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8" r:id="rId4"/>
    <p:sldId id="271" r:id="rId5"/>
    <p:sldId id="272" r:id="rId6"/>
    <p:sldId id="269" r:id="rId7"/>
    <p:sldId id="273" r:id="rId8"/>
    <p:sldId id="274" r:id="rId9"/>
    <p:sldId id="258" r:id="rId10"/>
    <p:sldId id="257" r:id="rId11"/>
    <p:sldId id="259" r:id="rId12"/>
    <p:sldId id="261" r:id="rId13"/>
    <p:sldId id="260" r:id="rId14"/>
    <p:sldId id="262" r:id="rId15"/>
    <p:sldId id="263" r:id="rId16"/>
    <p:sldId id="264" r:id="rId17"/>
    <p:sldId id="265" r:id="rId18"/>
    <p:sldId id="266" r:id="rId19"/>
    <p:sldId id="267" r:id="rId20"/>
    <p:sldId id="275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9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64A6B1-E1C8-4ED1-9EBA-AF3D55E66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09A00B-6909-4F0E-8D02-0B2DE959F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5984D2-93B7-45D9-9966-D07F0139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B647-B748-4462-A7E7-7104485F92B2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8ADF3E-F138-42FD-9F73-A495A025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BFE11D-0056-4A88-B897-1AA4BFD4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2C7D-6A41-4FFD-8287-EBFBD473F9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90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A92D5D-480B-4AF9-8FC0-7EA25B656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188665-D53F-4D60-9494-D0DFFC9AE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30EEB7-4601-432C-B8B5-E763ECB0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B647-B748-4462-A7E7-7104485F92B2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6BC025-99BA-44E7-9690-D3AB7981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D604D9-D132-484D-8EFD-751BA6F3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2C7D-6A41-4FFD-8287-EBFBD473F9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64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5ECF289-0734-4822-8C38-7AF1AD17B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3C2BF1-DC1E-43EE-8A27-9E0714663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932083-7219-4AFB-B757-247E88C04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B647-B748-4462-A7E7-7104485F92B2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94F3C8-28B0-4F3C-BD77-91FC8939E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E33A6F-A464-4F07-8F3A-99F49B3B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2C7D-6A41-4FFD-8287-EBFBD473F9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89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52D22E-8DAE-486F-883E-732FA797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7AE1C1-B2C4-43FC-8CD6-C84D2A5E8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A16705-9DB3-49C6-B5AA-43EE238D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B647-B748-4462-A7E7-7104485F92B2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2717DF-C1FD-4147-86A8-313F6FEF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E62E6C-7CFD-4181-A55B-0447DC53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2C7D-6A41-4FFD-8287-EBFBD473F9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34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CA5FFB-1FCF-41A1-8D81-026B3C75B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223BA2-4743-4A56-A188-EDB22071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200550-516F-4A82-A651-840D6989D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B647-B748-4462-A7E7-7104485F92B2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3A2BF7-C262-4B46-B60D-3589C141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B2AAF2-3AB1-435B-BD99-7B971EDC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2C7D-6A41-4FFD-8287-EBFBD473F9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67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2E9C00-E034-40D5-BFC8-4582E683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4F3301-95A1-4E88-B794-D3DF7DE89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A4BF67-C762-44AD-ABE8-151ECE08E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E0D549-FA84-4882-A15F-BCE1F95AC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B647-B748-4462-A7E7-7104485F92B2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66C348-4407-4527-AC66-045138629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F44FD7-7D8D-4AAE-896C-62EB2297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2C7D-6A41-4FFD-8287-EBFBD473F9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06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9C84FB-7F5C-40D9-920A-8CDF22980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6C158A-E0B7-432B-AC92-CE2C8C255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903785-242E-4518-BDA4-E73683556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5951D61-7DCF-44BD-ACEC-EE675FC25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F872DD-9E7E-4C0C-9ADA-153EEE20E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DF6B18F-492C-4652-B883-ADC4B183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B647-B748-4462-A7E7-7104485F92B2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231DF26-F866-4812-AFCF-9439C842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60EA1B-F1FC-4323-819E-17453187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2C7D-6A41-4FFD-8287-EBFBD473F9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94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C00F6F-8A57-4B00-8B8D-AF363ADF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4817E53-3227-4DB1-A094-720BBC0D7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B647-B748-4462-A7E7-7104485F92B2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2E5835C-2A35-4587-B1CB-80E3A7D7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B7DD002-59D7-449B-81C6-721ACFC1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2C7D-6A41-4FFD-8287-EBFBD473F9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2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0C47951-4C48-4661-97CE-D3F193DD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B647-B748-4462-A7E7-7104485F92B2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C4D0671-7A1F-4CF2-9C80-8C7C9E01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CA726D-3B33-4C91-9020-0D293F30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2C7D-6A41-4FFD-8287-EBFBD473F9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33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328AF0-BAB8-43E7-83DB-F3741855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7089B7-31A5-41F6-B508-284A2D765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8E2588-68E5-4EA0-9DE9-FECD0591D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4C24EC-0660-410C-AE9C-EE8D9588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B647-B748-4462-A7E7-7104485F92B2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E71193-BBF3-4A7B-8700-0099372E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608ECC-43DC-4752-8462-5DF01987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2C7D-6A41-4FFD-8287-EBFBD473F9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19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A5A155-64E1-4E4F-94AC-41FAE0B3B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B760770-C6B2-4641-9DF5-975D5AFC2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1CAB90-C57E-4CD5-A06E-1EC8B4A1F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9A2162-B856-4F32-8811-5AB14C9B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B647-B748-4462-A7E7-7104485F92B2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19C395-DC48-4046-A062-8BDF5BDC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265C92-ADDF-43AD-85E2-4CD67972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2C7D-6A41-4FFD-8287-EBFBD473F9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82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9F793FC-0DAE-43BD-952D-671FCB9C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3DA7E8-0ED5-4C3A-B974-EA0C20B0D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FF8BEB-A2ED-47F8-A29F-C92FD0213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FB647-B748-4462-A7E7-7104485F92B2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5900FA-238E-482D-B3CC-B4561C177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3B1640-4871-4D8A-8B02-B246C97C3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F2C7D-6A41-4FFD-8287-EBFBD473F9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36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F8E1268-9851-4B24-B60C-2DBBF803D57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37"/>
            <a:ext cx="12191999" cy="686383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C4FF2C5-C355-453D-BCAD-FD8520EA7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動態規劃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970C49-003B-4A35-BA97-AA51C02BA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-</a:t>
            </a:r>
            <a:r>
              <a:rPr lang="en-US" altLang="zh-TW" dirty="0" err="1"/>
              <a:t>Ouo</a:t>
            </a:r>
            <a:r>
              <a:rPr lang="en-US" altLang="zh-TW" dirty="0"/>
              <a:t>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9485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404B488-2CE4-439E-8768-4D05B0957C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37"/>
            <a:ext cx="12191999" cy="686383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25D37BC-6D1F-4A95-9742-038D8135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費氏數列簡介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41BE7A-5C89-4040-8E0B-C77F31002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相信有在接觸程式的各位對這個數列，一定都還挺熟悉的，再學習遞迴的過程中，一定會提到這個數列，這邊就不多提此數列在數學中的含義等等。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初始值 </a:t>
            </a:r>
            <a:r>
              <a:rPr lang="en-US" altLang="zh-TW" dirty="0"/>
              <a:t>fib(0) = 0, fib(1) = 1</a:t>
            </a:r>
            <a:r>
              <a:rPr lang="zh-TW" altLang="en-US" dirty="0"/>
              <a:t>，之後每一個數字都是前面兩個數字相加後的和。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5E6411E-EA54-42E4-9BD4-FDB8A9EBC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66" y="3152039"/>
            <a:ext cx="9793067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54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38AA43A-4CBC-4727-8C1A-3FE19CA1EC5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37"/>
            <a:ext cx="12191999" cy="686383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238AA55-9513-4135-A299-D5FF488C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費氏數列</a:t>
            </a:r>
            <a:r>
              <a:rPr lang="en-US" altLang="zh-TW" dirty="0"/>
              <a:t>(</a:t>
            </a:r>
            <a:r>
              <a:rPr lang="zh-TW" altLang="en-US" dirty="0"/>
              <a:t>遞迴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3EF701-9DD6-488A-92D5-49F71CDC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892" y="1825625"/>
            <a:ext cx="4656907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如果用遞迴的寫法的話，當我們輸入量太多的話就出現錯誤，因為記憶體會不夠。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3C723B6-BD72-484F-966C-16DA7A73B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858693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11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014B382-430F-4F63-8268-B6F98F9B69E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37"/>
            <a:ext cx="12191999" cy="686383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1B27A60-52C7-46B6-9B2A-4EBE7AEC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費氏數列</a:t>
            </a:r>
            <a:r>
              <a:rPr lang="en-US" altLang="zh-TW" dirty="0"/>
              <a:t>(</a:t>
            </a:r>
            <a:r>
              <a:rPr lang="zh-TW" altLang="en-US" dirty="0"/>
              <a:t>遞迴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30A0F0-1945-4C87-B20D-3BD4D9A1E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看到下面這個圖，可以看到，每次出現一個</a:t>
            </a:r>
            <a:r>
              <a:rPr lang="en-US" altLang="zh-TW" dirty="0"/>
              <a:t>fib(2)</a:t>
            </a:r>
            <a:r>
              <a:rPr lang="zh-TW" altLang="en-US" dirty="0"/>
              <a:t>時，我們就要再多做一次 </a:t>
            </a:r>
            <a:r>
              <a:rPr lang="en-US" altLang="zh-TW" dirty="0"/>
              <a:t>fib(0) </a:t>
            </a:r>
            <a:r>
              <a:rPr lang="zh-TW" altLang="en-US" dirty="0"/>
              <a:t>跟 </a:t>
            </a:r>
            <a:r>
              <a:rPr lang="en-US" altLang="zh-TW" dirty="0"/>
              <a:t>fib(1) </a:t>
            </a:r>
            <a:r>
              <a:rPr lang="zh-TW" altLang="en-US" dirty="0"/>
              <a:t>相加的動作，可是當我們有用一個陣列把他記住的話，每次出現</a:t>
            </a:r>
            <a:r>
              <a:rPr lang="en-US" altLang="zh-TW" dirty="0"/>
              <a:t>fib(2)</a:t>
            </a:r>
            <a:r>
              <a:rPr lang="zh-TW" altLang="en-US" dirty="0"/>
              <a:t>就可以直接套用，不用再走進去遞迴跑一次，這樣可以節省不少時間。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761B5A2-FEFA-4CEA-A50A-26FB56F1C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599" y="3395700"/>
            <a:ext cx="5384801" cy="309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82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A294780-03CA-4387-BB8F-7BBCAE96738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37"/>
            <a:ext cx="12191999" cy="686383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F9D8769-5AE1-47A8-BFB1-5DF36D11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費氏數列</a:t>
            </a:r>
            <a:r>
              <a:rPr lang="en-US" altLang="zh-TW" dirty="0"/>
              <a:t>(</a:t>
            </a:r>
            <a:r>
              <a:rPr lang="zh-TW" altLang="en-US" dirty="0"/>
              <a:t>動態規劃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E27E62-6AEE-4187-9A16-2DB264F76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680" y="1825625"/>
            <a:ext cx="58191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這時候就要使用到動態規劃，畫表格紀錄的方法，其實也就是建立「陣列」去儲存已經計算過的數字。「以空間換取時間」也就是這個意思！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E5A97AE-B4B6-46C4-8847-64015A5B2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8576"/>
            <a:ext cx="4696480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9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7F8A3C5-9A46-458F-B8FA-6247A6BA033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37"/>
            <a:ext cx="12191999" cy="686383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BC5C9D5-E388-45A8-BFB6-A2416686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零錢問題簡介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D93C24-A664-467E-BE0E-033351F80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我今天有</a:t>
            </a:r>
            <a:r>
              <a:rPr lang="en-US" altLang="zh-TW" dirty="0"/>
              <a:t>1, 5, 10</a:t>
            </a:r>
            <a:r>
              <a:rPr lang="zh-TW" altLang="en-US" dirty="0"/>
              <a:t>三種硬幣，而今天有</a:t>
            </a:r>
            <a:r>
              <a:rPr lang="en-US" altLang="zh-TW" dirty="0"/>
              <a:t>50</a:t>
            </a:r>
            <a:r>
              <a:rPr lang="zh-TW" altLang="en-US" dirty="0"/>
              <a:t>元，有幾種方法可以用三種硬幣把</a:t>
            </a:r>
            <a:r>
              <a:rPr lang="en-US" altLang="zh-TW" dirty="0"/>
              <a:t>50</a:t>
            </a:r>
            <a:r>
              <a:rPr lang="zh-TW" altLang="en-US" dirty="0"/>
              <a:t>元拼湊出來。</a:t>
            </a:r>
          </a:p>
        </p:txBody>
      </p:sp>
    </p:spTree>
    <p:extLst>
      <p:ext uri="{BB962C8B-B14F-4D97-AF65-F5344CB8AC3E}">
        <p14:creationId xmlns:p14="http://schemas.microsoft.com/office/powerpoint/2010/main" val="2594042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7D52102-C756-4524-B4AB-E920FE0A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37"/>
            <a:ext cx="12191999" cy="686383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CB99C0B-46B0-49AB-81D8-B782A408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零錢問題</a:t>
            </a:r>
            <a:r>
              <a:rPr lang="en-US" altLang="zh-TW" dirty="0"/>
              <a:t>(</a:t>
            </a:r>
            <a:r>
              <a:rPr lang="zh-TW" altLang="en-US" dirty="0"/>
              <a:t>想法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3F7EFB-508A-42F9-A0E2-2F1CBEC62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今天我有</a:t>
            </a:r>
            <a:r>
              <a:rPr lang="en-US" altLang="zh-TW" dirty="0"/>
              <a:t>0~7</a:t>
            </a:r>
            <a:r>
              <a:rPr lang="zh-TW" altLang="en-US" dirty="0"/>
              <a:t>元，而且我們沒有任何硬幣可以去找錢，則每一個金額的硬幣可能數為多少？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5858331-6908-4C36-925E-4747F0F0E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570" y="2739350"/>
            <a:ext cx="9182859" cy="216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95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A674DCC-21CD-40EB-9F95-A5FEDB37308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37"/>
            <a:ext cx="12191999" cy="686383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0E7CD65-A1A9-40B3-93D7-892E3E05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零錢問題</a:t>
            </a:r>
            <a:r>
              <a:rPr lang="en-US" altLang="zh-TW" dirty="0"/>
              <a:t>(</a:t>
            </a:r>
            <a:r>
              <a:rPr lang="zh-TW" altLang="en-US" dirty="0"/>
              <a:t>想法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9EFC71-13DC-4947-B744-C830B3ADE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現在，我們有</a:t>
            </a:r>
            <a:r>
              <a:rPr lang="en-US" altLang="zh-TW" dirty="0"/>
              <a:t>1</a:t>
            </a:r>
            <a:r>
              <a:rPr lang="zh-TW" altLang="en-US" dirty="0"/>
              <a:t>元硬幣可以去找錢，則種類數會變成多少？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DB5F452-CAF3-4AF2-9182-BF2E7CE43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35" y="2576393"/>
            <a:ext cx="9888330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2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94A8854D-7FB3-4F76-85EE-B553E9DCB0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37"/>
            <a:ext cx="12191999" cy="686383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E0CA292-7A96-4D14-874E-B09DF12B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零錢問題</a:t>
            </a:r>
            <a:r>
              <a:rPr lang="en-US" altLang="zh-TW" dirty="0"/>
              <a:t>(</a:t>
            </a:r>
            <a:r>
              <a:rPr lang="zh-TW" altLang="en-US" dirty="0"/>
              <a:t>想法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CD58DF-EA32-4F94-89F4-0E013270B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再來，我們有</a:t>
            </a:r>
            <a:r>
              <a:rPr lang="en-US" altLang="zh-TW" dirty="0"/>
              <a:t>1, 5</a:t>
            </a:r>
            <a:r>
              <a:rPr lang="zh-TW" altLang="en-US" dirty="0"/>
              <a:t>元硬幣可以去找錢，則種類會變成多少？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再繼續我們有 </a:t>
            </a:r>
            <a:r>
              <a:rPr lang="en-US" altLang="zh-TW" dirty="0"/>
              <a:t>1, 5</a:t>
            </a:r>
            <a:r>
              <a:rPr lang="zh-TW" altLang="en-US" dirty="0"/>
              <a:t>元硬幣可以去找錢，則種類數會變成多少？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11DDF49-320F-48DF-91B8-18823FA50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203" y="2419906"/>
            <a:ext cx="9621593" cy="112410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EA6A8CA-DC1E-4490-8F3D-CE0E068FA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623" y="4616367"/>
            <a:ext cx="9678751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85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03448AE-B9F6-4ECA-BDFA-B5A15411266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37"/>
            <a:ext cx="12191999" cy="686383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589D50A-FA0B-4939-A8BB-83FECF27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零錢問題</a:t>
            </a:r>
            <a:r>
              <a:rPr lang="en-US" altLang="zh-TW" dirty="0"/>
              <a:t>(</a:t>
            </a:r>
            <a:r>
              <a:rPr lang="zh-TW" altLang="en-US" dirty="0"/>
              <a:t>想法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A40BFF-E40A-4AA0-9B1C-5B33885D5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假設我們硬幣有 </a:t>
            </a:r>
            <a:r>
              <a:rPr lang="en-US" altLang="zh-TW" dirty="0"/>
              <a:t>1, 5, 10</a:t>
            </a:r>
            <a:r>
              <a:rPr lang="zh-TW" altLang="en-US" dirty="0"/>
              <a:t>三種，這邊用 </a:t>
            </a:r>
            <a:r>
              <a:rPr lang="en-US" altLang="zh-TW" dirty="0"/>
              <a:t>10</a:t>
            </a:r>
            <a:r>
              <a:rPr lang="zh-TW" altLang="en-US" dirty="0"/>
              <a:t>元來做舉例：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1 ~ 10</a:t>
            </a:r>
            <a:r>
              <a:rPr lang="zh-TW" altLang="en-US" dirty="0"/>
              <a:t>元中每一塊錢都至少有 </a:t>
            </a:r>
            <a:r>
              <a:rPr lang="en-US" altLang="zh-TW" dirty="0"/>
              <a:t>$1</a:t>
            </a:r>
            <a:r>
              <a:rPr lang="zh-TW" altLang="en-US" dirty="0"/>
              <a:t>這一種可能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再來多加上 </a:t>
            </a:r>
            <a:r>
              <a:rPr lang="en-US" altLang="zh-TW" dirty="0"/>
              <a:t>5</a:t>
            </a:r>
            <a:r>
              <a:rPr lang="zh-TW" altLang="en-US" dirty="0"/>
              <a:t>元硬幣的情況，</a:t>
            </a:r>
            <a:r>
              <a:rPr lang="en-US" altLang="zh-TW" dirty="0"/>
              <a:t>5 ~ 10 </a:t>
            </a:r>
            <a:r>
              <a:rPr lang="zh-TW" altLang="en-US" dirty="0"/>
              <a:t>至少都會多加上有 </a:t>
            </a:r>
            <a:r>
              <a:rPr lang="en-US" altLang="zh-TW" dirty="0"/>
              <a:t>5</a:t>
            </a:r>
            <a:r>
              <a:rPr lang="zh-TW" altLang="en-US" dirty="0"/>
              <a:t>元硬幣的這一個的可能數，其中 </a:t>
            </a:r>
            <a:r>
              <a:rPr lang="en-US" altLang="zh-TW" dirty="0"/>
              <a:t>10</a:t>
            </a:r>
            <a:r>
              <a:rPr lang="zh-TW" altLang="en-US" dirty="0"/>
              <a:t>元會有 </a:t>
            </a:r>
            <a:r>
              <a:rPr lang="en-US" altLang="zh-TW" dirty="0"/>
              <a:t>3</a:t>
            </a:r>
            <a:r>
              <a:rPr lang="zh-TW" altLang="en-US" dirty="0"/>
              <a:t>種情況（多了 </a:t>
            </a:r>
            <a:r>
              <a:rPr lang="en-US" altLang="zh-TW" dirty="0"/>
              <a:t>2</a:t>
            </a:r>
            <a:r>
              <a:rPr lang="zh-TW" altLang="en-US" dirty="0"/>
              <a:t>個 </a:t>
            </a:r>
            <a:r>
              <a:rPr lang="en-US" altLang="zh-TW" dirty="0"/>
              <a:t>5</a:t>
            </a:r>
            <a:r>
              <a:rPr lang="zh-TW" altLang="en-US" dirty="0"/>
              <a:t>元的選項）。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如果再加上 </a:t>
            </a:r>
            <a:r>
              <a:rPr lang="en-US" altLang="zh-TW" dirty="0"/>
              <a:t>10</a:t>
            </a:r>
            <a:r>
              <a:rPr lang="zh-TW" altLang="en-US" dirty="0"/>
              <a:t>元硬幣的狀況，只有 </a:t>
            </a:r>
            <a:r>
              <a:rPr lang="en-US" altLang="zh-TW" dirty="0"/>
              <a:t>10</a:t>
            </a:r>
            <a:r>
              <a:rPr lang="zh-TW" altLang="en-US" dirty="0"/>
              <a:t>元硬幣可以讓金額 </a:t>
            </a:r>
            <a:r>
              <a:rPr lang="en-US" altLang="zh-TW" dirty="0"/>
              <a:t>10</a:t>
            </a:r>
            <a:r>
              <a:rPr lang="zh-TW" altLang="en-US" dirty="0"/>
              <a:t>元的情況多加一種可能性。所以當金額為 </a:t>
            </a:r>
            <a:r>
              <a:rPr lang="en-US" altLang="zh-TW" dirty="0"/>
              <a:t>10</a:t>
            </a:r>
            <a:r>
              <a:rPr lang="zh-TW" altLang="en-US" dirty="0"/>
              <a:t>的時候，我們有 </a:t>
            </a:r>
            <a:r>
              <a:rPr lang="en-US" altLang="zh-TW" dirty="0"/>
              <a:t>4</a:t>
            </a:r>
            <a:r>
              <a:rPr lang="zh-TW" altLang="en-US" dirty="0"/>
              <a:t>種的可能數。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2266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34A07D9-F91F-4C17-9EA2-C3B37D44C93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37"/>
            <a:ext cx="12191999" cy="686383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249D6F8-95B6-4F33-9772-BF1A7FE8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零錢問題</a:t>
            </a:r>
            <a:r>
              <a:rPr lang="en-US" altLang="zh-TW" dirty="0"/>
              <a:t>(</a:t>
            </a:r>
            <a:r>
              <a:rPr lang="zh-TW" altLang="en-US" dirty="0"/>
              <a:t>動態規劃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BCFF4-81FC-4D3D-8979-D73632320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4050" y="1825625"/>
            <a:ext cx="4599749" cy="4351338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BCC5C59-2EAB-42EB-8477-9E2A3A5A5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73225"/>
            <a:ext cx="5915851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5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AF604FE-013B-4796-934C-8841C40CE5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37"/>
            <a:ext cx="12191999" cy="686383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4C390F6-D1DF-4060-A846-E4F56BFF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時間複雜度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9AE462-E8F4-4DB3-8694-3829C501A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一個程式的時間複雜度是指完全地執行程式所需的計算機時間。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38683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34A07D9-F91F-4C17-9EA2-C3B37D44C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37"/>
            <a:ext cx="12191999" cy="686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32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AF604FE-013B-4796-934C-8841C40CE5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37"/>
            <a:ext cx="12191999" cy="686383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4C390F6-D1DF-4060-A846-E4F56BFF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時間複雜度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9AE462-E8F4-4DB3-8694-3829C501A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如果一個演算法執行的步驟是固定的，無關輸入的值而改變，那我們會記成</a:t>
            </a:r>
            <a:r>
              <a:rPr lang="en-US" altLang="zh-TW" dirty="0"/>
              <a:t>O(1)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不管</a:t>
            </a:r>
            <a:r>
              <a:rPr lang="en-US" altLang="zh-TW" dirty="0"/>
              <a:t>n</a:t>
            </a:r>
            <a:r>
              <a:rPr lang="zh-TW" altLang="en-US" dirty="0"/>
              <a:t>輸入多少這個程式永遠只會執行一次。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063FB5B-B284-4F93-B60C-230E226E5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286" y="2376213"/>
            <a:ext cx="3591426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6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AF604FE-013B-4796-934C-8841C40CE5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37"/>
            <a:ext cx="12191999" cy="686383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4C390F6-D1DF-4060-A846-E4F56BFF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時間複雜度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9AE462-E8F4-4DB3-8694-3829C501A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這段程式則是依據輸入的</a:t>
            </a:r>
            <a:r>
              <a:rPr lang="en-US" altLang="zh-TW" dirty="0"/>
              <a:t>n</a:t>
            </a:r>
            <a:r>
              <a:rPr lang="zh-TW" altLang="en-US" dirty="0"/>
              <a:t>數量跑</a:t>
            </a:r>
            <a:r>
              <a:rPr lang="en-US" altLang="zh-TW" dirty="0"/>
              <a:t>n</a:t>
            </a:r>
            <a:r>
              <a:rPr lang="zh-TW" altLang="en-US" dirty="0"/>
              <a:t>次，因此記做</a:t>
            </a:r>
            <a:r>
              <a:rPr lang="en-US" altLang="zh-TW" dirty="0"/>
              <a:t>O(n)</a:t>
            </a:r>
            <a:r>
              <a:rPr lang="zh-TW" altLang="en-US" dirty="0"/>
              <a:t>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D9C497-3058-4AE8-AD25-746418DD2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444" y="2368912"/>
            <a:ext cx="3477110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6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AF604FE-013B-4796-934C-8841C40CE5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37"/>
            <a:ext cx="12191999" cy="686383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4C390F6-D1DF-4060-A846-E4F56BFF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時間複雜度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9AE462-E8F4-4DB3-8694-3829C501A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這段程式雖然跑了</a:t>
            </a:r>
            <a:r>
              <a:rPr lang="en-US" altLang="zh-TW" dirty="0"/>
              <a:t>n(n-1)=n^2-n</a:t>
            </a:r>
            <a:r>
              <a:rPr lang="zh-TW" altLang="en-US" dirty="0"/>
              <a:t>次，但我們還是會記做</a:t>
            </a:r>
            <a:r>
              <a:rPr lang="en-US" altLang="zh-TW" dirty="0"/>
              <a:t>O(n^2)</a:t>
            </a:r>
            <a:r>
              <a:rPr lang="zh-TW" altLang="en-US" dirty="0"/>
              <a:t>，也就是說，只要找出最高次方，並且把係數拿掉即可。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B3D468F-1846-43AB-A6D2-5A237FF59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628" y="2783997"/>
            <a:ext cx="3886742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7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079FF0D-DC7C-4530-B6DF-BC593F6E4E4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37"/>
            <a:ext cx="12191999" cy="686383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8E68476-E87B-46F8-9797-40851925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空間複雜度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D1E324-74A1-4E45-9A65-93CFCAC78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而一個程式的空間複雜度是指完全地執行程式所需的記憶體量。</a:t>
            </a:r>
          </a:p>
        </p:txBody>
      </p:sp>
    </p:spTree>
    <p:extLst>
      <p:ext uri="{BB962C8B-B14F-4D97-AF65-F5344CB8AC3E}">
        <p14:creationId xmlns:p14="http://schemas.microsoft.com/office/powerpoint/2010/main" val="165306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079FF0D-DC7C-4530-B6DF-BC593F6E4E4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37"/>
            <a:ext cx="12191999" cy="686383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8E68476-E87B-46F8-9797-40851925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空間複雜度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D1E324-74A1-4E45-9A65-93CFCAC78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這段程式不管跑幾遍，都不影響使用的變數數量，因此記做</a:t>
            </a:r>
            <a:r>
              <a:rPr lang="en-US" altLang="zh-TW" dirty="0"/>
              <a:t>O(1)</a:t>
            </a:r>
            <a:r>
              <a:rPr lang="zh-TW" altLang="en-US" dirty="0"/>
              <a:t>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D90A5F-DA4E-4E62-8571-B680DC3F3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023" y="2402779"/>
            <a:ext cx="3419952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2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079FF0D-DC7C-4530-B6DF-BC593F6E4E4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37"/>
            <a:ext cx="12191999" cy="686383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8E68476-E87B-46F8-9797-40851925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空間複雜度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D1E324-74A1-4E45-9A65-93CFCAC78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這段程式會隨著丟進去的數字而影響變數的量，因此記做</a:t>
            </a:r>
            <a:r>
              <a:rPr lang="en-US" altLang="zh-TW" dirty="0"/>
              <a:t>O(n)</a:t>
            </a:r>
            <a:r>
              <a:rPr lang="zh-TW" altLang="en-US" dirty="0"/>
              <a:t>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0A3AEB1-F37E-4DB7-99C0-9F3CB9EAC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417" y="2411663"/>
            <a:ext cx="3677163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43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A6650BD-89E6-473E-8F26-E68224AD61B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37"/>
            <a:ext cx="12191999" cy="686383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2DD6BF3-99F1-41A4-A4F2-61CF17B31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動態規劃簡介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5A081B-B127-4F01-B63D-C25163859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這邊要請大家記住，動態規劃的重點就是「</a:t>
            </a:r>
            <a:r>
              <a:rPr lang="zh-TW" altLang="en-US" b="1" dirty="0"/>
              <a:t>用表格做紀錄</a:t>
            </a:r>
            <a:r>
              <a:rPr lang="zh-TW" altLang="en-US" dirty="0"/>
              <a:t>」，表格也就是代表陣列，把已經算過的東西，放在表格裡面，避免之後不斷做重算的動作</a:t>
            </a:r>
          </a:p>
        </p:txBody>
      </p:sp>
    </p:spTree>
    <p:extLst>
      <p:ext uri="{BB962C8B-B14F-4D97-AF65-F5344CB8AC3E}">
        <p14:creationId xmlns:p14="http://schemas.microsoft.com/office/powerpoint/2010/main" val="381898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759</Words>
  <Application>Microsoft Office PowerPoint</Application>
  <PresentationFormat>寬螢幕</PresentationFormat>
  <Paragraphs>55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Office 佈景主題</vt:lpstr>
      <vt:lpstr>動態規劃</vt:lpstr>
      <vt:lpstr>時間複雜度</vt:lpstr>
      <vt:lpstr>時間複雜度</vt:lpstr>
      <vt:lpstr>時間複雜度</vt:lpstr>
      <vt:lpstr>時間複雜度</vt:lpstr>
      <vt:lpstr>空間複雜度</vt:lpstr>
      <vt:lpstr>空間複雜度</vt:lpstr>
      <vt:lpstr>空間複雜度</vt:lpstr>
      <vt:lpstr>動態規劃簡介</vt:lpstr>
      <vt:lpstr>費氏數列簡介</vt:lpstr>
      <vt:lpstr>費氏數列(遞迴)</vt:lpstr>
      <vt:lpstr>費氏數列(遞迴)</vt:lpstr>
      <vt:lpstr>費氏數列(動態規劃)</vt:lpstr>
      <vt:lpstr>零錢問題簡介</vt:lpstr>
      <vt:lpstr>零錢問題(想法)</vt:lpstr>
      <vt:lpstr>零錢問題(想法)</vt:lpstr>
      <vt:lpstr>零錢問題(想法)</vt:lpstr>
      <vt:lpstr>零錢問題(想法)</vt:lpstr>
      <vt:lpstr>零錢問題(動態規劃)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動態規劃</dc:title>
  <dc:creator>10user</dc:creator>
  <cp:lastModifiedBy>10user</cp:lastModifiedBy>
  <cp:revision>15</cp:revision>
  <dcterms:created xsi:type="dcterms:W3CDTF">2023-04-24T02:23:38Z</dcterms:created>
  <dcterms:modified xsi:type="dcterms:W3CDTF">2023-04-25T07:59:52Z</dcterms:modified>
</cp:coreProperties>
</file>