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2fe2c7c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2fe2c7c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2fe2c7c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2fe2c7c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2fe2c7c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2fe2c7c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2fe2c7c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2fe2c7c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2fe2c7c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2fe2c7c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2fe2c7c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2fe2c7c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43300" y="481100"/>
            <a:ext cx="6855600" cy="20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83400" y="509400"/>
            <a:ext cx="8520600" cy="13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基礎語法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91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 string </a:t>
            </a:r>
            <a:r>
              <a:rPr lang="zh-TW"/>
              <a:t>for while </a:t>
            </a:r>
            <a:r>
              <a:rPr lang="zh-TW"/>
              <a:t>時間複雜度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背阿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萬能標頭檔案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#include&lt;bits/stdc++.h&gt;   O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#include&lt;iostream&gt;        X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rgbClr val="0084FF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//std::cout&lt;&lt;std::endl;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I/O加速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ios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sync_with_stdio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變數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       2147483647至-2147483648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long  9223372036854775807至-9223372036854775808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      false或true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float      有效數字小數點後6位數   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double     有效數字小數點後15位數  V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char       0到127               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    字串(一維char)        V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string(</a:t>
            </a:r>
            <a:r>
              <a:rPr b="1" lang="zh-TW"/>
              <a:t>字串</a:t>
            </a:r>
            <a:r>
              <a:rPr b="1" lang="zh-TW"/>
              <a:t>)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1.str=str+"123";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2.str.size();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3.str.empty();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4.str.find("123",0);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5.str.insert(5,"123");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6.if(str&gt;='a' and str&lt;='z')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7.to_string(123)  //int轉string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/>
              <a:t>    </a:t>
            </a:r>
            <a:r>
              <a:rPr b="1" lang="zh-TW" sz="2520"/>
              <a:t>for</a:t>
            </a:r>
            <a:r>
              <a:rPr b="1" lang="zh-TW" sz="2520"/>
              <a:t>迴圈</a:t>
            </a:r>
            <a:endParaRPr b="1" sz="25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初始迴圈索引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判斷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改變索引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b="1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//輸出0~9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//個人較不常用 x=array[0~4]</a:t>
            </a:r>
            <a:endParaRPr b="1" sz="3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while</a:t>
            </a:r>
            <a:r>
              <a:rPr b="1" lang="zh-TW"/>
              <a:t>迴圈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判斷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b="1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一般輸入 !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直到n輸入EOF停止!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zh-TW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//整句輸入 n輸入EOF不會結束</a:t>
            </a:r>
            <a:endParaRPr b="1">
              <a:solidFill>
                <a:srgbClr val="AA55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   </a:t>
            </a:r>
            <a:r>
              <a:rPr b="1" lang="zh-TW"/>
              <a:t>時間複雜度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通常1秒可以跑10^8次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400" y="1876325"/>
            <a:ext cx="2577149" cy="25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