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be18af758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be18af758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c413a2da7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c413a2da7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be18af75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be18af75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c413a2da7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c413a2da7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c413a2da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c413a2da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c413a2da7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c413a2da7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c413a2da7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c413a2da7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be18af758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be18af758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bf678cf03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bf678cf03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be18af758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be18af758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hyperlink" Target="https://www.youtube.com/watch?v=dQw4w9WgXcQ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044" y="182400"/>
            <a:ext cx="5853750" cy="47785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1645050" y="182400"/>
            <a:ext cx="5853900" cy="4778700"/>
          </a:xfrm>
          <a:prstGeom prst="rect">
            <a:avLst/>
          </a:prstGeom>
          <a:solidFill>
            <a:srgbClr val="FFFFFF">
              <a:alpha val="8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排序</a:t>
            </a:r>
            <a:r>
              <a:rPr b="1" lang="zh-TW"/>
              <a:t>(sort)</a:t>
            </a:r>
            <a:endParaRPr b="1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(͡ ͡° ͜ つ ͡͡°)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044" y="182400"/>
            <a:ext cx="5853750" cy="477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/>
          <p:nvPr/>
        </p:nvSpPr>
        <p:spPr>
          <a:xfrm>
            <a:off x="1645050" y="182400"/>
            <a:ext cx="5853900" cy="4778700"/>
          </a:xfrm>
          <a:prstGeom prst="rect">
            <a:avLst/>
          </a:prstGeom>
          <a:solidFill>
            <a:srgbClr val="FFFFFF">
              <a:alpha val="8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sort+</a:t>
            </a:r>
            <a:r>
              <a:rPr b="1" lang="zh-TW"/>
              <a:t>struct</a:t>
            </a:r>
            <a:endParaRPr b="1"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4288" y="3981988"/>
            <a:ext cx="752475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017725"/>
            <a:ext cx="6112383" cy="388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23"/>
          <p:cNvGrpSpPr/>
          <p:nvPr/>
        </p:nvGrpSpPr>
        <p:grpSpPr>
          <a:xfrm>
            <a:off x="1645044" y="182400"/>
            <a:ext cx="5853906" cy="4778700"/>
            <a:chOff x="1645044" y="182400"/>
            <a:chExt cx="5853906" cy="4778700"/>
          </a:xfrm>
        </p:grpSpPr>
        <p:pic>
          <p:nvPicPr>
            <p:cNvPr id="147" name="Google Shape;147;p23"/>
            <p:cNvPicPr preferRelativeResize="0"/>
            <p:nvPr/>
          </p:nvPicPr>
          <p:blipFill rotWithShape="1">
            <a:blip r:embed="rId3">
              <a:alphaModFix/>
            </a:blip>
            <a:srcRect b="9183" l="0" r="0" t="9183"/>
            <a:stretch/>
          </p:blipFill>
          <p:spPr>
            <a:xfrm>
              <a:off x="1645044" y="182400"/>
              <a:ext cx="5853750" cy="4778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" name="Google Shape;148;p23"/>
            <p:cNvSpPr/>
            <p:nvPr/>
          </p:nvSpPr>
          <p:spPr>
            <a:xfrm>
              <a:off x="1645050" y="182400"/>
              <a:ext cx="5853900" cy="4778700"/>
            </a:xfrm>
            <a:prstGeom prst="rect">
              <a:avLst/>
            </a:prstGeom>
            <a:solidFill>
              <a:srgbClr val="FFFFFF">
                <a:alpha val="8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Google Shape;14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(σ′▽‵)′▽‵)σ</a:t>
            </a:r>
            <a:endParaRPr b="1"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</a:rPr>
              <a:t>如果忘記課程內容 以下是完整解說: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https://www.youtube.com/watch?v=dQw4w9WgXcQ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14"/>
          <p:cNvGrpSpPr/>
          <p:nvPr/>
        </p:nvGrpSpPr>
        <p:grpSpPr>
          <a:xfrm>
            <a:off x="1645044" y="182400"/>
            <a:ext cx="5853906" cy="4778700"/>
            <a:chOff x="1645119" y="182450"/>
            <a:chExt cx="5853906" cy="4778700"/>
          </a:xfrm>
        </p:grpSpPr>
        <p:pic>
          <p:nvPicPr>
            <p:cNvPr id="63" name="Google Shape;63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45119" y="182450"/>
              <a:ext cx="5853750" cy="4778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4"/>
            <p:cNvSpPr/>
            <p:nvPr/>
          </p:nvSpPr>
          <p:spPr>
            <a:xfrm>
              <a:off x="1645125" y="182450"/>
              <a:ext cx="5853900" cy="4778700"/>
            </a:xfrm>
            <a:prstGeom prst="rect">
              <a:avLst/>
            </a:prstGeom>
            <a:solidFill>
              <a:srgbClr val="FFFFFF">
                <a:alpha val="8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sort</a:t>
            </a:r>
            <a:endParaRPr b="1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434343"/>
                </a:solidFill>
              </a:rPr>
              <a:t>sort(起點,終點,排序方式(預設升序));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863775"/>
            <a:ext cx="8383450" cy="285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044" y="182400"/>
            <a:ext cx="5853750" cy="47785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/>
          <p:nvPr/>
        </p:nvSpPr>
        <p:spPr>
          <a:xfrm>
            <a:off x="1645050" y="182400"/>
            <a:ext cx="5853900" cy="4778700"/>
          </a:xfrm>
          <a:prstGeom prst="rect">
            <a:avLst/>
          </a:prstGeom>
          <a:solidFill>
            <a:srgbClr val="FFFFFF">
              <a:alpha val="8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內建升降序</a:t>
            </a:r>
            <a:endParaRPr b="1"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434343"/>
                </a:solidFill>
              </a:rPr>
              <a:t>sort(begin,end,less&lt;data-type&gt;());   升序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</a:rPr>
              <a:t>sort(begin,end,greater&lt;data-type&gt;());   降序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060825"/>
            <a:ext cx="7871276" cy="27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044" y="182400"/>
            <a:ext cx="5853750" cy="47785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/>
          <p:nvPr/>
        </p:nvSpPr>
        <p:spPr>
          <a:xfrm>
            <a:off x="1645050" y="182400"/>
            <a:ext cx="5853900" cy="4778700"/>
          </a:xfrm>
          <a:prstGeom prst="rect">
            <a:avLst/>
          </a:prstGeom>
          <a:solidFill>
            <a:srgbClr val="FFFFFF">
              <a:alpha val="8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氣泡排序法</a:t>
            </a:r>
            <a:endParaRPr b="1"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152475"/>
            <a:ext cx="432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>
                <a:solidFill>
                  <a:srgbClr val="434343"/>
                </a:solidFill>
              </a:rPr>
              <a:t>氣泡排序法可以說是最出名也是相對簡單的排序法了，做法非常容易記住，只需將一串數組的相鄰鍵值進行比較，鍵值較小的就往前移，鍵值較大的就往後挪，直到沒有辦法再移動，就完成了</a:t>
            </a:r>
            <a:r>
              <a:rPr lang="zh-TW">
                <a:solidFill>
                  <a:srgbClr val="434343"/>
                </a:solidFill>
              </a:rPr>
              <a:t>。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6900" y="358900"/>
            <a:ext cx="3211850" cy="44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044" y="182400"/>
            <a:ext cx="5853750" cy="47785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/>
          <p:nvPr/>
        </p:nvSpPr>
        <p:spPr>
          <a:xfrm>
            <a:off x="1645050" y="182400"/>
            <a:ext cx="5853900" cy="4778700"/>
          </a:xfrm>
          <a:prstGeom prst="rect">
            <a:avLst/>
          </a:prstGeom>
          <a:solidFill>
            <a:srgbClr val="FFFFFF">
              <a:alpha val="8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2300"/>
              </a:spcBef>
              <a:spcAft>
                <a:spcPts val="1100"/>
              </a:spcAft>
              <a:buNone/>
            </a:pPr>
            <a:r>
              <a:rPr b="1" lang="zh-TW"/>
              <a:t>插入排序法</a:t>
            </a:r>
            <a:endParaRPr b="1"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395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>
                <a:solidFill>
                  <a:srgbClr val="434343"/>
                </a:solidFill>
              </a:rPr>
              <a:t>一樣也是分常簡單直觀的一種排序，如果有已經排序好的資料要加資料時，就適合使用插入排序，只要按照鍵值從小排到大就可以了。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2800" y="873175"/>
            <a:ext cx="4286250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044" y="182400"/>
            <a:ext cx="5853750" cy="477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/>
          <p:nvPr/>
        </p:nvSpPr>
        <p:spPr>
          <a:xfrm>
            <a:off x="1645050" y="182400"/>
            <a:ext cx="5853900" cy="4778700"/>
          </a:xfrm>
          <a:prstGeom prst="rect">
            <a:avLst/>
          </a:prstGeom>
          <a:solidFill>
            <a:srgbClr val="FFFFFF">
              <a:alpha val="8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比較其他排序</a:t>
            </a:r>
            <a:endParaRPr b="1"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</a:rPr>
              <a:t>排序當然不只這些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</a:rPr>
              <a:t>有興趣可以去查查看~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2726" y="407750"/>
            <a:ext cx="4453551" cy="43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044" y="182400"/>
            <a:ext cx="5853750" cy="477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/>
          <p:nvPr/>
        </p:nvSpPr>
        <p:spPr>
          <a:xfrm>
            <a:off x="1645050" y="182400"/>
            <a:ext cx="5853900" cy="4778700"/>
          </a:xfrm>
          <a:prstGeom prst="rect">
            <a:avLst/>
          </a:prstGeom>
          <a:solidFill>
            <a:srgbClr val="FFFFFF">
              <a:alpha val="8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自訂義sort(函式)</a:t>
            </a:r>
            <a:endParaRPr b="1"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17725"/>
            <a:ext cx="6027116" cy="381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044" y="182400"/>
            <a:ext cx="5853750" cy="477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/>
          <p:nvPr/>
        </p:nvSpPr>
        <p:spPr>
          <a:xfrm>
            <a:off x="1645050" y="182400"/>
            <a:ext cx="5853900" cy="4778700"/>
          </a:xfrm>
          <a:prstGeom prst="rect">
            <a:avLst/>
          </a:prstGeom>
          <a:solidFill>
            <a:srgbClr val="FFFFFF">
              <a:alpha val="8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zh-TW"/>
              <a:t>自訂義sort(匿名函式)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1191488"/>
            <a:ext cx="6410325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044" y="182400"/>
            <a:ext cx="5853750" cy="477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/>
          <p:nvPr/>
        </p:nvSpPr>
        <p:spPr>
          <a:xfrm>
            <a:off x="1645050" y="182400"/>
            <a:ext cx="5853900" cy="4778700"/>
          </a:xfrm>
          <a:prstGeom prst="rect">
            <a:avLst/>
          </a:prstGeom>
          <a:solidFill>
            <a:srgbClr val="FFFFFF">
              <a:alpha val="8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sort()</a:t>
            </a:r>
            <a:r>
              <a:rPr b="1" lang="zh-TW"/>
              <a:t>排序方式</a:t>
            </a:r>
            <a:endParaRPr b="1"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9" y="1076275"/>
            <a:ext cx="6542415" cy="373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9550" y="242700"/>
            <a:ext cx="1258800" cy="46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