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50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21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08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9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2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0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4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8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90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A785F-BE37-4E4A-98B8-6D1D2C4D4D1C}" type="datetimeFigureOut">
              <a:rPr lang="ru-RU" smtClean="0"/>
              <a:t>31.01.2019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5F862-2DCA-4A82-B84F-ED5CEC12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7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325215"/>
            <a:ext cx="3240360" cy="1030511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aleway-v4020 Black" pitchFamily="50" charset="-52"/>
              </a:rPr>
              <a:t>Rush-B</a:t>
            </a:r>
            <a:endParaRPr lang="ru-RU" sz="4000" dirty="0">
              <a:solidFill>
                <a:schemeClr val="bg1"/>
              </a:solidFill>
              <a:latin typeface="Raleway-v4020 Black" pitchFamily="50" charset="-52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549351"/>
            <a:ext cx="3888432" cy="1800200"/>
          </a:xfrm>
        </p:spPr>
        <p:txBody>
          <a:bodyPr>
            <a:normAutofit/>
          </a:bodyPr>
          <a:lstStyle/>
          <a:p>
            <a:pPr algn="l"/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Авторы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: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 Рустам Калиев Викторович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600" dirty="0" err="1" smtClean="0">
                <a:solidFill>
                  <a:schemeClr val="bg1"/>
                </a:solidFill>
                <a:latin typeface="Raleway-v4020 Medium" pitchFamily="50" charset="-52"/>
              </a:rPr>
              <a:t>Адильжан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Raleway-v4020 Medium" pitchFamily="50" charset="-52"/>
              </a:rPr>
              <a:t>Байгозин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ru-RU" sz="1600" dirty="0" err="1" smtClean="0">
                <a:solidFill>
                  <a:schemeClr val="bg1"/>
                </a:solidFill>
                <a:latin typeface="Raleway-v4020 Medium" pitchFamily="50" charset="-52"/>
              </a:rPr>
              <a:t>Ерболович</a:t>
            </a:r>
            <a:endParaRPr lang="ru-RU" sz="1600" dirty="0">
              <a:solidFill>
                <a:schemeClr val="bg1"/>
              </a:solidFill>
              <a:latin typeface="Raleway-v4020 Medium" pitchFamily="50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755576" y="2189091"/>
            <a:ext cx="20162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22117\Downloads\game-control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99" y="748931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4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857250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Raleway-v4020 Black" pitchFamily="50" charset="-52"/>
              </a:rPr>
              <a:t>Введение</a:t>
            </a:r>
            <a:endParaRPr lang="ru-RU" sz="4000" dirty="0">
              <a:solidFill>
                <a:schemeClr val="bg1"/>
              </a:solidFill>
              <a:latin typeface="Raleway-v4020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1302" y="1347614"/>
            <a:ext cx="5340498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Суть игры в том</a:t>
            </a:r>
            <a:r>
              <a:rPr lang="en-US" sz="12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чтобы </a:t>
            </a:r>
            <a:r>
              <a:rPr lang="ru-RU" sz="1200" dirty="0" err="1" smtClean="0">
                <a:solidFill>
                  <a:schemeClr val="bg1"/>
                </a:solidFill>
                <a:latin typeface="Raleway-v4020 Medium" pitchFamily="50" charset="-52"/>
              </a:rPr>
              <a:t>уворачиваться</a:t>
            </a: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 от летящих пуль</a:t>
            </a:r>
            <a:r>
              <a:rPr lang="en-US" sz="1200" dirty="0" smtClean="0">
                <a:solidFill>
                  <a:schemeClr val="bg1"/>
                </a:solidFill>
                <a:latin typeface="Raleway-v4020 Medium" pitchFamily="50" charset="-52"/>
              </a:rPr>
              <a:t>.</a:t>
            </a: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 Игра поможет скоротать свободное время и избавиться от скуки.</a:t>
            </a:r>
          </a:p>
          <a:p>
            <a:pPr marL="0" indent="0">
              <a:buNone/>
            </a:pPr>
            <a:endParaRPr lang="ru-RU" sz="1200" dirty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Управлять шариком можно с помощью стрелок вниз и вверх.</a:t>
            </a:r>
          </a:p>
          <a:p>
            <a:pPr marL="0" indent="0">
              <a:buNone/>
            </a:pPr>
            <a:endParaRPr lang="ru-RU" sz="1200" dirty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Если вы проиграете</a:t>
            </a:r>
            <a:r>
              <a:rPr lang="en-US" sz="12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на экране отобразится надпись </a:t>
            </a:r>
            <a:r>
              <a:rPr lang="en-US" sz="1200" dirty="0" smtClean="0">
                <a:solidFill>
                  <a:schemeClr val="bg1"/>
                </a:solidFill>
                <a:latin typeface="Raleway-v4020 Medium" pitchFamily="50" charset="-52"/>
              </a:rPr>
              <a:t>GAME OVER</a:t>
            </a:r>
            <a:r>
              <a:rPr lang="ru-RU" sz="1200" dirty="0" smtClean="0">
                <a:solidFill>
                  <a:schemeClr val="bg1"/>
                </a:solidFill>
                <a:latin typeface="Raleway-v4020 Medium" pitchFamily="50" charset="-52"/>
              </a:rPr>
              <a:t> и игра предложит вам попробовать еще раз.</a:t>
            </a:r>
            <a:endParaRPr lang="ru-RU" sz="1200" dirty="0">
              <a:solidFill>
                <a:schemeClr val="bg1"/>
              </a:solidFill>
              <a:latin typeface="Raleway-v4020 Medium" pitchFamily="50" charset="-52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565896" y="987574"/>
            <a:ext cx="206188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 t="22064" r="46909" b="12945"/>
          <a:stretch/>
        </p:blipFill>
        <p:spPr bwMode="auto">
          <a:xfrm>
            <a:off x="5520010" y="532032"/>
            <a:ext cx="3635896" cy="3165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89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Raleway-v4020 Black" pitchFamily="50" charset="-52"/>
              </a:rPr>
              <a:t>Реализация</a:t>
            </a:r>
            <a:endParaRPr lang="ru-RU" sz="3200" dirty="0">
              <a:solidFill>
                <a:schemeClr val="bg1"/>
              </a:solidFill>
              <a:latin typeface="Raleway-v4020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11648"/>
            <a:ext cx="4968552" cy="17201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Структура игры весьма интересна</a:t>
            </a:r>
            <a:r>
              <a:rPr lang="ru-RU" sz="1600" dirty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–</a:t>
            </a:r>
            <a:r>
              <a:rPr lang="ru-RU" sz="1600" dirty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мы использовали такие библиотеки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как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:</a:t>
            </a:r>
            <a:endParaRPr lang="ru-RU" sz="1600" dirty="0" smtClean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1. </a:t>
            </a:r>
            <a:r>
              <a:rPr lang="en-US" sz="1600" b="1" dirty="0" err="1" smtClean="0">
                <a:solidFill>
                  <a:schemeClr val="bg1"/>
                </a:solidFill>
                <a:latin typeface="Raleway-v4020 Medium" pitchFamily="50" charset="-52"/>
              </a:rPr>
              <a:t>pygame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 –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чтобы создать игровое поле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2. </a:t>
            </a:r>
            <a:r>
              <a:rPr lang="en-US" sz="1600" b="1" dirty="0" smtClean="0">
                <a:solidFill>
                  <a:schemeClr val="bg1"/>
                </a:solidFill>
                <a:latin typeface="Raleway-v4020 Medium" pitchFamily="50" charset="-52"/>
              </a:rPr>
              <a:t>sys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 –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отобразить шрифты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3. </a:t>
            </a:r>
            <a:r>
              <a:rPr lang="en-US" sz="1600" b="1" dirty="0" smtClean="0">
                <a:solidFill>
                  <a:schemeClr val="bg1"/>
                </a:solidFill>
                <a:latin typeface="Raleway-v4020 Medium" pitchFamily="50" charset="-52"/>
              </a:rPr>
              <a:t>random</a:t>
            </a:r>
            <a:r>
              <a:rPr lang="en-US" sz="1600" dirty="0" smtClean="0">
                <a:solidFill>
                  <a:schemeClr val="bg1"/>
                </a:solidFill>
                <a:latin typeface="Raleway-v4020 Medium" pitchFamily="50" charset="-52"/>
              </a:rPr>
              <a:t> – </a:t>
            </a:r>
            <a:r>
              <a:rPr lang="ru-RU" sz="1600" dirty="0" smtClean="0">
                <a:solidFill>
                  <a:schemeClr val="bg1"/>
                </a:solidFill>
                <a:latin typeface="Raleway-v4020 Medium" pitchFamily="50" charset="-52"/>
              </a:rPr>
              <a:t>чтобы расставить пули в случайном порядке.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547935" y="907554"/>
            <a:ext cx="252027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6" name="Picture 4" descr="ÐÐ°ÑÑÐ¸Ð½ÐºÐ¸ Ð¿Ð¾ Ð·Ð°Ð¿ÑÐ¾ÑÑ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88" y="1275606"/>
            <a:ext cx="2320356" cy="232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23528" y="3291830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  <a:latin typeface="Raleway-v4020 Medium" pitchFamily="50" charset="-52"/>
              </a:rPr>
              <a:t>Также в коде есть страховка на случай, если при начале игры пуля появляется внутри круга</a:t>
            </a:r>
            <a:endParaRPr lang="ru-RU" sz="1400" dirty="0">
              <a:solidFill>
                <a:schemeClr val="bg1"/>
              </a:solidFill>
              <a:latin typeface="Raleway-v4020 Medium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945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7494"/>
            <a:ext cx="8229600" cy="857250"/>
          </a:xfrm>
        </p:spPr>
        <p:txBody>
          <a:bodyPr/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Raleway-v4020 Black" pitchFamily="50" charset="-52"/>
              </a:rPr>
              <a:t>Заключение</a:t>
            </a:r>
            <a:endParaRPr lang="ru-RU" dirty="0">
              <a:solidFill>
                <a:schemeClr val="bg1"/>
              </a:solidFill>
              <a:latin typeface="Raleway-v4020 Black" pitchFamily="50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Если вам скучно</a:t>
            </a:r>
            <a:r>
              <a:rPr lang="en-US" sz="1800" dirty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Raleway-v4020 Medium" pitchFamily="50" charset="-52"/>
              </a:rPr>
              <a:t>– </a:t>
            </a: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эта игра отличное средство от скуки</a:t>
            </a:r>
            <a:r>
              <a:rPr lang="en-US" sz="18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так как она проста в использовании и никогда не надоест.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В следующих обновлениях мы планируем улучшить графику и добавить различные уровни.</a:t>
            </a:r>
            <a:r>
              <a:rPr lang="en-US" sz="1800" dirty="0" smtClean="0">
                <a:solidFill>
                  <a:schemeClr val="bg1"/>
                </a:solidFill>
                <a:latin typeface="Raleway-v4020 Medium" pitchFamily="50" charset="-52"/>
              </a:rPr>
              <a:t> </a:t>
            </a:r>
            <a:r>
              <a:rPr lang="ru-RU" sz="1800" dirty="0" err="1" smtClean="0">
                <a:solidFill>
                  <a:schemeClr val="bg1"/>
                </a:solidFill>
                <a:latin typeface="Raleway-v4020 Medium" pitchFamily="50" charset="-52"/>
              </a:rPr>
              <a:t>Пофиксить</a:t>
            </a: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 различные баги и оптимизировать игру.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  <a:latin typeface="Raleway-v4020 Medium" pitchFamily="50" charset="-52"/>
            </a:endParaRPr>
          </a:p>
          <a:p>
            <a:pPr marL="0" indent="0">
              <a:buNone/>
            </a:pP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Мы всегда рады критике</a:t>
            </a:r>
            <a:r>
              <a:rPr lang="en-US" sz="18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и если вам есть что сказать</a:t>
            </a:r>
            <a:r>
              <a:rPr lang="en-US" sz="1800" dirty="0" smtClean="0">
                <a:solidFill>
                  <a:schemeClr val="bg1"/>
                </a:solidFill>
                <a:latin typeface="Raleway-v4020 Medium" pitchFamily="50" charset="-52"/>
              </a:rPr>
              <a:t>, </a:t>
            </a:r>
            <a:r>
              <a:rPr lang="ru-RU" sz="1800" dirty="0" smtClean="0">
                <a:solidFill>
                  <a:schemeClr val="bg1"/>
                </a:solidFill>
                <a:latin typeface="Raleway-v4020 Medium" pitchFamily="50" charset="-52"/>
              </a:rPr>
              <a:t>обязательно оставьте отзыв.</a:t>
            </a:r>
            <a:endParaRPr lang="ru-RU" sz="1800" dirty="0">
              <a:solidFill>
                <a:schemeClr val="bg1"/>
              </a:solidFill>
              <a:latin typeface="Raleway-v4020 Medium" pitchFamily="50" charset="-52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539552" y="987574"/>
            <a:ext cx="252027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47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172</Words>
  <Application>Microsoft Office PowerPoint</Application>
  <PresentationFormat>Экран (16:9)</PresentationFormat>
  <Paragraphs>22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Rush-B</vt:lpstr>
      <vt:lpstr>Введение</vt:lpstr>
      <vt:lpstr>Реализация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Rush-B</dc:title>
  <dc:creator>baigozin</dc:creator>
  <cp:lastModifiedBy>baigozin</cp:lastModifiedBy>
  <cp:revision>11</cp:revision>
  <dcterms:created xsi:type="dcterms:W3CDTF">2019-01-31T03:56:38Z</dcterms:created>
  <dcterms:modified xsi:type="dcterms:W3CDTF">2019-01-31T06:55:10Z</dcterms:modified>
</cp:coreProperties>
</file>