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3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B99962-1A32-4A25-A08A-33BE8E6890C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B-RUSH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549365" cy="861420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ru-RU" dirty="0" smtClean="0"/>
              <a:t>                                                                               </a:t>
            </a:r>
            <a:r>
              <a:rPr lang="ru-RU" dirty="0" smtClean="0"/>
              <a:t>Калиев рустам Викторович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62" y="974031"/>
            <a:ext cx="4929051" cy="492905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234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 основу я взял мой старый проект (</a:t>
            </a:r>
            <a:r>
              <a:rPr lang="en-US" dirty="0" smtClean="0"/>
              <a:t>RUSH-B)</a:t>
            </a:r>
            <a:r>
              <a:rPr lang="ru-RU" dirty="0"/>
              <a:t> </a:t>
            </a:r>
            <a:r>
              <a:rPr lang="ru-RU" dirty="0" smtClean="0"/>
              <a:t>и решил его кардинально изменить. В итоге, у меня получилась совсем другая игра, чтобы «убить время».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использовал библиотеки </a:t>
            </a:r>
            <a:r>
              <a:rPr lang="en-US" dirty="0" smtClean="0"/>
              <a:t>“</a:t>
            </a:r>
            <a:r>
              <a:rPr lang="en-US" dirty="0" err="1" smtClean="0"/>
              <a:t>PyGame</a:t>
            </a:r>
            <a:r>
              <a:rPr lang="en-US" dirty="0" smtClean="0"/>
              <a:t>”, “Sys”, “Random”.</a:t>
            </a:r>
            <a:endParaRPr lang="ru-RU" dirty="0" smtClean="0"/>
          </a:p>
          <a:p>
            <a:r>
              <a:rPr lang="en-US" dirty="0" err="1" smtClean="0"/>
              <a:t>PyGame</a:t>
            </a:r>
            <a:r>
              <a:rPr lang="en-US" dirty="0" smtClean="0"/>
              <a:t> – </a:t>
            </a:r>
            <a:r>
              <a:rPr lang="ru-RU" dirty="0" smtClean="0"/>
              <a:t>основа всей моей игры</a:t>
            </a:r>
          </a:p>
          <a:p>
            <a:r>
              <a:rPr lang="en-US" dirty="0" smtClean="0"/>
              <a:t>Sys – </a:t>
            </a:r>
            <a:r>
              <a:rPr lang="ru-RU" dirty="0" smtClean="0"/>
              <a:t>для спокойного выхода</a:t>
            </a:r>
          </a:p>
          <a:p>
            <a:r>
              <a:rPr lang="en-US" dirty="0" smtClean="0"/>
              <a:t>Random </a:t>
            </a:r>
            <a:r>
              <a:rPr lang="ru-RU" dirty="0" smtClean="0"/>
              <a:t>– для случайного появления врагов и их движения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нормального функционирования игры то, что сейчас есть – вполне хватает</a:t>
            </a:r>
          </a:p>
          <a:p>
            <a:r>
              <a:rPr lang="ru-RU" dirty="0" smtClean="0"/>
              <a:t>Возможности для улучшения:</a:t>
            </a:r>
          </a:p>
          <a:p>
            <a:pPr lvl="1"/>
            <a:r>
              <a:rPr lang="ru-RU" dirty="0" smtClean="0"/>
              <a:t>Переделать шарики на спрайты космических </a:t>
            </a:r>
            <a:r>
              <a:rPr lang="ru-RU" dirty="0" smtClean="0"/>
              <a:t>кораблей</a:t>
            </a:r>
            <a:r>
              <a:rPr lang="en-US" dirty="0" smtClean="0"/>
              <a:t> (</a:t>
            </a:r>
            <a:r>
              <a:rPr lang="ru-RU" dirty="0" smtClean="0"/>
              <a:t>выполнено)</a:t>
            </a:r>
            <a:endParaRPr lang="ru-RU" dirty="0" smtClean="0"/>
          </a:p>
          <a:p>
            <a:pPr lvl="1"/>
            <a:r>
              <a:rPr lang="ru-RU" dirty="0" smtClean="0"/>
              <a:t>Возможность различных </a:t>
            </a:r>
            <a:r>
              <a:rPr lang="ru-RU" dirty="0" smtClean="0"/>
              <a:t>бонусов (выполнено)</a:t>
            </a:r>
            <a:endParaRPr lang="ru-RU" dirty="0" smtClean="0"/>
          </a:p>
          <a:p>
            <a:pPr lvl="1"/>
            <a:r>
              <a:rPr lang="ru-RU" dirty="0" smtClean="0"/>
              <a:t>Улучшение передвижения </a:t>
            </a:r>
            <a:r>
              <a:rPr lang="ru-RU" dirty="0" smtClean="0"/>
              <a:t>врагов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107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Совет директоров</vt:lpstr>
      <vt:lpstr>B-RUSH</vt:lpstr>
      <vt:lpstr>Идея</vt:lpstr>
      <vt:lpstr>Описание реализации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B-RUSH</dc:title>
  <dc:creator>Рустам Калиев</dc:creator>
  <cp:lastModifiedBy>FizMat</cp:lastModifiedBy>
  <cp:revision>8</cp:revision>
  <dcterms:created xsi:type="dcterms:W3CDTF">2019-03-09T09:37:40Z</dcterms:created>
  <dcterms:modified xsi:type="dcterms:W3CDTF">2019-04-18T10:24:05Z</dcterms:modified>
</cp:coreProperties>
</file>