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461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8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0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0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7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215FB3-FE58-44EF-905B-693E523CE01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1FCE-D6A5-43D5-82B1-058AFD428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2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 Рустам Калиев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Идею я взял с методички </a:t>
            </a:r>
            <a:r>
              <a:rPr lang="en-US" dirty="0" err="1" smtClean="0"/>
              <a:t>WebServer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Сайт нужен в качестве дневника-ежедневника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использовал кучу разных </a:t>
            </a:r>
            <a:r>
              <a:rPr lang="en-US" dirty="0" smtClean="0"/>
              <a:t>Flask-</a:t>
            </a:r>
            <a:r>
              <a:rPr lang="ru-RU" dirty="0" smtClean="0"/>
              <a:t>библиотек, использовал несколько классов для Форм и две базы данных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8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Вывод: сайт вполне функционирует и выполняет свою работу</a:t>
            </a:r>
          </a:p>
          <a:p>
            <a:r>
              <a:rPr lang="ru-RU" dirty="0" smtClean="0"/>
              <a:t>Идеи для улучшения: добавить посты для каждого пользователя, улучшить интерфейс и заполнить страницу еще чем-то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60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63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Проект Webserver</vt:lpstr>
      <vt:lpstr>Введение</vt:lpstr>
      <vt:lpstr>Описание реализации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</dc:title>
  <dc:creator>Рустам Калиев</dc:creator>
  <cp:lastModifiedBy>Рустам Калиев</cp:lastModifiedBy>
  <cp:revision>1</cp:revision>
  <dcterms:created xsi:type="dcterms:W3CDTF">2019-04-30T14:10:40Z</dcterms:created>
  <dcterms:modified xsi:type="dcterms:W3CDTF">2019-04-30T14:14:47Z</dcterms:modified>
</cp:coreProperties>
</file>