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Sistema_de_gesti&#243;n_de_bases_de_datos" TargetMode="External"/><Relationship Id="rId2" Type="http://schemas.openxmlformats.org/officeDocument/2006/relationships/hyperlink" Target="https://intelequia.com/blog/post/2949/gestor-de-base-de-datos-qu&#233;-es-funcionalidades-y-ejemplo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589" y="1785258"/>
            <a:ext cx="8676222" cy="1236616"/>
          </a:xfrm>
        </p:spPr>
        <p:txBody>
          <a:bodyPr>
            <a:normAutofit fontScale="90000"/>
          </a:bodyPr>
          <a:lstStyle/>
          <a:p>
            <a:r>
              <a:rPr lang="es-ES" sz="6700" dirty="0"/>
              <a:t>Sistema de gestión  bases de datos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1026" name="Picture 2" descr="Los gestores de bases de datos (SGBD) más usa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506" y="3002721"/>
            <a:ext cx="5188557" cy="345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44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es el SGBD </a:t>
            </a:r>
            <a:br>
              <a:rPr lang="es-ES" dirty="0"/>
            </a:br>
            <a:r>
              <a:rPr lang="es-ES" dirty="0"/>
              <a:t>(Sistema de gestión de datos)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 es un software que permite administrar una base de datos.</a:t>
            </a:r>
          </a:p>
          <a:p>
            <a:r>
              <a:rPr lang="es-ES" dirty="0"/>
              <a:t> mediante este programa se puede utilizar, configurar y extraer información almacenada. </a:t>
            </a:r>
          </a:p>
          <a:p>
            <a:r>
              <a:rPr lang="es-ES" dirty="0"/>
              <a:t>Los usuarios pueden acceder a la información, usando herramientas específicas de consulta y de generación de informes, o bien mediante aplicaciones al efecto.	</a:t>
            </a:r>
          </a:p>
        </p:txBody>
      </p:sp>
    </p:spTree>
    <p:extLst>
      <p:ext uri="{BB962C8B-B14F-4D97-AF65-F5344CB8AC3E}">
        <p14:creationId xmlns:p14="http://schemas.microsoft.com/office/powerpoint/2010/main" val="370425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facilidades proporciona </a:t>
            </a:r>
            <a:r>
              <a:rPr lang="es-ES" dirty="0" err="1"/>
              <a:t>sgbd</a:t>
            </a:r>
            <a:r>
              <a:rPr lang="es-ES" dirty="0"/>
              <a:t> al usuario?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Define los datos en distintos niveles de abstracción.</a:t>
            </a:r>
          </a:p>
          <a:p>
            <a:r>
              <a:rPr lang="es-ES" dirty="0"/>
              <a:t>La manipulación de datos (inserción, borrado y consulta.)</a:t>
            </a:r>
          </a:p>
          <a:p>
            <a:r>
              <a:rPr lang="es-ES" dirty="0"/>
              <a:t>Mantenimiento de la integridad. </a:t>
            </a:r>
          </a:p>
          <a:p>
            <a:r>
              <a:rPr lang="es-ES" dirty="0"/>
              <a:t>Control de la privacidad y seguridad  de datos. </a:t>
            </a:r>
          </a:p>
          <a:p>
            <a:r>
              <a:rPr lang="es-ES" dirty="0"/>
              <a:t>Controlar los accesos concurrentes. </a:t>
            </a:r>
          </a:p>
        </p:txBody>
      </p:sp>
    </p:spTree>
    <p:extLst>
      <p:ext uri="{BB962C8B-B14F-4D97-AF65-F5344CB8AC3E}">
        <p14:creationId xmlns:p14="http://schemas.microsoft.com/office/powerpoint/2010/main" val="177635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gestiona la base de datos las peticiones de los usuarios 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2843463"/>
            <a:ext cx="5908351" cy="31242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09599" y="2879558"/>
            <a:ext cx="53259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SGBD se encarga de recoger la información de todos los ficheros para cuando una aplicación haga una petición el SGBD se encargara de proporcionarles los datos almacenados en los ficheros. </a:t>
            </a:r>
          </a:p>
        </p:txBody>
      </p:sp>
    </p:spTree>
    <p:extLst>
      <p:ext uri="{BB962C8B-B14F-4D97-AF65-F5344CB8AC3E}">
        <p14:creationId xmlns:p14="http://schemas.microsoft.com/office/powerpoint/2010/main" val="14015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99357"/>
            <a:ext cx="9905998" cy="1905000"/>
          </a:xfrm>
        </p:spPr>
        <p:txBody>
          <a:bodyPr/>
          <a:lstStyle/>
          <a:p>
            <a:r>
              <a:rPr lang="es-ES" dirty="0"/>
              <a:t>¿De que se compone el </a:t>
            </a:r>
            <a:r>
              <a:rPr lang="es-ES" dirty="0" err="1"/>
              <a:t>sgbd</a:t>
            </a:r>
            <a:r>
              <a:rPr lang="es-ES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6870" y="1017813"/>
            <a:ext cx="9905998" cy="312420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Diccionario de datos: Son una serie de esquemas que describen el contenido del </a:t>
            </a:r>
            <a:r>
              <a:rPr lang="es-ES" dirty="0" err="1"/>
              <a:t>sgbd</a:t>
            </a:r>
            <a:r>
              <a:rPr lang="es-ES" dirty="0"/>
              <a:t>, incluyendo distintos objetivos con sus propiedades: ejemplos de objetivos. </a:t>
            </a:r>
          </a:p>
          <a:p>
            <a:pPr lvl="2"/>
            <a:r>
              <a:rPr lang="es-ES" dirty="0"/>
              <a:t>Disparadores o </a:t>
            </a:r>
            <a:r>
              <a:rPr lang="es-ES" dirty="0" err="1"/>
              <a:t>Triggers</a:t>
            </a:r>
            <a:endParaRPr lang="es-ES" dirty="0"/>
          </a:p>
          <a:p>
            <a:pPr lvl="2"/>
            <a:r>
              <a:rPr lang="es-ES" dirty="0"/>
              <a:t>Restricciones de tablas </a:t>
            </a:r>
          </a:p>
          <a:p>
            <a:r>
              <a:rPr lang="es-ES" dirty="0"/>
              <a:t>Lenguajes de datos: Son lenguajes para la manipulación, acceso, modificación, control, seguridad…… de los datos. </a:t>
            </a:r>
          </a:p>
          <a:p>
            <a:pPr lvl="2"/>
            <a:r>
              <a:rPr lang="es-ES" dirty="0"/>
              <a:t>Lenguaje de definición de datos (LDD) -----  </a:t>
            </a:r>
            <a:r>
              <a:rPr lang="es-ES" sz="1300" b="1" dirty="0"/>
              <a:t>define el esquema global y subes quemas de la base de datos</a:t>
            </a:r>
          </a:p>
          <a:p>
            <a:pPr lvl="2"/>
            <a:r>
              <a:rPr lang="es-ES" dirty="0"/>
              <a:t>Lenguaje de manipulación de datos (LMD)  ---- </a:t>
            </a:r>
            <a:r>
              <a:rPr lang="es-ES" sz="1200" b="1" dirty="0"/>
              <a:t>Permite insertar, modificar, eliminar, y consultar datos</a:t>
            </a:r>
            <a:endParaRPr lang="es-ES" b="1" dirty="0"/>
          </a:p>
          <a:p>
            <a:pPr lvl="2"/>
            <a:r>
              <a:rPr lang="es-ES" dirty="0"/>
              <a:t>Lenguaje de control de datos (LDC) ---- </a:t>
            </a:r>
            <a:r>
              <a:rPr lang="es-ES" sz="1300" b="1" dirty="0"/>
              <a:t>Controla el acceso a la información de la base de datos.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850075-17A4-4C10-8CA1-6A9275D29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42014"/>
            <a:ext cx="4893129" cy="241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9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625754"/>
            <a:ext cx="9905998" cy="39372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sz="2300" dirty="0">
                <a:effectLst/>
              </a:rPr>
              <a:t>Respecto a su tipología, los sistemas de gestión de bases de datos se clasifican según el modo en que se organizan los datos almacenados:</a:t>
            </a:r>
            <a:endParaRPr lang="es-ES" sz="2300" dirty="0" smtClean="0"/>
          </a:p>
          <a:p>
            <a:r>
              <a:rPr lang="es-ES" dirty="0" smtClean="0"/>
              <a:t>Sistema </a:t>
            </a:r>
            <a:r>
              <a:rPr lang="es-ES" dirty="0"/>
              <a:t>jerárquico: basado en un esquema de árbol para organizar los datos representados en tablas </a:t>
            </a:r>
            <a:r>
              <a:rPr lang="es-ES" dirty="0" smtClean="0"/>
              <a:t>relacionados </a:t>
            </a:r>
            <a:r>
              <a:rPr lang="es-ES" dirty="0"/>
              <a:t>por correspondencias.</a:t>
            </a:r>
          </a:p>
          <a:p>
            <a:endParaRPr lang="es-ES" dirty="0"/>
          </a:p>
          <a:p>
            <a:r>
              <a:rPr lang="es-ES" dirty="0" smtClean="0"/>
              <a:t>Sistema </a:t>
            </a:r>
            <a:r>
              <a:rPr lang="es-ES" dirty="0"/>
              <a:t>en red: estructura con relaciones complejas, ya que cada registro puede rastrearse desde diferentes caminos.</a:t>
            </a:r>
          </a:p>
          <a:p>
            <a:endParaRPr lang="es-ES" dirty="0"/>
          </a:p>
          <a:p>
            <a:r>
              <a:rPr lang="es-ES" dirty="0" smtClean="0"/>
              <a:t>Sistema </a:t>
            </a:r>
            <a:r>
              <a:rPr lang="es-ES" dirty="0"/>
              <a:t>relacional: almacena datos en filas y columnas formando tablas conectadas por claves comunes.</a:t>
            </a:r>
          </a:p>
          <a:p>
            <a:endParaRPr lang="es-ES" dirty="0"/>
          </a:p>
          <a:p>
            <a:r>
              <a:rPr lang="es-ES" dirty="0" smtClean="0"/>
              <a:t>Sistema </a:t>
            </a:r>
            <a:r>
              <a:rPr lang="es-ES" dirty="0"/>
              <a:t>multidimensional: estructura con aspecto de hoja de cálculo donde los datos se almacenan como se ven.</a:t>
            </a:r>
          </a:p>
          <a:p>
            <a:endParaRPr lang="es-ES" dirty="0"/>
          </a:p>
          <a:p>
            <a:r>
              <a:rPr lang="es-ES" dirty="0" smtClean="0"/>
              <a:t>Sistema </a:t>
            </a:r>
            <a:r>
              <a:rPr lang="es-ES" dirty="0"/>
              <a:t>de objetos: almacena cualquier tipo de dato gráfico, como imagen, audio o texto.</a:t>
            </a:r>
          </a:p>
        </p:txBody>
      </p:sp>
    </p:spTree>
    <p:extLst>
      <p:ext uri="{BB962C8B-B14F-4D97-AF65-F5344CB8AC3E}">
        <p14:creationId xmlns:p14="http://schemas.microsoft.com/office/powerpoint/2010/main" val="164645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908" y="148206"/>
            <a:ext cx="9905998" cy="1905000"/>
          </a:xfrm>
        </p:spPr>
        <p:txBody>
          <a:bodyPr/>
          <a:lstStyle/>
          <a:p>
            <a:r>
              <a:rPr lang="es-ES" dirty="0"/>
              <a:t>Ejemplos de DBMS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2848" y="1994483"/>
            <a:ext cx="9905998" cy="3124201"/>
          </a:xfrm>
        </p:spPr>
        <p:txBody>
          <a:bodyPr>
            <a:normAutofit fontScale="85000" lnSpcReduction="20000"/>
          </a:bodyPr>
          <a:lstStyle/>
          <a:p>
            <a:r>
              <a:rPr lang="es-ES" dirty="0">
                <a:effectLst/>
              </a:rPr>
              <a:t>1. </a:t>
            </a:r>
            <a:r>
              <a:rPr lang="es-ES" dirty="0" err="1" smtClean="0">
                <a:effectLst/>
              </a:rPr>
              <a:t>MySQL</a:t>
            </a:r>
            <a:endParaRPr lang="es-ES" dirty="0" smtClean="0">
              <a:effectLst/>
            </a:endParaRPr>
          </a:p>
          <a:p>
            <a:pPr marL="0" indent="0">
              <a:buNone/>
            </a:pPr>
            <a:r>
              <a:rPr lang="es-ES" dirty="0" err="1">
                <a:effectLst/>
              </a:rPr>
              <a:t>MySQL</a:t>
            </a:r>
            <a:r>
              <a:rPr lang="es-ES" dirty="0">
                <a:effectLst/>
              </a:rPr>
              <a:t> es un SGBD que está escrito en C y C++ y, además, está provisto de un analizador sintáctico de SQL basado en </a:t>
            </a:r>
            <a:r>
              <a:rPr lang="es-ES" dirty="0" err="1">
                <a:effectLst/>
              </a:rPr>
              <a:t>Yacc</a:t>
            </a:r>
            <a:r>
              <a:rPr lang="es-ES" dirty="0">
                <a:effectLst/>
              </a:rPr>
              <a:t> con un </a:t>
            </a:r>
            <a:r>
              <a:rPr lang="es-ES" dirty="0" err="1">
                <a:effectLst/>
              </a:rPr>
              <a:t>tokenizador</a:t>
            </a:r>
            <a:r>
              <a:rPr lang="es-ES" dirty="0">
                <a:effectLst/>
              </a:rPr>
              <a:t> (escáner léxico) propio. </a:t>
            </a:r>
          </a:p>
          <a:p>
            <a:r>
              <a:rPr lang="es-ES" dirty="0">
                <a:effectLst/>
              </a:rPr>
              <a:t>2. Microsoft SQL </a:t>
            </a:r>
            <a:r>
              <a:rPr lang="es-ES" dirty="0" smtClean="0">
                <a:effectLst/>
              </a:rPr>
              <a:t>Server</a:t>
            </a:r>
          </a:p>
          <a:p>
            <a:pPr marL="0" indent="0">
              <a:buNone/>
            </a:pPr>
            <a:r>
              <a:rPr lang="es-ES" dirty="0">
                <a:effectLst/>
              </a:rPr>
              <a:t>Microsoft SQL Server es una herramienta para la gestión de bases de datos cuyo principal lenguaje de consulta es </a:t>
            </a:r>
            <a:r>
              <a:rPr lang="es-ES" dirty="0" err="1">
                <a:effectLst/>
              </a:rPr>
              <a:t>Transact</a:t>
            </a:r>
            <a:r>
              <a:rPr lang="es-ES" dirty="0">
                <a:effectLst/>
              </a:rPr>
              <a:t>-SQL, una aplicación de las normas ANSI/ISO estándar </a:t>
            </a:r>
            <a:r>
              <a:rPr lang="es-ES" dirty="0" err="1">
                <a:effectLst/>
              </a:rPr>
              <a:t>Structured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Query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Language</a:t>
            </a:r>
            <a:r>
              <a:rPr lang="es-ES" dirty="0">
                <a:effectLst/>
              </a:rPr>
              <a:t> (SQL). </a:t>
            </a:r>
            <a:endParaRPr lang="es-ES" dirty="0">
              <a:effectLst/>
            </a:endParaRPr>
          </a:p>
          <a:p>
            <a:r>
              <a:rPr lang="es-ES" dirty="0">
                <a:effectLst/>
              </a:rPr>
              <a:t>3. </a:t>
            </a:r>
            <a:r>
              <a:rPr lang="es-ES" dirty="0" smtClean="0">
                <a:effectLst/>
              </a:rPr>
              <a:t>Oracle</a:t>
            </a:r>
          </a:p>
          <a:p>
            <a:pPr marL="0" indent="0">
              <a:buNone/>
            </a:pPr>
            <a:r>
              <a:rPr lang="es-ES" dirty="0">
                <a:effectLst/>
              </a:rPr>
              <a:t>Oracle es un </a:t>
            </a:r>
            <a:r>
              <a:rPr lang="es-ES" dirty="0" err="1">
                <a:effectLst/>
              </a:rPr>
              <a:t>database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management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system</a:t>
            </a:r>
            <a:r>
              <a:rPr lang="es-ES" dirty="0">
                <a:effectLst/>
              </a:rPr>
              <a:t> utilizado principalmente por las grandes empresas para que puedan controlar y gestionar una gran cantidad de contenidos desde un solo archivo.</a:t>
            </a:r>
            <a:endParaRPr lang="es-ES" dirty="0">
              <a:effectLst/>
            </a:endParaRPr>
          </a:p>
          <a:p>
            <a:endParaRPr lang="es-ES" dirty="0"/>
          </a:p>
        </p:txBody>
      </p:sp>
      <p:pic>
        <p:nvPicPr>
          <p:cNvPr id="1026" name="Picture 2" descr="Heli Sulbaran: Sistema de Gestión de Base de Datos Relacionales Privativ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883" y="4718139"/>
            <a:ext cx="3452577" cy="207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33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6000" dirty="0" err="1"/>
              <a:t>webgrafía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intelequia.com/blog/post/2949/gestor-de-base-de-datos-qué-es-funcionalidades-y-ejemplos</a:t>
            </a:r>
            <a:endParaRPr lang="es-ES" dirty="0" smtClean="0"/>
          </a:p>
          <a:p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es.wikipedia.org/wiki/</a:t>
            </a:r>
            <a:r>
              <a:rPr lang="es-ES" dirty="0" err="1" smtClean="0">
                <a:hlinkClick r:id="rId3"/>
              </a:rPr>
              <a:t>Sistema_de_gestión_de_bases_de_datos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 err="1" smtClean="0"/>
              <a:t>pdf</a:t>
            </a:r>
            <a:r>
              <a:rPr lang="es-ES" dirty="0" smtClean="0"/>
              <a:t> de la unidad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7936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26</TotalTime>
  <Words>453</Words>
  <Application>Microsoft Office PowerPoint</Application>
  <PresentationFormat>Panorámica</PresentationFormat>
  <Paragraphs>43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Malla</vt:lpstr>
      <vt:lpstr>Sistema de gestión  bases de datos </vt:lpstr>
      <vt:lpstr>Que es el SGBD  (Sistema de gestión de datos)</vt:lpstr>
      <vt:lpstr>¿Qué facilidades proporciona sgbd al usuario?</vt:lpstr>
      <vt:lpstr>Como gestiona la base de datos las peticiones de los usuarios </vt:lpstr>
      <vt:lpstr>¿De que se compone el sgbd?</vt:lpstr>
      <vt:lpstr>Tipos de database management system </vt:lpstr>
      <vt:lpstr>Ejemplos de DBMS</vt:lpstr>
      <vt:lpstr>webgrafía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 bases de datos</dc:title>
  <dc:creator>SERGIO LOPEZ DE COCA</dc:creator>
  <cp:lastModifiedBy>SERGIO LOPEZ DE COCA</cp:lastModifiedBy>
  <cp:revision>8</cp:revision>
  <dcterms:created xsi:type="dcterms:W3CDTF">2022-09-22T08:32:25Z</dcterms:created>
  <dcterms:modified xsi:type="dcterms:W3CDTF">2022-09-22T17:06:39Z</dcterms:modified>
</cp:coreProperties>
</file>