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9738" y="6247499"/>
            <a:ext cx="10572000" cy="434974"/>
          </a:xfrm>
        </p:spPr>
        <p:txBody>
          <a:bodyPr>
            <a:normAutofit/>
          </a:bodyPr>
          <a:lstStyle/>
          <a:p>
            <a:r>
              <a:rPr lang="es-ES" sz="1200" dirty="0" smtClean="0"/>
              <a:t>Presentación realizada por: Daniel Roncero y Sergio López </a:t>
            </a:r>
            <a:endParaRPr lang="es-ES" sz="1200" dirty="0"/>
          </a:p>
        </p:txBody>
      </p:sp>
      <p:pic>
        <p:nvPicPr>
          <p:cNvPr id="4" name="Picture 2" descr="Lenguajes de marcas timeline | Timetoast timeli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18" y="330925"/>
            <a:ext cx="7338640" cy="393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61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IBM </a:t>
            </a:r>
            <a:r>
              <a:rPr lang="es-ES" dirty="0" err="1"/>
              <a:t>Generalized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000" y="1508184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GML, sigla en inglés de IBM </a:t>
            </a:r>
            <a:r>
              <a:rPr lang="es-ES" sz="2800" dirty="0" err="1"/>
              <a:t>Generalized</a:t>
            </a:r>
            <a:r>
              <a:rPr lang="es-ES" sz="2800" dirty="0"/>
              <a:t> </a:t>
            </a:r>
            <a:r>
              <a:rPr lang="es-ES" sz="2800" dirty="0" err="1"/>
              <a:t>Markup</a:t>
            </a:r>
            <a:r>
              <a:rPr lang="es-ES" sz="2800" dirty="0"/>
              <a:t> </a:t>
            </a:r>
            <a:r>
              <a:rPr lang="es-ES" sz="2800" dirty="0" err="1"/>
              <a:t>Language</a:t>
            </a:r>
            <a:r>
              <a:rPr lang="es-ES" sz="2800" dirty="0"/>
              <a:t>, o lenguaje de marcas generalizado de IBM, es un conjunto de macros que implementan etiquetas de marcado para el procesador de texto de IBM, SCRIPT, SCRIPT/VS</a:t>
            </a:r>
          </a:p>
        </p:txBody>
      </p:sp>
    </p:spTree>
    <p:extLst>
      <p:ext uri="{BB962C8B-B14F-4D97-AF65-F5344CB8AC3E}">
        <p14:creationId xmlns:p14="http://schemas.microsoft.com/office/powerpoint/2010/main" val="24824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 de GML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/>
              <a:t>GML fue desarrollado entre 1969 y 1970 por Charles </a:t>
            </a:r>
            <a:r>
              <a:rPr lang="es-ES" sz="2800" dirty="0" err="1"/>
              <a:t>Goldfarb</a:t>
            </a:r>
            <a:r>
              <a:rPr lang="es-ES" sz="2800" dirty="0"/>
              <a:t>, Edward </a:t>
            </a:r>
            <a:r>
              <a:rPr lang="es-ES" sz="2800" dirty="0" err="1"/>
              <a:t>Mosher</a:t>
            </a:r>
            <a:r>
              <a:rPr lang="es-ES" sz="2800" dirty="0"/>
              <a:t> y Raymond </a:t>
            </a:r>
            <a:r>
              <a:rPr lang="es-ES" sz="2800" dirty="0" err="1"/>
              <a:t>Lorie</a:t>
            </a:r>
            <a:r>
              <a:rPr lang="es-ES" sz="2800" dirty="0"/>
              <a:t> (cuyas iniciales de apellido fueron usados por </a:t>
            </a:r>
            <a:r>
              <a:rPr lang="es-ES" sz="2800" dirty="0" err="1"/>
              <a:t>Goldfarb</a:t>
            </a:r>
            <a:r>
              <a:rPr lang="es-ES" sz="2800" dirty="0"/>
              <a:t> para crear el término GML).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908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 de GML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principios de la década de 1980, IBM desarrolló una herramienta de publicaciones llamada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Identification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(ISIL) basada en GML. ISIL fue usada para generar mucha de la documentación del IBM PC y otros productos al mismo tiempo. A finales de los 80, un producto comercial llamado </a:t>
            </a:r>
            <a:r>
              <a:rPr lang="es-ES" dirty="0" err="1"/>
              <a:t>BookMaster</a:t>
            </a:r>
            <a:r>
              <a:rPr lang="es-ES" dirty="0"/>
              <a:t> se basó mayoritariamente en ISIL.</a:t>
            </a:r>
          </a:p>
          <a:p>
            <a:endParaRPr lang="es-ES" dirty="0"/>
          </a:p>
          <a:p>
            <a:r>
              <a:rPr lang="es-ES" dirty="0"/>
              <a:t>También a </a:t>
            </a:r>
            <a:r>
              <a:rPr lang="es-ES" dirty="0" smtClean="0"/>
              <a:t>principios </a:t>
            </a:r>
            <a:r>
              <a:rPr lang="es-ES" dirty="0"/>
              <a:t>de los 80, Don Williams en IBM desarrolló </a:t>
            </a:r>
            <a:r>
              <a:rPr lang="es-ES" dirty="0" err="1" smtClean="0"/>
              <a:t>DWScript</a:t>
            </a:r>
            <a:r>
              <a:rPr lang="es-ES" dirty="0" smtClean="0"/>
              <a:t> para usar el SCRIPT/VS en el IBM PC. En 1986, desarrolló una versión para PC de ISIL llamada </a:t>
            </a:r>
            <a:r>
              <a:rPr lang="es-ES" dirty="0"/>
              <a:t>DWISIL. Estos productos fueron usados internamente sólo en IBM.</a:t>
            </a:r>
          </a:p>
        </p:txBody>
      </p:sp>
    </p:spTree>
    <p:extLst>
      <p:ext uri="{BB962C8B-B14F-4D97-AF65-F5344CB8AC3E}">
        <p14:creationId xmlns:p14="http://schemas.microsoft.com/office/powerpoint/2010/main" val="201071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un documento GML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38" y="2383480"/>
            <a:ext cx="9788121" cy="377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9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16219" y="2046914"/>
            <a:ext cx="287114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3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0029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71</TotalTime>
  <Words>202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Citable</vt:lpstr>
      <vt:lpstr>Presentación de PowerPoint</vt:lpstr>
      <vt:lpstr>IBM Generalized Markup Language</vt:lpstr>
      <vt:lpstr>Historia de GML</vt:lpstr>
      <vt:lpstr>Historia de GML</vt:lpstr>
      <vt:lpstr>Ejemplo de un documento GML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GML</dc:title>
  <dc:creator>SERGIO LOPEZ DE COCA</dc:creator>
  <cp:lastModifiedBy>SERGIO LOPEZ DE COCA</cp:lastModifiedBy>
  <cp:revision>6</cp:revision>
  <dcterms:created xsi:type="dcterms:W3CDTF">2022-09-21T10:24:06Z</dcterms:created>
  <dcterms:modified xsi:type="dcterms:W3CDTF">2022-09-27T18:58:27Z</dcterms:modified>
</cp:coreProperties>
</file>