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65493-8346-7EC4-4225-18189C72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1A734D-B571-3E33-18DE-A28DEAA7A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7E73A1-F097-3EFE-E776-1867888A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D0F-BE5B-4F57-BCAA-4B0AB31E65BE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D66270-AC60-290B-C090-2FC6D576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A4F4A7-AF5D-F349-DC6C-E76AADD0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4218-7D4D-491C-8A86-48182DDD8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62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878D4-529B-B4B0-E362-027A9C66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75B50A-1AB8-B7C4-256B-675AC6434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66167A-195D-A68A-722B-61E6F364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D0F-BE5B-4F57-BCAA-4B0AB31E65BE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5B97FF-BD0C-DD2F-40B3-EC14144F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FC8E7E-2685-6A4E-F7BC-24167D60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4218-7D4D-491C-8A86-48182DDD8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8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01CBF-09E2-E3A8-EB8B-30F2339BC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3E82E7-53A1-0E86-5AAA-E13A40654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874FE0-E598-76A8-91DD-EFC6972A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D0F-BE5B-4F57-BCAA-4B0AB31E65BE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BF8D5A-6EA4-6D64-E41D-E8215CEF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68283D-C8E6-5264-949A-A6A9C5AB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4218-7D4D-491C-8A86-48182DDD8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06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58567-15BF-F465-EF26-8CDDCD63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DF5478-E13A-04E3-8320-3E9D1CBE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63C970-C6FE-73B2-08CA-A20F203E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D0F-BE5B-4F57-BCAA-4B0AB31E65BE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F72AC-52D3-B87A-37B6-4E220300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755988-5E42-FB8C-1864-1632D543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4218-7D4D-491C-8A86-48182DDD8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96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60A68-4ABA-B075-31F5-682406D1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24FCAE-B73E-A1F6-0028-E617D2EB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4608B-0603-1819-C14E-1E78B067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D0F-BE5B-4F57-BCAA-4B0AB31E65BE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894D42-5C46-E87B-02A6-8D987440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9D27A1-8DF3-7D27-46A8-0647366B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4218-7D4D-491C-8A86-48182DDD8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92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9A30F-DF23-FA55-891C-5DAAE6A1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25672-F827-D97A-666A-5CAC02936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9DF193-0D91-BDB0-CAAF-36109BEDF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E3ADB5-12DA-82F3-11C5-728845A2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D0F-BE5B-4F57-BCAA-4B0AB31E65BE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506978-9BD5-0C85-D8E5-C09E2C65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1CE8FF-07DA-7C7E-1A68-7E437869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4218-7D4D-491C-8A86-48182DDD8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80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6D4-0657-09BB-09BD-9FD2D2CA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E99C65-0ADA-3DC6-687E-4A08C5C3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C7CBAC-5CCC-FD25-4290-B2CA866E1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6B4051-3951-5735-0D0C-4F2ADD634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AF99D9-4B2A-7FE9-3CA7-FA6D83C4A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0C6D92-54F2-23C3-3385-96734BAC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D0F-BE5B-4F57-BCAA-4B0AB31E65BE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6A5109-B5C8-B773-B274-F889B371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6F9C44-0AAB-FBEE-15C4-54CA86FD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4218-7D4D-491C-8A86-48182DDD8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26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FB759-4C09-3307-8B7B-2AED8DF3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90622C-DF42-4BD8-D5AB-58475D79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D0F-BE5B-4F57-BCAA-4B0AB31E65BE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8118F7-E71B-C284-7AA9-B7B0F674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1A5E4F-1209-D409-05AE-5D5007BF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4218-7D4D-491C-8A86-48182DDD8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43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B9827-CD40-5711-9DFC-2432A036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D0F-BE5B-4F57-BCAA-4B0AB31E65BE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741AD8-6CB1-CB56-C0A7-B5FC26FA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ADC039-01C1-DEB6-9CA6-F846A2D2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4218-7D4D-491C-8A86-48182DDD8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23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B592C-5971-E796-8E78-9CAE114E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507095-4ABF-6CC8-4BEC-0CBC5641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1126F-9011-C56E-1361-94838025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0E2832-C299-6FA5-4340-00FE0898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D0F-BE5B-4F57-BCAA-4B0AB31E65BE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CF2858-DB2E-D341-AC37-6D7CC943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D4D974-7532-595B-54A6-AFEADF5F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4218-7D4D-491C-8A86-48182DDD8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88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78760-E5E9-3EAE-0B07-0F87A33E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D08A28-5D31-E9F5-1636-10423F52C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FFBA2-AB5E-DE44-B62D-6334DE255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592418-B083-3AA7-B758-F522D310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D0F-BE5B-4F57-BCAA-4B0AB31E65BE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C8DE22-225E-FA2E-6507-83A1B374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6BC0E5-59A4-9DA1-0AFB-EEFB510C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44218-7D4D-491C-8A86-48182DDD8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92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CABA12-7E07-A829-0353-433BF454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3DFC3-1C80-69E0-6774-F182640A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A014CA-D74B-18D4-474A-BC9CE7CC6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BD0F-BE5B-4F57-BCAA-4B0AB31E65BE}" type="datetimeFigureOut">
              <a:rPr lang="pt-BR" smtClean="0"/>
              <a:t>12/12/2023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58DDFD-B0CF-9F4D-39E2-279A72E6B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9FD986-605E-68C5-FEE9-35667106C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44218-7D4D-491C-8A86-48182DDD8A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4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819B6C57-EE6E-6844-663E-D087047E8E0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4784" y="295024"/>
            <a:ext cx="5062037" cy="3133976"/>
          </a:xfrm>
          <a:prstGeom prst="rect">
            <a:avLst/>
          </a:prstGeom>
          <a:ln/>
        </p:spPr>
      </p:pic>
      <p:pic>
        <p:nvPicPr>
          <p:cNvPr id="5" name="image26.png" descr="Diagrama&#10;&#10;Descrição gerada automaticamente">
            <a:extLst>
              <a:ext uri="{FF2B5EF4-FFF2-40B4-BE49-F238E27FC236}">
                <a16:creationId xmlns:a16="http://schemas.microsoft.com/office/drawing/2014/main" id="{B65CD18B-70E7-6323-D414-0F2A37E1091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46821" y="295024"/>
            <a:ext cx="3689684" cy="3133976"/>
          </a:xfrm>
          <a:prstGeom prst="rect">
            <a:avLst/>
          </a:prstGeom>
          <a:ln/>
        </p:spPr>
      </p:pic>
      <p:pic>
        <p:nvPicPr>
          <p:cNvPr id="6" name="image14.png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40D54A0-9287-C368-90CF-14EF2C11D02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84783" y="3537284"/>
            <a:ext cx="5062037" cy="3025692"/>
          </a:xfrm>
          <a:prstGeom prst="rect">
            <a:avLst/>
          </a:prstGeom>
          <a:ln/>
        </p:spPr>
      </p:pic>
      <p:pic>
        <p:nvPicPr>
          <p:cNvPr id="7" name="image11.png" descr="Uma imagem contendo macacão&#10;&#10;Descrição gerada automaticamente">
            <a:extLst>
              <a:ext uri="{FF2B5EF4-FFF2-40B4-BE49-F238E27FC236}">
                <a16:creationId xmlns:a16="http://schemas.microsoft.com/office/drawing/2014/main" id="{70E7AB28-4381-B3C2-5AF8-8F12837CAA2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845091" y="3537284"/>
            <a:ext cx="5191877" cy="313397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433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C584555C-4487-3E03-BAC5-7F1924030F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09" y="489486"/>
            <a:ext cx="7231480" cy="5879028"/>
          </a:xfrm>
          <a:prstGeom prst="rect">
            <a:avLst/>
          </a:prstGeom>
          <a:noFill/>
        </p:spPr>
      </p:pic>
      <p:pic>
        <p:nvPicPr>
          <p:cNvPr id="6" name="image4.png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5A16A772-1E5C-6002-0C02-1528FB68924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723421" y="501518"/>
            <a:ext cx="4356284" cy="415069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3069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3.jpg" descr="Computador em cima da mesa&#10;&#10;Descrição gerada automaticamente">
            <a:extLst>
              <a:ext uri="{FF2B5EF4-FFF2-40B4-BE49-F238E27FC236}">
                <a16:creationId xmlns:a16="http://schemas.microsoft.com/office/drawing/2014/main" id="{B1368366-E6AE-88F6-A777-95774A8E97C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24463" y="682040"/>
            <a:ext cx="7083993" cy="55743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12182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Toshio</dc:creator>
  <cp:lastModifiedBy>Bruno Toshio</cp:lastModifiedBy>
  <cp:revision>1</cp:revision>
  <dcterms:created xsi:type="dcterms:W3CDTF">2023-12-12T14:39:37Z</dcterms:created>
  <dcterms:modified xsi:type="dcterms:W3CDTF">2023-12-12T14:41:09Z</dcterms:modified>
</cp:coreProperties>
</file>