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" initials="S" lastIdx="1" clrIdx="0">
    <p:extLst>
      <p:ext uri="{19B8F6BF-5375-455C-9EA6-DF929625EA0E}">
        <p15:presenceInfo xmlns:p15="http://schemas.microsoft.com/office/powerpoint/2012/main" userId="9183378e8eb77e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7T10:11:48.30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7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7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5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3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441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078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4504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2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527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1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2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45228" y="2155371"/>
            <a:ext cx="7164977" cy="1619795"/>
          </a:xfrm>
        </p:spPr>
        <p:txBody>
          <a:bodyPr>
            <a:normAutofit/>
          </a:bodyPr>
          <a:lstStyle/>
          <a:p>
            <a:r>
              <a:rPr lang="hu-HU" sz="6600" dirty="0" err="1" smtClean="0"/>
              <a:t>Halloween</a:t>
            </a:r>
            <a:r>
              <a:rPr lang="hu-HU" sz="6600" dirty="0" smtClean="0"/>
              <a:t> 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55716" y="3470773"/>
            <a:ext cx="9144000" cy="1655762"/>
          </a:xfrm>
        </p:spPr>
        <p:txBody>
          <a:bodyPr>
            <a:normAutofit/>
          </a:bodyPr>
          <a:lstStyle/>
          <a:p>
            <a:r>
              <a:rPr lang="hu-HU" sz="2800" dirty="0" smtClean="0"/>
              <a:t>Jelmezkölcsönző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269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Kezelőfelület: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5577" y="2143828"/>
            <a:ext cx="4297680" cy="4351338"/>
          </a:xfrm>
        </p:spPr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Egy egyszerű könnyen átlátható kezelőfelület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Rendszerezett táblázatok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Könnyű egyszerű céltudatos kezelés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Átlátható leltár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6" name="Picture 2" descr="Halloween costumes can STILL catch fire in three seconds despite new safety  rules | Daily Mail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690687"/>
            <a:ext cx="6975566" cy="44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42414" y="195943"/>
            <a:ext cx="10515600" cy="1325563"/>
          </a:xfrm>
        </p:spPr>
        <p:txBody>
          <a:bodyPr/>
          <a:lstStyle/>
          <a:p>
            <a:r>
              <a:rPr lang="hu-HU" dirty="0" smtClean="0"/>
              <a:t>Választék meghatározása:</a:t>
            </a:r>
            <a:endParaRPr lang="hu-HU" dirty="0"/>
          </a:p>
        </p:txBody>
      </p:sp>
      <p:pic>
        <p:nvPicPr>
          <p:cNvPr id="2050" name="Picture 2" descr="https://image4.slideserve.com/7910352/ghost-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5" t="17463" r="5708" b="16049"/>
          <a:stretch/>
        </p:blipFill>
        <p:spPr bwMode="auto">
          <a:xfrm>
            <a:off x="4849627" y="1655707"/>
            <a:ext cx="68484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33667" y="227826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>
                <a:solidFill>
                  <a:schemeClr val="tx1"/>
                </a:solidFill>
              </a:rPr>
              <a:t>Öszesszdett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Kevés de céltudatos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4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Kölcsönzés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52" y="1874517"/>
            <a:ext cx="9125573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9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Kölcsönző kezelőfelület </a:t>
            </a:r>
            <a:br>
              <a:rPr lang="hu-HU" dirty="0" smtClean="0"/>
            </a:br>
            <a:r>
              <a:rPr lang="hu-HU" dirty="0" smtClean="0"/>
              <a:t>Módosítása: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202" y="2286000"/>
            <a:ext cx="8570546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9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33</TotalTime>
  <Words>27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Halloween </vt:lpstr>
      <vt:lpstr>Kezelőfelület:</vt:lpstr>
      <vt:lpstr>Választék meghatározása:</vt:lpstr>
      <vt:lpstr>Kölcsönzés</vt:lpstr>
      <vt:lpstr>Kölcsönző kezelőfelület  Módosítása: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</dc:title>
  <dc:creator>Sarah</dc:creator>
  <cp:lastModifiedBy>Sarah</cp:lastModifiedBy>
  <cp:revision>7</cp:revision>
  <dcterms:created xsi:type="dcterms:W3CDTF">2022-10-17T08:18:52Z</dcterms:created>
  <dcterms:modified xsi:type="dcterms:W3CDTF">2022-10-17T08:52:41Z</dcterms:modified>
</cp:coreProperties>
</file>