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4" r:id="rId12"/>
    <p:sldId id="282" r:id="rId13"/>
    <p:sldId id="283" r:id="rId14"/>
    <p:sldId id="277" r:id="rId15"/>
    <p:sldId id="265" r:id="rId16"/>
    <p:sldId id="278" r:id="rId17"/>
    <p:sldId id="279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11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3005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Relationship Id="rId4" Type="http://schemas.openxmlformats.org/officeDocument/2006/relationships/image" Target="../media/image2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jpeg"  /><Relationship Id="rId3" Type="http://schemas.openxmlformats.org/officeDocument/2006/relationships/image" Target="../media/image35.jpeg"  /><Relationship Id="rId4" Type="http://schemas.openxmlformats.org/officeDocument/2006/relationships/image" Target="../media/image36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자동매매 프로그램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3131" y="1066131"/>
            <a:ext cx="4725736" cy="47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475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7678" y="369223"/>
            <a:ext cx="8916644" cy="1762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0993" y="2131594"/>
            <a:ext cx="9050013" cy="1933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66256" y="4065439"/>
            <a:ext cx="885948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690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0546" y="0"/>
            <a:ext cx="8830907" cy="2343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9098" y="2151993"/>
            <a:ext cx="897380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4288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0698" y="1114425"/>
            <a:ext cx="3238500" cy="2314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98105" y="1485900"/>
            <a:ext cx="3238500" cy="1571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76750" y="4319838"/>
            <a:ext cx="3238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303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1223" y="942164"/>
            <a:ext cx="7449553" cy="49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69513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6157" y="429125"/>
            <a:ext cx="7499685" cy="59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1793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2474" y="1239002"/>
            <a:ext cx="7987051" cy="43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6902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계좌정보 조회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01501" y="1600200"/>
            <a:ext cx="538899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6271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시세 조회 예제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714481" y="1600200"/>
            <a:ext cx="676303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55996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주문정보 변경 체크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6683" y="1711493"/>
            <a:ext cx="4865896" cy="4525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4840" y="1894636"/>
            <a:ext cx="6682373" cy="41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011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8693" y="1467429"/>
            <a:ext cx="5487165" cy="33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18465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주문하기 예제코드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14177" y="1600200"/>
            <a:ext cx="53636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04845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최종 테스트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124513" y="1600200"/>
            <a:ext cx="59429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1283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최종 테스트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38376" y="1600200"/>
            <a:ext cx="551524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7386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최종 테스트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823415"/>
            <a:ext cx="10972798" cy="40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93898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chatGPT</a:t>
            </a:r>
            <a:r>
              <a:rPr lang="ko-KR" altLang="en-US"/>
              <a:t>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00550" y="1600200"/>
            <a:ext cx="55908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7157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078" y="0"/>
            <a:ext cx="5561263" cy="3919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5342" y="985921"/>
            <a:ext cx="5406189" cy="40670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31261" y="3925830"/>
            <a:ext cx="3714081" cy="29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029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849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89263" y="2105526"/>
            <a:ext cx="6617368" cy="2646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86749" y="2105526"/>
            <a:ext cx="3238500" cy="26469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48868" y="2105526"/>
            <a:ext cx="3383881" cy="25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0188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4576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8834" y="0"/>
            <a:ext cx="3946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2990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655" y="1899774"/>
            <a:ext cx="11520690" cy="30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0417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9804" y="865662"/>
            <a:ext cx="7932392" cy="51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2208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4161" y="613562"/>
            <a:ext cx="6456736" cy="56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4849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85653" y="1083565"/>
            <a:ext cx="6220693" cy="2238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09442" y="3814052"/>
            <a:ext cx="637311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189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</ep:Words>
  <ep:PresentationFormat>화면 슬라이드 쇼(4:3)</ep:PresentationFormat>
  <ep:Paragraphs>9</ep:Paragraphs>
  <ep:Slides>26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자동매매 프로그램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계좌정보 조회 코드</vt:lpstr>
      <vt:lpstr>시세 조회 예제 코드</vt:lpstr>
      <vt:lpstr>주문정보 변경 체크 코드</vt:lpstr>
      <vt:lpstr>주문하기 예제코드</vt:lpstr>
      <vt:lpstr>최종 테스트 코드</vt:lpstr>
      <vt:lpstr>최종 테스트 코드</vt:lpstr>
      <vt:lpstr>최종 테스트 코드</vt:lpstr>
      <vt:lpstr>chatGPT 코드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2023-12-19T20:23:54.440</dcterms:created>
  <dc:creator>wodud</dc:creator>
  <cp:lastModifiedBy>wodud</cp:lastModifiedBy>
  <dcterms:modified xsi:type="dcterms:W3CDTF">2023-12-20T02:21:31.135</dcterms:modified>
  <cp:revision>17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