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1033-0FE8-41A7-A0F7-4AB58BC4B6D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CEAB-B754-4E7E-A154-5CACE2C202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365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1033-0FE8-41A7-A0F7-4AB58BC4B6D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CEAB-B754-4E7E-A154-5CACE2C202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8379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1033-0FE8-41A7-A0F7-4AB58BC4B6D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CEAB-B754-4E7E-A154-5CACE2C202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319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1033-0FE8-41A7-A0F7-4AB58BC4B6D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CEAB-B754-4E7E-A154-5CACE2C202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84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1033-0FE8-41A7-A0F7-4AB58BC4B6D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CEAB-B754-4E7E-A154-5CACE2C202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73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1033-0FE8-41A7-A0F7-4AB58BC4B6D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CEAB-B754-4E7E-A154-5CACE2C202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0091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1033-0FE8-41A7-A0F7-4AB58BC4B6D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CEAB-B754-4E7E-A154-5CACE2C202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210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1033-0FE8-41A7-A0F7-4AB58BC4B6D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CEAB-B754-4E7E-A154-5CACE2C202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516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1033-0FE8-41A7-A0F7-4AB58BC4B6D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CEAB-B754-4E7E-A154-5CACE2C202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666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1033-0FE8-41A7-A0F7-4AB58BC4B6D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CEAB-B754-4E7E-A154-5CACE2C202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84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1033-0FE8-41A7-A0F7-4AB58BC4B6D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6CEAB-B754-4E7E-A154-5CACE2C202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645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D1033-0FE8-41A7-A0F7-4AB58BC4B6D7}" type="datetimeFigureOut">
              <a:rPr lang="es-MX" smtClean="0"/>
              <a:t>10/03/2025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6CEAB-B754-4E7E-A154-5CACE2C2022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30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1466"/>
          </a:xfrm>
        </p:spPr>
        <p:txBody>
          <a:bodyPr/>
          <a:lstStyle/>
          <a:p>
            <a:r>
              <a:rPr lang="es-MX" dirty="0"/>
              <a:t>B</a:t>
            </a:r>
            <a:r>
              <a:rPr lang="es-MX" dirty="0" smtClean="0"/>
              <a:t>ase de datos de tienda en </a:t>
            </a:r>
            <a:r>
              <a:rPr lang="es-MX" dirty="0" err="1" smtClean="0"/>
              <a:t>linea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2873829"/>
            <a:ext cx="9144000" cy="2383971"/>
          </a:xfr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729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250791"/>
              </p:ext>
            </p:extLst>
          </p:nvPr>
        </p:nvGraphicFramePr>
        <p:xfrm>
          <a:off x="838200" y="509450"/>
          <a:ext cx="2048691" cy="29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691">
                  <a:extLst>
                    <a:ext uri="{9D8B030D-6E8A-4147-A177-3AD203B41FA5}">
                      <a16:colId xmlns:a16="http://schemas.microsoft.com/office/drawing/2014/main" val="379449868"/>
                    </a:ext>
                  </a:extLst>
                </a:gridCol>
              </a:tblGrid>
              <a:tr h="244056">
                <a:tc>
                  <a:txBody>
                    <a:bodyPr/>
                    <a:lstStyle/>
                    <a:p>
                      <a:r>
                        <a:rPr lang="es-MX" dirty="0" smtClean="0"/>
                        <a:t>usuar</a:t>
                      </a:r>
                      <a:r>
                        <a:rPr lang="es-MX" sz="1600" dirty="0" smtClean="0"/>
                        <a:t>io</a:t>
                      </a:r>
                      <a:r>
                        <a:rPr lang="es-MX" dirty="0" smtClean="0"/>
                        <a:t>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306214"/>
                  </a:ext>
                </a:extLst>
              </a:tr>
              <a:tr h="244056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45138"/>
                  </a:ext>
                </a:extLst>
              </a:tr>
              <a:tr h="367752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722518"/>
                  </a:ext>
                </a:extLst>
              </a:tr>
              <a:tr h="367752">
                <a:tc>
                  <a:txBody>
                    <a:bodyPr/>
                    <a:lstStyle/>
                    <a:p>
                      <a:r>
                        <a:rPr lang="es-MX" dirty="0" smtClean="0"/>
                        <a:t>genero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83974"/>
                  </a:ext>
                </a:extLst>
              </a:tr>
              <a:tr h="367752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Fecha_nacimiento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836497"/>
                  </a:ext>
                </a:extLst>
              </a:tr>
              <a:tr h="367752">
                <a:tc>
                  <a:txBody>
                    <a:bodyPr/>
                    <a:lstStyle/>
                    <a:p>
                      <a:r>
                        <a:rPr lang="es-MX" dirty="0" smtClean="0"/>
                        <a:t>correo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442384"/>
                  </a:ext>
                </a:extLst>
              </a:tr>
              <a:tr h="367752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telefono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893603"/>
                  </a:ext>
                </a:extLst>
              </a:tr>
              <a:tr h="244056">
                <a:tc>
                  <a:txBody>
                    <a:bodyPr/>
                    <a:lstStyle/>
                    <a:p>
                      <a:r>
                        <a:rPr lang="es-MX" dirty="0" smtClean="0"/>
                        <a:t>apellido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904181"/>
                  </a:ext>
                </a:extLst>
              </a:tr>
            </a:tbl>
          </a:graphicData>
        </a:graphic>
      </p:graphicFrame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598344"/>
              </p:ext>
            </p:extLst>
          </p:nvPr>
        </p:nvGraphicFramePr>
        <p:xfrm>
          <a:off x="838200" y="4140924"/>
          <a:ext cx="17874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7434">
                  <a:extLst>
                    <a:ext uri="{9D8B030D-6E8A-4147-A177-3AD203B41FA5}">
                      <a16:colId xmlns:a16="http://schemas.microsoft.com/office/drawing/2014/main" val="8235044"/>
                    </a:ext>
                  </a:extLst>
                </a:gridCol>
              </a:tblGrid>
              <a:tr h="357922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membresias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08523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6246494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121480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descripcion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202627"/>
                  </a:ext>
                </a:extLst>
              </a:tr>
              <a:tr h="357922">
                <a:tc>
                  <a:txBody>
                    <a:bodyPr/>
                    <a:lstStyle/>
                    <a:p>
                      <a:r>
                        <a:rPr lang="es-MX" dirty="0" smtClean="0"/>
                        <a:t>precio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235361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551079"/>
              </p:ext>
            </p:extLst>
          </p:nvPr>
        </p:nvGraphicFramePr>
        <p:xfrm>
          <a:off x="3291840" y="861515"/>
          <a:ext cx="1449977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977">
                  <a:extLst>
                    <a:ext uri="{9D8B030D-6E8A-4147-A177-3AD203B41FA5}">
                      <a16:colId xmlns:a16="http://schemas.microsoft.com/office/drawing/2014/main" val="12555237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categorias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69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157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6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descripcion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692007"/>
                  </a:ext>
                </a:extLst>
              </a:tr>
            </a:tbl>
          </a:graphicData>
        </a:graphic>
      </p:graphicFrame>
      <p:graphicFrame>
        <p:nvGraphicFramePr>
          <p:cNvPr id="10" name="Tabla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29406"/>
              </p:ext>
            </p:extLst>
          </p:nvPr>
        </p:nvGraphicFramePr>
        <p:xfrm>
          <a:off x="5146766" y="719666"/>
          <a:ext cx="2207623" cy="1813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7623">
                  <a:extLst>
                    <a:ext uri="{9D8B030D-6E8A-4147-A177-3AD203B41FA5}">
                      <a16:colId xmlns:a16="http://schemas.microsoft.com/office/drawing/2014/main" val="1128247143"/>
                    </a:ext>
                  </a:extLst>
                </a:gridCol>
              </a:tblGrid>
              <a:tr h="548089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Usuarios_membresias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815511"/>
                  </a:ext>
                </a:extLst>
              </a:tr>
              <a:tr h="442034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727778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752053"/>
                  </a:ext>
                </a:extLst>
              </a:tr>
              <a:tr h="317543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membresia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11748"/>
                  </a:ext>
                </a:extLst>
              </a:tr>
            </a:tbl>
          </a:graphicData>
        </a:graphic>
      </p:graphicFrame>
      <p:graphicFrame>
        <p:nvGraphicFramePr>
          <p:cNvPr id="11" name="Tab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923132"/>
              </p:ext>
            </p:extLst>
          </p:nvPr>
        </p:nvGraphicFramePr>
        <p:xfrm>
          <a:off x="7602583" y="719666"/>
          <a:ext cx="2011682" cy="178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2">
                  <a:extLst>
                    <a:ext uri="{9D8B030D-6E8A-4147-A177-3AD203B41FA5}">
                      <a16:colId xmlns:a16="http://schemas.microsoft.com/office/drawing/2014/main" val="1261292398"/>
                    </a:ext>
                  </a:extLst>
                </a:gridCol>
              </a:tblGrid>
              <a:tr h="604505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Metodo</a:t>
                      </a:r>
                      <a:r>
                        <a:rPr lang="es-MX" baseline="0" dirty="0" smtClean="0"/>
                        <a:t> de </a:t>
                      </a:r>
                      <a:r>
                        <a:rPr lang="es-MX" baseline="0" dirty="0" err="1" smtClean="0"/>
                        <a:t>de</a:t>
                      </a:r>
                      <a:r>
                        <a:rPr lang="es-MX" baseline="0" dirty="0" smtClean="0"/>
                        <a:t> pago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371647"/>
                  </a:ext>
                </a:extLst>
              </a:tr>
              <a:tr h="350229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7278916"/>
                  </a:ext>
                </a:extLst>
              </a:tr>
              <a:tr h="350229">
                <a:tc>
                  <a:txBody>
                    <a:bodyPr/>
                    <a:lstStyle/>
                    <a:p>
                      <a:r>
                        <a:rPr lang="es-MX" dirty="0" smtClean="0"/>
                        <a:t>nombres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186297"/>
                  </a:ext>
                </a:extLst>
              </a:tr>
              <a:tr h="408715">
                <a:tc>
                  <a:txBody>
                    <a:bodyPr/>
                    <a:lstStyle/>
                    <a:p>
                      <a:r>
                        <a:rPr lang="es-MX" dirty="0" smtClean="0"/>
                        <a:t>tipo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621070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74720"/>
              </p:ext>
            </p:extLst>
          </p:nvPr>
        </p:nvGraphicFramePr>
        <p:xfrm>
          <a:off x="5460274" y="2795450"/>
          <a:ext cx="2495006" cy="3069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5006">
                  <a:extLst>
                    <a:ext uri="{9D8B030D-6E8A-4147-A177-3AD203B41FA5}">
                      <a16:colId xmlns:a16="http://schemas.microsoft.com/office/drawing/2014/main" val="1691533324"/>
                    </a:ext>
                  </a:extLst>
                </a:gridCol>
              </a:tblGrid>
              <a:tr h="438539">
                <a:tc>
                  <a:txBody>
                    <a:bodyPr/>
                    <a:lstStyle/>
                    <a:p>
                      <a:r>
                        <a:rPr lang="es-MX" dirty="0" smtClean="0"/>
                        <a:t>ventas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456235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612520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Carrito_id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14817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Metodo_pago_id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550525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r>
                        <a:rPr lang="es-MX" dirty="0" smtClean="0"/>
                        <a:t>total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1742019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176303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Direccion_id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008811"/>
                  </a:ext>
                </a:extLst>
              </a:tr>
            </a:tbl>
          </a:graphicData>
        </a:graphic>
      </p:graphicFrame>
      <p:graphicFrame>
        <p:nvGraphicFramePr>
          <p:cNvPr id="13" name="Tabla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320443"/>
              </p:ext>
            </p:extLst>
          </p:nvPr>
        </p:nvGraphicFramePr>
        <p:xfrm>
          <a:off x="3291839" y="2795449"/>
          <a:ext cx="1907177" cy="30697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7177">
                  <a:extLst>
                    <a:ext uri="{9D8B030D-6E8A-4147-A177-3AD203B41FA5}">
                      <a16:colId xmlns:a16="http://schemas.microsoft.com/office/drawing/2014/main" val="2283604586"/>
                    </a:ext>
                  </a:extLst>
                </a:gridCol>
              </a:tblGrid>
              <a:tr h="438539">
                <a:tc>
                  <a:txBody>
                    <a:bodyPr/>
                    <a:lstStyle/>
                    <a:p>
                      <a:r>
                        <a:rPr lang="es-MX" dirty="0" smtClean="0"/>
                        <a:t>productos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614602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285545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r>
                        <a:rPr lang="es-MX" dirty="0" smtClean="0"/>
                        <a:t>nombre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441736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descripcion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5495802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r>
                        <a:rPr lang="es-MX" dirty="0" smtClean="0"/>
                        <a:t>precio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6232302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Categoria_id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1803810"/>
                  </a:ext>
                </a:extLst>
              </a:tr>
              <a:tr h="438539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544129"/>
                  </a:ext>
                </a:extLst>
              </a:tr>
            </a:tbl>
          </a:graphicData>
        </a:graphic>
      </p:graphicFrame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218479"/>
              </p:ext>
            </p:extLst>
          </p:nvPr>
        </p:nvGraphicFramePr>
        <p:xfrm>
          <a:off x="9366069" y="2795448"/>
          <a:ext cx="2233747" cy="34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3747">
                  <a:extLst>
                    <a:ext uri="{9D8B030D-6E8A-4147-A177-3AD203B41FA5}">
                      <a16:colId xmlns:a16="http://schemas.microsoft.com/office/drawing/2014/main" val="3509378356"/>
                    </a:ext>
                  </a:extLst>
                </a:gridCol>
              </a:tblGrid>
              <a:tr h="359062">
                <a:tc>
                  <a:txBody>
                    <a:bodyPr/>
                    <a:lstStyle/>
                    <a:p>
                      <a:r>
                        <a:rPr lang="es-MX" dirty="0" smtClean="0"/>
                        <a:t>direcciones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98297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09067"/>
                  </a:ext>
                </a:extLst>
              </a:tr>
              <a:tr h="354143">
                <a:tc>
                  <a:txBody>
                    <a:bodyPr/>
                    <a:lstStyle/>
                    <a:p>
                      <a:r>
                        <a:rPr lang="es-MX" dirty="0" smtClean="0"/>
                        <a:t>calle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05771"/>
                  </a:ext>
                </a:extLst>
              </a:tr>
              <a:tr h="502640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num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96513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r>
                        <a:rPr lang="es-MX" dirty="0" smtClean="0"/>
                        <a:t>colonial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010091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cp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80614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r>
                        <a:rPr lang="es-MX" dirty="0" smtClean="0"/>
                        <a:t>estado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1110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r>
                        <a:rPr lang="es-MX" dirty="0" smtClean="0"/>
                        <a:t>ciudad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84168"/>
                  </a:ext>
                </a:extLst>
              </a:tr>
              <a:tr h="359062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303902"/>
                  </a:ext>
                </a:extLst>
              </a:tr>
            </a:tbl>
          </a:graphicData>
        </a:graphic>
      </p:graphicFrame>
      <p:cxnSp>
        <p:nvCxnSpPr>
          <p:cNvPr id="18" name="Conector recto 17"/>
          <p:cNvCxnSpPr/>
          <p:nvPr/>
        </p:nvCxnSpPr>
        <p:spPr>
          <a:xfrm flipV="1">
            <a:off x="2886891" y="509450"/>
            <a:ext cx="1136469" cy="352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>
            <a:endCxn id="13" idx="0"/>
          </p:cNvCxnSpPr>
          <p:nvPr/>
        </p:nvCxnSpPr>
        <p:spPr>
          <a:xfrm>
            <a:off x="4023360" y="2325189"/>
            <a:ext cx="222067" cy="470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>
            <a:endCxn id="10" idx="0"/>
          </p:cNvCxnSpPr>
          <p:nvPr/>
        </p:nvCxnSpPr>
        <p:spPr>
          <a:xfrm>
            <a:off x="4023360" y="509450"/>
            <a:ext cx="2227217" cy="210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 flipH="1">
            <a:off x="300446" y="3445490"/>
            <a:ext cx="1436914" cy="538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/>
          <p:cNvCxnSpPr/>
          <p:nvPr/>
        </p:nvCxnSpPr>
        <p:spPr>
          <a:xfrm>
            <a:off x="433251" y="3997234"/>
            <a:ext cx="0" cy="2226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 flipV="1">
            <a:off x="431074" y="6113417"/>
            <a:ext cx="9065623" cy="110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/>
          <p:cNvCxnSpPr/>
          <p:nvPr/>
        </p:nvCxnSpPr>
        <p:spPr>
          <a:xfrm flipV="1">
            <a:off x="2103120" y="3605349"/>
            <a:ext cx="979714" cy="535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 flipV="1">
            <a:off x="3148149" y="2472266"/>
            <a:ext cx="0" cy="1120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>
            <a:off x="3082834" y="2472266"/>
            <a:ext cx="940526" cy="61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echa derecha 36"/>
          <p:cNvSpPr/>
          <p:nvPr/>
        </p:nvSpPr>
        <p:spPr>
          <a:xfrm>
            <a:off x="3931920" y="2433345"/>
            <a:ext cx="587829" cy="193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9" name="Conector recto 38"/>
          <p:cNvCxnSpPr>
            <a:stCxn id="37" idx="3"/>
          </p:cNvCxnSpPr>
          <p:nvPr/>
        </p:nvCxnSpPr>
        <p:spPr>
          <a:xfrm flipV="1">
            <a:off x="4519749" y="2433345"/>
            <a:ext cx="587827" cy="96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angular 40"/>
          <p:cNvCxnSpPr/>
          <p:nvPr/>
        </p:nvCxnSpPr>
        <p:spPr>
          <a:xfrm rot="5400000">
            <a:off x="7876124" y="1854148"/>
            <a:ext cx="1817295" cy="16851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a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090560"/>
              </p:ext>
            </p:extLst>
          </p:nvPr>
        </p:nvGraphicFramePr>
        <p:xfrm>
          <a:off x="10097589" y="352698"/>
          <a:ext cx="1685108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108">
                  <a:extLst>
                    <a:ext uri="{9D8B030D-6E8A-4147-A177-3AD203B41FA5}">
                      <a16:colId xmlns:a16="http://schemas.microsoft.com/office/drawing/2014/main" val="855651123"/>
                    </a:ext>
                  </a:extLst>
                </a:gridCol>
              </a:tblGrid>
              <a:tr h="284699">
                <a:tc>
                  <a:txBody>
                    <a:bodyPr/>
                    <a:lstStyle/>
                    <a:p>
                      <a:r>
                        <a:rPr lang="es-MX" dirty="0" smtClean="0"/>
                        <a:t>carrito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42829"/>
                  </a:ext>
                </a:extLst>
              </a:tr>
              <a:tr h="284699">
                <a:tc>
                  <a:txBody>
                    <a:bodyPr/>
                    <a:lstStyle/>
                    <a:p>
                      <a:r>
                        <a:rPr lang="es-MX" dirty="0" smtClean="0"/>
                        <a:t>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909348"/>
                  </a:ext>
                </a:extLst>
              </a:tr>
              <a:tr h="288653">
                <a:tc>
                  <a:txBody>
                    <a:bodyPr/>
                    <a:lstStyle/>
                    <a:p>
                      <a:r>
                        <a:rPr lang="es-MX" dirty="0" smtClean="0"/>
                        <a:t>cantidad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199700"/>
                  </a:ext>
                </a:extLst>
              </a:tr>
              <a:tr h="288653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Producto_id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29496"/>
                  </a:ext>
                </a:extLst>
              </a:tr>
              <a:tr h="288653">
                <a:tc>
                  <a:txBody>
                    <a:bodyPr/>
                    <a:lstStyle/>
                    <a:p>
                      <a:r>
                        <a:rPr lang="es-MX" dirty="0" err="1" smtClean="0"/>
                        <a:t>Usuario_id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996855"/>
                  </a:ext>
                </a:extLst>
              </a:tr>
            </a:tbl>
          </a:graphicData>
        </a:graphic>
      </p:graphicFrame>
      <p:cxnSp>
        <p:nvCxnSpPr>
          <p:cNvPr id="46" name="Conector recto de flecha 45"/>
          <p:cNvCxnSpPr/>
          <p:nvPr/>
        </p:nvCxnSpPr>
        <p:spPr>
          <a:xfrm>
            <a:off x="11430000" y="2181498"/>
            <a:ext cx="613954" cy="1263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H="1">
            <a:off x="11782697" y="3445490"/>
            <a:ext cx="274320" cy="295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49"/>
          <p:cNvCxnSpPr/>
          <p:nvPr/>
        </p:nvCxnSpPr>
        <p:spPr>
          <a:xfrm flipH="1">
            <a:off x="300446" y="6413863"/>
            <a:ext cx="11482251" cy="65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/>
          <p:cNvCxnSpPr/>
          <p:nvPr/>
        </p:nvCxnSpPr>
        <p:spPr>
          <a:xfrm flipV="1">
            <a:off x="300446" y="2059838"/>
            <a:ext cx="0" cy="4468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/>
          <p:cNvCxnSpPr>
            <a:endCxn id="5" idx="1"/>
          </p:cNvCxnSpPr>
          <p:nvPr/>
        </p:nvCxnSpPr>
        <p:spPr>
          <a:xfrm flipV="1">
            <a:off x="300446" y="1977470"/>
            <a:ext cx="537754" cy="8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/>
          <p:cNvCxnSpPr/>
          <p:nvPr/>
        </p:nvCxnSpPr>
        <p:spPr>
          <a:xfrm flipH="1">
            <a:off x="8503920" y="2059838"/>
            <a:ext cx="1593669" cy="17153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ipse 57"/>
          <p:cNvSpPr/>
          <p:nvPr/>
        </p:nvSpPr>
        <p:spPr>
          <a:xfrm>
            <a:off x="9366069" y="2499981"/>
            <a:ext cx="444137" cy="2954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60" name="Conector recto 59"/>
          <p:cNvCxnSpPr/>
          <p:nvPr/>
        </p:nvCxnSpPr>
        <p:spPr>
          <a:xfrm flipH="1">
            <a:off x="8151223" y="3775166"/>
            <a:ext cx="352697" cy="2090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/>
          <p:cNvCxnSpPr/>
          <p:nvPr/>
        </p:nvCxnSpPr>
        <p:spPr>
          <a:xfrm flipH="1">
            <a:off x="6753495" y="5865222"/>
            <a:ext cx="1384666" cy="10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cto 63"/>
          <p:cNvCxnSpPr>
            <a:endCxn id="13" idx="2"/>
          </p:cNvCxnSpPr>
          <p:nvPr/>
        </p:nvCxnSpPr>
        <p:spPr>
          <a:xfrm flipH="1" flipV="1">
            <a:off x="4245427" y="5865222"/>
            <a:ext cx="2547260" cy="104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/>
          <p:cNvCxnSpPr/>
          <p:nvPr/>
        </p:nvCxnSpPr>
        <p:spPr>
          <a:xfrm flipV="1">
            <a:off x="7824651" y="2059838"/>
            <a:ext cx="2272938" cy="19373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recto 67"/>
          <p:cNvCxnSpPr/>
          <p:nvPr/>
        </p:nvCxnSpPr>
        <p:spPr>
          <a:xfrm>
            <a:off x="7955280" y="4441371"/>
            <a:ext cx="1410789" cy="692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echa derecha 68"/>
          <p:cNvSpPr/>
          <p:nvPr/>
        </p:nvSpPr>
        <p:spPr>
          <a:xfrm>
            <a:off x="8105502" y="4556174"/>
            <a:ext cx="666205" cy="235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80662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63</Words>
  <Application>Microsoft Office PowerPoint</Application>
  <PresentationFormat>Panorámica</PresentationFormat>
  <Paragraphs>54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Base de datos de tienda en linea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de tienda en linea</dc:title>
  <dc:creator>CC1</dc:creator>
  <cp:lastModifiedBy>CC1</cp:lastModifiedBy>
  <cp:revision>6</cp:revision>
  <dcterms:created xsi:type="dcterms:W3CDTF">2025-03-11T00:49:09Z</dcterms:created>
  <dcterms:modified xsi:type="dcterms:W3CDTF">2025-03-11T01:33:32Z</dcterms:modified>
</cp:coreProperties>
</file>