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E5F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-936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E0E22C69-C3EE-59EE-E0B0-152E49B9C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="" xmlns:a16="http://schemas.microsoft.com/office/drawing/2014/main" id="{81174747-1283-99BA-EB8F-E7D12443A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F5C37B3E-7CD2-6E4C-79C4-EF52DF1F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D6A4-5CC4-44E5-8574-DA2A84A62BEE}" type="datetimeFigureOut">
              <a:rPr lang="hu-HU" smtClean="0"/>
              <a:pPr/>
              <a:t>2024. 06. 09.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BE10F52B-A679-C8CB-6335-40DFE5D3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0E24F3FF-1040-7AA3-1F43-8EB77DE5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B84-01FB-484E-9951-9491AF6F566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818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B27534B4-7EE5-C982-FCBB-0A5AE450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="" xmlns:a16="http://schemas.microsoft.com/office/drawing/2014/main" id="{65F600EC-8DEB-CC3A-9872-48985907B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A14BE58A-4A95-26C8-413E-89BBC1AF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D6A4-5CC4-44E5-8574-DA2A84A62BEE}" type="datetimeFigureOut">
              <a:rPr lang="hu-HU" smtClean="0"/>
              <a:pPr/>
              <a:t>2024. 06. 09.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4FBAFBD6-CA86-0504-86D4-3C66689D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74CD482C-6797-203A-1E70-C8C93D46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B84-01FB-484E-9951-9491AF6F566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73883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="" xmlns:a16="http://schemas.microsoft.com/office/drawing/2014/main" id="{C55E8745-9CA3-7ABC-08E9-D29E44C8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="" xmlns:a16="http://schemas.microsoft.com/office/drawing/2014/main" id="{BFBD511B-28C7-DBA2-0C9E-F2016A576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2B14F4C4-B153-2BB0-B6DB-7FCEFCAE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D6A4-5CC4-44E5-8574-DA2A84A62BEE}" type="datetimeFigureOut">
              <a:rPr lang="hu-HU" smtClean="0"/>
              <a:pPr/>
              <a:t>2024. 06. 09.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DC67AF07-40D0-1F95-5920-F5FE6611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361AF9A2-3188-16FA-80EE-F540F57E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B84-01FB-484E-9951-9491AF6F566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87567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914568A0-793E-2A9D-DA4A-93A8AAFF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92577EDB-141E-7019-3F85-0F3DA246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AE5E0F33-4F72-0144-A89D-5125B529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D6A4-5CC4-44E5-8574-DA2A84A62BEE}" type="datetimeFigureOut">
              <a:rPr lang="hu-HU" smtClean="0"/>
              <a:pPr/>
              <a:t>2024. 06. 09.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9F5BFFB9-4849-FABD-04BE-3D699042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53FB4B12-62D1-1ED3-5F2F-BAC6EBE6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B84-01FB-484E-9951-9491AF6F566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44896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07E45311-770F-A894-A2F8-85161493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="" xmlns:a16="http://schemas.microsoft.com/office/drawing/2014/main" id="{FB75A564-7438-3460-53EE-895019E8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EDA51DCB-14A0-A2CE-9B53-0480A785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D6A4-5CC4-44E5-8574-DA2A84A62BEE}" type="datetimeFigureOut">
              <a:rPr lang="hu-HU" smtClean="0"/>
              <a:pPr/>
              <a:t>2024. 06. 09.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B6066847-A389-700A-9619-701E47F3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72A5F41D-0BF5-2DFE-0420-60941641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B84-01FB-484E-9951-9491AF6F566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176489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EACF0431-6CB7-A481-F734-FAB9E720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B3461D4C-CBC8-AEA9-2C2D-7563FA3E0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="" xmlns:a16="http://schemas.microsoft.com/office/drawing/2014/main" id="{DA9B2DEE-8722-4BDC-F4FF-A42CC3A57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="" xmlns:a16="http://schemas.microsoft.com/office/drawing/2014/main" id="{A6705204-9F0D-6862-5D0C-2F9D1FFC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D6A4-5CC4-44E5-8574-DA2A84A62BEE}" type="datetimeFigureOut">
              <a:rPr lang="hu-HU" smtClean="0"/>
              <a:pPr/>
              <a:t>2024. 06. 09.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="" xmlns:a16="http://schemas.microsoft.com/office/drawing/2014/main" id="{6D3CD6A1-2F5A-95D3-DCF6-6E2ABBF8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="" xmlns:a16="http://schemas.microsoft.com/office/drawing/2014/main" id="{05789D19-71A7-E69C-3CA8-311B81FA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B84-01FB-484E-9951-9491AF6F566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1801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8F071234-2F00-8BEA-FE5E-0478F96B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="" xmlns:a16="http://schemas.microsoft.com/office/drawing/2014/main" id="{7DA1DEF3-8AA4-93D8-2AB3-82CDFE062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="" xmlns:a16="http://schemas.microsoft.com/office/drawing/2014/main" id="{38926D5B-7BC2-B049-C5EE-A5940ABAB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="" xmlns:a16="http://schemas.microsoft.com/office/drawing/2014/main" id="{12EB1E94-EEBC-237D-CDD2-1BF75D3E7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="" xmlns:a16="http://schemas.microsoft.com/office/drawing/2014/main" id="{8D821754-8F83-3134-2390-E23F2860C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="" xmlns:a16="http://schemas.microsoft.com/office/drawing/2014/main" id="{5E742207-FF9E-7F2A-CDAA-2F3F89E8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D6A4-5CC4-44E5-8574-DA2A84A62BEE}" type="datetimeFigureOut">
              <a:rPr lang="hu-HU" smtClean="0"/>
              <a:pPr/>
              <a:t>2024. 06. 09.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="" xmlns:a16="http://schemas.microsoft.com/office/drawing/2014/main" id="{47884C61-3DDB-5B4D-8EB7-A3479473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="" xmlns:a16="http://schemas.microsoft.com/office/drawing/2014/main" id="{5F1309F1-3611-46D4-7B34-A5FA7B12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B84-01FB-484E-9951-9491AF6F566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09841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CF4AD6EE-583A-766E-D356-7F1D09FA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="" xmlns:a16="http://schemas.microsoft.com/office/drawing/2014/main" id="{4166DECE-4475-CCDD-32EE-FFB8B3FC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D6A4-5CC4-44E5-8574-DA2A84A62BEE}" type="datetimeFigureOut">
              <a:rPr lang="hu-HU" smtClean="0"/>
              <a:pPr/>
              <a:t>2024. 06. 09.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="" xmlns:a16="http://schemas.microsoft.com/office/drawing/2014/main" id="{21FB4013-D0F4-C131-C7A0-DBFA946E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="" xmlns:a16="http://schemas.microsoft.com/office/drawing/2014/main" id="{6A656F59-6DD1-148E-DBC0-D9A21ACA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B84-01FB-484E-9951-9491AF6F566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405119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="" xmlns:a16="http://schemas.microsoft.com/office/drawing/2014/main" id="{1499B05D-62E4-C003-4F4C-DC8133F2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D6A4-5CC4-44E5-8574-DA2A84A62BEE}" type="datetimeFigureOut">
              <a:rPr lang="hu-HU" smtClean="0"/>
              <a:pPr/>
              <a:t>2024. 06. 09.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="" xmlns:a16="http://schemas.microsoft.com/office/drawing/2014/main" id="{D5A0E511-A56C-1F47-B779-82B92E54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="" xmlns:a16="http://schemas.microsoft.com/office/drawing/2014/main" id="{354A9187-7B34-E976-4894-B272ABC3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B84-01FB-484E-9951-9491AF6F566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0862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C21738B8-A148-C350-7677-4306FE3F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64864031-7AC4-D5CB-8572-C1349410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="" xmlns:a16="http://schemas.microsoft.com/office/drawing/2014/main" id="{F49C42B1-87B5-9951-7777-DE9EF9C53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="" xmlns:a16="http://schemas.microsoft.com/office/drawing/2014/main" id="{74067F27-1646-01FD-330A-74296F08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D6A4-5CC4-44E5-8574-DA2A84A62BEE}" type="datetimeFigureOut">
              <a:rPr lang="hu-HU" smtClean="0"/>
              <a:pPr/>
              <a:t>2024. 06. 09.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="" xmlns:a16="http://schemas.microsoft.com/office/drawing/2014/main" id="{F3624702-F0A3-8A66-D281-3ABECB3E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="" xmlns:a16="http://schemas.microsoft.com/office/drawing/2014/main" id="{1502AC7E-D000-7FD8-9725-D8CFA309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B84-01FB-484E-9951-9491AF6F566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2800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4DC4F47E-58B8-A9C5-E35F-D96AD9B8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="" xmlns:a16="http://schemas.microsoft.com/office/drawing/2014/main" id="{CC6DE491-3F7C-8A75-C6FC-B022FAE03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="" xmlns:a16="http://schemas.microsoft.com/office/drawing/2014/main" id="{BBB3D97F-2111-4215-F31A-DDD65191A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="" xmlns:a16="http://schemas.microsoft.com/office/drawing/2014/main" id="{1CBD54A1-E604-EBB6-37CA-84FDA4DE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D6A4-5CC4-44E5-8574-DA2A84A62BEE}" type="datetimeFigureOut">
              <a:rPr lang="hu-HU" smtClean="0"/>
              <a:pPr/>
              <a:t>2024. 06. 09.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="" xmlns:a16="http://schemas.microsoft.com/office/drawing/2014/main" id="{5644152F-7DDE-EA5A-5C89-69EEE3D2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="" xmlns:a16="http://schemas.microsoft.com/office/drawing/2014/main" id="{1A471B21-AE03-19CA-C603-0CD591AA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B84-01FB-484E-9951-9491AF6F566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42260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="" xmlns:a16="http://schemas.microsoft.com/office/drawing/2014/main" id="{E7D944D5-AD2E-B7A2-41CA-83E3C4F1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="" xmlns:a16="http://schemas.microsoft.com/office/drawing/2014/main" id="{B5055FDF-CA1B-B863-902E-03A4C9C4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8A8CFFBF-3338-6A48-6BCB-78A933674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4D6A4-5CC4-44E5-8574-DA2A84A62BEE}" type="datetimeFigureOut">
              <a:rPr lang="hu-HU" smtClean="0"/>
              <a:pPr/>
              <a:t>2024. 06. 09.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DE9FC0BC-B06E-F956-9BC2-52478ADAB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4206BC48-6F6B-72EC-665F-B00C50DD6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6B84-01FB-484E-9951-9491AF6F5663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="" xmlns:p14="http://schemas.microsoft.com/office/powerpoint/2010/main" val="37875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="" xmlns:a16="http://schemas.microsoft.com/office/drawing/2014/main" id="{DD06F223-BFF6-6C6D-6F7C-3FB7021CDE2E}"/>
              </a:ext>
            </a:extLst>
          </p:cNvPr>
          <p:cNvSpPr/>
          <p:nvPr/>
        </p:nvSpPr>
        <p:spPr>
          <a:xfrm>
            <a:off x="2236304" y="3190462"/>
            <a:ext cx="7424531" cy="2097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500" b="1" dirty="0">
                <a:solidFill>
                  <a:schemeClr val="tx1"/>
                </a:solidFill>
              </a:rPr>
              <a:t>Bemutató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="" xmlns:a16="http://schemas.microsoft.com/office/drawing/2014/main" id="{7CC0058E-C398-CE65-405D-7D8DDB996C62}"/>
              </a:ext>
            </a:extLst>
          </p:cNvPr>
          <p:cNvSpPr txBox="1"/>
          <p:nvPr/>
        </p:nvSpPr>
        <p:spPr>
          <a:xfrm>
            <a:off x="1749287" y="5436704"/>
            <a:ext cx="875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Készítette: Monda Antonio, Kántor Gellért, Jánosi Barna Botond, </a:t>
            </a:r>
            <a:r>
              <a:rPr lang="hu-HU" dirty="0" err="1"/>
              <a:t>Iszlai</a:t>
            </a:r>
            <a:r>
              <a:rPr lang="hu-HU" dirty="0"/>
              <a:t> Bálint</a:t>
            </a:r>
          </a:p>
        </p:txBody>
      </p:sp>
    </p:spTree>
    <p:extLst>
      <p:ext uri="{BB962C8B-B14F-4D97-AF65-F5344CB8AC3E}">
        <p14:creationId xmlns="" xmlns:p14="http://schemas.microsoft.com/office/powerpoint/2010/main" val="437966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="" xmlns:a16="http://schemas.microsoft.com/office/drawing/2014/main" id="{2CE21AAE-1CF9-3797-CD9F-DB13F0FE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43" y="3337637"/>
            <a:ext cx="5298470" cy="3263857"/>
          </a:xfrm>
          <a:prstGeom prst="rect">
            <a:avLst/>
          </a:prstGeom>
        </p:spPr>
      </p:pic>
      <p:cxnSp>
        <p:nvCxnSpPr>
          <p:cNvPr id="13" name="Egyenes összekötő nyíllal 12">
            <a:extLst>
              <a:ext uri="{FF2B5EF4-FFF2-40B4-BE49-F238E27FC236}">
                <a16:creationId xmlns="" xmlns:a16="http://schemas.microsoft.com/office/drawing/2014/main" id="{73FF39ED-0089-53F0-899C-1EE8B4EB0205}"/>
              </a:ext>
            </a:extLst>
          </p:cNvPr>
          <p:cNvCxnSpPr>
            <a:cxnSpLocks/>
          </p:cNvCxnSpPr>
          <p:nvPr/>
        </p:nvCxnSpPr>
        <p:spPr>
          <a:xfrm flipH="1">
            <a:off x="5638800" y="3589610"/>
            <a:ext cx="1828800" cy="24847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="" xmlns:a16="http://schemas.microsoft.com/office/drawing/2014/main" id="{CEE059AC-C6C8-BAED-9E93-81513F9307B4}"/>
              </a:ext>
            </a:extLst>
          </p:cNvPr>
          <p:cNvSpPr txBox="1"/>
          <p:nvPr/>
        </p:nvSpPr>
        <p:spPr>
          <a:xfrm>
            <a:off x="7467600" y="3337637"/>
            <a:ext cx="218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cím és az ikon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="" xmlns:a16="http://schemas.microsoft.com/office/drawing/2014/main" id="{55649A63-9086-A324-BA4D-97EFBA2E587D}"/>
              </a:ext>
            </a:extLst>
          </p:cNvPr>
          <p:cNvSpPr txBox="1"/>
          <p:nvPr/>
        </p:nvSpPr>
        <p:spPr>
          <a:xfrm>
            <a:off x="3427343" y="2770988"/>
            <a:ext cx="4422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/>
              <a:t>Fejléc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="" xmlns:a16="http://schemas.microsoft.com/office/drawing/2014/main" id="{F65E4439-5416-191B-1752-B0EA4C196A59}"/>
              </a:ext>
            </a:extLst>
          </p:cNvPr>
          <p:cNvCxnSpPr>
            <a:cxnSpLocks/>
          </p:cNvCxnSpPr>
          <p:nvPr/>
        </p:nvCxnSpPr>
        <p:spPr>
          <a:xfrm flipH="1" flipV="1">
            <a:off x="4631635" y="5183184"/>
            <a:ext cx="1779104" cy="28333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="" xmlns:a16="http://schemas.microsoft.com/office/drawing/2014/main" id="{E427CA6B-4708-A4C7-3BAD-2CE63F8E3090}"/>
              </a:ext>
            </a:extLst>
          </p:cNvPr>
          <p:cNvSpPr txBox="1"/>
          <p:nvPr/>
        </p:nvSpPr>
        <p:spPr>
          <a:xfrm>
            <a:off x="6553200" y="5361511"/>
            <a:ext cx="3216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Navigációs sáv, formázott lista linkekkel</a:t>
            </a:r>
          </a:p>
        </p:txBody>
      </p:sp>
    </p:spTree>
    <p:extLst>
      <p:ext uri="{BB962C8B-B14F-4D97-AF65-F5344CB8AC3E}">
        <p14:creationId xmlns="" xmlns:p14="http://schemas.microsoft.com/office/powerpoint/2010/main" val="373299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pic>
        <p:nvPicPr>
          <p:cNvPr id="9" name="Kép 8">
            <a:extLst>
              <a:ext uri="{FF2B5EF4-FFF2-40B4-BE49-F238E27FC236}">
                <a16:creationId xmlns="" xmlns:a16="http://schemas.microsoft.com/office/drawing/2014/main" id="{52E6D425-95B3-1F26-D715-8B955357D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89" y="3253214"/>
            <a:ext cx="6371537" cy="3477913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="" xmlns:a16="http://schemas.microsoft.com/office/drawing/2014/main" id="{F9D2E24D-65E7-0BDC-D699-8E31C279C627}"/>
              </a:ext>
            </a:extLst>
          </p:cNvPr>
          <p:cNvSpPr txBox="1"/>
          <p:nvPr/>
        </p:nvSpPr>
        <p:spPr>
          <a:xfrm>
            <a:off x="4750904" y="2616946"/>
            <a:ext cx="315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Tartalom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="" xmlns:a16="http://schemas.microsoft.com/office/drawing/2014/main" id="{4BFE9E95-126D-3705-BBF1-5446AA72A0C6}"/>
              </a:ext>
            </a:extLst>
          </p:cNvPr>
          <p:cNvCxnSpPr>
            <a:cxnSpLocks/>
          </p:cNvCxnSpPr>
          <p:nvPr/>
        </p:nvCxnSpPr>
        <p:spPr>
          <a:xfrm flipH="1" flipV="1">
            <a:off x="6440557" y="3861280"/>
            <a:ext cx="1779104" cy="28333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="" xmlns:a16="http://schemas.microsoft.com/office/drawing/2014/main" id="{6325CDA5-B736-F6CA-E6FD-8630F170C7A1}"/>
              </a:ext>
            </a:extLst>
          </p:cNvPr>
          <p:cNvCxnSpPr>
            <a:cxnSpLocks/>
          </p:cNvCxnSpPr>
          <p:nvPr/>
        </p:nvCxnSpPr>
        <p:spPr>
          <a:xfrm flipH="1" flipV="1">
            <a:off x="1273866" y="4992170"/>
            <a:ext cx="5517873" cy="53398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="" xmlns:a16="http://schemas.microsoft.com/office/drawing/2014/main" id="{6069E17E-63E5-B7B9-D3EA-E562E92BC894}"/>
              </a:ext>
            </a:extLst>
          </p:cNvPr>
          <p:cNvCxnSpPr>
            <a:cxnSpLocks/>
          </p:cNvCxnSpPr>
          <p:nvPr/>
        </p:nvCxnSpPr>
        <p:spPr>
          <a:xfrm flipH="1" flipV="1">
            <a:off x="3717235" y="5645363"/>
            <a:ext cx="3776869" cy="65604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="" xmlns:a16="http://schemas.microsoft.com/office/drawing/2014/main" id="{0D857929-0E99-01A3-1907-E20125FC40FC}"/>
              </a:ext>
            </a:extLst>
          </p:cNvPr>
          <p:cNvSpPr txBox="1"/>
          <p:nvPr/>
        </p:nvSpPr>
        <p:spPr>
          <a:xfrm>
            <a:off x="8338929" y="3861280"/>
            <a:ext cx="192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Meghatározás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="" xmlns:a16="http://schemas.microsoft.com/office/drawing/2014/main" id="{1299305E-F6E0-65AD-08A4-CCBAEE09AB3D}"/>
              </a:ext>
            </a:extLst>
          </p:cNvPr>
          <p:cNvSpPr txBox="1"/>
          <p:nvPr/>
        </p:nvSpPr>
        <p:spPr>
          <a:xfrm>
            <a:off x="6977270" y="5337313"/>
            <a:ext cx="192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Alcím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="" xmlns:a16="http://schemas.microsoft.com/office/drawing/2014/main" id="{E9954E77-4853-559D-886A-58C4E7846311}"/>
              </a:ext>
            </a:extLst>
          </p:cNvPr>
          <p:cNvSpPr txBox="1"/>
          <p:nvPr/>
        </p:nvSpPr>
        <p:spPr>
          <a:xfrm>
            <a:off x="7692887" y="6182139"/>
            <a:ext cx="1480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Kép</a:t>
            </a:r>
          </a:p>
        </p:txBody>
      </p:sp>
    </p:spTree>
    <p:extLst>
      <p:ext uri="{BB962C8B-B14F-4D97-AF65-F5344CB8AC3E}">
        <p14:creationId xmlns="" xmlns:p14="http://schemas.microsoft.com/office/powerpoint/2010/main" val="141938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pic>
        <p:nvPicPr>
          <p:cNvPr id="9" name="Kép 8">
            <a:extLst>
              <a:ext uri="{FF2B5EF4-FFF2-40B4-BE49-F238E27FC236}">
                <a16:creationId xmlns="" xmlns:a16="http://schemas.microsoft.com/office/drawing/2014/main" id="{358E935F-D37D-627D-33F3-7ED5ACF9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09" y="2940112"/>
            <a:ext cx="3103743" cy="376693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="" xmlns:a16="http://schemas.microsoft.com/office/drawing/2014/main" id="{74D3DA04-E658-76AE-B4D7-3EF0FA59D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705" y="2961588"/>
            <a:ext cx="2822656" cy="3723978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="" xmlns:a16="http://schemas.microsoft.com/office/drawing/2014/main" id="{9935533F-EB6C-9451-69A9-2C9F51942193}"/>
              </a:ext>
            </a:extLst>
          </p:cNvPr>
          <p:cNvSpPr txBox="1"/>
          <p:nvPr/>
        </p:nvSpPr>
        <p:spPr>
          <a:xfrm>
            <a:off x="4045227" y="2713383"/>
            <a:ext cx="3463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/>
              <a:t>Stílus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flipH="1" flipV="1">
            <a:off x="2706757" y="3524887"/>
            <a:ext cx="1779104" cy="28333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="" xmlns:a16="http://schemas.microsoft.com/office/drawing/2014/main" id="{49D805C5-2FD5-D1C5-B8C9-40BE33C14318}"/>
              </a:ext>
            </a:extLst>
          </p:cNvPr>
          <p:cNvCxnSpPr>
            <a:cxnSpLocks/>
          </p:cNvCxnSpPr>
          <p:nvPr/>
        </p:nvCxnSpPr>
        <p:spPr>
          <a:xfrm flipH="1">
            <a:off x="1798983" y="5675244"/>
            <a:ext cx="3019011" cy="62616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="" xmlns:a16="http://schemas.microsoft.com/office/drawing/2014/main" id="{F69AA09C-2C37-35C4-B4C6-052A4AD4891F}"/>
              </a:ext>
            </a:extLst>
          </p:cNvPr>
          <p:cNvCxnSpPr>
            <a:cxnSpLocks/>
          </p:cNvCxnSpPr>
          <p:nvPr/>
        </p:nvCxnSpPr>
        <p:spPr>
          <a:xfrm flipH="1" flipV="1">
            <a:off x="2223053" y="4540239"/>
            <a:ext cx="1779104" cy="28333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="" xmlns:a16="http://schemas.microsoft.com/office/drawing/2014/main" id="{2743DC06-1042-E03A-5E46-3A291BBE8A11}"/>
              </a:ext>
            </a:extLst>
          </p:cNvPr>
          <p:cNvCxnSpPr>
            <a:cxnSpLocks/>
          </p:cNvCxnSpPr>
          <p:nvPr/>
        </p:nvCxnSpPr>
        <p:spPr>
          <a:xfrm flipV="1">
            <a:off x="7323483" y="3559843"/>
            <a:ext cx="1651552" cy="47885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="" xmlns:a16="http://schemas.microsoft.com/office/drawing/2014/main" id="{148E76C4-5863-1622-AC32-3F43C876B1D0}"/>
              </a:ext>
            </a:extLst>
          </p:cNvPr>
          <p:cNvCxnSpPr>
            <a:cxnSpLocks/>
          </p:cNvCxnSpPr>
          <p:nvPr/>
        </p:nvCxnSpPr>
        <p:spPr>
          <a:xfrm flipV="1">
            <a:off x="7509013" y="5815209"/>
            <a:ext cx="1449457" cy="6584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="" xmlns:a16="http://schemas.microsoft.com/office/drawing/2014/main" id="{5950C266-B2B6-34E2-8BEC-651052007DA8}"/>
              </a:ext>
            </a:extLst>
          </p:cNvPr>
          <p:cNvCxnSpPr>
            <a:cxnSpLocks/>
          </p:cNvCxnSpPr>
          <p:nvPr/>
        </p:nvCxnSpPr>
        <p:spPr>
          <a:xfrm flipV="1">
            <a:off x="7214153" y="4470939"/>
            <a:ext cx="1651552" cy="47885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="" xmlns:a16="http://schemas.microsoft.com/office/drawing/2014/main" id="{D357B8A2-9C9F-736C-22A5-D3C7AB74B6EB}"/>
              </a:ext>
            </a:extLst>
          </p:cNvPr>
          <p:cNvSpPr txBox="1"/>
          <p:nvPr/>
        </p:nvSpPr>
        <p:spPr>
          <a:xfrm>
            <a:off x="4596849" y="3669364"/>
            <a:ext cx="165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Navigációs sáv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="" xmlns:a16="http://schemas.microsoft.com/office/drawing/2014/main" id="{212623CD-08BE-DA02-D88D-3865015B7346}"/>
              </a:ext>
            </a:extLst>
          </p:cNvPr>
          <p:cNvSpPr txBox="1"/>
          <p:nvPr/>
        </p:nvSpPr>
        <p:spPr>
          <a:xfrm>
            <a:off x="4104004" y="4750040"/>
            <a:ext cx="165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Fejléc lista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="" xmlns:a16="http://schemas.microsoft.com/office/drawing/2014/main" id="{229B1D0D-460C-09DB-B5B9-008BCF7964F4}"/>
              </a:ext>
            </a:extLst>
          </p:cNvPr>
          <p:cNvSpPr txBox="1"/>
          <p:nvPr/>
        </p:nvSpPr>
        <p:spPr>
          <a:xfrm>
            <a:off x="4813024" y="5480446"/>
            <a:ext cx="165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Váltakozó szín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="" xmlns:a16="http://schemas.microsoft.com/office/drawing/2014/main" id="{1DBC7756-00A5-F5B6-6EDD-3B4F601DD5FA}"/>
              </a:ext>
            </a:extLst>
          </p:cNvPr>
          <p:cNvSpPr txBox="1"/>
          <p:nvPr/>
        </p:nvSpPr>
        <p:spPr>
          <a:xfrm>
            <a:off x="6135756" y="3931049"/>
            <a:ext cx="21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Egy elmélet egység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="" xmlns:a16="http://schemas.microsoft.com/office/drawing/2014/main" id="{CAB8019D-EAA4-BB40-D92F-30CBA43E9A5A}"/>
              </a:ext>
            </a:extLst>
          </p:cNvPr>
          <p:cNvSpPr txBox="1"/>
          <p:nvPr/>
        </p:nvSpPr>
        <p:spPr>
          <a:xfrm>
            <a:off x="6581332" y="4933272"/>
            <a:ext cx="165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Alcím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="" xmlns:a16="http://schemas.microsoft.com/office/drawing/2014/main" id="{5844BC10-274B-7768-B4A6-EFCD91A5C228}"/>
              </a:ext>
            </a:extLst>
          </p:cNvPr>
          <p:cNvSpPr txBox="1"/>
          <p:nvPr/>
        </p:nvSpPr>
        <p:spPr>
          <a:xfrm>
            <a:off x="6464576" y="5696389"/>
            <a:ext cx="165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Lábléc</a:t>
            </a:r>
          </a:p>
        </p:txBody>
      </p:sp>
    </p:spTree>
    <p:extLst>
      <p:ext uri="{BB962C8B-B14F-4D97-AF65-F5344CB8AC3E}">
        <p14:creationId xmlns="" xmlns:p14="http://schemas.microsoft.com/office/powerpoint/2010/main" val="94048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640" y="2887403"/>
            <a:ext cx="4592636" cy="3789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>
            <a:off x="3383032" y="3124838"/>
            <a:ext cx="1989068" cy="32321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48300" y="3362325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Kérdés</a:t>
            </a:r>
            <a:endParaRPr lang="hu-HU" sz="2400" dirty="0"/>
          </a:p>
        </p:txBody>
      </p:sp>
      <p:cxnSp>
        <p:nvCxnSpPr>
          <p:cNvPr id="14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>
            <a:off x="3554482" y="4144013"/>
            <a:ext cx="1989068" cy="32321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38799" y="4324350"/>
            <a:ext cx="233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Válasz gomb</a:t>
            </a:r>
            <a:endParaRPr lang="hu-HU" sz="2400" dirty="0"/>
          </a:p>
        </p:txBody>
      </p:sp>
      <p:cxnSp>
        <p:nvCxnSpPr>
          <p:cNvPr id="16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1801" y="5362575"/>
            <a:ext cx="2771775" cy="6286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24550" y="5200650"/>
            <a:ext cx="19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Helyes válasz</a:t>
            </a:r>
            <a:endParaRPr lang="hu-HU" sz="2400" dirty="0"/>
          </a:p>
        </p:txBody>
      </p:sp>
      <p:cxnSp>
        <p:nvCxnSpPr>
          <p:cNvPr id="20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86302" y="6010275"/>
            <a:ext cx="3124198" cy="762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77174" y="5915025"/>
            <a:ext cx="455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Link  a quizhez tartozó leckéhez</a:t>
            </a:r>
            <a:endParaRPr lang="hu-HU" sz="2400" dirty="0"/>
          </a:p>
        </p:txBody>
      </p:sp>
      <p:cxnSp>
        <p:nvCxnSpPr>
          <p:cNvPr id="23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>
            <a:off x="4125982" y="6391914"/>
            <a:ext cx="1912868" cy="18033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76950" y="627697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/>
              <a:t>Következő kérdés</a:t>
            </a:r>
            <a:endParaRPr lang="hu-H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477125" y="2962275"/>
            <a:ext cx="4200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 smtClean="0"/>
              <a:t>Quiz Html kódja</a:t>
            </a:r>
            <a:endParaRPr lang="hu-HU" sz="3200" b="1" dirty="0"/>
          </a:p>
        </p:txBody>
      </p:sp>
    </p:spTree>
    <p:extLst>
      <p:ext uri="{BB962C8B-B14F-4D97-AF65-F5344CB8AC3E}">
        <p14:creationId xmlns="" xmlns:p14="http://schemas.microsoft.com/office/powerpoint/2010/main" val="26447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3183" y="2815936"/>
            <a:ext cx="2537835" cy="390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65794" y="2753592"/>
            <a:ext cx="242007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925291" y="2878282"/>
            <a:ext cx="2608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/>
              <a:t>Quiz stílusa</a:t>
            </a:r>
            <a:endParaRPr lang="hu-HU" sz="2800" b="1" dirty="0"/>
          </a:p>
        </p:txBody>
      </p:sp>
      <p:cxnSp>
        <p:nvCxnSpPr>
          <p:cNvPr id="12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>
            <a:off x="1793222" y="3758683"/>
            <a:ext cx="1989068" cy="32321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51119" y="3906982"/>
            <a:ext cx="3304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Gombokat tartalmazó tároló</a:t>
            </a:r>
            <a:endParaRPr lang="hu-HU" sz="2000" dirty="0"/>
          </a:p>
        </p:txBody>
      </p:sp>
      <p:cxnSp>
        <p:nvCxnSpPr>
          <p:cNvPr id="14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>
            <a:off x="1581940" y="4700792"/>
            <a:ext cx="1989068" cy="32321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8382" y="4790209"/>
            <a:ext cx="206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Gombok stílusa</a:t>
            </a:r>
            <a:endParaRPr lang="hu-HU" sz="2000" dirty="0"/>
          </a:p>
        </p:txBody>
      </p:sp>
      <p:cxnSp>
        <p:nvCxnSpPr>
          <p:cNvPr id="16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>
            <a:off x="1685849" y="5947701"/>
            <a:ext cx="1989068" cy="32321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44635" y="6026727"/>
            <a:ext cx="2088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Gomb kiemelése</a:t>
            </a:r>
            <a:endParaRPr lang="hu-HU" sz="2000" dirty="0"/>
          </a:p>
        </p:txBody>
      </p:sp>
      <p:cxnSp>
        <p:nvCxnSpPr>
          <p:cNvPr id="18" name="Egyenes összekötő nyíllal 16">
            <a:extLst>
              <a:ext uri="{FF2B5EF4-FFF2-40B4-BE49-F238E27FC236}">
                <a16:creationId xmlns="" xmlns:a16="http://schemas.microsoft.com/office/drawing/2014/main" id="{2743DC06-1042-E03A-5E46-3A291BBE8A11}"/>
              </a:ext>
            </a:extLst>
          </p:cNvPr>
          <p:cNvCxnSpPr>
            <a:cxnSpLocks/>
          </p:cNvCxnSpPr>
          <p:nvPr/>
        </p:nvCxnSpPr>
        <p:spPr>
          <a:xfrm flipV="1">
            <a:off x="7668491" y="3196162"/>
            <a:ext cx="1628662" cy="76277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6">
            <a:extLst>
              <a:ext uri="{FF2B5EF4-FFF2-40B4-BE49-F238E27FC236}">
                <a16:creationId xmlns="" xmlns:a16="http://schemas.microsoft.com/office/drawing/2014/main" id="{2743DC06-1042-E03A-5E46-3A291BBE8A11}"/>
              </a:ext>
            </a:extLst>
          </p:cNvPr>
          <p:cNvCxnSpPr>
            <a:cxnSpLocks/>
          </p:cNvCxnSpPr>
          <p:nvPr/>
        </p:nvCxnSpPr>
        <p:spPr>
          <a:xfrm flipV="1">
            <a:off x="7658100" y="4068999"/>
            <a:ext cx="1701399" cy="84590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6">
            <a:extLst>
              <a:ext uri="{FF2B5EF4-FFF2-40B4-BE49-F238E27FC236}">
                <a16:creationId xmlns="" xmlns:a16="http://schemas.microsoft.com/office/drawing/2014/main" id="{2743DC06-1042-E03A-5E46-3A291BBE8A11}"/>
              </a:ext>
            </a:extLst>
          </p:cNvPr>
          <p:cNvCxnSpPr>
            <a:cxnSpLocks/>
          </p:cNvCxnSpPr>
          <p:nvPr/>
        </p:nvCxnSpPr>
        <p:spPr>
          <a:xfrm flipV="1">
            <a:off x="7876309" y="5554899"/>
            <a:ext cx="1514363" cy="57573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30637" y="3553690"/>
            <a:ext cx="1787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Helyes válasz</a:t>
            </a:r>
            <a:endParaRPr lang="hu-HU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003473" y="4831773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Ablak</a:t>
            </a:r>
            <a:endParaRPr lang="hu-HU" dirty="0"/>
          </a:p>
        </p:txBody>
      </p:sp>
      <p:sp>
        <p:nvSpPr>
          <p:cNvPr id="27" name="TextBox 26"/>
          <p:cNvSpPr txBox="1"/>
          <p:nvPr/>
        </p:nvSpPr>
        <p:spPr>
          <a:xfrm>
            <a:off x="6785263" y="6109854"/>
            <a:ext cx="158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Helyes válasz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126060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19" y="3377046"/>
            <a:ext cx="5440929" cy="329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8241" y="2992097"/>
            <a:ext cx="3523095" cy="370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644736" y="2784764"/>
            <a:ext cx="291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smtClean="0"/>
              <a:t>Quiz kódja</a:t>
            </a:r>
            <a:endParaRPr lang="hu-HU" sz="2800" b="1" dirty="0"/>
          </a:p>
        </p:txBody>
      </p:sp>
      <p:cxnSp>
        <p:nvCxnSpPr>
          <p:cNvPr id="11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>
            <a:off x="4304359" y="4253985"/>
            <a:ext cx="1608069" cy="21410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6">
            <a:extLst>
              <a:ext uri="{FF2B5EF4-FFF2-40B4-BE49-F238E27FC236}">
                <a16:creationId xmlns="" xmlns:a16="http://schemas.microsoft.com/office/drawing/2014/main" id="{2743DC06-1042-E03A-5E46-3A291BBE8A11}"/>
              </a:ext>
            </a:extLst>
          </p:cNvPr>
          <p:cNvCxnSpPr>
            <a:cxnSpLocks/>
          </p:cNvCxnSpPr>
          <p:nvPr/>
        </p:nvCxnSpPr>
        <p:spPr>
          <a:xfrm flipV="1">
            <a:off x="6847610" y="4578153"/>
            <a:ext cx="1701399" cy="84590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42264" y="4530437"/>
            <a:ext cx="288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Elemek összekapcsolása</a:t>
            </a:r>
            <a:endParaRPr lang="hu-HU" dirty="0"/>
          </a:p>
        </p:txBody>
      </p:sp>
      <p:sp>
        <p:nvSpPr>
          <p:cNvPr id="15" name="TextBox 14"/>
          <p:cNvSpPr txBox="1"/>
          <p:nvPr/>
        </p:nvSpPr>
        <p:spPr>
          <a:xfrm>
            <a:off x="5902036" y="5486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Adatok tárolása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2644727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091" y="3662362"/>
            <a:ext cx="4663084" cy="270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991" y="3634654"/>
            <a:ext cx="4652241" cy="276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751120" y="2951018"/>
            <a:ext cx="407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 smtClean="0"/>
              <a:t>Függvények</a:t>
            </a:r>
            <a:endParaRPr lang="hu-HU" sz="2800" b="1" dirty="0"/>
          </a:p>
        </p:txBody>
      </p:sp>
      <p:cxnSp>
        <p:nvCxnSpPr>
          <p:cNvPr id="11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>
            <a:off x="3815986" y="4659231"/>
            <a:ext cx="1608069" cy="21410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6">
            <a:extLst>
              <a:ext uri="{FF2B5EF4-FFF2-40B4-BE49-F238E27FC236}">
                <a16:creationId xmlns="" xmlns:a16="http://schemas.microsoft.com/office/drawing/2014/main" id="{2743DC06-1042-E03A-5E46-3A291BBE8A11}"/>
              </a:ext>
            </a:extLst>
          </p:cNvPr>
          <p:cNvCxnSpPr>
            <a:cxnSpLocks/>
          </p:cNvCxnSpPr>
          <p:nvPr/>
        </p:nvCxnSpPr>
        <p:spPr>
          <a:xfrm flipV="1">
            <a:off x="5829301" y="4889880"/>
            <a:ext cx="1701399" cy="84590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7573" y="4790209"/>
            <a:ext cx="17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Hibák gyűjtése</a:t>
            </a:r>
            <a:endParaRPr lang="hu-HU" dirty="0"/>
          </a:p>
        </p:txBody>
      </p:sp>
      <p:sp>
        <p:nvSpPr>
          <p:cNvPr id="14" name="TextBox 13"/>
          <p:cNvSpPr txBox="1"/>
          <p:nvPr/>
        </p:nvSpPr>
        <p:spPr>
          <a:xfrm>
            <a:off x="5288973" y="5787736"/>
            <a:ext cx="169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Válasz rögzítése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264472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034" y="3293918"/>
            <a:ext cx="5146984" cy="338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7936" y="3278494"/>
            <a:ext cx="4595522" cy="341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>
            <a:off x="3525042" y="4046168"/>
            <a:ext cx="1940576" cy="2764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>
            <a:off x="3150969" y="4669623"/>
            <a:ext cx="2325040" cy="32840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50969" y="5756564"/>
            <a:ext cx="2366604" cy="1807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5714" y="6328064"/>
            <a:ext cx="2307722" cy="7337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4445" y="4094018"/>
            <a:ext cx="179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Válasz érvényesítése</a:t>
            </a:r>
            <a:endParaRPr lang="hu-H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430981" y="4859482"/>
            <a:ext cx="179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Helyes válasz</a:t>
            </a:r>
            <a:endParaRPr lang="hu-H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541817" y="5635337"/>
            <a:ext cx="179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Válasz jelölése</a:t>
            </a:r>
            <a:endParaRPr lang="hu-H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392881" y="6328064"/>
            <a:ext cx="2067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Helytelen válasz mentése</a:t>
            </a:r>
            <a:endParaRPr lang="hu-HU" sz="1400" dirty="0"/>
          </a:p>
        </p:txBody>
      </p:sp>
      <p:cxnSp>
        <p:nvCxnSpPr>
          <p:cNvPr id="22" name="Egyenes összekötő nyíllal 16">
            <a:extLst>
              <a:ext uri="{FF2B5EF4-FFF2-40B4-BE49-F238E27FC236}">
                <a16:creationId xmlns="" xmlns:a16="http://schemas.microsoft.com/office/drawing/2014/main" id="{2743DC06-1042-E03A-5E46-3A291BBE8A11}"/>
              </a:ext>
            </a:extLst>
          </p:cNvPr>
          <p:cNvCxnSpPr>
            <a:cxnSpLocks/>
          </p:cNvCxnSpPr>
          <p:nvPr/>
        </p:nvCxnSpPr>
        <p:spPr>
          <a:xfrm>
            <a:off x="6629400" y="3522518"/>
            <a:ext cx="1431236" cy="33866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76454" y="3186545"/>
            <a:ext cx="179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Helytelen válasz</a:t>
            </a:r>
            <a:endParaRPr lang="hu-HU" sz="1400" dirty="0"/>
          </a:p>
        </p:txBody>
      </p:sp>
      <p:cxnSp>
        <p:nvCxnSpPr>
          <p:cNvPr id="27" name="Egyenes összekötő nyíllal 16">
            <a:extLst>
              <a:ext uri="{FF2B5EF4-FFF2-40B4-BE49-F238E27FC236}">
                <a16:creationId xmlns="" xmlns:a16="http://schemas.microsoft.com/office/drawing/2014/main" id="{2743DC06-1042-E03A-5E46-3A291BBE8A11}"/>
              </a:ext>
            </a:extLst>
          </p:cNvPr>
          <p:cNvCxnSpPr>
            <a:cxnSpLocks/>
          </p:cNvCxnSpPr>
          <p:nvPr/>
        </p:nvCxnSpPr>
        <p:spPr>
          <a:xfrm>
            <a:off x="6951518" y="5538355"/>
            <a:ext cx="793927" cy="71966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24499" y="5254336"/>
            <a:ext cx="179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/>
              <a:t>Következő kérdés</a:t>
            </a:r>
            <a:endParaRPr lang="hu-HU" sz="1400" dirty="0"/>
          </a:p>
        </p:txBody>
      </p:sp>
    </p:spTree>
    <p:extLst>
      <p:ext uri="{BB962C8B-B14F-4D97-AF65-F5344CB8AC3E}">
        <p14:creationId xmlns="" xmlns:p14="http://schemas.microsoft.com/office/powerpoint/2010/main" val="264472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033" y="2899062"/>
            <a:ext cx="3654858" cy="3838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06245" y="2856488"/>
            <a:ext cx="3470564" cy="384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>
            <a:off x="2797678" y="3308413"/>
            <a:ext cx="1940576" cy="2764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>
            <a:off x="2555223" y="4157004"/>
            <a:ext cx="1940576" cy="2764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38055" y="5694218"/>
            <a:ext cx="1517074" cy="59228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6">
            <a:extLst>
              <a:ext uri="{FF2B5EF4-FFF2-40B4-BE49-F238E27FC236}">
                <a16:creationId xmlns="" xmlns:a16="http://schemas.microsoft.com/office/drawing/2014/main" id="{2743DC06-1042-E03A-5E46-3A291BBE8A11}"/>
              </a:ext>
            </a:extLst>
          </p:cNvPr>
          <p:cNvCxnSpPr>
            <a:cxnSpLocks/>
          </p:cNvCxnSpPr>
          <p:nvPr/>
        </p:nvCxnSpPr>
        <p:spPr>
          <a:xfrm flipV="1">
            <a:off x="7045037" y="3383200"/>
            <a:ext cx="1410455" cy="1081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="" xmlns:a16="http://schemas.microsoft.com/office/drawing/2014/main" id="{2743DC06-1042-E03A-5E46-3A291BBE8A11}"/>
              </a:ext>
            </a:extLst>
          </p:cNvPr>
          <p:cNvCxnSpPr>
            <a:cxnSpLocks/>
          </p:cNvCxnSpPr>
          <p:nvPr/>
        </p:nvCxnSpPr>
        <p:spPr>
          <a:xfrm flipV="1">
            <a:off x="7062355" y="4865636"/>
            <a:ext cx="1410455" cy="1081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6">
            <a:extLst>
              <a:ext uri="{FF2B5EF4-FFF2-40B4-BE49-F238E27FC236}">
                <a16:creationId xmlns="" xmlns:a16="http://schemas.microsoft.com/office/drawing/2014/main" id="{2743DC06-1042-E03A-5E46-3A291BBE8A11}"/>
              </a:ext>
            </a:extLst>
          </p:cNvPr>
          <p:cNvCxnSpPr>
            <a:cxnSpLocks/>
          </p:cNvCxnSpPr>
          <p:nvPr/>
        </p:nvCxnSpPr>
        <p:spPr>
          <a:xfrm flipV="1">
            <a:off x="7145483" y="6060590"/>
            <a:ext cx="1410455" cy="1081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08318" y="3657600"/>
            <a:ext cx="278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Oldal előkészítése</a:t>
            </a:r>
            <a:endParaRPr lang="hu-H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173682" y="4547754"/>
            <a:ext cx="278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Kérdés kiválasztása</a:t>
            </a:r>
            <a:endParaRPr lang="hu-H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336473" y="5292436"/>
            <a:ext cx="278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Válasz elküldése</a:t>
            </a:r>
            <a:endParaRPr lang="hu-H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210301" y="3602181"/>
            <a:ext cx="278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Megjelenítés</a:t>
            </a:r>
            <a:endParaRPr lang="hu-H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690754" y="5025736"/>
            <a:ext cx="278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Gombok feltöltése</a:t>
            </a:r>
            <a:endParaRPr lang="hu-H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212772" y="6293427"/>
            <a:ext cx="278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Számlálók léptetése</a:t>
            </a:r>
            <a:endParaRPr lang="hu-HU" sz="1600" dirty="0"/>
          </a:p>
        </p:txBody>
      </p:sp>
    </p:spTree>
    <p:extLst>
      <p:ext uri="{BB962C8B-B14F-4D97-AF65-F5344CB8AC3E}">
        <p14:creationId xmlns="" xmlns:p14="http://schemas.microsoft.com/office/powerpoint/2010/main" val="2644727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330" y="2867890"/>
            <a:ext cx="3036888" cy="389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1965" y="3077875"/>
            <a:ext cx="41719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26602" y="5004523"/>
            <a:ext cx="42481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Egyenes összekötő nyíllal 16">
            <a:extLst>
              <a:ext uri="{FF2B5EF4-FFF2-40B4-BE49-F238E27FC236}">
                <a16:creationId xmlns="" xmlns:a16="http://schemas.microsoft.com/office/drawing/2014/main" id="{2743DC06-1042-E03A-5E46-3A291BBE8A11}"/>
              </a:ext>
            </a:extLst>
          </p:cNvPr>
          <p:cNvCxnSpPr>
            <a:cxnSpLocks/>
          </p:cNvCxnSpPr>
          <p:nvPr/>
        </p:nvCxnSpPr>
        <p:spPr>
          <a:xfrm flipV="1">
            <a:off x="5985164" y="3611800"/>
            <a:ext cx="1452018" cy="54456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6">
            <a:extLst>
              <a:ext uri="{FF2B5EF4-FFF2-40B4-BE49-F238E27FC236}">
                <a16:creationId xmlns="" xmlns:a16="http://schemas.microsoft.com/office/drawing/2014/main" id="{2743DC06-1042-E03A-5E46-3A291BBE8A11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6812972" y="5561828"/>
            <a:ext cx="620746" cy="13194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12771" y="4267200"/>
            <a:ext cx="2570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Random szám generálása</a:t>
            </a:r>
            <a:endParaRPr lang="hu-H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167743" y="5645727"/>
            <a:ext cx="2133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Következő kérdés</a:t>
            </a:r>
            <a:endParaRPr lang="hu-HU" sz="1600" dirty="0"/>
          </a:p>
        </p:txBody>
      </p:sp>
      <p:cxnSp>
        <p:nvCxnSpPr>
          <p:cNvPr id="18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>
            <a:off x="2278133" y="3349977"/>
            <a:ext cx="1940576" cy="2764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1445" y="3543300"/>
            <a:ext cx="2784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Tartalom eltüntetése</a:t>
            </a:r>
            <a:endParaRPr lang="hu-HU" sz="1600" dirty="0"/>
          </a:p>
        </p:txBody>
      </p:sp>
      <p:cxnSp>
        <p:nvCxnSpPr>
          <p:cNvPr id="20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>
            <a:off x="2274670" y="4603814"/>
            <a:ext cx="1684267" cy="10326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62845" y="4665518"/>
            <a:ext cx="2836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Pontszám kiiratása</a:t>
            </a:r>
            <a:endParaRPr lang="hu-HU" sz="1600" dirty="0"/>
          </a:p>
        </p:txBody>
      </p:sp>
      <p:cxnSp>
        <p:nvCxnSpPr>
          <p:cNvPr id="23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>
            <a:off x="2427071" y="5182242"/>
            <a:ext cx="1563038" cy="32494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76253" y="5524500"/>
            <a:ext cx="2836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Újrakezdés</a:t>
            </a:r>
            <a:endParaRPr lang="hu-HU" sz="1600" dirty="0"/>
          </a:p>
        </p:txBody>
      </p:sp>
      <p:cxnSp>
        <p:nvCxnSpPr>
          <p:cNvPr id="26" name="Egyenes összekötő nyíllal 12">
            <a:extLst>
              <a:ext uri="{FF2B5EF4-FFF2-40B4-BE49-F238E27FC236}">
                <a16:creationId xmlns="" xmlns:a16="http://schemas.microsoft.com/office/drawing/2014/main" id="{9B55780B-EC94-CA1A-4266-D79326EFFB60}"/>
              </a:ext>
            </a:extLst>
          </p:cNvPr>
          <p:cNvCxnSpPr>
            <a:cxnSpLocks/>
          </p:cNvCxnSpPr>
          <p:nvPr/>
        </p:nvCxnSpPr>
        <p:spPr>
          <a:xfrm rot="10800000">
            <a:off x="1218262" y="6186698"/>
            <a:ext cx="2512074" cy="23488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5362" y="6310746"/>
            <a:ext cx="2836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/>
              <a:t>Hibák</a:t>
            </a:r>
            <a:endParaRPr lang="hu-HU" sz="1600" dirty="0"/>
          </a:p>
        </p:txBody>
      </p:sp>
    </p:spTree>
    <p:extLst>
      <p:ext uri="{BB962C8B-B14F-4D97-AF65-F5344CB8AC3E}">
        <p14:creationId xmlns="" xmlns:p14="http://schemas.microsoft.com/office/powerpoint/2010/main" val="264472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="" xmlns:a16="http://schemas.microsoft.com/office/drawing/2014/main" id="{DD06F223-BFF6-6C6D-6F7C-3FB7021CDE2E}"/>
              </a:ext>
            </a:extLst>
          </p:cNvPr>
          <p:cNvSpPr/>
          <p:nvPr/>
        </p:nvSpPr>
        <p:spPr>
          <a:xfrm>
            <a:off x="2236304" y="3190462"/>
            <a:ext cx="7424531" cy="2097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1500" b="1" dirty="0">
              <a:solidFill>
                <a:schemeClr val="tx1"/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="" xmlns:a16="http://schemas.microsoft.com/office/drawing/2014/main" id="{676C000A-45E1-3C84-6AED-4413FA6E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0"/>
          <a:stretch/>
        </p:blipFill>
        <p:spPr>
          <a:xfrm>
            <a:off x="322515" y="3513484"/>
            <a:ext cx="5469248" cy="291216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="" xmlns:a16="http://schemas.microsoft.com/office/drawing/2014/main" id="{8692FBB3-26BE-40FD-1025-C491DDA9C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239" y="3513484"/>
            <a:ext cx="5476355" cy="2912165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="" xmlns:a16="http://schemas.microsoft.com/office/drawing/2014/main" id="{7F7CE6C7-0969-BE5A-5802-80AB6F1906AB}"/>
              </a:ext>
            </a:extLst>
          </p:cNvPr>
          <p:cNvSpPr txBox="1"/>
          <p:nvPr/>
        </p:nvSpPr>
        <p:spPr>
          <a:xfrm>
            <a:off x="3607905" y="2822714"/>
            <a:ext cx="803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/>
              <a:t>Főmenü és Leckék oldal</a:t>
            </a: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="" xmlns:a16="http://schemas.microsoft.com/office/drawing/2014/main" id="{EF08727B-DD23-85B0-287A-C88B038FB91C}"/>
              </a:ext>
            </a:extLst>
          </p:cNvPr>
          <p:cNvCxnSpPr/>
          <p:nvPr/>
        </p:nvCxnSpPr>
        <p:spPr>
          <a:xfrm>
            <a:off x="785191" y="4204252"/>
            <a:ext cx="1044000" cy="68400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="" xmlns:a16="http://schemas.microsoft.com/office/drawing/2014/main" id="{72615EED-D736-1228-40C2-C576E484B73A}"/>
              </a:ext>
            </a:extLst>
          </p:cNvPr>
          <p:cNvCxnSpPr/>
          <p:nvPr/>
        </p:nvCxnSpPr>
        <p:spPr>
          <a:xfrm flipH="1">
            <a:off x="4860235" y="5039139"/>
            <a:ext cx="735495" cy="437322"/>
          </a:xfrm>
          <a:prstGeom prst="straightConnector1">
            <a:avLst/>
          </a:prstGeom>
          <a:ln w="38100">
            <a:solidFill>
              <a:srgbClr val="FF0000">
                <a:alpha val="9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="" xmlns:a16="http://schemas.microsoft.com/office/drawing/2014/main" id="{A448766E-95BC-745A-74C0-FDC643837408}"/>
              </a:ext>
            </a:extLst>
          </p:cNvPr>
          <p:cNvCxnSpPr/>
          <p:nvPr/>
        </p:nvCxnSpPr>
        <p:spPr>
          <a:xfrm>
            <a:off x="6917635" y="4025348"/>
            <a:ext cx="626165" cy="4671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="" xmlns:a16="http://schemas.microsoft.com/office/drawing/2014/main" id="{275F60AE-9351-D547-8F62-C27C6AB17CA5}"/>
              </a:ext>
            </a:extLst>
          </p:cNvPr>
          <p:cNvCxnSpPr/>
          <p:nvPr/>
        </p:nvCxnSpPr>
        <p:spPr>
          <a:xfrm flipH="1">
            <a:off x="10267121" y="4204252"/>
            <a:ext cx="258418" cy="2782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="" xmlns:a16="http://schemas.microsoft.com/office/drawing/2014/main" id="{7C3D9A20-CDEC-650A-365D-8290A8DFDF2F}"/>
              </a:ext>
            </a:extLst>
          </p:cNvPr>
          <p:cNvCxnSpPr/>
          <p:nvPr/>
        </p:nvCxnSpPr>
        <p:spPr>
          <a:xfrm>
            <a:off x="6530009" y="5039139"/>
            <a:ext cx="387626" cy="51683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71027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499" y="3262745"/>
            <a:ext cx="10827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600" b="1" dirty="0" smtClean="0"/>
              <a:t>Köszönjük szépen a figyelmet!</a:t>
            </a:r>
            <a:endParaRPr lang="hu-HU" sz="6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4236" y="4883727"/>
            <a:ext cx="10879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smtClean="0"/>
              <a:t>Ne feledd:</a:t>
            </a:r>
          </a:p>
          <a:p>
            <a:pPr algn="ctr"/>
            <a:r>
              <a:rPr lang="hu-HU" sz="3200" dirty="0" smtClean="0"/>
              <a:t>„Érettségizni egyszer kell és jól!”</a:t>
            </a:r>
            <a:endParaRPr lang="hu-HU" sz="3200" dirty="0"/>
          </a:p>
        </p:txBody>
      </p:sp>
    </p:spTree>
    <p:extLst>
      <p:ext uri="{BB962C8B-B14F-4D97-AF65-F5344CB8AC3E}">
        <p14:creationId xmlns="" xmlns:p14="http://schemas.microsoft.com/office/powerpoint/2010/main" val="264472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="" xmlns:a16="http://schemas.microsoft.com/office/drawing/2014/main" id="{DD06F223-BFF6-6C6D-6F7C-3FB7021CDE2E}"/>
              </a:ext>
            </a:extLst>
          </p:cNvPr>
          <p:cNvSpPr/>
          <p:nvPr/>
        </p:nvSpPr>
        <p:spPr>
          <a:xfrm>
            <a:off x="2383734" y="3661056"/>
            <a:ext cx="7424531" cy="2097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1500" b="1" dirty="0">
              <a:solidFill>
                <a:schemeClr val="tx1"/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="" xmlns:a16="http://schemas.microsoft.com/office/drawing/2014/main" id="{5459FA8F-5F77-8FAA-67BB-62CB8057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682" y="3397312"/>
            <a:ext cx="5715000" cy="303907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="" xmlns:a16="http://schemas.microsoft.com/office/drawing/2014/main" id="{C81BA7B9-12AC-40C2-DD75-AE32D7945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86" y="3397312"/>
            <a:ext cx="5715000" cy="3039070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="" xmlns:a16="http://schemas.microsoft.com/office/drawing/2014/main" id="{AD6AFE93-4B80-7160-EF36-75446489AD79}"/>
              </a:ext>
            </a:extLst>
          </p:cNvPr>
          <p:cNvSpPr txBox="1"/>
          <p:nvPr/>
        </p:nvSpPr>
        <p:spPr>
          <a:xfrm>
            <a:off x="2850874" y="2812774"/>
            <a:ext cx="557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/>
              <a:t>Egy Lecke oldal szerkezete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="" xmlns:a16="http://schemas.microsoft.com/office/drawing/2014/main" id="{58CD3C8F-08A3-D83C-3CAC-1DF0779398CC}"/>
              </a:ext>
            </a:extLst>
          </p:cNvPr>
          <p:cNvCxnSpPr>
            <a:cxnSpLocks/>
          </p:cNvCxnSpPr>
          <p:nvPr/>
        </p:nvCxnSpPr>
        <p:spPr>
          <a:xfrm>
            <a:off x="301486" y="4512366"/>
            <a:ext cx="702171" cy="55356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="" xmlns:a16="http://schemas.microsoft.com/office/drawing/2014/main" id="{A1E0BC96-3ACA-0B5E-A347-1234489482DA}"/>
              </a:ext>
            </a:extLst>
          </p:cNvPr>
          <p:cNvCxnSpPr>
            <a:cxnSpLocks/>
          </p:cNvCxnSpPr>
          <p:nvPr/>
        </p:nvCxnSpPr>
        <p:spPr>
          <a:xfrm flipH="1">
            <a:off x="10986444" y="4454153"/>
            <a:ext cx="904069" cy="66999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="" xmlns:a16="http://schemas.microsoft.com/office/drawing/2014/main" id="{D36BBE32-8AFC-E955-E71B-CBFA277C62A7}"/>
              </a:ext>
            </a:extLst>
          </p:cNvPr>
          <p:cNvCxnSpPr>
            <a:cxnSpLocks/>
          </p:cNvCxnSpPr>
          <p:nvPr/>
        </p:nvCxnSpPr>
        <p:spPr>
          <a:xfrm>
            <a:off x="6202017" y="3828437"/>
            <a:ext cx="765705" cy="88119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9670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="" xmlns:a16="http://schemas.microsoft.com/office/drawing/2014/main" id="{87D6A1C5-6C1C-D69E-8637-C5C83569C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3" y="3490267"/>
            <a:ext cx="5664712" cy="301232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="" xmlns:a16="http://schemas.microsoft.com/office/drawing/2014/main" id="{05D87A17-792A-2D11-16BA-83F0A4A5D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30" y="3500208"/>
            <a:ext cx="5664712" cy="3012328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="" xmlns:a16="http://schemas.microsoft.com/office/drawing/2014/main" id="{12C1EDA3-5F57-0FC9-4172-02EB39828D9F}"/>
              </a:ext>
            </a:extLst>
          </p:cNvPr>
          <p:cNvSpPr txBox="1"/>
          <p:nvPr/>
        </p:nvSpPr>
        <p:spPr>
          <a:xfrm>
            <a:off x="3200400" y="2844225"/>
            <a:ext cx="5188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err="1"/>
              <a:t>Quiz</a:t>
            </a:r>
            <a:r>
              <a:rPr lang="hu-HU" sz="3200" b="1" dirty="0"/>
              <a:t> és helyes válasz</a:t>
            </a: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="" xmlns:a16="http://schemas.microsoft.com/office/drawing/2014/main" id="{B35429F7-3807-E55B-1FDA-E2F2B51A3322}"/>
              </a:ext>
            </a:extLst>
          </p:cNvPr>
          <p:cNvCxnSpPr>
            <a:cxnSpLocks/>
          </p:cNvCxnSpPr>
          <p:nvPr/>
        </p:nvCxnSpPr>
        <p:spPr>
          <a:xfrm>
            <a:off x="1553816" y="4055166"/>
            <a:ext cx="702171" cy="55356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="" xmlns:a16="http://schemas.microsoft.com/office/drawing/2014/main" id="{C828D43F-7A87-87C1-57F5-9ADD94AE6E1B}"/>
              </a:ext>
            </a:extLst>
          </p:cNvPr>
          <p:cNvCxnSpPr>
            <a:cxnSpLocks/>
          </p:cNvCxnSpPr>
          <p:nvPr/>
        </p:nvCxnSpPr>
        <p:spPr>
          <a:xfrm flipH="1">
            <a:off x="4174435" y="5088835"/>
            <a:ext cx="1464365" cy="71561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="" xmlns:a16="http://schemas.microsoft.com/office/drawing/2014/main" id="{9686771A-CC6E-151C-A95E-C585CAB8BA70}"/>
              </a:ext>
            </a:extLst>
          </p:cNvPr>
          <p:cNvCxnSpPr>
            <a:cxnSpLocks/>
          </p:cNvCxnSpPr>
          <p:nvPr/>
        </p:nvCxnSpPr>
        <p:spPr>
          <a:xfrm flipH="1">
            <a:off x="795130" y="3152216"/>
            <a:ext cx="215349" cy="72404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="" xmlns:a16="http://schemas.microsoft.com/office/drawing/2014/main" id="{CFF064F6-C7A1-EC27-BD04-E901E9591840}"/>
              </a:ext>
            </a:extLst>
          </p:cNvPr>
          <p:cNvCxnSpPr>
            <a:cxnSpLocks/>
          </p:cNvCxnSpPr>
          <p:nvPr/>
        </p:nvCxnSpPr>
        <p:spPr>
          <a:xfrm>
            <a:off x="7795590" y="5367131"/>
            <a:ext cx="702171" cy="55356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="" xmlns:a16="http://schemas.microsoft.com/office/drawing/2014/main" id="{847A6A93-A7C3-D576-D930-F93C0CC53C3E}"/>
              </a:ext>
            </a:extLst>
          </p:cNvPr>
          <p:cNvCxnSpPr>
            <a:cxnSpLocks/>
          </p:cNvCxnSpPr>
          <p:nvPr/>
        </p:nvCxnSpPr>
        <p:spPr>
          <a:xfrm flipH="1">
            <a:off x="10565296" y="4271521"/>
            <a:ext cx="815009" cy="67442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27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="" xmlns:a16="http://schemas.microsoft.com/office/drawing/2014/main" id="{F3B6ECC7-3BD2-12ED-738F-070434AAD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09" y="3583179"/>
            <a:ext cx="5643770" cy="3001193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="" xmlns:a16="http://schemas.microsoft.com/office/drawing/2014/main" id="{48B24AD8-360C-1591-ABF0-77C231F33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297" y="3583180"/>
            <a:ext cx="5643770" cy="3001192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="" xmlns:a16="http://schemas.microsoft.com/office/drawing/2014/main" id="{BF0267CA-4F6C-300C-CA21-DA9E2683B55D}"/>
              </a:ext>
            </a:extLst>
          </p:cNvPr>
          <p:cNvSpPr txBox="1"/>
          <p:nvPr/>
        </p:nvSpPr>
        <p:spPr>
          <a:xfrm>
            <a:off x="3321326" y="2810903"/>
            <a:ext cx="5549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/>
              <a:t>Helytelen válasz és kiértékelés</a:t>
            </a:r>
          </a:p>
          <a:p>
            <a:endParaRPr lang="hu-HU" sz="3200" b="1" dirty="0"/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="" xmlns:a16="http://schemas.microsoft.com/office/drawing/2014/main" id="{3B755EE0-8EE9-342E-E302-E37774E17C66}"/>
              </a:ext>
            </a:extLst>
          </p:cNvPr>
          <p:cNvCxnSpPr>
            <a:cxnSpLocks/>
          </p:cNvCxnSpPr>
          <p:nvPr/>
        </p:nvCxnSpPr>
        <p:spPr>
          <a:xfrm>
            <a:off x="7961243" y="5747842"/>
            <a:ext cx="702171" cy="55356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="" xmlns:a16="http://schemas.microsoft.com/office/drawing/2014/main" id="{77E8DDDB-FBDC-23D0-A032-BE529D91E59D}"/>
              </a:ext>
            </a:extLst>
          </p:cNvPr>
          <p:cNvCxnSpPr>
            <a:cxnSpLocks/>
          </p:cNvCxnSpPr>
          <p:nvPr/>
        </p:nvCxnSpPr>
        <p:spPr>
          <a:xfrm flipH="1" flipV="1">
            <a:off x="9760226" y="4512366"/>
            <a:ext cx="689112" cy="68190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="" xmlns:a16="http://schemas.microsoft.com/office/drawing/2014/main" id="{490DC5EF-F537-B40E-29BC-0ADA632A6B42}"/>
              </a:ext>
            </a:extLst>
          </p:cNvPr>
          <p:cNvCxnSpPr>
            <a:cxnSpLocks/>
          </p:cNvCxnSpPr>
          <p:nvPr/>
        </p:nvCxnSpPr>
        <p:spPr>
          <a:xfrm>
            <a:off x="7215809" y="4757918"/>
            <a:ext cx="810452" cy="23152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="" xmlns:a16="http://schemas.microsoft.com/office/drawing/2014/main" id="{1A36433D-03FD-D617-730A-92AA90EEC7BB}"/>
              </a:ext>
            </a:extLst>
          </p:cNvPr>
          <p:cNvCxnSpPr>
            <a:cxnSpLocks/>
          </p:cNvCxnSpPr>
          <p:nvPr/>
        </p:nvCxnSpPr>
        <p:spPr>
          <a:xfrm>
            <a:off x="1911625" y="4989445"/>
            <a:ext cx="702171" cy="55356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="" xmlns:a16="http://schemas.microsoft.com/office/drawing/2014/main" id="{FDB2063C-590E-E83F-2179-F32C63598360}"/>
              </a:ext>
            </a:extLst>
          </p:cNvPr>
          <p:cNvCxnSpPr>
            <a:cxnSpLocks/>
          </p:cNvCxnSpPr>
          <p:nvPr/>
        </p:nvCxnSpPr>
        <p:spPr>
          <a:xfrm flipV="1">
            <a:off x="4572000" y="5083775"/>
            <a:ext cx="347870" cy="66406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9619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="" xmlns:a16="http://schemas.microsoft.com/office/drawing/2014/main" id="{4FBDF40F-F3F8-2D52-38CB-2A24596FAEAF}"/>
              </a:ext>
            </a:extLst>
          </p:cNvPr>
          <p:cNvSpPr txBox="1"/>
          <p:nvPr/>
        </p:nvSpPr>
        <p:spPr>
          <a:xfrm>
            <a:off x="2623930" y="2800964"/>
            <a:ext cx="628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dirty="0"/>
              <a:t>Tervezés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="" xmlns:a16="http://schemas.microsoft.com/office/drawing/2014/main" id="{D1030209-52EA-F443-DA84-CFFF10755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3" y="3447295"/>
            <a:ext cx="4393934" cy="329545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="" xmlns:a16="http://schemas.microsoft.com/office/drawing/2014/main" id="{3FCCC369-4E31-C92B-2F46-588BE84A3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04" y="3397312"/>
            <a:ext cx="4369904" cy="3277428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="" xmlns:a16="http://schemas.microsoft.com/office/drawing/2014/main" id="{D84EEF9F-5F56-D70E-5B80-464A33BB1BCE}"/>
              </a:ext>
            </a:extLst>
          </p:cNvPr>
          <p:cNvSpPr txBox="1"/>
          <p:nvPr/>
        </p:nvSpPr>
        <p:spPr>
          <a:xfrm>
            <a:off x="5073927" y="3714776"/>
            <a:ext cx="1490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ötletelés folyamata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="" xmlns:a16="http://schemas.microsoft.com/office/drawing/2014/main" id="{1F585565-5455-FBFC-38CE-256046E836E3}"/>
              </a:ext>
            </a:extLst>
          </p:cNvPr>
          <p:cNvSpPr txBox="1"/>
          <p:nvPr/>
        </p:nvSpPr>
        <p:spPr>
          <a:xfrm>
            <a:off x="5378726" y="5208104"/>
            <a:ext cx="1646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Botinak ötlete támad</a:t>
            </a:r>
          </a:p>
        </p:txBody>
      </p:sp>
    </p:spTree>
    <p:extLst>
      <p:ext uri="{BB962C8B-B14F-4D97-AF65-F5344CB8AC3E}">
        <p14:creationId xmlns="" xmlns:p14="http://schemas.microsoft.com/office/powerpoint/2010/main" val="158921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="" xmlns:a16="http://schemas.microsoft.com/office/drawing/2014/main" id="{CA8EE9CA-11AC-116F-ABA3-654E46AD7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" y="3319670"/>
            <a:ext cx="4584005" cy="343800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="" xmlns:a16="http://schemas.microsoft.com/office/drawing/2014/main" id="{0751BE4B-BB2B-FAB2-2028-C215F112D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46" y="3274524"/>
            <a:ext cx="4584005" cy="3438003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="" xmlns:a16="http://schemas.microsoft.com/office/drawing/2014/main" id="{F616DC54-1A9B-F85F-AE40-A5FA30BFF08E}"/>
              </a:ext>
            </a:extLst>
          </p:cNvPr>
          <p:cNvSpPr txBox="1"/>
          <p:nvPr/>
        </p:nvSpPr>
        <p:spPr>
          <a:xfrm>
            <a:off x="3468758" y="2680469"/>
            <a:ext cx="404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dirty="0"/>
              <a:t>Weboldal készítés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="" xmlns:a16="http://schemas.microsoft.com/office/drawing/2014/main" id="{5FFC925C-F3A7-9111-45B2-A18DE0FA1700}"/>
              </a:ext>
            </a:extLst>
          </p:cNvPr>
          <p:cNvSpPr txBox="1"/>
          <p:nvPr/>
        </p:nvSpPr>
        <p:spPr>
          <a:xfrm>
            <a:off x="5021326" y="3637722"/>
            <a:ext cx="231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Antonio a </a:t>
            </a:r>
            <a:r>
              <a:rPr lang="hu-HU" dirty="0" smtClean="0"/>
              <a:t>weboldal </a:t>
            </a:r>
            <a:r>
              <a:rPr lang="hu-HU" dirty="0"/>
              <a:t>kinézetén dolgozik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="" xmlns:a16="http://schemas.microsoft.com/office/drawing/2014/main" id="{31FF4A82-21D4-D58C-A1EB-E94D49397E40}"/>
              </a:ext>
            </a:extLst>
          </p:cNvPr>
          <p:cNvSpPr txBox="1"/>
          <p:nvPr/>
        </p:nvSpPr>
        <p:spPr>
          <a:xfrm>
            <a:off x="5138530" y="5377070"/>
            <a:ext cx="1653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Boti és Gellért a leckéket és a </a:t>
            </a:r>
            <a:r>
              <a:rPr lang="hu-HU" dirty="0" err="1"/>
              <a:t>quizt</a:t>
            </a:r>
            <a:r>
              <a:rPr lang="hu-HU" dirty="0"/>
              <a:t> készítik</a:t>
            </a:r>
          </a:p>
        </p:txBody>
      </p:sp>
    </p:spTree>
    <p:extLst>
      <p:ext uri="{BB962C8B-B14F-4D97-AF65-F5344CB8AC3E}">
        <p14:creationId xmlns="" xmlns:p14="http://schemas.microsoft.com/office/powerpoint/2010/main" val="15417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="" xmlns:a16="http://schemas.microsoft.com/office/drawing/2014/main" id="{BD2DA775-96D4-C125-976E-AD6367575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410" y="3289852"/>
            <a:ext cx="4528929" cy="3396697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="" xmlns:a16="http://schemas.microsoft.com/office/drawing/2014/main" id="{C16AE62D-85E5-E964-5772-B2623DCEB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62" y="3289852"/>
            <a:ext cx="4528929" cy="3396697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="" xmlns:a16="http://schemas.microsoft.com/office/drawing/2014/main" id="{B8E6CC15-1983-C717-4C70-10AF88DF0B05}"/>
              </a:ext>
            </a:extLst>
          </p:cNvPr>
          <p:cNvSpPr txBox="1"/>
          <p:nvPr/>
        </p:nvSpPr>
        <p:spPr>
          <a:xfrm>
            <a:off x="3998844" y="2709230"/>
            <a:ext cx="3627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/>
              <a:t>A </a:t>
            </a:r>
            <a:r>
              <a:rPr lang="hu-HU" sz="3200" b="1" dirty="0" err="1"/>
              <a:t>Quiz</a:t>
            </a:r>
            <a:r>
              <a:rPr lang="hu-HU" sz="3200" b="1" dirty="0"/>
              <a:t> elkészítése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="" xmlns:a16="http://schemas.microsoft.com/office/drawing/2014/main" id="{B138EC19-2BF5-49B6-9A88-3A7A63B1AB42}"/>
              </a:ext>
            </a:extLst>
          </p:cNvPr>
          <p:cNvSpPr txBox="1"/>
          <p:nvPr/>
        </p:nvSpPr>
        <p:spPr>
          <a:xfrm>
            <a:off x="5158409" y="3834223"/>
            <a:ext cx="163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Boti befejezi a </a:t>
            </a:r>
            <a:r>
              <a:rPr lang="hu-HU" dirty="0" err="1"/>
              <a:t>quizt</a:t>
            </a:r>
            <a:endParaRPr lang="hu-HU" dirty="0"/>
          </a:p>
        </p:txBody>
      </p:sp>
      <p:sp>
        <p:nvSpPr>
          <p:cNvPr id="16" name="Szövegdoboz 15">
            <a:extLst>
              <a:ext uri="{FF2B5EF4-FFF2-40B4-BE49-F238E27FC236}">
                <a16:creationId xmlns="" xmlns:a16="http://schemas.microsoft.com/office/drawing/2014/main" id="{61B62A21-A2A0-405E-5740-CCBC16ECC922}"/>
              </a:ext>
            </a:extLst>
          </p:cNvPr>
          <p:cNvSpPr txBox="1"/>
          <p:nvPr/>
        </p:nvSpPr>
        <p:spPr>
          <a:xfrm>
            <a:off x="4975986" y="5057023"/>
            <a:ext cx="245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Bali elhelyezi a </a:t>
            </a:r>
            <a:r>
              <a:rPr lang="hu-HU" dirty="0" smtClean="0"/>
              <a:t>kérdéseket </a:t>
            </a:r>
            <a:r>
              <a:rPr lang="hu-HU" dirty="0"/>
              <a:t>a quizben</a:t>
            </a:r>
          </a:p>
        </p:txBody>
      </p:sp>
    </p:spTree>
    <p:extLst>
      <p:ext uri="{BB962C8B-B14F-4D97-AF65-F5344CB8AC3E}">
        <p14:creationId xmlns="" xmlns:p14="http://schemas.microsoft.com/office/powerpoint/2010/main" val="418789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="" xmlns:a16="http://schemas.microsoft.com/office/drawing/2014/main" id="{98B45FE1-4D6E-1527-4737-5E06B93CDE5B}"/>
              </a:ext>
            </a:extLst>
          </p:cNvPr>
          <p:cNvSpPr/>
          <p:nvPr/>
        </p:nvSpPr>
        <p:spPr>
          <a:xfrm>
            <a:off x="0" y="0"/>
            <a:ext cx="12192000" cy="22561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ACCFCA84-AA9B-FBE5-69A9-C3B0128E5184}"/>
              </a:ext>
            </a:extLst>
          </p:cNvPr>
          <p:cNvSpPr txBox="1"/>
          <p:nvPr/>
        </p:nvSpPr>
        <p:spPr>
          <a:xfrm>
            <a:off x="2037522" y="556591"/>
            <a:ext cx="8328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/>
                </a:solidFill>
              </a:rPr>
              <a:t>Síkmértani  Alapfogalmak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="" xmlns:a16="http://schemas.microsoft.com/office/drawing/2014/main" id="{A9D6A22A-218B-FA3A-ED0D-83F7C145EF9A}"/>
              </a:ext>
            </a:extLst>
          </p:cNvPr>
          <p:cNvSpPr/>
          <p:nvPr/>
        </p:nvSpPr>
        <p:spPr>
          <a:xfrm>
            <a:off x="0" y="2256183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="" xmlns:a16="http://schemas.microsoft.com/office/drawing/2014/main" id="{FCBDCF70-A29A-F788-9775-1A41FB87F69A}"/>
              </a:ext>
            </a:extLst>
          </p:cNvPr>
          <p:cNvSpPr/>
          <p:nvPr/>
        </p:nvSpPr>
        <p:spPr>
          <a:xfrm>
            <a:off x="1010479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 weboldal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="" xmlns:a16="http://schemas.microsoft.com/office/drawing/2014/main" id="{3471882F-C0E7-FAD9-E8AF-925515F348F9}"/>
              </a:ext>
            </a:extLst>
          </p:cNvPr>
          <p:cNvSpPr/>
          <p:nvPr/>
        </p:nvSpPr>
        <p:spPr>
          <a:xfrm>
            <a:off x="4485861" y="2256183"/>
            <a:ext cx="2305878" cy="457200"/>
          </a:xfrm>
          <a:prstGeom prst="roundRect">
            <a:avLst/>
          </a:prstGeom>
          <a:solidFill>
            <a:srgbClr val="13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Munkafolyamatok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="" xmlns:a16="http://schemas.microsoft.com/office/drawing/2014/main" id="{00D28EE8-8958-C3A5-A99A-B669B1781F93}"/>
              </a:ext>
            </a:extLst>
          </p:cNvPr>
          <p:cNvSpPr/>
          <p:nvPr/>
        </p:nvSpPr>
        <p:spPr>
          <a:xfrm>
            <a:off x="7961243" y="2256183"/>
            <a:ext cx="2305878" cy="457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Megvalósítás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="" xmlns:a16="http://schemas.microsoft.com/office/drawing/2014/main" id="{848C9B9B-39A4-68F0-143E-FE6B78735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78" y="3308489"/>
            <a:ext cx="4429539" cy="332215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="" xmlns:a16="http://schemas.microsoft.com/office/drawing/2014/main" id="{A38B492D-3AC5-1BF1-CCBD-926A9F3BF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3301034"/>
            <a:ext cx="4578625" cy="3433969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="" xmlns:a16="http://schemas.microsoft.com/office/drawing/2014/main" id="{C069BF45-3352-DED7-5B14-4D8425EFAF42}"/>
              </a:ext>
            </a:extLst>
          </p:cNvPr>
          <p:cNvSpPr txBox="1"/>
          <p:nvPr/>
        </p:nvSpPr>
        <p:spPr>
          <a:xfrm>
            <a:off x="3705640" y="2723714"/>
            <a:ext cx="4429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/>
              <a:t>Összerakás és javítások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="" xmlns:a16="http://schemas.microsoft.com/office/drawing/2014/main" id="{A50509FB-C440-247C-E762-FE3DDDAB2AA8}"/>
              </a:ext>
            </a:extLst>
          </p:cNvPr>
          <p:cNvSpPr txBox="1"/>
          <p:nvPr/>
        </p:nvSpPr>
        <p:spPr>
          <a:xfrm>
            <a:off x="5024231" y="3743119"/>
            <a:ext cx="179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Bali realizálja, hogy nem jó CSS van belinkelve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="" xmlns:a16="http://schemas.microsoft.com/office/drawing/2014/main" id="{3030B364-11F8-CD84-4109-EC74ECDD5A09}"/>
              </a:ext>
            </a:extLst>
          </p:cNvPr>
          <p:cNvSpPr txBox="1"/>
          <p:nvPr/>
        </p:nvSpPr>
        <p:spPr>
          <a:xfrm>
            <a:off x="5151784" y="5101080"/>
            <a:ext cx="179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Gellért dolgozik a </a:t>
            </a:r>
            <a:r>
              <a:rPr lang="hu-HU" dirty="0" smtClean="0"/>
              <a:t>linkeken</a:t>
            </a:r>
            <a:endParaRPr lang="hu-HU" dirty="0"/>
          </a:p>
        </p:txBody>
      </p:sp>
    </p:spTree>
    <p:extLst>
      <p:ext uri="{BB962C8B-B14F-4D97-AF65-F5344CB8AC3E}">
        <p14:creationId xmlns="" xmlns:p14="http://schemas.microsoft.com/office/powerpoint/2010/main" val="27120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5812</TotalTime>
  <Words>321</Words>
  <Application>Microsoft Office PowerPoint</Application>
  <PresentationFormat>Custom</PresentationFormat>
  <Paragraphs>152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Office-téma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ISZLAI L. BÁLINT</dc:creator>
  <cp:lastModifiedBy>Balint</cp:lastModifiedBy>
  <cp:revision>3</cp:revision>
  <dcterms:created xsi:type="dcterms:W3CDTF">2024-06-04T07:05:50Z</dcterms:created>
  <dcterms:modified xsi:type="dcterms:W3CDTF">2024-06-09T18:09:56Z</dcterms:modified>
</cp:coreProperties>
</file>