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75" r:id="rId7"/>
    <p:sldId id="276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7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060290"/>
            <a:ext cx="4954772" cy="1596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Transition: </a:t>
            </a:r>
            <a:endParaRPr lang="en-US" b="1" u="sng" dirty="0"/>
          </a:p>
          <a:p>
            <a:r>
              <a:rPr lang="en-US" sz="2000" dirty="0" err="1"/>
              <a:t>StartUp</a:t>
            </a:r>
            <a:r>
              <a:rPr lang="en-US" sz="2000" dirty="0"/>
              <a:t>/ </a:t>
            </a:r>
            <a:r>
              <a:rPr lang="en-US" sz="2000" dirty="0" err="1"/>
              <a:t>ENOff</a:t>
            </a:r>
            <a:endParaRPr lang="en-US" sz="2000" dirty="0"/>
          </a:p>
          <a:p>
            <a:r>
              <a:rPr lang="en-US" sz="2000" dirty="0" err="1"/>
              <a:t>LookForPark</a:t>
            </a:r>
            <a:endParaRPr lang="en-US" sz="2000" dirty="0"/>
          </a:p>
          <a:p>
            <a:r>
              <a:rPr lang="en-US" sz="2000" dirty="0"/>
              <a:t>Change parking type/mode ( </a:t>
            </a:r>
            <a:r>
              <a:rPr lang="en-US" sz="2000" dirty="0" err="1"/>
              <a:t>PType</a:t>
            </a:r>
            <a:r>
              <a:rPr lang="en-US" sz="2000" dirty="0"/>
              <a:t>, </a:t>
            </a:r>
            <a:r>
              <a:rPr lang="en-US" sz="2000" dirty="0" err="1"/>
              <a:t>PMode</a:t>
            </a:r>
            <a:r>
              <a:rPr lang="en-US" sz="2000" dirty="0"/>
              <a:t>)</a:t>
            </a:r>
          </a:p>
          <a:p>
            <a:r>
              <a:rPr lang="en-US" sz="2000" dirty="0"/>
              <a:t>Done parking, done </a:t>
            </a:r>
            <a:r>
              <a:rPr lang="en-US" sz="2000" dirty="0" err="1"/>
              <a:t>parkingtype</a:t>
            </a:r>
            <a:r>
              <a:rPr lang="en-US" sz="2000" dirty="0"/>
              <a:t> (</a:t>
            </a:r>
            <a:r>
              <a:rPr lang="en-US" sz="2000" dirty="0" err="1"/>
              <a:t>FinshP</a:t>
            </a:r>
            <a:r>
              <a:rPr lang="en-US" sz="2000" dirty="0"/>
              <a:t>, </a:t>
            </a:r>
            <a:r>
              <a:rPr lang="en-US" sz="2000" dirty="0" err="1"/>
              <a:t>DonePT</a:t>
            </a:r>
            <a:r>
              <a:rPr lang="en-US" sz="2000" dirty="0"/>
              <a:t>)</a:t>
            </a:r>
          </a:p>
          <a:p>
            <a:r>
              <a:rPr lang="en-US" sz="2000" dirty="0"/>
              <a:t>Computer- </a:t>
            </a:r>
            <a:r>
              <a:rPr lang="en-US" sz="2000" dirty="0" err="1"/>
              <a:t>cal</a:t>
            </a:r>
            <a:r>
              <a:rPr lang="en-US" sz="2000" dirty="0"/>
              <a:t> (calibrate) </a:t>
            </a:r>
            <a:r>
              <a:rPr lang="en-US" sz="2000" dirty="0" err="1"/>
              <a:t>sendD</a:t>
            </a:r>
            <a:r>
              <a:rPr lang="en-US" sz="2000" dirty="0"/>
              <a:t> (send data), move</a:t>
            </a:r>
          </a:p>
          <a:p>
            <a:r>
              <a:rPr lang="en-US" sz="2000" dirty="0"/>
              <a:t>Gears- after parking time raise done</a:t>
            </a:r>
          </a:p>
          <a:p>
            <a:r>
              <a:rPr lang="en-US" sz="2000" dirty="0"/>
              <a:t>Sensors- </a:t>
            </a:r>
            <a:r>
              <a:rPr lang="en-US" sz="2000" dirty="0" err="1"/>
              <a:t>calS</a:t>
            </a:r>
            <a:r>
              <a:rPr lang="en-US" sz="2000" dirty="0"/>
              <a:t>(calibrate sensors) ,off , WORKR/L/B/F sensors calculating</a:t>
            </a:r>
          </a:p>
          <a:p>
            <a:r>
              <a:rPr lang="en-US" sz="2000" dirty="0" err="1"/>
              <a:t>FinishSen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29BB3B-7616-4085-A1AA-B03AF8B8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843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5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driver click parking mode then the car search parking lot, 2 km from driver location (new)</a:t>
            </a:r>
          </a:p>
          <a:p>
            <a:r>
              <a:rPr lang="en-US" sz="2600" dirty="0"/>
              <a:t>When the car find free parking lot, it will park(same)</a:t>
            </a:r>
          </a:p>
          <a:p>
            <a:r>
              <a:rPr lang="en-US" sz="2600" dirty="0"/>
              <a:t> When the car didn’t succussed to park during 5 minutes, the car will search new parking lot (same as statecharts)</a:t>
            </a:r>
          </a:p>
        </p:txBody>
      </p:sp>
    </p:spTree>
    <p:extLst>
      <p:ext uri="{BB962C8B-B14F-4D97-AF65-F5344CB8AC3E}">
        <p14:creationId xmlns:p14="http://schemas.microsoft.com/office/powerpoint/2010/main" val="182913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 When the sensor is damage, the car will order tow truck (new)</a:t>
            </a:r>
          </a:p>
          <a:p>
            <a:r>
              <a:rPr lang="en-US" sz="2600" dirty="0"/>
              <a:t>When driver call the car then the car will come to his location (new)</a:t>
            </a:r>
          </a:p>
          <a:p>
            <a:r>
              <a:rPr lang="en-US" sz="2600" dirty="0"/>
              <a:t>When thief try to break the car: (new)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Deny access (forbid)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call the police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2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car parking, the computer: (same)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calculate the entering angle according to the data that receiving from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Move the car wheel and press the gas </a:t>
            </a:r>
            <a:r>
              <a:rPr lang="en-US" sz="2600" dirty="0" err="1"/>
              <a:t>padle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03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962"/>
            <a:ext cx="8686800" cy="763526"/>
          </a:xfrm>
        </p:spPr>
        <p:txBody>
          <a:bodyPr>
            <a:normAutofit/>
          </a:bodyPr>
          <a:lstStyle/>
          <a:p>
            <a:r>
              <a:rPr lang="en-US" sz="3200" dirty="0"/>
              <a:t>Controlled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/>
          <a:lstStyle/>
          <a:p>
            <a:r>
              <a:rPr lang="en-US" dirty="0"/>
              <a:t>Vitali </a:t>
            </a:r>
            <a:r>
              <a:rPr lang="en-US" dirty="0" err="1"/>
              <a:t>Bucevich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319275541</a:t>
            </a:r>
          </a:p>
          <a:p>
            <a:r>
              <a:rPr lang="en-US" dirty="0"/>
              <a:t>Yarin </a:t>
            </a:r>
            <a:r>
              <a:rPr lang="en-US" dirty="0" err="1"/>
              <a:t>Barom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204607519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/>
          </a:bodyPr>
          <a:lstStyle/>
          <a:p>
            <a:pPr marL="457200" lvl="1" indent="0" algn="l">
              <a:buNone/>
            </a:pPr>
            <a:r>
              <a:rPr lang="en-US" dirty="0"/>
              <a:t>Also known as self-driving car.</a:t>
            </a:r>
          </a:p>
          <a:p>
            <a:pPr marL="457200" lvl="1" indent="0">
              <a:buNone/>
            </a:pPr>
            <a:r>
              <a:rPr lang="en-US" dirty="0"/>
              <a:t>Autonomous car is a vehicle that is capable of sensing its environment and moving safely with little or no human input.</a:t>
            </a:r>
          </a:p>
          <a:p>
            <a:pPr marL="457200" lvl="1" indent="0">
              <a:buNone/>
            </a:pPr>
            <a:r>
              <a:rPr lang="en-US" dirty="0"/>
              <a:t>Autonomous car combine a variety of sensors to perceive their surroundings, such as radar, lidar, sonar, GPS, odometry and inertial measurement units.</a:t>
            </a:r>
          </a:p>
        </p:txBody>
      </p:sp>
    </p:spTree>
    <p:extLst>
      <p:ext uri="{BB962C8B-B14F-4D97-AF65-F5344CB8AC3E}">
        <p14:creationId xmlns:p14="http://schemas.microsoft.com/office/powerpoint/2010/main" val="13088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system’s </a:t>
            </a:r>
            <a:r>
              <a:rPr lang="en-US" b="1" u="sng" dirty="0"/>
              <a:t>inputs</a:t>
            </a:r>
            <a:r>
              <a:rPr lang="en-US" dirty="0"/>
              <a:t> are the sensors of the car, such as: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sz="2800" dirty="0"/>
              <a:t>adar, </a:t>
            </a:r>
            <a:r>
              <a:rPr lang="en-US" dirty="0"/>
              <a:t>GPS and etc.</a:t>
            </a:r>
          </a:p>
          <a:p>
            <a:pPr marL="0" indent="0">
              <a:buNone/>
            </a:pPr>
            <a:r>
              <a:rPr lang="en-US" dirty="0"/>
              <a:t>And the </a:t>
            </a:r>
            <a:r>
              <a:rPr lang="en-US" b="1" u="sng" dirty="0"/>
              <a:t>inputs</a:t>
            </a:r>
            <a:r>
              <a:rPr lang="en-US" dirty="0"/>
              <a:t> from the driver, such as: drive there, park here.</a:t>
            </a:r>
          </a:p>
          <a:p>
            <a:pPr marL="0" indent="0">
              <a:buNone/>
            </a:pPr>
            <a:r>
              <a:rPr lang="en-US" dirty="0"/>
              <a:t>The system acts according to these sensors and to the driver choice.</a:t>
            </a:r>
          </a:p>
          <a:p>
            <a:pPr marL="0" indent="0">
              <a:buNone/>
            </a:pPr>
            <a:r>
              <a:rPr lang="en-US" dirty="0"/>
              <a:t>Therefor, the system’s </a:t>
            </a:r>
            <a:r>
              <a:rPr lang="en-US" b="1" u="sng" dirty="0"/>
              <a:t>outputs</a:t>
            </a:r>
            <a:r>
              <a:rPr lang="en-US" b="1" dirty="0"/>
              <a:t> </a:t>
            </a:r>
            <a:r>
              <a:rPr lang="en-US" dirty="0"/>
              <a:t>are the abilities that the car provide, such as: driving, parking and etc.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Reactive examples in the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sz="2600" dirty="0"/>
              <a:t>The system is directed by the sensors and the driver choice.</a:t>
            </a:r>
          </a:p>
          <a:p>
            <a:pPr marL="457200" lvl="1" indent="0" algn="l">
              <a:buNone/>
            </a:pPr>
            <a:r>
              <a:rPr lang="en-US" sz="2600" dirty="0"/>
              <a:t>For example, when the driver want to park in a park lot. He choose the parking mode and the sensors scan the park lot to find a free parking. </a:t>
            </a:r>
          </a:p>
          <a:p>
            <a:pPr marL="457200" lvl="1" indent="0" algn="l">
              <a:buNone/>
            </a:pPr>
            <a:r>
              <a:rPr lang="en-US" sz="2600" dirty="0"/>
              <a:t>According to those inputs the car park.</a:t>
            </a:r>
          </a:p>
        </p:txBody>
      </p:sp>
    </p:spTree>
    <p:extLst>
      <p:ext uri="{BB962C8B-B14F-4D97-AF65-F5344CB8AC3E}">
        <p14:creationId xmlns:p14="http://schemas.microsoft.com/office/powerpoint/2010/main" val="29599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7C5E410-2496-4AEC-BF2C-266680B4F612}"/>
              </a:ext>
            </a:extLst>
          </p:cNvPr>
          <p:cNvSpPr txBox="1">
            <a:spLocks/>
          </p:cNvSpPr>
          <p:nvPr/>
        </p:nvSpPr>
        <p:spPr>
          <a:xfrm>
            <a:off x="255181" y="1177436"/>
            <a:ext cx="88037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600" dirty="0"/>
              <a:t>מחפש חניה פנויה בטווח של 2 ק"מ ממקום הורדת הנהג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לא נמצאה חניה או אם הרכב לא הצליח לחנות תוך חמש דקות אז הרכב יחפש חניה חדשה</a:t>
            </a:r>
          </a:p>
          <a:p>
            <a:pPr algn="r" rtl="1"/>
            <a:r>
              <a:rPr lang="he-IL" sz="2600" dirty="0"/>
              <a:t>הרכב יחנה בהתאם לסוג החניה האפשרית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נהרס חיישן הרכב יזמין גרר</a:t>
            </a:r>
          </a:p>
          <a:p>
            <a:pPr algn="r" rtl="1"/>
            <a:r>
              <a:rPr lang="he-IL" sz="2600" dirty="0"/>
              <a:t>הרכב יחזור למיקום הנהג ע"פ קריאה</a:t>
            </a:r>
            <a:endParaRPr lang="he-IL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2B6956F-A462-4CE8-A591-6B79AA24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177436"/>
            <a:ext cx="8817935" cy="351106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בעת ניסיון פריצה לרכב החונה</a:t>
            </a:r>
            <a:endParaRPr lang="he-IL" dirty="0">
              <a:solidFill>
                <a:srgbClr val="FF0000"/>
              </a:solidFill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תוזמן משטרה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יבוצע צילום של הפורץ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67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דרישות מערכת</a:t>
            </a:r>
            <a:r>
              <a:rPr lang="en-US" dirty="0"/>
              <a:t>-</a:t>
            </a:r>
            <a:r>
              <a:rPr lang="he-IL" dirty="0"/>
              <a:t>שהגשנו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הרכב יחנה בהתאם לסוג החניה האפשרית</a:t>
            </a:r>
            <a:endParaRPr lang="he-IL" sz="2800" dirty="0">
              <a:solidFill>
                <a:srgbClr val="FF0000"/>
              </a:solidFill>
            </a:endParaRPr>
          </a:p>
          <a:p>
            <a:pPr algn="r" rtl="1"/>
            <a:r>
              <a:rPr lang="he-IL" sz="2800"/>
              <a:t>אם לא נמצאה חניה או אם הרכב לא הצליח לחנות תוך חמש דקות אז הרכב יחפש חניה חדשה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7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States: </a:t>
            </a:r>
            <a:endParaRPr lang="en-US" b="1" u="sng" dirty="0"/>
          </a:p>
          <a:p>
            <a:r>
              <a:rPr lang="en-US" sz="1800" dirty="0" err="1"/>
              <a:t>EngineOFF</a:t>
            </a:r>
            <a:r>
              <a:rPr lang="en-US" sz="1800" dirty="0"/>
              <a:t> /Engine On</a:t>
            </a:r>
          </a:p>
          <a:p>
            <a:r>
              <a:rPr lang="en-US" sz="1800" dirty="0"/>
              <a:t>Driving</a:t>
            </a:r>
          </a:p>
          <a:p>
            <a:r>
              <a:rPr lang="en-US" sz="1800" dirty="0"/>
              <a:t>Parking in prosses / done (parking)</a:t>
            </a:r>
          </a:p>
          <a:p>
            <a:r>
              <a:rPr lang="en-US" sz="1800" dirty="0"/>
              <a:t>Parking inside parking lot ( front ,back )</a:t>
            </a:r>
          </a:p>
          <a:p>
            <a:r>
              <a:rPr lang="en-US" sz="1800" dirty="0"/>
              <a:t>Parking in street (right side , left side)</a:t>
            </a:r>
          </a:p>
          <a:p>
            <a:r>
              <a:rPr lang="en-US" sz="1800" dirty="0"/>
              <a:t>Computer – </a:t>
            </a:r>
            <a:r>
              <a:rPr lang="en-US" sz="1800" dirty="0" err="1"/>
              <a:t>Cidle</a:t>
            </a:r>
            <a:r>
              <a:rPr lang="en-US" sz="1800" dirty="0"/>
              <a:t> , </a:t>
            </a:r>
            <a:r>
              <a:rPr lang="en-US" sz="1800" dirty="0" err="1"/>
              <a:t>Cwork</a:t>
            </a:r>
            <a:r>
              <a:rPr lang="en-US" sz="1800" dirty="0"/>
              <a:t> , COFF</a:t>
            </a:r>
          </a:p>
          <a:p>
            <a:r>
              <a:rPr lang="en-US" sz="1800" dirty="0" err="1"/>
              <a:t>Geares</a:t>
            </a:r>
            <a:r>
              <a:rPr lang="en-US" sz="1800" dirty="0"/>
              <a:t>- gas pedal , Steering wheel</a:t>
            </a:r>
          </a:p>
          <a:p>
            <a:r>
              <a:rPr lang="en-US" sz="1800" dirty="0"/>
              <a:t>Sensors- </a:t>
            </a:r>
            <a:r>
              <a:rPr lang="en-US" sz="1800" dirty="0" err="1"/>
              <a:t>SIdle</a:t>
            </a:r>
            <a:r>
              <a:rPr lang="en-US" sz="1800" dirty="0"/>
              <a:t>, </a:t>
            </a:r>
            <a:r>
              <a:rPr lang="en-US" sz="1800" dirty="0" err="1"/>
              <a:t>Soff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Swork</a:t>
            </a:r>
            <a:r>
              <a:rPr lang="en-US" sz="1800" dirty="0"/>
              <a:t>( All sensors working –Front/Back/Right/Left Sensor Calculation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Autonomous car</vt:lpstr>
      <vt:lpstr>Students</vt:lpstr>
      <vt:lpstr>Autonomous car</vt:lpstr>
      <vt:lpstr>Inputs and outputs</vt:lpstr>
      <vt:lpstr>Reactive examples in the system</vt:lpstr>
      <vt:lpstr>דרישות מערכת</vt:lpstr>
      <vt:lpstr>דרישות מערכת</vt:lpstr>
      <vt:lpstr>דרישות מערכת-שהגשנו</vt:lpstr>
      <vt:lpstr>States &amp; Transition</vt:lpstr>
      <vt:lpstr>States &amp; Transition</vt:lpstr>
      <vt:lpstr>Statecharts</vt:lpstr>
      <vt:lpstr>LSC’s</vt:lpstr>
      <vt:lpstr>System Requirements</vt:lpstr>
      <vt:lpstr>System Requirements</vt:lpstr>
      <vt:lpstr>System Requirements</vt:lpstr>
      <vt:lpstr>Controlled Natural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2021-01-25T08:34:31Z</dcterms:modified>
</cp:coreProperties>
</file>