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75" r:id="rId7"/>
    <p:sldId id="276" r:id="rId8"/>
    <p:sldId id="268" r:id="rId9"/>
    <p:sldId id="269" r:id="rId10"/>
    <p:sldId id="270" r:id="rId11"/>
    <p:sldId id="271" r:id="rId12"/>
    <p:sldId id="283" r:id="rId13"/>
    <p:sldId id="285" r:id="rId14"/>
    <p:sldId id="272" r:id="rId15"/>
    <p:sldId id="286" r:id="rId16"/>
    <p:sldId id="287" r:id="rId17"/>
    <p:sldId id="288" r:id="rId18"/>
    <p:sldId id="273" r:id="rId19"/>
    <p:sldId id="277" r:id="rId20"/>
    <p:sldId id="278" r:id="rId21"/>
    <p:sldId id="279" r:id="rId22"/>
    <p:sldId id="281" r:id="rId23"/>
    <p:sldId id="282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60290"/>
            <a:ext cx="4954772" cy="1596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Transition: </a:t>
            </a:r>
            <a:endParaRPr lang="en-US" b="1" u="sng" dirty="0"/>
          </a:p>
          <a:p>
            <a:r>
              <a:rPr lang="en-US" sz="2000" dirty="0" err="1"/>
              <a:t>StartUp</a:t>
            </a:r>
            <a:r>
              <a:rPr lang="en-US" sz="2000" dirty="0"/>
              <a:t>/ </a:t>
            </a:r>
            <a:r>
              <a:rPr lang="en-US" sz="2000" dirty="0" err="1"/>
              <a:t>ENOff</a:t>
            </a:r>
            <a:endParaRPr lang="en-US" sz="2000" dirty="0"/>
          </a:p>
          <a:p>
            <a:r>
              <a:rPr lang="en-US" sz="2000" dirty="0" err="1"/>
              <a:t>LookForPark</a:t>
            </a:r>
            <a:endParaRPr lang="en-US" sz="2000" dirty="0"/>
          </a:p>
          <a:p>
            <a:r>
              <a:rPr lang="en-US" sz="2000" dirty="0"/>
              <a:t>Change parking type/mode ( </a:t>
            </a:r>
            <a:r>
              <a:rPr lang="en-US" sz="2000" dirty="0" err="1"/>
              <a:t>PType</a:t>
            </a:r>
            <a:r>
              <a:rPr lang="en-US" sz="2000" dirty="0"/>
              <a:t>, </a:t>
            </a:r>
            <a:r>
              <a:rPr lang="en-US" sz="2000" dirty="0" err="1"/>
              <a:t>PMode</a:t>
            </a:r>
            <a:r>
              <a:rPr lang="en-US" sz="2000" dirty="0"/>
              <a:t>)</a:t>
            </a:r>
          </a:p>
          <a:p>
            <a:r>
              <a:rPr lang="en-US" sz="2000" dirty="0"/>
              <a:t>Done parking, done </a:t>
            </a:r>
            <a:r>
              <a:rPr lang="en-US" sz="2000" dirty="0" err="1"/>
              <a:t>parkingtype</a:t>
            </a:r>
            <a:r>
              <a:rPr lang="en-US" sz="2000" dirty="0"/>
              <a:t> (</a:t>
            </a:r>
            <a:r>
              <a:rPr lang="en-US" sz="2000" dirty="0" err="1"/>
              <a:t>FinshP</a:t>
            </a:r>
            <a:r>
              <a:rPr lang="en-US" sz="2000" dirty="0"/>
              <a:t>, </a:t>
            </a:r>
            <a:r>
              <a:rPr lang="en-US" sz="2000" dirty="0" err="1"/>
              <a:t>DonePT</a:t>
            </a:r>
            <a:r>
              <a:rPr lang="en-US" sz="2000" dirty="0"/>
              <a:t>)</a:t>
            </a:r>
          </a:p>
          <a:p>
            <a:r>
              <a:rPr lang="en-US" sz="2000" dirty="0"/>
              <a:t>Computer- </a:t>
            </a:r>
            <a:r>
              <a:rPr lang="en-US" sz="2000" dirty="0" err="1"/>
              <a:t>cal</a:t>
            </a:r>
            <a:r>
              <a:rPr lang="en-US" sz="2000" dirty="0"/>
              <a:t> (calibrate) </a:t>
            </a:r>
            <a:r>
              <a:rPr lang="en-US" sz="2000" dirty="0" err="1"/>
              <a:t>sendD</a:t>
            </a:r>
            <a:r>
              <a:rPr lang="en-US" sz="2000" dirty="0"/>
              <a:t> (send data), move</a:t>
            </a:r>
          </a:p>
          <a:p>
            <a:r>
              <a:rPr lang="en-US" sz="2000" dirty="0"/>
              <a:t>Gears- after parking time raise done</a:t>
            </a:r>
          </a:p>
          <a:p>
            <a:r>
              <a:rPr lang="en-US" sz="2000" dirty="0"/>
              <a:t>Sensors- </a:t>
            </a:r>
            <a:r>
              <a:rPr lang="en-US" sz="2000" dirty="0" err="1"/>
              <a:t>calS</a:t>
            </a:r>
            <a:r>
              <a:rPr lang="en-US" sz="2000" dirty="0"/>
              <a:t>(calibrate sensors) ,off , WORKR/L/B/F sensors calculating</a:t>
            </a:r>
          </a:p>
          <a:p>
            <a:r>
              <a:rPr lang="en-US" sz="2000" dirty="0" err="1"/>
              <a:t>FinishSen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8DE3A-8F9D-4908-B3C9-DF4F9486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1" y="1383175"/>
            <a:ext cx="4303114" cy="2377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22C89-EF10-47CC-8B16-62C9BDC4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" y="701729"/>
            <a:ext cx="2445490" cy="43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36E07-27F9-466D-A665-C2A18BAC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" y="1061635"/>
            <a:ext cx="7736114" cy="3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285A7-187B-4F99-AA66-3037327E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" y="926234"/>
            <a:ext cx="7388273" cy="41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73B63-0048-4F5A-9B88-BDEDCC0E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4" y="1047864"/>
            <a:ext cx="5500800" cy="40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9423-ED7D-4548-A3BD-E0567A65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71" y="1047750"/>
            <a:ext cx="548905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86757-B53E-4FD6-A294-B24E64EF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00" y="1059543"/>
            <a:ext cx="5490000" cy="40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90B80-6E6B-4BCB-B17B-7EF500C8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4" y="1063180"/>
            <a:ext cx="2779259" cy="40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driver click parking mode then the car search parking lot, 2 km from driver location (new)</a:t>
            </a:r>
          </a:p>
          <a:p>
            <a:r>
              <a:rPr lang="en-US" sz="2600" dirty="0"/>
              <a:t>When the car find free parking lot, it will park(same)</a:t>
            </a:r>
          </a:p>
          <a:p>
            <a:r>
              <a:rPr lang="en-US" sz="2600" dirty="0"/>
              <a:t> When the car didn’t succussed to park during 5 minutes, the car will search new parking lot (same as statecharts)</a:t>
            </a:r>
          </a:p>
        </p:txBody>
      </p:sp>
    </p:spTree>
    <p:extLst>
      <p:ext uri="{BB962C8B-B14F-4D97-AF65-F5344CB8AC3E}">
        <p14:creationId xmlns:p14="http://schemas.microsoft.com/office/powerpoint/2010/main" val="18291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 When the sensor is damage, the car will order tow truck (new)</a:t>
            </a:r>
          </a:p>
          <a:p>
            <a:r>
              <a:rPr lang="en-US" sz="2600" dirty="0"/>
              <a:t>When driver call the car then the car will come to his location (new)</a:t>
            </a:r>
          </a:p>
          <a:p>
            <a:r>
              <a:rPr lang="en-US" sz="2600" dirty="0"/>
              <a:t>When thief try to break the car: (new)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Deny access (forbid)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call the police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Vitali </a:t>
            </a:r>
            <a:r>
              <a:rPr lang="en-US" dirty="0" err="1"/>
              <a:t>Bucevich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319275541</a:t>
            </a:r>
          </a:p>
          <a:p>
            <a:r>
              <a:rPr lang="en-US" dirty="0"/>
              <a:t>Yarin </a:t>
            </a:r>
            <a:r>
              <a:rPr lang="en-US" dirty="0" err="1"/>
              <a:t>Barom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204607519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car parking, the computer: (same)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calculate the entering angle according to the data that receiving from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Move the car wheel and press the gas </a:t>
            </a:r>
            <a:r>
              <a:rPr lang="en-US" sz="2600" dirty="0" err="1"/>
              <a:t>padle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03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r>
              <a:rPr lang="en-US" dirty="0"/>
              <a:t>When the user Look for parking then the car must access and the car must park</a:t>
            </a:r>
          </a:p>
          <a:p>
            <a:r>
              <a:rPr lang="en-US" dirty="0"/>
              <a:t>When the </a:t>
            </a:r>
            <a:r>
              <a:rPr lang="en-US"/>
              <a:t>car park, </a:t>
            </a:r>
            <a:r>
              <a:rPr lang="en-US" dirty="0"/>
              <a:t>the computer must search 2km radius and the computer must parking</a:t>
            </a:r>
          </a:p>
          <a:p>
            <a:r>
              <a:rPr lang="en-US" dirty="0"/>
              <a:t>When the car park, the gas paddle must press and the wheel must move and the sensors must work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r>
              <a:rPr lang="en-US" dirty="0"/>
              <a:t>When the user attempt to steals the car then the car must call and the car accesses and forbid</a:t>
            </a:r>
          </a:p>
          <a:p>
            <a:r>
              <a:rPr lang="en-US" dirty="0"/>
              <a:t>When the sensor damaged, the car must call tow truck</a:t>
            </a:r>
          </a:p>
          <a:p>
            <a:r>
              <a:rPr lang="en-US" dirty="0"/>
              <a:t>When the gas paddle pressed and the wheel moved and the sensors working, the computer must finish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9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r>
              <a:rPr lang="en-US"/>
              <a:t>Reflection on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600" dirty="0"/>
              <a:t>ויטלי:</a:t>
            </a:r>
            <a:endParaRPr lang="en-US" sz="2600" dirty="0"/>
          </a:p>
          <a:p>
            <a:pPr marL="0" indent="0" algn="r" rtl="1">
              <a:buNone/>
            </a:pPr>
            <a:r>
              <a:rPr lang="he-IL" sz="2600" dirty="0"/>
              <a:t>ויטלי: הקורס הועבר בצורה מקוונת שזה שונה מרוב הקורסים( עם שיעורים מוקלטים מראש) זה משהוא שלא נתקלתי בו בעבר שזה היה נחמד וטוב.</a:t>
            </a:r>
          </a:p>
          <a:p>
            <a:pPr marL="0" indent="0" algn="r" rtl="1">
              <a:buNone/>
            </a:pPr>
            <a:r>
              <a:rPr lang="he-IL" sz="2600" dirty="0"/>
              <a:t>בקשר לתוכן של הקורס, הקורס מביא זווית אחרת לעולם של תכנות ( שלא </a:t>
            </a:r>
            <a:r>
              <a:rPr lang="he-IL" sz="2600" dirty="0" err="1"/>
              <a:t>הכל</a:t>
            </a:r>
            <a:r>
              <a:rPr lang="he-IL" sz="2600" dirty="0"/>
              <a:t> חייב להיות קוד וקוד </a:t>
            </a:r>
            <a:r>
              <a:rPr lang="he-IL" sz="2600" dirty="0" err="1"/>
              <a:t>וקוד</a:t>
            </a:r>
            <a:r>
              <a:rPr lang="he-IL" sz="2600" dirty="0"/>
              <a:t> ) הקורס גם מביא ידע יותר כללי על עולם התכנות ( ואיך זה התפתח).קורס לא הכי פשוט אך גם לא קשה מדי. אמשיך לעקוב אחרי שעות ויזואליות גם בהמשך הדרך שלי. </a:t>
            </a:r>
          </a:p>
          <a:p>
            <a:pPr marL="0" indent="0" algn="r" rtl="1">
              <a:buNone/>
            </a:pPr>
            <a:endParaRPr lang="he-IL" sz="2600" dirty="0"/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56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r>
              <a:rPr lang="en-US"/>
              <a:t>Reflection on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600" dirty="0"/>
              <a:t>ירין:</a:t>
            </a:r>
          </a:p>
          <a:p>
            <a:pPr marL="0" indent="0" algn="r" rtl="1">
              <a:buNone/>
            </a:pPr>
            <a:r>
              <a:rPr lang="he-IL" sz="2600" dirty="0"/>
              <a:t>בתור סטודנטית עם הפרעות קשב וריכוז, הקורס הזה אפשר לי למידה בצורה מיטבית.</a:t>
            </a:r>
          </a:p>
          <a:p>
            <a:pPr marL="0" indent="0" algn="r" rtl="1">
              <a:buNone/>
            </a:pPr>
            <a:r>
              <a:rPr lang="he-IL" sz="2600" dirty="0"/>
              <a:t>הייתי יכולה לחזור בקלות שוב על נושאים שהייתי צריכה חזרה עליהם באמצעות הסרטונים וההקלטות הזום שהעלית.</a:t>
            </a:r>
          </a:p>
          <a:p>
            <a:pPr marL="0" indent="0" algn="r" rtl="1">
              <a:buNone/>
            </a:pPr>
            <a:r>
              <a:rPr lang="he-IL" sz="2600" dirty="0"/>
              <a:t>אני מכירה שפה ויזואלית מהעמותה שאני מתנדבת בה והרחבת לי גם את הידע בנושא זה.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93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/>
          </a:bodyPr>
          <a:lstStyle/>
          <a:p>
            <a:pPr marL="457200" lvl="1" indent="0" algn="l">
              <a:buNone/>
            </a:pPr>
            <a:r>
              <a:rPr lang="en-US" dirty="0"/>
              <a:t>Also known as self-driving car.</a:t>
            </a:r>
          </a:p>
          <a:p>
            <a:pPr marL="457200" lvl="1" indent="0">
              <a:buNone/>
            </a:pPr>
            <a:r>
              <a:rPr lang="en-US" dirty="0"/>
              <a:t>Autonomous car is a vehicle that is capable of sensing its environment and moving safely with little or no human input.</a:t>
            </a:r>
          </a:p>
          <a:p>
            <a:pPr marL="457200" lvl="1" indent="0">
              <a:buNone/>
            </a:pPr>
            <a:r>
              <a:rPr lang="en-US" dirty="0"/>
              <a:t>Autonomous car combine a variety of sensors to perceive their surroundings, such as radar, lidar, sonar, GPS, odometry and inertial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13088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system’s </a:t>
            </a:r>
            <a:r>
              <a:rPr lang="en-US" b="1" u="sng" dirty="0"/>
              <a:t>inputs</a:t>
            </a:r>
            <a:r>
              <a:rPr lang="en-US" dirty="0"/>
              <a:t> are the sensors of the car, such as: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sz="2800" dirty="0"/>
              <a:t>adar, </a:t>
            </a:r>
            <a:r>
              <a:rPr lang="en-US" dirty="0"/>
              <a:t>GPS and etc.</a:t>
            </a:r>
          </a:p>
          <a:p>
            <a:pPr marL="0" indent="0">
              <a:buNone/>
            </a:pPr>
            <a:r>
              <a:rPr lang="en-US" dirty="0"/>
              <a:t>And the </a:t>
            </a:r>
            <a:r>
              <a:rPr lang="en-US" b="1" u="sng" dirty="0"/>
              <a:t>inputs</a:t>
            </a:r>
            <a:r>
              <a:rPr lang="en-US" dirty="0"/>
              <a:t> from the driver, such as: drive there, park here.</a:t>
            </a:r>
          </a:p>
          <a:p>
            <a:pPr marL="0" indent="0">
              <a:buNone/>
            </a:pPr>
            <a:r>
              <a:rPr lang="en-US" dirty="0"/>
              <a:t>The system acts according to these sensors and to the driver choice.</a:t>
            </a:r>
          </a:p>
          <a:p>
            <a:pPr marL="0" indent="0">
              <a:buNone/>
            </a:pPr>
            <a:r>
              <a:rPr lang="en-US" dirty="0"/>
              <a:t>Therefor, the system’s </a:t>
            </a:r>
            <a:r>
              <a:rPr lang="en-US" b="1" u="sng" dirty="0"/>
              <a:t>outputs</a:t>
            </a:r>
            <a:r>
              <a:rPr lang="en-US" b="1" dirty="0"/>
              <a:t> </a:t>
            </a:r>
            <a:r>
              <a:rPr lang="en-US" dirty="0"/>
              <a:t>are the abilities that the car provide, such as: driving, parking and etc.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Reactive examples in the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sz="2600" dirty="0"/>
              <a:t>The system is directed by the sensors and the driver choice.</a:t>
            </a:r>
          </a:p>
          <a:p>
            <a:pPr marL="457200" lvl="1" indent="0" algn="l">
              <a:buNone/>
            </a:pPr>
            <a:r>
              <a:rPr lang="en-US" sz="2600" dirty="0"/>
              <a:t>For example, when the driver want to park in a park lot. He choose the parking mode and the sensors scan the park lot to find a free parking. </a:t>
            </a:r>
          </a:p>
          <a:p>
            <a:pPr marL="457200" lvl="1" indent="0" algn="l">
              <a:buNone/>
            </a:pPr>
            <a:r>
              <a:rPr lang="en-US" sz="2600" dirty="0"/>
              <a:t>According to those inputs the car park.</a:t>
            </a:r>
          </a:p>
        </p:txBody>
      </p:sp>
    </p:spTree>
    <p:extLst>
      <p:ext uri="{BB962C8B-B14F-4D97-AF65-F5344CB8AC3E}">
        <p14:creationId xmlns:p14="http://schemas.microsoft.com/office/powerpoint/2010/main" val="2959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7C5E410-2496-4AEC-BF2C-266680B4F612}"/>
              </a:ext>
            </a:extLst>
          </p:cNvPr>
          <p:cNvSpPr txBox="1">
            <a:spLocks/>
          </p:cNvSpPr>
          <p:nvPr/>
        </p:nvSpPr>
        <p:spPr>
          <a:xfrm>
            <a:off x="255181" y="1177436"/>
            <a:ext cx="88037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600" dirty="0"/>
              <a:t>מחפש חניה פנויה בטווח של 2 ק"מ ממקום הורדת הנהג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לא נמצאה חניה או אם הרכב לא הצליח לחנות תוך חמש דקות אז הרכב יחפש חניה חדשה</a:t>
            </a:r>
          </a:p>
          <a:p>
            <a:pPr algn="r" rtl="1"/>
            <a:r>
              <a:rPr lang="he-IL" sz="2600" dirty="0"/>
              <a:t>הרכב יחנה בהתאם לסוג החניה האפשרית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נהרס חיישן הרכב יזמין גרר</a:t>
            </a:r>
          </a:p>
          <a:p>
            <a:pPr algn="r" rtl="1"/>
            <a:r>
              <a:rPr lang="he-IL" sz="2600" dirty="0"/>
              <a:t>הרכב יחזור למיקום הנהג ע"פ קריאה</a:t>
            </a:r>
            <a:endParaRPr lang="he-IL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B6956F-A462-4CE8-A591-6B79AA24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177436"/>
            <a:ext cx="8817935" cy="351106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בעת ניסיון פריצה לרכב החונה</a:t>
            </a:r>
            <a:endParaRPr lang="he-IL" dirty="0">
              <a:solidFill>
                <a:srgbClr val="FF0000"/>
              </a:solidFill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תוזמן משטרה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יבוצע צילום של הפורץ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67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דרישות מערכת</a:t>
            </a:r>
            <a:r>
              <a:rPr lang="en-US" dirty="0"/>
              <a:t>-</a:t>
            </a:r>
            <a:r>
              <a:rPr lang="he-IL" dirty="0"/>
              <a:t>שהגשנו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הרכב יחנה בהתאם לסוג החניה האפשרית</a:t>
            </a:r>
            <a:endParaRPr lang="he-IL" sz="2800" dirty="0">
              <a:solidFill>
                <a:srgbClr val="FF0000"/>
              </a:solidFill>
            </a:endParaRPr>
          </a:p>
          <a:p>
            <a:pPr algn="r" rtl="1"/>
            <a:r>
              <a:rPr lang="he-IL" sz="2800"/>
              <a:t>אם לא נמצאה חניה או אם הרכב לא הצליח לחנות תוך חמש דקות אז הרכב יחפש חניה חדשה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7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States: </a:t>
            </a:r>
            <a:endParaRPr lang="en-US" b="1" u="sng" dirty="0"/>
          </a:p>
          <a:p>
            <a:r>
              <a:rPr lang="en-US" sz="1800" dirty="0" err="1"/>
              <a:t>EngineOFF</a:t>
            </a:r>
            <a:r>
              <a:rPr lang="en-US" sz="1800" dirty="0"/>
              <a:t> /Engine On</a:t>
            </a:r>
          </a:p>
          <a:p>
            <a:r>
              <a:rPr lang="en-US" sz="1800" dirty="0"/>
              <a:t>Driving</a:t>
            </a:r>
          </a:p>
          <a:p>
            <a:r>
              <a:rPr lang="en-US" sz="1800" dirty="0"/>
              <a:t>Parking in prosses / done (parking)</a:t>
            </a:r>
          </a:p>
          <a:p>
            <a:r>
              <a:rPr lang="en-US" sz="1800" dirty="0"/>
              <a:t>Parking inside parking lot ( front ,back )</a:t>
            </a:r>
          </a:p>
          <a:p>
            <a:r>
              <a:rPr lang="en-US" sz="1800" dirty="0"/>
              <a:t>Parking in street (right side , left side)</a:t>
            </a:r>
          </a:p>
          <a:p>
            <a:r>
              <a:rPr lang="en-US" sz="1800" dirty="0"/>
              <a:t>Computer – </a:t>
            </a:r>
            <a:r>
              <a:rPr lang="en-US" sz="1800" dirty="0" err="1"/>
              <a:t>Cidle</a:t>
            </a:r>
            <a:r>
              <a:rPr lang="en-US" sz="1800" dirty="0"/>
              <a:t> , </a:t>
            </a:r>
            <a:r>
              <a:rPr lang="en-US" sz="1800" dirty="0" err="1"/>
              <a:t>Cwork</a:t>
            </a:r>
            <a:r>
              <a:rPr lang="en-US" sz="1800" dirty="0"/>
              <a:t> , COFF</a:t>
            </a:r>
          </a:p>
          <a:p>
            <a:r>
              <a:rPr lang="en-US" sz="1800" dirty="0" err="1"/>
              <a:t>Geares</a:t>
            </a:r>
            <a:r>
              <a:rPr lang="en-US" sz="1800" dirty="0"/>
              <a:t>- gas pedal , Steering wheel</a:t>
            </a:r>
          </a:p>
          <a:p>
            <a:r>
              <a:rPr lang="en-US" sz="1800" dirty="0"/>
              <a:t>Sensors- </a:t>
            </a:r>
            <a:r>
              <a:rPr lang="en-US" sz="1800" dirty="0" err="1"/>
              <a:t>SIdle</a:t>
            </a:r>
            <a:r>
              <a:rPr lang="en-US" sz="1800" dirty="0"/>
              <a:t>, </a:t>
            </a:r>
            <a:r>
              <a:rPr lang="en-US" sz="1800" dirty="0" err="1"/>
              <a:t>Soff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Swork</a:t>
            </a:r>
            <a:r>
              <a:rPr lang="en-US" sz="1800" dirty="0"/>
              <a:t>( All sensors working –Front/Back/Right/Left Sensor Calculation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(16:9)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Twentieth Century</vt:lpstr>
      <vt:lpstr>Wingdings</vt:lpstr>
      <vt:lpstr>Office Theme</vt:lpstr>
      <vt:lpstr>Autonomous car</vt:lpstr>
      <vt:lpstr>Students</vt:lpstr>
      <vt:lpstr>Autonomous car</vt:lpstr>
      <vt:lpstr>Inputs and outputs</vt:lpstr>
      <vt:lpstr>Reactive examples in the system</vt:lpstr>
      <vt:lpstr>דרישות מערכת</vt:lpstr>
      <vt:lpstr>דרישות מערכת</vt:lpstr>
      <vt:lpstr>דרישות מערכת-שהגשנו</vt:lpstr>
      <vt:lpstr>States &amp; Transition</vt:lpstr>
      <vt:lpstr>States &amp; Transition</vt:lpstr>
      <vt:lpstr>Statecharts</vt:lpstr>
      <vt:lpstr>Statecharts</vt:lpstr>
      <vt:lpstr>Statecharts</vt:lpstr>
      <vt:lpstr>LSC’s</vt:lpstr>
      <vt:lpstr>LSC’s</vt:lpstr>
      <vt:lpstr>LSC’s</vt:lpstr>
      <vt:lpstr>LSC’s</vt:lpstr>
      <vt:lpstr>System Requirements</vt:lpstr>
      <vt:lpstr>System Requirements</vt:lpstr>
      <vt:lpstr>System Requirements</vt:lpstr>
      <vt:lpstr>Controlled Natural Language</vt:lpstr>
      <vt:lpstr>Controlled Natural Language</vt:lpstr>
      <vt:lpstr> Reflection on course</vt:lpstr>
      <vt:lpstr> Reflection 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2021-01-25T15:23:48Z</dcterms:modified>
</cp:coreProperties>
</file>