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84" r:id="rId3"/>
  </p:sldMasterIdLst>
  <p:handoutMasterIdLst>
    <p:handoutMasterId r:id="rId15"/>
  </p:handoutMasterIdLst>
  <p:sldIdLst>
    <p:sldId id="256" r:id="rId4"/>
    <p:sldId id="262" r:id="rId5"/>
    <p:sldId id="334" r:id="rId6"/>
    <p:sldId id="279" r:id="rId7"/>
    <p:sldId id="337" r:id="rId8"/>
    <p:sldId id="296" r:id="rId9"/>
    <p:sldId id="336" r:id="rId10"/>
    <p:sldId id="339" r:id="rId11"/>
    <p:sldId id="338" r:id="rId12"/>
    <p:sldId id="264" r:id="rId13"/>
    <p:sldId id="260" r:id="rId14"/>
  </p:sldIdLst>
  <p:sldSz cx="12192000" cy="6858000"/>
  <p:notesSz cx="6858000" cy="9144000"/>
  <p:defaultTextStyle>
    <a:defPPr>
      <a:defRPr lang="en-US"/>
    </a:defPPr>
    <a:lvl1pPr marL="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6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5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7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E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06" autoAdjust="0"/>
    <p:restoredTop sz="94660"/>
  </p:normalViewPr>
  <p:slideViewPr>
    <p:cSldViewPr snapToGrid="0">
      <p:cViewPr varScale="1">
        <p:scale>
          <a:sx n="73" d="100"/>
          <a:sy n="73" d="100"/>
        </p:scale>
        <p:origin x="57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393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5E3EB5F-0EDB-4C74-BB1F-03B8437923E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4064F9-D763-4FCB-9E62-10AA52B693A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B6DDC9-DE64-44CF-BFE7-122B272B38FB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CEE8CD-C006-4B54-9A08-6B931E39802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F94616-22BB-4B10-A3BA-F25A0985D7B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241BCF-65AE-4D28-8D87-64F16AC96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2226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217E40D-B216-4710-BD18-207E86DC4C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333" y="-299340"/>
            <a:ext cx="11391334" cy="7456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750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tyl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8949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1320577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3102876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80706" y="395209"/>
            <a:ext cx="11617291" cy="29088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858527" y="2695539"/>
            <a:ext cx="2161509" cy="21602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3628466" y="2695539"/>
            <a:ext cx="2161509" cy="21602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4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6398405" y="2695539"/>
            <a:ext cx="2161509" cy="21602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6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9168343" y="2695539"/>
            <a:ext cx="2161509" cy="21602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3524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125910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60155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5023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E1CD0F0-C157-4A74-85C5-3764950204CE}"/>
              </a:ext>
            </a:extLst>
          </p:cNvPr>
          <p:cNvSpPr/>
          <p:nvPr userDrawn="1"/>
        </p:nvSpPr>
        <p:spPr>
          <a:xfrm>
            <a:off x="0" y="0"/>
            <a:ext cx="12191999" cy="2552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4A88E2B-8914-4A51-93D1-53EE236F8DAE}"/>
              </a:ext>
            </a:extLst>
          </p:cNvPr>
          <p:cNvGrpSpPr/>
          <p:nvPr userDrawn="1"/>
        </p:nvGrpSpPr>
        <p:grpSpPr>
          <a:xfrm>
            <a:off x="1" y="2543120"/>
            <a:ext cx="12192000" cy="92498"/>
            <a:chOff x="11445923" y="0"/>
            <a:chExt cx="1119115" cy="255228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13FC2A0-2C8C-454E-A2FC-805728A75C98}"/>
                </a:ext>
              </a:extLst>
            </p:cNvPr>
            <p:cNvSpPr/>
            <p:nvPr/>
          </p:nvSpPr>
          <p:spPr>
            <a:xfrm>
              <a:off x="11818961" y="0"/>
              <a:ext cx="373038" cy="255228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690C1EE-6A6F-42D3-83B8-026B5166B341}"/>
                </a:ext>
              </a:extLst>
            </p:cNvPr>
            <p:cNvSpPr/>
            <p:nvPr/>
          </p:nvSpPr>
          <p:spPr>
            <a:xfrm>
              <a:off x="11445923" y="0"/>
              <a:ext cx="373038" cy="255228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AAFA40F-A963-4E4B-8411-ED8116D801AE}"/>
                </a:ext>
              </a:extLst>
            </p:cNvPr>
            <p:cNvSpPr/>
            <p:nvPr/>
          </p:nvSpPr>
          <p:spPr>
            <a:xfrm>
              <a:off x="12192000" y="0"/>
              <a:ext cx="373038" cy="255228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F457DA5-8BD8-4BD1-ABAC-1702790078A5}"/>
              </a:ext>
            </a:extLst>
          </p:cNvPr>
          <p:cNvGrpSpPr/>
          <p:nvPr userDrawn="1"/>
        </p:nvGrpSpPr>
        <p:grpSpPr>
          <a:xfrm>
            <a:off x="11126530" y="59960"/>
            <a:ext cx="983575" cy="1226175"/>
            <a:chOff x="8411919" y="701065"/>
            <a:chExt cx="2800065" cy="3490702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5DD6D29-DDE2-45C1-A138-CADB303F7C9F}"/>
                </a:ext>
              </a:extLst>
            </p:cNvPr>
            <p:cNvCxnSpPr/>
            <p:nvPr/>
          </p:nvCxnSpPr>
          <p:spPr>
            <a:xfrm>
              <a:off x="9105681" y="1504009"/>
              <a:ext cx="914400" cy="91440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FDC7CD9-2180-42AE-8704-20DBF67B10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3" y="2418409"/>
              <a:ext cx="1596788" cy="19106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D0A05A7-05C3-49E0-9D7D-F545E41AF2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3" y="1504009"/>
              <a:ext cx="682388" cy="110546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7A9F57B-F0AC-4B12-9AF5-A2D627622BC2}"/>
                </a:ext>
              </a:extLst>
            </p:cNvPr>
            <p:cNvCxnSpPr>
              <a:cxnSpLocks/>
            </p:cNvCxnSpPr>
            <p:nvPr/>
          </p:nvCxnSpPr>
          <p:spPr>
            <a:xfrm>
              <a:off x="10702469" y="701066"/>
              <a:ext cx="509515" cy="1260143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1285139-F2C4-446A-B33F-24C8A0E0D2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701065"/>
              <a:ext cx="682388" cy="171734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D5932DE-97EB-4356-AB7E-C15C95618C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05681" y="701067"/>
              <a:ext cx="1596788" cy="80294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C91D568-C449-4AA9-82B1-5329497816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4487" y="2415851"/>
              <a:ext cx="1255594" cy="119503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58F475E-0095-4F26-BB26-022930977535}"/>
                </a:ext>
              </a:extLst>
            </p:cNvPr>
            <p:cNvCxnSpPr>
              <a:cxnSpLocks/>
            </p:cNvCxnSpPr>
            <p:nvPr/>
          </p:nvCxnSpPr>
          <p:spPr>
            <a:xfrm>
              <a:off x="8423293" y="2609478"/>
              <a:ext cx="341194" cy="100140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5EFA47E-8BD9-48B8-8713-E45FE90BC0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2415851"/>
              <a:ext cx="0" cy="1775916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56E6CA7-B7F3-4621-A76D-BA617AA32ED8}"/>
                </a:ext>
              </a:extLst>
            </p:cNvPr>
            <p:cNvCxnSpPr>
              <a:cxnSpLocks/>
            </p:cNvCxnSpPr>
            <p:nvPr/>
          </p:nvCxnSpPr>
          <p:spPr>
            <a:xfrm>
              <a:off x="10020081" y="2418409"/>
              <a:ext cx="1026994" cy="74039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74EE110-4344-4F52-A647-018872E82CB7}"/>
                </a:ext>
              </a:extLst>
            </p:cNvPr>
            <p:cNvCxnSpPr>
              <a:cxnSpLocks/>
            </p:cNvCxnSpPr>
            <p:nvPr/>
          </p:nvCxnSpPr>
          <p:spPr>
            <a:xfrm>
              <a:off x="9111368" y="1501451"/>
              <a:ext cx="792707" cy="1535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8D380D3-EEA7-40C1-B43D-07CD1E39FD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04075" y="701065"/>
              <a:ext cx="798394" cy="81517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8724384-2A2C-43ED-8941-9540034BD8C4}"/>
                </a:ext>
              </a:extLst>
            </p:cNvPr>
            <p:cNvCxnSpPr>
              <a:cxnSpLocks/>
            </p:cNvCxnSpPr>
            <p:nvPr/>
          </p:nvCxnSpPr>
          <p:spPr>
            <a:xfrm>
              <a:off x="8764487" y="3610883"/>
              <a:ext cx="1249907" cy="58088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F0ACFEA-6181-41EB-8BED-A51527F7C0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14394" y="3158800"/>
              <a:ext cx="1032681" cy="103296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11BAF15-78AF-4795-B4FC-753D1EF9E0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1961209"/>
              <a:ext cx="1191903" cy="45464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050C95F-629C-490C-8BAC-78DABCD8556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52762" y="1961209"/>
              <a:ext cx="159222" cy="119759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5A19A85-9EC7-455C-8DD6-187CB92EDEE4}"/>
                </a:ext>
              </a:extLst>
            </p:cNvPr>
            <p:cNvCxnSpPr>
              <a:cxnSpLocks/>
            </p:cNvCxnSpPr>
            <p:nvPr/>
          </p:nvCxnSpPr>
          <p:spPr>
            <a:xfrm>
              <a:off x="9904075" y="1501451"/>
              <a:ext cx="116006" cy="91440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7240E26-80CD-41EC-B8BB-D59466F37C2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417606" y="3605125"/>
              <a:ext cx="343470" cy="320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DC3978A-C5FA-42C9-8D7B-F6438BA6096E}"/>
                </a:ext>
              </a:extLst>
            </p:cNvPr>
            <p:cNvCxnSpPr>
              <a:cxnSpLocks/>
            </p:cNvCxnSpPr>
            <p:nvPr/>
          </p:nvCxnSpPr>
          <p:spPr>
            <a:xfrm>
              <a:off x="8764487" y="1040840"/>
              <a:ext cx="346881" cy="47539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4388F42-C696-4539-BD00-F21F87F844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2" y="1040840"/>
              <a:ext cx="329821" cy="1568638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148E84D-1A6D-4271-8A0A-660F1B15D1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1075" y="734546"/>
              <a:ext cx="1941393" cy="32193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2B5DA5F-B400-4F36-B83F-421F789314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11919" y="2609478"/>
              <a:ext cx="11374" cy="99564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44EE669-9E4C-4CA7-A3A7-33BC296CAA71}"/>
              </a:ext>
            </a:extLst>
          </p:cNvPr>
          <p:cNvGrpSpPr/>
          <p:nvPr userDrawn="1"/>
        </p:nvGrpSpPr>
        <p:grpSpPr>
          <a:xfrm rot="15730005">
            <a:off x="10036530" y="262594"/>
            <a:ext cx="983575" cy="1226175"/>
            <a:chOff x="8411919" y="701065"/>
            <a:chExt cx="2800065" cy="3490702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EC4FCD0-D80E-4BDE-A5CD-8F0BC7673FD2}"/>
                </a:ext>
              </a:extLst>
            </p:cNvPr>
            <p:cNvCxnSpPr/>
            <p:nvPr/>
          </p:nvCxnSpPr>
          <p:spPr>
            <a:xfrm>
              <a:off x="9105681" y="1504009"/>
              <a:ext cx="914400" cy="91440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CA6BF7A-2F64-4D37-A80A-A731FAAE69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3" y="2418409"/>
              <a:ext cx="1596788" cy="19106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7D40FFE-6973-4966-BE8A-2C8BFC6DED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3" y="1504009"/>
              <a:ext cx="682388" cy="110546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8D0628B-4C25-405C-B92F-967A2F552D5E}"/>
                </a:ext>
              </a:extLst>
            </p:cNvPr>
            <p:cNvCxnSpPr>
              <a:cxnSpLocks/>
            </p:cNvCxnSpPr>
            <p:nvPr/>
          </p:nvCxnSpPr>
          <p:spPr>
            <a:xfrm>
              <a:off x="10702469" y="701066"/>
              <a:ext cx="509515" cy="1260143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55B7347-0448-457F-8A6E-209E78A221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701065"/>
              <a:ext cx="682388" cy="171734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91F3020F-2980-43D8-A6E1-A1C268398A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05681" y="701067"/>
              <a:ext cx="1596788" cy="80294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62F092F-EF39-4548-B871-05F5F502CC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4487" y="2415851"/>
              <a:ext cx="1255594" cy="119503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36979FA-828A-48D4-9C8B-6F50EEDAC5A3}"/>
                </a:ext>
              </a:extLst>
            </p:cNvPr>
            <p:cNvCxnSpPr>
              <a:cxnSpLocks/>
            </p:cNvCxnSpPr>
            <p:nvPr/>
          </p:nvCxnSpPr>
          <p:spPr>
            <a:xfrm>
              <a:off x="8423293" y="2609478"/>
              <a:ext cx="341194" cy="100140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50A29C4-0BDC-4C57-A752-FBD4848DD6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2415851"/>
              <a:ext cx="0" cy="1775916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6195D661-139C-43DA-B191-64D4E3EB6F2C}"/>
                </a:ext>
              </a:extLst>
            </p:cNvPr>
            <p:cNvCxnSpPr>
              <a:cxnSpLocks/>
            </p:cNvCxnSpPr>
            <p:nvPr/>
          </p:nvCxnSpPr>
          <p:spPr>
            <a:xfrm>
              <a:off x="10020081" y="2418409"/>
              <a:ext cx="1026994" cy="74039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4A0B6320-BEEA-4ED4-886F-54835A7A8DCB}"/>
                </a:ext>
              </a:extLst>
            </p:cNvPr>
            <p:cNvCxnSpPr>
              <a:cxnSpLocks/>
            </p:cNvCxnSpPr>
            <p:nvPr/>
          </p:nvCxnSpPr>
          <p:spPr>
            <a:xfrm>
              <a:off x="9111368" y="1501451"/>
              <a:ext cx="792707" cy="1535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5F0C052C-0C49-45D2-95B4-EB71C53035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04075" y="701065"/>
              <a:ext cx="798394" cy="81517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8C62899-030E-4CD7-8551-E8FB609D8372}"/>
                </a:ext>
              </a:extLst>
            </p:cNvPr>
            <p:cNvCxnSpPr>
              <a:cxnSpLocks/>
            </p:cNvCxnSpPr>
            <p:nvPr/>
          </p:nvCxnSpPr>
          <p:spPr>
            <a:xfrm>
              <a:off x="8764487" y="3610883"/>
              <a:ext cx="1249907" cy="58088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F753D3BE-5268-47BB-88DC-D80B006144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14394" y="3158800"/>
              <a:ext cx="1032681" cy="103296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E2C63B3-FEBC-4E81-A83F-442EFD970C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1961209"/>
              <a:ext cx="1191903" cy="45464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9839260-DA6B-4278-8342-339E9D7EEA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52762" y="1961209"/>
              <a:ext cx="159222" cy="119759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1A9196E6-7FB0-4C52-A592-204D37882FDF}"/>
                </a:ext>
              </a:extLst>
            </p:cNvPr>
            <p:cNvCxnSpPr>
              <a:cxnSpLocks/>
            </p:cNvCxnSpPr>
            <p:nvPr/>
          </p:nvCxnSpPr>
          <p:spPr>
            <a:xfrm>
              <a:off x="9904075" y="1501451"/>
              <a:ext cx="116006" cy="91440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4F56BBE9-7A54-44FD-8960-0A51776C143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417606" y="3605125"/>
              <a:ext cx="343470" cy="320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7F9F36F4-C91F-4046-832E-002EF0AE5503}"/>
                </a:ext>
              </a:extLst>
            </p:cNvPr>
            <p:cNvCxnSpPr>
              <a:cxnSpLocks/>
            </p:cNvCxnSpPr>
            <p:nvPr/>
          </p:nvCxnSpPr>
          <p:spPr>
            <a:xfrm>
              <a:off x="8764487" y="1040840"/>
              <a:ext cx="346881" cy="47539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A7280801-44E2-40E6-9915-0A3ADC2636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2" y="1040840"/>
              <a:ext cx="329821" cy="1568638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43EA181D-8A90-4729-8E01-BAB32AE981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1075" y="734546"/>
              <a:ext cx="1941393" cy="32193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89547D6E-9ECC-481E-83BB-010BB8DA42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11919" y="2609478"/>
              <a:ext cx="11374" cy="99564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17AD10F-453A-4E8D-AD1B-4B24EAEAFAD1}"/>
              </a:ext>
            </a:extLst>
          </p:cNvPr>
          <p:cNvGrpSpPr/>
          <p:nvPr userDrawn="1"/>
        </p:nvGrpSpPr>
        <p:grpSpPr>
          <a:xfrm rot="6889181">
            <a:off x="10412956" y="1601928"/>
            <a:ext cx="796471" cy="992922"/>
            <a:chOff x="8411919" y="701065"/>
            <a:chExt cx="2800065" cy="3490702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FDD64DF2-DC03-4DA2-8ECD-92414187EC81}"/>
                </a:ext>
              </a:extLst>
            </p:cNvPr>
            <p:cNvCxnSpPr/>
            <p:nvPr/>
          </p:nvCxnSpPr>
          <p:spPr>
            <a:xfrm>
              <a:off x="9105681" y="1504009"/>
              <a:ext cx="914400" cy="91440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06570102-6A32-4B3B-906D-BD8943799E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3" y="2418409"/>
              <a:ext cx="1596788" cy="19106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CC6062CC-F21A-41D5-B8B5-545A842812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3" y="1504009"/>
              <a:ext cx="682388" cy="110546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CB52F408-DC70-476B-A49E-0EC9DCC8A68E}"/>
                </a:ext>
              </a:extLst>
            </p:cNvPr>
            <p:cNvCxnSpPr>
              <a:cxnSpLocks/>
            </p:cNvCxnSpPr>
            <p:nvPr/>
          </p:nvCxnSpPr>
          <p:spPr>
            <a:xfrm>
              <a:off x="10702469" y="701066"/>
              <a:ext cx="509515" cy="1260143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3A5B904B-857F-43D9-88E8-9889A777C5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701065"/>
              <a:ext cx="682388" cy="171734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BEBCEDAA-E03D-4863-BBCD-A3499AB578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05681" y="701067"/>
              <a:ext cx="1596788" cy="80294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4D46D37-1080-4754-9469-9332FD8D44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4487" y="2415851"/>
              <a:ext cx="1255594" cy="119503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525EE8BE-F561-4363-B07C-2A8568C849D8}"/>
                </a:ext>
              </a:extLst>
            </p:cNvPr>
            <p:cNvCxnSpPr>
              <a:cxnSpLocks/>
            </p:cNvCxnSpPr>
            <p:nvPr/>
          </p:nvCxnSpPr>
          <p:spPr>
            <a:xfrm>
              <a:off x="8423293" y="2609478"/>
              <a:ext cx="341194" cy="100140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1CDEA6CE-6883-439C-90F3-B682651821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2415851"/>
              <a:ext cx="0" cy="1775916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C39EBADE-0038-4448-AE69-7A30F68146A9}"/>
                </a:ext>
              </a:extLst>
            </p:cNvPr>
            <p:cNvCxnSpPr>
              <a:cxnSpLocks/>
            </p:cNvCxnSpPr>
            <p:nvPr/>
          </p:nvCxnSpPr>
          <p:spPr>
            <a:xfrm>
              <a:off x="10020081" y="2418409"/>
              <a:ext cx="1026994" cy="74039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DC478AC4-0F9A-4B28-B8AE-A5C3FC191FD9}"/>
                </a:ext>
              </a:extLst>
            </p:cNvPr>
            <p:cNvCxnSpPr>
              <a:cxnSpLocks/>
            </p:cNvCxnSpPr>
            <p:nvPr/>
          </p:nvCxnSpPr>
          <p:spPr>
            <a:xfrm>
              <a:off x="9111368" y="1501451"/>
              <a:ext cx="792707" cy="1535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164C4057-53E5-4332-A8BC-0476466B17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04075" y="701065"/>
              <a:ext cx="798394" cy="81517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F6E5EB65-4860-47A3-A636-1D5B4086EBE5}"/>
                </a:ext>
              </a:extLst>
            </p:cNvPr>
            <p:cNvCxnSpPr>
              <a:cxnSpLocks/>
            </p:cNvCxnSpPr>
            <p:nvPr/>
          </p:nvCxnSpPr>
          <p:spPr>
            <a:xfrm>
              <a:off x="8764487" y="3610883"/>
              <a:ext cx="1249907" cy="58088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18726D1F-8E94-41C4-91B4-FE73F6CA4A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14394" y="3158800"/>
              <a:ext cx="1032681" cy="103296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8C5EE4BC-D4F2-4506-A3BC-1F49233209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1961209"/>
              <a:ext cx="1191903" cy="45464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FA371812-5AE7-41A7-8354-03341B0DD5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52762" y="1961209"/>
              <a:ext cx="159222" cy="119759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3B530347-4200-441B-ABAD-B145DCE83342}"/>
                </a:ext>
              </a:extLst>
            </p:cNvPr>
            <p:cNvCxnSpPr>
              <a:cxnSpLocks/>
            </p:cNvCxnSpPr>
            <p:nvPr/>
          </p:nvCxnSpPr>
          <p:spPr>
            <a:xfrm>
              <a:off x="9904075" y="1501451"/>
              <a:ext cx="116006" cy="91440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DE61C81E-2924-483B-81DE-205FCB7A445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417606" y="3605125"/>
              <a:ext cx="343470" cy="320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D324DC81-1E85-4D25-9885-81ACFF8EF9CE}"/>
                </a:ext>
              </a:extLst>
            </p:cNvPr>
            <p:cNvCxnSpPr>
              <a:cxnSpLocks/>
            </p:cNvCxnSpPr>
            <p:nvPr/>
          </p:nvCxnSpPr>
          <p:spPr>
            <a:xfrm>
              <a:off x="8764487" y="1040840"/>
              <a:ext cx="346881" cy="47539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2F3CC859-CABB-414D-A81B-30AF7FDC40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2" y="1040840"/>
              <a:ext cx="329821" cy="1568638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EC5B7264-49F4-4210-9CA1-CF355D0959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1075" y="734546"/>
              <a:ext cx="1941393" cy="32193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4FED197B-9A2F-4634-9DE3-0062A5B452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11919" y="2609478"/>
              <a:ext cx="11374" cy="99564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5A6F875E-26AF-47EC-80DA-4A202F58A299}"/>
              </a:ext>
            </a:extLst>
          </p:cNvPr>
          <p:cNvGrpSpPr/>
          <p:nvPr userDrawn="1"/>
        </p:nvGrpSpPr>
        <p:grpSpPr>
          <a:xfrm rot="20334324">
            <a:off x="11027040" y="751132"/>
            <a:ext cx="1164960" cy="1452298"/>
            <a:chOff x="8411919" y="701065"/>
            <a:chExt cx="2800065" cy="3490702"/>
          </a:xfrm>
        </p:grpSpPr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677BA5B5-C758-4877-800C-0C7E4D9CEBE4}"/>
                </a:ext>
              </a:extLst>
            </p:cNvPr>
            <p:cNvCxnSpPr/>
            <p:nvPr/>
          </p:nvCxnSpPr>
          <p:spPr>
            <a:xfrm>
              <a:off x="9105681" y="1504009"/>
              <a:ext cx="914400" cy="91440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A83A37C0-EC73-49DF-8FB5-5ECE4448FD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3" y="2418409"/>
              <a:ext cx="1596788" cy="19106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B1BA5729-6339-4F12-87C6-59FE607335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3" y="1504009"/>
              <a:ext cx="682388" cy="110546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A12BFEE7-A77F-4E6A-9E50-307AEE0A93E3}"/>
                </a:ext>
              </a:extLst>
            </p:cNvPr>
            <p:cNvCxnSpPr>
              <a:cxnSpLocks/>
            </p:cNvCxnSpPr>
            <p:nvPr/>
          </p:nvCxnSpPr>
          <p:spPr>
            <a:xfrm>
              <a:off x="10702469" y="701066"/>
              <a:ext cx="509515" cy="1260143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F402FDBD-1882-4637-A220-48C025A195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701065"/>
              <a:ext cx="682388" cy="171734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1BB18570-115A-4B82-B5E8-DEFEE35E3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05681" y="701067"/>
              <a:ext cx="1596788" cy="80294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B3A398FB-C068-4429-A23D-89DBCBB6FF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4487" y="2415851"/>
              <a:ext cx="1255594" cy="119503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2B571856-F9E7-4ED8-B06C-57DFF6B9CC0F}"/>
                </a:ext>
              </a:extLst>
            </p:cNvPr>
            <p:cNvCxnSpPr>
              <a:cxnSpLocks/>
            </p:cNvCxnSpPr>
            <p:nvPr/>
          </p:nvCxnSpPr>
          <p:spPr>
            <a:xfrm>
              <a:off x="8423293" y="2609478"/>
              <a:ext cx="341194" cy="100140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FA8CAEB4-E5DC-46B5-B31F-0CEF968450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2415851"/>
              <a:ext cx="0" cy="1775916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C1937CDF-54A0-4EB9-87AA-3A6F53380AA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0081" y="2418409"/>
              <a:ext cx="1026994" cy="74039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EEC0EDC4-79A2-48AC-9C2F-EC89AA5AF409}"/>
                </a:ext>
              </a:extLst>
            </p:cNvPr>
            <p:cNvCxnSpPr>
              <a:cxnSpLocks/>
            </p:cNvCxnSpPr>
            <p:nvPr/>
          </p:nvCxnSpPr>
          <p:spPr>
            <a:xfrm>
              <a:off x="9111368" y="1501451"/>
              <a:ext cx="792707" cy="1535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2C7274A9-AD57-4BC8-9D3E-4444CD75C00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04075" y="701065"/>
              <a:ext cx="798394" cy="81517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CE58877-41A8-426A-A97C-C7E929F3EBE6}"/>
                </a:ext>
              </a:extLst>
            </p:cNvPr>
            <p:cNvCxnSpPr>
              <a:cxnSpLocks/>
            </p:cNvCxnSpPr>
            <p:nvPr/>
          </p:nvCxnSpPr>
          <p:spPr>
            <a:xfrm>
              <a:off x="8764487" y="3610883"/>
              <a:ext cx="1249907" cy="58088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DEBC82F-0A62-4539-9DAC-1F7078C43F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14394" y="3158800"/>
              <a:ext cx="1032681" cy="103296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6A5A7A4C-C4AC-4031-8AE8-3C1D0B91DF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1961209"/>
              <a:ext cx="1191903" cy="45464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73F73277-134F-4896-A41B-6121A44641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52762" y="1961209"/>
              <a:ext cx="159222" cy="119759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284486BE-FF72-4400-AED7-FC2F51FF896E}"/>
                </a:ext>
              </a:extLst>
            </p:cNvPr>
            <p:cNvCxnSpPr>
              <a:cxnSpLocks/>
            </p:cNvCxnSpPr>
            <p:nvPr/>
          </p:nvCxnSpPr>
          <p:spPr>
            <a:xfrm>
              <a:off x="9904075" y="1501451"/>
              <a:ext cx="116006" cy="91440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07E4E1DC-4629-41E4-881E-039F4A4E34F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417606" y="3605125"/>
              <a:ext cx="343470" cy="320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BEBF3104-364F-4626-A5B8-05B4D1ADCA6A}"/>
                </a:ext>
              </a:extLst>
            </p:cNvPr>
            <p:cNvCxnSpPr>
              <a:cxnSpLocks/>
            </p:cNvCxnSpPr>
            <p:nvPr/>
          </p:nvCxnSpPr>
          <p:spPr>
            <a:xfrm>
              <a:off x="8764487" y="1040840"/>
              <a:ext cx="346881" cy="47539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8EA45D2F-F00F-4129-99E1-0B7C1B4A45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2" y="1040840"/>
              <a:ext cx="329821" cy="1568638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96CA710A-0CE7-4CEF-B09B-27A332D959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1075" y="734546"/>
              <a:ext cx="1941393" cy="32193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FCF51995-51FB-475E-94CD-AEE40B2178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11919" y="2609478"/>
              <a:ext cx="11374" cy="99564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B0D5CCF4-AEE8-4235-B77C-72150C7B86A8}"/>
              </a:ext>
            </a:extLst>
          </p:cNvPr>
          <p:cNvGrpSpPr/>
          <p:nvPr userDrawn="1"/>
        </p:nvGrpSpPr>
        <p:grpSpPr>
          <a:xfrm rot="20334324">
            <a:off x="9037156" y="71664"/>
            <a:ext cx="753407" cy="737354"/>
            <a:chOff x="8411919" y="701065"/>
            <a:chExt cx="2800065" cy="3490702"/>
          </a:xfrm>
        </p:grpSpPr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6666712C-D9DC-4E1B-B224-EE2C1109D35C}"/>
                </a:ext>
              </a:extLst>
            </p:cNvPr>
            <p:cNvCxnSpPr/>
            <p:nvPr/>
          </p:nvCxnSpPr>
          <p:spPr>
            <a:xfrm>
              <a:off x="9105681" y="1504009"/>
              <a:ext cx="914400" cy="91440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63352840-ABD4-47EF-ADD9-AA88424C91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3" y="2418409"/>
              <a:ext cx="1596788" cy="19106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E9F6F136-D82F-4732-9A09-51877B3006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3" y="1504009"/>
              <a:ext cx="682388" cy="110546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2357C639-5D19-43DF-9527-8D32F5DC8C97}"/>
                </a:ext>
              </a:extLst>
            </p:cNvPr>
            <p:cNvCxnSpPr>
              <a:cxnSpLocks/>
            </p:cNvCxnSpPr>
            <p:nvPr/>
          </p:nvCxnSpPr>
          <p:spPr>
            <a:xfrm>
              <a:off x="10702469" y="701066"/>
              <a:ext cx="509515" cy="1260143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69BA665B-04B0-4300-9EB4-1CFFE3ED45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701065"/>
              <a:ext cx="682388" cy="171734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EF1951ED-ABFB-4722-9F63-B0B27E2C29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05681" y="701067"/>
              <a:ext cx="1596788" cy="80294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364E12DE-0E57-4B8F-A49C-688E0958E9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4487" y="2415851"/>
              <a:ext cx="1255594" cy="119503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EE4BC377-B444-49A0-A473-E947787673A9}"/>
                </a:ext>
              </a:extLst>
            </p:cNvPr>
            <p:cNvCxnSpPr>
              <a:cxnSpLocks/>
            </p:cNvCxnSpPr>
            <p:nvPr/>
          </p:nvCxnSpPr>
          <p:spPr>
            <a:xfrm>
              <a:off x="8423293" y="2609478"/>
              <a:ext cx="341194" cy="100140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B6B46601-4F83-4893-8A97-6736B822C1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2415851"/>
              <a:ext cx="0" cy="1775916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67EEF4EC-D9C6-4972-9B35-88DF77520A96}"/>
                </a:ext>
              </a:extLst>
            </p:cNvPr>
            <p:cNvCxnSpPr>
              <a:cxnSpLocks/>
            </p:cNvCxnSpPr>
            <p:nvPr/>
          </p:nvCxnSpPr>
          <p:spPr>
            <a:xfrm>
              <a:off x="10020081" y="2418409"/>
              <a:ext cx="1026994" cy="74039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E2B4C8D5-FD70-44AE-8137-B0A8F4ACCEA6}"/>
                </a:ext>
              </a:extLst>
            </p:cNvPr>
            <p:cNvCxnSpPr>
              <a:cxnSpLocks/>
            </p:cNvCxnSpPr>
            <p:nvPr/>
          </p:nvCxnSpPr>
          <p:spPr>
            <a:xfrm>
              <a:off x="9111368" y="1501451"/>
              <a:ext cx="792707" cy="1535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EE403C5D-66B6-4B98-9623-F82EEB8A97A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04075" y="701065"/>
              <a:ext cx="798394" cy="81517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2521883D-899C-437B-9424-C11E887F4C76}"/>
                </a:ext>
              </a:extLst>
            </p:cNvPr>
            <p:cNvCxnSpPr>
              <a:cxnSpLocks/>
            </p:cNvCxnSpPr>
            <p:nvPr/>
          </p:nvCxnSpPr>
          <p:spPr>
            <a:xfrm>
              <a:off x="8764487" y="3610883"/>
              <a:ext cx="1249907" cy="58088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11EE4CB0-E6F1-4616-8CFD-ABC0841896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14394" y="3158800"/>
              <a:ext cx="1032681" cy="103296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FD622344-682A-45AB-BDAC-D83955B30D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1961209"/>
              <a:ext cx="1191903" cy="45464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E3F36C3A-AAA2-43EC-A1CA-D5CCDC6E35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52762" y="1961209"/>
              <a:ext cx="159222" cy="119759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AD7E67AE-8D68-43B6-A73E-4A33D1A25236}"/>
                </a:ext>
              </a:extLst>
            </p:cNvPr>
            <p:cNvCxnSpPr>
              <a:cxnSpLocks/>
            </p:cNvCxnSpPr>
            <p:nvPr/>
          </p:nvCxnSpPr>
          <p:spPr>
            <a:xfrm>
              <a:off x="9904075" y="1501451"/>
              <a:ext cx="116006" cy="91440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4CA0A232-916A-46A2-A7C1-987C261630A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417606" y="3605125"/>
              <a:ext cx="343470" cy="320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978AD056-AB72-4926-86BA-E77C4E1712FA}"/>
                </a:ext>
              </a:extLst>
            </p:cNvPr>
            <p:cNvCxnSpPr>
              <a:cxnSpLocks/>
            </p:cNvCxnSpPr>
            <p:nvPr/>
          </p:nvCxnSpPr>
          <p:spPr>
            <a:xfrm>
              <a:off x="8764487" y="1040840"/>
              <a:ext cx="346881" cy="47539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7189B293-9518-480B-92F2-B3FD6AE4D6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2" y="1040840"/>
              <a:ext cx="329821" cy="1568638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39E57236-C826-4A70-BF3F-87A183C24D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1075" y="734546"/>
              <a:ext cx="1941393" cy="32193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28F2DAEF-A763-4480-9B9B-5510A70DD6B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11919" y="2609478"/>
              <a:ext cx="11374" cy="99564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574C772B-1928-4597-8A34-F77909439262}"/>
              </a:ext>
            </a:extLst>
          </p:cNvPr>
          <p:cNvGrpSpPr/>
          <p:nvPr userDrawn="1"/>
        </p:nvGrpSpPr>
        <p:grpSpPr>
          <a:xfrm rot="19421998">
            <a:off x="9748081" y="1384230"/>
            <a:ext cx="717208" cy="701926"/>
            <a:chOff x="8411919" y="701065"/>
            <a:chExt cx="2800065" cy="3490702"/>
          </a:xfrm>
        </p:grpSpPr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7089472D-6102-4681-8E55-2C5794EE4E05}"/>
                </a:ext>
              </a:extLst>
            </p:cNvPr>
            <p:cNvCxnSpPr/>
            <p:nvPr/>
          </p:nvCxnSpPr>
          <p:spPr>
            <a:xfrm>
              <a:off x="9105681" y="1504009"/>
              <a:ext cx="914400" cy="91440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45D7A623-A535-43CF-9E20-EB48163EBA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3" y="2418409"/>
              <a:ext cx="1596788" cy="19106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84DDAD5E-B095-422F-B6CD-672CE6F954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3" y="1504009"/>
              <a:ext cx="682388" cy="110546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68204260-9189-46EB-869A-E95AE4088988}"/>
                </a:ext>
              </a:extLst>
            </p:cNvPr>
            <p:cNvCxnSpPr>
              <a:cxnSpLocks/>
            </p:cNvCxnSpPr>
            <p:nvPr/>
          </p:nvCxnSpPr>
          <p:spPr>
            <a:xfrm>
              <a:off x="10702469" y="701066"/>
              <a:ext cx="509515" cy="1260143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5B13CB03-7EDD-43E9-A3EE-08A70D250D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701065"/>
              <a:ext cx="682388" cy="171734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424ACA07-2AC8-4301-AF7A-F872F5BCBF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05681" y="701067"/>
              <a:ext cx="1596788" cy="80294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5E9DDC0C-BE86-40AC-BA9D-02E3CE7A15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4487" y="2415851"/>
              <a:ext cx="1255594" cy="119503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04D754C4-75A5-4238-AA8C-BB7B243E7233}"/>
                </a:ext>
              </a:extLst>
            </p:cNvPr>
            <p:cNvCxnSpPr>
              <a:cxnSpLocks/>
            </p:cNvCxnSpPr>
            <p:nvPr/>
          </p:nvCxnSpPr>
          <p:spPr>
            <a:xfrm>
              <a:off x="8423293" y="2609478"/>
              <a:ext cx="341194" cy="100140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1819C5E5-16FB-4BD7-ABFF-2AFB5E55E9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2415851"/>
              <a:ext cx="0" cy="1775916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4C7A9859-4815-4EA4-8F65-F968C9FC849F}"/>
                </a:ext>
              </a:extLst>
            </p:cNvPr>
            <p:cNvCxnSpPr>
              <a:cxnSpLocks/>
            </p:cNvCxnSpPr>
            <p:nvPr/>
          </p:nvCxnSpPr>
          <p:spPr>
            <a:xfrm>
              <a:off x="10020081" y="2418409"/>
              <a:ext cx="1026994" cy="74039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57B13CD7-AC6F-456F-9E2D-A202EA93C04D}"/>
                </a:ext>
              </a:extLst>
            </p:cNvPr>
            <p:cNvCxnSpPr>
              <a:cxnSpLocks/>
            </p:cNvCxnSpPr>
            <p:nvPr/>
          </p:nvCxnSpPr>
          <p:spPr>
            <a:xfrm>
              <a:off x="9111368" y="1501451"/>
              <a:ext cx="792707" cy="1535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F2B697B7-B1AF-408B-A9B5-014F75EB3E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04075" y="701065"/>
              <a:ext cx="798394" cy="81517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AFF57946-E60E-4726-9F65-63637C96D9AC}"/>
                </a:ext>
              </a:extLst>
            </p:cNvPr>
            <p:cNvCxnSpPr>
              <a:cxnSpLocks/>
            </p:cNvCxnSpPr>
            <p:nvPr/>
          </p:nvCxnSpPr>
          <p:spPr>
            <a:xfrm>
              <a:off x="8764487" y="3610883"/>
              <a:ext cx="1249907" cy="58088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7CB79018-A974-42C3-9327-9EE494BBBC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14394" y="3158800"/>
              <a:ext cx="1032681" cy="103296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A027431D-F6A9-4475-92D1-2C456BFCEC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1961209"/>
              <a:ext cx="1191903" cy="45464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B510266C-E548-470A-8A98-08A02F3E2EE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52762" y="1961209"/>
              <a:ext cx="159222" cy="119759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37175B15-68E2-4A5E-9813-8991CCF80A48}"/>
                </a:ext>
              </a:extLst>
            </p:cNvPr>
            <p:cNvCxnSpPr>
              <a:cxnSpLocks/>
            </p:cNvCxnSpPr>
            <p:nvPr/>
          </p:nvCxnSpPr>
          <p:spPr>
            <a:xfrm>
              <a:off x="9904075" y="1501451"/>
              <a:ext cx="116006" cy="91440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3A100DAD-AFB1-40DB-ADE7-B83F5DD8967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417606" y="3605125"/>
              <a:ext cx="343470" cy="320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620490C3-05EB-4F8F-B133-39AC8E8CA87F}"/>
                </a:ext>
              </a:extLst>
            </p:cNvPr>
            <p:cNvCxnSpPr>
              <a:cxnSpLocks/>
            </p:cNvCxnSpPr>
            <p:nvPr/>
          </p:nvCxnSpPr>
          <p:spPr>
            <a:xfrm>
              <a:off x="8764487" y="1040840"/>
              <a:ext cx="346881" cy="47539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B64D449B-2D2F-4B3F-8257-1F8D0DD919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2" y="1040840"/>
              <a:ext cx="329821" cy="1568638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7C287B58-6106-4047-BAA2-C3406DDB25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1075" y="734546"/>
              <a:ext cx="1941393" cy="32193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9B63D3A8-33D6-4BC7-8CC9-857AAE669DC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11919" y="2609478"/>
              <a:ext cx="11374" cy="99564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17F06A6F-6318-483E-B452-C88B27C43350}"/>
              </a:ext>
            </a:extLst>
          </p:cNvPr>
          <p:cNvGrpSpPr/>
          <p:nvPr userDrawn="1"/>
        </p:nvGrpSpPr>
        <p:grpSpPr>
          <a:xfrm rot="19421998">
            <a:off x="9244413" y="1325575"/>
            <a:ext cx="458379" cy="448611"/>
            <a:chOff x="8411919" y="701065"/>
            <a:chExt cx="2800065" cy="3490702"/>
          </a:xfrm>
        </p:grpSpPr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E91CD7AF-1692-4440-B8BA-E670A60CBCCA}"/>
                </a:ext>
              </a:extLst>
            </p:cNvPr>
            <p:cNvCxnSpPr/>
            <p:nvPr/>
          </p:nvCxnSpPr>
          <p:spPr>
            <a:xfrm>
              <a:off x="9105681" y="1504009"/>
              <a:ext cx="914400" cy="91440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1356FF31-B953-4F4E-B596-E60EA148FE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3" y="2418409"/>
              <a:ext cx="1596788" cy="19106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5C49752A-D43C-45B6-993D-EA5E0844C9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3" y="1504009"/>
              <a:ext cx="682388" cy="110546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B753FBDD-B18B-409C-A47A-F97D2E3F5EF6}"/>
                </a:ext>
              </a:extLst>
            </p:cNvPr>
            <p:cNvCxnSpPr>
              <a:cxnSpLocks/>
            </p:cNvCxnSpPr>
            <p:nvPr/>
          </p:nvCxnSpPr>
          <p:spPr>
            <a:xfrm>
              <a:off x="10702469" y="701066"/>
              <a:ext cx="509515" cy="1260143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61749067-1D7E-4678-B43D-843D42744B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701065"/>
              <a:ext cx="682388" cy="171734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BB90CE84-57B1-4386-B44F-156E4FFC61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05681" y="701067"/>
              <a:ext cx="1596788" cy="80294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15B6C08B-4B3D-4F15-9BA5-AB40A1E1F8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4487" y="2415851"/>
              <a:ext cx="1255594" cy="119503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BC1DF333-9292-43D8-96FF-D38D03FC80C0}"/>
                </a:ext>
              </a:extLst>
            </p:cNvPr>
            <p:cNvCxnSpPr>
              <a:cxnSpLocks/>
            </p:cNvCxnSpPr>
            <p:nvPr/>
          </p:nvCxnSpPr>
          <p:spPr>
            <a:xfrm>
              <a:off x="8423293" y="2609478"/>
              <a:ext cx="341194" cy="100140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DC4CB3EA-34E0-4265-818A-640BBCAED2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2415851"/>
              <a:ext cx="0" cy="1775916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885D7418-DA23-4D62-ADDA-A33D8629D46F}"/>
                </a:ext>
              </a:extLst>
            </p:cNvPr>
            <p:cNvCxnSpPr>
              <a:cxnSpLocks/>
            </p:cNvCxnSpPr>
            <p:nvPr/>
          </p:nvCxnSpPr>
          <p:spPr>
            <a:xfrm>
              <a:off x="10020081" y="2418409"/>
              <a:ext cx="1026994" cy="74039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7DA01C98-3668-44DC-BD8A-21C1F9B9CC2B}"/>
                </a:ext>
              </a:extLst>
            </p:cNvPr>
            <p:cNvCxnSpPr>
              <a:cxnSpLocks/>
            </p:cNvCxnSpPr>
            <p:nvPr/>
          </p:nvCxnSpPr>
          <p:spPr>
            <a:xfrm>
              <a:off x="9111368" y="1501451"/>
              <a:ext cx="792707" cy="1535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77874D64-B6D5-4B26-9D31-C32312A1FDF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04075" y="701065"/>
              <a:ext cx="798394" cy="81517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67A0BDD8-5F2F-4871-AC80-15065F48B7B4}"/>
                </a:ext>
              </a:extLst>
            </p:cNvPr>
            <p:cNvCxnSpPr>
              <a:cxnSpLocks/>
            </p:cNvCxnSpPr>
            <p:nvPr/>
          </p:nvCxnSpPr>
          <p:spPr>
            <a:xfrm>
              <a:off x="8764487" y="3610883"/>
              <a:ext cx="1249907" cy="58088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774FF47B-975B-495B-AFA7-626EA3CB0B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14394" y="3158800"/>
              <a:ext cx="1032681" cy="103296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9979DDAC-383E-484D-AD43-6040954E5D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1961209"/>
              <a:ext cx="1191903" cy="45464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5E20253B-FE44-45FD-9073-793A2ACD30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52762" y="1961209"/>
              <a:ext cx="159222" cy="119759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4A967840-EB8D-4A8D-9023-BA05C472301C}"/>
                </a:ext>
              </a:extLst>
            </p:cNvPr>
            <p:cNvCxnSpPr>
              <a:cxnSpLocks/>
            </p:cNvCxnSpPr>
            <p:nvPr/>
          </p:nvCxnSpPr>
          <p:spPr>
            <a:xfrm>
              <a:off x="9904075" y="1501451"/>
              <a:ext cx="116006" cy="91440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5BFA0587-ECDE-4476-B6DA-8C1636CCCB8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417606" y="3605125"/>
              <a:ext cx="343470" cy="320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9332D652-2851-49FA-9380-17419EF0B2EB}"/>
                </a:ext>
              </a:extLst>
            </p:cNvPr>
            <p:cNvCxnSpPr>
              <a:cxnSpLocks/>
            </p:cNvCxnSpPr>
            <p:nvPr/>
          </p:nvCxnSpPr>
          <p:spPr>
            <a:xfrm>
              <a:off x="8764487" y="1040840"/>
              <a:ext cx="346881" cy="47539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0AB93698-E5DF-418F-84ED-95993EFBD6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2" y="1040840"/>
              <a:ext cx="329821" cy="1568638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7253BEA4-85D6-4559-8CD4-CD651FA044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1075" y="734546"/>
              <a:ext cx="1941393" cy="32193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33186F57-FF32-469C-8E8F-0D5A121C0D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11919" y="2609478"/>
              <a:ext cx="11374" cy="99564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B39A1B71-4BFB-417F-8ADF-A50673257A72}"/>
              </a:ext>
            </a:extLst>
          </p:cNvPr>
          <p:cNvGrpSpPr/>
          <p:nvPr userDrawn="1"/>
        </p:nvGrpSpPr>
        <p:grpSpPr>
          <a:xfrm rot="19421998">
            <a:off x="10765083" y="43767"/>
            <a:ext cx="412730" cy="403935"/>
            <a:chOff x="8411919" y="701065"/>
            <a:chExt cx="2800065" cy="3490702"/>
          </a:xfrm>
        </p:grpSpPr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F5970A27-55A6-4D07-8C70-C55D06337EBD}"/>
                </a:ext>
              </a:extLst>
            </p:cNvPr>
            <p:cNvCxnSpPr/>
            <p:nvPr/>
          </p:nvCxnSpPr>
          <p:spPr>
            <a:xfrm>
              <a:off x="9105681" y="1504009"/>
              <a:ext cx="914400" cy="91440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E83ABF58-61A0-409C-A57E-EA1E39EFB7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3" y="2418409"/>
              <a:ext cx="1596788" cy="19106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A072E919-222D-4E11-9FBF-4092D8A0EA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3" y="1504009"/>
              <a:ext cx="682388" cy="110546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B669C07E-C483-453C-AAEC-C3FBEDB040FD}"/>
                </a:ext>
              </a:extLst>
            </p:cNvPr>
            <p:cNvCxnSpPr>
              <a:cxnSpLocks/>
            </p:cNvCxnSpPr>
            <p:nvPr/>
          </p:nvCxnSpPr>
          <p:spPr>
            <a:xfrm>
              <a:off x="10702469" y="701066"/>
              <a:ext cx="509515" cy="1260143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344DE8EA-742F-48A6-BEBC-F6781301ED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701065"/>
              <a:ext cx="682388" cy="171734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16CB3F9E-2089-4472-92AB-7C98031C05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05681" y="701067"/>
              <a:ext cx="1596788" cy="80294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70B846A2-CA79-4A17-A686-E022D57453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4487" y="2415851"/>
              <a:ext cx="1255594" cy="119503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719E7FB7-9E8D-44B6-8718-865071D50168}"/>
                </a:ext>
              </a:extLst>
            </p:cNvPr>
            <p:cNvCxnSpPr>
              <a:cxnSpLocks/>
            </p:cNvCxnSpPr>
            <p:nvPr/>
          </p:nvCxnSpPr>
          <p:spPr>
            <a:xfrm>
              <a:off x="8423293" y="2609478"/>
              <a:ext cx="341194" cy="100140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1D0C8432-AFF4-4746-83E6-40A3AD7EBA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2415851"/>
              <a:ext cx="0" cy="1775916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E4C7F024-C3FD-44DA-B543-9D4C33842F0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0081" y="2418409"/>
              <a:ext cx="1026994" cy="74039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11DFA92C-51B2-4F6C-AE96-147198D89D7A}"/>
                </a:ext>
              </a:extLst>
            </p:cNvPr>
            <p:cNvCxnSpPr>
              <a:cxnSpLocks/>
            </p:cNvCxnSpPr>
            <p:nvPr/>
          </p:nvCxnSpPr>
          <p:spPr>
            <a:xfrm>
              <a:off x="9111368" y="1501451"/>
              <a:ext cx="792707" cy="1535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1F9FB3DC-4DAF-4AAE-9F4C-EFB7B0B94E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04075" y="701065"/>
              <a:ext cx="798394" cy="81517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9FEA2574-D8E8-4BE5-9DEF-F08B7AF24CBB}"/>
                </a:ext>
              </a:extLst>
            </p:cNvPr>
            <p:cNvCxnSpPr>
              <a:cxnSpLocks/>
            </p:cNvCxnSpPr>
            <p:nvPr/>
          </p:nvCxnSpPr>
          <p:spPr>
            <a:xfrm>
              <a:off x="8764487" y="3610883"/>
              <a:ext cx="1249907" cy="58088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DC142A40-9738-4197-9048-6E3CE28229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14394" y="3158800"/>
              <a:ext cx="1032681" cy="103296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DA05D9C8-371D-4CB4-967D-A728CB6DE2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1961209"/>
              <a:ext cx="1191903" cy="45464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9EB1DF40-1EA3-479A-8E44-C460A091116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52762" y="1961209"/>
              <a:ext cx="159222" cy="119759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9194C8E4-D8F1-4623-8319-FC3C7547D1E9}"/>
                </a:ext>
              </a:extLst>
            </p:cNvPr>
            <p:cNvCxnSpPr>
              <a:cxnSpLocks/>
            </p:cNvCxnSpPr>
            <p:nvPr/>
          </p:nvCxnSpPr>
          <p:spPr>
            <a:xfrm>
              <a:off x="9904075" y="1501451"/>
              <a:ext cx="116006" cy="91440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C2521ABC-062E-4457-999D-4BC3DE953E8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417606" y="3605125"/>
              <a:ext cx="343470" cy="320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994EDE13-F833-42D7-A127-BB45FBFCB58B}"/>
                </a:ext>
              </a:extLst>
            </p:cNvPr>
            <p:cNvCxnSpPr>
              <a:cxnSpLocks/>
            </p:cNvCxnSpPr>
            <p:nvPr/>
          </p:nvCxnSpPr>
          <p:spPr>
            <a:xfrm>
              <a:off x="8764487" y="1040840"/>
              <a:ext cx="346881" cy="47539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76DD19A0-42AC-4680-A070-B7D26A7ECB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2" y="1040840"/>
              <a:ext cx="329821" cy="1568638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4823B065-A184-4DE8-A2E9-BD9454771D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1075" y="734546"/>
              <a:ext cx="1941393" cy="32193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06A0FAEF-9B32-47C8-BD6B-48A2993CE3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11919" y="2609478"/>
              <a:ext cx="11374" cy="99564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2" name="Rectangle 191">
            <a:extLst>
              <a:ext uri="{FF2B5EF4-FFF2-40B4-BE49-F238E27FC236}">
                <a16:creationId xmlns:a16="http://schemas.microsoft.com/office/drawing/2014/main" id="{6C54488B-4AA8-4A29-9071-60D6AF00DA6E}"/>
              </a:ext>
            </a:extLst>
          </p:cNvPr>
          <p:cNvSpPr/>
          <p:nvPr userDrawn="1"/>
        </p:nvSpPr>
        <p:spPr>
          <a:xfrm>
            <a:off x="11445923" y="0"/>
            <a:ext cx="373038" cy="255228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6AA5F804-B564-42DA-88D6-915FE7EFD1E7}"/>
              </a:ext>
            </a:extLst>
          </p:cNvPr>
          <p:cNvSpPr/>
          <p:nvPr userDrawn="1"/>
        </p:nvSpPr>
        <p:spPr>
          <a:xfrm>
            <a:off x="11818961" y="0"/>
            <a:ext cx="373038" cy="255228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146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22732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39025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7448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6824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682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8075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55" r:id="rId2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7" r:id="rId2"/>
    <p:sldLayoutId id="2147483739" r:id="rId3"/>
    <p:sldLayoutId id="2147483736" r:id="rId4"/>
    <p:sldLayoutId id="2147483740" r:id="rId5"/>
    <p:sldLayoutId id="2147483743" r:id="rId6"/>
    <p:sldLayoutId id="2147483741" r:id="rId7"/>
    <p:sldLayoutId id="2147483742" r:id="rId8"/>
    <p:sldLayoutId id="2147483732" r:id="rId9"/>
    <p:sldLayoutId id="2147483738" r:id="rId10"/>
    <p:sldLayoutId id="2147483744" r:id="rId11"/>
    <p:sldLayoutId id="2147483751" r:id="rId12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EED37F7-9509-486E-9476-1C2F71440045}"/>
              </a:ext>
            </a:extLst>
          </p:cNvPr>
          <p:cNvGrpSpPr/>
          <p:nvPr/>
        </p:nvGrpSpPr>
        <p:grpSpPr>
          <a:xfrm>
            <a:off x="437588" y="3355935"/>
            <a:ext cx="6660056" cy="1980987"/>
            <a:chOff x="595309" y="3350388"/>
            <a:chExt cx="6660056" cy="198098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221F751-3C5B-4561-AD14-8637C5B66736}"/>
                </a:ext>
              </a:extLst>
            </p:cNvPr>
            <p:cNvSpPr txBox="1"/>
            <p:nvPr/>
          </p:nvSpPr>
          <p:spPr>
            <a:xfrm>
              <a:off x="595309" y="3350388"/>
              <a:ext cx="6660056" cy="110799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zh-CN" altLang="en-US" sz="6600" b="1" dirty="0" smtClean="0">
                  <a:solidFill>
                    <a:schemeClr val="bg1"/>
                  </a:solidFill>
                  <a:latin typeface="+mj-ea"/>
                  <a:ea typeface="+mj-ea"/>
                  <a:cs typeface="Arial" pitchFamily="34" charset="0"/>
                </a:rPr>
                <a:t>取代鼠标功能的</a:t>
              </a:r>
              <a:endParaRPr lang="ko-KR" altLang="en-US" sz="6600" b="1" dirty="0">
                <a:solidFill>
                  <a:schemeClr val="bg1"/>
                </a:solidFill>
                <a:latin typeface="+mj-ea"/>
                <a:ea typeface="+mj-ea"/>
                <a:cs typeface="Arial" pitchFamily="34" charset="0"/>
              </a:endParaRP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BA16E2FC-5811-47E8-9102-5A3961129CE8}"/>
                </a:ext>
              </a:extLst>
            </p:cNvPr>
            <p:cNvSpPr txBox="1"/>
            <p:nvPr/>
          </p:nvSpPr>
          <p:spPr>
            <a:xfrm>
              <a:off x="595309" y="4223379"/>
              <a:ext cx="6660056" cy="110799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zh-CN" altLang="en-US" sz="6600" b="1" dirty="0" smtClean="0">
                  <a:solidFill>
                    <a:schemeClr val="bg1"/>
                  </a:solidFill>
                  <a:latin typeface="+mj-ea"/>
                  <a:ea typeface="+mj-ea"/>
                  <a:cs typeface="Arial" pitchFamily="34" charset="0"/>
                </a:rPr>
                <a:t>多功能</a:t>
              </a:r>
              <a:r>
                <a:rPr lang="en-US" altLang="zh-CN" sz="6600" b="1" dirty="0" smtClean="0">
                  <a:solidFill>
                    <a:schemeClr val="bg1"/>
                  </a:solidFill>
                  <a:latin typeface="+mj-ea"/>
                  <a:ea typeface="+mj-ea"/>
                  <a:cs typeface="Arial" pitchFamily="34" charset="0"/>
                </a:rPr>
                <a:t>USB</a:t>
              </a:r>
              <a:r>
                <a:rPr lang="zh-CN" altLang="en-US" sz="6600" b="1" dirty="0" smtClean="0">
                  <a:solidFill>
                    <a:schemeClr val="bg1"/>
                  </a:solidFill>
                  <a:latin typeface="+mj-ea"/>
                  <a:ea typeface="+mj-ea"/>
                  <a:cs typeface="Arial" pitchFamily="34" charset="0"/>
                </a:rPr>
                <a:t>滑轮</a:t>
              </a:r>
              <a:endParaRPr lang="ko-KR" altLang="en-US" sz="6600" b="1" dirty="0">
                <a:solidFill>
                  <a:schemeClr val="bg1"/>
                </a:solidFill>
                <a:latin typeface="+mj-ea"/>
                <a:ea typeface="+mj-ea"/>
                <a:cs typeface="Arial" pitchFamily="34" charset="0"/>
              </a:endParaRPr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452084"/>
            <a:ext cx="10058400" cy="5392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47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EC09C915-A5B3-44F5-8450-93B102B42D7C}"/>
              </a:ext>
            </a:extLst>
          </p:cNvPr>
          <p:cNvGrpSpPr/>
          <p:nvPr/>
        </p:nvGrpSpPr>
        <p:grpSpPr>
          <a:xfrm>
            <a:off x="7871169" y="2272763"/>
            <a:ext cx="3661255" cy="4587657"/>
            <a:chOff x="3656773" y="1401453"/>
            <a:chExt cx="4277532" cy="5359870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A51815DA-4716-4A31-8DC3-0AACF450F0D0}"/>
                </a:ext>
              </a:extLst>
            </p:cNvPr>
            <p:cNvSpPr/>
            <p:nvPr/>
          </p:nvSpPr>
          <p:spPr>
            <a:xfrm>
              <a:off x="3873014" y="2884812"/>
              <a:ext cx="3757842" cy="3876511"/>
            </a:xfrm>
            <a:custGeom>
              <a:avLst/>
              <a:gdLst>
                <a:gd name="connsiteX0" fmla="*/ 3630432 w 3757841"/>
                <a:gd name="connsiteY0" fmla="*/ 248374 h 3876510"/>
                <a:gd name="connsiteX1" fmla="*/ 3638343 w 3757841"/>
                <a:gd name="connsiteY1" fmla="*/ 174536 h 3876510"/>
                <a:gd name="connsiteX2" fmla="*/ 3631750 w 3757841"/>
                <a:gd name="connsiteY2" fmla="*/ 179810 h 3876510"/>
                <a:gd name="connsiteX3" fmla="*/ 3610654 w 3757841"/>
                <a:gd name="connsiteY3" fmla="*/ 195632 h 3876510"/>
                <a:gd name="connsiteX4" fmla="*/ 3531542 w 3757841"/>
                <a:gd name="connsiteY4" fmla="*/ 225959 h 3876510"/>
                <a:gd name="connsiteX5" fmla="*/ 3465615 w 3757841"/>
                <a:gd name="connsiteY5" fmla="*/ 225959 h 3876510"/>
                <a:gd name="connsiteX6" fmla="*/ 3320575 w 3757841"/>
                <a:gd name="connsiteY6" fmla="*/ 219366 h 3876510"/>
                <a:gd name="connsiteX7" fmla="*/ 3191358 w 3757841"/>
                <a:gd name="connsiteY7" fmla="*/ 249693 h 3876510"/>
                <a:gd name="connsiteX8" fmla="*/ 3033133 w 3757841"/>
                <a:gd name="connsiteY8" fmla="*/ 253648 h 3876510"/>
                <a:gd name="connsiteX9" fmla="*/ 2936879 w 3757841"/>
                <a:gd name="connsiteY9" fmla="*/ 249693 h 3876510"/>
                <a:gd name="connsiteX10" fmla="*/ 2866997 w 3757841"/>
                <a:gd name="connsiteY10" fmla="*/ 229914 h 3876510"/>
                <a:gd name="connsiteX11" fmla="*/ 2770743 w 3757841"/>
                <a:gd name="connsiteY11" fmla="*/ 186403 h 3876510"/>
                <a:gd name="connsiteX12" fmla="*/ 2671853 w 3757841"/>
                <a:gd name="connsiteY12" fmla="*/ 152121 h 3876510"/>
                <a:gd name="connsiteX13" fmla="*/ 2627022 w 3757841"/>
                <a:gd name="connsiteY13" fmla="*/ 142891 h 3876510"/>
                <a:gd name="connsiteX14" fmla="*/ 2611200 w 3757841"/>
                <a:gd name="connsiteY14" fmla="*/ 142891 h 3876510"/>
                <a:gd name="connsiteX15" fmla="*/ 2563732 w 3757841"/>
                <a:gd name="connsiteY15" fmla="*/ 161350 h 3876510"/>
                <a:gd name="connsiteX16" fmla="*/ 2431878 w 3757841"/>
                <a:gd name="connsiteY16" fmla="*/ 157395 h 3876510"/>
                <a:gd name="connsiteX17" fmla="*/ 2365951 w 3757841"/>
                <a:gd name="connsiteY17" fmla="*/ 127068 h 3876510"/>
                <a:gd name="connsiteX18" fmla="*/ 2282883 w 3757841"/>
                <a:gd name="connsiteY18" fmla="*/ 94105 h 3876510"/>
                <a:gd name="connsiteX19" fmla="*/ 2223549 w 3757841"/>
                <a:gd name="connsiteY19" fmla="*/ 47956 h 3876510"/>
                <a:gd name="connsiteX20" fmla="*/ 2211682 w 3757841"/>
                <a:gd name="connsiteY20" fmla="*/ 29496 h 3876510"/>
                <a:gd name="connsiteX21" fmla="*/ 2219593 w 3757841"/>
                <a:gd name="connsiteY21" fmla="*/ 268152 h 3876510"/>
                <a:gd name="connsiteX22" fmla="*/ 2187948 w 3757841"/>
                <a:gd name="connsiteY22" fmla="*/ 254967 h 3876510"/>
                <a:gd name="connsiteX23" fmla="*/ 2017856 w 3757841"/>
                <a:gd name="connsiteY23" fmla="*/ 183766 h 3876510"/>
                <a:gd name="connsiteX24" fmla="*/ 1986211 w 3757841"/>
                <a:gd name="connsiteY24" fmla="*/ 223322 h 3876510"/>
                <a:gd name="connsiteX25" fmla="*/ 1959840 w 3757841"/>
                <a:gd name="connsiteY25" fmla="*/ 257604 h 3876510"/>
                <a:gd name="connsiteX26" fmla="*/ 1920284 w 3757841"/>
                <a:gd name="connsiteY26" fmla="*/ 367043 h 3876510"/>
                <a:gd name="connsiteX27" fmla="*/ 1944018 w 3757841"/>
                <a:gd name="connsiteY27" fmla="*/ 485711 h 3876510"/>
                <a:gd name="connsiteX28" fmla="*/ 2020493 w 3757841"/>
                <a:gd name="connsiteY28" fmla="*/ 661077 h 3876510"/>
                <a:gd name="connsiteX29" fmla="*/ 2044227 w 3757841"/>
                <a:gd name="connsiteY29" fmla="*/ 733597 h 3876510"/>
                <a:gd name="connsiteX30" fmla="*/ 2031042 w 3757841"/>
                <a:gd name="connsiteY30" fmla="*/ 1392868 h 3876510"/>
                <a:gd name="connsiteX31" fmla="*/ 2041590 w 3757841"/>
                <a:gd name="connsiteY31" fmla="*/ 2056094 h 3876510"/>
                <a:gd name="connsiteX32" fmla="*/ 1821394 w 3757841"/>
                <a:gd name="connsiteY32" fmla="*/ 2195859 h 3876510"/>
                <a:gd name="connsiteX33" fmla="*/ 1610427 w 3757841"/>
                <a:gd name="connsiteY33" fmla="*/ 2020493 h 3876510"/>
                <a:gd name="connsiteX34" fmla="*/ 1682947 w 3757841"/>
                <a:gd name="connsiteY34" fmla="*/ 1365178 h 3876510"/>
                <a:gd name="connsiteX35" fmla="*/ 1755467 w 3757841"/>
                <a:gd name="connsiteY35" fmla="*/ 563505 h 3876510"/>
                <a:gd name="connsiteX36" fmla="*/ 1801615 w 3757841"/>
                <a:gd name="connsiteY36" fmla="*/ 341990 h 3876510"/>
                <a:gd name="connsiteX37" fmla="*/ 1801615 w 3757841"/>
                <a:gd name="connsiteY37" fmla="*/ 256285 h 3876510"/>
                <a:gd name="connsiteX38" fmla="*/ 1709318 w 3757841"/>
                <a:gd name="connsiteY38" fmla="*/ 158713 h 3876510"/>
                <a:gd name="connsiteX39" fmla="*/ 1478573 w 3757841"/>
                <a:gd name="connsiteY39" fmla="*/ 253648 h 3876510"/>
                <a:gd name="connsiteX40" fmla="*/ 1439017 w 3757841"/>
                <a:gd name="connsiteY40" fmla="*/ 272108 h 3876510"/>
                <a:gd name="connsiteX41" fmla="*/ 1464069 w 3757841"/>
                <a:gd name="connsiteY41" fmla="*/ 13674 h 3876510"/>
                <a:gd name="connsiteX42" fmla="*/ 1353312 w 3757841"/>
                <a:gd name="connsiteY42" fmla="*/ 105972 h 3876510"/>
                <a:gd name="connsiteX43" fmla="*/ 1243873 w 3757841"/>
                <a:gd name="connsiteY43" fmla="*/ 116520 h 3876510"/>
                <a:gd name="connsiteX44" fmla="*/ 1171353 w 3757841"/>
                <a:gd name="connsiteY44" fmla="*/ 105972 h 3876510"/>
                <a:gd name="connsiteX45" fmla="*/ 1068507 w 3757841"/>
                <a:gd name="connsiteY45" fmla="*/ 69052 h 3876510"/>
                <a:gd name="connsiteX46" fmla="*/ 953794 w 3757841"/>
                <a:gd name="connsiteY46" fmla="*/ 98060 h 3876510"/>
                <a:gd name="connsiteX47" fmla="*/ 934015 w 3757841"/>
                <a:gd name="connsiteY47" fmla="*/ 116520 h 3876510"/>
                <a:gd name="connsiteX48" fmla="*/ 930060 w 3757841"/>
                <a:gd name="connsiteY48" fmla="*/ 125750 h 3876510"/>
                <a:gd name="connsiteX49" fmla="*/ 840399 w 3757841"/>
                <a:gd name="connsiteY49" fmla="*/ 142891 h 3876510"/>
                <a:gd name="connsiteX50" fmla="*/ 708545 w 3757841"/>
                <a:gd name="connsiteY50" fmla="*/ 125750 h 3876510"/>
                <a:gd name="connsiteX51" fmla="*/ 579328 w 3757841"/>
                <a:gd name="connsiteY51" fmla="*/ 102016 h 3876510"/>
                <a:gd name="connsiteX52" fmla="*/ 427696 w 3757841"/>
                <a:gd name="connsiteY52" fmla="*/ 84875 h 3876510"/>
                <a:gd name="connsiteX53" fmla="*/ 318257 w 3757841"/>
                <a:gd name="connsiteY53" fmla="*/ 65097 h 3876510"/>
                <a:gd name="connsiteX54" fmla="*/ 265515 w 3757841"/>
                <a:gd name="connsiteY54" fmla="*/ 62460 h 3876510"/>
                <a:gd name="connsiteX55" fmla="*/ 258922 w 3757841"/>
                <a:gd name="connsiteY55" fmla="*/ 384184 h 3876510"/>
                <a:gd name="connsiteX56" fmla="*/ 162669 w 3757841"/>
                <a:gd name="connsiteY56" fmla="*/ 516038 h 3876510"/>
                <a:gd name="connsiteX57" fmla="*/ 13674 w 3757841"/>
                <a:gd name="connsiteY57" fmla="*/ 529223 h 3876510"/>
                <a:gd name="connsiteX58" fmla="*/ 24222 w 3757841"/>
                <a:gd name="connsiteY58" fmla="*/ 535816 h 3876510"/>
                <a:gd name="connsiteX59" fmla="*/ 50593 w 3757841"/>
                <a:gd name="connsiteY59" fmla="*/ 552957 h 3876510"/>
                <a:gd name="connsiteX60" fmla="*/ 113883 w 3757841"/>
                <a:gd name="connsiteY60" fmla="*/ 592513 h 3876510"/>
                <a:gd name="connsiteX61" fmla="*/ 119157 w 3757841"/>
                <a:gd name="connsiteY61" fmla="*/ 596469 h 3876510"/>
                <a:gd name="connsiteX62" fmla="*/ 173217 w 3757841"/>
                <a:gd name="connsiteY62" fmla="*/ 662396 h 3876510"/>
                <a:gd name="connsiteX63" fmla="*/ 173217 w 3757841"/>
                <a:gd name="connsiteY63" fmla="*/ 662396 h 3876510"/>
                <a:gd name="connsiteX64" fmla="*/ 191677 w 3757841"/>
                <a:gd name="connsiteY64" fmla="*/ 668989 h 3876510"/>
                <a:gd name="connsiteX65" fmla="*/ 229914 w 3757841"/>
                <a:gd name="connsiteY65" fmla="*/ 690085 h 3876510"/>
                <a:gd name="connsiteX66" fmla="*/ 233870 w 3757841"/>
                <a:gd name="connsiteY66" fmla="*/ 692722 h 3876510"/>
                <a:gd name="connsiteX67" fmla="*/ 297160 w 3757841"/>
                <a:gd name="connsiteY67" fmla="*/ 723049 h 3876510"/>
                <a:gd name="connsiteX68" fmla="*/ 330124 w 3757841"/>
                <a:gd name="connsiteY68" fmla="*/ 740190 h 3876510"/>
                <a:gd name="connsiteX69" fmla="*/ 402643 w 3757841"/>
                <a:gd name="connsiteY69" fmla="*/ 723049 h 3876510"/>
                <a:gd name="connsiteX70" fmla="*/ 580646 w 3757841"/>
                <a:gd name="connsiteY70" fmla="*/ 775791 h 3876510"/>
                <a:gd name="connsiteX71" fmla="*/ 654485 w 3757841"/>
                <a:gd name="connsiteY71" fmla="*/ 758649 h 3876510"/>
                <a:gd name="connsiteX72" fmla="*/ 697997 w 3757841"/>
                <a:gd name="connsiteY72" fmla="*/ 775791 h 3876510"/>
                <a:gd name="connsiteX73" fmla="*/ 763924 w 3757841"/>
                <a:gd name="connsiteY73" fmla="*/ 749420 h 3876510"/>
                <a:gd name="connsiteX74" fmla="*/ 796887 w 3757841"/>
                <a:gd name="connsiteY74" fmla="*/ 745464 h 3876510"/>
                <a:gd name="connsiteX75" fmla="*/ 792932 w 3757841"/>
                <a:gd name="connsiteY75" fmla="*/ 828532 h 3876510"/>
                <a:gd name="connsiteX76" fmla="*/ 812710 w 3757841"/>
                <a:gd name="connsiteY76" fmla="*/ 861496 h 3876510"/>
                <a:gd name="connsiteX77" fmla="*/ 836443 w 3757841"/>
                <a:gd name="connsiteY77" fmla="*/ 894459 h 3876510"/>
                <a:gd name="connsiteX78" fmla="*/ 869407 w 3757841"/>
                <a:gd name="connsiteY78" fmla="*/ 920830 h 3876510"/>
                <a:gd name="connsiteX79" fmla="*/ 902371 w 3757841"/>
                <a:gd name="connsiteY79" fmla="*/ 1096196 h 3876510"/>
                <a:gd name="connsiteX80" fmla="*/ 918193 w 3757841"/>
                <a:gd name="connsiteY80" fmla="*/ 1163442 h 3876510"/>
                <a:gd name="connsiteX81" fmla="*/ 918193 w 3757841"/>
                <a:gd name="connsiteY81" fmla="*/ 1163442 h 3876510"/>
                <a:gd name="connsiteX82" fmla="*/ 955112 w 3757841"/>
                <a:gd name="connsiteY82" fmla="*/ 1329578 h 3876510"/>
                <a:gd name="connsiteX83" fmla="*/ 994668 w 3757841"/>
                <a:gd name="connsiteY83" fmla="*/ 1441654 h 3876510"/>
                <a:gd name="connsiteX84" fmla="*/ 994668 w 3757841"/>
                <a:gd name="connsiteY84" fmla="*/ 1460113 h 3876510"/>
                <a:gd name="connsiteX85" fmla="*/ 994668 w 3757841"/>
                <a:gd name="connsiteY85" fmla="*/ 1460113 h 3876510"/>
                <a:gd name="connsiteX86" fmla="*/ 997305 w 3757841"/>
                <a:gd name="connsiteY86" fmla="*/ 1606471 h 3876510"/>
                <a:gd name="connsiteX87" fmla="*/ 984120 w 3757841"/>
                <a:gd name="connsiteY87" fmla="*/ 1755467 h 3876510"/>
                <a:gd name="connsiteX88" fmla="*/ 951156 w 3757841"/>
                <a:gd name="connsiteY88" fmla="*/ 1950610 h 3876510"/>
                <a:gd name="connsiteX89" fmla="*/ 990713 w 3757841"/>
                <a:gd name="connsiteY89" fmla="*/ 2119384 h 3876510"/>
                <a:gd name="connsiteX90" fmla="*/ 874681 w 3757841"/>
                <a:gd name="connsiteY90" fmla="*/ 2264424 h 3876510"/>
                <a:gd name="connsiteX91" fmla="*/ 910282 w 3757841"/>
                <a:gd name="connsiteY91" fmla="*/ 2352766 h 3876510"/>
                <a:gd name="connsiteX92" fmla="*/ 947201 w 3757841"/>
                <a:gd name="connsiteY92" fmla="*/ 2387048 h 3876510"/>
                <a:gd name="connsiteX93" fmla="*/ 907645 w 3757841"/>
                <a:gd name="connsiteY93" fmla="*/ 2529450 h 3876510"/>
                <a:gd name="connsiteX94" fmla="*/ 906326 w 3757841"/>
                <a:gd name="connsiteY94" fmla="*/ 2533406 h 3876510"/>
                <a:gd name="connsiteX95" fmla="*/ 881274 w 3757841"/>
                <a:gd name="connsiteY95" fmla="*/ 2621748 h 3876510"/>
                <a:gd name="connsiteX96" fmla="*/ 831169 w 3757841"/>
                <a:gd name="connsiteY96" fmla="*/ 2691631 h 3876510"/>
                <a:gd name="connsiteX97" fmla="*/ 745464 w 3757841"/>
                <a:gd name="connsiteY97" fmla="*/ 2849856 h 3876510"/>
                <a:gd name="connsiteX98" fmla="*/ 707226 w 3757841"/>
                <a:gd name="connsiteY98" fmla="*/ 2986984 h 3876510"/>
                <a:gd name="connsiteX99" fmla="*/ 694041 w 3757841"/>
                <a:gd name="connsiteY99" fmla="*/ 3099060 h 3876510"/>
                <a:gd name="connsiteX100" fmla="*/ 687448 w 3757841"/>
                <a:gd name="connsiteY100" fmla="*/ 3175535 h 3876510"/>
                <a:gd name="connsiteX101" fmla="*/ 676900 w 3757841"/>
                <a:gd name="connsiteY101" fmla="*/ 3248055 h 3876510"/>
                <a:gd name="connsiteX102" fmla="*/ 700634 w 3757841"/>
                <a:gd name="connsiteY102" fmla="*/ 3346945 h 3876510"/>
                <a:gd name="connsiteX103" fmla="*/ 694041 w 3757841"/>
                <a:gd name="connsiteY103" fmla="*/ 3498578 h 3876510"/>
                <a:gd name="connsiteX104" fmla="*/ 700634 w 3757841"/>
                <a:gd name="connsiteY104" fmla="*/ 3608017 h 3876510"/>
                <a:gd name="connsiteX105" fmla="*/ 711182 w 3757841"/>
                <a:gd name="connsiteY105" fmla="*/ 3783382 h 3876510"/>
                <a:gd name="connsiteX106" fmla="*/ 700634 w 3757841"/>
                <a:gd name="connsiteY106" fmla="*/ 3862495 h 3876510"/>
                <a:gd name="connsiteX107" fmla="*/ 1617020 w 3757841"/>
                <a:gd name="connsiteY107" fmla="*/ 3866451 h 3876510"/>
                <a:gd name="connsiteX108" fmla="*/ 1673717 w 3757841"/>
                <a:gd name="connsiteY108" fmla="*/ 3625158 h 3876510"/>
                <a:gd name="connsiteX109" fmla="*/ 1697451 w 3757841"/>
                <a:gd name="connsiteY109" fmla="*/ 3621202 h 3876510"/>
                <a:gd name="connsiteX110" fmla="*/ 1822712 w 3757841"/>
                <a:gd name="connsiteY110" fmla="*/ 3838761 h 3876510"/>
                <a:gd name="connsiteX111" fmla="*/ 1826668 w 3757841"/>
                <a:gd name="connsiteY111" fmla="*/ 3862495 h 3876510"/>
                <a:gd name="connsiteX112" fmla="*/ 2716683 w 3757841"/>
                <a:gd name="connsiteY112" fmla="*/ 3862495 h 3876510"/>
                <a:gd name="connsiteX113" fmla="*/ 2743054 w 3757841"/>
                <a:gd name="connsiteY113" fmla="*/ 3548682 h 3876510"/>
                <a:gd name="connsiteX114" fmla="*/ 2753602 w 3757841"/>
                <a:gd name="connsiteY114" fmla="*/ 3228277 h 3876510"/>
                <a:gd name="connsiteX115" fmla="*/ 2690312 w 3757841"/>
                <a:gd name="connsiteY115" fmla="*/ 2839307 h 3876510"/>
                <a:gd name="connsiteX116" fmla="*/ 2565051 w 3757841"/>
                <a:gd name="connsiteY116" fmla="*/ 2628341 h 3876510"/>
                <a:gd name="connsiteX117" fmla="*/ 2539999 w 3757841"/>
                <a:gd name="connsiteY117" fmla="*/ 2578236 h 3876510"/>
                <a:gd name="connsiteX118" fmla="*/ 2533406 w 3757841"/>
                <a:gd name="connsiteY118" fmla="*/ 2570325 h 3876510"/>
                <a:gd name="connsiteX119" fmla="*/ 2524176 w 3757841"/>
                <a:gd name="connsiteY119" fmla="*/ 2558458 h 3876510"/>
                <a:gd name="connsiteX120" fmla="*/ 2530769 w 3757841"/>
                <a:gd name="connsiteY120" fmla="*/ 2435834 h 3876510"/>
                <a:gd name="connsiteX121" fmla="*/ 2524176 w 3757841"/>
                <a:gd name="connsiteY121" fmla="*/ 2429241 h 3876510"/>
                <a:gd name="connsiteX122" fmla="*/ 2513628 w 3757841"/>
                <a:gd name="connsiteY122" fmla="*/ 2416056 h 3876510"/>
                <a:gd name="connsiteX123" fmla="*/ 2551865 w 3757841"/>
                <a:gd name="connsiteY123" fmla="*/ 2377818 h 3876510"/>
                <a:gd name="connsiteX124" fmla="*/ 2572962 w 3757841"/>
                <a:gd name="connsiteY124" fmla="*/ 2342217 h 3876510"/>
                <a:gd name="connsiteX125" fmla="*/ 2586147 w 3757841"/>
                <a:gd name="connsiteY125" fmla="*/ 2286838 h 3876510"/>
                <a:gd name="connsiteX126" fmla="*/ 2691631 w 3757841"/>
                <a:gd name="connsiteY126" fmla="*/ 1630205 h 3876510"/>
                <a:gd name="connsiteX127" fmla="*/ 2731187 w 3757841"/>
                <a:gd name="connsiteY127" fmla="*/ 1026313 h 3876510"/>
                <a:gd name="connsiteX128" fmla="*/ 2787884 w 3757841"/>
                <a:gd name="connsiteY128" fmla="*/ 976209 h 3876510"/>
                <a:gd name="connsiteX129" fmla="*/ 2841944 w 3757841"/>
                <a:gd name="connsiteY129" fmla="*/ 951157 h 3876510"/>
                <a:gd name="connsiteX130" fmla="*/ 2848537 w 3757841"/>
                <a:gd name="connsiteY130" fmla="*/ 948519 h 3876510"/>
                <a:gd name="connsiteX131" fmla="*/ 2860404 w 3757841"/>
                <a:gd name="connsiteY131" fmla="*/ 943245 h 3876510"/>
                <a:gd name="connsiteX132" fmla="*/ 2897323 w 3757841"/>
                <a:gd name="connsiteY132" fmla="*/ 920830 h 3876510"/>
                <a:gd name="connsiteX133" fmla="*/ 2902597 w 3757841"/>
                <a:gd name="connsiteY133" fmla="*/ 916874 h 3876510"/>
                <a:gd name="connsiteX134" fmla="*/ 2939517 w 3757841"/>
                <a:gd name="connsiteY134" fmla="*/ 894459 h 3876510"/>
                <a:gd name="connsiteX135" fmla="*/ 2946109 w 3757841"/>
                <a:gd name="connsiteY135" fmla="*/ 890504 h 3876510"/>
                <a:gd name="connsiteX136" fmla="*/ 2946109 w 3757841"/>
                <a:gd name="connsiteY136" fmla="*/ 890504 h 3876510"/>
                <a:gd name="connsiteX137" fmla="*/ 3019947 w 3757841"/>
                <a:gd name="connsiteY137" fmla="*/ 872044 h 3876510"/>
                <a:gd name="connsiteX138" fmla="*/ 3019947 w 3757841"/>
                <a:gd name="connsiteY138" fmla="*/ 872044 h 3876510"/>
                <a:gd name="connsiteX139" fmla="*/ 3026540 w 3757841"/>
                <a:gd name="connsiteY139" fmla="*/ 872044 h 3876510"/>
                <a:gd name="connsiteX140" fmla="*/ 3067415 w 3757841"/>
                <a:gd name="connsiteY140" fmla="*/ 870725 h 3876510"/>
                <a:gd name="connsiteX141" fmla="*/ 3216410 w 3757841"/>
                <a:gd name="connsiteY141" fmla="*/ 877318 h 3876510"/>
                <a:gd name="connsiteX142" fmla="*/ 3332442 w 3757841"/>
                <a:gd name="connsiteY142" fmla="*/ 860177 h 3876510"/>
                <a:gd name="connsiteX143" fmla="*/ 3428695 w 3757841"/>
                <a:gd name="connsiteY143" fmla="*/ 853584 h 3876510"/>
                <a:gd name="connsiteX144" fmla="*/ 3494622 w 3757841"/>
                <a:gd name="connsiteY144" fmla="*/ 849629 h 3876510"/>
                <a:gd name="connsiteX145" fmla="*/ 3494622 w 3757841"/>
                <a:gd name="connsiteY145" fmla="*/ 849629 h 3876510"/>
                <a:gd name="connsiteX146" fmla="*/ 3489348 w 3757841"/>
                <a:gd name="connsiteY146" fmla="*/ 839081 h 3876510"/>
                <a:gd name="connsiteX147" fmla="*/ 3489348 w 3757841"/>
                <a:gd name="connsiteY147" fmla="*/ 839081 h 3876510"/>
                <a:gd name="connsiteX148" fmla="*/ 3488029 w 3757841"/>
                <a:gd name="connsiteY148" fmla="*/ 836443 h 3876510"/>
                <a:gd name="connsiteX149" fmla="*/ 3490667 w 3757841"/>
                <a:gd name="connsiteY149" fmla="*/ 836443 h 3876510"/>
                <a:gd name="connsiteX150" fmla="*/ 3497259 w 3757841"/>
                <a:gd name="connsiteY150" fmla="*/ 836443 h 3876510"/>
                <a:gd name="connsiteX151" fmla="*/ 3561868 w 3757841"/>
                <a:gd name="connsiteY151" fmla="*/ 831169 h 3876510"/>
                <a:gd name="connsiteX152" fmla="*/ 3631750 w 3757841"/>
                <a:gd name="connsiteY152" fmla="*/ 787657 h 3876510"/>
                <a:gd name="connsiteX153" fmla="*/ 3701633 w 3757841"/>
                <a:gd name="connsiteY153" fmla="*/ 750738 h 3876510"/>
                <a:gd name="connsiteX154" fmla="*/ 3747782 w 3757841"/>
                <a:gd name="connsiteY154" fmla="*/ 730960 h 3876510"/>
                <a:gd name="connsiteX155" fmla="*/ 3738552 w 3757841"/>
                <a:gd name="connsiteY155" fmla="*/ 699315 h 3876510"/>
                <a:gd name="connsiteX156" fmla="*/ 3675262 w 3757841"/>
                <a:gd name="connsiteY156" fmla="*/ 674263 h 3876510"/>
                <a:gd name="connsiteX157" fmla="*/ 3630432 w 3757841"/>
                <a:gd name="connsiteY157" fmla="*/ 248374 h 3876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</a:cxnLst>
              <a:rect l="l" t="t" r="r" b="b"/>
              <a:pathLst>
                <a:path w="3757841" h="3876510">
                  <a:moveTo>
                    <a:pt x="3630432" y="248374"/>
                  </a:moveTo>
                  <a:lnTo>
                    <a:pt x="3638343" y="174536"/>
                  </a:lnTo>
                  <a:lnTo>
                    <a:pt x="3631750" y="179810"/>
                  </a:lnTo>
                  <a:lnTo>
                    <a:pt x="3610654" y="195632"/>
                  </a:lnTo>
                  <a:lnTo>
                    <a:pt x="3531542" y="225959"/>
                  </a:lnTo>
                  <a:lnTo>
                    <a:pt x="3465615" y="225959"/>
                  </a:lnTo>
                  <a:cubicBezTo>
                    <a:pt x="3465615" y="225959"/>
                    <a:pt x="3382546" y="195632"/>
                    <a:pt x="3320575" y="219366"/>
                  </a:cubicBezTo>
                  <a:cubicBezTo>
                    <a:pt x="3320575" y="219366"/>
                    <a:pt x="3221684" y="252330"/>
                    <a:pt x="3191358" y="249693"/>
                  </a:cubicBezTo>
                  <a:cubicBezTo>
                    <a:pt x="3191358" y="249693"/>
                    <a:pt x="3075326" y="229914"/>
                    <a:pt x="3033133" y="253648"/>
                  </a:cubicBezTo>
                  <a:lnTo>
                    <a:pt x="2936879" y="249693"/>
                  </a:lnTo>
                  <a:lnTo>
                    <a:pt x="2866997" y="229914"/>
                  </a:lnTo>
                  <a:cubicBezTo>
                    <a:pt x="2866997" y="229914"/>
                    <a:pt x="2830078" y="179810"/>
                    <a:pt x="2770743" y="186403"/>
                  </a:cubicBezTo>
                  <a:cubicBezTo>
                    <a:pt x="2711409" y="192995"/>
                    <a:pt x="2671853" y="152121"/>
                    <a:pt x="2671853" y="152121"/>
                  </a:cubicBezTo>
                  <a:cubicBezTo>
                    <a:pt x="2671853" y="152121"/>
                    <a:pt x="2652075" y="142891"/>
                    <a:pt x="2627022" y="142891"/>
                  </a:cubicBezTo>
                  <a:cubicBezTo>
                    <a:pt x="2621748" y="142891"/>
                    <a:pt x="2616474" y="142891"/>
                    <a:pt x="2611200" y="142891"/>
                  </a:cubicBezTo>
                  <a:cubicBezTo>
                    <a:pt x="2595377" y="144209"/>
                    <a:pt x="2579555" y="149484"/>
                    <a:pt x="2563732" y="161350"/>
                  </a:cubicBezTo>
                  <a:cubicBezTo>
                    <a:pt x="2513628" y="198270"/>
                    <a:pt x="2458249" y="178491"/>
                    <a:pt x="2431878" y="157395"/>
                  </a:cubicBezTo>
                  <a:cubicBezTo>
                    <a:pt x="2405507" y="136298"/>
                    <a:pt x="2365951" y="127068"/>
                    <a:pt x="2365951" y="127068"/>
                  </a:cubicBezTo>
                  <a:lnTo>
                    <a:pt x="2282883" y="94105"/>
                  </a:lnTo>
                  <a:lnTo>
                    <a:pt x="2223549" y="47956"/>
                  </a:lnTo>
                  <a:cubicBezTo>
                    <a:pt x="2223549" y="47956"/>
                    <a:pt x="2218275" y="41363"/>
                    <a:pt x="2211682" y="29496"/>
                  </a:cubicBezTo>
                  <a:lnTo>
                    <a:pt x="2219593" y="268152"/>
                  </a:lnTo>
                  <a:lnTo>
                    <a:pt x="2187948" y="254967"/>
                  </a:lnTo>
                  <a:lnTo>
                    <a:pt x="2017856" y="183766"/>
                  </a:lnTo>
                  <a:lnTo>
                    <a:pt x="1986211" y="223322"/>
                  </a:lnTo>
                  <a:lnTo>
                    <a:pt x="1959840" y="257604"/>
                  </a:lnTo>
                  <a:cubicBezTo>
                    <a:pt x="1920284" y="294523"/>
                    <a:pt x="1920284" y="367043"/>
                    <a:pt x="1920284" y="367043"/>
                  </a:cubicBezTo>
                  <a:cubicBezTo>
                    <a:pt x="1916329" y="413192"/>
                    <a:pt x="1944018" y="485711"/>
                    <a:pt x="1944018" y="485711"/>
                  </a:cubicBezTo>
                  <a:cubicBezTo>
                    <a:pt x="1961159" y="505490"/>
                    <a:pt x="2020493" y="661077"/>
                    <a:pt x="2020493" y="661077"/>
                  </a:cubicBezTo>
                  <a:cubicBezTo>
                    <a:pt x="2037634" y="687448"/>
                    <a:pt x="2044227" y="733597"/>
                    <a:pt x="2044227" y="733597"/>
                  </a:cubicBezTo>
                  <a:lnTo>
                    <a:pt x="2031042" y="1392868"/>
                  </a:lnTo>
                  <a:lnTo>
                    <a:pt x="2041590" y="2056094"/>
                  </a:lnTo>
                  <a:lnTo>
                    <a:pt x="1821394" y="2195859"/>
                  </a:lnTo>
                  <a:lnTo>
                    <a:pt x="1610427" y="2020493"/>
                  </a:lnTo>
                  <a:lnTo>
                    <a:pt x="1682947" y="1365178"/>
                  </a:lnTo>
                  <a:lnTo>
                    <a:pt x="1755467" y="563505"/>
                  </a:lnTo>
                  <a:cubicBezTo>
                    <a:pt x="1762059" y="438244"/>
                    <a:pt x="1801615" y="341990"/>
                    <a:pt x="1801615" y="341990"/>
                  </a:cubicBezTo>
                  <a:cubicBezTo>
                    <a:pt x="1821394" y="295841"/>
                    <a:pt x="1801615" y="256285"/>
                    <a:pt x="1801615" y="256285"/>
                  </a:cubicBezTo>
                  <a:cubicBezTo>
                    <a:pt x="1763378" y="236507"/>
                    <a:pt x="1726459" y="185084"/>
                    <a:pt x="1709318" y="158713"/>
                  </a:cubicBezTo>
                  <a:cubicBezTo>
                    <a:pt x="1655257" y="178491"/>
                    <a:pt x="1574826" y="210136"/>
                    <a:pt x="1478573" y="253648"/>
                  </a:cubicBezTo>
                  <a:cubicBezTo>
                    <a:pt x="1465388" y="258922"/>
                    <a:pt x="1452202" y="265515"/>
                    <a:pt x="1439017" y="272108"/>
                  </a:cubicBezTo>
                  <a:cubicBezTo>
                    <a:pt x="1439017" y="272108"/>
                    <a:pt x="1435061" y="142891"/>
                    <a:pt x="1464069" y="13674"/>
                  </a:cubicBezTo>
                  <a:cubicBezTo>
                    <a:pt x="1439017" y="21585"/>
                    <a:pt x="1387594" y="45319"/>
                    <a:pt x="1353312" y="105972"/>
                  </a:cubicBezTo>
                  <a:cubicBezTo>
                    <a:pt x="1353312" y="105972"/>
                    <a:pt x="1300570" y="53230"/>
                    <a:pt x="1243873" y="116520"/>
                  </a:cubicBezTo>
                  <a:cubicBezTo>
                    <a:pt x="1243873" y="116520"/>
                    <a:pt x="1220139" y="160032"/>
                    <a:pt x="1171353" y="105972"/>
                  </a:cubicBezTo>
                  <a:cubicBezTo>
                    <a:pt x="1171353" y="105972"/>
                    <a:pt x="1138389" y="66415"/>
                    <a:pt x="1068507" y="69052"/>
                  </a:cubicBezTo>
                  <a:cubicBezTo>
                    <a:pt x="1022358" y="71690"/>
                    <a:pt x="978846" y="80919"/>
                    <a:pt x="953794" y="98060"/>
                  </a:cubicBezTo>
                  <a:cubicBezTo>
                    <a:pt x="945882" y="103335"/>
                    <a:pt x="939290" y="109927"/>
                    <a:pt x="934015" y="116520"/>
                  </a:cubicBezTo>
                  <a:cubicBezTo>
                    <a:pt x="932697" y="119157"/>
                    <a:pt x="930060" y="123113"/>
                    <a:pt x="930060" y="125750"/>
                  </a:cubicBezTo>
                  <a:lnTo>
                    <a:pt x="840399" y="142891"/>
                  </a:lnTo>
                  <a:cubicBezTo>
                    <a:pt x="840399" y="142891"/>
                    <a:pt x="781065" y="103335"/>
                    <a:pt x="708545" y="125750"/>
                  </a:cubicBezTo>
                  <a:cubicBezTo>
                    <a:pt x="708545" y="125750"/>
                    <a:pt x="629432" y="132342"/>
                    <a:pt x="579328" y="102016"/>
                  </a:cubicBezTo>
                  <a:cubicBezTo>
                    <a:pt x="579328" y="102016"/>
                    <a:pt x="489667" y="71690"/>
                    <a:pt x="427696" y="84875"/>
                  </a:cubicBezTo>
                  <a:cubicBezTo>
                    <a:pt x="365724" y="98060"/>
                    <a:pt x="318257" y="65097"/>
                    <a:pt x="318257" y="65097"/>
                  </a:cubicBezTo>
                  <a:lnTo>
                    <a:pt x="265515" y="62460"/>
                  </a:lnTo>
                  <a:cubicBezTo>
                    <a:pt x="273426" y="146846"/>
                    <a:pt x="282656" y="309027"/>
                    <a:pt x="258922" y="384184"/>
                  </a:cubicBezTo>
                  <a:cubicBezTo>
                    <a:pt x="258922" y="384184"/>
                    <a:pt x="222003" y="506808"/>
                    <a:pt x="162669" y="516038"/>
                  </a:cubicBezTo>
                  <a:cubicBezTo>
                    <a:pt x="162669" y="516038"/>
                    <a:pt x="87512" y="522631"/>
                    <a:pt x="13674" y="529223"/>
                  </a:cubicBezTo>
                  <a:cubicBezTo>
                    <a:pt x="16311" y="531860"/>
                    <a:pt x="20266" y="533179"/>
                    <a:pt x="24222" y="535816"/>
                  </a:cubicBezTo>
                  <a:cubicBezTo>
                    <a:pt x="32133" y="541090"/>
                    <a:pt x="41363" y="546364"/>
                    <a:pt x="50593" y="552957"/>
                  </a:cubicBezTo>
                  <a:lnTo>
                    <a:pt x="113883" y="592513"/>
                  </a:lnTo>
                  <a:lnTo>
                    <a:pt x="119157" y="596469"/>
                  </a:lnTo>
                  <a:cubicBezTo>
                    <a:pt x="119157" y="596469"/>
                    <a:pt x="129705" y="639981"/>
                    <a:pt x="173217" y="662396"/>
                  </a:cubicBezTo>
                  <a:lnTo>
                    <a:pt x="173217" y="662396"/>
                  </a:lnTo>
                  <a:cubicBezTo>
                    <a:pt x="178491" y="665033"/>
                    <a:pt x="185084" y="667670"/>
                    <a:pt x="191677" y="668989"/>
                  </a:cubicBezTo>
                  <a:lnTo>
                    <a:pt x="229914" y="690085"/>
                  </a:lnTo>
                  <a:lnTo>
                    <a:pt x="233870" y="692722"/>
                  </a:lnTo>
                  <a:cubicBezTo>
                    <a:pt x="233870" y="692722"/>
                    <a:pt x="260241" y="738871"/>
                    <a:pt x="297160" y="723049"/>
                  </a:cubicBezTo>
                  <a:cubicBezTo>
                    <a:pt x="297160" y="723049"/>
                    <a:pt x="309027" y="736234"/>
                    <a:pt x="330124" y="740190"/>
                  </a:cubicBezTo>
                  <a:cubicBezTo>
                    <a:pt x="347265" y="744145"/>
                    <a:pt x="372317" y="741508"/>
                    <a:pt x="402643" y="723049"/>
                  </a:cubicBezTo>
                  <a:cubicBezTo>
                    <a:pt x="402643" y="723049"/>
                    <a:pt x="479119" y="775791"/>
                    <a:pt x="580646" y="775791"/>
                  </a:cubicBezTo>
                  <a:lnTo>
                    <a:pt x="654485" y="758649"/>
                  </a:lnTo>
                  <a:lnTo>
                    <a:pt x="697997" y="775791"/>
                  </a:lnTo>
                  <a:lnTo>
                    <a:pt x="763924" y="749420"/>
                  </a:lnTo>
                  <a:lnTo>
                    <a:pt x="796887" y="745464"/>
                  </a:lnTo>
                  <a:lnTo>
                    <a:pt x="792932" y="828532"/>
                  </a:lnTo>
                  <a:lnTo>
                    <a:pt x="812710" y="861496"/>
                  </a:lnTo>
                  <a:lnTo>
                    <a:pt x="836443" y="894459"/>
                  </a:lnTo>
                  <a:lnTo>
                    <a:pt x="869407" y="920830"/>
                  </a:lnTo>
                  <a:lnTo>
                    <a:pt x="902371" y="1096196"/>
                  </a:lnTo>
                  <a:lnTo>
                    <a:pt x="918193" y="1163442"/>
                  </a:lnTo>
                  <a:cubicBezTo>
                    <a:pt x="918193" y="1163442"/>
                    <a:pt x="918193" y="1163442"/>
                    <a:pt x="918193" y="1163442"/>
                  </a:cubicBezTo>
                  <a:lnTo>
                    <a:pt x="955112" y="1329578"/>
                  </a:lnTo>
                  <a:lnTo>
                    <a:pt x="994668" y="1441654"/>
                  </a:lnTo>
                  <a:lnTo>
                    <a:pt x="994668" y="1460113"/>
                  </a:lnTo>
                  <a:cubicBezTo>
                    <a:pt x="994668" y="1460113"/>
                    <a:pt x="994668" y="1460113"/>
                    <a:pt x="994668" y="1460113"/>
                  </a:cubicBezTo>
                  <a:lnTo>
                    <a:pt x="997305" y="1606471"/>
                  </a:lnTo>
                  <a:lnTo>
                    <a:pt x="984120" y="1755467"/>
                  </a:lnTo>
                  <a:cubicBezTo>
                    <a:pt x="984120" y="1755467"/>
                    <a:pt x="951156" y="1874135"/>
                    <a:pt x="951156" y="1950610"/>
                  </a:cubicBezTo>
                  <a:cubicBezTo>
                    <a:pt x="951156" y="1950610"/>
                    <a:pt x="934015" y="1990167"/>
                    <a:pt x="990713" y="2119384"/>
                  </a:cubicBezTo>
                  <a:cubicBezTo>
                    <a:pt x="990713" y="2119384"/>
                    <a:pt x="872044" y="2152348"/>
                    <a:pt x="874681" y="2264424"/>
                  </a:cubicBezTo>
                  <a:cubicBezTo>
                    <a:pt x="874681" y="2264424"/>
                    <a:pt x="874681" y="2309254"/>
                    <a:pt x="910282" y="2352766"/>
                  </a:cubicBezTo>
                  <a:cubicBezTo>
                    <a:pt x="919511" y="2364632"/>
                    <a:pt x="932697" y="2376499"/>
                    <a:pt x="947201" y="2387048"/>
                  </a:cubicBezTo>
                  <a:cubicBezTo>
                    <a:pt x="947201" y="2387048"/>
                    <a:pt x="953794" y="2433197"/>
                    <a:pt x="907645" y="2529450"/>
                  </a:cubicBezTo>
                  <a:lnTo>
                    <a:pt x="906326" y="2533406"/>
                  </a:lnTo>
                  <a:lnTo>
                    <a:pt x="881274" y="2621748"/>
                  </a:lnTo>
                  <a:lnTo>
                    <a:pt x="831169" y="2691631"/>
                  </a:lnTo>
                  <a:lnTo>
                    <a:pt x="745464" y="2849856"/>
                  </a:lnTo>
                  <a:lnTo>
                    <a:pt x="707226" y="2986984"/>
                  </a:lnTo>
                  <a:lnTo>
                    <a:pt x="694041" y="3099060"/>
                  </a:lnTo>
                  <a:lnTo>
                    <a:pt x="687448" y="3175535"/>
                  </a:lnTo>
                  <a:lnTo>
                    <a:pt x="676900" y="3248055"/>
                  </a:lnTo>
                  <a:lnTo>
                    <a:pt x="700634" y="3346945"/>
                  </a:lnTo>
                  <a:lnTo>
                    <a:pt x="694041" y="3498578"/>
                  </a:lnTo>
                  <a:lnTo>
                    <a:pt x="700634" y="3608017"/>
                  </a:lnTo>
                  <a:lnTo>
                    <a:pt x="711182" y="3783382"/>
                  </a:lnTo>
                  <a:lnTo>
                    <a:pt x="700634" y="3862495"/>
                  </a:lnTo>
                  <a:lnTo>
                    <a:pt x="1617020" y="3866451"/>
                  </a:lnTo>
                  <a:cubicBezTo>
                    <a:pt x="1617020" y="3866451"/>
                    <a:pt x="1643391" y="3800524"/>
                    <a:pt x="1673717" y="3625158"/>
                  </a:cubicBezTo>
                  <a:lnTo>
                    <a:pt x="1697451" y="3621202"/>
                  </a:lnTo>
                  <a:cubicBezTo>
                    <a:pt x="1697451" y="3621202"/>
                    <a:pt x="1714592" y="3737234"/>
                    <a:pt x="1822712" y="3838761"/>
                  </a:cubicBezTo>
                  <a:lnTo>
                    <a:pt x="1826668" y="3862495"/>
                  </a:lnTo>
                  <a:lnTo>
                    <a:pt x="2716683" y="3862495"/>
                  </a:lnTo>
                  <a:lnTo>
                    <a:pt x="2743054" y="3548682"/>
                  </a:lnTo>
                  <a:lnTo>
                    <a:pt x="2753602" y="3228277"/>
                  </a:lnTo>
                  <a:cubicBezTo>
                    <a:pt x="2753602" y="3228277"/>
                    <a:pt x="2757558" y="2977754"/>
                    <a:pt x="2690312" y="2839307"/>
                  </a:cubicBezTo>
                  <a:cubicBezTo>
                    <a:pt x="2690312" y="2839307"/>
                    <a:pt x="2613837" y="2716683"/>
                    <a:pt x="2565051" y="2628341"/>
                  </a:cubicBezTo>
                  <a:lnTo>
                    <a:pt x="2539999" y="2578236"/>
                  </a:lnTo>
                  <a:lnTo>
                    <a:pt x="2533406" y="2570325"/>
                  </a:lnTo>
                  <a:lnTo>
                    <a:pt x="2524176" y="2558458"/>
                  </a:lnTo>
                  <a:lnTo>
                    <a:pt x="2530769" y="2435834"/>
                  </a:lnTo>
                  <a:lnTo>
                    <a:pt x="2524176" y="2429241"/>
                  </a:lnTo>
                  <a:lnTo>
                    <a:pt x="2513628" y="2416056"/>
                  </a:lnTo>
                  <a:cubicBezTo>
                    <a:pt x="2513628" y="2416056"/>
                    <a:pt x="2533406" y="2402870"/>
                    <a:pt x="2551865" y="2377818"/>
                  </a:cubicBezTo>
                  <a:cubicBezTo>
                    <a:pt x="2559777" y="2367270"/>
                    <a:pt x="2566369" y="2356721"/>
                    <a:pt x="2572962" y="2342217"/>
                  </a:cubicBezTo>
                  <a:cubicBezTo>
                    <a:pt x="2579555" y="2326395"/>
                    <a:pt x="2584829" y="2307935"/>
                    <a:pt x="2586147" y="2286838"/>
                  </a:cubicBezTo>
                  <a:cubicBezTo>
                    <a:pt x="2586147" y="2286838"/>
                    <a:pt x="2665260" y="1979619"/>
                    <a:pt x="2691631" y="1630205"/>
                  </a:cubicBezTo>
                  <a:cubicBezTo>
                    <a:pt x="2691631" y="1630205"/>
                    <a:pt x="2728550" y="1237280"/>
                    <a:pt x="2731187" y="1026313"/>
                  </a:cubicBezTo>
                  <a:lnTo>
                    <a:pt x="2787884" y="976209"/>
                  </a:lnTo>
                  <a:lnTo>
                    <a:pt x="2841944" y="951157"/>
                  </a:lnTo>
                  <a:lnTo>
                    <a:pt x="2848537" y="948519"/>
                  </a:lnTo>
                  <a:lnTo>
                    <a:pt x="2860404" y="943245"/>
                  </a:lnTo>
                  <a:lnTo>
                    <a:pt x="2897323" y="920830"/>
                  </a:lnTo>
                  <a:lnTo>
                    <a:pt x="2902597" y="916874"/>
                  </a:lnTo>
                  <a:lnTo>
                    <a:pt x="2939517" y="894459"/>
                  </a:lnTo>
                  <a:lnTo>
                    <a:pt x="2946109" y="890504"/>
                  </a:lnTo>
                  <a:cubicBezTo>
                    <a:pt x="2946109" y="890504"/>
                    <a:pt x="2946109" y="890504"/>
                    <a:pt x="2946109" y="890504"/>
                  </a:cubicBezTo>
                  <a:cubicBezTo>
                    <a:pt x="2948746" y="889185"/>
                    <a:pt x="2977754" y="877318"/>
                    <a:pt x="3019947" y="872044"/>
                  </a:cubicBezTo>
                  <a:lnTo>
                    <a:pt x="3019947" y="872044"/>
                  </a:lnTo>
                  <a:cubicBezTo>
                    <a:pt x="3022585" y="872044"/>
                    <a:pt x="3023903" y="872044"/>
                    <a:pt x="3026540" y="872044"/>
                  </a:cubicBezTo>
                  <a:cubicBezTo>
                    <a:pt x="3039726" y="870725"/>
                    <a:pt x="3052911" y="870725"/>
                    <a:pt x="3067415" y="870725"/>
                  </a:cubicBezTo>
                  <a:lnTo>
                    <a:pt x="3216410" y="877318"/>
                  </a:lnTo>
                  <a:lnTo>
                    <a:pt x="3332442" y="860177"/>
                  </a:lnTo>
                  <a:lnTo>
                    <a:pt x="3428695" y="853584"/>
                  </a:lnTo>
                  <a:lnTo>
                    <a:pt x="3494622" y="849629"/>
                  </a:lnTo>
                  <a:lnTo>
                    <a:pt x="3494622" y="849629"/>
                  </a:lnTo>
                  <a:lnTo>
                    <a:pt x="3489348" y="839081"/>
                  </a:lnTo>
                  <a:cubicBezTo>
                    <a:pt x="3489348" y="839081"/>
                    <a:pt x="3489348" y="839081"/>
                    <a:pt x="3489348" y="839081"/>
                  </a:cubicBezTo>
                  <a:lnTo>
                    <a:pt x="3488029" y="836443"/>
                  </a:lnTo>
                  <a:lnTo>
                    <a:pt x="3490667" y="836443"/>
                  </a:lnTo>
                  <a:lnTo>
                    <a:pt x="3497259" y="836443"/>
                  </a:lnTo>
                  <a:lnTo>
                    <a:pt x="3561868" y="831169"/>
                  </a:lnTo>
                  <a:lnTo>
                    <a:pt x="3631750" y="787657"/>
                  </a:lnTo>
                  <a:lnTo>
                    <a:pt x="3701633" y="750738"/>
                  </a:lnTo>
                  <a:lnTo>
                    <a:pt x="3747782" y="730960"/>
                  </a:lnTo>
                  <a:lnTo>
                    <a:pt x="3738552" y="699315"/>
                  </a:lnTo>
                  <a:cubicBezTo>
                    <a:pt x="3704270" y="687448"/>
                    <a:pt x="3675262" y="674263"/>
                    <a:pt x="3675262" y="674263"/>
                  </a:cubicBezTo>
                  <a:cubicBezTo>
                    <a:pt x="3588239" y="538453"/>
                    <a:pt x="3630432" y="248374"/>
                    <a:pt x="3630432" y="24837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31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272D37D4-493B-4CEC-B1F9-1F9CAD4229C8}"/>
                </a:ext>
              </a:extLst>
            </p:cNvPr>
            <p:cNvSpPr/>
            <p:nvPr/>
          </p:nvSpPr>
          <p:spPr>
            <a:xfrm>
              <a:off x="5273060" y="1504959"/>
              <a:ext cx="883423" cy="1516322"/>
            </a:xfrm>
            <a:custGeom>
              <a:avLst/>
              <a:gdLst>
                <a:gd name="connsiteX0" fmla="*/ 874209 w 883422"/>
                <a:gd name="connsiteY0" fmla="*/ 750859 h 1516322"/>
                <a:gd name="connsiteX1" fmla="*/ 874209 w 883422"/>
                <a:gd name="connsiteY1" fmla="*/ 750859 h 1516322"/>
                <a:gd name="connsiteX2" fmla="*/ 847838 w 883422"/>
                <a:gd name="connsiteY2" fmla="*/ 895899 h 1516322"/>
                <a:gd name="connsiteX3" fmla="*/ 839927 w 883422"/>
                <a:gd name="connsiteY3" fmla="*/ 924907 h 1516322"/>
                <a:gd name="connsiteX4" fmla="*/ 838608 w 883422"/>
                <a:gd name="connsiteY4" fmla="*/ 926225 h 1516322"/>
                <a:gd name="connsiteX5" fmla="*/ 830697 w 883422"/>
                <a:gd name="connsiteY5" fmla="*/ 942048 h 1516322"/>
                <a:gd name="connsiteX6" fmla="*/ 771362 w 883422"/>
                <a:gd name="connsiteY6" fmla="*/ 981604 h 1516322"/>
                <a:gd name="connsiteX7" fmla="*/ 767407 w 883422"/>
                <a:gd name="connsiteY7" fmla="*/ 1014568 h 1516322"/>
                <a:gd name="connsiteX8" fmla="*/ 760814 w 883422"/>
                <a:gd name="connsiteY8" fmla="*/ 1044894 h 1516322"/>
                <a:gd name="connsiteX9" fmla="*/ 750266 w 883422"/>
                <a:gd name="connsiteY9" fmla="*/ 1093680 h 1516322"/>
                <a:gd name="connsiteX10" fmla="*/ 723895 w 883422"/>
                <a:gd name="connsiteY10" fmla="*/ 1156970 h 1516322"/>
                <a:gd name="connsiteX11" fmla="*/ 706754 w 883422"/>
                <a:gd name="connsiteY11" fmla="*/ 1229490 h 1516322"/>
                <a:gd name="connsiteX12" fmla="*/ 708073 w 883422"/>
                <a:gd name="connsiteY12" fmla="*/ 1233445 h 1516322"/>
                <a:gd name="connsiteX13" fmla="*/ 713347 w 883422"/>
                <a:gd name="connsiteY13" fmla="*/ 1246631 h 1516322"/>
                <a:gd name="connsiteX14" fmla="*/ 714665 w 883422"/>
                <a:gd name="connsiteY14" fmla="*/ 1251905 h 1516322"/>
                <a:gd name="connsiteX15" fmla="*/ 715984 w 883422"/>
                <a:gd name="connsiteY15" fmla="*/ 1257179 h 1516322"/>
                <a:gd name="connsiteX16" fmla="*/ 717302 w 883422"/>
                <a:gd name="connsiteY16" fmla="*/ 1261135 h 1516322"/>
                <a:gd name="connsiteX17" fmla="*/ 717302 w 883422"/>
                <a:gd name="connsiteY17" fmla="*/ 1265090 h 1516322"/>
                <a:gd name="connsiteX18" fmla="*/ 717302 w 883422"/>
                <a:gd name="connsiteY18" fmla="*/ 1267727 h 1516322"/>
                <a:gd name="connsiteX19" fmla="*/ 713347 w 883422"/>
                <a:gd name="connsiteY19" fmla="*/ 1296735 h 1516322"/>
                <a:gd name="connsiteX20" fmla="*/ 617093 w 883422"/>
                <a:gd name="connsiteY20" fmla="*/ 1432545 h 1516322"/>
                <a:gd name="connsiteX21" fmla="*/ 502380 w 883422"/>
                <a:gd name="connsiteY21" fmla="*/ 1514294 h 1516322"/>
                <a:gd name="connsiteX22" fmla="*/ 497106 w 883422"/>
                <a:gd name="connsiteY22" fmla="*/ 1514294 h 1516322"/>
                <a:gd name="connsiteX23" fmla="*/ 377119 w 883422"/>
                <a:gd name="connsiteY23" fmla="*/ 1507702 h 1516322"/>
                <a:gd name="connsiteX24" fmla="*/ 238672 w 883422"/>
                <a:gd name="connsiteY24" fmla="*/ 1399581 h 1516322"/>
                <a:gd name="connsiteX25" fmla="*/ 159559 w 883422"/>
                <a:gd name="connsiteY25" fmla="*/ 1241357 h 1516322"/>
                <a:gd name="connsiteX26" fmla="*/ 152967 w 883422"/>
                <a:gd name="connsiteY26" fmla="*/ 1230808 h 1516322"/>
                <a:gd name="connsiteX27" fmla="*/ 166152 w 883422"/>
                <a:gd name="connsiteY27" fmla="*/ 1217623 h 1516322"/>
                <a:gd name="connsiteX28" fmla="*/ 164833 w 883422"/>
                <a:gd name="connsiteY28" fmla="*/ 1209712 h 1516322"/>
                <a:gd name="connsiteX29" fmla="*/ 162196 w 883422"/>
                <a:gd name="connsiteY29" fmla="*/ 1188615 h 1516322"/>
                <a:gd name="connsiteX30" fmla="*/ 142418 w 883422"/>
                <a:gd name="connsiteY30" fmla="*/ 1142466 h 1516322"/>
                <a:gd name="connsiteX31" fmla="*/ 96269 w 883422"/>
                <a:gd name="connsiteY31" fmla="*/ 980285 h 1516322"/>
                <a:gd name="connsiteX32" fmla="*/ 96269 w 883422"/>
                <a:gd name="connsiteY32" fmla="*/ 980285 h 1516322"/>
                <a:gd name="connsiteX33" fmla="*/ 14520 w 883422"/>
                <a:gd name="connsiteY33" fmla="*/ 841839 h 1516322"/>
                <a:gd name="connsiteX34" fmla="*/ 32979 w 883422"/>
                <a:gd name="connsiteY34" fmla="*/ 711303 h 1516322"/>
                <a:gd name="connsiteX35" fmla="*/ 63306 w 883422"/>
                <a:gd name="connsiteY35" fmla="*/ 699436 h 1516322"/>
                <a:gd name="connsiteX36" fmla="*/ 63306 w 883422"/>
                <a:gd name="connsiteY36" fmla="*/ 431772 h 1516322"/>
                <a:gd name="connsiteX37" fmla="*/ 50120 w 883422"/>
                <a:gd name="connsiteY37" fmla="*/ 418587 h 1516322"/>
                <a:gd name="connsiteX38" fmla="*/ 69899 w 883422"/>
                <a:gd name="connsiteY38" fmla="*/ 317059 h 1516322"/>
                <a:gd name="connsiteX39" fmla="*/ 39572 w 883422"/>
                <a:gd name="connsiteY39" fmla="*/ 343430 h 1516322"/>
                <a:gd name="connsiteX40" fmla="*/ 94951 w 883422"/>
                <a:gd name="connsiteY40" fmla="*/ 264318 h 1516322"/>
                <a:gd name="connsiteX41" fmla="*/ 61987 w 883422"/>
                <a:gd name="connsiteY41" fmla="*/ 260362 h 1516322"/>
                <a:gd name="connsiteX42" fmla="*/ 150330 w 883422"/>
                <a:gd name="connsiteY42" fmla="*/ 170701 h 1516322"/>
                <a:gd name="connsiteX43" fmla="*/ 100225 w 883422"/>
                <a:gd name="connsiteY43" fmla="*/ 187842 h 1516322"/>
                <a:gd name="connsiteX44" fmla="*/ 229442 w 883422"/>
                <a:gd name="connsiteY44" fmla="*/ 104774 h 1516322"/>
                <a:gd name="connsiteX45" fmla="*/ 183293 w 883422"/>
                <a:gd name="connsiteY45" fmla="*/ 100819 h 1516322"/>
                <a:gd name="connsiteX46" fmla="*/ 325696 w 883422"/>
                <a:gd name="connsiteY46" fmla="*/ 57307 h 1516322"/>
                <a:gd name="connsiteX47" fmla="*/ 265043 w 883422"/>
                <a:gd name="connsiteY47" fmla="*/ 52033 h 1516322"/>
                <a:gd name="connsiteX48" fmla="*/ 561714 w 883422"/>
                <a:gd name="connsiteY48" fmla="*/ 75766 h 1516322"/>
                <a:gd name="connsiteX49" fmla="*/ 541936 w 883422"/>
                <a:gd name="connsiteY49" fmla="*/ 25662 h 1516322"/>
                <a:gd name="connsiteX50" fmla="*/ 680383 w 883422"/>
                <a:gd name="connsiteY50" fmla="*/ 131145 h 1516322"/>
                <a:gd name="connsiteX51" fmla="*/ 669835 w 883422"/>
                <a:gd name="connsiteY51" fmla="*/ 84996 h 1516322"/>
                <a:gd name="connsiteX52" fmla="*/ 775318 w 883422"/>
                <a:gd name="connsiteY52" fmla="*/ 286733 h 1516322"/>
                <a:gd name="connsiteX53" fmla="*/ 799052 w 883422"/>
                <a:gd name="connsiteY53" fmla="*/ 223443 h 1516322"/>
                <a:gd name="connsiteX54" fmla="*/ 795096 w 883422"/>
                <a:gd name="connsiteY54" fmla="*/ 339474 h 1516322"/>
                <a:gd name="connsiteX55" fmla="*/ 812237 w 883422"/>
                <a:gd name="connsiteY55" fmla="*/ 295963 h 1516322"/>
                <a:gd name="connsiteX56" fmla="*/ 808282 w 883422"/>
                <a:gd name="connsiteY56" fmla="*/ 351341 h 1516322"/>
                <a:gd name="connsiteX57" fmla="*/ 812237 w 883422"/>
                <a:gd name="connsiteY57" fmla="*/ 377712 h 1516322"/>
                <a:gd name="connsiteX58" fmla="*/ 855749 w 883422"/>
                <a:gd name="connsiteY58" fmla="*/ 404083 h 1516322"/>
                <a:gd name="connsiteX59" fmla="*/ 838608 w 883422"/>
                <a:gd name="connsiteY59" fmla="*/ 421224 h 1516322"/>
                <a:gd name="connsiteX60" fmla="*/ 858386 w 883422"/>
                <a:gd name="connsiteY60" fmla="*/ 441002 h 1516322"/>
                <a:gd name="connsiteX61" fmla="*/ 854431 w 883422"/>
                <a:gd name="connsiteY61" fmla="*/ 533300 h 1516322"/>
                <a:gd name="connsiteX62" fmla="*/ 837289 w 883422"/>
                <a:gd name="connsiteY62" fmla="*/ 572856 h 1516322"/>
                <a:gd name="connsiteX63" fmla="*/ 841245 w 883422"/>
                <a:gd name="connsiteY63" fmla="*/ 711303 h 1516322"/>
                <a:gd name="connsiteX64" fmla="*/ 874209 w 883422"/>
                <a:gd name="connsiteY64" fmla="*/ 748222 h 1516322"/>
                <a:gd name="connsiteX65" fmla="*/ 874209 w 883422"/>
                <a:gd name="connsiteY65" fmla="*/ 750859 h 1516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883422" h="1516322">
                  <a:moveTo>
                    <a:pt x="874209" y="750859"/>
                  </a:moveTo>
                  <a:cubicBezTo>
                    <a:pt x="874209" y="750859"/>
                    <a:pt x="874209" y="750859"/>
                    <a:pt x="874209" y="750859"/>
                  </a:cubicBezTo>
                  <a:cubicBezTo>
                    <a:pt x="872890" y="760089"/>
                    <a:pt x="863660" y="857661"/>
                    <a:pt x="847838" y="895899"/>
                  </a:cubicBezTo>
                  <a:cubicBezTo>
                    <a:pt x="847838" y="895899"/>
                    <a:pt x="846519" y="909084"/>
                    <a:pt x="839927" y="924907"/>
                  </a:cubicBezTo>
                  <a:cubicBezTo>
                    <a:pt x="839927" y="924907"/>
                    <a:pt x="839927" y="926225"/>
                    <a:pt x="838608" y="926225"/>
                  </a:cubicBezTo>
                  <a:cubicBezTo>
                    <a:pt x="835971" y="931499"/>
                    <a:pt x="833334" y="936774"/>
                    <a:pt x="830697" y="942048"/>
                  </a:cubicBezTo>
                  <a:cubicBezTo>
                    <a:pt x="820149" y="959189"/>
                    <a:pt x="801689" y="975011"/>
                    <a:pt x="771362" y="981604"/>
                  </a:cubicBezTo>
                  <a:lnTo>
                    <a:pt x="767407" y="1014568"/>
                  </a:lnTo>
                  <a:lnTo>
                    <a:pt x="760814" y="1044894"/>
                  </a:lnTo>
                  <a:lnTo>
                    <a:pt x="750266" y="1093680"/>
                  </a:lnTo>
                  <a:lnTo>
                    <a:pt x="723895" y="1156970"/>
                  </a:lnTo>
                  <a:lnTo>
                    <a:pt x="706754" y="1229490"/>
                  </a:lnTo>
                  <a:cubicBezTo>
                    <a:pt x="706754" y="1230808"/>
                    <a:pt x="708073" y="1232127"/>
                    <a:pt x="708073" y="1233445"/>
                  </a:cubicBezTo>
                  <a:cubicBezTo>
                    <a:pt x="709391" y="1238720"/>
                    <a:pt x="712028" y="1242675"/>
                    <a:pt x="713347" y="1246631"/>
                  </a:cubicBezTo>
                  <a:cubicBezTo>
                    <a:pt x="713347" y="1247949"/>
                    <a:pt x="714665" y="1250586"/>
                    <a:pt x="714665" y="1251905"/>
                  </a:cubicBezTo>
                  <a:cubicBezTo>
                    <a:pt x="714665" y="1253223"/>
                    <a:pt x="715984" y="1255860"/>
                    <a:pt x="715984" y="1257179"/>
                  </a:cubicBezTo>
                  <a:cubicBezTo>
                    <a:pt x="715984" y="1258498"/>
                    <a:pt x="717302" y="1259816"/>
                    <a:pt x="717302" y="1261135"/>
                  </a:cubicBezTo>
                  <a:cubicBezTo>
                    <a:pt x="717302" y="1262453"/>
                    <a:pt x="717302" y="1263772"/>
                    <a:pt x="717302" y="1265090"/>
                  </a:cubicBezTo>
                  <a:cubicBezTo>
                    <a:pt x="717302" y="1266409"/>
                    <a:pt x="717302" y="1266409"/>
                    <a:pt x="717302" y="1267727"/>
                  </a:cubicBezTo>
                  <a:cubicBezTo>
                    <a:pt x="719939" y="1287505"/>
                    <a:pt x="713347" y="1296735"/>
                    <a:pt x="713347" y="1296735"/>
                  </a:cubicBezTo>
                  <a:cubicBezTo>
                    <a:pt x="683020" y="1379803"/>
                    <a:pt x="617093" y="1432545"/>
                    <a:pt x="617093" y="1432545"/>
                  </a:cubicBezTo>
                  <a:lnTo>
                    <a:pt x="502380" y="1514294"/>
                  </a:lnTo>
                  <a:lnTo>
                    <a:pt x="497106" y="1514294"/>
                  </a:lnTo>
                  <a:lnTo>
                    <a:pt x="377119" y="1507702"/>
                  </a:lnTo>
                  <a:lnTo>
                    <a:pt x="238672" y="1399581"/>
                  </a:lnTo>
                  <a:cubicBezTo>
                    <a:pt x="135826" y="1320469"/>
                    <a:pt x="159559" y="1241357"/>
                    <a:pt x="159559" y="1241357"/>
                  </a:cubicBezTo>
                  <a:lnTo>
                    <a:pt x="152967" y="1230808"/>
                  </a:lnTo>
                  <a:cubicBezTo>
                    <a:pt x="160878" y="1221578"/>
                    <a:pt x="166152" y="1217623"/>
                    <a:pt x="166152" y="1217623"/>
                  </a:cubicBezTo>
                  <a:lnTo>
                    <a:pt x="164833" y="1209712"/>
                  </a:lnTo>
                  <a:lnTo>
                    <a:pt x="162196" y="1188615"/>
                  </a:lnTo>
                  <a:lnTo>
                    <a:pt x="142418" y="1142466"/>
                  </a:lnTo>
                  <a:cubicBezTo>
                    <a:pt x="112092" y="1083132"/>
                    <a:pt x="96269" y="980285"/>
                    <a:pt x="96269" y="980285"/>
                  </a:cubicBezTo>
                  <a:cubicBezTo>
                    <a:pt x="96269" y="980285"/>
                    <a:pt x="96269" y="980285"/>
                    <a:pt x="96269" y="980285"/>
                  </a:cubicBezTo>
                  <a:cubicBezTo>
                    <a:pt x="7927" y="907766"/>
                    <a:pt x="14520" y="841839"/>
                    <a:pt x="14520" y="841839"/>
                  </a:cubicBezTo>
                  <a:cubicBezTo>
                    <a:pt x="10564" y="764045"/>
                    <a:pt x="21113" y="728444"/>
                    <a:pt x="32979" y="711303"/>
                  </a:cubicBezTo>
                  <a:cubicBezTo>
                    <a:pt x="47483" y="692843"/>
                    <a:pt x="63306" y="699436"/>
                    <a:pt x="63306" y="699436"/>
                  </a:cubicBezTo>
                  <a:cubicBezTo>
                    <a:pt x="36935" y="587360"/>
                    <a:pt x="63306" y="431772"/>
                    <a:pt x="63306" y="431772"/>
                  </a:cubicBezTo>
                  <a:lnTo>
                    <a:pt x="50120" y="418587"/>
                  </a:lnTo>
                  <a:cubicBezTo>
                    <a:pt x="54076" y="359253"/>
                    <a:pt x="83084" y="317059"/>
                    <a:pt x="69899" y="317059"/>
                  </a:cubicBezTo>
                  <a:cubicBezTo>
                    <a:pt x="56713" y="317059"/>
                    <a:pt x="39572" y="343430"/>
                    <a:pt x="39572" y="343430"/>
                  </a:cubicBezTo>
                  <a:cubicBezTo>
                    <a:pt x="39572" y="288051"/>
                    <a:pt x="94951" y="264318"/>
                    <a:pt x="94951" y="264318"/>
                  </a:cubicBezTo>
                  <a:cubicBezTo>
                    <a:pt x="72536" y="253769"/>
                    <a:pt x="61987" y="260362"/>
                    <a:pt x="61987" y="260362"/>
                  </a:cubicBezTo>
                  <a:cubicBezTo>
                    <a:pt x="72536" y="210257"/>
                    <a:pt x="150330" y="170701"/>
                    <a:pt x="150330" y="170701"/>
                  </a:cubicBezTo>
                  <a:cubicBezTo>
                    <a:pt x="137144" y="157516"/>
                    <a:pt x="100225" y="187842"/>
                    <a:pt x="100225" y="187842"/>
                  </a:cubicBezTo>
                  <a:cubicBezTo>
                    <a:pt x="120003" y="141693"/>
                    <a:pt x="229442" y="104774"/>
                    <a:pt x="229442" y="104774"/>
                  </a:cubicBezTo>
                  <a:cubicBezTo>
                    <a:pt x="212301" y="94226"/>
                    <a:pt x="183293" y="100819"/>
                    <a:pt x="183293" y="100819"/>
                  </a:cubicBezTo>
                  <a:cubicBezTo>
                    <a:pt x="222849" y="63899"/>
                    <a:pt x="325696" y="57307"/>
                    <a:pt x="325696" y="57307"/>
                  </a:cubicBezTo>
                  <a:cubicBezTo>
                    <a:pt x="317784" y="41484"/>
                    <a:pt x="265043" y="52033"/>
                    <a:pt x="265043" y="52033"/>
                  </a:cubicBezTo>
                  <a:cubicBezTo>
                    <a:pt x="254494" y="55988"/>
                    <a:pt x="410082" y="-50814"/>
                    <a:pt x="561714" y="75766"/>
                  </a:cubicBezTo>
                  <a:cubicBezTo>
                    <a:pt x="561714" y="75766"/>
                    <a:pt x="594678" y="82359"/>
                    <a:pt x="541936" y="25662"/>
                  </a:cubicBezTo>
                  <a:cubicBezTo>
                    <a:pt x="648738" y="59944"/>
                    <a:pt x="677746" y="127189"/>
                    <a:pt x="680383" y="131145"/>
                  </a:cubicBezTo>
                  <a:cubicBezTo>
                    <a:pt x="680383" y="127189"/>
                    <a:pt x="730488" y="154879"/>
                    <a:pt x="669835" y="84996"/>
                  </a:cubicBezTo>
                  <a:cubicBezTo>
                    <a:pt x="689613" y="91589"/>
                    <a:pt x="785866" y="108730"/>
                    <a:pt x="775318" y="286733"/>
                  </a:cubicBezTo>
                  <a:cubicBezTo>
                    <a:pt x="775318" y="286733"/>
                    <a:pt x="801689" y="276184"/>
                    <a:pt x="799052" y="223443"/>
                  </a:cubicBezTo>
                  <a:cubicBezTo>
                    <a:pt x="829378" y="269592"/>
                    <a:pt x="809600" y="280140"/>
                    <a:pt x="795096" y="339474"/>
                  </a:cubicBezTo>
                  <a:cubicBezTo>
                    <a:pt x="805645" y="339474"/>
                    <a:pt x="801689" y="326289"/>
                    <a:pt x="812237" y="295963"/>
                  </a:cubicBezTo>
                  <a:cubicBezTo>
                    <a:pt x="829378" y="322333"/>
                    <a:pt x="808282" y="351341"/>
                    <a:pt x="808282" y="351341"/>
                  </a:cubicBezTo>
                  <a:lnTo>
                    <a:pt x="812237" y="377712"/>
                  </a:lnTo>
                  <a:cubicBezTo>
                    <a:pt x="855749" y="367164"/>
                    <a:pt x="855749" y="404083"/>
                    <a:pt x="855749" y="404083"/>
                  </a:cubicBezTo>
                  <a:cubicBezTo>
                    <a:pt x="838608" y="393535"/>
                    <a:pt x="838608" y="421224"/>
                    <a:pt x="838608" y="421224"/>
                  </a:cubicBezTo>
                  <a:lnTo>
                    <a:pt x="858386" y="441002"/>
                  </a:lnTo>
                  <a:lnTo>
                    <a:pt x="854431" y="533300"/>
                  </a:lnTo>
                  <a:lnTo>
                    <a:pt x="837289" y="572856"/>
                  </a:lnTo>
                  <a:lnTo>
                    <a:pt x="841245" y="711303"/>
                  </a:lnTo>
                  <a:cubicBezTo>
                    <a:pt x="866298" y="703392"/>
                    <a:pt x="872890" y="724488"/>
                    <a:pt x="874209" y="748222"/>
                  </a:cubicBezTo>
                  <a:cubicBezTo>
                    <a:pt x="874209" y="749541"/>
                    <a:pt x="874209" y="749541"/>
                    <a:pt x="874209" y="750859"/>
                  </a:cubicBezTo>
                  <a:close/>
                </a:path>
              </a:pathLst>
            </a:custGeom>
            <a:solidFill>
              <a:schemeClr val="bg1"/>
            </a:solidFill>
            <a:ln w="131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16FAF3A7-7746-4A8E-9206-5715EAFA2697}"/>
                </a:ext>
              </a:extLst>
            </p:cNvPr>
            <p:cNvSpPr/>
            <p:nvPr/>
          </p:nvSpPr>
          <p:spPr>
            <a:xfrm>
              <a:off x="5697535" y="2698812"/>
              <a:ext cx="407599" cy="513273"/>
            </a:xfrm>
            <a:custGeom>
              <a:avLst/>
              <a:gdLst>
                <a:gd name="connsiteX0" fmla="*/ 351220 w 356006"/>
                <a:gd name="connsiteY0" fmla="*/ 446155 h 448303"/>
                <a:gd name="connsiteX1" fmla="*/ 319575 w 356006"/>
                <a:gd name="connsiteY1" fmla="*/ 432970 h 448303"/>
                <a:gd name="connsiteX2" fmla="*/ 149484 w 356006"/>
                <a:gd name="connsiteY2" fmla="*/ 361769 h 448303"/>
                <a:gd name="connsiteX3" fmla="*/ 142891 w 356006"/>
                <a:gd name="connsiteY3" fmla="*/ 359132 h 448303"/>
                <a:gd name="connsiteX4" fmla="*/ 73008 w 356006"/>
                <a:gd name="connsiteY4" fmla="*/ 330124 h 448303"/>
                <a:gd name="connsiteX5" fmla="*/ 69052 w 356006"/>
                <a:gd name="connsiteY5" fmla="*/ 332761 h 448303"/>
                <a:gd name="connsiteX6" fmla="*/ 13674 w 356006"/>
                <a:gd name="connsiteY6" fmla="*/ 319575 h 448303"/>
                <a:gd name="connsiteX7" fmla="*/ 44000 w 356006"/>
                <a:gd name="connsiteY7" fmla="*/ 298479 h 448303"/>
                <a:gd name="connsiteX8" fmla="*/ 158713 w 356006"/>
                <a:gd name="connsiteY8" fmla="*/ 216729 h 448303"/>
                <a:gd name="connsiteX9" fmla="*/ 254967 w 356006"/>
                <a:gd name="connsiteY9" fmla="*/ 80919 h 448303"/>
                <a:gd name="connsiteX10" fmla="*/ 258922 w 356006"/>
                <a:gd name="connsiteY10" fmla="*/ 51911 h 448303"/>
                <a:gd name="connsiteX11" fmla="*/ 258922 w 356006"/>
                <a:gd name="connsiteY11" fmla="*/ 49274 h 448303"/>
                <a:gd name="connsiteX12" fmla="*/ 258922 w 356006"/>
                <a:gd name="connsiteY12" fmla="*/ 45319 h 448303"/>
                <a:gd name="connsiteX13" fmla="*/ 257604 w 356006"/>
                <a:gd name="connsiteY13" fmla="*/ 41363 h 448303"/>
                <a:gd name="connsiteX14" fmla="*/ 256285 w 356006"/>
                <a:gd name="connsiteY14" fmla="*/ 36089 h 448303"/>
                <a:gd name="connsiteX15" fmla="*/ 254967 w 356006"/>
                <a:gd name="connsiteY15" fmla="*/ 30815 h 448303"/>
                <a:gd name="connsiteX16" fmla="*/ 249693 w 356006"/>
                <a:gd name="connsiteY16" fmla="*/ 17629 h 448303"/>
                <a:gd name="connsiteX17" fmla="*/ 248374 w 356006"/>
                <a:gd name="connsiteY17" fmla="*/ 13674 h 448303"/>
                <a:gd name="connsiteX18" fmla="*/ 291886 w 356006"/>
                <a:gd name="connsiteY18" fmla="*/ 57186 h 448303"/>
                <a:gd name="connsiteX19" fmla="*/ 345946 w 356006"/>
                <a:gd name="connsiteY19" fmla="*/ 210136 h 448303"/>
                <a:gd name="connsiteX20" fmla="*/ 351220 w 356006"/>
                <a:gd name="connsiteY20" fmla="*/ 446155 h 448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56006" h="448303">
                  <a:moveTo>
                    <a:pt x="351220" y="446155"/>
                  </a:moveTo>
                  <a:lnTo>
                    <a:pt x="319575" y="432970"/>
                  </a:lnTo>
                  <a:lnTo>
                    <a:pt x="149484" y="361769"/>
                  </a:lnTo>
                  <a:lnTo>
                    <a:pt x="142891" y="359132"/>
                  </a:lnTo>
                  <a:lnTo>
                    <a:pt x="73008" y="330124"/>
                  </a:lnTo>
                  <a:lnTo>
                    <a:pt x="69052" y="332761"/>
                  </a:lnTo>
                  <a:lnTo>
                    <a:pt x="13674" y="319575"/>
                  </a:lnTo>
                  <a:lnTo>
                    <a:pt x="44000" y="298479"/>
                  </a:lnTo>
                  <a:lnTo>
                    <a:pt x="158713" y="216729"/>
                  </a:lnTo>
                  <a:cubicBezTo>
                    <a:pt x="158713" y="216729"/>
                    <a:pt x="224640" y="163987"/>
                    <a:pt x="254967" y="80919"/>
                  </a:cubicBezTo>
                  <a:cubicBezTo>
                    <a:pt x="254967" y="80919"/>
                    <a:pt x="260241" y="71690"/>
                    <a:pt x="258922" y="51911"/>
                  </a:cubicBezTo>
                  <a:cubicBezTo>
                    <a:pt x="258922" y="50593"/>
                    <a:pt x="258922" y="50593"/>
                    <a:pt x="258922" y="49274"/>
                  </a:cubicBezTo>
                  <a:cubicBezTo>
                    <a:pt x="258922" y="47956"/>
                    <a:pt x="258922" y="46637"/>
                    <a:pt x="258922" y="45319"/>
                  </a:cubicBezTo>
                  <a:cubicBezTo>
                    <a:pt x="258922" y="44000"/>
                    <a:pt x="258922" y="42682"/>
                    <a:pt x="257604" y="41363"/>
                  </a:cubicBezTo>
                  <a:cubicBezTo>
                    <a:pt x="257604" y="40045"/>
                    <a:pt x="256285" y="37408"/>
                    <a:pt x="256285" y="36089"/>
                  </a:cubicBezTo>
                  <a:cubicBezTo>
                    <a:pt x="256285" y="34770"/>
                    <a:pt x="254967" y="32133"/>
                    <a:pt x="254967" y="30815"/>
                  </a:cubicBezTo>
                  <a:cubicBezTo>
                    <a:pt x="253648" y="26859"/>
                    <a:pt x="252330" y="21585"/>
                    <a:pt x="249693" y="17629"/>
                  </a:cubicBezTo>
                  <a:cubicBezTo>
                    <a:pt x="249693" y="16311"/>
                    <a:pt x="248374" y="14992"/>
                    <a:pt x="248374" y="13674"/>
                  </a:cubicBezTo>
                  <a:cubicBezTo>
                    <a:pt x="291886" y="24222"/>
                    <a:pt x="291886" y="57186"/>
                    <a:pt x="291886" y="57186"/>
                  </a:cubicBezTo>
                  <a:cubicBezTo>
                    <a:pt x="286612" y="105972"/>
                    <a:pt x="326168" y="177173"/>
                    <a:pt x="345946" y="210136"/>
                  </a:cubicBezTo>
                  <a:lnTo>
                    <a:pt x="351220" y="446155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31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D09040E7-CF66-4DB0-8239-B60ED76B3738}"/>
                </a:ext>
              </a:extLst>
            </p:cNvPr>
            <p:cNvSpPr/>
            <p:nvPr/>
          </p:nvSpPr>
          <p:spPr>
            <a:xfrm>
              <a:off x="3668357" y="1413421"/>
              <a:ext cx="474675" cy="2004182"/>
            </a:xfrm>
            <a:custGeom>
              <a:avLst/>
              <a:gdLst>
                <a:gd name="connsiteX0" fmla="*/ 466216 w 474674"/>
                <a:gd name="connsiteY0" fmla="*/ 1858212 h 2004182"/>
                <a:gd name="connsiteX1" fmla="*/ 472809 w 474674"/>
                <a:gd name="connsiteY1" fmla="*/ 1536488 h 2004182"/>
                <a:gd name="connsiteX2" fmla="*/ 472809 w 474674"/>
                <a:gd name="connsiteY2" fmla="*/ 1536488 h 2004182"/>
                <a:gd name="connsiteX3" fmla="*/ 450394 w 474674"/>
                <a:gd name="connsiteY3" fmla="*/ 1535170 h 2004182"/>
                <a:gd name="connsiteX4" fmla="*/ 338318 w 474674"/>
                <a:gd name="connsiteY4" fmla="*/ 984019 h 2004182"/>
                <a:gd name="connsiteX5" fmla="*/ 294806 w 474674"/>
                <a:gd name="connsiteY5" fmla="*/ 463196 h 2004182"/>
                <a:gd name="connsiteX6" fmla="*/ 314584 w 474674"/>
                <a:gd name="connsiteY6" fmla="*/ 443418 h 2004182"/>
                <a:gd name="connsiteX7" fmla="*/ 367326 w 474674"/>
                <a:gd name="connsiteY7" fmla="*/ 331342 h 2004182"/>
                <a:gd name="connsiteX8" fmla="*/ 400289 w 474674"/>
                <a:gd name="connsiteY8" fmla="*/ 304971 h 2004182"/>
                <a:gd name="connsiteX9" fmla="*/ 453031 w 474674"/>
                <a:gd name="connsiteY9" fmla="*/ 258822 h 2004182"/>
                <a:gd name="connsiteX10" fmla="*/ 406882 w 474674"/>
                <a:gd name="connsiteY10" fmla="*/ 206080 h 2004182"/>
                <a:gd name="connsiteX11" fmla="*/ 400289 w 474674"/>
                <a:gd name="connsiteY11" fmla="*/ 179709 h 2004182"/>
                <a:gd name="connsiteX12" fmla="*/ 393696 w 474674"/>
                <a:gd name="connsiteY12" fmla="*/ 83456 h 2004182"/>
                <a:gd name="connsiteX13" fmla="*/ 239427 w 474674"/>
                <a:gd name="connsiteY13" fmla="*/ 12255 h 2004182"/>
                <a:gd name="connsiteX14" fmla="*/ 107573 w 474674"/>
                <a:gd name="connsiteY14" fmla="*/ 18847 h 2004182"/>
                <a:gd name="connsiteX15" fmla="*/ 74610 w 474674"/>
                <a:gd name="connsiteY15" fmla="*/ 101915 h 2004182"/>
                <a:gd name="connsiteX16" fmla="*/ 90432 w 474674"/>
                <a:gd name="connsiteY16" fmla="*/ 357712 h 2004182"/>
                <a:gd name="connsiteX17" fmla="*/ 83839 w 474674"/>
                <a:gd name="connsiteY17" fmla="*/ 502752 h 2004182"/>
                <a:gd name="connsiteX18" fmla="*/ 50876 w 474674"/>
                <a:gd name="connsiteY18" fmla="*/ 878536 h 2004182"/>
                <a:gd name="connsiteX19" fmla="*/ 4727 w 474674"/>
                <a:gd name="connsiteY19" fmla="*/ 1260913 h 2004182"/>
                <a:gd name="connsiteX20" fmla="*/ 61424 w 474674"/>
                <a:gd name="connsiteY20" fmla="*/ 1614282 h 2004182"/>
                <a:gd name="connsiteX21" fmla="*/ 74610 w 474674"/>
                <a:gd name="connsiteY21" fmla="*/ 1796241 h 2004182"/>
                <a:gd name="connsiteX22" fmla="*/ 120758 w 474674"/>
                <a:gd name="connsiteY22" fmla="*/ 1879309 h 2004182"/>
                <a:gd name="connsiteX23" fmla="*/ 206464 w 474674"/>
                <a:gd name="connsiteY23" fmla="*/ 1992703 h 2004182"/>
                <a:gd name="connsiteX24" fmla="*/ 222286 w 474674"/>
                <a:gd name="connsiteY24" fmla="*/ 2004570 h 2004182"/>
                <a:gd name="connsiteX25" fmla="*/ 371281 w 474674"/>
                <a:gd name="connsiteY25" fmla="*/ 1991385 h 2004182"/>
                <a:gd name="connsiteX26" fmla="*/ 466216 w 474674"/>
                <a:gd name="connsiteY26" fmla="*/ 1858212 h 2004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74674" h="2004182">
                  <a:moveTo>
                    <a:pt x="466216" y="1858212"/>
                  </a:moveTo>
                  <a:cubicBezTo>
                    <a:pt x="489950" y="1783055"/>
                    <a:pt x="480720" y="1620875"/>
                    <a:pt x="472809" y="1536488"/>
                  </a:cubicBezTo>
                  <a:lnTo>
                    <a:pt x="472809" y="1536488"/>
                  </a:lnTo>
                  <a:lnTo>
                    <a:pt x="450394" y="1535170"/>
                  </a:lnTo>
                  <a:cubicBezTo>
                    <a:pt x="450394" y="1535170"/>
                    <a:pt x="443801" y="1307062"/>
                    <a:pt x="338318" y="984019"/>
                  </a:cubicBezTo>
                  <a:cubicBezTo>
                    <a:pt x="338318" y="984019"/>
                    <a:pt x="268435" y="591094"/>
                    <a:pt x="294806" y="463196"/>
                  </a:cubicBezTo>
                  <a:lnTo>
                    <a:pt x="314584" y="443418"/>
                  </a:lnTo>
                  <a:cubicBezTo>
                    <a:pt x="314584" y="443418"/>
                    <a:pt x="367326" y="430232"/>
                    <a:pt x="367326" y="331342"/>
                  </a:cubicBezTo>
                  <a:cubicBezTo>
                    <a:pt x="367326" y="331342"/>
                    <a:pt x="391059" y="331342"/>
                    <a:pt x="400289" y="304971"/>
                  </a:cubicBezTo>
                  <a:cubicBezTo>
                    <a:pt x="400289" y="304971"/>
                    <a:pt x="456986" y="311563"/>
                    <a:pt x="453031" y="258822"/>
                  </a:cubicBezTo>
                  <a:cubicBezTo>
                    <a:pt x="453031" y="258822"/>
                    <a:pt x="463579" y="208717"/>
                    <a:pt x="406882" y="206080"/>
                  </a:cubicBezTo>
                  <a:lnTo>
                    <a:pt x="400289" y="179709"/>
                  </a:lnTo>
                  <a:cubicBezTo>
                    <a:pt x="400289" y="179709"/>
                    <a:pt x="439845" y="129605"/>
                    <a:pt x="393696" y="83456"/>
                  </a:cubicBezTo>
                  <a:lnTo>
                    <a:pt x="239427" y="12255"/>
                  </a:lnTo>
                  <a:cubicBezTo>
                    <a:pt x="239427" y="12255"/>
                    <a:pt x="195915" y="-11479"/>
                    <a:pt x="107573" y="18847"/>
                  </a:cubicBezTo>
                  <a:cubicBezTo>
                    <a:pt x="107573" y="18847"/>
                    <a:pt x="70654" y="32033"/>
                    <a:pt x="74610" y="101915"/>
                  </a:cubicBezTo>
                  <a:lnTo>
                    <a:pt x="90432" y="357712"/>
                  </a:lnTo>
                  <a:cubicBezTo>
                    <a:pt x="90432" y="357712"/>
                    <a:pt x="77247" y="450010"/>
                    <a:pt x="83839" y="502752"/>
                  </a:cubicBezTo>
                  <a:cubicBezTo>
                    <a:pt x="83839" y="502752"/>
                    <a:pt x="73291" y="737452"/>
                    <a:pt x="50876" y="878536"/>
                  </a:cubicBezTo>
                  <a:cubicBezTo>
                    <a:pt x="50876" y="878536"/>
                    <a:pt x="-5821" y="1133015"/>
                    <a:pt x="4727" y="1260913"/>
                  </a:cubicBezTo>
                  <a:cubicBezTo>
                    <a:pt x="4727" y="1260913"/>
                    <a:pt x="17912" y="1465287"/>
                    <a:pt x="61424" y="1614282"/>
                  </a:cubicBezTo>
                  <a:cubicBezTo>
                    <a:pt x="61424" y="1614282"/>
                    <a:pt x="81202" y="1693395"/>
                    <a:pt x="74610" y="1796241"/>
                  </a:cubicBezTo>
                  <a:cubicBezTo>
                    <a:pt x="74610" y="1796241"/>
                    <a:pt x="70654" y="1813382"/>
                    <a:pt x="120758" y="1879309"/>
                  </a:cubicBezTo>
                  <a:cubicBezTo>
                    <a:pt x="161633" y="1933369"/>
                    <a:pt x="141855" y="1945236"/>
                    <a:pt x="206464" y="1992703"/>
                  </a:cubicBezTo>
                  <a:cubicBezTo>
                    <a:pt x="211738" y="1996659"/>
                    <a:pt x="217012" y="2000615"/>
                    <a:pt x="222286" y="2004570"/>
                  </a:cubicBezTo>
                  <a:cubicBezTo>
                    <a:pt x="296124" y="1999296"/>
                    <a:pt x="371281" y="1991385"/>
                    <a:pt x="371281" y="1991385"/>
                  </a:cubicBezTo>
                  <a:cubicBezTo>
                    <a:pt x="430616" y="1979518"/>
                    <a:pt x="466216" y="1858212"/>
                    <a:pt x="466216" y="1858212"/>
                  </a:cubicBezTo>
                  <a:close/>
                </a:path>
              </a:pathLst>
            </a:custGeom>
            <a:solidFill>
              <a:schemeClr val="bg1"/>
            </a:solidFill>
            <a:ln w="32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9A3B2B4-3D23-4B52-87F3-A2F5B9A44BDD}"/>
                </a:ext>
              </a:extLst>
            </p:cNvPr>
            <p:cNvSpPr/>
            <p:nvPr/>
          </p:nvSpPr>
          <p:spPr>
            <a:xfrm>
              <a:off x="4766985" y="5221267"/>
              <a:ext cx="1648176" cy="316450"/>
            </a:xfrm>
            <a:custGeom>
              <a:avLst/>
              <a:gdLst>
                <a:gd name="connsiteX0" fmla="*/ 1638116 w 1648176"/>
                <a:gd name="connsiteY0" fmla="*/ 233870 h 316449"/>
                <a:gd name="connsiteX1" fmla="*/ 1412646 w 1648176"/>
                <a:gd name="connsiteY1" fmla="*/ 265515 h 316449"/>
                <a:gd name="connsiteX2" fmla="*/ 1351993 w 1648176"/>
                <a:gd name="connsiteY2" fmla="*/ 273426 h 316449"/>
                <a:gd name="connsiteX3" fmla="*/ 1003898 w 1648176"/>
                <a:gd name="connsiteY3" fmla="*/ 307708 h 316449"/>
                <a:gd name="connsiteX4" fmla="*/ 872044 w 1648176"/>
                <a:gd name="connsiteY4" fmla="*/ 315620 h 316449"/>
                <a:gd name="connsiteX5" fmla="*/ 723049 w 1648176"/>
                <a:gd name="connsiteY5" fmla="*/ 309027 h 316449"/>
                <a:gd name="connsiteX6" fmla="*/ 324850 w 1648176"/>
                <a:gd name="connsiteY6" fmla="*/ 258922 h 316449"/>
                <a:gd name="connsiteX7" fmla="*/ 258922 w 1648176"/>
                <a:gd name="connsiteY7" fmla="*/ 247055 h 316449"/>
                <a:gd name="connsiteX8" fmla="*/ 13674 w 1648176"/>
                <a:gd name="connsiteY8" fmla="*/ 194314 h 316449"/>
                <a:gd name="connsiteX9" fmla="*/ 14992 w 1648176"/>
                <a:gd name="connsiteY9" fmla="*/ 190358 h 316449"/>
                <a:gd name="connsiteX10" fmla="*/ 54549 w 1648176"/>
                <a:gd name="connsiteY10" fmla="*/ 47956 h 316449"/>
                <a:gd name="connsiteX11" fmla="*/ 17629 w 1648176"/>
                <a:gd name="connsiteY11" fmla="*/ 13674 h 316449"/>
                <a:gd name="connsiteX12" fmla="*/ 87512 w 1648176"/>
                <a:gd name="connsiteY12" fmla="*/ 46637 h 316449"/>
                <a:gd name="connsiteX13" fmla="*/ 298479 w 1648176"/>
                <a:gd name="connsiteY13" fmla="*/ 90149 h 316449"/>
                <a:gd name="connsiteX14" fmla="*/ 361769 w 1648176"/>
                <a:gd name="connsiteY14" fmla="*/ 102016 h 316449"/>
                <a:gd name="connsiteX15" fmla="*/ 727005 w 1648176"/>
                <a:gd name="connsiteY15" fmla="*/ 158713 h 316449"/>
                <a:gd name="connsiteX16" fmla="*/ 861496 w 1648176"/>
                <a:gd name="connsiteY16" fmla="*/ 169261 h 316449"/>
                <a:gd name="connsiteX17" fmla="*/ 1006535 w 1648176"/>
                <a:gd name="connsiteY17" fmla="*/ 157395 h 316449"/>
                <a:gd name="connsiteX18" fmla="*/ 1344082 w 1648176"/>
                <a:gd name="connsiteY18" fmla="*/ 125750 h 316449"/>
                <a:gd name="connsiteX19" fmla="*/ 1406053 w 1648176"/>
                <a:gd name="connsiteY19" fmla="*/ 119157 h 316449"/>
                <a:gd name="connsiteX20" fmla="*/ 1632842 w 1648176"/>
                <a:gd name="connsiteY20" fmla="*/ 92786 h 316449"/>
                <a:gd name="connsiteX21" fmla="*/ 1639435 w 1648176"/>
                <a:gd name="connsiteY21" fmla="*/ 99379 h 316449"/>
                <a:gd name="connsiteX22" fmla="*/ 1632842 w 1648176"/>
                <a:gd name="connsiteY22" fmla="*/ 222003 h 316449"/>
                <a:gd name="connsiteX23" fmla="*/ 1638116 w 1648176"/>
                <a:gd name="connsiteY23" fmla="*/ 233870 h 316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648176" h="316449">
                  <a:moveTo>
                    <a:pt x="1638116" y="233870"/>
                  </a:moveTo>
                  <a:cubicBezTo>
                    <a:pt x="1577464" y="243100"/>
                    <a:pt x="1499670" y="253648"/>
                    <a:pt x="1412646" y="265515"/>
                  </a:cubicBezTo>
                  <a:cubicBezTo>
                    <a:pt x="1392868" y="268152"/>
                    <a:pt x="1371771" y="270789"/>
                    <a:pt x="1351993" y="273426"/>
                  </a:cubicBezTo>
                  <a:cubicBezTo>
                    <a:pt x="1239917" y="286612"/>
                    <a:pt x="1118611" y="299797"/>
                    <a:pt x="1003898" y="307708"/>
                  </a:cubicBezTo>
                  <a:cubicBezTo>
                    <a:pt x="957749" y="311664"/>
                    <a:pt x="914237" y="314301"/>
                    <a:pt x="872044" y="315620"/>
                  </a:cubicBezTo>
                  <a:cubicBezTo>
                    <a:pt x="872044" y="315620"/>
                    <a:pt x="817984" y="315620"/>
                    <a:pt x="723049" y="309027"/>
                  </a:cubicBezTo>
                  <a:cubicBezTo>
                    <a:pt x="628114" y="302434"/>
                    <a:pt x="490986" y="287930"/>
                    <a:pt x="324850" y="258922"/>
                  </a:cubicBezTo>
                  <a:cubicBezTo>
                    <a:pt x="303753" y="254967"/>
                    <a:pt x="281338" y="251011"/>
                    <a:pt x="258922" y="247055"/>
                  </a:cubicBezTo>
                  <a:cubicBezTo>
                    <a:pt x="182447" y="232551"/>
                    <a:pt x="100698" y="215410"/>
                    <a:pt x="13674" y="194314"/>
                  </a:cubicBezTo>
                  <a:lnTo>
                    <a:pt x="14992" y="190358"/>
                  </a:lnTo>
                  <a:cubicBezTo>
                    <a:pt x="61141" y="94104"/>
                    <a:pt x="54549" y="47956"/>
                    <a:pt x="54549" y="47956"/>
                  </a:cubicBezTo>
                  <a:cubicBezTo>
                    <a:pt x="38726" y="37407"/>
                    <a:pt x="26859" y="25541"/>
                    <a:pt x="17629" y="13674"/>
                  </a:cubicBezTo>
                  <a:lnTo>
                    <a:pt x="87512" y="46637"/>
                  </a:lnTo>
                  <a:cubicBezTo>
                    <a:pt x="87512" y="46637"/>
                    <a:pt x="174536" y="66415"/>
                    <a:pt x="298479" y="90149"/>
                  </a:cubicBezTo>
                  <a:cubicBezTo>
                    <a:pt x="318257" y="94104"/>
                    <a:pt x="339353" y="98060"/>
                    <a:pt x="361769" y="102016"/>
                  </a:cubicBezTo>
                  <a:cubicBezTo>
                    <a:pt x="473845" y="123113"/>
                    <a:pt x="607017" y="145528"/>
                    <a:pt x="727005" y="158713"/>
                  </a:cubicBezTo>
                  <a:cubicBezTo>
                    <a:pt x="774472" y="163987"/>
                    <a:pt x="819302" y="167943"/>
                    <a:pt x="861496" y="169261"/>
                  </a:cubicBezTo>
                  <a:cubicBezTo>
                    <a:pt x="861496" y="169261"/>
                    <a:pt x="918193" y="165306"/>
                    <a:pt x="1006535" y="157395"/>
                  </a:cubicBezTo>
                  <a:cubicBezTo>
                    <a:pt x="1096196" y="149483"/>
                    <a:pt x="1216183" y="138935"/>
                    <a:pt x="1344082" y="125750"/>
                  </a:cubicBezTo>
                  <a:cubicBezTo>
                    <a:pt x="1363860" y="123113"/>
                    <a:pt x="1384957" y="121794"/>
                    <a:pt x="1406053" y="119157"/>
                  </a:cubicBezTo>
                  <a:cubicBezTo>
                    <a:pt x="1482529" y="111246"/>
                    <a:pt x="1560323" y="102016"/>
                    <a:pt x="1632842" y="92786"/>
                  </a:cubicBezTo>
                  <a:lnTo>
                    <a:pt x="1639435" y="99379"/>
                  </a:lnTo>
                  <a:lnTo>
                    <a:pt x="1632842" y="222003"/>
                  </a:lnTo>
                  <a:lnTo>
                    <a:pt x="1638116" y="233870"/>
                  </a:lnTo>
                  <a:close/>
                </a:path>
              </a:pathLst>
            </a:custGeom>
            <a:solidFill>
              <a:schemeClr val="bg1"/>
            </a:solidFill>
            <a:ln w="131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4C13424-5645-4518-84C7-FA7B91176B7B}"/>
                </a:ext>
              </a:extLst>
            </p:cNvPr>
            <p:cNvSpPr/>
            <p:nvPr/>
          </p:nvSpPr>
          <p:spPr>
            <a:xfrm>
              <a:off x="4999048" y="5277964"/>
              <a:ext cx="131854" cy="263708"/>
            </a:xfrm>
            <a:custGeom>
              <a:avLst/>
              <a:gdLst>
                <a:gd name="connsiteX0" fmla="*/ 69052 w 131854"/>
                <a:gd name="connsiteY0" fmla="*/ 13674 h 263708"/>
                <a:gd name="connsiteX1" fmla="*/ 131024 w 131854"/>
                <a:gd name="connsiteY1" fmla="*/ 26859 h 263708"/>
                <a:gd name="connsiteX2" fmla="*/ 79601 w 131854"/>
                <a:gd name="connsiteY2" fmla="*/ 251011 h 263708"/>
                <a:gd name="connsiteX3" fmla="*/ 13674 w 131854"/>
                <a:gd name="connsiteY3" fmla="*/ 235188 h 263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1854" h="263708">
                  <a:moveTo>
                    <a:pt x="69052" y="13674"/>
                  </a:moveTo>
                  <a:lnTo>
                    <a:pt x="131024" y="26859"/>
                  </a:lnTo>
                  <a:lnTo>
                    <a:pt x="79601" y="251011"/>
                  </a:lnTo>
                  <a:lnTo>
                    <a:pt x="13674" y="235188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131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B9639BA-5300-4409-B8AE-05DA60FE1D24}"/>
                </a:ext>
              </a:extLst>
            </p:cNvPr>
            <p:cNvSpPr/>
            <p:nvPr/>
          </p:nvSpPr>
          <p:spPr>
            <a:xfrm>
              <a:off x="6092119" y="5306972"/>
              <a:ext cx="92298" cy="263708"/>
            </a:xfrm>
            <a:custGeom>
              <a:avLst/>
              <a:gdLst>
                <a:gd name="connsiteX0" fmla="*/ 13674 w 92297"/>
                <a:gd name="connsiteY0" fmla="*/ 24222 h 263708"/>
                <a:gd name="connsiteX1" fmla="*/ 74327 w 92297"/>
                <a:gd name="connsiteY1" fmla="*/ 13674 h 263708"/>
                <a:gd name="connsiteX2" fmla="*/ 84875 w 92297"/>
                <a:gd name="connsiteY2" fmla="*/ 248374 h 263708"/>
                <a:gd name="connsiteX3" fmla="*/ 25541 w 92297"/>
                <a:gd name="connsiteY3" fmla="*/ 254967 h 263708"/>
                <a:gd name="connsiteX4" fmla="*/ 13674 w 92297"/>
                <a:gd name="connsiteY4" fmla="*/ 24222 h 263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297" h="263708">
                  <a:moveTo>
                    <a:pt x="13674" y="24222"/>
                  </a:moveTo>
                  <a:lnTo>
                    <a:pt x="74327" y="13674"/>
                  </a:lnTo>
                  <a:cubicBezTo>
                    <a:pt x="74327" y="13674"/>
                    <a:pt x="95423" y="132342"/>
                    <a:pt x="84875" y="248374"/>
                  </a:cubicBezTo>
                  <a:lnTo>
                    <a:pt x="25541" y="254967"/>
                  </a:lnTo>
                  <a:cubicBezTo>
                    <a:pt x="25541" y="254967"/>
                    <a:pt x="33452" y="140253"/>
                    <a:pt x="13674" y="24222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131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B92CB81-0DC1-4631-9FFE-1EE59383C35F}"/>
                </a:ext>
              </a:extLst>
            </p:cNvPr>
            <p:cNvSpPr/>
            <p:nvPr/>
          </p:nvSpPr>
          <p:spPr>
            <a:xfrm>
              <a:off x="4716880" y="5539035"/>
              <a:ext cx="52742" cy="224152"/>
            </a:xfrm>
            <a:custGeom>
              <a:avLst/>
              <a:gdLst>
                <a:gd name="connsiteX0" fmla="*/ 37407 w 52741"/>
                <a:gd name="connsiteY0" fmla="*/ 13674 h 224151"/>
                <a:gd name="connsiteX1" fmla="*/ 13674 w 52741"/>
                <a:gd name="connsiteY1" fmla="*/ 46637 h 224151"/>
                <a:gd name="connsiteX2" fmla="*/ 24222 w 52741"/>
                <a:gd name="connsiteY2" fmla="*/ 218048 h 224151"/>
                <a:gd name="connsiteX3" fmla="*/ 37407 w 52741"/>
                <a:gd name="connsiteY3" fmla="*/ 13674 h 224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741" h="224151">
                  <a:moveTo>
                    <a:pt x="37407" y="13674"/>
                  </a:moveTo>
                  <a:lnTo>
                    <a:pt x="13674" y="46637"/>
                  </a:lnTo>
                  <a:cubicBezTo>
                    <a:pt x="13674" y="46637"/>
                    <a:pt x="40045" y="109927"/>
                    <a:pt x="24222" y="218048"/>
                  </a:cubicBezTo>
                  <a:cubicBezTo>
                    <a:pt x="24222" y="218048"/>
                    <a:pt x="70371" y="152121"/>
                    <a:pt x="37407" y="13674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131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A8EBC7F-9C1E-4B8D-994B-CA7EF1CAEE89}"/>
                </a:ext>
              </a:extLst>
            </p:cNvPr>
            <p:cNvSpPr/>
            <p:nvPr/>
          </p:nvSpPr>
          <p:spPr>
            <a:xfrm>
              <a:off x="4571841" y="5750001"/>
              <a:ext cx="118669" cy="448304"/>
            </a:xfrm>
            <a:custGeom>
              <a:avLst/>
              <a:gdLst>
                <a:gd name="connsiteX0" fmla="*/ 90149 w 118668"/>
                <a:gd name="connsiteY0" fmla="*/ 13674 h 448303"/>
                <a:gd name="connsiteX1" fmla="*/ 59823 w 118668"/>
                <a:gd name="connsiteY1" fmla="*/ 241782 h 448303"/>
                <a:gd name="connsiteX2" fmla="*/ 13674 w 118668"/>
                <a:gd name="connsiteY2" fmla="*/ 436926 h 448303"/>
                <a:gd name="connsiteX3" fmla="*/ 109927 w 118668"/>
                <a:gd name="connsiteY3" fmla="*/ 241782 h 448303"/>
                <a:gd name="connsiteX4" fmla="*/ 90149 w 118668"/>
                <a:gd name="connsiteY4" fmla="*/ 13674 h 448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668" h="448303">
                  <a:moveTo>
                    <a:pt x="90149" y="13674"/>
                  </a:moveTo>
                  <a:cubicBezTo>
                    <a:pt x="90149" y="13674"/>
                    <a:pt x="50593" y="116520"/>
                    <a:pt x="59823" y="241782"/>
                  </a:cubicBezTo>
                  <a:cubicBezTo>
                    <a:pt x="59823" y="241782"/>
                    <a:pt x="76964" y="347265"/>
                    <a:pt x="13674" y="436926"/>
                  </a:cubicBezTo>
                  <a:cubicBezTo>
                    <a:pt x="13674" y="436926"/>
                    <a:pt x="99379" y="377591"/>
                    <a:pt x="109927" y="241782"/>
                  </a:cubicBezTo>
                  <a:cubicBezTo>
                    <a:pt x="109927" y="240463"/>
                    <a:pt x="80919" y="132342"/>
                    <a:pt x="90149" y="13674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131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9FE0800-1BF6-4EFE-A8FE-78A967896D7C}"/>
                </a:ext>
              </a:extLst>
            </p:cNvPr>
            <p:cNvSpPr/>
            <p:nvPr/>
          </p:nvSpPr>
          <p:spPr>
            <a:xfrm>
              <a:off x="5571295" y="6326204"/>
              <a:ext cx="118669" cy="342821"/>
            </a:xfrm>
            <a:custGeom>
              <a:avLst/>
              <a:gdLst>
                <a:gd name="connsiteX0" fmla="*/ 13674 w 118668"/>
                <a:gd name="connsiteY0" fmla="*/ 171899 h 342820"/>
                <a:gd name="connsiteX1" fmla="*/ 109927 w 118668"/>
                <a:gd name="connsiteY1" fmla="*/ 336716 h 342820"/>
                <a:gd name="connsiteX2" fmla="*/ 44000 w 118668"/>
                <a:gd name="connsiteY2" fmla="*/ 13674 h 342820"/>
                <a:gd name="connsiteX3" fmla="*/ 13674 w 118668"/>
                <a:gd name="connsiteY3" fmla="*/ 171899 h 342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668" h="342820">
                  <a:moveTo>
                    <a:pt x="13674" y="171899"/>
                  </a:moveTo>
                  <a:cubicBezTo>
                    <a:pt x="13674" y="171899"/>
                    <a:pt x="46637" y="281337"/>
                    <a:pt x="109927" y="336716"/>
                  </a:cubicBezTo>
                  <a:lnTo>
                    <a:pt x="44000" y="13674"/>
                  </a:lnTo>
                  <a:lnTo>
                    <a:pt x="13674" y="171899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131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1186C593-2BD5-4F0C-A0CD-757FB1377F7C}"/>
                </a:ext>
              </a:extLst>
            </p:cNvPr>
            <p:cNvSpPr/>
            <p:nvPr/>
          </p:nvSpPr>
          <p:spPr>
            <a:xfrm>
              <a:off x="5679415" y="6356530"/>
              <a:ext cx="131854" cy="395562"/>
            </a:xfrm>
            <a:custGeom>
              <a:avLst/>
              <a:gdLst>
                <a:gd name="connsiteX0" fmla="*/ 41363 w 131854"/>
                <a:gd name="connsiteY0" fmla="*/ 389458 h 395562"/>
                <a:gd name="connsiteX1" fmla="*/ 13674 w 131854"/>
                <a:gd name="connsiteY1" fmla="*/ 13674 h 395562"/>
                <a:gd name="connsiteX2" fmla="*/ 129705 w 131854"/>
                <a:gd name="connsiteY2" fmla="*/ 389458 h 395562"/>
                <a:gd name="connsiteX3" fmla="*/ 41363 w 131854"/>
                <a:gd name="connsiteY3" fmla="*/ 389458 h 395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1854" h="395562">
                  <a:moveTo>
                    <a:pt x="41363" y="389458"/>
                  </a:moveTo>
                  <a:cubicBezTo>
                    <a:pt x="53230" y="327487"/>
                    <a:pt x="61141" y="208818"/>
                    <a:pt x="13674" y="13674"/>
                  </a:cubicBezTo>
                  <a:cubicBezTo>
                    <a:pt x="13674" y="13674"/>
                    <a:pt x="108609" y="123113"/>
                    <a:pt x="129705" y="389458"/>
                  </a:cubicBezTo>
                  <a:lnTo>
                    <a:pt x="41363" y="389458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131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EE96A44-AFC2-4F03-8133-F3023CC09FC3}"/>
                </a:ext>
              </a:extLst>
            </p:cNvPr>
            <p:cNvSpPr/>
            <p:nvPr/>
          </p:nvSpPr>
          <p:spPr>
            <a:xfrm>
              <a:off x="7592618" y="3571772"/>
              <a:ext cx="79112" cy="39556"/>
            </a:xfrm>
            <a:custGeom>
              <a:avLst/>
              <a:gdLst>
                <a:gd name="connsiteX0" fmla="*/ 76964 w 79112"/>
                <a:gd name="connsiteY0" fmla="*/ 34770 h 39556"/>
                <a:gd name="connsiteX1" fmla="*/ 13674 w 79112"/>
                <a:gd name="connsiteY1" fmla="*/ 13674 h 39556"/>
                <a:gd name="connsiteX2" fmla="*/ 14992 w 79112"/>
                <a:gd name="connsiteY2" fmla="*/ 17629 h 39556"/>
                <a:gd name="connsiteX3" fmla="*/ 76964 w 79112"/>
                <a:gd name="connsiteY3" fmla="*/ 34770 h 39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9112" h="39556">
                  <a:moveTo>
                    <a:pt x="76964" y="34770"/>
                  </a:moveTo>
                  <a:lnTo>
                    <a:pt x="13674" y="13674"/>
                  </a:lnTo>
                  <a:lnTo>
                    <a:pt x="14992" y="17629"/>
                  </a:lnTo>
                  <a:cubicBezTo>
                    <a:pt x="36089" y="25541"/>
                    <a:pt x="59823" y="32133"/>
                    <a:pt x="76964" y="34770"/>
                  </a:cubicBezTo>
                  <a:close/>
                </a:path>
              </a:pathLst>
            </a:custGeom>
            <a:noFill/>
            <a:ln w="131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B800767-D1B5-48FC-BE99-85E0FA66F6E7}"/>
                </a:ext>
              </a:extLst>
            </p:cNvPr>
            <p:cNvSpPr/>
            <p:nvPr/>
          </p:nvSpPr>
          <p:spPr>
            <a:xfrm>
              <a:off x="7486001" y="1583008"/>
              <a:ext cx="448304" cy="2004182"/>
            </a:xfrm>
            <a:custGeom>
              <a:avLst/>
              <a:gdLst>
                <a:gd name="connsiteX0" fmla="*/ 423556 w 448303"/>
                <a:gd name="connsiteY0" fmla="*/ 686534 h 2004182"/>
                <a:gd name="connsiteX1" fmla="*/ 393230 w 448303"/>
                <a:gd name="connsiteY1" fmla="*/ 240867 h 2004182"/>
                <a:gd name="connsiteX2" fmla="*/ 373452 w 448303"/>
                <a:gd name="connsiteY2" fmla="*/ 91872 h 2004182"/>
                <a:gd name="connsiteX3" fmla="*/ 277198 w 448303"/>
                <a:gd name="connsiteY3" fmla="*/ 12759 h 2004182"/>
                <a:gd name="connsiteX4" fmla="*/ 207315 w 448303"/>
                <a:gd name="connsiteY4" fmla="*/ 43086 h 2004182"/>
                <a:gd name="connsiteX5" fmla="*/ 141388 w 448303"/>
                <a:gd name="connsiteY5" fmla="*/ 80005 h 2004182"/>
                <a:gd name="connsiteX6" fmla="*/ 95239 w 448303"/>
                <a:gd name="connsiteY6" fmla="*/ 123517 h 2004182"/>
                <a:gd name="connsiteX7" fmla="*/ 42498 w 448303"/>
                <a:gd name="connsiteY7" fmla="*/ 156480 h 2004182"/>
                <a:gd name="connsiteX8" fmla="*/ 42498 w 448303"/>
                <a:gd name="connsiteY8" fmla="*/ 288334 h 2004182"/>
                <a:gd name="connsiteX9" fmla="*/ 115017 w 448303"/>
                <a:gd name="connsiteY9" fmla="*/ 334483 h 2004182"/>
                <a:gd name="connsiteX10" fmla="*/ 121610 w 448303"/>
                <a:gd name="connsiteY10" fmla="*/ 367447 h 2004182"/>
                <a:gd name="connsiteX11" fmla="*/ 200723 w 448303"/>
                <a:gd name="connsiteY11" fmla="*/ 472930 h 2004182"/>
                <a:gd name="connsiteX12" fmla="*/ 204678 w 448303"/>
                <a:gd name="connsiteY12" fmla="*/ 683897 h 2004182"/>
                <a:gd name="connsiteX13" fmla="*/ 154574 w 448303"/>
                <a:gd name="connsiteY13" fmla="*/ 991117 h 2004182"/>
                <a:gd name="connsiteX14" fmla="*/ 38542 w 448303"/>
                <a:gd name="connsiteY14" fmla="*/ 1465792 h 2004182"/>
                <a:gd name="connsiteX15" fmla="*/ 22720 w 448303"/>
                <a:gd name="connsiteY15" fmla="*/ 1477658 h 2004182"/>
                <a:gd name="connsiteX16" fmla="*/ 14808 w 448303"/>
                <a:gd name="connsiteY16" fmla="*/ 1551497 h 2004182"/>
                <a:gd name="connsiteX17" fmla="*/ 54364 w 448303"/>
                <a:gd name="connsiteY17" fmla="*/ 1983978 h 2004182"/>
                <a:gd name="connsiteX18" fmla="*/ 117654 w 448303"/>
                <a:gd name="connsiteY18" fmla="*/ 2009031 h 2004182"/>
                <a:gd name="connsiteX19" fmla="*/ 116336 w 448303"/>
                <a:gd name="connsiteY19" fmla="*/ 2005075 h 2004182"/>
                <a:gd name="connsiteX20" fmla="*/ 116336 w 448303"/>
                <a:gd name="connsiteY20" fmla="*/ 2005075 h 2004182"/>
                <a:gd name="connsiteX21" fmla="*/ 116336 w 448303"/>
                <a:gd name="connsiteY21" fmla="*/ 2003756 h 2004182"/>
                <a:gd name="connsiteX22" fmla="*/ 307524 w 448303"/>
                <a:gd name="connsiteY22" fmla="*/ 1951015 h 2004182"/>
                <a:gd name="connsiteX23" fmla="*/ 403778 w 448303"/>
                <a:gd name="connsiteY23" fmla="*/ 1654343 h 2004182"/>
                <a:gd name="connsiteX24" fmla="*/ 414326 w 448303"/>
                <a:gd name="connsiteY24" fmla="*/ 1476340 h 2004182"/>
                <a:gd name="connsiteX25" fmla="*/ 457838 w 448303"/>
                <a:gd name="connsiteY25" fmla="*/ 1155934 h 2004182"/>
                <a:gd name="connsiteX26" fmla="*/ 423556 w 448303"/>
                <a:gd name="connsiteY26" fmla="*/ 686534 h 2004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48303" h="2004182">
                  <a:moveTo>
                    <a:pt x="423556" y="686534"/>
                  </a:moveTo>
                  <a:cubicBezTo>
                    <a:pt x="423556" y="686534"/>
                    <a:pt x="430149" y="405685"/>
                    <a:pt x="393230" y="240867"/>
                  </a:cubicBezTo>
                  <a:lnTo>
                    <a:pt x="373452" y="91872"/>
                  </a:lnTo>
                  <a:cubicBezTo>
                    <a:pt x="373452" y="91872"/>
                    <a:pt x="360266" y="-30753"/>
                    <a:pt x="277198" y="12759"/>
                  </a:cubicBezTo>
                  <a:cubicBezTo>
                    <a:pt x="277198" y="12759"/>
                    <a:pt x="207315" y="8804"/>
                    <a:pt x="207315" y="43086"/>
                  </a:cubicBezTo>
                  <a:cubicBezTo>
                    <a:pt x="207315" y="43086"/>
                    <a:pt x="147981" y="43086"/>
                    <a:pt x="141388" y="80005"/>
                  </a:cubicBezTo>
                  <a:lnTo>
                    <a:pt x="95239" y="123517"/>
                  </a:lnTo>
                  <a:lnTo>
                    <a:pt x="42498" y="156480"/>
                  </a:lnTo>
                  <a:cubicBezTo>
                    <a:pt x="42498" y="156480"/>
                    <a:pt x="-30022" y="232956"/>
                    <a:pt x="42498" y="288334"/>
                  </a:cubicBezTo>
                  <a:lnTo>
                    <a:pt x="115017" y="334483"/>
                  </a:lnTo>
                  <a:lnTo>
                    <a:pt x="121610" y="367447"/>
                  </a:lnTo>
                  <a:cubicBezTo>
                    <a:pt x="121610" y="367447"/>
                    <a:pt x="138751" y="450515"/>
                    <a:pt x="200723" y="472930"/>
                  </a:cubicBezTo>
                  <a:lnTo>
                    <a:pt x="204678" y="683897"/>
                  </a:lnTo>
                  <a:cubicBezTo>
                    <a:pt x="204678" y="683897"/>
                    <a:pt x="204678" y="846077"/>
                    <a:pt x="154574" y="991117"/>
                  </a:cubicBezTo>
                  <a:cubicBezTo>
                    <a:pt x="154574" y="991117"/>
                    <a:pt x="58320" y="1271966"/>
                    <a:pt x="38542" y="1465792"/>
                  </a:cubicBezTo>
                  <a:lnTo>
                    <a:pt x="22720" y="1477658"/>
                  </a:lnTo>
                  <a:lnTo>
                    <a:pt x="14808" y="1551497"/>
                  </a:lnTo>
                  <a:cubicBezTo>
                    <a:pt x="14808" y="1551497"/>
                    <a:pt x="-28704" y="1841576"/>
                    <a:pt x="54364" y="1983978"/>
                  </a:cubicBezTo>
                  <a:cubicBezTo>
                    <a:pt x="54364" y="1983978"/>
                    <a:pt x="84691" y="1997164"/>
                    <a:pt x="117654" y="2009031"/>
                  </a:cubicBezTo>
                  <a:lnTo>
                    <a:pt x="116336" y="2005075"/>
                  </a:lnTo>
                  <a:lnTo>
                    <a:pt x="116336" y="2005075"/>
                  </a:lnTo>
                  <a:lnTo>
                    <a:pt x="116336" y="2003756"/>
                  </a:lnTo>
                  <a:cubicBezTo>
                    <a:pt x="116336" y="2003756"/>
                    <a:pt x="228412" y="2003756"/>
                    <a:pt x="307524" y="1951015"/>
                  </a:cubicBezTo>
                  <a:cubicBezTo>
                    <a:pt x="307524" y="1951015"/>
                    <a:pt x="399822" y="1852124"/>
                    <a:pt x="403778" y="1654343"/>
                  </a:cubicBezTo>
                  <a:lnTo>
                    <a:pt x="414326" y="1476340"/>
                  </a:lnTo>
                  <a:cubicBezTo>
                    <a:pt x="414326" y="1476340"/>
                    <a:pt x="453882" y="1245595"/>
                    <a:pt x="457838" y="1155934"/>
                  </a:cubicBezTo>
                  <a:cubicBezTo>
                    <a:pt x="459157" y="1154616"/>
                    <a:pt x="449927" y="871130"/>
                    <a:pt x="423556" y="686534"/>
                  </a:cubicBezTo>
                  <a:close/>
                </a:path>
              </a:pathLst>
            </a:custGeom>
            <a:solidFill>
              <a:schemeClr val="bg1"/>
            </a:solidFill>
            <a:ln w="32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116ACCE-7F60-4E1D-A761-41595D6E608A}"/>
                </a:ext>
              </a:extLst>
            </p:cNvPr>
            <p:cNvSpPr/>
            <p:nvPr/>
          </p:nvSpPr>
          <p:spPr>
            <a:xfrm>
              <a:off x="4766985" y="3201262"/>
              <a:ext cx="342821" cy="1766845"/>
            </a:xfrm>
            <a:custGeom>
              <a:avLst/>
              <a:gdLst>
                <a:gd name="connsiteX0" fmla="*/ 105972 w 342820"/>
                <a:gd name="connsiteY0" fmla="*/ 1155530 h 1766844"/>
                <a:gd name="connsiteX1" fmla="*/ 105972 w 342820"/>
                <a:gd name="connsiteY1" fmla="*/ 1155530 h 1766844"/>
                <a:gd name="connsiteX2" fmla="*/ 105972 w 342820"/>
                <a:gd name="connsiteY2" fmla="*/ 1137071 h 1766844"/>
                <a:gd name="connsiteX3" fmla="*/ 66415 w 342820"/>
                <a:gd name="connsiteY3" fmla="*/ 1024995 h 1766844"/>
                <a:gd name="connsiteX4" fmla="*/ 29496 w 342820"/>
                <a:gd name="connsiteY4" fmla="*/ 858859 h 1766844"/>
                <a:gd name="connsiteX5" fmla="*/ 29496 w 342820"/>
                <a:gd name="connsiteY5" fmla="*/ 858859 h 1766844"/>
                <a:gd name="connsiteX6" fmla="*/ 13674 w 342820"/>
                <a:gd name="connsiteY6" fmla="*/ 13674 h 1766844"/>
                <a:gd name="connsiteX7" fmla="*/ 119157 w 342820"/>
                <a:gd name="connsiteY7" fmla="*/ 600425 h 1766844"/>
                <a:gd name="connsiteX8" fmla="*/ 198270 w 342820"/>
                <a:gd name="connsiteY8" fmla="*/ 1180583 h 1766844"/>
                <a:gd name="connsiteX9" fmla="*/ 340672 w 342820"/>
                <a:gd name="connsiteY9" fmla="*/ 1760741 h 1766844"/>
                <a:gd name="connsiteX10" fmla="*/ 105972 w 342820"/>
                <a:gd name="connsiteY10" fmla="*/ 1155530 h 1766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42820" h="1766844">
                  <a:moveTo>
                    <a:pt x="105972" y="1155530"/>
                  </a:moveTo>
                  <a:cubicBezTo>
                    <a:pt x="105972" y="1155530"/>
                    <a:pt x="105972" y="1155530"/>
                    <a:pt x="105972" y="1155530"/>
                  </a:cubicBezTo>
                  <a:lnTo>
                    <a:pt x="105972" y="1137071"/>
                  </a:lnTo>
                  <a:lnTo>
                    <a:pt x="66415" y="1024995"/>
                  </a:lnTo>
                  <a:lnTo>
                    <a:pt x="29496" y="858859"/>
                  </a:lnTo>
                  <a:cubicBezTo>
                    <a:pt x="29496" y="858859"/>
                    <a:pt x="29496" y="858859"/>
                    <a:pt x="29496" y="858859"/>
                  </a:cubicBezTo>
                  <a:cubicBezTo>
                    <a:pt x="51911" y="713819"/>
                    <a:pt x="71690" y="440881"/>
                    <a:pt x="13674" y="13674"/>
                  </a:cubicBezTo>
                  <a:cubicBezTo>
                    <a:pt x="13674" y="13674"/>
                    <a:pt x="96742" y="297160"/>
                    <a:pt x="119157" y="600425"/>
                  </a:cubicBezTo>
                  <a:cubicBezTo>
                    <a:pt x="141572" y="903689"/>
                    <a:pt x="158713" y="1026313"/>
                    <a:pt x="198270" y="1180583"/>
                  </a:cubicBezTo>
                  <a:cubicBezTo>
                    <a:pt x="237826" y="1334852"/>
                    <a:pt x="314301" y="1470662"/>
                    <a:pt x="340672" y="1760741"/>
                  </a:cubicBezTo>
                  <a:cubicBezTo>
                    <a:pt x="340672" y="1760741"/>
                    <a:pt x="237826" y="1410009"/>
                    <a:pt x="105972" y="115553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131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AC0499B-BF03-42B7-8C7B-EC301DAB887D}"/>
                </a:ext>
              </a:extLst>
            </p:cNvPr>
            <p:cNvSpPr/>
            <p:nvPr/>
          </p:nvSpPr>
          <p:spPr>
            <a:xfrm>
              <a:off x="4913343" y="3640336"/>
              <a:ext cx="566973" cy="1265799"/>
            </a:xfrm>
            <a:custGeom>
              <a:avLst/>
              <a:gdLst>
                <a:gd name="connsiteX0" fmla="*/ 555594 w 566972"/>
                <a:gd name="connsiteY0" fmla="*/ 1247828 h 1265799"/>
                <a:gd name="connsiteX1" fmla="*/ 554276 w 566972"/>
                <a:gd name="connsiteY1" fmla="*/ 1258377 h 1265799"/>
                <a:gd name="connsiteX2" fmla="*/ 554276 w 566972"/>
                <a:gd name="connsiteY2" fmla="*/ 1263651 h 1265799"/>
                <a:gd name="connsiteX3" fmla="*/ 204862 w 566972"/>
                <a:gd name="connsiteY3" fmla="*/ 719093 h 1265799"/>
                <a:gd name="connsiteX4" fmla="*/ 13674 w 566972"/>
                <a:gd name="connsiteY4" fmla="*/ 13674 h 1265799"/>
                <a:gd name="connsiteX5" fmla="*/ 301116 w 566972"/>
                <a:gd name="connsiteY5" fmla="*/ 782383 h 1265799"/>
                <a:gd name="connsiteX6" fmla="*/ 555594 w 566972"/>
                <a:gd name="connsiteY6" fmla="*/ 1247828 h 1265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66972" h="1265799">
                  <a:moveTo>
                    <a:pt x="555594" y="1247828"/>
                  </a:moveTo>
                  <a:cubicBezTo>
                    <a:pt x="555594" y="1251784"/>
                    <a:pt x="555594" y="1254421"/>
                    <a:pt x="554276" y="1258377"/>
                  </a:cubicBezTo>
                  <a:lnTo>
                    <a:pt x="554276" y="1263651"/>
                  </a:lnTo>
                  <a:cubicBezTo>
                    <a:pt x="451429" y="1131797"/>
                    <a:pt x="273426" y="887867"/>
                    <a:pt x="204862" y="719093"/>
                  </a:cubicBezTo>
                  <a:cubicBezTo>
                    <a:pt x="105972" y="475163"/>
                    <a:pt x="40045" y="251011"/>
                    <a:pt x="13674" y="13674"/>
                  </a:cubicBezTo>
                  <a:cubicBezTo>
                    <a:pt x="13674" y="13674"/>
                    <a:pt x="83556" y="323531"/>
                    <a:pt x="301116" y="782383"/>
                  </a:cubicBezTo>
                  <a:cubicBezTo>
                    <a:pt x="299797" y="781065"/>
                    <a:pt x="415829" y="1030269"/>
                    <a:pt x="555594" y="1247828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131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453F263-4892-4570-B9D4-B3D6B4371DF8}"/>
                </a:ext>
              </a:extLst>
            </p:cNvPr>
            <p:cNvSpPr/>
            <p:nvPr/>
          </p:nvSpPr>
          <p:spPr>
            <a:xfrm>
              <a:off x="6622172" y="3161705"/>
              <a:ext cx="210967" cy="540602"/>
            </a:xfrm>
            <a:custGeom>
              <a:avLst/>
              <a:gdLst>
                <a:gd name="connsiteX0" fmla="*/ 202225 w 210966"/>
                <a:gd name="connsiteY0" fmla="*/ 13674 h 540601"/>
                <a:gd name="connsiteX1" fmla="*/ 13674 w 210966"/>
                <a:gd name="connsiteY1" fmla="*/ 531860 h 540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0966" h="540601">
                  <a:moveTo>
                    <a:pt x="202225" y="13674"/>
                  </a:moveTo>
                  <a:cubicBezTo>
                    <a:pt x="202225" y="13674"/>
                    <a:pt x="57186" y="132342"/>
                    <a:pt x="13674" y="531860"/>
                  </a:cubicBezTo>
                </a:path>
              </a:pathLst>
            </a:custGeom>
            <a:noFill/>
            <a:ln w="13170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17D6D9C-2F0E-42B1-86DA-7AA61D3C19FD}"/>
                </a:ext>
              </a:extLst>
            </p:cNvPr>
            <p:cNvSpPr/>
            <p:nvPr/>
          </p:nvSpPr>
          <p:spPr>
            <a:xfrm>
              <a:off x="6678869" y="3161705"/>
              <a:ext cx="197781" cy="421933"/>
            </a:xfrm>
            <a:custGeom>
              <a:avLst/>
              <a:gdLst>
                <a:gd name="connsiteX0" fmla="*/ 189040 w 197781"/>
                <a:gd name="connsiteY0" fmla="*/ 13674 h 421933"/>
                <a:gd name="connsiteX1" fmla="*/ 13674 w 197781"/>
                <a:gd name="connsiteY1" fmla="*/ 413192 h 421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7781" h="421933">
                  <a:moveTo>
                    <a:pt x="189040" y="13674"/>
                  </a:moveTo>
                  <a:cubicBezTo>
                    <a:pt x="189040" y="13674"/>
                    <a:pt x="57186" y="158713"/>
                    <a:pt x="13674" y="413192"/>
                  </a:cubicBezTo>
                </a:path>
              </a:pathLst>
            </a:custGeom>
            <a:noFill/>
            <a:ln w="13170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803CCDB-790C-4EF7-802E-54AEA0F36AA2}"/>
                </a:ext>
              </a:extLst>
            </p:cNvPr>
            <p:cNvSpPr/>
            <p:nvPr/>
          </p:nvSpPr>
          <p:spPr>
            <a:xfrm>
              <a:off x="6866102" y="3135335"/>
              <a:ext cx="250523" cy="395562"/>
            </a:xfrm>
            <a:custGeom>
              <a:avLst/>
              <a:gdLst>
                <a:gd name="connsiteX0" fmla="*/ 241782 w 250522"/>
                <a:gd name="connsiteY0" fmla="*/ 13674 h 395562"/>
                <a:gd name="connsiteX1" fmla="*/ 13674 w 250522"/>
                <a:gd name="connsiteY1" fmla="*/ 393414 h 395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0522" h="395562">
                  <a:moveTo>
                    <a:pt x="241782" y="13674"/>
                  </a:moveTo>
                  <a:cubicBezTo>
                    <a:pt x="241782" y="13674"/>
                    <a:pt x="99379" y="211455"/>
                    <a:pt x="13674" y="393414"/>
                  </a:cubicBezTo>
                </a:path>
              </a:pathLst>
            </a:custGeom>
            <a:noFill/>
            <a:ln w="13170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2B0DB20-005A-4454-8422-19A724AA7B80}"/>
                </a:ext>
              </a:extLst>
            </p:cNvPr>
            <p:cNvSpPr/>
            <p:nvPr/>
          </p:nvSpPr>
          <p:spPr>
            <a:xfrm>
              <a:off x="6693373" y="3610009"/>
              <a:ext cx="79112" cy="237337"/>
            </a:xfrm>
            <a:custGeom>
              <a:avLst/>
              <a:gdLst>
                <a:gd name="connsiteX0" fmla="*/ 69052 w 79112"/>
                <a:gd name="connsiteY0" fmla="*/ 198270 h 237337"/>
                <a:gd name="connsiteX1" fmla="*/ 32133 w 79112"/>
                <a:gd name="connsiteY1" fmla="*/ 220685 h 237337"/>
                <a:gd name="connsiteX2" fmla="*/ 13674 w 79112"/>
                <a:gd name="connsiteY2" fmla="*/ 228596 h 237337"/>
                <a:gd name="connsiteX3" fmla="*/ 78282 w 79112"/>
                <a:gd name="connsiteY3" fmla="*/ 13674 h 237337"/>
                <a:gd name="connsiteX4" fmla="*/ 69052 w 79112"/>
                <a:gd name="connsiteY4" fmla="*/ 198270 h 237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112" h="237337">
                  <a:moveTo>
                    <a:pt x="69052" y="198270"/>
                  </a:moveTo>
                  <a:lnTo>
                    <a:pt x="32133" y="220685"/>
                  </a:lnTo>
                  <a:lnTo>
                    <a:pt x="13674" y="228596"/>
                  </a:lnTo>
                  <a:cubicBezTo>
                    <a:pt x="16311" y="83556"/>
                    <a:pt x="74327" y="17629"/>
                    <a:pt x="78282" y="13674"/>
                  </a:cubicBezTo>
                  <a:cubicBezTo>
                    <a:pt x="45319" y="67734"/>
                    <a:pt x="53230" y="140254"/>
                    <a:pt x="69052" y="19827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131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76EF471B-3099-4C89-844D-E862FA8C7B53}"/>
                </a:ext>
              </a:extLst>
            </p:cNvPr>
            <p:cNvSpPr/>
            <p:nvPr/>
          </p:nvSpPr>
          <p:spPr>
            <a:xfrm>
              <a:off x="6790797" y="3683848"/>
              <a:ext cx="105483" cy="105483"/>
            </a:xfrm>
            <a:custGeom>
              <a:avLst/>
              <a:gdLst>
                <a:gd name="connsiteX0" fmla="*/ 95571 w 105483"/>
                <a:gd name="connsiteY0" fmla="*/ 76964 h 105483"/>
                <a:gd name="connsiteX1" fmla="*/ 20415 w 105483"/>
                <a:gd name="connsiteY1" fmla="*/ 95423 h 105483"/>
                <a:gd name="connsiteX2" fmla="*/ 13822 w 105483"/>
                <a:gd name="connsiteY2" fmla="*/ 99379 h 105483"/>
                <a:gd name="connsiteX3" fmla="*/ 20415 w 105483"/>
                <a:gd name="connsiteY3" fmla="*/ 13674 h 105483"/>
                <a:gd name="connsiteX4" fmla="*/ 95571 w 105483"/>
                <a:gd name="connsiteY4" fmla="*/ 76964 h 10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483" h="105483">
                  <a:moveTo>
                    <a:pt x="95571" y="76964"/>
                  </a:moveTo>
                  <a:cubicBezTo>
                    <a:pt x="49423" y="82238"/>
                    <a:pt x="20415" y="95423"/>
                    <a:pt x="20415" y="95423"/>
                  </a:cubicBezTo>
                  <a:lnTo>
                    <a:pt x="13822" y="99379"/>
                  </a:lnTo>
                  <a:cubicBezTo>
                    <a:pt x="12504" y="50593"/>
                    <a:pt x="20415" y="13674"/>
                    <a:pt x="20415" y="13674"/>
                  </a:cubicBezTo>
                  <a:cubicBezTo>
                    <a:pt x="52060" y="20266"/>
                    <a:pt x="77112" y="47956"/>
                    <a:pt x="95571" y="76964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131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427964FE-EF72-4DF5-A691-38266B94608C}"/>
                </a:ext>
              </a:extLst>
            </p:cNvPr>
            <p:cNvSpPr/>
            <p:nvPr/>
          </p:nvSpPr>
          <p:spPr>
            <a:xfrm>
              <a:off x="7156035" y="3254003"/>
              <a:ext cx="210967" cy="487860"/>
            </a:xfrm>
            <a:custGeom>
              <a:avLst/>
              <a:gdLst>
                <a:gd name="connsiteX0" fmla="*/ 202372 w 210966"/>
                <a:gd name="connsiteY0" fmla="*/ 485711 h 487860"/>
                <a:gd name="connsiteX1" fmla="*/ 202372 w 210966"/>
                <a:gd name="connsiteY1" fmla="*/ 485711 h 487860"/>
                <a:gd name="connsiteX2" fmla="*/ 20413 w 210966"/>
                <a:gd name="connsiteY2" fmla="*/ 13674 h 487860"/>
                <a:gd name="connsiteX3" fmla="*/ 46784 w 210966"/>
                <a:gd name="connsiteY3" fmla="*/ 53230 h 487860"/>
                <a:gd name="connsiteX4" fmla="*/ 197097 w 210966"/>
                <a:gd name="connsiteY4" fmla="*/ 471207 h 487860"/>
                <a:gd name="connsiteX5" fmla="*/ 194461 w 210966"/>
                <a:gd name="connsiteY5" fmla="*/ 471207 h 487860"/>
                <a:gd name="connsiteX6" fmla="*/ 202372 w 210966"/>
                <a:gd name="connsiteY6" fmla="*/ 485711 h 487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0966" h="487860">
                  <a:moveTo>
                    <a:pt x="202372" y="485711"/>
                  </a:moveTo>
                  <a:lnTo>
                    <a:pt x="202372" y="485711"/>
                  </a:lnTo>
                  <a:cubicBezTo>
                    <a:pt x="-40240" y="265515"/>
                    <a:pt x="20413" y="13674"/>
                    <a:pt x="20413" y="13674"/>
                  </a:cubicBezTo>
                  <a:lnTo>
                    <a:pt x="46784" y="53230"/>
                  </a:lnTo>
                  <a:cubicBezTo>
                    <a:pt x="7228" y="229914"/>
                    <a:pt x="117985" y="385502"/>
                    <a:pt x="197097" y="471207"/>
                  </a:cubicBezTo>
                  <a:lnTo>
                    <a:pt x="194461" y="471207"/>
                  </a:lnTo>
                  <a:lnTo>
                    <a:pt x="202372" y="485711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131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A5BA9C4-B3E3-40C4-BDEE-241A51F5B7E9}"/>
                </a:ext>
              </a:extLst>
            </p:cNvPr>
            <p:cNvSpPr/>
            <p:nvPr/>
          </p:nvSpPr>
          <p:spPr>
            <a:xfrm>
              <a:off x="6155409" y="5228858"/>
              <a:ext cx="276894" cy="79112"/>
            </a:xfrm>
            <a:custGeom>
              <a:avLst/>
              <a:gdLst>
                <a:gd name="connsiteX0" fmla="*/ 270789 w 276893"/>
                <a:gd name="connsiteY0" fmla="*/ 16631 h 79112"/>
                <a:gd name="connsiteX1" fmla="*/ 249693 w 276893"/>
                <a:gd name="connsiteY1" fmla="*/ 52232 h 79112"/>
                <a:gd name="connsiteX2" fmla="*/ 13674 w 276893"/>
                <a:gd name="connsiteY2" fmla="*/ 75965 h 79112"/>
                <a:gd name="connsiteX3" fmla="*/ 270789 w 276893"/>
                <a:gd name="connsiteY3" fmla="*/ 16631 h 79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893" h="79112">
                  <a:moveTo>
                    <a:pt x="270789" y="16631"/>
                  </a:moveTo>
                  <a:cubicBezTo>
                    <a:pt x="264197" y="29816"/>
                    <a:pt x="257604" y="41683"/>
                    <a:pt x="249693" y="52232"/>
                  </a:cubicBezTo>
                  <a:cubicBezTo>
                    <a:pt x="198270" y="52232"/>
                    <a:pt x="109927" y="56187"/>
                    <a:pt x="13674" y="75965"/>
                  </a:cubicBezTo>
                  <a:cubicBezTo>
                    <a:pt x="20266" y="72010"/>
                    <a:pt x="138935" y="-1829"/>
                    <a:pt x="270789" y="16631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131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97DDC069-390D-4BD3-A9BD-BABD8FB3A22A}"/>
                </a:ext>
              </a:extLst>
            </p:cNvPr>
            <p:cNvSpPr/>
            <p:nvPr/>
          </p:nvSpPr>
          <p:spPr>
            <a:xfrm>
              <a:off x="4789706" y="5103160"/>
              <a:ext cx="224152" cy="171410"/>
            </a:xfrm>
            <a:custGeom>
              <a:avLst/>
              <a:gdLst>
                <a:gd name="connsiteX0" fmla="*/ 215104 w 224151"/>
                <a:gd name="connsiteY0" fmla="*/ 168700 h 171410"/>
                <a:gd name="connsiteX1" fmla="*/ 135992 w 224151"/>
                <a:gd name="connsiteY1" fmla="*/ 23660 h 171410"/>
                <a:gd name="connsiteX2" fmla="*/ 85887 w 224151"/>
                <a:gd name="connsiteY2" fmla="*/ 30253 h 171410"/>
                <a:gd name="connsiteX3" fmla="*/ 48968 w 224151"/>
                <a:gd name="connsiteY3" fmla="*/ 36846 h 171410"/>
                <a:gd name="connsiteX4" fmla="*/ 22597 w 224151"/>
                <a:gd name="connsiteY4" fmla="*/ 76402 h 171410"/>
                <a:gd name="connsiteX5" fmla="*/ 88524 w 224151"/>
                <a:gd name="connsiteY5" fmla="*/ 135736 h 171410"/>
                <a:gd name="connsiteX6" fmla="*/ 128081 w 224151"/>
                <a:gd name="connsiteY6" fmla="*/ 98817 h 171410"/>
                <a:gd name="connsiteX7" fmla="*/ 158407 w 224151"/>
                <a:gd name="connsiteY7" fmla="*/ 98817 h 171410"/>
                <a:gd name="connsiteX8" fmla="*/ 215104 w 224151"/>
                <a:gd name="connsiteY8" fmla="*/ 168700 h 171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4151" h="171410">
                  <a:moveTo>
                    <a:pt x="215104" y="168700"/>
                  </a:moveTo>
                  <a:cubicBezTo>
                    <a:pt x="215104" y="168700"/>
                    <a:pt x="182141" y="79039"/>
                    <a:pt x="135992" y="23660"/>
                  </a:cubicBezTo>
                  <a:cubicBezTo>
                    <a:pt x="135992" y="23660"/>
                    <a:pt x="112258" y="-2710"/>
                    <a:pt x="85887" y="30253"/>
                  </a:cubicBezTo>
                  <a:cubicBezTo>
                    <a:pt x="85887" y="30253"/>
                    <a:pt x="68746" y="56624"/>
                    <a:pt x="48968" y="36846"/>
                  </a:cubicBezTo>
                  <a:cubicBezTo>
                    <a:pt x="48968" y="36846"/>
                    <a:pt x="-7729" y="10475"/>
                    <a:pt x="22597" y="76402"/>
                  </a:cubicBezTo>
                  <a:cubicBezTo>
                    <a:pt x="22597" y="76402"/>
                    <a:pt x="48968" y="119914"/>
                    <a:pt x="88524" y="135736"/>
                  </a:cubicBezTo>
                  <a:cubicBezTo>
                    <a:pt x="88524" y="135736"/>
                    <a:pt x="125444" y="135736"/>
                    <a:pt x="128081" y="98817"/>
                  </a:cubicBezTo>
                  <a:cubicBezTo>
                    <a:pt x="128081" y="98817"/>
                    <a:pt x="138629" y="72447"/>
                    <a:pt x="158407" y="98817"/>
                  </a:cubicBezTo>
                  <a:lnTo>
                    <a:pt x="215104" y="16870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131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F675D6A6-4CB4-4CB5-A487-3D4FDFE290F7}"/>
                </a:ext>
              </a:extLst>
            </p:cNvPr>
            <p:cNvSpPr/>
            <p:nvPr/>
          </p:nvSpPr>
          <p:spPr>
            <a:xfrm>
              <a:off x="4807860" y="2988977"/>
              <a:ext cx="131854" cy="65927"/>
            </a:xfrm>
            <a:custGeom>
              <a:avLst/>
              <a:gdLst>
                <a:gd name="connsiteX0" fmla="*/ 121794 w 131854"/>
                <a:gd name="connsiteY0" fmla="*/ 58504 h 65927"/>
                <a:gd name="connsiteX1" fmla="*/ 13674 w 131854"/>
                <a:gd name="connsiteY1" fmla="*/ 32133 h 65927"/>
                <a:gd name="connsiteX2" fmla="*/ 33452 w 131854"/>
                <a:gd name="connsiteY2" fmla="*/ 13674 h 65927"/>
                <a:gd name="connsiteX3" fmla="*/ 121794 w 131854"/>
                <a:gd name="connsiteY3" fmla="*/ 58504 h 65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1854" h="65927">
                  <a:moveTo>
                    <a:pt x="121794" y="58504"/>
                  </a:moveTo>
                  <a:cubicBezTo>
                    <a:pt x="121794" y="58504"/>
                    <a:pt x="67734" y="44000"/>
                    <a:pt x="13674" y="32133"/>
                  </a:cubicBezTo>
                  <a:cubicBezTo>
                    <a:pt x="17629" y="25541"/>
                    <a:pt x="24222" y="18948"/>
                    <a:pt x="33452" y="13674"/>
                  </a:cubicBezTo>
                  <a:cubicBezTo>
                    <a:pt x="65097" y="25541"/>
                    <a:pt x="98060" y="40045"/>
                    <a:pt x="121794" y="58504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131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FCDFD4E-4E5A-4DC6-89D4-6105810AFE10}"/>
                </a:ext>
              </a:extLst>
            </p:cNvPr>
            <p:cNvSpPr/>
            <p:nvPr/>
          </p:nvSpPr>
          <p:spPr>
            <a:xfrm>
              <a:off x="3656773" y="1401453"/>
              <a:ext cx="26371" cy="26371"/>
            </a:xfrm>
            <a:custGeom>
              <a:avLst/>
              <a:gdLst/>
              <a:ahLst/>
              <a:cxnLst/>
              <a:rect l="l" t="t" r="r" b="b"/>
              <a:pathLst>
                <a:path w="26370" h="26370"/>
              </a:pathLst>
            </a:custGeom>
            <a:noFill/>
            <a:ln w="13170" cap="flat">
              <a:solidFill>
                <a:srgbClr val="F9440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368129A5-11FB-4B90-AE9C-1FB9A6111BDB}"/>
                </a:ext>
              </a:extLst>
            </p:cNvPr>
            <p:cNvSpPr/>
            <p:nvPr/>
          </p:nvSpPr>
          <p:spPr>
            <a:xfrm>
              <a:off x="3656773" y="1401453"/>
              <a:ext cx="26371" cy="26371"/>
            </a:xfrm>
            <a:custGeom>
              <a:avLst/>
              <a:gdLst/>
              <a:ahLst/>
              <a:cxnLst/>
              <a:rect l="l" t="t" r="r" b="b"/>
              <a:pathLst>
                <a:path w="26370" h="26370"/>
              </a:pathLst>
            </a:custGeom>
            <a:noFill/>
            <a:ln w="13170" cap="flat">
              <a:solidFill>
                <a:srgbClr val="F9440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CF776605-36AC-4792-BF82-ED9ECD7C33DC}"/>
                </a:ext>
              </a:extLst>
            </p:cNvPr>
            <p:cNvSpPr/>
            <p:nvPr/>
          </p:nvSpPr>
          <p:spPr>
            <a:xfrm>
              <a:off x="3900703" y="3351575"/>
              <a:ext cx="329635" cy="131854"/>
            </a:xfrm>
            <a:custGeom>
              <a:avLst/>
              <a:gdLst>
                <a:gd name="connsiteX0" fmla="*/ 327487 w 329635"/>
                <a:gd name="connsiteY0" fmla="*/ 13674 h 131854"/>
                <a:gd name="connsiteX1" fmla="*/ 103335 w 329635"/>
                <a:gd name="connsiteY1" fmla="*/ 127068 h 131854"/>
                <a:gd name="connsiteX2" fmla="*/ 40045 w 329635"/>
                <a:gd name="connsiteY2" fmla="*/ 87512 h 131854"/>
                <a:gd name="connsiteX3" fmla="*/ 13674 w 329635"/>
                <a:gd name="connsiteY3" fmla="*/ 70371 h 131854"/>
                <a:gd name="connsiteX4" fmla="*/ 327487 w 329635"/>
                <a:gd name="connsiteY4" fmla="*/ 13674 h 131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9635" h="131854">
                  <a:moveTo>
                    <a:pt x="327487" y="13674"/>
                  </a:moveTo>
                  <a:cubicBezTo>
                    <a:pt x="273426" y="82238"/>
                    <a:pt x="183766" y="113883"/>
                    <a:pt x="103335" y="127068"/>
                  </a:cubicBezTo>
                  <a:lnTo>
                    <a:pt x="40045" y="87512"/>
                  </a:lnTo>
                  <a:cubicBezTo>
                    <a:pt x="30815" y="80919"/>
                    <a:pt x="21585" y="75645"/>
                    <a:pt x="13674" y="70371"/>
                  </a:cubicBezTo>
                  <a:cubicBezTo>
                    <a:pt x="229915" y="100698"/>
                    <a:pt x="322212" y="17629"/>
                    <a:pt x="327487" y="13674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131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0FCDAD9-E31B-4D2E-804B-8ACCB5ED7099}"/>
                </a:ext>
              </a:extLst>
            </p:cNvPr>
            <p:cNvSpPr/>
            <p:nvPr/>
          </p:nvSpPr>
          <p:spPr>
            <a:xfrm>
              <a:off x="4049698" y="3521089"/>
              <a:ext cx="158225" cy="65927"/>
            </a:xfrm>
            <a:custGeom>
              <a:avLst/>
              <a:gdLst>
                <a:gd name="connsiteX0" fmla="*/ 152121 w 158224"/>
                <a:gd name="connsiteY0" fmla="*/ 23482 h 65927"/>
                <a:gd name="connsiteX1" fmla="*/ 70371 w 158224"/>
                <a:gd name="connsiteY1" fmla="*/ 53809 h 65927"/>
                <a:gd name="connsiteX2" fmla="*/ 32133 w 158224"/>
                <a:gd name="connsiteY2" fmla="*/ 32712 h 65927"/>
                <a:gd name="connsiteX3" fmla="*/ 13674 w 158224"/>
                <a:gd name="connsiteY3" fmla="*/ 26119 h 65927"/>
                <a:gd name="connsiteX4" fmla="*/ 152121 w 158224"/>
                <a:gd name="connsiteY4" fmla="*/ 23482 h 65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8224" h="65927">
                  <a:moveTo>
                    <a:pt x="152121" y="23482"/>
                  </a:moveTo>
                  <a:cubicBezTo>
                    <a:pt x="120476" y="28756"/>
                    <a:pt x="92786" y="40623"/>
                    <a:pt x="70371" y="53809"/>
                  </a:cubicBezTo>
                  <a:lnTo>
                    <a:pt x="32133" y="32712"/>
                  </a:lnTo>
                  <a:cubicBezTo>
                    <a:pt x="25541" y="30075"/>
                    <a:pt x="18948" y="28756"/>
                    <a:pt x="13674" y="26119"/>
                  </a:cubicBezTo>
                  <a:cubicBezTo>
                    <a:pt x="121794" y="-252"/>
                    <a:pt x="152121" y="23482"/>
                    <a:pt x="152121" y="23482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131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35DC5330-0D7F-4AC2-8019-9B33EB7A032D}"/>
                </a:ext>
              </a:extLst>
            </p:cNvPr>
            <p:cNvSpPr/>
            <p:nvPr/>
          </p:nvSpPr>
          <p:spPr>
            <a:xfrm>
              <a:off x="4207923" y="3329160"/>
              <a:ext cx="224152" cy="303264"/>
            </a:xfrm>
            <a:custGeom>
              <a:avLst/>
              <a:gdLst>
                <a:gd name="connsiteX0" fmla="*/ 13674 w 224151"/>
                <a:gd name="connsiteY0" fmla="*/ 295842 h 303264"/>
                <a:gd name="connsiteX1" fmla="*/ 218048 w 224151"/>
                <a:gd name="connsiteY1" fmla="*/ 13674 h 303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4151" h="303264">
                  <a:moveTo>
                    <a:pt x="13674" y="295842"/>
                  </a:moveTo>
                  <a:cubicBezTo>
                    <a:pt x="160032" y="166625"/>
                    <a:pt x="218048" y="13674"/>
                    <a:pt x="218048" y="13674"/>
                  </a:cubicBezTo>
                </a:path>
              </a:pathLst>
            </a:custGeom>
            <a:noFill/>
            <a:ln w="13170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62226EF8-E0C4-4324-8621-79EF4E7087B7}"/>
                </a:ext>
              </a:extLst>
            </p:cNvPr>
            <p:cNvSpPr/>
            <p:nvPr/>
          </p:nvSpPr>
          <p:spPr>
            <a:xfrm>
              <a:off x="5469767" y="2985021"/>
              <a:ext cx="448304" cy="2096480"/>
            </a:xfrm>
            <a:custGeom>
              <a:avLst/>
              <a:gdLst>
                <a:gd name="connsiteX0" fmla="*/ 431651 w 448303"/>
                <a:gd name="connsiteY0" fmla="*/ 1291340 h 2096480"/>
                <a:gd name="connsiteX1" fmla="*/ 442200 w 448303"/>
                <a:gd name="connsiteY1" fmla="*/ 1954566 h 2096480"/>
                <a:gd name="connsiteX2" fmla="*/ 224640 w 448303"/>
                <a:gd name="connsiteY2" fmla="*/ 2095650 h 2096480"/>
                <a:gd name="connsiteX3" fmla="*/ 13674 w 448303"/>
                <a:gd name="connsiteY3" fmla="*/ 1920284 h 2096480"/>
                <a:gd name="connsiteX4" fmla="*/ 86194 w 448303"/>
                <a:gd name="connsiteY4" fmla="*/ 1264969 h 2096480"/>
                <a:gd name="connsiteX5" fmla="*/ 158713 w 448303"/>
                <a:gd name="connsiteY5" fmla="*/ 463296 h 2096480"/>
                <a:gd name="connsiteX6" fmla="*/ 204862 w 448303"/>
                <a:gd name="connsiteY6" fmla="*/ 241781 h 2096480"/>
                <a:gd name="connsiteX7" fmla="*/ 204862 w 448303"/>
                <a:gd name="connsiteY7" fmla="*/ 156076 h 2096480"/>
                <a:gd name="connsiteX8" fmla="*/ 112564 w 448303"/>
                <a:gd name="connsiteY8" fmla="*/ 58504 h 2096480"/>
                <a:gd name="connsiteX9" fmla="*/ 185084 w 448303"/>
                <a:gd name="connsiteY9" fmla="*/ 33452 h 2096480"/>
                <a:gd name="connsiteX10" fmla="*/ 189040 w 448303"/>
                <a:gd name="connsiteY10" fmla="*/ 13674 h 2096480"/>
                <a:gd name="connsiteX11" fmla="*/ 309027 w 448303"/>
                <a:gd name="connsiteY11" fmla="*/ 20266 h 2096480"/>
                <a:gd name="connsiteX12" fmla="*/ 282656 w 448303"/>
                <a:gd name="connsiteY12" fmla="*/ 41363 h 2096480"/>
                <a:gd name="connsiteX13" fmla="*/ 283975 w 448303"/>
                <a:gd name="connsiteY13" fmla="*/ 41363 h 2096480"/>
                <a:gd name="connsiteX14" fmla="*/ 339353 w 448303"/>
                <a:gd name="connsiteY14" fmla="*/ 54549 h 2096480"/>
                <a:gd name="connsiteX15" fmla="*/ 343309 w 448303"/>
                <a:gd name="connsiteY15" fmla="*/ 51911 h 2096480"/>
                <a:gd name="connsiteX16" fmla="*/ 413192 w 448303"/>
                <a:gd name="connsiteY16" fmla="*/ 80919 h 2096480"/>
                <a:gd name="connsiteX17" fmla="*/ 419784 w 448303"/>
                <a:gd name="connsiteY17" fmla="*/ 83556 h 2096480"/>
                <a:gd name="connsiteX18" fmla="*/ 388139 w 448303"/>
                <a:gd name="connsiteY18" fmla="*/ 123113 h 2096480"/>
                <a:gd name="connsiteX19" fmla="*/ 363087 w 448303"/>
                <a:gd name="connsiteY19" fmla="*/ 157395 h 2096480"/>
                <a:gd name="connsiteX20" fmla="*/ 323531 w 448303"/>
                <a:gd name="connsiteY20" fmla="*/ 266834 h 2096480"/>
                <a:gd name="connsiteX21" fmla="*/ 347265 w 448303"/>
                <a:gd name="connsiteY21" fmla="*/ 385502 h 2096480"/>
                <a:gd name="connsiteX22" fmla="*/ 423740 w 448303"/>
                <a:gd name="connsiteY22" fmla="*/ 560868 h 2096480"/>
                <a:gd name="connsiteX23" fmla="*/ 447474 w 448303"/>
                <a:gd name="connsiteY23" fmla="*/ 633388 h 2096480"/>
                <a:gd name="connsiteX24" fmla="*/ 431651 w 448303"/>
                <a:gd name="connsiteY24" fmla="*/ 1291340 h 2096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48303" h="2096480">
                  <a:moveTo>
                    <a:pt x="431651" y="1291340"/>
                  </a:moveTo>
                  <a:lnTo>
                    <a:pt x="442200" y="1954566"/>
                  </a:lnTo>
                  <a:lnTo>
                    <a:pt x="224640" y="2095650"/>
                  </a:lnTo>
                  <a:lnTo>
                    <a:pt x="13674" y="1920284"/>
                  </a:lnTo>
                  <a:lnTo>
                    <a:pt x="86194" y="1264969"/>
                  </a:lnTo>
                  <a:lnTo>
                    <a:pt x="158713" y="463296"/>
                  </a:lnTo>
                  <a:cubicBezTo>
                    <a:pt x="165306" y="338035"/>
                    <a:pt x="204862" y="241781"/>
                    <a:pt x="204862" y="241781"/>
                  </a:cubicBezTo>
                  <a:cubicBezTo>
                    <a:pt x="224640" y="195632"/>
                    <a:pt x="204862" y="156076"/>
                    <a:pt x="204862" y="156076"/>
                  </a:cubicBezTo>
                  <a:cubicBezTo>
                    <a:pt x="166625" y="136298"/>
                    <a:pt x="129705" y="84875"/>
                    <a:pt x="112564" y="58504"/>
                  </a:cubicBezTo>
                  <a:cubicBezTo>
                    <a:pt x="158713" y="41363"/>
                    <a:pt x="185084" y="33452"/>
                    <a:pt x="185084" y="33452"/>
                  </a:cubicBezTo>
                  <a:lnTo>
                    <a:pt x="189040" y="13674"/>
                  </a:lnTo>
                  <a:lnTo>
                    <a:pt x="309027" y="20266"/>
                  </a:lnTo>
                  <a:lnTo>
                    <a:pt x="282656" y="41363"/>
                  </a:lnTo>
                  <a:lnTo>
                    <a:pt x="283975" y="41363"/>
                  </a:lnTo>
                  <a:lnTo>
                    <a:pt x="339353" y="54549"/>
                  </a:lnTo>
                  <a:lnTo>
                    <a:pt x="343309" y="51911"/>
                  </a:lnTo>
                  <a:lnTo>
                    <a:pt x="413192" y="80919"/>
                  </a:lnTo>
                  <a:lnTo>
                    <a:pt x="419784" y="83556"/>
                  </a:lnTo>
                  <a:lnTo>
                    <a:pt x="388139" y="123113"/>
                  </a:lnTo>
                  <a:lnTo>
                    <a:pt x="363087" y="157395"/>
                  </a:lnTo>
                  <a:cubicBezTo>
                    <a:pt x="323531" y="194314"/>
                    <a:pt x="323531" y="266834"/>
                    <a:pt x="323531" y="266834"/>
                  </a:cubicBezTo>
                  <a:cubicBezTo>
                    <a:pt x="319575" y="312983"/>
                    <a:pt x="347265" y="385502"/>
                    <a:pt x="347265" y="385502"/>
                  </a:cubicBezTo>
                  <a:cubicBezTo>
                    <a:pt x="364406" y="405281"/>
                    <a:pt x="423740" y="560868"/>
                    <a:pt x="423740" y="560868"/>
                  </a:cubicBezTo>
                  <a:cubicBezTo>
                    <a:pt x="440881" y="587239"/>
                    <a:pt x="447474" y="633388"/>
                    <a:pt x="447474" y="633388"/>
                  </a:cubicBezTo>
                  <a:lnTo>
                    <a:pt x="431651" y="1291340"/>
                  </a:lnTo>
                  <a:close/>
                </a:path>
              </a:pathLst>
            </a:custGeom>
            <a:solidFill>
              <a:schemeClr val="bg1"/>
            </a:solidFill>
            <a:ln w="131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DDABC56D-71D2-41E9-A396-AB4CF2A0209C}"/>
                </a:ext>
              </a:extLst>
            </p:cNvPr>
            <p:cNvSpPr/>
            <p:nvPr/>
          </p:nvSpPr>
          <p:spPr>
            <a:xfrm>
              <a:off x="5296857" y="2709446"/>
              <a:ext cx="369191" cy="461489"/>
            </a:xfrm>
            <a:custGeom>
              <a:avLst/>
              <a:gdLst>
                <a:gd name="connsiteX0" fmla="*/ 360632 w 369191"/>
                <a:gd name="connsiteY0" fmla="*/ 290567 h 461489"/>
                <a:gd name="connsiteX1" fmla="*/ 356676 w 369191"/>
                <a:gd name="connsiteY1" fmla="*/ 310345 h 461489"/>
                <a:gd name="connsiteX2" fmla="*/ 284156 w 369191"/>
                <a:gd name="connsiteY2" fmla="*/ 335398 h 461489"/>
                <a:gd name="connsiteX3" fmla="*/ 53412 w 369191"/>
                <a:gd name="connsiteY3" fmla="*/ 430333 h 461489"/>
                <a:gd name="connsiteX4" fmla="*/ 13855 w 369191"/>
                <a:gd name="connsiteY4" fmla="*/ 448792 h 461489"/>
                <a:gd name="connsiteX5" fmla="*/ 38908 w 369191"/>
                <a:gd name="connsiteY5" fmla="*/ 190358 h 461489"/>
                <a:gd name="connsiteX6" fmla="*/ 53412 w 369191"/>
                <a:gd name="connsiteY6" fmla="*/ 186403 h 461489"/>
                <a:gd name="connsiteX7" fmla="*/ 99560 w 369191"/>
                <a:gd name="connsiteY7" fmla="*/ 109927 h 461489"/>
                <a:gd name="connsiteX8" fmla="*/ 132524 w 369191"/>
                <a:gd name="connsiteY8" fmla="*/ 13674 h 461489"/>
                <a:gd name="connsiteX9" fmla="*/ 139117 w 369191"/>
                <a:gd name="connsiteY9" fmla="*/ 24222 h 461489"/>
                <a:gd name="connsiteX10" fmla="*/ 218229 w 369191"/>
                <a:gd name="connsiteY10" fmla="*/ 182447 h 461489"/>
                <a:gd name="connsiteX11" fmla="*/ 360632 w 369191"/>
                <a:gd name="connsiteY11" fmla="*/ 290567 h 461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69191" h="461489">
                  <a:moveTo>
                    <a:pt x="360632" y="290567"/>
                  </a:moveTo>
                  <a:lnTo>
                    <a:pt x="356676" y="310345"/>
                  </a:lnTo>
                  <a:cubicBezTo>
                    <a:pt x="356676" y="310345"/>
                    <a:pt x="330305" y="318257"/>
                    <a:pt x="284156" y="335398"/>
                  </a:cubicBezTo>
                  <a:cubicBezTo>
                    <a:pt x="230096" y="355176"/>
                    <a:pt x="149665" y="386821"/>
                    <a:pt x="53412" y="430333"/>
                  </a:cubicBezTo>
                  <a:cubicBezTo>
                    <a:pt x="40226" y="435607"/>
                    <a:pt x="27041" y="442200"/>
                    <a:pt x="13855" y="448792"/>
                  </a:cubicBezTo>
                  <a:cubicBezTo>
                    <a:pt x="13855" y="448792"/>
                    <a:pt x="9900" y="319575"/>
                    <a:pt x="38908" y="190358"/>
                  </a:cubicBezTo>
                  <a:cubicBezTo>
                    <a:pt x="48137" y="187721"/>
                    <a:pt x="53412" y="186403"/>
                    <a:pt x="53412" y="186403"/>
                  </a:cubicBezTo>
                  <a:lnTo>
                    <a:pt x="99560" y="109927"/>
                  </a:lnTo>
                  <a:cubicBezTo>
                    <a:pt x="106153" y="55867"/>
                    <a:pt x="120657" y="28178"/>
                    <a:pt x="132524" y="13674"/>
                  </a:cubicBezTo>
                  <a:lnTo>
                    <a:pt x="139117" y="24222"/>
                  </a:lnTo>
                  <a:cubicBezTo>
                    <a:pt x="139117" y="24222"/>
                    <a:pt x="115383" y="103335"/>
                    <a:pt x="218229" y="182447"/>
                  </a:cubicBezTo>
                  <a:lnTo>
                    <a:pt x="360632" y="290567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31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42482EBD-79B7-45DE-A58B-F2F08A029A83}"/>
                </a:ext>
              </a:extLst>
            </p:cNvPr>
            <p:cNvSpPr/>
            <p:nvPr/>
          </p:nvSpPr>
          <p:spPr>
            <a:xfrm>
              <a:off x="5322091" y="3031170"/>
              <a:ext cx="263708" cy="158225"/>
            </a:xfrm>
            <a:custGeom>
              <a:avLst/>
              <a:gdLst>
                <a:gd name="connsiteX0" fmla="*/ 260241 w 263708"/>
                <a:gd name="connsiteY0" fmla="*/ 13674 h 158224"/>
                <a:gd name="connsiteX1" fmla="*/ 13674 w 263708"/>
                <a:gd name="connsiteY1" fmla="*/ 153439 h 158224"/>
                <a:gd name="connsiteX2" fmla="*/ 29496 w 263708"/>
                <a:gd name="connsiteY2" fmla="*/ 108609 h 158224"/>
                <a:gd name="connsiteX3" fmla="*/ 260241 w 263708"/>
                <a:gd name="connsiteY3" fmla="*/ 13674 h 158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708" h="158224">
                  <a:moveTo>
                    <a:pt x="260241" y="13674"/>
                  </a:moveTo>
                  <a:lnTo>
                    <a:pt x="13674" y="153439"/>
                  </a:lnTo>
                  <a:lnTo>
                    <a:pt x="29496" y="108609"/>
                  </a:lnTo>
                  <a:cubicBezTo>
                    <a:pt x="125750" y="65097"/>
                    <a:pt x="206181" y="33452"/>
                    <a:pt x="260241" y="13674"/>
                  </a:cubicBezTo>
                  <a:close/>
                </a:path>
              </a:pathLst>
            </a:custGeom>
            <a:solidFill>
              <a:srgbClr val="2D0A03"/>
            </a:solidFill>
            <a:ln w="131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14C3EF20-2B67-4DC3-8096-615A5C941CF4}"/>
                </a:ext>
              </a:extLst>
            </p:cNvPr>
            <p:cNvSpPr/>
            <p:nvPr/>
          </p:nvSpPr>
          <p:spPr>
            <a:xfrm>
              <a:off x="5844233" y="3057541"/>
              <a:ext cx="237337" cy="118669"/>
            </a:xfrm>
            <a:custGeom>
              <a:avLst/>
              <a:gdLst>
                <a:gd name="connsiteX0" fmla="*/ 225959 w 237337"/>
                <a:gd name="connsiteY0" fmla="*/ 111246 h 118668"/>
                <a:gd name="connsiteX1" fmla="*/ 13674 w 237337"/>
                <a:gd name="connsiteY1" fmla="*/ 54549 h 118668"/>
                <a:gd name="connsiteX2" fmla="*/ 45319 w 237337"/>
                <a:gd name="connsiteY2" fmla="*/ 13674 h 118668"/>
                <a:gd name="connsiteX3" fmla="*/ 215411 w 237337"/>
                <a:gd name="connsiteY3" fmla="*/ 84875 h 118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7337" h="118668">
                  <a:moveTo>
                    <a:pt x="225959" y="111246"/>
                  </a:moveTo>
                  <a:lnTo>
                    <a:pt x="13674" y="54549"/>
                  </a:lnTo>
                  <a:lnTo>
                    <a:pt x="45319" y="13674"/>
                  </a:lnTo>
                  <a:lnTo>
                    <a:pt x="215411" y="84875"/>
                  </a:lnTo>
                  <a:close/>
                </a:path>
              </a:pathLst>
            </a:custGeom>
            <a:solidFill>
              <a:srgbClr val="350C04"/>
            </a:solidFill>
            <a:ln w="131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0624F476-0F5B-469C-A776-4FD8971B03BE}"/>
                </a:ext>
              </a:extLst>
            </p:cNvPr>
            <p:cNvSpPr/>
            <p:nvPr/>
          </p:nvSpPr>
          <p:spPr>
            <a:xfrm>
              <a:off x="5476360" y="5343891"/>
              <a:ext cx="303264" cy="224152"/>
            </a:xfrm>
            <a:custGeom>
              <a:avLst/>
              <a:gdLst>
                <a:gd name="connsiteX0" fmla="*/ 14992 w 303264"/>
                <a:gd name="connsiteY0" fmla="*/ 13674 h 224151"/>
                <a:gd name="connsiteX1" fmla="*/ 295841 w 303264"/>
                <a:gd name="connsiteY1" fmla="*/ 13674 h 224151"/>
                <a:gd name="connsiteX2" fmla="*/ 295841 w 303264"/>
                <a:gd name="connsiteY2" fmla="*/ 210136 h 224151"/>
                <a:gd name="connsiteX3" fmla="*/ 13674 w 303264"/>
                <a:gd name="connsiteY3" fmla="*/ 206181 h 224151"/>
                <a:gd name="connsiteX4" fmla="*/ 14992 w 303264"/>
                <a:gd name="connsiteY4" fmla="*/ 13674 h 224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3264" h="224151">
                  <a:moveTo>
                    <a:pt x="14992" y="13674"/>
                  </a:moveTo>
                  <a:cubicBezTo>
                    <a:pt x="108609" y="22904"/>
                    <a:pt x="202225" y="22904"/>
                    <a:pt x="295841" y="13674"/>
                  </a:cubicBezTo>
                  <a:lnTo>
                    <a:pt x="295841" y="210136"/>
                  </a:lnTo>
                  <a:cubicBezTo>
                    <a:pt x="295841" y="210136"/>
                    <a:pt x="136298" y="229914"/>
                    <a:pt x="13674" y="206181"/>
                  </a:cubicBezTo>
                  <a:lnTo>
                    <a:pt x="14992" y="13674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131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E9AFB18-2E33-4212-B369-9A1408C39CFB}"/>
              </a:ext>
            </a:extLst>
          </p:cNvPr>
          <p:cNvGrpSpPr/>
          <p:nvPr/>
        </p:nvGrpSpPr>
        <p:grpSpPr>
          <a:xfrm>
            <a:off x="296494" y="5010790"/>
            <a:ext cx="7575173" cy="1047334"/>
            <a:chOff x="2801375" y="3299229"/>
            <a:chExt cx="3558199" cy="1563338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97F06E2-79E8-47E2-AACD-51FFACE4C565}"/>
                </a:ext>
              </a:extLst>
            </p:cNvPr>
            <p:cNvSpPr txBox="1"/>
            <p:nvPr/>
          </p:nvSpPr>
          <p:spPr>
            <a:xfrm>
              <a:off x="2801375" y="4031570"/>
              <a:ext cx="355213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2400" dirty="0" smtClean="0">
                  <a:solidFill>
                    <a:schemeClr val="bg1"/>
                  </a:solidFill>
                  <a:cs typeface="Arial" pitchFamily="34" charset="0"/>
                </a:rPr>
                <a:t>该产品会随社会需求不断更新其功能，为客户带来便利</a:t>
              </a:r>
              <a:endParaRPr lang="ko-KR" altLang="en-US" sz="24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556AB65-E63A-42F5-891A-20ABD341DFD6}"/>
                </a:ext>
              </a:extLst>
            </p:cNvPr>
            <p:cNvSpPr txBox="1"/>
            <p:nvPr/>
          </p:nvSpPr>
          <p:spPr>
            <a:xfrm>
              <a:off x="2807439" y="3299229"/>
              <a:ext cx="355213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2400" b="1" u="sng" dirty="0" smtClean="0">
                  <a:solidFill>
                    <a:schemeClr val="bg1"/>
                  </a:solidFill>
                  <a:cs typeface="Arial" pitchFamily="34" charset="0"/>
                </a:rPr>
                <a:t>&gt;</a:t>
              </a:r>
              <a:r>
                <a:rPr lang="zh-CN" altLang="en-US" sz="2400" b="1" u="sng" dirty="0" smtClean="0">
                  <a:solidFill>
                    <a:schemeClr val="bg1"/>
                  </a:solidFill>
                  <a:cs typeface="Arial" pitchFamily="34" charset="0"/>
                </a:rPr>
                <a:t>对</a:t>
              </a:r>
              <a:r>
                <a:rPr lang="zh-CN" altLang="en-US" sz="2400" b="1" u="sng" dirty="0">
                  <a:solidFill>
                    <a:schemeClr val="bg1"/>
                  </a:solidFill>
                  <a:cs typeface="Arial" pitchFamily="34" charset="0"/>
                </a:rPr>
                <a:t>社会经济效益和社会效益的贡献情况</a:t>
              </a:r>
              <a:endParaRPr lang="ko-KR" altLang="en-US" sz="2400" b="1" u="sng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DFAAD2F-E664-47C8-ACB0-5867C819CD05}"/>
              </a:ext>
            </a:extLst>
          </p:cNvPr>
          <p:cNvGrpSpPr/>
          <p:nvPr/>
        </p:nvGrpSpPr>
        <p:grpSpPr>
          <a:xfrm>
            <a:off x="2587699" y="3437874"/>
            <a:ext cx="5017009" cy="987849"/>
            <a:chOff x="2551704" y="4319145"/>
            <a:chExt cx="2894332" cy="1475835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273ADC3-052C-4022-BB5F-82F8DE16E45F}"/>
                </a:ext>
              </a:extLst>
            </p:cNvPr>
            <p:cNvSpPr txBox="1"/>
            <p:nvPr/>
          </p:nvSpPr>
          <p:spPr>
            <a:xfrm>
              <a:off x="2551704" y="4963983"/>
              <a:ext cx="289433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2400" dirty="0" smtClean="0">
                  <a:solidFill>
                    <a:schemeClr val="bg1"/>
                  </a:solidFill>
                  <a:cs typeface="Arial" pitchFamily="34" charset="0"/>
                </a:rPr>
                <a:t>与电脑专卖店寻求合作，出售产品</a:t>
              </a:r>
              <a:endParaRPr lang="ko-KR" altLang="en-US" sz="24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87609DA-5183-4F36-89B9-F1C137B0FEBF}"/>
                </a:ext>
              </a:extLst>
            </p:cNvPr>
            <p:cNvSpPr txBox="1"/>
            <p:nvPr/>
          </p:nvSpPr>
          <p:spPr>
            <a:xfrm>
              <a:off x="2551704" y="4319145"/>
              <a:ext cx="2885893" cy="5436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2400" b="1" u="sng" dirty="0" smtClean="0">
                  <a:solidFill>
                    <a:schemeClr val="bg1"/>
                  </a:solidFill>
                  <a:cs typeface="Arial" pitchFamily="34" charset="0"/>
                </a:rPr>
                <a:t>&gt;</a:t>
              </a:r>
              <a:r>
                <a:rPr lang="zh-CN" altLang="en-US" sz="2400" b="1" u="sng" dirty="0" smtClean="0">
                  <a:solidFill>
                    <a:schemeClr val="bg1"/>
                  </a:solidFill>
                  <a:cs typeface="Arial" pitchFamily="34" charset="0"/>
                </a:rPr>
                <a:t>融资</a:t>
              </a:r>
              <a:r>
                <a:rPr lang="zh-CN" altLang="en-US" sz="2400" b="1" u="sng" dirty="0">
                  <a:solidFill>
                    <a:schemeClr val="bg1"/>
                  </a:solidFill>
                  <a:cs typeface="Arial" pitchFamily="34" charset="0"/>
                </a:rPr>
                <a:t>计划</a:t>
              </a:r>
              <a:endParaRPr lang="ko-KR" altLang="en-US" sz="2400" b="1" u="sng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1E03BC27-29E9-4A56-8E9C-48278ECA0398}"/>
              </a:ext>
            </a:extLst>
          </p:cNvPr>
          <p:cNvGrpSpPr/>
          <p:nvPr/>
        </p:nvGrpSpPr>
        <p:grpSpPr>
          <a:xfrm>
            <a:off x="-386738" y="1321115"/>
            <a:ext cx="4206390" cy="1722122"/>
            <a:chOff x="2725971" y="4271046"/>
            <a:chExt cx="1685066" cy="3144592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82B1EAC-B8A4-4BD0-893B-2CC1CC2D6F01}"/>
                </a:ext>
              </a:extLst>
            </p:cNvPr>
            <p:cNvSpPr txBox="1"/>
            <p:nvPr/>
          </p:nvSpPr>
          <p:spPr>
            <a:xfrm>
              <a:off x="3030747" y="5107313"/>
              <a:ext cx="1380290" cy="2308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2400" dirty="0" smtClean="0">
                  <a:solidFill>
                    <a:schemeClr val="bg1"/>
                  </a:solidFill>
                  <a:cs typeface="Arial" pitchFamily="34" charset="0"/>
                </a:rPr>
                <a:t>前期提高知名度</a:t>
              </a:r>
              <a:endParaRPr lang="en-US" altLang="zh-CN" sz="2400" dirty="0" smtClean="0">
                <a:solidFill>
                  <a:schemeClr val="bg1"/>
                </a:solidFill>
                <a:cs typeface="Arial" pitchFamily="34" charset="0"/>
              </a:endParaRPr>
            </a:p>
            <a:p>
              <a:pPr algn="r"/>
              <a:r>
                <a:rPr lang="zh-CN" altLang="en-US" sz="2400" dirty="0" smtClean="0">
                  <a:solidFill>
                    <a:schemeClr val="bg1"/>
                  </a:solidFill>
                  <a:cs typeface="Arial" pitchFamily="34" charset="0"/>
                </a:rPr>
                <a:t>中期增加合作厂商</a:t>
              </a:r>
              <a:endParaRPr lang="en-US" altLang="zh-CN" sz="2400" dirty="0" smtClean="0">
                <a:solidFill>
                  <a:schemeClr val="bg1"/>
                </a:solidFill>
                <a:cs typeface="Arial" pitchFamily="34" charset="0"/>
              </a:endParaRPr>
            </a:p>
            <a:p>
              <a:pPr algn="r"/>
              <a:r>
                <a:rPr lang="zh-CN" altLang="en-US" sz="2400" dirty="0" smtClean="0">
                  <a:solidFill>
                    <a:schemeClr val="bg1"/>
                  </a:solidFill>
                  <a:cs typeface="Arial" pitchFamily="34" charset="0"/>
                </a:rPr>
                <a:t>后期预期盈利 </a:t>
              </a:r>
              <a:r>
                <a:rPr lang="en-US" altLang="zh-CN" sz="2400" dirty="0" smtClean="0">
                  <a:solidFill>
                    <a:schemeClr val="bg1"/>
                  </a:solidFill>
                  <a:cs typeface="Arial" pitchFamily="34" charset="0"/>
                </a:rPr>
                <a:t>100 W/</a:t>
              </a:r>
              <a:r>
                <a:rPr lang="zh-CN" altLang="en-US" sz="2400" dirty="0" smtClean="0">
                  <a:solidFill>
                    <a:schemeClr val="bg1"/>
                  </a:solidFill>
                  <a:cs typeface="Arial" pitchFamily="34" charset="0"/>
                </a:rPr>
                <a:t>年</a:t>
              </a:r>
              <a:endParaRPr lang="ko-KR" altLang="en-US" sz="24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D6E0855B-618C-4FAA-8EE7-9C49CE6F82D3}"/>
                </a:ext>
              </a:extLst>
            </p:cNvPr>
            <p:cNvSpPr txBox="1"/>
            <p:nvPr/>
          </p:nvSpPr>
          <p:spPr>
            <a:xfrm>
              <a:off x="2725971" y="4271046"/>
              <a:ext cx="1685066" cy="843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2400" b="1" u="sng" dirty="0" smtClean="0">
                  <a:solidFill>
                    <a:schemeClr val="bg1"/>
                  </a:solidFill>
                  <a:cs typeface="Arial" pitchFamily="34" charset="0"/>
                </a:rPr>
                <a:t>&gt;</a:t>
              </a:r>
              <a:r>
                <a:rPr lang="zh-CN" altLang="en-US" sz="2400" b="1" u="sng" dirty="0" smtClean="0">
                  <a:solidFill>
                    <a:schemeClr val="bg1"/>
                  </a:solidFill>
                  <a:cs typeface="Arial" pitchFamily="34" charset="0"/>
                </a:rPr>
                <a:t>发展</a:t>
              </a:r>
              <a:r>
                <a:rPr lang="zh-CN" altLang="en-US" sz="2400" b="1" u="sng" dirty="0">
                  <a:solidFill>
                    <a:schemeClr val="bg1"/>
                  </a:solidFill>
                  <a:cs typeface="Arial" pitchFamily="34" charset="0"/>
                </a:rPr>
                <a:t>目标及盈利预期</a:t>
              </a:r>
              <a:endParaRPr lang="ko-KR" altLang="en-US" sz="2400" b="1" u="sng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986E74C8-A59D-426D-9E37-95B601EEAEF3}"/>
              </a:ext>
            </a:extLst>
          </p:cNvPr>
          <p:cNvSpPr/>
          <p:nvPr/>
        </p:nvSpPr>
        <p:spPr>
          <a:xfrm rot="19089177">
            <a:off x="276788" y="4541734"/>
            <a:ext cx="1275480" cy="18288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A80ECB5-BE68-4413-B8BF-629574261966}"/>
              </a:ext>
            </a:extLst>
          </p:cNvPr>
          <p:cNvSpPr/>
          <p:nvPr/>
        </p:nvSpPr>
        <p:spPr>
          <a:xfrm rot="1537424">
            <a:off x="1230040" y="4241340"/>
            <a:ext cx="1005840" cy="18288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E544792-D557-4010-AD46-6EE6ACC13DD6}"/>
              </a:ext>
            </a:extLst>
          </p:cNvPr>
          <p:cNvSpPr/>
          <p:nvPr/>
        </p:nvSpPr>
        <p:spPr>
          <a:xfrm rot="18665290">
            <a:off x="1676245" y="3751790"/>
            <a:ext cx="1957104" cy="18288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69FB7D7-83A5-4E8F-A888-FF4A0EFFFAA0}"/>
              </a:ext>
            </a:extLst>
          </p:cNvPr>
          <p:cNvSpPr/>
          <p:nvPr/>
        </p:nvSpPr>
        <p:spPr>
          <a:xfrm rot="1630235">
            <a:off x="3058480" y="3277810"/>
            <a:ext cx="1188720" cy="18288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7E81973-BDC4-4B11-BD76-D14CDF37615C}"/>
              </a:ext>
            </a:extLst>
          </p:cNvPr>
          <p:cNvSpPr/>
          <p:nvPr/>
        </p:nvSpPr>
        <p:spPr>
          <a:xfrm rot="18590322">
            <a:off x="3780111" y="3012382"/>
            <a:ext cx="1404753" cy="18288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4BAA645-6CA2-4741-81E1-F2D6D036CADB}"/>
              </a:ext>
            </a:extLst>
          </p:cNvPr>
          <p:cNvSpPr/>
          <p:nvPr/>
        </p:nvSpPr>
        <p:spPr>
          <a:xfrm rot="1266680">
            <a:off x="4740256" y="2645730"/>
            <a:ext cx="959368" cy="18288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B29E28A4-DEE3-47F0-9754-42C7605D2161}"/>
              </a:ext>
            </a:extLst>
          </p:cNvPr>
          <p:cNvSpPr/>
          <p:nvPr/>
        </p:nvSpPr>
        <p:spPr>
          <a:xfrm rot="19201153">
            <a:off x="5272644" y="2191251"/>
            <a:ext cx="2023022" cy="18288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50E72D31-6802-455E-B961-C9B4AF929F75}"/>
              </a:ext>
            </a:extLst>
          </p:cNvPr>
          <p:cNvSpPr/>
          <p:nvPr/>
        </p:nvSpPr>
        <p:spPr>
          <a:xfrm>
            <a:off x="1337116" y="4093333"/>
            <a:ext cx="129029" cy="129029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solidFill>
              <a:schemeClr val="bg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D915D46E-76C0-4253-B70B-EAA89D6B6E46}"/>
              </a:ext>
            </a:extLst>
          </p:cNvPr>
          <p:cNvSpPr/>
          <p:nvPr/>
        </p:nvSpPr>
        <p:spPr>
          <a:xfrm>
            <a:off x="2022861" y="4443247"/>
            <a:ext cx="129029" cy="129029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solidFill>
              <a:schemeClr val="bg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ACD38166-88B1-45D5-8BC8-D04CD28343CE}"/>
              </a:ext>
            </a:extLst>
          </p:cNvPr>
          <p:cNvSpPr/>
          <p:nvPr/>
        </p:nvSpPr>
        <p:spPr>
          <a:xfrm>
            <a:off x="3155207" y="3081517"/>
            <a:ext cx="129029" cy="129029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solidFill>
              <a:schemeClr val="bg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7B89D6FB-F873-442E-81C2-DA1D5A9E15A8}"/>
              </a:ext>
            </a:extLst>
          </p:cNvPr>
          <p:cNvSpPr/>
          <p:nvPr/>
        </p:nvSpPr>
        <p:spPr>
          <a:xfrm>
            <a:off x="4025289" y="3477917"/>
            <a:ext cx="129029" cy="129029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solidFill>
              <a:schemeClr val="bg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4CCE7980-D22C-44C8-8B83-901791EBAFBD}"/>
              </a:ext>
            </a:extLst>
          </p:cNvPr>
          <p:cNvSpPr/>
          <p:nvPr/>
        </p:nvSpPr>
        <p:spPr>
          <a:xfrm>
            <a:off x="4824979" y="2532659"/>
            <a:ext cx="129029" cy="129029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solidFill>
              <a:schemeClr val="bg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7AE9CCE6-7B68-4A02-AC75-EAE744369EC8}"/>
              </a:ext>
            </a:extLst>
          </p:cNvPr>
          <p:cNvSpPr/>
          <p:nvPr/>
        </p:nvSpPr>
        <p:spPr>
          <a:xfrm>
            <a:off x="5513837" y="2799820"/>
            <a:ext cx="129029" cy="129029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solidFill>
              <a:schemeClr val="bg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C1DD6B17-EC32-4821-9C53-46911D663576}"/>
              </a:ext>
            </a:extLst>
          </p:cNvPr>
          <p:cNvGrpSpPr/>
          <p:nvPr/>
        </p:nvGrpSpPr>
        <p:grpSpPr>
          <a:xfrm rot="20855145">
            <a:off x="6592977" y="1481150"/>
            <a:ext cx="586399" cy="548640"/>
            <a:chOff x="8817102" y="1225804"/>
            <a:chExt cx="586399" cy="548640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EED081CA-B905-4148-AAE0-5FF0D8591998}"/>
                </a:ext>
              </a:extLst>
            </p:cNvPr>
            <p:cNvGrpSpPr/>
            <p:nvPr/>
          </p:nvGrpSpPr>
          <p:grpSpPr>
            <a:xfrm rot="1527336">
              <a:off x="8817102" y="1225804"/>
              <a:ext cx="584883" cy="548640"/>
              <a:chOff x="8760368" y="1190003"/>
              <a:chExt cx="584883" cy="548640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53BE0728-F543-46BB-92CA-22A3BA01044D}"/>
                  </a:ext>
                </a:extLst>
              </p:cNvPr>
              <p:cNvSpPr/>
              <p:nvPr/>
            </p:nvSpPr>
            <p:spPr>
              <a:xfrm>
                <a:off x="8760368" y="1190647"/>
                <a:ext cx="548640" cy="18288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lumMod val="87000"/>
                    </a:schemeClr>
                  </a:gs>
                  <a:gs pos="100000">
                    <a:schemeClr val="bg1"/>
                  </a:gs>
                </a:gsLst>
                <a:lin ang="8100000" scaled="1"/>
                <a:tileRect/>
              </a:gradFill>
              <a:ln w="6350"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F6C23F63-0ACB-4FE4-AE67-7913A2AD78B5}"/>
                  </a:ext>
                </a:extLst>
              </p:cNvPr>
              <p:cNvSpPr/>
              <p:nvPr/>
            </p:nvSpPr>
            <p:spPr>
              <a:xfrm rot="16200000" flipH="1">
                <a:off x="8979491" y="1372883"/>
                <a:ext cx="548640" cy="18288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lumMod val="87000"/>
                    </a:schemeClr>
                  </a:gs>
                  <a:gs pos="100000">
                    <a:schemeClr val="bg1"/>
                  </a:gs>
                </a:gsLst>
                <a:lin ang="8100000" scaled="1"/>
                <a:tileRect/>
              </a:gradFill>
              <a:ln w="6350"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0A42206F-1910-43F5-991B-C08EBFCDC840}"/>
                </a:ext>
              </a:extLst>
            </p:cNvPr>
            <p:cNvSpPr/>
            <p:nvPr/>
          </p:nvSpPr>
          <p:spPr>
            <a:xfrm>
              <a:off x="9274472" y="1342617"/>
              <a:ext cx="129029" cy="129029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8100000" scaled="1"/>
              <a:tileRect/>
            </a:gradFill>
            <a:ln w="6350">
              <a:solidFill>
                <a:schemeClr val="bg1">
                  <a:lumMod val="7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98" name="Text Placeholder 2">
            <a:extLst>
              <a:ext uri="{FF2B5EF4-FFF2-40B4-BE49-F238E27FC236}">
                <a16:creationId xmlns:a16="http://schemas.microsoft.com/office/drawing/2014/main" id="{BBFC999B-DC05-415E-8D2F-B903A8AF4A8C}"/>
              </a:ext>
            </a:extLst>
          </p:cNvPr>
          <p:cNvSpPr txBox="1">
            <a:spLocks/>
          </p:cNvSpPr>
          <p:nvPr/>
        </p:nvSpPr>
        <p:spPr>
          <a:xfrm>
            <a:off x="309403" y="339509"/>
            <a:ext cx="10317745" cy="724247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228605" indent="-228605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5000" b="1" dirty="0" smtClean="0">
                <a:solidFill>
                  <a:schemeClr val="bg1"/>
                </a:solidFill>
              </a:rPr>
              <a:t>&gt;</a:t>
            </a:r>
            <a:r>
              <a:rPr lang="zh-CN" altLang="en-US" sz="5000" b="1" dirty="0">
                <a:solidFill>
                  <a:schemeClr val="bg1"/>
                </a:solidFill>
              </a:rPr>
              <a:t>六、未来三年发展规划及融资计划</a:t>
            </a:r>
            <a:endParaRPr lang="ko-KR" altLang="en-US" sz="5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5688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图片 1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452084"/>
            <a:ext cx="10058400" cy="539225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F691C40-340A-44BC-A6B3-C3A20A9ED913}"/>
              </a:ext>
            </a:extLst>
          </p:cNvPr>
          <p:cNvSpPr txBox="1"/>
          <p:nvPr/>
        </p:nvSpPr>
        <p:spPr>
          <a:xfrm>
            <a:off x="1006966" y="3150811"/>
            <a:ext cx="5074699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8000" dirty="0">
                <a:solidFill>
                  <a:schemeClr val="bg1"/>
                </a:solidFill>
                <a:cs typeface="Arial" pitchFamily="34" charset="0"/>
              </a:rPr>
              <a:t>Thank You</a:t>
            </a:r>
            <a:endParaRPr lang="ko-KR" altLang="en-US" sz="80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2224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75801" y="1428692"/>
            <a:ext cx="619167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5400" b="1" dirty="0" smtClean="0">
                <a:solidFill>
                  <a:schemeClr val="bg1"/>
                </a:solidFill>
                <a:cs typeface="Arial" pitchFamily="34" charset="0"/>
              </a:rPr>
              <a:t>目录</a:t>
            </a:r>
            <a:r>
              <a:rPr lang="zh-CN" altLang="en-US" sz="54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zh-CN" sz="5400" dirty="0" smtClean="0">
                <a:solidFill>
                  <a:schemeClr val="bg1"/>
                </a:solidFill>
                <a:cs typeface="Arial" pitchFamily="34" charset="0"/>
              </a:rPr>
              <a:t>Contents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7CAFC84-4744-4178-95B5-AB423D30EFA8}"/>
              </a:ext>
            </a:extLst>
          </p:cNvPr>
          <p:cNvGrpSpPr/>
          <p:nvPr/>
        </p:nvGrpSpPr>
        <p:grpSpPr>
          <a:xfrm>
            <a:off x="656029" y="2889287"/>
            <a:ext cx="4709813" cy="1015663"/>
            <a:chOff x="5692278" y="3070393"/>
            <a:chExt cx="4709813" cy="1130092"/>
          </a:xfrm>
        </p:grpSpPr>
        <p:sp>
          <p:nvSpPr>
            <p:cNvPr id="9" name="TextBox 8"/>
            <p:cNvSpPr txBox="1"/>
            <p:nvPr/>
          </p:nvSpPr>
          <p:spPr>
            <a:xfrm>
              <a:off x="6754251" y="3324308"/>
              <a:ext cx="3647840" cy="56504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zh-CN" altLang="en-US" sz="2700" b="1" dirty="0">
                  <a:cs typeface="Arial" pitchFamily="34" charset="0"/>
                </a:rPr>
                <a:t>行业及市场前景</a:t>
              </a:r>
              <a:endParaRPr lang="ko-KR" altLang="en-US" sz="2700" b="1" dirty="0">
                <a:cs typeface="Arial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92278" y="3070393"/>
              <a:ext cx="1078173" cy="113009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6000" b="1" dirty="0">
                  <a:cs typeface="Arial" pitchFamily="34" charset="0"/>
                </a:rPr>
                <a:t>01</a:t>
              </a:r>
              <a:endParaRPr lang="ko-KR" altLang="en-US" sz="6000" b="1" dirty="0">
                <a:cs typeface="Arial" pitchFamily="34" charset="0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778" y="127140"/>
            <a:ext cx="2755680" cy="2452409"/>
          </a:xfrm>
          <a:prstGeom prst="rect">
            <a:avLst/>
          </a:prstGeom>
        </p:spPr>
      </p:pic>
      <p:grpSp>
        <p:nvGrpSpPr>
          <p:cNvPr id="21" name="Group 21">
            <a:extLst>
              <a:ext uri="{FF2B5EF4-FFF2-40B4-BE49-F238E27FC236}">
                <a16:creationId xmlns:a16="http://schemas.microsoft.com/office/drawing/2014/main" id="{77CAFC84-4744-4178-95B5-AB423D30EFA8}"/>
              </a:ext>
            </a:extLst>
          </p:cNvPr>
          <p:cNvGrpSpPr/>
          <p:nvPr/>
        </p:nvGrpSpPr>
        <p:grpSpPr>
          <a:xfrm>
            <a:off x="656029" y="4186459"/>
            <a:ext cx="4709813" cy="1015663"/>
            <a:chOff x="5692278" y="3070393"/>
            <a:chExt cx="4709813" cy="1130092"/>
          </a:xfrm>
        </p:grpSpPr>
        <p:sp>
          <p:nvSpPr>
            <p:cNvPr id="23" name="TextBox 8"/>
            <p:cNvSpPr txBox="1"/>
            <p:nvPr/>
          </p:nvSpPr>
          <p:spPr>
            <a:xfrm>
              <a:off x="6754251" y="3324308"/>
              <a:ext cx="3647840" cy="56504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zh-CN" altLang="en-US" sz="2700" b="1" dirty="0">
                  <a:cs typeface="Arial" pitchFamily="34" charset="0"/>
                </a:rPr>
                <a:t>产品创新性</a:t>
              </a:r>
              <a:endParaRPr lang="ko-KR" altLang="en-US" sz="2700" b="1" dirty="0">
                <a:cs typeface="Arial" pitchFamily="34" charset="0"/>
              </a:endParaRPr>
            </a:p>
          </p:txBody>
        </p:sp>
        <p:sp>
          <p:nvSpPr>
            <p:cNvPr id="24" name="TextBox 6"/>
            <p:cNvSpPr txBox="1"/>
            <p:nvPr/>
          </p:nvSpPr>
          <p:spPr>
            <a:xfrm>
              <a:off x="5692278" y="3070393"/>
              <a:ext cx="1078173" cy="113009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6000" b="1" dirty="0" smtClean="0">
                  <a:cs typeface="Arial" pitchFamily="34" charset="0"/>
                </a:rPr>
                <a:t>02</a:t>
              </a:r>
              <a:endParaRPr lang="ko-KR" altLang="en-US" sz="6000" b="1" dirty="0">
                <a:cs typeface="Arial" pitchFamily="34" charset="0"/>
              </a:endParaRPr>
            </a:p>
          </p:txBody>
        </p:sp>
      </p:grpSp>
      <p:grpSp>
        <p:nvGrpSpPr>
          <p:cNvPr id="25" name="Group 21">
            <a:extLst>
              <a:ext uri="{FF2B5EF4-FFF2-40B4-BE49-F238E27FC236}">
                <a16:creationId xmlns:a16="http://schemas.microsoft.com/office/drawing/2014/main" id="{77CAFC84-4744-4178-95B5-AB423D30EFA8}"/>
              </a:ext>
            </a:extLst>
          </p:cNvPr>
          <p:cNvGrpSpPr/>
          <p:nvPr/>
        </p:nvGrpSpPr>
        <p:grpSpPr>
          <a:xfrm>
            <a:off x="656029" y="5483631"/>
            <a:ext cx="4709813" cy="1015663"/>
            <a:chOff x="5692278" y="3070393"/>
            <a:chExt cx="4709813" cy="1130092"/>
          </a:xfrm>
        </p:grpSpPr>
        <p:sp>
          <p:nvSpPr>
            <p:cNvPr id="26" name="TextBox 8"/>
            <p:cNvSpPr txBox="1"/>
            <p:nvPr/>
          </p:nvSpPr>
          <p:spPr>
            <a:xfrm>
              <a:off x="6754251" y="3324307"/>
              <a:ext cx="3647840" cy="56504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zh-CN" altLang="en-US" sz="2700" b="1" dirty="0">
                  <a:cs typeface="Arial" pitchFamily="34" charset="0"/>
                </a:rPr>
                <a:t>商业模式及实施情况</a:t>
              </a:r>
              <a:endParaRPr lang="ko-KR" altLang="en-US" sz="2700" b="1" dirty="0">
                <a:cs typeface="Arial" pitchFamily="34" charset="0"/>
              </a:endParaRPr>
            </a:p>
          </p:txBody>
        </p:sp>
        <p:sp>
          <p:nvSpPr>
            <p:cNvPr id="39" name="TextBox 6"/>
            <p:cNvSpPr txBox="1"/>
            <p:nvPr/>
          </p:nvSpPr>
          <p:spPr>
            <a:xfrm>
              <a:off x="5692278" y="3070393"/>
              <a:ext cx="1078173" cy="113009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6000" b="1" dirty="0" smtClean="0">
                  <a:cs typeface="Arial" pitchFamily="34" charset="0"/>
                </a:rPr>
                <a:t>03</a:t>
              </a:r>
              <a:endParaRPr lang="ko-KR" altLang="en-US" sz="6000" b="1" dirty="0">
                <a:cs typeface="Arial" pitchFamily="34" charset="0"/>
              </a:endParaRPr>
            </a:p>
          </p:txBody>
        </p:sp>
      </p:grpSp>
      <p:grpSp>
        <p:nvGrpSpPr>
          <p:cNvPr id="40" name="Group 21">
            <a:extLst>
              <a:ext uri="{FF2B5EF4-FFF2-40B4-BE49-F238E27FC236}">
                <a16:creationId xmlns:a16="http://schemas.microsoft.com/office/drawing/2014/main" id="{77CAFC84-4744-4178-95B5-AB423D30EFA8}"/>
              </a:ext>
            </a:extLst>
          </p:cNvPr>
          <p:cNvGrpSpPr/>
          <p:nvPr/>
        </p:nvGrpSpPr>
        <p:grpSpPr>
          <a:xfrm>
            <a:off x="6301917" y="2889287"/>
            <a:ext cx="4709813" cy="1015663"/>
            <a:chOff x="5692278" y="3070393"/>
            <a:chExt cx="4709813" cy="1130092"/>
          </a:xfrm>
        </p:grpSpPr>
        <p:sp>
          <p:nvSpPr>
            <p:cNvPr id="41" name="TextBox 8"/>
            <p:cNvSpPr txBox="1"/>
            <p:nvPr/>
          </p:nvSpPr>
          <p:spPr>
            <a:xfrm>
              <a:off x="6754251" y="3324307"/>
              <a:ext cx="3647840" cy="56504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zh-CN" altLang="en-US" sz="2700" b="1" dirty="0">
                  <a:cs typeface="Arial" pitchFamily="34" charset="0"/>
                </a:rPr>
                <a:t>团队建设</a:t>
              </a:r>
              <a:endParaRPr lang="ko-KR" altLang="en-US" sz="2700" b="1" dirty="0">
                <a:cs typeface="Arial" pitchFamily="34" charset="0"/>
              </a:endParaRPr>
            </a:p>
          </p:txBody>
        </p:sp>
        <p:sp>
          <p:nvSpPr>
            <p:cNvPr id="42" name="TextBox 6"/>
            <p:cNvSpPr txBox="1"/>
            <p:nvPr/>
          </p:nvSpPr>
          <p:spPr>
            <a:xfrm>
              <a:off x="5692278" y="3070393"/>
              <a:ext cx="1078173" cy="113009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6000" b="1" dirty="0" smtClean="0">
                  <a:cs typeface="Arial" pitchFamily="34" charset="0"/>
                </a:rPr>
                <a:t>04</a:t>
              </a:r>
              <a:endParaRPr lang="ko-KR" altLang="en-US" sz="6000" b="1" dirty="0">
                <a:cs typeface="Arial" pitchFamily="34" charset="0"/>
              </a:endParaRPr>
            </a:p>
          </p:txBody>
        </p:sp>
      </p:grpSp>
      <p:grpSp>
        <p:nvGrpSpPr>
          <p:cNvPr id="43" name="Group 21">
            <a:extLst>
              <a:ext uri="{FF2B5EF4-FFF2-40B4-BE49-F238E27FC236}">
                <a16:creationId xmlns:a16="http://schemas.microsoft.com/office/drawing/2014/main" id="{77CAFC84-4744-4178-95B5-AB423D30EFA8}"/>
              </a:ext>
            </a:extLst>
          </p:cNvPr>
          <p:cNvGrpSpPr/>
          <p:nvPr/>
        </p:nvGrpSpPr>
        <p:grpSpPr>
          <a:xfrm>
            <a:off x="6301917" y="4186459"/>
            <a:ext cx="4709813" cy="1015663"/>
            <a:chOff x="5692278" y="3070393"/>
            <a:chExt cx="4709813" cy="1130092"/>
          </a:xfrm>
        </p:grpSpPr>
        <p:sp>
          <p:nvSpPr>
            <p:cNvPr id="44" name="TextBox 8"/>
            <p:cNvSpPr txBox="1"/>
            <p:nvPr/>
          </p:nvSpPr>
          <p:spPr>
            <a:xfrm>
              <a:off x="6754251" y="3324307"/>
              <a:ext cx="3647840" cy="56504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zh-CN" altLang="en-US" sz="2700" b="1" dirty="0">
                  <a:cs typeface="Arial" pitchFamily="34" charset="0"/>
                </a:rPr>
                <a:t>盈利模式及财务状况</a:t>
              </a:r>
              <a:endParaRPr lang="ko-KR" altLang="en-US" sz="2700" b="1" dirty="0">
                <a:cs typeface="Arial" pitchFamily="34" charset="0"/>
              </a:endParaRPr>
            </a:p>
          </p:txBody>
        </p:sp>
        <p:sp>
          <p:nvSpPr>
            <p:cNvPr id="45" name="TextBox 6"/>
            <p:cNvSpPr txBox="1"/>
            <p:nvPr/>
          </p:nvSpPr>
          <p:spPr>
            <a:xfrm>
              <a:off x="5692278" y="3070393"/>
              <a:ext cx="1078173" cy="113009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6000" b="1" dirty="0" smtClean="0">
                  <a:cs typeface="Arial" pitchFamily="34" charset="0"/>
                </a:rPr>
                <a:t>05</a:t>
              </a:r>
              <a:endParaRPr lang="ko-KR" altLang="en-US" sz="6000" b="1" dirty="0">
                <a:cs typeface="Arial" pitchFamily="34" charset="0"/>
              </a:endParaRPr>
            </a:p>
          </p:txBody>
        </p:sp>
      </p:grpSp>
      <p:grpSp>
        <p:nvGrpSpPr>
          <p:cNvPr id="46" name="Group 21">
            <a:extLst>
              <a:ext uri="{FF2B5EF4-FFF2-40B4-BE49-F238E27FC236}">
                <a16:creationId xmlns:a16="http://schemas.microsoft.com/office/drawing/2014/main" id="{77CAFC84-4744-4178-95B5-AB423D30EFA8}"/>
              </a:ext>
            </a:extLst>
          </p:cNvPr>
          <p:cNvGrpSpPr/>
          <p:nvPr/>
        </p:nvGrpSpPr>
        <p:grpSpPr>
          <a:xfrm>
            <a:off x="6301917" y="5483631"/>
            <a:ext cx="5890083" cy="1015663"/>
            <a:chOff x="5692278" y="3070393"/>
            <a:chExt cx="5890083" cy="1130092"/>
          </a:xfrm>
        </p:grpSpPr>
        <p:sp>
          <p:nvSpPr>
            <p:cNvPr id="47" name="TextBox 8"/>
            <p:cNvSpPr txBox="1"/>
            <p:nvPr/>
          </p:nvSpPr>
          <p:spPr>
            <a:xfrm>
              <a:off x="6754250" y="3324308"/>
              <a:ext cx="4828111" cy="565046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zh-CN" altLang="en-US" sz="2700" b="1" dirty="0">
                  <a:cs typeface="Arial" pitchFamily="34" charset="0"/>
                </a:rPr>
                <a:t>未来三年发展规划及融资计划</a:t>
              </a:r>
              <a:endParaRPr lang="ko-KR" altLang="en-US" sz="2700" b="1" dirty="0">
                <a:cs typeface="Arial" pitchFamily="34" charset="0"/>
              </a:endParaRPr>
            </a:p>
          </p:txBody>
        </p:sp>
        <p:sp>
          <p:nvSpPr>
            <p:cNvPr id="48" name="TextBox 6"/>
            <p:cNvSpPr txBox="1"/>
            <p:nvPr/>
          </p:nvSpPr>
          <p:spPr>
            <a:xfrm>
              <a:off x="5692278" y="3070393"/>
              <a:ext cx="1078173" cy="113009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6000" b="1" dirty="0" smtClean="0">
                  <a:cs typeface="Arial" pitchFamily="34" charset="0"/>
                </a:rPr>
                <a:t>06</a:t>
              </a:r>
              <a:endParaRPr lang="ko-KR" altLang="en-US" sz="6000" b="1" dirty="0"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33384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FC999B-DC05-415E-8D2F-B903A8AF4A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403" y="339509"/>
            <a:ext cx="6652114" cy="724247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l"/>
            <a:r>
              <a:rPr lang="en-US" altLang="zh-CN" sz="5000" b="1" dirty="0" smtClean="0"/>
              <a:t>&gt; </a:t>
            </a:r>
            <a:r>
              <a:rPr lang="zh-CN" altLang="en-US" sz="5000" b="1" dirty="0" smtClean="0"/>
              <a:t>一</a:t>
            </a:r>
            <a:r>
              <a:rPr lang="zh-CN" altLang="en-US" sz="5000" b="1" dirty="0"/>
              <a:t>、行业及市场前景</a:t>
            </a:r>
            <a:endParaRPr lang="ko-KR" altLang="en-US" sz="5000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68B966-F92C-47F5-A5D6-D97E6E65870C}"/>
              </a:ext>
            </a:extLst>
          </p:cNvPr>
          <p:cNvSpPr/>
          <p:nvPr/>
        </p:nvSpPr>
        <p:spPr>
          <a:xfrm>
            <a:off x="6102677" y="1811216"/>
            <a:ext cx="5184000" cy="9417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ea typeface="+mj-ea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07C1CA-7CFA-45DA-9A0A-74C813195FC2}"/>
              </a:ext>
            </a:extLst>
          </p:cNvPr>
          <p:cNvSpPr/>
          <p:nvPr/>
        </p:nvSpPr>
        <p:spPr>
          <a:xfrm>
            <a:off x="6102677" y="2913849"/>
            <a:ext cx="5184000" cy="9417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ea typeface="+mj-ea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B0790B-28CC-4115-B539-929450D752EF}"/>
              </a:ext>
            </a:extLst>
          </p:cNvPr>
          <p:cNvSpPr/>
          <p:nvPr/>
        </p:nvSpPr>
        <p:spPr>
          <a:xfrm>
            <a:off x="6102677" y="4016482"/>
            <a:ext cx="5184000" cy="94178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ea typeface="+mj-ea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83B87-4735-4B11-885C-D62B1226EEED}"/>
              </a:ext>
            </a:extLst>
          </p:cNvPr>
          <p:cNvSpPr/>
          <p:nvPr/>
        </p:nvSpPr>
        <p:spPr>
          <a:xfrm>
            <a:off x="6102677" y="5120401"/>
            <a:ext cx="5184000" cy="9417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ea typeface="+mj-ea"/>
            </a:endParaRPr>
          </a:p>
        </p:txBody>
      </p:sp>
      <p:sp>
        <p:nvSpPr>
          <p:cNvPr id="5" name="Isosceles Triangle 26">
            <a:extLst>
              <a:ext uri="{FF2B5EF4-FFF2-40B4-BE49-F238E27FC236}">
                <a16:creationId xmlns:a16="http://schemas.microsoft.com/office/drawing/2014/main" id="{26EDB45A-15BC-450E-B5F6-B4FC3589B883}"/>
              </a:ext>
            </a:extLst>
          </p:cNvPr>
          <p:cNvSpPr/>
          <p:nvPr/>
        </p:nvSpPr>
        <p:spPr>
          <a:xfrm rot="16200000">
            <a:off x="4197111" y="1940454"/>
            <a:ext cx="2036677" cy="1778195"/>
          </a:xfrm>
          <a:custGeom>
            <a:avLst/>
            <a:gdLst>
              <a:gd name="connsiteX0" fmla="*/ 0 w 1008000"/>
              <a:gd name="connsiteY0" fmla="*/ 1096600 h 1096600"/>
              <a:gd name="connsiteX1" fmla="*/ 131856 w 1008000"/>
              <a:gd name="connsiteY1" fmla="*/ 0 h 1096600"/>
              <a:gd name="connsiteX2" fmla="*/ 1008000 w 1008000"/>
              <a:gd name="connsiteY2" fmla="*/ 1096600 h 1096600"/>
              <a:gd name="connsiteX3" fmla="*/ 0 w 1008000"/>
              <a:gd name="connsiteY3" fmla="*/ 1096600 h 1096600"/>
              <a:gd name="connsiteX0" fmla="*/ 1197213 w 2205213"/>
              <a:gd name="connsiteY0" fmla="*/ 1064702 h 1064702"/>
              <a:gd name="connsiteX1" fmla="*/ 0 w 2205213"/>
              <a:gd name="connsiteY1" fmla="*/ 0 h 1064702"/>
              <a:gd name="connsiteX2" fmla="*/ 2205213 w 2205213"/>
              <a:gd name="connsiteY2" fmla="*/ 1064702 h 1064702"/>
              <a:gd name="connsiteX3" fmla="*/ 1197213 w 2205213"/>
              <a:gd name="connsiteY3" fmla="*/ 1064702 h 1064702"/>
              <a:gd name="connsiteX0" fmla="*/ 1180481 w 2188481"/>
              <a:gd name="connsiteY0" fmla="*/ 1064702 h 1064702"/>
              <a:gd name="connsiteX1" fmla="*/ 0 w 2188481"/>
              <a:gd name="connsiteY1" fmla="*/ 0 h 1064702"/>
              <a:gd name="connsiteX2" fmla="*/ 2188481 w 2188481"/>
              <a:gd name="connsiteY2" fmla="*/ 1064702 h 1064702"/>
              <a:gd name="connsiteX3" fmla="*/ 1180481 w 2188481"/>
              <a:gd name="connsiteY3" fmla="*/ 1064702 h 1064702"/>
              <a:gd name="connsiteX0" fmla="*/ 1172115 w 2180115"/>
              <a:gd name="connsiteY0" fmla="*/ 1067431 h 1067431"/>
              <a:gd name="connsiteX1" fmla="*/ 0 w 2180115"/>
              <a:gd name="connsiteY1" fmla="*/ 0 h 1067431"/>
              <a:gd name="connsiteX2" fmla="*/ 2180115 w 2180115"/>
              <a:gd name="connsiteY2" fmla="*/ 1067431 h 1067431"/>
              <a:gd name="connsiteX3" fmla="*/ 1172115 w 2180115"/>
              <a:gd name="connsiteY3" fmla="*/ 1067431 h 1067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80115" h="1067431">
                <a:moveTo>
                  <a:pt x="1172115" y="1067431"/>
                </a:moveTo>
                <a:lnTo>
                  <a:pt x="0" y="0"/>
                </a:lnTo>
                <a:lnTo>
                  <a:pt x="2180115" y="1067431"/>
                </a:lnTo>
                <a:lnTo>
                  <a:pt x="1172115" y="1067431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80000"/>
                </a:schemeClr>
              </a:gs>
              <a:gs pos="100000">
                <a:schemeClr val="accent1">
                  <a:lumMod val="8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ea typeface="+mj-ea"/>
            </a:endParaRPr>
          </a:p>
        </p:txBody>
      </p:sp>
      <p:sp>
        <p:nvSpPr>
          <p:cNvPr id="7" name="Isosceles Triangle 48">
            <a:extLst>
              <a:ext uri="{FF2B5EF4-FFF2-40B4-BE49-F238E27FC236}">
                <a16:creationId xmlns:a16="http://schemas.microsoft.com/office/drawing/2014/main" id="{0808ACED-3B71-4EFE-9C34-0FE4D2191F8A}"/>
              </a:ext>
            </a:extLst>
          </p:cNvPr>
          <p:cNvSpPr/>
          <p:nvPr/>
        </p:nvSpPr>
        <p:spPr>
          <a:xfrm rot="16200000">
            <a:off x="4706882" y="2520159"/>
            <a:ext cx="1003975" cy="1791356"/>
          </a:xfrm>
          <a:custGeom>
            <a:avLst/>
            <a:gdLst>
              <a:gd name="connsiteX0" fmla="*/ 0 w 1008000"/>
              <a:gd name="connsiteY0" fmla="*/ 1096600 h 1096600"/>
              <a:gd name="connsiteX1" fmla="*/ 131856 w 1008000"/>
              <a:gd name="connsiteY1" fmla="*/ 0 h 1096600"/>
              <a:gd name="connsiteX2" fmla="*/ 1008000 w 1008000"/>
              <a:gd name="connsiteY2" fmla="*/ 1096600 h 1096600"/>
              <a:gd name="connsiteX3" fmla="*/ 0 w 1008000"/>
              <a:gd name="connsiteY3" fmla="*/ 1096600 h 1096600"/>
              <a:gd name="connsiteX0" fmla="*/ 112693 w 1120693"/>
              <a:gd name="connsiteY0" fmla="*/ 1075334 h 1075334"/>
              <a:gd name="connsiteX1" fmla="*/ 0 w 1120693"/>
              <a:gd name="connsiteY1" fmla="*/ 0 h 1075334"/>
              <a:gd name="connsiteX2" fmla="*/ 1120693 w 1120693"/>
              <a:gd name="connsiteY2" fmla="*/ 1075334 h 1075334"/>
              <a:gd name="connsiteX3" fmla="*/ 112693 w 1120693"/>
              <a:gd name="connsiteY3" fmla="*/ 1075334 h 1075334"/>
              <a:gd name="connsiteX0" fmla="*/ 83413 w 1091413"/>
              <a:gd name="connsiteY0" fmla="*/ 1072603 h 1072603"/>
              <a:gd name="connsiteX1" fmla="*/ 0 w 1091413"/>
              <a:gd name="connsiteY1" fmla="*/ 0 h 1072603"/>
              <a:gd name="connsiteX2" fmla="*/ 1091413 w 1091413"/>
              <a:gd name="connsiteY2" fmla="*/ 1072603 h 1072603"/>
              <a:gd name="connsiteX3" fmla="*/ 83413 w 1091413"/>
              <a:gd name="connsiteY3" fmla="*/ 1072603 h 1072603"/>
              <a:gd name="connsiteX0" fmla="*/ 79231 w 1087231"/>
              <a:gd name="connsiteY0" fmla="*/ 1069873 h 1069873"/>
              <a:gd name="connsiteX1" fmla="*/ 0 w 1087231"/>
              <a:gd name="connsiteY1" fmla="*/ 0 h 1069873"/>
              <a:gd name="connsiteX2" fmla="*/ 1087231 w 1087231"/>
              <a:gd name="connsiteY2" fmla="*/ 1069873 h 1069873"/>
              <a:gd name="connsiteX3" fmla="*/ 79231 w 1087231"/>
              <a:gd name="connsiteY3" fmla="*/ 1069873 h 1069873"/>
              <a:gd name="connsiteX0" fmla="*/ 62499 w 1070499"/>
              <a:gd name="connsiteY0" fmla="*/ 1075334 h 1075334"/>
              <a:gd name="connsiteX1" fmla="*/ 0 w 1070499"/>
              <a:gd name="connsiteY1" fmla="*/ 0 h 1075334"/>
              <a:gd name="connsiteX2" fmla="*/ 1070499 w 1070499"/>
              <a:gd name="connsiteY2" fmla="*/ 1075334 h 1075334"/>
              <a:gd name="connsiteX3" fmla="*/ 62499 w 1070499"/>
              <a:gd name="connsiteY3" fmla="*/ 1075334 h 1075334"/>
              <a:gd name="connsiteX0" fmla="*/ 66683 w 1074683"/>
              <a:gd name="connsiteY0" fmla="*/ 1075332 h 1075332"/>
              <a:gd name="connsiteX1" fmla="*/ 0 w 1074683"/>
              <a:gd name="connsiteY1" fmla="*/ 0 h 1075332"/>
              <a:gd name="connsiteX2" fmla="*/ 1074683 w 1074683"/>
              <a:gd name="connsiteY2" fmla="*/ 1075332 h 1075332"/>
              <a:gd name="connsiteX3" fmla="*/ 66683 w 1074683"/>
              <a:gd name="connsiteY3" fmla="*/ 1075332 h 1075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4683" h="1075332">
                <a:moveTo>
                  <a:pt x="66683" y="1075332"/>
                </a:moveTo>
                <a:lnTo>
                  <a:pt x="0" y="0"/>
                </a:lnTo>
                <a:lnTo>
                  <a:pt x="1074683" y="1075332"/>
                </a:lnTo>
                <a:lnTo>
                  <a:pt x="66683" y="1075332"/>
                </a:lnTo>
                <a:close/>
              </a:path>
            </a:pathLst>
          </a:custGeom>
          <a:gradFill>
            <a:gsLst>
              <a:gs pos="0">
                <a:schemeClr val="accent2">
                  <a:lumMod val="80000"/>
                </a:schemeClr>
              </a:gs>
              <a:gs pos="100000">
                <a:schemeClr val="accent2">
                  <a:lumMod val="8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ea typeface="+mj-ea"/>
            </a:endParaRPr>
          </a:p>
        </p:txBody>
      </p:sp>
      <p:sp>
        <p:nvSpPr>
          <p:cNvPr id="9" name="Isosceles Triangle 49">
            <a:extLst>
              <a:ext uri="{FF2B5EF4-FFF2-40B4-BE49-F238E27FC236}">
                <a16:creationId xmlns:a16="http://schemas.microsoft.com/office/drawing/2014/main" id="{153C4927-A421-4B14-AF54-874BA05359DC}"/>
              </a:ext>
            </a:extLst>
          </p:cNvPr>
          <p:cNvSpPr/>
          <p:nvPr/>
        </p:nvSpPr>
        <p:spPr>
          <a:xfrm rot="16200000">
            <a:off x="4709734" y="3563455"/>
            <a:ext cx="998749" cy="1790875"/>
          </a:xfrm>
          <a:custGeom>
            <a:avLst/>
            <a:gdLst>
              <a:gd name="connsiteX0" fmla="*/ 0 w 1008000"/>
              <a:gd name="connsiteY0" fmla="*/ 1096600 h 1096600"/>
              <a:gd name="connsiteX1" fmla="*/ 131856 w 1008000"/>
              <a:gd name="connsiteY1" fmla="*/ 0 h 1096600"/>
              <a:gd name="connsiteX2" fmla="*/ 1008000 w 1008000"/>
              <a:gd name="connsiteY2" fmla="*/ 1096600 h 1096600"/>
              <a:gd name="connsiteX3" fmla="*/ 0 w 1008000"/>
              <a:gd name="connsiteY3" fmla="*/ 1096600 h 1096600"/>
              <a:gd name="connsiteX0" fmla="*/ 0 w 1035624"/>
              <a:gd name="connsiteY0" fmla="*/ 1085967 h 1085967"/>
              <a:gd name="connsiteX1" fmla="*/ 1035624 w 1035624"/>
              <a:gd name="connsiteY1" fmla="*/ 0 h 1085967"/>
              <a:gd name="connsiteX2" fmla="*/ 1008000 w 1035624"/>
              <a:gd name="connsiteY2" fmla="*/ 1085967 h 1085967"/>
              <a:gd name="connsiteX3" fmla="*/ 0 w 1035624"/>
              <a:gd name="connsiteY3" fmla="*/ 1085967 h 1085967"/>
              <a:gd name="connsiteX0" fmla="*/ 0 w 1060722"/>
              <a:gd name="connsiteY0" fmla="*/ 1075043 h 1075043"/>
              <a:gd name="connsiteX1" fmla="*/ 1060722 w 1060722"/>
              <a:gd name="connsiteY1" fmla="*/ 0 h 1075043"/>
              <a:gd name="connsiteX2" fmla="*/ 1008000 w 1060722"/>
              <a:gd name="connsiteY2" fmla="*/ 1075043 h 1075043"/>
              <a:gd name="connsiteX3" fmla="*/ 0 w 1060722"/>
              <a:gd name="connsiteY3" fmla="*/ 1075043 h 1075043"/>
              <a:gd name="connsiteX0" fmla="*/ 0 w 1069087"/>
              <a:gd name="connsiteY0" fmla="*/ 1075043 h 1075043"/>
              <a:gd name="connsiteX1" fmla="*/ 1069087 w 1069087"/>
              <a:gd name="connsiteY1" fmla="*/ 0 h 1075043"/>
              <a:gd name="connsiteX2" fmla="*/ 1008000 w 1069087"/>
              <a:gd name="connsiteY2" fmla="*/ 1075043 h 1075043"/>
              <a:gd name="connsiteX3" fmla="*/ 0 w 1069087"/>
              <a:gd name="connsiteY3" fmla="*/ 1075043 h 1075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9087" h="1075043">
                <a:moveTo>
                  <a:pt x="0" y="1075043"/>
                </a:moveTo>
                <a:lnTo>
                  <a:pt x="1069087" y="0"/>
                </a:lnTo>
                <a:lnTo>
                  <a:pt x="1008000" y="1075043"/>
                </a:lnTo>
                <a:lnTo>
                  <a:pt x="0" y="1075043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80000"/>
                </a:schemeClr>
              </a:gs>
              <a:gs pos="100000">
                <a:schemeClr val="accent3">
                  <a:lumMod val="8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>
              <a:ea typeface="+mj-ea"/>
            </a:endParaRPr>
          </a:p>
        </p:txBody>
      </p:sp>
      <p:sp>
        <p:nvSpPr>
          <p:cNvPr id="11" name="Isosceles Triangle 50">
            <a:extLst>
              <a:ext uri="{FF2B5EF4-FFF2-40B4-BE49-F238E27FC236}">
                <a16:creationId xmlns:a16="http://schemas.microsoft.com/office/drawing/2014/main" id="{12CB1035-B884-44FE-ABD1-8D2894FA0508}"/>
              </a:ext>
            </a:extLst>
          </p:cNvPr>
          <p:cNvSpPr/>
          <p:nvPr/>
        </p:nvSpPr>
        <p:spPr>
          <a:xfrm rot="16200000">
            <a:off x="4204772" y="4162408"/>
            <a:ext cx="2025426" cy="1774125"/>
          </a:xfrm>
          <a:custGeom>
            <a:avLst/>
            <a:gdLst>
              <a:gd name="connsiteX0" fmla="*/ 0 w 1008000"/>
              <a:gd name="connsiteY0" fmla="*/ 1096600 h 1096600"/>
              <a:gd name="connsiteX1" fmla="*/ 131856 w 1008000"/>
              <a:gd name="connsiteY1" fmla="*/ 0 h 1096600"/>
              <a:gd name="connsiteX2" fmla="*/ 1008000 w 1008000"/>
              <a:gd name="connsiteY2" fmla="*/ 1096600 h 1096600"/>
              <a:gd name="connsiteX3" fmla="*/ 0 w 1008000"/>
              <a:gd name="connsiteY3" fmla="*/ 1096600 h 1096600"/>
              <a:gd name="connsiteX0" fmla="*/ 0 w 2109512"/>
              <a:gd name="connsiteY0" fmla="*/ 1054069 h 1054069"/>
              <a:gd name="connsiteX1" fmla="*/ 2109512 w 2109512"/>
              <a:gd name="connsiteY1" fmla="*/ 0 h 1054069"/>
              <a:gd name="connsiteX2" fmla="*/ 1008000 w 2109512"/>
              <a:gd name="connsiteY2" fmla="*/ 1054069 h 1054069"/>
              <a:gd name="connsiteX3" fmla="*/ 0 w 2109512"/>
              <a:gd name="connsiteY3" fmla="*/ 1054069 h 1054069"/>
              <a:gd name="connsiteX0" fmla="*/ 0 w 2172255"/>
              <a:gd name="connsiteY0" fmla="*/ 1064989 h 1064989"/>
              <a:gd name="connsiteX1" fmla="*/ 2172255 w 2172255"/>
              <a:gd name="connsiteY1" fmla="*/ 0 h 1064989"/>
              <a:gd name="connsiteX2" fmla="*/ 1008000 w 2172255"/>
              <a:gd name="connsiteY2" fmla="*/ 1064989 h 1064989"/>
              <a:gd name="connsiteX3" fmla="*/ 0 w 2172255"/>
              <a:gd name="connsiteY3" fmla="*/ 1064989 h 1064989"/>
              <a:gd name="connsiteX0" fmla="*/ 0 w 2168072"/>
              <a:gd name="connsiteY0" fmla="*/ 1064989 h 1064989"/>
              <a:gd name="connsiteX1" fmla="*/ 2168072 w 2168072"/>
              <a:gd name="connsiteY1" fmla="*/ 0 h 1064989"/>
              <a:gd name="connsiteX2" fmla="*/ 1008000 w 2168072"/>
              <a:gd name="connsiteY2" fmla="*/ 1064989 h 1064989"/>
              <a:gd name="connsiteX3" fmla="*/ 0 w 2168072"/>
              <a:gd name="connsiteY3" fmla="*/ 1064989 h 1064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8072" h="1064989">
                <a:moveTo>
                  <a:pt x="0" y="1064989"/>
                </a:moveTo>
                <a:lnTo>
                  <a:pt x="2168072" y="0"/>
                </a:lnTo>
                <a:lnTo>
                  <a:pt x="1008000" y="1064989"/>
                </a:lnTo>
                <a:lnTo>
                  <a:pt x="0" y="1064989"/>
                </a:lnTo>
                <a:close/>
              </a:path>
            </a:pathLst>
          </a:custGeom>
          <a:gradFill>
            <a:gsLst>
              <a:gs pos="0">
                <a:schemeClr val="accent4">
                  <a:lumMod val="80000"/>
                </a:schemeClr>
              </a:gs>
              <a:gs pos="100000">
                <a:schemeClr val="accent4">
                  <a:lumMod val="8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>
              <a:ea typeface="+mj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EBD5963-82EA-45CF-83B3-A5183192B3B6}"/>
              </a:ext>
            </a:extLst>
          </p:cNvPr>
          <p:cNvSpPr txBox="1"/>
          <p:nvPr/>
        </p:nvSpPr>
        <p:spPr>
          <a:xfrm>
            <a:off x="7334857" y="2047642"/>
            <a:ext cx="367031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400" b="1" dirty="0" smtClean="0">
                <a:ea typeface="+mj-ea"/>
                <a:cs typeface="Arial" pitchFamily="34" charset="0"/>
              </a:rPr>
              <a:t>相似产品：罗技</a:t>
            </a:r>
            <a:r>
              <a:rPr lang="en-US" altLang="zh-CN" sz="2400" b="1" dirty="0" smtClean="0">
                <a:ea typeface="+mj-ea"/>
                <a:cs typeface="Arial" pitchFamily="34" charset="0"/>
              </a:rPr>
              <a:t>craft</a:t>
            </a:r>
            <a:endParaRPr lang="ko-KR" altLang="en-US" sz="2400" b="1" dirty="0">
              <a:ea typeface="+mj-ea"/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7AE0949-13CB-4C36-AC98-256CADAB3597}"/>
              </a:ext>
            </a:extLst>
          </p:cNvPr>
          <p:cNvSpPr txBox="1"/>
          <p:nvPr/>
        </p:nvSpPr>
        <p:spPr>
          <a:xfrm>
            <a:off x="7334857" y="3150704"/>
            <a:ext cx="367031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400" b="1" dirty="0" smtClean="0">
                <a:ea typeface="+mj-ea"/>
                <a:cs typeface="Arial" pitchFamily="34" charset="0"/>
              </a:rPr>
              <a:t>笔记本电脑销量越来越大</a:t>
            </a:r>
            <a:endParaRPr lang="en-US" altLang="zh-CN" sz="2400" b="1" dirty="0">
              <a:ea typeface="+mj-ea"/>
              <a:cs typeface="Arial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9E241E5-3AF5-4AAA-9B6B-3BAB4411C324}"/>
              </a:ext>
            </a:extLst>
          </p:cNvPr>
          <p:cNvSpPr txBox="1"/>
          <p:nvPr/>
        </p:nvSpPr>
        <p:spPr>
          <a:xfrm>
            <a:off x="7334857" y="4253765"/>
            <a:ext cx="367031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400" b="1" dirty="0">
                <a:cs typeface="Arial" pitchFamily="34" charset="0"/>
              </a:rPr>
              <a:t>解决用户痛点</a:t>
            </a:r>
            <a:endParaRPr lang="ko-KR" altLang="en-US" sz="2400" b="1" dirty="0">
              <a:cs typeface="Arial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FC2C746-7278-4205-ABFA-B017E2D51CF2}"/>
              </a:ext>
            </a:extLst>
          </p:cNvPr>
          <p:cNvSpPr txBox="1"/>
          <p:nvPr/>
        </p:nvSpPr>
        <p:spPr>
          <a:xfrm>
            <a:off x="7334857" y="5356826"/>
            <a:ext cx="367031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400" b="1" dirty="0" smtClean="0">
                <a:ea typeface="+mj-ea"/>
                <a:cs typeface="Arial" pitchFamily="34" charset="0"/>
              </a:rPr>
              <a:t>市场处于尚未开发状态</a:t>
            </a:r>
            <a:endParaRPr lang="ko-KR" altLang="en-US" sz="2400" b="1" dirty="0">
              <a:ea typeface="+mj-ea"/>
              <a:cs typeface="Arial" pitchFamily="34" charset="0"/>
            </a:endParaRPr>
          </a:p>
        </p:txBody>
      </p:sp>
      <p:sp>
        <p:nvSpPr>
          <p:cNvPr id="34" name="Rounded Rectangle 1">
            <a:extLst>
              <a:ext uri="{FF2B5EF4-FFF2-40B4-BE49-F238E27FC236}">
                <a16:creationId xmlns:a16="http://schemas.microsoft.com/office/drawing/2014/main" id="{031C7F85-ADEE-429E-AB19-B2A9D94B578E}"/>
              </a:ext>
            </a:extLst>
          </p:cNvPr>
          <p:cNvSpPr>
            <a:spLocks noChangeAspect="1"/>
          </p:cNvSpPr>
          <p:nvPr/>
        </p:nvSpPr>
        <p:spPr>
          <a:xfrm>
            <a:off x="6496798" y="4217373"/>
            <a:ext cx="597192" cy="540000"/>
          </a:xfrm>
          <a:custGeom>
            <a:avLst/>
            <a:gdLst>
              <a:gd name="connsiteX0" fmla="*/ 2848679 w 3986472"/>
              <a:gd name="connsiteY0" fmla="*/ 0 h 3604689"/>
              <a:gd name="connsiteX1" fmla="*/ 3971074 w 3986472"/>
              <a:gd name="connsiteY1" fmla="*/ 0 h 3604689"/>
              <a:gd name="connsiteX2" fmla="*/ 2561353 w 3986472"/>
              <a:gd name="connsiteY2" fmla="*/ 1342303 h 3604689"/>
              <a:gd name="connsiteX3" fmla="*/ 3986472 w 3986472"/>
              <a:gd name="connsiteY3" fmla="*/ 1342303 h 3604689"/>
              <a:gd name="connsiteX4" fmla="*/ 3866557 w 3986472"/>
              <a:gd name="connsiteY4" fmla="*/ 1448924 h 3604689"/>
              <a:gd name="connsiteX5" fmla="*/ 3372472 w 3986472"/>
              <a:gd name="connsiteY5" fmla="*/ 1943009 h 3604689"/>
              <a:gd name="connsiteX6" fmla="*/ 3737586 w 3986472"/>
              <a:gd name="connsiteY6" fmla="*/ 2520272 h 3604689"/>
              <a:gd name="connsiteX7" fmla="*/ 3749916 w 3986472"/>
              <a:gd name="connsiteY7" fmla="*/ 2520646 h 3604689"/>
              <a:gd name="connsiteX8" fmla="*/ 3739535 w 3986472"/>
              <a:gd name="connsiteY8" fmla="*/ 2531027 h 3604689"/>
              <a:gd name="connsiteX9" fmla="*/ 3741790 w 3986472"/>
              <a:gd name="connsiteY9" fmla="*/ 2543468 h 3604689"/>
              <a:gd name="connsiteX10" fmla="*/ 2667555 w 3986472"/>
              <a:gd name="connsiteY10" fmla="*/ 3603007 h 3604689"/>
              <a:gd name="connsiteX11" fmla="*/ 1617559 w 3986472"/>
              <a:gd name="connsiteY11" fmla="*/ 3571118 h 3604689"/>
              <a:gd name="connsiteX12" fmla="*/ 2628063 w 3986472"/>
              <a:gd name="connsiteY12" fmla="*/ 2560614 h 3604689"/>
              <a:gd name="connsiteX13" fmla="*/ 1908216 w 3986472"/>
              <a:gd name="connsiteY13" fmla="*/ 2538753 h 3604689"/>
              <a:gd name="connsiteX14" fmla="*/ 2569809 w 3986472"/>
              <a:gd name="connsiteY14" fmla="*/ 1877159 h 3604689"/>
              <a:gd name="connsiteX15" fmla="*/ 1999634 w 3986472"/>
              <a:gd name="connsiteY15" fmla="*/ 1877159 h 3604689"/>
              <a:gd name="connsiteX16" fmla="*/ 185337 w 3986472"/>
              <a:gd name="connsiteY16" fmla="*/ 3604689 h 3604689"/>
              <a:gd name="connsiteX17" fmla="*/ 185337 w 3986472"/>
              <a:gd name="connsiteY17" fmla="*/ 2751226 h 3604689"/>
              <a:gd name="connsiteX18" fmla="*/ 185337 w 3986472"/>
              <a:gd name="connsiteY18" fmla="*/ 2535971 h 3604689"/>
              <a:gd name="connsiteX19" fmla="*/ 185337 w 3986472"/>
              <a:gd name="connsiteY19" fmla="*/ 302954 h 3604689"/>
              <a:gd name="connsiteX20" fmla="*/ 116958 w 3986472"/>
              <a:gd name="connsiteY20" fmla="*/ 302954 h 3604689"/>
              <a:gd name="connsiteX21" fmla="*/ 0 w 3986472"/>
              <a:gd name="connsiteY21" fmla="*/ 185996 h 3604689"/>
              <a:gd name="connsiteX22" fmla="*/ 0 w 3986472"/>
              <a:gd name="connsiteY22" fmla="*/ 131880 h 3604689"/>
              <a:gd name="connsiteX23" fmla="*/ 116958 w 3986472"/>
              <a:gd name="connsiteY23" fmla="*/ 14922 h 3604689"/>
              <a:gd name="connsiteX24" fmla="*/ 1076491 w 3986472"/>
              <a:gd name="connsiteY24" fmla="*/ 14922 h 3604689"/>
              <a:gd name="connsiteX25" fmla="*/ 1193449 w 3986472"/>
              <a:gd name="connsiteY25" fmla="*/ 131880 h 3604689"/>
              <a:gd name="connsiteX26" fmla="*/ 1193449 w 3986472"/>
              <a:gd name="connsiteY26" fmla="*/ 185996 h 3604689"/>
              <a:gd name="connsiteX27" fmla="*/ 1076491 w 3986472"/>
              <a:gd name="connsiteY27" fmla="*/ 302954 h 3604689"/>
              <a:gd name="connsiteX28" fmla="*/ 1028167 w 3986472"/>
              <a:gd name="connsiteY28" fmla="*/ 302954 h 3604689"/>
              <a:gd name="connsiteX29" fmla="*/ 1028167 w 3986472"/>
              <a:gd name="connsiteY29" fmla="*/ 1733448 h 3604689"/>
              <a:gd name="connsiteX30" fmla="*/ 2848679 w 3986472"/>
              <a:gd name="connsiteY30" fmla="*/ 0 h 3604689"/>
              <a:gd name="connsiteX0" fmla="*/ 2848679 w 3986472"/>
              <a:gd name="connsiteY0" fmla="*/ 0 h 3604689"/>
              <a:gd name="connsiteX1" fmla="*/ 3971074 w 3986472"/>
              <a:gd name="connsiteY1" fmla="*/ 0 h 3604689"/>
              <a:gd name="connsiteX2" fmla="*/ 2561353 w 3986472"/>
              <a:gd name="connsiteY2" fmla="*/ 1342303 h 3604689"/>
              <a:gd name="connsiteX3" fmla="*/ 3986472 w 3986472"/>
              <a:gd name="connsiteY3" fmla="*/ 1342303 h 3604689"/>
              <a:gd name="connsiteX4" fmla="*/ 3866557 w 3986472"/>
              <a:gd name="connsiteY4" fmla="*/ 1448924 h 3604689"/>
              <a:gd name="connsiteX5" fmla="*/ 3372472 w 3986472"/>
              <a:gd name="connsiteY5" fmla="*/ 1943009 h 3604689"/>
              <a:gd name="connsiteX6" fmla="*/ 3737586 w 3986472"/>
              <a:gd name="connsiteY6" fmla="*/ 2520272 h 3604689"/>
              <a:gd name="connsiteX7" fmla="*/ 3749916 w 3986472"/>
              <a:gd name="connsiteY7" fmla="*/ 2520646 h 3604689"/>
              <a:gd name="connsiteX8" fmla="*/ 3741790 w 3986472"/>
              <a:gd name="connsiteY8" fmla="*/ 2543468 h 3604689"/>
              <a:gd name="connsiteX9" fmla="*/ 2667555 w 3986472"/>
              <a:gd name="connsiteY9" fmla="*/ 3603007 h 3604689"/>
              <a:gd name="connsiteX10" fmla="*/ 1617559 w 3986472"/>
              <a:gd name="connsiteY10" fmla="*/ 3571118 h 3604689"/>
              <a:gd name="connsiteX11" fmla="*/ 2628063 w 3986472"/>
              <a:gd name="connsiteY11" fmla="*/ 2560614 h 3604689"/>
              <a:gd name="connsiteX12" fmla="*/ 1908216 w 3986472"/>
              <a:gd name="connsiteY12" fmla="*/ 2538753 h 3604689"/>
              <a:gd name="connsiteX13" fmla="*/ 2569809 w 3986472"/>
              <a:gd name="connsiteY13" fmla="*/ 1877159 h 3604689"/>
              <a:gd name="connsiteX14" fmla="*/ 1999634 w 3986472"/>
              <a:gd name="connsiteY14" fmla="*/ 1877159 h 3604689"/>
              <a:gd name="connsiteX15" fmla="*/ 185337 w 3986472"/>
              <a:gd name="connsiteY15" fmla="*/ 3604689 h 3604689"/>
              <a:gd name="connsiteX16" fmla="*/ 185337 w 3986472"/>
              <a:gd name="connsiteY16" fmla="*/ 2751226 h 3604689"/>
              <a:gd name="connsiteX17" fmla="*/ 185337 w 3986472"/>
              <a:gd name="connsiteY17" fmla="*/ 2535971 h 3604689"/>
              <a:gd name="connsiteX18" fmla="*/ 185337 w 3986472"/>
              <a:gd name="connsiteY18" fmla="*/ 302954 h 3604689"/>
              <a:gd name="connsiteX19" fmla="*/ 116958 w 3986472"/>
              <a:gd name="connsiteY19" fmla="*/ 302954 h 3604689"/>
              <a:gd name="connsiteX20" fmla="*/ 0 w 3986472"/>
              <a:gd name="connsiteY20" fmla="*/ 185996 h 3604689"/>
              <a:gd name="connsiteX21" fmla="*/ 0 w 3986472"/>
              <a:gd name="connsiteY21" fmla="*/ 131880 h 3604689"/>
              <a:gd name="connsiteX22" fmla="*/ 116958 w 3986472"/>
              <a:gd name="connsiteY22" fmla="*/ 14922 h 3604689"/>
              <a:gd name="connsiteX23" fmla="*/ 1076491 w 3986472"/>
              <a:gd name="connsiteY23" fmla="*/ 14922 h 3604689"/>
              <a:gd name="connsiteX24" fmla="*/ 1193449 w 3986472"/>
              <a:gd name="connsiteY24" fmla="*/ 131880 h 3604689"/>
              <a:gd name="connsiteX25" fmla="*/ 1193449 w 3986472"/>
              <a:gd name="connsiteY25" fmla="*/ 185996 h 3604689"/>
              <a:gd name="connsiteX26" fmla="*/ 1076491 w 3986472"/>
              <a:gd name="connsiteY26" fmla="*/ 302954 h 3604689"/>
              <a:gd name="connsiteX27" fmla="*/ 1028167 w 3986472"/>
              <a:gd name="connsiteY27" fmla="*/ 302954 h 3604689"/>
              <a:gd name="connsiteX28" fmla="*/ 1028167 w 3986472"/>
              <a:gd name="connsiteY28" fmla="*/ 1733448 h 3604689"/>
              <a:gd name="connsiteX29" fmla="*/ 2848679 w 3986472"/>
              <a:gd name="connsiteY29" fmla="*/ 0 h 3604689"/>
              <a:gd name="connsiteX0" fmla="*/ 2848679 w 3986472"/>
              <a:gd name="connsiteY0" fmla="*/ 0 h 3604689"/>
              <a:gd name="connsiteX1" fmla="*/ 3971074 w 3986472"/>
              <a:gd name="connsiteY1" fmla="*/ 0 h 3604689"/>
              <a:gd name="connsiteX2" fmla="*/ 2561353 w 3986472"/>
              <a:gd name="connsiteY2" fmla="*/ 1342303 h 3604689"/>
              <a:gd name="connsiteX3" fmla="*/ 3986472 w 3986472"/>
              <a:gd name="connsiteY3" fmla="*/ 1342303 h 3604689"/>
              <a:gd name="connsiteX4" fmla="*/ 3866557 w 3986472"/>
              <a:gd name="connsiteY4" fmla="*/ 1448924 h 3604689"/>
              <a:gd name="connsiteX5" fmla="*/ 3372472 w 3986472"/>
              <a:gd name="connsiteY5" fmla="*/ 1943009 h 3604689"/>
              <a:gd name="connsiteX6" fmla="*/ 3737586 w 3986472"/>
              <a:gd name="connsiteY6" fmla="*/ 2520272 h 3604689"/>
              <a:gd name="connsiteX7" fmla="*/ 3749916 w 3986472"/>
              <a:gd name="connsiteY7" fmla="*/ 2520646 h 3604689"/>
              <a:gd name="connsiteX8" fmla="*/ 2667555 w 3986472"/>
              <a:gd name="connsiteY8" fmla="*/ 3603007 h 3604689"/>
              <a:gd name="connsiteX9" fmla="*/ 1617559 w 3986472"/>
              <a:gd name="connsiteY9" fmla="*/ 3571118 h 3604689"/>
              <a:gd name="connsiteX10" fmla="*/ 2628063 w 3986472"/>
              <a:gd name="connsiteY10" fmla="*/ 2560614 h 3604689"/>
              <a:gd name="connsiteX11" fmla="*/ 1908216 w 3986472"/>
              <a:gd name="connsiteY11" fmla="*/ 2538753 h 3604689"/>
              <a:gd name="connsiteX12" fmla="*/ 2569809 w 3986472"/>
              <a:gd name="connsiteY12" fmla="*/ 1877159 h 3604689"/>
              <a:gd name="connsiteX13" fmla="*/ 1999634 w 3986472"/>
              <a:gd name="connsiteY13" fmla="*/ 1877159 h 3604689"/>
              <a:gd name="connsiteX14" fmla="*/ 185337 w 3986472"/>
              <a:gd name="connsiteY14" fmla="*/ 3604689 h 3604689"/>
              <a:gd name="connsiteX15" fmla="*/ 185337 w 3986472"/>
              <a:gd name="connsiteY15" fmla="*/ 2751226 h 3604689"/>
              <a:gd name="connsiteX16" fmla="*/ 185337 w 3986472"/>
              <a:gd name="connsiteY16" fmla="*/ 2535971 h 3604689"/>
              <a:gd name="connsiteX17" fmla="*/ 185337 w 3986472"/>
              <a:gd name="connsiteY17" fmla="*/ 302954 h 3604689"/>
              <a:gd name="connsiteX18" fmla="*/ 116958 w 3986472"/>
              <a:gd name="connsiteY18" fmla="*/ 302954 h 3604689"/>
              <a:gd name="connsiteX19" fmla="*/ 0 w 3986472"/>
              <a:gd name="connsiteY19" fmla="*/ 185996 h 3604689"/>
              <a:gd name="connsiteX20" fmla="*/ 0 w 3986472"/>
              <a:gd name="connsiteY20" fmla="*/ 131880 h 3604689"/>
              <a:gd name="connsiteX21" fmla="*/ 116958 w 3986472"/>
              <a:gd name="connsiteY21" fmla="*/ 14922 h 3604689"/>
              <a:gd name="connsiteX22" fmla="*/ 1076491 w 3986472"/>
              <a:gd name="connsiteY22" fmla="*/ 14922 h 3604689"/>
              <a:gd name="connsiteX23" fmla="*/ 1193449 w 3986472"/>
              <a:gd name="connsiteY23" fmla="*/ 131880 h 3604689"/>
              <a:gd name="connsiteX24" fmla="*/ 1193449 w 3986472"/>
              <a:gd name="connsiteY24" fmla="*/ 185996 h 3604689"/>
              <a:gd name="connsiteX25" fmla="*/ 1076491 w 3986472"/>
              <a:gd name="connsiteY25" fmla="*/ 302954 h 3604689"/>
              <a:gd name="connsiteX26" fmla="*/ 1028167 w 3986472"/>
              <a:gd name="connsiteY26" fmla="*/ 302954 h 3604689"/>
              <a:gd name="connsiteX27" fmla="*/ 1028167 w 3986472"/>
              <a:gd name="connsiteY27" fmla="*/ 1733448 h 3604689"/>
              <a:gd name="connsiteX28" fmla="*/ 2848679 w 3986472"/>
              <a:gd name="connsiteY28" fmla="*/ 0 h 3604689"/>
              <a:gd name="connsiteX0" fmla="*/ 2848679 w 3986472"/>
              <a:gd name="connsiteY0" fmla="*/ 0 h 3604689"/>
              <a:gd name="connsiteX1" fmla="*/ 3971074 w 3986472"/>
              <a:gd name="connsiteY1" fmla="*/ 0 h 3604689"/>
              <a:gd name="connsiteX2" fmla="*/ 2561353 w 3986472"/>
              <a:gd name="connsiteY2" fmla="*/ 1342303 h 3604689"/>
              <a:gd name="connsiteX3" fmla="*/ 3986472 w 3986472"/>
              <a:gd name="connsiteY3" fmla="*/ 1342303 h 3604689"/>
              <a:gd name="connsiteX4" fmla="*/ 3866557 w 3986472"/>
              <a:gd name="connsiteY4" fmla="*/ 1448924 h 3604689"/>
              <a:gd name="connsiteX5" fmla="*/ 3372472 w 3986472"/>
              <a:gd name="connsiteY5" fmla="*/ 1943009 h 3604689"/>
              <a:gd name="connsiteX6" fmla="*/ 3737586 w 3986472"/>
              <a:gd name="connsiteY6" fmla="*/ 2520272 h 3604689"/>
              <a:gd name="connsiteX7" fmla="*/ 2667555 w 3986472"/>
              <a:gd name="connsiteY7" fmla="*/ 3603007 h 3604689"/>
              <a:gd name="connsiteX8" fmla="*/ 1617559 w 3986472"/>
              <a:gd name="connsiteY8" fmla="*/ 3571118 h 3604689"/>
              <a:gd name="connsiteX9" fmla="*/ 2628063 w 3986472"/>
              <a:gd name="connsiteY9" fmla="*/ 2560614 h 3604689"/>
              <a:gd name="connsiteX10" fmla="*/ 1908216 w 3986472"/>
              <a:gd name="connsiteY10" fmla="*/ 2538753 h 3604689"/>
              <a:gd name="connsiteX11" fmla="*/ 2569809 w 3986472"/>
              <a:gd name="connsiteY11" fmla="*/ 1877159 h 3604689"/>
              <a:gd name="connsiteX12" fmla="*/ 1999634 w 3986472"/>
              <a:gd name="connsiteY12" fmla="*/ 1877159 h 3604689"/>
              <a:gd name="connsiteX13" fmla="*/ 185337 w 3986472"/>
              <a:gd name="connsiteY13" fmla="*/ 3604689 h 3604689"/>
              <a:gd name="connsiteX14" fmla="*/ 185337 w 3986472"/>
              <a:gd name="connsiteY14" fmla="*/ 2751226 h 3604689"/>
              <a:gd name="connsiteX15" fmla="*/ 185337 w 3986472"/>
              <a:gd name="connsiteY15" fmla="*/ 2535971 h 3604689"/>
              <a:gd name="connsiteX16" fmla="*/ 185337 w 3986472"/>
              <a:gd name="connsiteY16" fmla="*/ 302954 h 3604689"/>
              <a:gd name="connsiteX17" fmla="*/ 116958 w 3986472"/>
              <a:gd name="connsiteY17" fmla="*/ 302954 h 3604689"/>
              <a:gd name="connsiteX18" fmla="*/ 0 w 3986472"/>
              <a:gd name="connsiteY18" fmla="*/ 185996 h 3604689"/>
              <a:gd name="connsiteX19" fmla="*/ 0 w 3986472"/>
              <a:gd name="connsiteY19" fmla="*/ 131880 h 3604689"/>
              <a:gd name="connsiteX20" fmla="*/ 116958 w 3986472"/>
              <a:gd name="connsiteY20" fmla="*/ 14922 h 3604689"/>
              <a:gd name="connsiteX21" fmla="*/ 1076491 w 3986472"/>
              <a:gd name="connsiteY21" fmla="*/ 14922 h 3604689"/>
              <a:gd name="connsiteX22" fmla="*/ 1193449 w 3986472"/>
              <a:gd name="connsiteY22" fmla="*/ 131880 h 3604689"/>
              <a:gd name="connsiteX23" fmla="*/ 1193449 w 3986472"/>
              <a:gd name="connsiteY23" fmla="*/ 185996 h 3604689"/>
              <a:gd name="connsiteX24" fmla="*/ 1076491 w 3986472"/>
              <a:gd name="connsiteY24" fmla="*/ 302954 h 3604689"/>
              <a:gd name="connsiteX25" fmla="*/ 1028167 w 3986472"/>
              <a:gd name="connsiteY25" fmla="*/ 302954 h 3604689"/>
              <a:gd name="connsiteX26" fmla="*/ 1028167 w 3986472"/>
              <a:gd name="connsiteY26" fmla="*/ 1733448 h 3604689"/>
              <a:gd name="connsiteX27" fmla="*/ 2848679 w 3986472"/>
              <a:gd name="connsiteY27" fmla="*/ 0 h 3604689"/>
              <a:gd name="connsiteX0" fmla="*/ 2848679 w 3986472"/>
              <a:gd name="connsiteY0" fmla="*/ 0 h 3604689"/>
              <a:gd name="connsiteX1" fmla="*/ 3971074 w 3986472"/>
              <a:gd name="connsiteY1" fmla="*/ 0 h 3604689"/>
              <a:gd name="connsiteX2" fmla="*/ 2561353 w 3986472"/>
              <a:gd name="connsiteY2" fmla="*/ 1342303 h 3604689"/>
              <a:gd name="connsiteX3" fmla="*/ 3986472 w 3986472"/>
              <a:gd name="connsiteY3" fmla="*/ 1342303 h 3604689"/>
              <a:gd name="connsiteX4" fmla="*/ 3866557 w 3986472"/>
              <a:gd name="connsiteY4" fmla="*/ 1448924 h 3604689"/>
              <a:gd name="connsiteX5" fmla="*/ 3372472 w 3986472"/>
              <a:gd name="connsiteY5" fmla="*/ 1943009 h 3604689"/>
              <a:gd name="connsiteX6" fmla="*/ 3695056 w 3986472"/>
              <a:gd name="connsiteY6" fmla="*/ 2520272 h 3604689"/>
              <a:gd name="connsiteX7" fmla="*/ 2667555 w 3986472"/>
              <a:gd name="connsiteY7" fmla="*/ 3603007 h 3604689"/>
              <a:gd name="connsiteX8" fmla="*/ 1617559 w 3986472"/>
              <a:gd name="connsiteY8" fmla="*/ 3571118 h 3604689"/>
              <a:gd name="connsiteX9" fmla="*/ 2628063 w 3986472"/>
              <a:gd name="connsiteY9" fmla="*/ 2560614 h 3604689"/>
              <a:gd name="connsiteX10" fmla="*/ 1908216 w 3986472"/>
              <a:gd name="connsiteY10" fmla="*/ 2538753 h 3604689"/>
              <a:gd name="connsiteX11" fmla="*/ 2569809 w 3986472"/>
              <a:gd name="connsiteY11" fmla="*/ 1877159 h 3604689"/>
              <a:gd name="connsiteX12" fmla="*/ 1999634 w 3986472"/>
              <a:gd name="connsiteY12" fmla="*/ 1877159 h 3604689"/>
              <a:gd name="connsiteX13" fmla="*/ 185337 w 3986472"/>
              <a:gd name="connsiteY13" fmla="*/ 3604689 h 3604689"/>
              <a:gd name="connsiteX14" fmla="*/ 185337 w 3986472"/>
              <a:gd name="connsiteY14" fmla="*/ 2751226 h 3604689"/>
              <a:gd name="connsiteX15" fmla="*/ 185337 w 3986472"/>
              <a:gd name="connsiteY15" fmla="*/ 2535971 h 3604689"/>
              <a:gd name="connsiteX16" fmla="*/ 185337 w 3986472"/>
              <a:gd name="connsiteY16" fmla="*/ 302954 h 3604689"/>
              <a:gd name="connsiteX17" fmla="*/ 116958 w 3986472"/>
              <a:gd name="connsiteY17" fmla="*/ 302954 h 3604689"/>
              <a:gd name="connsiteX18" fmla="*/ 0 w 3986472"/>
              <a:gd name="connsiteY18" fmla="*/ 185996 h 3604689"/>
              <a:gd name="connsiteX19" fmla="*/ 0 w 3986472"/>
              <a:gd name="connsiteY19" fmla="*/ 131880 h 3604689"/>
              <a:gd name="connsiteX20" fmla="*/ 116958 w 3986472"/>
              <a:gd name="connsiteY20" fmla="*/ 14922 h 3604689"/>
              <a:gd name="connsiteX21" fmla="*/ 1076491 w 3986472"/>
              <a:gd name="connsiteY21" fmla="*/ 14922 h 3604689"/>
              <a:gd name="connsiteX22" fmla="*/ 1193449 w 3986472"/>
              <a:gd name="connsiteY22" fmla="*/ 131880 h 3604689"/>
              <a:gd name="connsiteX23" fmla="*/ 1193449 w 3986472"/>
              <a:gd name="connsiteY23" fmla="*/ 185996 h 3604689"/>
              <a:gd name="connsiteX24" fmla="*/ 1076491 w 3986472"/>
              <a:gd name="connsiteY24" fmla="*/ 302954 h 3604689"/>
              <a:gd name="connsiteX25" fmla="*/ 1028167 w 3986472"/>
              <a:gd name="connsiteY25" fmla="*/ 302954 h 3604689"/>
              <a:gd name="connsiteX26" fmla="*/ 1028167 w 3986472"/>
              <a:gd name="connsiteY26" fmla="*/ 1733448 h 3604689"/>
              <a:gd name="connsiteX27" fmla="*/ 2848679 w 3986472"/>
              <a:gd name="connsiteY27" fmla="*/ 0 h 3604689"/>
              <a:gd name="connsiteX0" fmla="*/ 2848679 w 3986472"/>
              <a:gd name="connsiteY0" fmla="*/ 0 h 3604689"/>
              <a:gd name="connsiteX1" fmla="*/ 3971074 w 3986472"/>
              <a:gd name="connsiteY1" fmla="*/ 0 h 3604689"/>
              <a:gd name="connsiteX2" fmla="*/ 2561353 w 3986472"/>
              <a:gd name="connsiteY2" fmla="*/ 1342303 h 3604689"/>
              <a:gd name="connsiteX3" fmla="*/ 3986472 w 3986472"/>
              <a:gd name="connsiteY3" fmla="*/ 1342303 h 3604689"/>
              <a:gd name="connsiteX4" fmla="*/ 3866557 w 3986472"/>
              <a:gd name="connsiteY4" fmla="*/ 1448924 h 3604689"/>
              <a:gd name="connsiteX5" fmla="*/ 3372472 w 3986472"/>
              <a:gd name="connsiteY5" fmla="*/ 1943009 h 3604689"/>
              <a:gd name="connsiteX6" fmla="*/ 3695056 w 3986472"/>
              <a:gd name="connsiteY6" fmla="*/ 2520272 h 3604689"/>
              <a:gd name="connsiteX7" fmla="*/ 2667555 w 3986472"/>
              <a:gd name="connsiteY7" fmla="*/ 3603007 h 3604689"/>
              <a:gd name="connsiteX8" fmla="*/ 1617559 w 3986472"/>
              <a:gd name="connsiteY8" fmla="*/ 3571118 h 3604689"/>
              <a:gd name="connsiteX9" fmla="*/ 2628063 w 3986472"/>
              <a:gd name="connsiteY9" fmla="*/ 2560614 h 3604689"/>
              <a:gd name="connsiteX10" fmla="*/ 1908216 w 3986472"/>
              <a:gd name="connsiteY10" fmla="*/ 2538753 h 3604689"/>
              <a:gd name="connsiteX11" fmla="*/ 2569809 w 3986472"/>
              <a:gd name="connsiteY11" fmla="*/ 1877159 h 3604689"/>
              <a:gd name="connsiteX12" fmla="*/ 1999634 w 3986472"/>
              <a:gd name="connsiteY12" fmla="*/ 1877159 h 3604689"/>
              <a:gd name="connsiteX13" fmla="*/ 185337 w 3986472"/>
              <a:gd name="connsiteY13" fmla="*/ 3604689 h 3604689"/>
              <a:gd name="connsiteX14" fmla="*/ 185337 w 3986472"/>
              <a:gd name="connsiteY14" fmla="*/ 2751226 h 3604689"/>
              <a:gd name="connsiteX15" fmla="*/ 185337 w 3986472"/>
              <a:gd name="connsiteY15" fmla="*/ 2535971 h 3604689"/>
              <a:gd name="connsiteX16" fmla="*/ 185337 w 3986472"/>
              <a:gd name="connsiteY16" fmla="*/ 302954 h 3604689"/>
              <a:gd name="connsiteX17" fmla="*/ 116958 w 3986472"/>
              <a:gd name="connsiteY17" fmla="*/ 302954 h 3604689"/>
              <a:gd name="connsiteX18" fmla="*/ 0 w 3986472"/>
              <a:gd name="connsiteY18" fmla="*/ 185996 h 3604689"/>
              <a:gd name="connsiteX19" fmla="*/ 0 w 3986472"/>
              <a:gd name="connsiteY19" fmla="*/ 131880 h 3604689"/>
              <a:gd name="connsiteX20" fmla="*/ 116958 w 3986472"/>
              <a:gd name="connsiteY20" fmla="*/ 14922 h 3604689"/>
              <a:gd name="connsiteX21" fmla="*/ 1076491 w 3986472"/>
              <a:gd name="connsiteY21" fmla="*/ 14922 h 3604689"/>
              <a:gd name="connsiteX22" fmla="*/ 1193449 w 3986472"/>
              <a:gd name="connsiteY22" fmla="*/ 131880 h 3604689"/>
              <a:gd name="connsiteX23" fmla="*/ 1193449 w 3986472"/>
              <a:gd name="connsiteY23" fmla="*/ 185996 h 3604689"/>
              <a:gd name="connsiteX24" fmla="*/ 1076491 w 3986472"/>
              <a:gd name="connsiteY24" fmla="*/ 302954 h 3604689"/>
              <a:gd name="connsiteX25" fmla="*/ 1028167 w 3986472"/>
              <a:gd name="connsiteY25" fmla="*/ 302954 h 3604689"/>
              <a:gd name="connsiteX26" fmla="*/ 1028167 w 3986472"/>
              <a:gd name="connsiteY26" fmla="*/ 1733448 h 3604689"/>
              <a:gd name="connsiteX27" fmla="*/ 2848679 w 3986472"/>
              <a:gd name="connsiteY27" fmla="*/ 0 h 3604689"/>
              <a:gd name="connsiteX0" fmla="*/ 2848679 w 3986472"/>
              <a:gd name="connsiteY0" fmla="*/ 0 h 3604689"/>
              <a:gd name="connsiteX1" fmla="*/ 3971074 w 3986472"/>
              <a:gd name="connsiteY1" fmla="*/ 0 h 3604689"/>
              <a:gd name="connsiteX2" fmla="*/ 2561353 w 3986472"/>
              <a:gd name="connsiteY2" fmla="*/ 1342303 h 3604689"/>
              <a:gd name="connsiteX3" fmla="*/ 3986472 w 3986472"/>
              <a:gd name="connsiteY3" fmla="*/ 1342303 h 3604689"/>
              <a:gd name="connsiteX4" fmla="*/ 3866557 w 3986472"/>
              <a:gd name="connsiteY4" fmla="*/ 1448924 h 3604689"/>
              <a:gd name="connsiteX5" fmla="*/ 3372472 w 3986472"/>
              <a:gd name="connsiteY5" fmla="*/ 1943009 h 3604689"/>
              <a:gd name="connsiteX6" fmla="*/ 3695056 w 3986472"/>
              <a:gd name="connsiteY6" fmla="*/ 2520272 h 3604689"/>
              <a:gd name="connsiteX7" fmla="*/ 2667555 w 3986472"/>
              <a:gd name="connsiteY7" fmla="*/ 3603007 h 3604689"/>
              <a:gd name="connsiteX8" fmla="*/ 1617559 w 3986472"/>
              <a:gd name="connsiteY8" fmla="*/ 3571118 h 3604689"/>
              <a:gd name="connsiteX9" fmla="*/ 2628063 w 3986472"/>
              <a:gd name="connsiteY9" fmla="*/ 2560614 h 3604689"/>
              <a:gd name="connsiteX10" fmla="*/ 1908216 w 3986472"/>
              <a:gd name="connsiteY10" fmla="*/ 2538753 h 3604689"/>
              <a:gd name="connsiteX11" fmla="*/ 2569809 w 3986472"/>
              <a:gd name="connsiteY11" fmla="*/ 1877159 h 3604689"/>
              <a:gd name="connsiteX12" fmla="*/ 1999634 w 3986472"/>
              <a:gd name="connsiteY12" fmla="*/ 1877159 h 3604689"/>
              <a:gd name="connsiteX13" fmla="*/ 185337 w 3986472"/>
              <a:gd name="connsiteY13" fmla="*/ 3604689 h 3604689"/>
              <a:gd name="connsiteX14" fmla="*/ 185337 w 3986472"/>
              <a:gd name="connsiteY14" fmla="*/ 2751226 h 3604689"/>
              <a:gd name="connsiteX15" fmla="*/ 185337 w 3986472"/>
              <a:gd name="connsiteY15" fmla="*/ 2535971 h 3604689"/>
              <a:gd name="connsiteX16" fmla="*/ 185337 w 3986472"/>
              <a:gd name="connsiteY16" fmla="*/ 302954 h 3604689"/>
              <a:gd name="connsiteX17" fmla="*/ 116958 w 3986472"/>
              <a:gd name="connsiteY17" fmla="*/ 302954 h 3604689"/>
              <a:gd name="connsiteX18" fmla="*/ 0 w 3986472"/>
              <a:gd name="connsiteY18" fmla="*/ 185996 h 3604689"/>
              <a:gd name="connsiteX19" fmla="*/ 0 w 3986472"/>
              <a:gd name="connsiteY19" fmla="*/ 131880 h 3604689"/>
              <a:gd name="connsiteX20" fmla="*/ 116958 w 3986472"/>
              <a:gd name="connsiteY20" fmla="*/ 14922 h 3604689"/>
              <a:gd name="connsiteX21" fmla="*/ 1076491 w 3986472"/>
              <a:gd name="connsiteY21" fmla="*/ 14922 h 3604689"/>
              <a:gd name="connsiteX22" fmla="*/ 1193449 w 3986472"/>
              <a:gd name="connsiteY22" fmla="*/ 131880 h 3604689"/>
              <a:gd name="connsiteX23" fmla="*/ 1193449 w 3986472"/>
              <a:gd name="connsiteY23" fmla="*/ 185996 h 3604689"/>
              <a:gd name="connsiteX24" fmla="*/ 1076491 w 3986472"/>
              <a:gd name="connsiteY24" fmla="*/ 302954 h 3604689"/>
              <a:gd name="connsiteX25" fmla="*/ 1028167 w 3986472"/>
              <a:gd name="connsiteY25" fmla="*/ 302954 h 3604689"/>
              <a:gd name="connsiteX26" fmla="*/ 1028167 w 3986472"/>
              <a:gd name="connsiteY26" fmla="*/ 1733448 h 3604689"/>
              <a:gd name="connsiteX27" fmla="*/ 2848679 w 3986472"/>
              <a:gd name="connsiteY27" fmla="*/ 0 h 3604689"/>
              <a:gd name="connsiteX0" fmla="*/ 2848679 w 3986472"/>
              <a:gd name="connsiteY0" fmla="*/ 0 h 3604689"/>
              <a:gd name="connsiteX1" fmla="*/ 3971074 w 3986472"/>
              <a:gd name="connsiteY1" fmla="*/ 0 h 3604689"/>
              <a:gd name="connsiteX2" fmla="*/ 2561353 w 3986472"/>
              <a:gd name="connsiteY2" fmla="*/ 1342303 h 3604689"/>
              <a:gd name="connsiteX3" fmla="*/ 3986472 w 3986472"/>
              <a:gd name="connsiteY3" fmla="*/ 1342303 h 3604689"/>
              <a:gd name="connsiteX4" fmla="*/ 3372472 w 3986472"/>
              <a:gd name="connsiteY4" fmla="*/ 1943009 h 3604689"/>
              <a:gd name="connsiteX5" fmla="*/ 3695056 w 3986472"/>
              <a:gd name="connsiteY5" fmla="*/ 2520272 h 3604689"/>
              <a:gd name="connsiteX6" fmla="*/ 2667555 w 3986472"/>
              <a:gd name="connsiteY6" fmla="*/ 3603007 h 3604689"/>
              <a:gd name="connsiteX7" fmla="*/ 1617559 w 3986472"/>
              <a:gd name="connsiteY7" fmla="*/ 3571118 h 3604689"/>
              <a:gd name="connsiteX8" fmla="*/ 2628063 w 3986472"/>
              <a:gd name="connsiteY8" fmla="*/ 2560614 h 3604689"/>
              <a:gd name="connsiteX9" fmla="*/ 1908216 w 3986472"/>
              <a:gd name="connsiteY9" fmla="*/ 2538753 h 3604689"/>
              <a:gd name="connsiteX10" fmla="*/ 2569809 w 3986472"/>
              <a:gd name="connsiteY10" fmla="*/ 1877159 h 3604689"/>
              <a:gd name="connsiteX11" fmla="*/ 1999634 w 3986472"/>
              <a:gd name="connsiteY11" fmla="*/ 1877159 h 3604689"/>
              <a:gd name="connsiteX12" fmla="*/ 185337 w 3986472"/>
              <a:gd name="connsiteY12" fmla="*/ 3604689 h 3604689"/>
              <a:gd name="connsiteX13" fmla="*/ 185337 w 3986472"/>
              <a:gd name="connsiteY13" fmla="*/ 2751226 h 3604689"/>
              <a:gd name="connsiteX14" fmla="*/ 185337 w 3986472"/>
              <a:gd name="connsiteY14" fmla="*/ 2535971 h 3604689"/>
              <a:gd name="connsiteX15" fmla="*/ 185337 w 3986472"/>
              <a:gd name="connsiteY15" fmla="*/ 302954 h 3604689"/>
              <a:gd name="connsiteX16" fmla="*/ 116958 w 3986472"/>
              <a:gd name="connsiteY16" fmla="*/ 302954 h 3604689"/>
              <a:gd name="connsiteX17" fmla="*/ 0 w 3986472"/>
              <a:gd name="connsiteY17" fmla="*/ 185996 h 3604689"/>
              <a:gd name="connsiteX18" fmla="*/ 0 w 3986472"/>
              <a:gd name="connsiteY18" fmla="*/ 131880 h 3604689"/>
              <a:gd name="connsiteX19" fmla="*/ 116958 w 3986472"/>
              <a:gd name="connsiteY19" fmla="*/ 14922 h 3604689"/>
              <a:gd name="connsiteX20" fmla="*/ 1076491 w 3986472"/>
              <a:gd name="connsiteY20" fmla="*/ 14922 h 3604689"/>
              <a:gd name="connsiteX21" fmla="*/ 1193449 w 3986472"/>
              <a:gd name="connsiteY21" fmla="*/ 131880 h 3604689"/>
              <a:gd name="connsiteX22" fmla="*/ 1193449 w 3986472"/>
              <a:gd name="connsiteY22" fmla="*/ 185996 h 3604689"/>
              <a:gd name="connsiteX23" fmla="*/ 1076491 w 3986472"/>
              <a:gd name="connsiteY23" fmla="*/ 302954 h 3604689"/>
              <a:gd name="connsiteX24" fmla="*/ 1028167 w 3986472"/>
              <a:gd name="connsiteY24" fmla="*/ 302954 h 3604689"/>
              <a:gd name="connsiteX25" fmla="*/ 1028167 w 3986472"/>
              <a:gd name="connsiteY25" fmla="*/ 1733448 h 3604689"/>
              <a:gd name="connsiteX26" fmla="*/ 2848679 w 3986472"/>
              <a:gd name="connsiteY26" fmla="*/ 0 h 3604689"/>
              <a:gd name="connsiteX0" fmla="*/ 2848679 w 3986472"/>
              <a:gd name="connsiteY0" fmla="*/ 0 h 3604689"/>
              <a:gd name="connsiteX1" fmla="*/ 3971074 w 3986472"/>
              <a:gd name="connsiteY1" fmla="*/ 0 h 3604689"/>
              <a:gd name="connsiteX2" fmla="*/ 2561353 w 3986472"/>
              <a:gd name="connsiteY2" fmla="*/ 1342303 h 3604689"/>
              <a:gd name="connsiteX3" fmla="*/ 3986472 w 3986472"/>
              <a:gd name="connsiteY3" fmla="*/ 1342303 h 3604689"/>
              <a:gd name="connsiteX4" fmla="*/ 3372472 w 3986472"/>
              <a:gd name="connsiteY4" fmla="*/ 1943009 h 3604689"/>
              <a:gd name="connsiteX5" fmla="*/ 3695056 w 3986472"/>
              <a:gd name="connsiteY5" fmla="*/ 2520272 h 3604689"/>
              <a:gd name="connsiteX6" fmla="*/ 2667555 w 3986472"/>
              <a:gd name="connsiteY6" fmla="*/ 3603007 h 3604689"/>
              <a:gd name="connsiteX7" fmla="*/ 1617559 w 3986472"/>
              <a:gd name="connsiteY7" fmla="*/ 3571118 h 3604689"/>
              <a:gd name="connsiteX8" fmla="*/ 2628063 w 3986472"/>
              <a:gd name="connsiteY8" fmla="*/ 2560614 h 3604689"/>
              <a:gd name="connsiteX9" fmla="*/ 1908216 w 3986472"/>
              <a:gd name="connsiteY9" fmla="*/ 2538753 h 3604689"/>
              <a:gd name="connsiteX10" fmla="*/ 2569809 w 3986472"/>
              <a:gd name="connsiteY10" fmla="*/ 1877159 h 3604689"/>
              <a:gd name="connsiteX11" fmla="*/ 1999634 w 3986472"/>
              <a:gd name="connsiteY11" fmla="*/ 1877159 h 3604689"/>
              <a:gd name="connsiteX12" fmla="*/ 185337 w 3986472"/>
              <a:gd name="connsiteY12" fmla="*/ 3604689 h 3604689"/>
              <a:gd name="connsiteX13" fmla="*/ 185337 w 3986472"/>
              <a:gd name="connsiteY13" fmla="*/ 2751226 h 3604689"/>
              <a:gd name="connsiteX14" fmla="*/ 185337 w 3986472"/>
              <a:gd name="connsiteY14" fmla="*/ 2535971 h 3604689"/>
              <a:gd name="connsiteX15" fmla="*/ 185337 w 3986472"/>
              <a:gd name="connsiteY15" fmla="*/ 302954 h 3604689"/>
              <a:gd name="connsiteX16" fmla="*/ 116958 w 3986472"/>
              <a:gd name="connsiteY16" fmla="*/ 302954 h 3604689"/>
              <a:gd name="connsiteX17" fmla="*/ 0 w 3986472"/>
              <a:gd name="connsiteY17" fmla="*/ 185996 h 3604689"/>
              <a:gd name="connsiteX18" fmla="*/ 0 w 3986472"/>
              <a:gd name="connsiteY18" fmla="*/ 131880 h 3604689"/>
              <a:gd name="connsiteX19" fmla="*/ 116958 w 3986472"/>
              <a:gd name="connsiteY19" fmla="*/ 14922 h 3604689"/>
              <a:gd name="connsiteX20" fmla="*/ 1076491 w 3986472"/>
              <a:gd name="connsiteY20" fmla="*/ 14922 h 3604689"/>
              <a:gd name="connsiteX21" fmla="*/ 1193449 w 3986472"/>
              <a:gd name="connsiteY21" fmla="*/ 131880 h 3604689"/>
              <a:gd name="connsiteX22" fmla="*/ 1193449 w 3986472"/>
              <a:gd name="connsiteY22" fmla="*/ 185996 h 3604689"/>
              <a:gd name="connsiteX23" fmla="*/ 1076491 w 3986472"/>
              <a:gd name="connsiteY23" fmla="*/ 302954 h 3604689"/>
              <a:gd name="connsiteX24" fmla="*/ 1028167 w 3986472"/>
              <a:gd name="connsiteY24" fmla="*/ 302954 h 3604689"/>
              <a:gd name="connsiteX25" fmla="*/ 1028167 w 3986472"/>
              <a:gd name="connsiteY25" fmla="*/ 1733448 h 3604689"/>
              <a:gd name="connsiteX26" fmla="*/ 2848679 w 3986472"/>
              <a:gd name="connsiteY26" fmla="*/ 0 h 3604689"/>
              <a:gd name="connsiteX0" fmla="*/ 2848679 w 3986472"/>
              <a:gd name="connsiteY0" fmla="*/ 0 h 3604689"/>
              <a:gd name="connsiteX1" fmla="*/ 3971074 w 3986472"/>
              <a:gd name="connsiteY1" fmla="*/ 0 h 3604689"/>
              <a:gd name="connsiteX2" fmla="*/ 2561353 w 3986472"/>
              <a:gd name="connsiteY2" fmla="*/ 1342303 h 3604689"/>
              <a:gd name="connsiteX3" fmla="*/ 3986472 w 3986472"/>
              <a:gd name="connsiteY3" fmla="*/ 1342303 h 3604689"/>
              <a:gd name="connsiteX4" fmla="*/ 3372472 w 3986472"/>
              <a:gd name="connsiteY4" fmla="*/ 1943009 h 3604689"/>
              <a:gd name="connsiteX5" fmla="*/ 3652526 w 3986472"/>
              <a:gd name="connsiteY5" fmla="*/ 2541537 h 3604689"/>
              <a:gd name="connsiteX6" fmla="*/ 2667555 w 3986472"/>
              <a:gd name="connsiteY6" fmla="*/ 3603007 h 3604689"/>
              <a:gd name="connsiteX7" fmla="*/ 1617559 w 3986472"/>
              <a:gd name="connsiteY7" fmla="*/ 3571118 h 3604689"/>
              <a:gd name="connsiteX8" fmla="*/ 2628063 w 3986472"/>
              <a:gd name="connsiteY8" fmla="*/ 2560614 h 3604689"/>
              <a:gd name="connsiteX9" fmla="*/ 1908216 w 3986472"/>
              <a:gd name="connsiteY9" fmla="*/ 2538753 h 3604689"/>
              <a:gd name="connsiteX10" fmla="*/ 2569809 w 3986472"/>
              <a:gd name="connsiteY10" fmla="*/ 1877159 h 3604689"/>
              <a:gd name="connsiteX11" fmla="*/ 1999634 w 3986472"/>
              <a:gd name="connsiteY11" fmla="*/ 1877159 h 3604689"/>
              <a:gd name="connsiteX12" fmla="*/ 185337 w 3986472"/>
              <a:gd name="connsiteY12" fmla="*/ 3604689 h 3604689"/>
              <a:gd name="connsiteX13" fmla="*/ 185337 w 3986472"/>
              <a:gd name="connsiteY13" fmla="*/ 2751226 h 3604689"/>
              <a:gd name="connsiteX14" fmla="*/ 185337 w 3986472"/>
              <a:gd name="connsiteY14" fmla="*/ 2535971 h 3604689"/>
              <a:gd name="connsiteX15" fmla="*/ 185337 w 3986472"/>
              <a:gd name="connsiteY15" fmla="*/ 302954 h 3604689"/>
              <a:gd name="connsiteX16" fmla="*/ 116958 w 3986472"/>
              <a:gd name="connsiteY16" fmla="*/ 302954 h 3604689"/>
              <a:gd name="connsiteX17" fmla="*/ 0 w 3986472"/>
              <a:gd name="connsiteY17" fmla="*/ 185996 h 3604689"/>
              <a:gd name="connsiteX18" fmla="*/ 0 w 3986472"/>
              <a:gd name="connsiteY18" fmla="*/ 131880 h 3604689"/>
              <a:gd name="connsiteX19" fmla="*/ 116958 w 3986472"/>
              <a:gd name="connsiteY19" fmla="*/ 14922 h 3604689"/>
              <a:gd name="connsiteX20" fmla="*/ 1076491 w 3986472"/>
              <a:gd name="connsiteY20" fmla="*/ 14922 h 3604689"/>
              <a:gd name="connsiteX21" fmla="*/ 1193449 w 3986472"/>
              <a:gd name="connsiteY21" fmla="*/ 131880 h 3604689"/>
              <a:gd name="connsiteX22" fmla="*/ 1193449 w 3986472"/>
              <a:gd name="connsiteY22" fmla="*/ 185996 h 3604689"/>
              <a:gd name="connsiteX23" fmla="*/ 1076491 w 3986472"/>
              <a:gd name="connsiteY23" fmla="*/ 302954 h 3604689"/>
              <a:gd name="connsiteX24" fmla="*/ 1028167 w 3986472"/>
              <a:gd name="connsiteY24" fmla="*/ 302954 h 3604689"/>
              <a:gd name="connsiteX25" fmla="*/ 1028167 w 3986472"/>
              <a:gd name="connsiteY25" fmla="*/ 1733448 h 3604689"/>
              <a:gd name="connsiteX26" fmla="*/ 2848679 w 3986472"/>
              <a:gd name="connsiteY26" fmla="*/ 0 h 3604689"/>
              <a:gd name="connsiteX0" fmla="*/ 2848679 w 3986472"/>
              <a:gd name="connsiteY0" fmla="*/ 0 h 3604689"/>
              <a:gd name="connsiteX1" fmla="*/ 3971074 w 3986472"/>
              <a:gd name="connsiteY1" fmla="*/ 0 h 3604689"/>
              <a:gd name="connsiteX2" fmla="*/ 2561353 w 3986472"/>
              <a:gd name="connsiteY2" fmla="*/ 1342303 h 3604689"/>
              <a:gd name="connsiteX3" fmla="*/ 3986472 w 3986472"/>
              <a:gd name="connsiteY3" fmla="*/ 1342303 h 3604689"/>
              <a:gd name="connsiteX4" fmla="*/ 3372472 w 3986472"/>
              <a:gd name="connsiteY4" fmla="*/ 1943009 h 3604689"/>
              <a:gd name="connsiteX5" fmla="*/ 3652526 w 3986472"/>
              <a:gd name="connsiteY5" fmla="*/ 2541537 h 3604689"/>
              <a:gd name="connsiteX6" fmla="*/ 2667555 w 3986472"/>
              <a:gd name="connsiteY6" fmla="*/ 3603007 h 3604689"/>
              <a:gd name="connsiteX7" fmla="*/ 1617559 w 3986472"/>
              <a:gd name="connsiteY7" fmla="*/ 3571118 h 3604689"/>
              <a:gd name="connsiteX8" fmla="*/ 2628063 w 3986472"/>
              <a:gd name="connsiteY8" fmla="*/ 2560614 h 3604689"/>
              <a:gd name="connsiteX9" fmla="*/ 1908216 w 3986472"/>
              <a:gd name="connsiteY9" fmla="*/ 2538753 h 3604689"/>
              <a:gd name="connsiteX10" fmla="*/ 2569809 w 3986472"/>
              <a:gd name="connsiteY10" fmla="*/ 1877159 h 3604689"/>
              <a:gd name="connsiteX11" fmla="*/ 1999634 w 3986472"/>
              <a:gd name="connsiteY11" fmla="*/ 1877159 h 3604689"/>
              <a:gd name="connsiteX12" fmla="*/ 185337 w 3986472"/>
              <a:gd name="connsiteY12" fmla="*/ 3604689 h 3604689"/>
              <a:gd name="connsiteX13" fmla="*/ 185337 w 3986472"/>
              <a:gd name="connsiteY13" fmla="*/ 2751226 h 3604689"/>
              <a:gd name="connsiteX14" fmla="*/ 185337 w 3986472"/>
              <a:gd name="connsiteY14" fmla="*/ 2535971 h 3604689"/>
              <a:gd name="connsiteX15" fmla="*/ 185337 w 3986472"/>
              <a:gd name="connsiteY15" fmla="*/ 302954 h 3604689"/>
              <a:gd name="connsiteX16" fmla="*/ 116958 w 3986472"/>
              <a:gd name="connsiteY16" fmla="*/ 302954 h 3604689"/>
              <a:gd name="connsiteX17" fmla="*/ 0 w 3986472"/>
              <a:gd name="connsiteY17" fmla="*/ 185996 h 3604689"/>
              <a:gd name="connsiteX18" fmla="*/ 0 w 3986472"/>
              <a:gd name="connsiteY18" fmla="*/ 131880 h 3604689"/>
              <a:gd name="connsiteX19" fmla="*/ 116958 w 3986472"/>
              <a:gd name="connsiteY19" fmla="*/ 14922 h 3604689"/>
              <a:gd name="connsiteX20" fmla="*/ 1076491 w 3986472"/>
              <a:gd name="connsiteY20" fmla="*/ 14922 h 3604689"/>
              <a:gd name="connsiteX21" fmla="*/ 1193449 w 3986472"/>
              <a:gd name="connsiteY21" fmla="*/ 131880 h 3604689"/>
              <a:gd name="connsiteX22" fmla="*/ 1193449 w 3986472"/>
              <a:gd name="connsiteY22" fmla="*/ 185996 h 3604689"/>
              <a:gd name="connsiteX23" fmla="*/ 1076491 w 3986472"/>
              <a:gd name="connsiteY23" fmla="*/ 302954 h 3604689"/>
              <a:gd name="connsiteX24" fmla="*/ 1028167 w 3986472"/>
              <a:gd name="connsiteY24" fmla="*/ 302954 h 3604689"/>
              <a:gd name="connsiteX25" fmla="*/ 1028167 w 3986472"/>
              <a:gd name="connsiteY25" fmla="*/ 1733448 h 3604689"/>
              <a:gd name="connsiteX26" fmla="*/ 2848679 w 3986472"/>
              <a:gd name="connsiteY26" fmla="*/ 0 h 3604689"/>
              <a:gd name="connsiteX0" fmla="*/ 2848679 w 3986472"/>
              <a:gd name="connsiteY0" fmla="*/ 0 h 3604689"/>
              <a:gd name="connsiteX1" fmla="*/ 3971074 w 3986472"/>
              <a:gd name="connsiteY1" fmla="*/ 0 h 3604689"/>
              <a:gd name="connsiteX2" fmla="*/ 2561353 w 3986472"/>
              <a:gd name="connsiteY2" fmla="*/ 1342303 h 3604689"/>
              <a:gd name="connsiteX3" fmla="*/ 3986472 w 3986472"/>
              <a:gd name="connsiteY3" fmla="*/ 1342303 h 3604689"/>
              <a:gd name="connsiteX4" fmla="*/ 3372472 w 3986472"/>
              <a:gd name="connsiteY4" fmla="*/ 1943009 h 3604689"/>
              <a:gd name="connsiteX5" fmla="*/ 3652526 w 3986472"/>
              <a:gd name="connsiteY5" fmla="*/ 2541537 h 3604689"/>
              <a:gd name="connsiteX6" fmla="*/ 2667555 w 3986472"/>
              <a:gd name="connsiteY6" fmla="*/ 3603007 h 3604689"/>
              <a:gd name="connsiteX7" fmla="*/ 1617559 w 3986472"/>
              <a:gd name="connsiteY7" fmla="*/ 3571118 h 3604689"/>
              <a:gd name="connsiteX8" fmla="*/ 2628063 w 3986472"/>
              <a:gd name="connsiteY8" fmla="*/ 2560614 h 3604689"/>
              <a:gd name="connsiteX9" fmla="*/ 1908216 w 3986472"/>
              <a:gd name="connsiteY9" fmla="*/ 2538753 h 3604689"/>
              <a:gd name="connsiteX10" fmla="*/ 2569809 w 3986472"/>
              <a:gd name="connsiteY10" fmla="*/ 1877159 h 3604689"/>
              <a:gd name="connsiteX11" fmla="*/ 1999634 w 3986472"/>
              <a:gd name="connsiteY11" fmla="*/ 1877159 h 3604689"/>
              <a:gd name="connsiteX12" fmla="*/ 185337 w 3986472"/>
              <a:gd name="connsiteY12" fmla="*/ 3604689 h 3604689"/>
              <a:gd name="connsiteX13" fmla="*/ 185337 w 3986472"/>
              <a:gd name="connsiteY13" fmla="*/ 2751226 h 3604689"/>
              <a:gd name="connsiteX14" fmla="*/ 185337 w 3986472"/>
              <a:gd name="connsiteY14" fmla="*/ 302954 h 3604689"/>
              <a:gd name="connsiteX15" fmla="*/ 116958 w 3986472"/>
              <a:gd name="connsiteY15" fmla="*/ 302954 h 3604689"/>
              <a:gd name="connsiteX16" fmla="*/ 0 w 3986472"/>
              <a:gd name="connsiteY16" fmla="*/ 185996 h 3604689"/>
              <a:gd name="connsiteX17" fmla="*/ 0 w 3986472"/>
              <a:gd name="connsiteY17" fmla="*/ 131880 h 3604689"/>
              <a:gd name="connsiteX18" fmla="*/ 116958 w 3986472"/>
              <a:gd name="connsiteY18" fmla="*/ 14922 h 3604689"/>
              <a:gd name="connsiteX19" fmla="*/ 1076491 w 3986472"/>
              <a:gd name="connsiteY19" fmla="*/ 14922 h 3604689"/>
              <a:gd name="connsiteX20" fmla="*/ 1193449 w 3986472"/>
              <a:gd name="connsiteY20" fmla="*/ 131880 h 3604689"/>
              <a:gd name="connsiteX21" fmla="*/ 1193449 w 3986472"/>
              <a:gd name="connsiteY21" fmla="*/ 185996 h 3604689"/>
              <a:gd name="connsiteX22" fmla="*/ 1076491 w 3986472"/>
              <a:gd name="connsiteY22" fmla="*/ 302954 h 3604689"/>
              <a:gd name="connsiteX23" fmla="*/ 1028167 w 3986472"/>
              <a:gd name="connsiteY23" fmla="*/ 302954 h 3604689"/>
              <a:gd name="connsiteX24" fmla="*/ 1028167 w 3986472"/>
              <a:gd name="connsiteY24" fmla="*/ 1733448 h 3604689"/>
              <a:gd name="connsiteX25" fmla="*/ 2848679 w 3986472"/>
              <a:gd name="connsiteY25" fmla="*/ 0 h 3604689"/>
              <a:gd name="connsiteX0" fmla="*/ 2848679 w 3986472"/>
              <a:gd name="connsiteY0" fmla="*/ 0 h 3604689"/>
              <a:gd name="connsiteX1" fmla="*/ 3971074 w 3986472"/>
              <a:gd name="connsiteY1" fmla="*/ 0 h 3604689"/>
              <a:gd name="connsiteX2" fmla="*/ 2561353 w 3986472"/>
              <a:gd name="connsiteY2" fmla="*/ 1342303 h 3604689"/>
              <a:gd name="connsiteX3" fmla="*/ 3986472 w 3986472"/>
              <a:gd name="connsiteY3" fmla="*/ 1342303 h 3604689"/>
              <a:gd name="connsiteX4" fmla="*/ 3372472 w 3986472"/>
              <a:gd name="connsiteY4" fmla="*/ 1943009 h 3604689"/>
              <a:gd name="connsiteX5" fmla="*/ 3652526 w 3986472"/>
              <a:gd name="connsiteY5" fmla="*/ 2541537 h 3604689"/>
              <a:gd name="connsiteX6" fmla="*/ 2667555 w 3986472"/>
              <a:gd name="connsiteY6" fmla="*/ 3603007 h 3604689"/>
              <a:gd name="connsiteX7" fmla="*/ 1617559 w 3986472"/>
              <a:gd name="connsiteY7" fmla="*/ 3571118 h 3604689"/>
              <a:gd name="connsiteX8" fmla="*/ 2628063 w 3986472"/>
              <a:gd name="connsiteY8" fmla="*/ 2560614 h 3604689"/>
              <a:gd name="connsiteX9" fmla="*/ 1908216 w 3986472"/>
              <a:gd name="connsiteY9" fmla="*/ 2538753 h 3604689"/>
              <a:gd name="connsiteX10" fmla="*/ 2569809 w 3986472"/>
              <a:gd name="connsiteY10" fmla="*/ 1877159 h 3604689"/>
              <a:gd name="connsiteX11" fmla="*/ 1999634 w 3986472"/>
              <a:gd name="connsiteY11" fmla="*/ 1877159 h 3604689"/>
              <a:gd name="connsiteX12" fmla="*/ 185337 w 3986472"/>
              <a:gd name="connsiteY12" fmla="*/ 3604689 h 3604689"/>
              <a:gd name="connsiteX13" fmla="*/ 185337 w 3986472"/>
              <a:gd name="connsiteY13" fmla="*/ 302954 h 3604689"/>
              <a:gd name="connsiteX14" fmla="*/ 116958 w 3986472"/>
              <a:gd name="connsiteY14" fmla="*/ 302954 h 3604689"/>
              <a:gd name="connsiteX15" fmla="*/ 0 w 3986472"/>
              <a:gd name="connsiteY15" fmla="*/ 185996 h 3604689"/>
              <a:gd name="connsiteX16" fmla="*/ 0 w 3986472"/>
              <a:gd name="connsiteY16" fmla="*/ 131880 h 3604689"/>
              <a:gd name="connsiteX17" fmla="*/ 116958 w 3986472"/>
              <a:gd name="connsiteY17" fmla="*/ 14922 h 3604689"/>
              <a:gd name="connsiteX18" fmla="*/ 1076491 w 3986472"/>
              <a:gd name="connsiteY18" fmla="*/ 14922 h 3604689"/>
              <a:gd name="connsiteX19" fmla="*/ 1193449 w 3986472"/>
              <a:gd name="connsiteY19" fmla="*/ 131880 h 3604689"/>
              <a:gd name="connsiteX20" fmla="*/ 1193449 w 3986472"/>
              <a:gd name="connsiteY20" fmla="*/ 185996 h 3604689"/>
              <a:gd name="connsiteX21" fmla="*/ 1076491 w 3986472"/>
              <a:gd name="connsiteY21" fmla="*/ 302954 h 3604689"/>
              <a:gd name="connsiteX22" fmla="*/ 1028167 w 3986472"/>
              <a:gd name="connsiteY22" fmla="*/ 302954 h 3604689"/>
              <a:gd name="connsiteX23" fmla="*/ 1028167 w 3986472"/>
              <a:gd name="connsiteY23" fmla="*/ 1733448 h 3604689"/>
              <a:gd name="connsiteX24" fmla="*/ 2848679 w 3986472"/>
              <a:gd name="connsiteY24" fmla="*/ 0 h 3604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986472" h="3604689">
                <a:moveTo>
                  <a:pt x="2848679" y="0"/>
                </a:moveTo>
                <a:lnTo>
                  <a:pt x="3971074" y="0"/>
                </a:lnTo>
                <a:lnTo>
                  <a:pt x="2561353" y="1342303"/>
                </a:lnTo>
                <a:lnTo>
                  <a:pt x="3986472" y="1342303"/>
                </a:lnTo>
                <a:lnTo>
                  <a:pt x="3372472" y="1943009"/>
                </a:lnTo>
                <a:cubicBezTo>
                  <a:pt x="3620560" y="2058727"/>
                  <a:pt x="3779978" y="2367682"/>
                  <a:pt x="3652526" y="2541537"/>
                </a:cubicBezTo>
                <a:lnTo>
                  <a:pt x="2667555" y="3603007"/>
                </a:lnTo>
                <a:lnTo>
                  <a:pt x="1617559" y="3571118"/>
                </a:lnTo>
                <a:lnTo>
                  <a:pt x="2628063" y="2560614"/>
                </a:lnTo>
                <a:lnTo>
                  <a:pt x="1908216" y="2538753"/>
                </a:lnTo>
                <a:lnTo>
                  <a:pt x="2569809" y="1877159"/>
                </a:lnTo>
                <a:lnTo>
                  <a:pt x="1999634" y="1877159"/>
                </a:lnTo>
                <a:lnTo>
                  <a:pt x="185337" y="3604689"/>
                </a:lnTo>
                <a:lnTo>
                  <a:pt x="185337" y="302954"/>
                </a:lnTo>
                <a:lnTo>
                  <a:pt x="116958" y="302954"/>
                </a:lnTo>
                <a:cubicBezTo>
                  <a:pt x="52364" y="302954"/>
                  <a:pt x="0" y="250590"/>
                  <a:pt x="0" y="185996"/>
                </a:cubicBezTo>
                <a:lnTo>
                  <a:pt x="0" y="131880"/>
                </a:lnTo>
                <a:cubicBezTo>
                  <a:pt x="0" y="67286"/>
                  <a:pt x="52364" y="14922"/>
                  <a:pt x="116958" y="14922"/>
                </a:cubicBezTo>
                <a:lnTo>
                  <a:pt x="1076491" y="14922"/>
                </a:lnTo>
                <a:cubicBezTo>
                  <a:pt x="1141085" y="14922"/>
                  <a:pt x="1193449" y="67286"/>
                  <a:pt x="1193449" y="131880"/>
                </a:cubicBezTo>
                <a:lnTo>
                  <a:pt x="1193449" y="185996"/>
                </a:lnTo>
                <a:cubicBezTo>
                  <a:pt x="1193449" y="250590"/>
                  <a:pt x="1141085" y="302954"/>
                  <a:pt x="1076491" y="302954"/>
                </a:cubicBezTo>
                <a:lnTo>
                  <a:pt x="1028167" y="302954"/>
                </a:lnTo>
                <a:lnTo>
                  <a:pt x="1028167" y="1733448"/>
                </a:lnTo>
                <a:lnTo>
                  <a:pt x="2848679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  <a:ea typeface="+mj-ea"/>
            </a:endParaRPr>
          </a:p>
        </p:txBody>
      </p:sp>
      <p:sp>
        <p:nvSpPr>
          <p:cNvPr id="35" name="Freeform 43">
            <a:extLst>
              <a:ext uri="{FF2B5EF4-FFF2-40B4-BE49-F238E27FC236}">
                <a16:creationId xmlns:a16="http://schemas.microsoft.com/office/drawing/2014/main" id="{37ABF823-BDF6-4402-B1E6-AFDD0B039D2E}"/>
              </a:ext>
            </a:extLst>
          </p:cNvPr>
          <p:cNvSpPr>
            <a:spLocks noChangeAspect="1"/>
          </p:cNvSpPr>
          <p:nvPr/>
        </p:nvSpPr>
        <p:spPr>
          <a:xfrm>
            <a:off x="6526799" y="3078739"/>
            <a:ext cx="537190" cy="612000"/>
          </a:xfrm>
          <a:custGeom>
            <a:avLst/>
            <a:gdLst/>
            <a:ahLst/>
            <a:cxnLst/>
            <a:rect l="l" t="t" r="r" b="b"/>
            <a:pathLst>
              <a:path w="3456727" h="3938119">
                <a:moveTo>
                  <a:pt x="1728364" y="1961325"/>
                </a:moveTo>
                <a:cubicBezTo>
                  <a:pt x="1726089" y="2407152"/>
                  <a:pt x="1737463" y="2812034"/>
                  <a:pt x="1735188" y="3257861"/>
                </a:cubicBezTo>
                <a:cubicBezTo>
                  <a:pt x="2394830" y="3057694"/>
                  <a:pt x="2610919" y="2352560"/>
                  <a:pt x="2765594" y="1981796"/>
                </a:cubicBezTo>
                <a:close/>
                <a:moveTo>
                  <a:pt x="1728362" y="682044"/>
                </a:moveTo>
                <a:cubicBezTo>
                  <a:pt x="1355324" y="868563"/>
                  <a:pt x="1166530" y="952725"/>
                  <a:pt x="609247" y="1002767"/>
                </a:cubicBezTo>
                <a:cubicBezTo>
                  <a:pt x="606972" y="1330312"/>
                  <a:pt x="631992" y="1623739"/>
                  <a:pt x="704780" y="1964933"/>
                </a:cubicBezTo>
                <a:lnTo>
                  <a:pt x="1728363" y="1971757"/>
                </a:lnTo>
                <a:cubicBezTo>
                  <a:pt x="1728363" y="1541853"/>
                  <a:pt x="1728362" y="1111948"/>
                  <a:pt x="1728362" y="682044"/>
                </a:cubicBezTo>
                <a:close/>
                <a:moveTo>
                  <a:pt x="1723409" y="487996"/>
                </a:moveTo>
                <a:cubicBezTo>
                  <a:pt x="1725062" y="488690"/>
                  <a:pt x="1726712" y="489384"/>
                  <a:pt x="1728363" y="490064"/>
                </a:cubicBezTo>
                <a:cubicBezTo>
                  <a:pt x="1730015" y="489384"/>
                  <a:pt x="1731666" y="488690"/>
                  <a:pt x="1733319" y="487996"/>
                </a:cubicBezTo>
                <a:lnTo>
                  <a:pt x="1733319" y="492131"/>
                </a:lnTo>
                <a:cubicBezTo>
                  <a:pt x="2179467" y="679460"/>
                  <a:pt x="2405896" y="769409"/>
                  <a:pt x="2817789" y="813808"/>
                </a:cubicBezTo>
                <a:cubicBezTo>
                  <a:pt x="2971516" y="823489"/>
                  <a:pt x="3036247" y="875307"/>
                  <a:pt x="3033236" y="1061333"/>
                </a:cubicBezTo>
                <a:cubicBezTo>
                  <a:pt x="3015439" y="2441328"/>
                  <a:pt x="2363638" y="3359629"/>
                  <a:pt x="1733319" y="3448048"/>
                </a:cubicBezTo>
                <a:lnTo>
                  <a:pt x="1733319" y="3450123"/>
                </a:lnTo>
                <a:lnTo>
                  <a:pt x="1728363" y="3449086"/>
                </a:lnTo>
                <a:lnTo>
                  <a:pt x="1723409" y="3450123"/>
                </a:lnTo>
                <a:lnTo>
                  <a:pt x="1723409" y="3448048"/>
                </a:lnTo>
                <a:cubicBezTo>
                  <a:pt x="1093089" y="3359629"/>
                  <a:pt x="441289" y="2441328"/>
                  <a:pt x="423491" y="1061333"/>
                </a:cubicBezTo>
                <a:cubicBezTo>
                  <a:pt x="420479" y="875307"/>
                  <a:pt x="485211" y="823489"/>
                  <a:pt x="638937" y="813808"/>
                </a:cubicBezTo>
                <a:cubicBezTo>
                  <a:pt x="1050832" y="769409"/>
                  <a:pt x="1277261" y="679460"/>
                  <a:pt x="1723409" y="492131"/>
                </a:cubicBezTo>
                <a:close/>
                <a:moveTo>
                  <a:pt x="1722802" y="306889"/>
                </a:moveTo>
                <a:lnTo>
                  <a:pt x="1722802" y="311530"/>
                </a:lnTo>
                <a:cubicBezTo>
                  <a:pt x="1222099" y="521767"/>
                  <a:pt x="967982" y="622713"/>
                  <a:pt x="505720" y="672542"/>
                </a:cubicBezTo>
                <a:cubicBezTo>
                  <a:pt x="333196" y="683408"/>
                  <a:pt x="260550" y="741561"/>
                  <a:pt x="263929" y="950334"/>
                </a:cubicBezTo>
                <a:cubicBezTo>
                  <a:pt x="283902" y="2499079"/>
                  <a:pt x="1015407" y="3529669"/>
                  <a:pt x="1722802" y="3628902"/>
                </a:cubicBezTo>
                <a:lnTo>
                  <a:pt x="1722802" y="3631230"/>
                </a:lnTo>
                <a:lnTo>
                  <a:pt x="1728365" y="3630065"/>
                </a:lnTo>
                <a:lnTo>
                  <a:pt x="1733925" y="3631230"/>
                </a:lnTo>
                <a:lnTo>
                  <a:pt x="1733925" y="3628902"/>
                </a:lnTo>
                <a:cubicBezTo>
                  <a:pt x="2441322" y="3529669"/>
                  <a:pt x="3172826" y="2499079"/>
                  <a:pt x="3192800" y="950334"/>
                </a:cubicBezTo>
                <a:cubicBezTo>
                  <a:pt x="3196179" y="741561"/>
                  <a:pt x="3123532" y="683408"/>
                  <a:pt x="2951007" y="672542"/>
                </a:cubicBezTo>
                <a:cubicBezTo>
                  <a:pt x="2488747" y="622713"/>
                  <a:pt x="2234630" y="521767"/>
                  <a:pt x="1733925" y="311530"/>
                </a:cubicBezTo>
                <a:lnTo>
                  <a:pt x="1733925" y="306889"/>
                </a:lnTo>
                <a:cubicBezTo>
                  <a:pt x="1732071" y="307669"/>
                  <a:pt x="1730218" y="308445"/>
                  <a:pt x="1728365" y="309209"/>
                </a:cubicBezTo>
                <a:cubicBezTo>
                  <a:pt x="1726510" y="308445"/>
                  <a:pt x="1724659" y="307669"/>
                  <a:pt x="1722802" y="306889"/>
                </a:cubicBezTo>
                <a:close/>
                <a:moveTo>
                  <a:pt x="1721800" y="0"/>
                </a:moveTo>
                <a:cubicBezTo>
                  <a:pt x="1723991" y="923"/>
                  <a:pt x="1726176" y="1844"/>
                  <a:pt x="1728363" y="2749"/>
                </a:cubicBezTo>
                <a:cubicBezTo>
                  <a:pt x="1730551" y="1844"/>
                  <a:pt x="1732737" y="923"/>
                  <a:pt x="1734926" y="0"/>
                </a:cubicBezTo>
                <a:lnTo>
                  <a:pt x="1734926" y="5497"/>
                </a:lnTo>
                <a:cubicBezTo>
                  <a:pt x="2325825" y="254550"/>
                  <a:pt x="2625718" y="374136"/>
                  <a:pt x="3171248" y="433164"/>
                </a:cubicBezTo>
                <a:cubicBezTo>
                  <a:pt x="3374850" y="446035"/>
                  <a:pt x="3460584" y="514926"/>
                  <a:pt x="3456595" y="762245"/>
                </a:cubicBezTo>
                <a:cubicBezTo>
                  <a:pt x="3433024" y="2596936"/>
                  <a:pt x="2569749" y="3817807"/>
                  <a:pt x="1734926" y="3935360"/>
                </a:cubicBezTo>
                <a:lnTo>
                  <a:pt x="1734926" y="3938119"/>
                </a:lnTo>
                <a:lnTo>
                  <a:pt x="1728363" y="3936740"/>
                </a:lnTo>
                <a:lnTo>
                  <a:pt x="1721800" y="3938119"/>
                </a:lnTo>
                <a:lnTo>
                  <a:pt x="1721800" y="3935360"/>
                </a:lnTo>
                <a:cubicBezTo>
                  <a:pt x="886977" y="3817807"/>
                  <a:pt x="23703" y="2596936"/>
                  <a:pt x="132" y="762245"/>
                </a:cubicBezTo>
                <a:cubicBezTo>
                  <a:pt x="-3858" y="514926"/>
                  <a:pt x="81876" y="446035"/>
                  <a:pt x="285478" y="433164"/>
                </a:cubicBezTo>
                <a:cubicBezTo>
                  <a:pt x="831010" y="374136"/>
                  <a:pt x="1130903" y="254550"/>
                  <a:pt x="1721800" y="54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  <a:ea typeface="+mj-ea"/>
            </a:endParaRPr>
          </a:p>
        </p:txBody>
      </p:sp>
      <p:sp>
        <p:nvSpPr>
          <p:cNvPr id="36" name="Rounded Rectangle 1">
            <a:extLst>
              <a:ext uri="{FF2B5EF4-FFF2-40B4-BE49-F238E27FC236}">
                <a16:creationId xmlns:a16="http://schemas.microsoft.com/office/drawing/2014/main" id="{F7297B30-F236-4813-8846-93A0527256CA}"/>
              </a:ext>
            </a:extLst>
          </p:cNvPr>
          <p:cNvSpPr>
            <a:spLocks noChangeAspect="1"/>
          </p:cNvSpPr>
          <p:nvPr/>
        </p:nvSpPr>
        <p:spPr>
          <a:xfrm rot="2648398">
            <a:off x="6668710" y="1958106"/>
            <a:ext cx="253371" cy="648000"/>
          </a:xfrm>
          <a:custGeom>
            <a:avLst/>
            <a:gdLst/>
            <a:ahLst/>
            <a:cxnLst/>
            <a:rect l="l" t="t" r="r" b="b"/>
            <a:pathLst>
              <a:path w="1862952" h="4764557">
                <a:moveTo>
                  <a:pt x="289679" y="2004751"/>
                </a:moveTo>
                <a:cubicBezTo>
                  <a:pt x="458860" y="1838972"/>
                  <a:pt x="691283" y="1737733"/>
                  <a:pt x="946849" y="1740329"/>
                </a:cubicBezTo>
                <a:cubicBezTo>
                  <a:pt x="982916" y="1740695"/>
                  <a:pt x="1018481" y="1743119"/>
                  <a:pt x="1053366" y="1748014"/>
                </a:cubicBezTo>
                <a:cubicBezTo>
                  <a:pt x="1317748" y="1888655"/>
                  <a:pt x="1203170" y="2165630"/>
                  <a:pt x="978473" y="2204473"/>
                </a:cubicBezTo>
                <a:cubicBezTo>
                  <a:pt x="966642" y="2201190"/>
                  <a:pt x="954470" y="2200566"/>
                  <a:pt x="942176" y="2200441"/>
                </a:cubicBezTo>
                <a:cubicBezTo>
                  <a:pt x="697403" y="2197955"/>
                  <a:pt x="496962" y="2394367"/>
                  <a:pt x="494475" y="2639137"/>
                </a:cubicBezTo>
                <a:lnTo>
                  <a:pt x="482110" y="3856696"/>
                </a:lnTo>
                <a:cubicBezTo>
                  <a:pt x="479624" y="4101467"/>
                  <a:pt x="676035" y="4301910"/>
                  <a:pt x="920807" y="4304396"/>
                </a:cubicBezTo>
                <a:cubicBezTo>
                  <a:pt x="1043193" y="4305639"/>
                  <a:pt x="1154496" y="4257158"/>
                  <a:pt x="1235513" y="4177768"/>
                </a:cubicBezTo>
                <a:cubicBezTo>
                  <a:pt x="1316531" y="4098380"/>
                  <a:pt x="1367262" y="3988084"/>
                  <a:pt x="1368506" y="3865699"/>
                </a:cubicBezTo>
                <a:lnTo>
                  <a:pt x="1375662" y="3161156"/>
                </a:lnTo>
                <a:cubicBezTo>
                  <a:pt x="1504082" y="3167548"/>
                  <a:pt x="1792622" y="2981572"/>
                  <a:pt x="1861834" y="2783546"/>
                </a:cubicBezTo>
                <a:lnTo>
                  <a:pt x="1851019" y="3848423"/>
                </a:lnTo>
                <a:cubicBezTo>
                  <a:pt x="1848423" y="4103989"/>
                  <a:pt x="1742485" y="4334308"/>
                  <a:pt x="1573304" y="4500088"/>
                </a:cubicBezTo>
                <a:cubicBezTo>
                  <a:pt x="1404123" y="4665866"/>
                  <a:pt x="1171700" y="4767105"/>
                  <a:pt x="916134" y="4764509"/>
                </a:cubicBezTo>
                <a:cubicBezTo>
                  <a:pt x="405002" y="4759318"/>
                  <a:pt x="-5143" y="4340756"/>
                  <a:pt x="48" y="3829624"/>
                </a:cubicBezTo>
                <a:lnTo>
                  <a:pt x="11964" y="2656415"/>
                </a:lnTo>
                <a:cubicBezTo>
                  <a:pt x="14559" y="2400849"/>
                  <a:pt x="120498" y="2170529"/>
                  <a:pt x="289679" y="2004751"/>
                </a:cubicBezTo>
                <a:close/>
                <a:moveTo>
                  <a:pt x="282968" y="271082"/>
                </a:moveTo>
                <a:cubicBezTo>
                  <a:pt x="450457" y="103594"/>
                  <a:pt x="681840" y="0"/>
                  <a:pt x="937419" y="0"/>
                </a:cubicBezTo>
                <a:cubicBezTo>
                  <a:pt x="1448577" y="0"/>
                  <a:pt x="1862952" y="414375"/>
                  <a:pt x="1862952" y="925533"/>
                </a:cubicBezTo>
                <a:lnTo>
                  <a:pt x="1862952" y="2098803"/>
                </a:lnTo>
                <a:cubicBezTo>
                  <a:pt x="1862952" y="2609961"/>
                  <a:pt x="1448577" y="3024336"/>
                  <a:pt x="937419" y="3024336"/>
                </a:cubicBezTo>
                <a:cubicBezTo>
                  <a:pt x="901350" y="3024336"/>
                  <a:pt x="865762" y="3022273"/>
                  <a:pt x="830829" y="3017733"/>
                </a:cubicBezTo>
                <a:cubicBezTo>
                  <a:pt x="565032" y="2879784"/>
                  <a:pt x="676792" y="2601660"/>
                  <a:pt x="901083" y="2560538"/>
                </a:cubicBezTo>
                <a:cubicBezTo>
                  <a:pt x="912947" y="2563700"/>
                  <a:pt x="925124" y="2564200"/>
                  <a:pt x="937419" y="2564200"/>
                </a:cubicBezTo>
                <a:cubicBezTo>
                  <a:pt x="1182204" y="2564200"/>
                  <a:pt x="1380640" y="2365763"/>
                  <a:pt x="1380641" y="2120980"/>
                </a:cubicBezTo>
                <a:lnTo>
                  <a:pt x="1380640" y="903358"/>
                </a:lnTo>
                <a:cubicBezTo>
                  <a:pt x="1380640" y="658574"/>
                  <a:pt x="1182204" y="460137"/>
                  <a:pt x="937419" y="460137"/>
                </a:cubicBezTo>
                <a:cubicBezTo>
                  <a:pt x="815027" y="460137"/>
                  <a:pt x="704222" y="509746"/>
                  <a:pt x="624015" y="589954"/>
                </a:cubicBezTo>
                <a:cubicBezTo>
                  <a:pt x="543808" y="670161"/>
                  <a:pt x="494199" y="780966"/>
                  <a:pt x="494199" y="903358"/>
                </a:cubicBezTo>
                <a:lnTo>
                  <a:pt x="494198" y="1607937"/>
                </a:lnTo>
                <a:cubicBezTo>
                  <a:pt x="365720" y="1602850"/>
                  <a:pt x="79084" y="1791747"/>
                  <a:pt x="11886" y="1990465"/>
                </a:cubicBezTo>
                <a:lnTo>
                  <a:pt x="11886" y="925533"/>
                </a:lnTo>
                <a:cubicBezTo>
                  <a:pt x="11886" y="669954"/>
                  <a:pt x="115480" y="438571"/>
                  <a:pt x="282968" y="2710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  <a:ea typeface="+mj-ea"/>
            </a:endParaRPr>
          </a:p>
        </p:txBody>
      </p:sp>
      <p:sp>
        <p:nvSpPr>
          <p:cNvPr id="37" name="Rectangle 1">
            <a:extLst>
              <a:ext uri="{FF2B5EF4-FFF2-40B4-BE49-F238E27FC236}">
                <a16:creationId xmlns:a16="http://schemas.microsoft.com/office/drawing/2014/main" id="{A4EAFCDC-3CB5-4489-AD2C-44643AA558FE}"/>
              </a:ext>
            </a:extLst>
          </p:cNvPr>
          <p:cNvSpPr>
            <a:spLocks noChangeAspect="1"/>
          </p:cNvSpPr>
          <p:nvPr/>
        </p:nvSpPr>
        <p:spPr>
          <a:xfrm>
            <a:off x="6515656" y="5315691"/>
            <a:ext cx="559474" cy="551206"/>
          </a:xfrm>
          <a:custGeom>
            <a:avLst/>
            <a:gdLst/>
            <a:ahLst/>
            <a:cxnLst/>
            <a:rect l="l" t="t" r="r" b="b"/>
            <a:pathLst>
              <a:path w="3994694" h="3935658">
                <a:moveTo>
                  <a:pt x="3059053" y="3287658"/>
                </a:moveTo>
                <a:lnTo>
                  <a:pt x="3994694" y="3287658"/>
                </a:lnTo>
                <a:lnTo>
                  <a:pt x="3994694" y="3935658"/>
                </a:lnTo>
                <a:lnTo>
                  <a:pt x="3059053" y="3935658"/>
                </a:lnTo>
                <a:close/>
                <a:moveTo>
                  <a:pt x="1259497" y="3287658"/>
                </a:moveTo>
                <a:lnTo>
                  <a:pt x="2915681" y="3287658"/>
                </a:lnTo>
                <a:lnTo>
                  <a:pt x="2915681" y="3935658"/>
                </a:lnTo>
                <a:lnTo>
                  <a:pt x="1259497" y="3935658"/>
                </a:lnTo>
                <a:close/>
                <a:moveTo>
                  <a:pt x="0" y="3287658"/>
                </a:moveTo>
                <a:lnTo>
                  <a:pt x="1116124" y="3287658"/>
                </a:lnTo>
                <a:lnTo>
                  <a:pt x="1116124" y="3935658"/>
                </a:lnTo>
                <a:lnTo>
                  <a:pt x="0" y="3935658"/>
                </a:lnTo>
                <a:close/>
                <a:moveTo>
                  <a:pt x="3886694" y="2470824"/>
                </a:moveTo>
                <a:lnTo>
                  <a:pt x="3994694" y="2470824"/>
                </a:lnTo>
                <a:lnTo>
                  <a:pt x="3994694" y="3118824"/>
                </a:lnTo>
                <a:lnTo>
                  <a:pt x="3886694" y="3118824"/>
                </a:lnTo>
                <a:close/>
                <a:moveTo>
                  <a:pt x="2123068" y="2470824"/>
                </a:moveTo>
                <a:lnTo>
                  <a:pt x="3779252" y="2470824"/>
                </a:lnTo>
                <a:lnTo>
                  <a:pt x="3779252" y="3118824"/>
                </a:lnTo>
                <a:lnTo>
                  <a:pt x="2123068" y="3118824"/>
                </a:lnTo>
                <a:close/>
                <a:moveTo>
                  <a:pt x="359442" y="2470824"/>
                </a:moveTo>
                <a:lnTo>
                  <a:pt x="2015626" y="2470824"/>
                </a:lnTo>
                <a:lnTo>
                  <a:pt x="2015626" y="3118824"/>
                </a:lnTo>
                <a:lnTo>
                  <a:pt x="359442" y="3118824"/>
                </a:lnTo>
                <a:close/>
                <a:moveTo>
                  <a:pt x="0" y="2470824"/>
                </a:moveTo>
                <a:lnTo>
                  <a:pt x="252000" y="2470824"/>
                </a:lnTo>
                <a:lnTo>
                  <a:pt x="252000" y="3118824"/>
                </a:lnTo>
                <a:lnTo>
                  <a:pt x="0" y="3118824"/>
                </a:lnTo>
                <a:close/>
                <a:moveTo>
                  <a:pt x="3059053" y="1635982"/>
                </a:moveTo>
                <a:lnTo>
                  <a:pt x="3994694" y="1635982"/>
                </a:lnTo>
                <a:lnTo>
                  <a:pt x="3994694" y="2283982"/>
                </a:lnTo>
                <a:lnTo>
                  <a:pt x="3059053" y="2283982"/>
                </a:lnTo>
                <a:close/>
                <a:moveTo>
                  <a:pt x="1259496" y="1635982"/>
                </a:moveTo>
                <a:lnTo>
                  <a:pt x="2915680" y="1635982"/>
                </a:lnTo>
                <a:lnTo>
                  <a:pt x="2915680" y="2283982"/>
                </a:lnTo>
                <a:lnTo>
                  <a:pt x="1259496" y="2283982"/>
                </a:lnTo>
                <a:close/>
                <a:moveTo>
                  <a:pt x="0" y="1635982"/>
                </a:moveTo>
                <a:lnTo>
                  <a:pt x="1116124" y="1635982"/>
                </a:lnTo>
                <a:lnTo>
                  <a:pt x="1116124" y="2283982"/>
                </a:lnTo>
                <a:lnTo>
                  <a:pt x="0" y="2283982"/>
                </a:lnTo>
                <a:close/>
                <a:moveTo>
                  <a:pt x="3886694" y="836400"/>
                </a:moveTo>
                <a:lnTo>
                  <a:pt x="3994694" y="836400"/>
                </a:lnTo>
                <a:lnTo>
                  <a:pt x="3994694" y="1484400"/>
                </a:lnTo>
                <a:lnTo>
                  <a:pt x="3886694" y="1484400"/>
                </a:lnTo>
                <a:close/>
                <a:moveTo>
                  <a:pt x="2123068" y="820634"/>
                </a:moveTo>
                <a:lnTo>
                  <a:pt x="3779252" y="820634"/>
                </a:lnTo>
                <a:lnTo>
                  <a:pt x="3779252" y="1468634"/>
                </a:lnTo>
                <a:lnTo>
                  <a:pt x="2123068" y="1468634"/>
                </a:lnTo>
                <a:close/>
                <a:moveTo>
                  <a:pt x="359442" y="820634"/>
                </a:moveTo>
                <a:lnTo>
                  <a:pt x="2015626" y="820634"/>
                </a:lnTo>
                <a:lnTo>
                  <a:pt x="2015626" y="1468634"/>
                </a:lnTo>
                <a:lnTo>
                  <a:pt x="359442" y="1468634"/>
                </a:lnTo>
                <a:close/>
                <a:moveTo>
                  <a:pt x="0" y="820634"/>
                </a:moveTo>
                <a:lnTo>
                  <a:pt x="252000" y="820634"/>
                </a:lnTo>
                <a:lnTo>
                  <a:pt x="252000" y="1468634"/>
                </a:lnTo>
                <a:lnTo>
                  <a:pt x="0" y="1468634"/>
                </a:lnTo>
                <a:close/>
                <a:moveTo>
                  <a:pt x="3059053" y="0"/>
                </a:moveTo>
                <a:lnTo>
                  <a:pt x="3994694" y="0"/>
                </a:lnTo>
                <a:lnTo>
                  <a:pt x="3994694" y="648000"/>
                </a:lnTo>
                <a:lnTo>
                  <a:pt x="3059053" y="648000"/>
                </a:lnTo>
                <a:close/>
                <a:moveTo>
                  <a:pt x="1259496" y="0"/>
                </a:moveTo>
                <a:lnTo>
                  <a:pt x="2915680" y="0"/>
                </a:lnTo>
                <a:lnTo>
                  <a:pt x="2915680" y="648000"/>
                </a:lnTo>
                <a:lnTo>
                  <a:pt x="1259496" y="648000"/>
                </a:lnTo>
                <a:close/>
                <a:moveTo>
                  <a:pt x="0" y="0"/>
                </a:moveTo>
                <a:lnTo>
                  <a:pt x="1116124" y="0"/>
                </a:lnTo>
                <a:lnTo>
                  <a:pt x="1116124" y="648000"/>
                </a:lnTo>
                <a:lnTo>
                  <a:pt x="0" y="64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  <a:ea typeface="+mj-ea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5A27610-9F82-407D-AA13-218951716894}"/>
              </a:ext>
            </a:extLst>
          </p:cNvPr>
          <p:cNvGrpSpPr/>
          <p:nvPr/>
        </p:nvGrpSpPr>
        <p:grpSpPr>
          <a:xfrm rot="20670820">
            <a:off x="2710212" y="3618596"/>
            <a:ext cx="1626558" cy="1505979"/>
            <a:chOff x="1064519" y="1872500"/>
            <a:chExt cx="1561257" cy="1445520"/>
          </a:xfrm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620EEB4E-06ED-44F0-BB83-42A268F75222}"/>
                </a:ext>
              </a:extLst>
            </p:cNvPr>
            <p:cNvSpPr/>
            <p:nvPr/>
          </p:nvSpPr>
          <p:spPr>
            <a:xfrm>
              <a:off x="1634779" y="2819951"/>
              <a:ext cx="110877" cy="179829"/>
            </a:xfrm>
            <a:custGeom>
              <a:avLst/>
              <a:gdLst>
                <a:gd name="connsiteX0" fmla="*/ 95575 w 110877"/>
                <a:gd name="connsiteY0" fmla="*/ 170244 h 179829"/>
                <a:gd name="connsiteX1" fmla="*/ 68653 w 110877"/>
                <a:gd name="connsiteY1" fmla="*/ 178699 h 179829"/>
                <a:gd name="connsiteX2" fmla="*/ 41280 w 110877"/>
                <a:gd name="connsiteY2" fmla="*/ 164423 h 179829"/>
                <a:gd name="connsiteX3" fmla="*/ 1260 w 110877"/>
                <a:gd name="connsiteY3" fmla="*/ 37088 h 179829"/>
                <a:gd name="connsiteX4" fmla="*/ 15536 w 110877"/>
                <a:gd name="connsiteY4" fmla="*/ 9715 h 179829"/>
                <a:gd name="connsiteX5" fmla="*/ 42458 w 110877"/>
                <a:gd name="connsiteY5" fmla="*/ 1260 h 179829"/>
                <a:gd name="connsiteX6" fmla="*/ 69831 w 110877"/>
                <a:gd name="connsiteY6" fmla="*/ 15536 h 179829"/>
                <a:gd name="connsiteX7" fmla="*/ 109851 w 110877"/>
                <a:gd name="connsiteY7" fmla="*/ 142872 h 179829"/>
                <a:gd name="connsiteX8" fmla="*/ 95575 w 110877"/>
                <a:gd name="connsiteY8" fmla="*/ 170244 h 179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0877" h="179829">
                  <a:moveTo>
                    <a:pt x="95575" y="170244"/>
                  </a:moveTo>
                  <a:lnTo>
                    <a:pt x="68653" y="178699"/>
                  </a:lnTo>
                  <a:cubicBezTo>
                    <a:pt x="57184" y="182302"/>
                    <a:pt x="44884" y="175858"/>
                    <a:pt x="41280" y="164423"/>
                  </a:cubicBezTo>
                  <a:lnTo>
                    <a:pt x="1260" y="37088"/>
                  </a:lnTo>
                  <a:cubicBezTo>
                    <a:pt x="-2343" y="25619"/>
                    <a:pt x="4102" y="13318"/>
                    <a:pt x="15536" y="9715"/>
                  </a:cubicBezTo>
                  <a:lnTo>
                    <a:pt x="42458" y="1260"/>
                  </a:lnTo>
                  <a:cubicBezTo>
                    <a:pt x="53927" y="-2343"/>
                    <a:pt x="66228" y="4102"/>
                    <a:pt x="69831" y="15536"/>
                  </a:cubicBezTo>
                  <a:lnTo>
                    <a:pt x="109851" y="142872"/>
                  </a:lnTo>
                  <a:cubicBezTo>
                    <a:pt x="113454" y="154341"/>
                    <a:pt x="107044" y="166641"/>
                    <a:pt x="95575" y="170244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A23A5F8A-D025-4F68-9E6F-A77A48EB3781}"/>
                </a:ext>
              </a:extLst>
            </p:cNvPr>
            <p:cNvSpPr/>
            <p:nvPr/>
          </p:nvSpPr>
          <p:spPr>
            <a:xfrm>
              <a:off x="2539846" y="2271312"/>
              <a:ext cx="85930" cy="302834"/>
            </a:xfrm>
            <a:custGeom>
              <a:avLst/>
              <a:gdLst>
                <a:gd name="connsiteX0" fmla="*/ 17377 w 85929"/>
                <a:gd name="connsiteY0" fmla="*/ 260 h 302833"/>
                <a:gd name="connsiteX1" fmla="*/ 1646 w 85929"/>
                <a:gd name="connsiteY1" fmla="*/ 145163 h 302833"/>
                <a:gd name="connsiteX2" fmla="*/ 260 w 85929"/>
                <a:gd name="connsiteY2" fmla="*/ 145163 h 302833"/>
                <a:gd name="connsiteX3" fmla="*/ 953 w 85929"/>
                <a:gd name="connsiteY3" fmla="*/ 151434 h 302833"/>
                <a:gd name="connsiteX4" fmla="*/ 260 w 85929"/>
                <a:gd name="connsiteY4" fmla="*/ 157706 h 302833"/>
                <a:gd name="connsiteX5" fmla="*/ 1646 w 85929"/>
                <a:gd name="connsiteY5" fmla="*/ 157706 h 302833"/>
                <a:gd name="connsiteX6" fmla="*/ 17377 w 85929"/>
                <a:gd name="connsiteY6" fmla="*/ 302643 h 302833"/>
                <a:gd name="connsiteX7" fmla="*/ 85843 w 85929"/>
                <a:gd name="connsiteY7" fmla="*/ 244433 h 302833"/>
                <a:gd name="connsiteX8" fmla="*/ 85843 w 85929"/>
                <a:gd name="connsiteY8" fmla="*/ 157706 h 302833"/>
                <a:gd name="connsiteX9" fmla="*/ 85843 w 85929"/>
                <a:gd name="connsiteY9" fmla="*/ 145163 h 302833"/>
                <a:gd name="connsiteX10" fmla="*/ 85843 w 85929"/>
                <a:gd name="connsiteY10" fmla="*/ 58436 h 302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5929" h="302833">
                  <a:moveTo>
                    <a:pt x="17377" y="260"/>
                  </a:moveTo>
                  <a:lnTo>
                    <a:pt x="1646" y="145163"/>
                  </a:lnTo>
                  <a:lnTo>
                    <a:pt x="260" y="145163"/>
                  </a:lnTo>
                  <a:lnTo>
                    <a:pt x="953" y="151434"/>
                  </a:lnTo>
                  <a:lnTo>
                    <a:pt x="260" y="157706"/>
                  </a:lnTo>
                  <a:lnTo>
                    <a:pt x="1646" y="157706"/>
                  </a:lnTo>
                  <a:lnTo>
                    <a:pt x="17377" y="302643"/>
                  </a:lnTo>
                  <a:lnTo>
                    <a:pt x="85843" y="244433"/>
                  </a:lnTo>
                  <a:lnTo>
                    <a:pt x="85843" y="157706"/>
                  </a:lnTo>
                  <a:lnTo>
                    <a:pt x="85843" y="145163"/>
                  </a:lnTo>
                  <a:lnTo>
                    <a:pt x="85843" y="5843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2B42E08C-8FE5-487E-BC35-77DF011B5DA4}"/>
                </a:ext>
              </a:extLst>
            </p:cNvPr>
            <p:cNvSpPr/>
            <p:nvPr/>
          </p:nvSpPr>
          <p:spPr>
            <a:xfrm>
              <a:off x="1326355" y="2477085"/>
              <a:ext cx="459448" cy="840935"/>
            </a:xfrm>
            <a:custGeom>
              <a:avLst/>
              <a:gdLst>
                <a:gd name="connsiteX0" fmla="*/ 423750 w 459447"/>
                <a:gd name="connsiteY0" fmla="*/ 795051 h 840935"/>
                <a:gd name="connsiteX1" fmla="*/ 284980 w 459447"/>
                <a:gd name="connsiteY1" fmla="*/ 838674 h 840935"/>
                <a:gd name="connsiteX2" fmla="*/ 221122 w 459447"/>
                <a:gd name="connsiteY2" fmla="*/ 805342 h 840935"/>
                <a:gd name="connsiteX3" fmla="*/ 2590 w 459447"/>
                <a:gd name="connsiteY3" fmla="*/ 110072 h 840935"/>
                <a:gd name="connsiteX4" fmla="*/ 35922 w 459447"/>
                <a:gd name="connsiteY4" fmla="*/ 46213 h 840935"/>
                <a:gd name="connsiteX5" fmla="*/ 174692 w 459447"/>
                <a:gd name="connsiteY5" fmla="*/ 2590 h 840935"/>
                <a:gd name="connsiteX6" fmla="*/ 238551 w 459447"/>
                <a:gd name="connsiteY6" fmla="*/ 35922 h 840935"/>
                <a:gd name="connsiteX7" fmla="*/ 457048 w 459447"/>
                <a:gd name="connsiteY7" fmla="*/ 731227 h 840935"/>
                <a:gd name="connsiteX8" fmla="*/ 423750 w 459447"/>
                <a:gd name="connsiteY8" fmla="*/ 795051 h 840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9447" h="840935">
                  <a:moveTo>
                    <a:pt x="423750" y="795051"/>
                  </a:moveTo>
                  <a:lnTo>
                    <a:pt x="284980" y="838674"/>
                  </a:lnTo>
                  <a:cubicBezTo>
                    <a:pt x="258266" y="847059"/>
                    <a:pt x="229507" y="832091"/>
                    <a:pt x="221122" y="805342"/>
                  </a:cubicBezTo>
                  <a:lnTo>
                    <a:pt x="2590" y="110072"/>
                  </a:lnTo>
                  <a:cubicBezTo>
                    <a:pt x="-5795" y="83357"/>
                    <a:pt x="9173" y="54598"/>
                    <a:pt x="35922" y="46213"/>
                  </a:cubicBezTo>
                  <a:lnTo>
                    <a:pt x="174692" y="2590"/>
                  </a:lnTo>
                  <a:cubicBezTo>
                    <a:pt x="201407" y="-5795"/>
                    <a:pt x="230165" y="9173"/>
                    <a:pt x="238551" y="35922"/>
                  </a:cubicBezTo>
                  <a:lnTo>
                    <a:pt x="457048" y="731227"/>
                  </a:lnTo>
                  <a:cubicBezTo>
                    <a:pt x="465468" y="757942"/>
                    <a:pt x="450465" y="786666"/>
                    <a:pt x="423750" y="795051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810FBDC-B7DE-4829-B156-4D8F1256CA88}"/>
                </a:ext>
              </a:extLst>
            </p:cNvPr>
            <p:cNvSpPr/>
            <p:nvPr/>
          </p:nvSpPr>
          <p:spPr>
            <a:xfrm>
              <a:off x="1471820" y="1927904"/>
              <a:ext cx="1038782" cy="989580"/>
            </a:xfrm>
            <a:custGeom>
              <a:avLst/>
              <a:gdLst>
                <a:gd name="connsiteX0" fmla="*/ 541133 w 1038782"/>
                <a:gd name="connsiteY0" fmla="*/ 221633 h 989580"/>
                <a:gd name="connsiteX1" fmla="*/ 260 w 1038782"/>
                <a:gd name="connsiteY1" fmla="*/ 221633 h 989580"/>
                <a:gd name="connsiteX2" fmla="*/ 260 w 1038782"/>
                <a:gd name="connsiteY2" fmla="*/ 487393 h 989580"/>
                <a:gd name="connsiteX3" fmla="*/ 260 w 1038782"/>
                <a:gd name="connsiteY3" fmla="*/ 502326 h 989580"/>
                <a:gd name="connsiteX4" fmla="*/ 260 w 1038782"/>
                <a:gd name="connsiteY4" fmla="*/ 768086 h 989580"/>
                <a:gd name="connsiteX5" fmla="*/ 541133 w 1038782"/>
                <a:gd name="connsiteY5" fmla="*/ 768086 h 989580"/>
                <a:gd name="connsiteX6" fmla="*/ 1038626 w 1038782"/>
                <a:gd name="connsiteY6" fmla="*/ 989459 h 989580"/>
                <a:gd name="connsiteX7" fmla="*/ 1038626 w 1038782"/>
                <a:gd name="connsiteY7" fmla="*/ 502326 h 989580"/>
                <a:gd name="connsiteX8" fmla="*/ 1038626 w 1038782"/>
                <a:gd name="connsiteY8" fmla="*/ 487393 h 989580"/>
                <a:gd name="connsiteX9" fmla="*/ 1038626 w 1038782"/>
                <a:gd name="connsiteY9" fmla="*/ 260 h 989580"/>
                <a:gd name="connsiteX10" fmla="*/ 541133 w 1038782"/>
                <a:gd name="connsiteY10" fmla="*/ 221633 h 989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38782" h="989580">
                  <a:moveTo>
                    <a:pt x="541133" y="221633"/>
                  </a:moveTo>
                  <a:lnTo>
                    <a:pt x="260" y="221633"/>
                  </a:lnTo>
                  <a:lnTo>
                    <a:pt x="260" y="487393"/>
                  </a:lnTo>
                  <a:lnTo>
                    <a:pt x="260" y="502326"/>
                  </a:lnTo>
                  <a:lnTo>
                    <a:pt x="260" y="768086"/>
                  </a:lnTo>
                  <a:lnTo>
                    <a:pt x="541133" y="768086"/>
                  </a:lnTo>
                  <a:cubicBezTo>
                    <a:pt x="541133" y="768086"/>
                    <a:pt x="851521" y="802319"/>
                    <a:pt x="1038626" y="989459"/>
                  </a:cubicBezTo>
                  <a:lnTo>
                    <a:pt x="1038626" y="502326"/>
                  </a:lnTo>
                  <a:lnTo>
                    <a:pt x="1038626" y="487393"/>
                  </a:lnTo>
                  <a:lnTo>
                    <a:pt x="1038626" y="260"/>
                  </a:lnTo>
                  <a:cubicBezTo>
                    <a:pt x="851486" y="187400"/>
                    <a:pt x="541133" y="221633"/>
                    <a:pt x="541133" y="221633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977B3F1A-7361-4CDC-8D96-D9C7790A42E4}"/>
                </a:ext>
              </a:extLst>
            </p:cNvPr>
            <p:cNvSpPr/>
            <p:nvPr/>
          </p:nvSpPr>
          <p:spPr>
            <a:xfrm>
              <a:off x="2510221" y="1872500"/>
              <a:ext cx="59597" cy="1100458"/>
            </a:xfrm>
            <a:custGeom>
              <a:avLst/>
              <a:gdLst>
                <a:gd name="connsiteX0" fmla="*/ 41562 w 59596"/>
                <a:gd name="connsiteY0" fmla="*/ 1100267 h 1100457"/>
                <a:gd name="connsiteX1" fmla="*/ 18277 w 59596"/>
                <a:gd name="connsiteY1" fmla="*/ 1100267 h 1100457"/>
                <a:gd name="connsiteX2" fmla="*/ 260 w 59596"/>
                <a:gd name="connsiteY2" fmla="*/ 1082250 h 1100457"/>
                <a:gd name="connsiteX3" fmla="*/ 260 w 59596"/>
                <a:gd name="connsiteY3" fmla="*/ 18277 h 1100457"/>
                <a:gd name="connsiteX4" fmla="*/ 18277 w 59596"/>
                <a:gd name="connsiteY4" fmla="*/ 260 h 1100457"/>
                <a:gd name="connsiteX5" fmla="*/ 41562 w 59596"/>
                <a:gd name="connsiteY5" fmla="*/ 260 h 1100457"/>
                <a:gd name="connsiteX6" fmla="*/ 59579 w 59596"/>
                <a:gd name="connsiteY6" fmla="*/ 18277 h 1100457"/>
                <a:gd name="connsiteX7" fmla="*/ 59579 w 59596"/>
                <a:gd name="connsiteY7" fmla="*/ 1082250 h 1100457"/>
                <a:gd name="connsiteX8" fmla="*/ 41562 w 59596"/>
                <a:gd name="connsiteY8" fmla="*/ 1100267 h 1100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596" h="1100457">
                  <a:moveTo>
                    <a:pt x="41562" y="1100267"/>
                  </a:moveTo>
                  <a:lnTo>
                    <a:pt x="18277" y="1100267"/>
                  </a:lnTo>
                  <a:cubicBezTo>
                    <a:pt x="8368" y="1100267"/>
                    <a:pt x="260" y="1092159"/>
                    <a:pt x="260" y="1082250"/>
                  </a:cubicBezTo>
                  <a:lnTo>
                    <a:pt x="260" y="18277"/>
                  </a:lnTo>
                  <a:cubicBezTo>
                    <a:pt x="260" y="8368"/>
                    <a:pt x="8368" y="260"/>
                    <a:pt x="18277" y="260"/>
                  </a:cubicBezTo>
                  <a:lnTo>
                    <a:pt x="41562" y="260"/>
                  </a:lnTo>
                  <a:cubicBezTo>
                    <a:pt x="51471" y="260"/>
                    <a:pt x="59579" y="8368"/>
                    <a:pt x="59579" y="18277"/>
                  </a:cubicBezTo>
                  <a:lnTo>
                    <a:pt x="59579" y="1082250"/>
                  </a:lnTo>
                  <a:cubicBezTo>
                    <a:pt x="59579" y="1092159"/>
                    <a:pt x="51471" y="1100267"/>
                    <a:pt x="41562" y="1100267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7BAA5B1-430A-4745-A139-442DA0F46DB5}"/>
                </a:ext>
              </a:extLst>
            </p:cNvPr>
            <p:cNvSpPr/>
            <p:nvPr/>
          </p:nvSpPr>
          <p:spPr>
            <a:xfrm>
              <a:off x="1064519" y="2288498"/>
              <a:ext cx="126123" cy="267492"/>
            </a:xfrm>
            <a:custGeom>
              <a:avLst/>
              <a:gdLst>
                <a:gd name="connsiteX0" fmla="*/ 260 w 126122"/>
                <a:gd name="connsiteY0" fmla="*/ 260 h 267491"/>
                <a:gd name="connsiteX1" fmla="*/ 126071 w 126122"/>
                <a:gd name="connsiteY1" fmla="*/ 260 h 267491"/>
                <a:gd name="connsiteX2" fmla="*/ 126071 w 126122"/>
                <a:gd name="connsiteY2" fmla="*/ 267266 h 267491"/>
                <a:gd name="connsiteX3" fmla="*/ 260 w 126122"/>
                <a:gd name="connsiteY3" fmla="*/ 267266 h 267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122" h="267491">
                  <a:moveTo>
                    <a:pt x="260" y="260"/>
                  </a:moveTo>
                  <a:lnTo>
                    <a:pt x="126071" y="260"/>
                  </a:lnTo>
                  <a:lnTo>
                    <a:pt x="126071" y="267266"/>
                  </a:lnTo>
                  <a:lnTo>
                    <a:pt x="260" y="26726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DE5CE5B4-1C11-4FCB-9D7B-4F295529D84D}"/>
                </a:ext>
              </a:extLst>
            </p:cNvPr>
            <p:cNvSpPr/>
            <p:nvPr/>
          </p:nvSpPr>
          <p:spPr>
            <a:xfrm>
              <a:off x="1122660" y="2149278"/>
              <a:ext cx="349610" cy="545724"/>
            </a:xfrm>
            <a:custGeom>
              <a:avLst/>
              <a:gdLst>
                <a:gd name="connsiteX0" fmla="*/ 132620 w 349610"/>
                <a:gd name="connsiteY0" fmla="*/ 260 h 545724"/>
                <a:gd name="connsiteX1" fmla="*/ 260 w 349610"/>
                <a:gd name="connsiteY1" fmla="*/ 78463 h 545724"/>
                <a:gd name="connsiteX2" fmla="*/ 260 w 349610"/>
                <a:gd name="connsiteY2" fmla="*/ 269727 h 545724"/>
                <a:gd name="connsiteX3" fmla="*/ 260 w 349610"/>
                <a:gd name="connsiteY3" fmla="*/ 276206 h 545724"/>
                <a:gd name="connsiteX4" fmla="*/ 260 w 349610"/>
                <a:gd name="connsiteY4" fmla="*/ 467469 h 545724"/>
                <a:gd name="connsiteX5" fmla="*/ 132620 w 349610"/>
                <a:gd name="connsiteY5" fmla="*/ 545673 h 545724"/>
                <a:gd name="connsiteX6" fmla="*/ 349420 w 349610"/>
                <a:gd name="connsiteY6" fmla="*/ 545673 h 545724"/>
                <a:gd name="connsiteX7" fmla="*/ 349420 w 349610"/>
                <a:gd name="connsiteY7" fmla="*/ 276206 h 545724"/>
                <a:gd name="connsiteX8" fmla="*/ 349420 w 349610"/>
                <a:gd name="connsiteY8" fmla="*/ 269727 h 545724"/>
                <a:gd name="connsiteX9" fmla="*/ 349420 w 349610"/>
                <a:gd name="connsiteY9" fmla="*/ 260 h 545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49610" h="545724">
                  <a:moveTo>
                    <a:pt x="132620" y="260"/>
                  </a:moveTo>
                  <a:lnTo>
                    <a:pt x="260" y="78463"/>
                  </a:lnTo>
                  <a:lnTo>
                    <a:pt x="260" y="269727"/>
                  </a:lnTo>
                  <a:lnTo>
                    <a:pt x="260" y="276206"/>
                  </a:lnTo>
                  <a:lnTo>
                    <a:pt x="260" y="467469"/>
                  </a:lnTo>
                  <a:lnTo>
                    <a:pt x="132620" y="545673"/>
                  </a:lnTo>
                  <a:lnTo>
                    <a:pt x="349420" y="545673"/>
                  </a:lnTo>
                  <a:lnTo>
                    <a:pt x="349420" y="276206"/>
                  </a:lnTo>
                  <a:lnTo>
                    <a:pt x="349420" y="269727"/>
                  </a:lnTo>
                  <a:lnTo>
                    <a:pt x="349420" y="26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4AB299D-12B9-46D3-A5FF-DA39C6242B4B}"/>
              </a:ext>
            </a:extLst>
          </p:cNvPr>
          <p:cNvGrpSpPr/>
          <p:nvPr/>
        </p:nvGrpSpPr>
        <p:grpSpPr>
          <a:xfrm>
            <a:off x="1045733" y="3262848"/>
            <a:ext cx="2775264" cy="3626866"/>
            <a:chOff x="1126074" y="2670966"/>
            <a:chExt cx="2734161" cy="3573152"/>
          </a:xfrm>
        </p:grpSpPr>
        <p:sp>
          <p:nvSpPr>
            <p:cNvPr id="18" name="Freeform 15">
              <a:extLst>
                <a:ext uri="{FF2B5EF4-FFF2-40B4-BE49-F238E27FC236}">
                  <a16:creationId xmlns:a16="http://schemas.microsoft.com/office/drawing/2014/main" id="{CA7407F4-C03D-4AF6-A332-92AC9B19029B}"/>
                </a:ext>
              </a:extLst>
            </p:cNvPr>
            <p:cNvSpPr/>
            <p:nvPr/>
          </p:nvSpPr>
          <p:spPr>
            <a:xfrm rot="1258431">
              <a:off x="3177475" y="3781009"/>
              <a:ext cx="682760" cy="881775"/>
            </a:xfrm>
            <a:custGeom>
              <a:avLst/>
              <a:gdLst>
                <a:gd name="connsiteX0" fmla="*/ 237850 w 650123"/>
                <a:gd name="connsiteY0" fmla="*/ 850974 h 866830"/>
                <a:gd name="connsiteX1" fmla="*/ 0 w 650123"/>
                <a:gd name="connsiteY1" fmla="*/ 63427 h 866830"/>
                <a:gd name="connsiteX2" fmla="*/ 153281 w 650123"/>
                <a:gd name="connsiteY2" fmla="*/ 184994 h 866830"/>
                <a:gd name="connsiteX3" fmla="*/ 216708 w 650123"/>
                <a:gd name="connsiteY3" fmla="*/ 5286 h 866830"/>
                <a:gd name="connsiteX4" fmla="*/ 317133 w 650123"/>
                <a:gd name="connsiteY4" fmla="*/ 184994 h 866830"/>
                <a:gd name="connsiteX5" fmla="*/ 359418 w 650123"/>
                <a:gd name="connsiteY5" fmla="*/ 0 h 866830"/>
                <a:gd name="connsiteX6" fmla="*/ 475700 w 650123"/>
                <a:gd name="connsiteY6" fmla="*/ 126853 h 866830"/>
                <a:gd name="connsiteX7" fmla="*/ 539126 w 650123"/>
                <a:gd name="connsiteY7" fmla="*/ 36999 h 866830"/>
                <a:gd name="connsiteX8" fmla="*/ 650123 w 650123"/>
                <a:gd name="connsiteY8" fmla="*/ 866830 h 866830"/>
                <a:gd name="connsiteX9" fmla="*/ 237850 w 650123"/>
                <a:gd name="connsiteY9" fmla="*/ 850974 h 866830"/>
                <a:gd name="connsiteX0" fmla="*/ 197028 w 609301"/>
                <a:gd name="connsiteY0" fmla="*/ 850974 h 866830"/>
                <a:gd name="connsiteX1" fmla="*/ 0 w 609301"/>
                <a:gd name="connsiteY1" fmla="*/ 60706 h 866830"/>
                <a:gd name="connsiteX2" fmla="*/ 112459 w 609301"/>
                <a:gd name="connsiteY2" fmla="*/ 184994 h 866830"/>
                <a:gd name="connsiteX3" fmla="*/ 175886 w 609301"/>
                <a:gd name="connsiteY3" fmla="*/ 5286 h 866830"/>
                <a:gd name="connsiteX4" fmla="*/ 276311 w 609301"/>
                <a:gd name="connsiteY4" fmla="*/ 184994 h 866830"/>
                <a:gd name="connsiteX5" fmla="*/ 318596 w 609301"/>
                <a:gd name="connsiteY5" fmla="*/ 0 h 866830"/>
                <a:gd name="connsiteX6" fmla="*/ 434878 w 609301"/>
                <a:gd name="connsiteY6" fmla="*/ 126853 h 866830"/>
                <a:gd name="connsiteX7" fmla="*/ 498304 w 609301"/>
                <a:gd name="connsiteY7" fmla="*/ 36999 h 866830"/>
                <a:gd name="connsiteX8" fmla="*/ 609301 w 609301"/>
                <a:gd name="connsiteY8" fmla="*/ 866830 h 866830"/>
                <a:gd name="connsiteX9" fmla="*/ 197028 w 609301"/>
                <a:gd name="connsiteY9" fmla="*/ 850974 h 866830"/>
                <a:gd name="connsiteX0" fmla="*/ 208370 w 620643"/>
                <a:gd name="connsiteY0" fmla="*/ 850974 h 866830"/>
                <a:gd name="connsiteX1" fmla="*/ 11342 w 620643"/>
                <a:gd name="connsiteY1" fmla="*/ 60706 h 866830"/>
                <a:gd name="connsiteX2" fmla="*/ 123801 w 620643"/>
                <a:gd name="connsiteY2" fmla="*/ 184994 h 866830"/>
                <a:gd name="connsiteX3" fmla="*/ 187228 w 620643"/>
                <a:gd name="connsiteY3" fmla="*/ 5286 h 866830"/>
                <a:gd name="connsiteX4" fmla="*/ 287653 w 620643"/>
                <a:gd name="connsiteY4" fmla="*/ 184994 h 866830"/>
                <a:gd name="connsiteX5" fmla="*/ 329938 w 620643"/>
                <a:gd name="connsiteY5" fmla="*/ 0 h 866830"/>
                <a:gd name="connsiteX6" fmla="*/ 446220 w 620643"/>
                <a:gd name="connsiteY6" fmla="*/ 126853 h 866830"/>
                <a:gd name="connsiteX7" fmla="*/ 509646 w 620643"/>
                <a:gd name="connsiteY7" fmla="*/ 36999 h 866830"/>
                <a:gd name="connsiteX8" fmla="*/ 620643 w 620643"/>
                <a:gd name="connsiteY8" fmla="*/ 866830 h 866830"/>
                <a:gd name="connsiteX9" fmla="*/ 208370 w 620643"/>
                <a:gd name="connsiteY9" fmla="*/ 850974 h 866830"/>
                <a:gd name="connsiteX0" fmla="*/ 208370 w 620643"/>
                <a:gd name="connsiteY0" fmla="*/ 850974 h 866830"/>
                <a:gd name="connsiteX1" fmla="*/ 11342 w 620643"/>
                <a:gd name="connsiteY1" fmla="*/ 60706 h 866830"/>
                <a:gd name="connsiteX2" fmla="*/ 123801 w 620643"/>
                <a:gd name="connsiteY2" fmla="*/ 184994 h 866830"/>
                <a:gd name="connsiteX3" fmla="*/ 187228 w 620643"/>
                <a:gd name="connsiteY3" fmla="*/ 5286 h 866830"/>
                <a:gd name="connsiteX4" fmla="*/ 287653 w 620643"/>
                <a:gd name="connsiteY4" fmla="*/ 184994 h 866830"/>
                <a:gd name="connsiteX5" fmla="*/ 329938 w 620643"/>
                <a:gd name="connsiteY5" fmla="*/ 0 h 866830"/>
                <a:gd name="connsiteX6" fmla="*/ 446220 w 620643"/>
                <a:gd name="connsiteY6" fmla="*/ 126853 h 866830"/>
                <a:gd name="connsiteX7" fmla="*/ 509646 w 620643"/>
                <a:gd name="connsiteY7" fmla="*/ 36999 h 866830"/>
                <a:gd name="connsiteX8" fmla="*/ 620643 w 620643"/>
                <a:gd name="connsiteY8" fmla="*/ 866830 h 866830"/>
                <a:gd name="connsiteX9" fmla="*/ 208370 w 620643"/>
                <a:gd name="connsiteY9" fmla="*/ 850974 h 866830"/>
                <a:gd name="connsiteX0" fmla="*/ 209189 w 621462"/>
                <a:gd name="connsiteY0" fmla="*/ 850974 h 866830"/>
                <a:gd name="connsiteX1" fmla="*/ 12161 w 621462"/>
                <a:gd name="connsiteY1" fmla="*/ 60706 h 866830"/>
                <a:gd name="connsiteX2" fmla="*/ 124620 w 621462"/>
                <a:gd name="connsiteY2" fmla="*/ 184994 h 866830"/>
                <a:gd name="connsiteX3" fmla="*/ 188047 w 621462"/>
                <a:gd name="connsiteY3" fmla="*/ 5286 h 866830"/>
                <a:gd name="connsiteX4" fmla="*/ 288472 w 621462"/>
                <a:gd name="connsiteY4" fmla="*/ 184994 h 866830"/>
                <a:gd name="connsiteX5" fmla="*/ 330757 w 621462"/>
                <a:gd name="connsiteY5" fmla="*/ 0 h 866830"/>
                <a:gd name="connsiteX6" fmla="*/ 447039 w 621462"/>
                <a:gd name="connsiteY6" fmla="*/ 126853 h 866830"/>
                <a:gd name="connsiteX7" fmla="*/ 510465 w 621462"/>
                <a:gd name="connsiteY7" fmla="*/ 36999 h 866830"/>
                <a:gd name="connsiteX8" fmla="*/ 621462 w 621462"/>
                <a:gd name="connsiteY8" fmla="*/ 866830 h 866830"/>
                <a:gd name="connsiteX9" fmla="*/ 209189 w 621462"/>
                <a:gd name="connsiteY9" fmla="*/ 850974 h 866830"/>
                <a:gd name="connsiteX0" fmla="*/ 160744 w 624724"/>
                <a:gd name="connsiteY0" fmla="*/ 812874 h 866830"/>
                <a:gd name="connsiteX1" fmla="*/ 15423 w 624724"/>
                <a:gd name="connsiteY1" fmla="*/ 60706 h 866830"/>
                <a:gd name="connsiteX2" fmla="*/ 127882 w 624724"/>
                <a:gd name="connsiteY2" fmla="*/ 184994 h 866830"/>
                <a:gd name="connsiteX3" fmla="*/ 191309 w 624724"/>
                <a:gd name="connsiteY3" fmla="*/ 5286 h 866830"/>
                <a:gd name="connsiteX4" fmla="*/ 291734 w 624724"/>
                <a:gd name="connsiteY4" fmla="*/ 184994 h 866830"/>
                <a:gd name="connsiteX5" fmla="*/ 334019 w 624724"/>
                <a:gd name="connsiteY5" fmla="*/ 0 h 866830"/>
                <a:gd name="connsiteX6" fmla="*/ 450301 w 624724"/>
                <a:gd name="connsiteY6" fmla="*/ 126853 h 866830"/>
                <a:gd name="connsiteX7" fmla="*/ 513727 w 624724"/>
                <a:gd name="connsiteY7" fmla="*/ 36999 h 866830"/>
                <a:gd name="connsiteX8" fmla="*/ 624724 w 624724"/>
                <a:gd name="connsiteY8" fmla="*/ 866830 h 866830"/>
                <a:gd name="connsiteX9" fmla="*/ 160744 w 624724"/>
                <a:gd name="connsiteY9" fmla="*/ 812874 h 866830"/>
                <a:gd name="connsiteX0" fmla="*/ 206607 w 621601"/>
                <a:gd name="connsiteY0" fmla="*/ 853696 h 866830"/>
                <a:gd name="connsiteX1" fmla="*/ 12300 w 621601"/>
                <a:gd name="connsiteY1" fmla="*/ 60706 h 866830"/>
                <a:gd name="connsiteX2" fmla="*/ 124759 w 621601"/>
                <a:gd name="connsiteY2" fmla="*/ 184994 h 866830"/>
                <a:gd name="connsiteX3" fmla="*/ 188186 w 621601"/>
                <a:gd name="connsiteY3" fmla="*/ 5286 h 866830"/>
                <a:gd name="connsiteX4" fmla="*/ 288611 w 621601"/>
                <a:gd name="connsiteY4" fmla="*/ 184994 h 866830"/>
                <a:gd name="connsiteX5" fmla="*/ 330896 w 621601"/>
                <a:gd name="connsiteY5" fmla="*/ 0 h 866830"/>
                <a:gd name="connsiteX6" fmla="*/ 447178 w 621601"/>
                <a:gd name="connsiteY6" fmla="*/ 126853 h 866830"/>
                <a:gd name="connsiteX7" fmla="*/ 510604 w 621601"/>
                <a:gd name="connsiteY7" fmla="*/ 36999 h 866830"/>
                <a:gd name="connsiteX8" fmla="*/ 621601 w 621601"/>
                <a:gd name="connsiteY8" fmla="*/ 866830 h 866830"/>
                <a:gd name="connsiteX9" fmla="*/ 206607 w 621601"/>
                <a:gd name="connsiteY9" fmla="*/ 853696 h 866830"/>
                <a:gd name="connsiteX0" fmla="*/ 206607 w 621601"/>
                <a:gd name="connsiteY0" fmla="*/ 853696 h 866830"/>
                <a:gd name="connsiteX1" fmla="*/ 12300 w 621601"/>
                <a:gd name="connsiteY1" fmla="*/ 60706 h 866830"/>
                <a:gd name="connsiteX2" fmla="*/ 124759 w 621601"/>
                <a:gd name="connsiteY2" fmla="*/ 184994 h 866830"/>
                <a:gd name="connsiteX3" fmla="*/ 188186 w 621601"/>
                <a:gd name="connsiteY3" fmla="*/ 5286 h 866830"/>
                <a:gd name="connsiteX4" fmla="*/ 288611 w 621601"/>
                <a:gd name="connsiteY4" fmla="*/ 184994 h 866830"/>
                <a:gd name="connsiteX5" fmla="*/ 330896 w 621601"/>
                <a:gd name="connsiteY5" fmla="*/ 0 h 866830"/>
                <a:gd name="connsiteX6" fmla="*/ 447178 w 621601"/>
                <a:gd name="connsiteY6" fmla="*/ 126853 h 866830"/>
                <a:gd name="connsiteX7" fmla="*/ 510604 w 621601"/>
                <a:gd name="connsiteY7" fmla="*/ 36999 h 866830"/>
                <a:gd name="connsiteX8" fmla="*/ 621601 w 621601"/>
                <a:gd name="connsiteY8" fmla="*/ 866830 h 866830"/>
                <a:gd name="connsiteX9" fmla="*/ 206607 w 621601"/>
                <a:gd name="connsiteY9" fmla="*/ 853696 h 866830"/>
                <a:gd name="connsiteX0" fmla="*/ 206607 w 621601"/>
                <a:gd name="connsiteY0" fmla="*/ 853696 h 866830"/>
                <a:gd name="connsiteX1" fmla="*/ 12300 w 621601"/>
                <a:gd name="connsiteY1" fmla="*/ 60706 h 866830"/>
                <a:gd name="connsiteX2" fmla="*/ 124759 w 621601"/>
                <a:gd name="connsiteY2" fmla="*/ 184994 h 866830"/>
                <a:gd name="connsiteX3" fmla="*/ 188186 w 621601"/>
                <a:gd name="connsiteY3" fmla="*/ 5286 h 866830"/>
                <a:gd name="connsiteX4" fmla="*/ 288611 w 621601"/>
                <a:gd name="connsiteY4" fmla="*/ 184994 h 866830"/>
                <a:gd name="connsiteX5" fmla="*/ 330896 w 621601"/>
                <a:gd name="connsiteY5" fmla="*/ 0 h 866830"/>
                <a:gd name="connsiteX6" fmla="*/ 447178 w 621601"/>
                <a:gd name="connsiteY6" fmla="*/ 126853 h 866830"/>
                <a:gd name="connsiteX7" fmla="*/ 510604 w 621601"/>
                <a:gd name="connsiteY7" fmla="*/ 36999 h 866830"/>
                <a:gd name="connsiteX8" fmla="*/ 621601 w 621601"/>
                <a:gd name="connsiteY8" fmla="*/ 866830 h 866830"/>
                <a:gd name="connsiteX9" fmla="*/ 206607 w 621601"/>
                <a:gd name="connsiteY9" fmla="*/ 853696 h 866830"/>
                <a:gd name="connsiteX0" fmla="*/ 209190 w 621463"/>
                <a:gd name="connsiteY0" fmla="*/ 864582 h 866830"/>
                <a:gd name="connsiteX1" fmla="*/ 12162 w 621463"/>
                <a:gd name="connsiteY1" fmla="*/ 60706 h 866830"/>
                <a:gd name="connsiteX2" fmla="*/ 124621 w 621463"/>
                <a:gd name="connsiteY2" fmla="*/ 184994 h 866830"/>
                <a:gd name="connsiteX3" fmla="*/ 188048 w 621463"/>
                <a:gd name="connsiteY3" fmla="*/ 5286 h 866830"/>
                <a:gd name="connsiteX4" fmla="*/ 288473 w 621463"/>
                <a:gd name="connsiteY4" fmla="*/ 184994 h 866830"/>
                <a:gd name="connsiteX5" fmla="*/ 330758 w 621463"/>
                <a:gd name="connsiteY5" fmla="*/ 0 h 866830"/>
                <a:gd name="connsiteX6" fmla="*/ 447040 w 621463"/>
                <a:gd name="connsiteY6" fmla="*/ 126853 h 866830"/>
                <a:gd name="connsiteX7" fmla="*/ 510466 w 621463"/>
                <a:gd name="connsiteY7" fmla="*/ 36999 h 866830"/>
                <a:gd name="connsiteX8" fmla="*/ 621463 w 621463"/>
                <a:gd name="connsiteY8" fmla="*/ 866830 h 866830"/>
                <a:gd name="connsiteX9" fmla="*/ 209190 w 621463"/>
                <a:gd name="connsiteY9" fmla="*/ 864582 h 866830"/>
                <a:gd name="connsiteX0" fmla="*/ 209190 w 586084"/>
                <a:gd name="connsiteY0" fmla="*/ 864582 h 869551"/>
                <a:gd name="connsiteX1" fmla="*/ 12162 w 586084"/>
                <a:gd name="connsiteY1" fmla="*/ 60706 h 869551"/>
                <a:gd name="connsiteX2" fmla="*/ 124621 w 586084"/>
                <a:gd name="connsiteY2" fmla="*/ 184994 h 869551"/>
                <a:gd name="connsiteX3" fmla="*/ 188048 w 586084"/>
                <a:gd name="connsiteY3" fmla="*/ 5286 h 869551"/>
                <a:gd name="connsiteX4" fmla="*/ 288473 w 586084"/>
                <a:gd name="connsiteY4" fmla="*/ 184994 h 869551"/>
                <a:gd name="connsiteX5" fmla="*/ 330758 w 586084"/>
                <a:gd name="connsiteY5" fmla="*/ 0 h 869551"/>
                <a:gd name="connsiteX6" fmla="*/ 447040 w 586084"/>
                <a:gd name="connsiteY6" fmla="*/ 126853 h 869551"/>
                <a:gd name="connsiteX7" fmla="*/ 510466 w 586084"/>
                <a:gd name="connsiteY7" fmla="*/ 36999 h 869551"/>
                <a:gd name="connsiteX8" fmla="*/ 586084 w 586084"/>
                <a:gd name="connsiteY8" fmla="*/ 869551 h 869551"/>
                <a:gd name="connsiteX9" fmla="*/ 209190 w 586084"/>
                <a:gd name="connsiteY9" fmla="*/ 864582 h 869551"/>
                <a:gd name="connsiteX0" fmla="*/ 209190 w 602413"/>
                <a:gd name="connsiteY0" fmla="*/ 864582 h 864582"/>
                <a:gd name="connsiteX1" fmla="*/ 12162 w 602413"/>
                <a:gd name="connsiteY1" fmla="*/ 60706 h 864582"/>
                <a:gd name="connsiteX2" fmla="*/ 124621 w 602413"/>
                <a:gd name="connsiteY2" fmla="*/ 184994 h 864582"/>
                <a:gd name="connsiteX3" fmla="*/ 188048 w 602413"/>
                <a:gd name="connsiteY3" fmla="*/ 5286 h 864582"/>
                <a:gd name="connsiteX4" fmla="*/ 288473 w 602413"/>
                <a:gd name="connsiteY4" fmla="*/ 184994 h 864582"/>
                <a:gd name="connsiteX5" fmla="*/ 330758 w 602413"/>
                <a:gd name="connsiteY5" fmla="*/ 0 h 864582"/>
                <a:gd name="connsiteX6" fmla="*/ 447040 w 602413"/>
                <a:gd name="connsiteY6" fmla="*/ 126853 h 864582"/>
                <a:gd name="connsiteX7" fmla="*/ 510466 w 602413"/>
                <a:gd name="connsiteY7" fmla="*/ 36999 h 864582"/>
                <a:gd name="connsiteX8" fmla="*/ 602413 w 602413"/>
                <a:gd name="connsiteY8" fmla="*/ 864109 h 864582"/>
                <a:gd name="connsiteX9" fmla="*/ 209190 w 602413"/>
                <a:gd name="connsiteY9" fmla="*/ 864582 h 864582"/>
                <a:gd name="connsiteX0" fmla="*/ 209190 w 618742"/>
                <a:gd name="connsiteY0" fmla="*/ 864582 h 864582"/>
                <a:gd name="connsiteX1" fmla="*/ 12162 w 618742"/>
                <a:gd name="connsiteY1" fmla="*/ 60706 h 864582"/>
                <a:gd name="connsiteX2" fmla="*/ 124621 w 618742"/>
                <a:gd name="connsiteY2" fmla="*/ 184994 h 864582"/>
                <a:gd name="connsiteX3" fmla="*/ 188048 w 618742"/>
                <a:gd name="connsiteY3" fmla="*/ 5286 h 864582"/>
                <a:gd name="connsiteX4" fmla="*/ 288473 w 618742"/>
                <a:gd name="connsiteY4" fmla="*/ 184994 h 864582"/>
                <a:gd name="connsiteX5" fmla="*/ 330758 w 618742"/>
                <a:gd name="connsiteY5" fmla="*/ 0 h 864582"/>
                <a:gd name="connsiteX6" fmla="*/ 447040 w 618742"/>
                <a:gd name="connsiteY6" fmla="*/ 126853 h 864582"/>
                <a:gd name="connsiteX7" fmla="*/ 510466 w 618742"/>
                <a:gd name="connsiteY7" fmla="*/ 36999 h 864582"/>
                <a:gd name="connsiteX8" fmla="*/ 618742 w 618742"/>
                <a:gd name="connsiteY8" fmla="*/ 578595 h 864582"/>
                <a:gd name="connsiteX9" fmla="*/ 602413 w 618742"/>
                <a:gd name="connsiteY9" fmla="*/ 864109 h 864582"/>
                <a:gd name="connsiteX10" fmla="*/ 209190 w 618742"/>
                <a:gd name="connsiteY10" fmla="*/ 864582 h 864582"/>
                <a:gd name="connsiteX0" fmla="*/ 209190 w 618742"/>
                <a:gd name="connsiteY0" fmla="*/ 864582 h 864582"/>
                <a:gd name="connsiteX1" fmla="*/ 12162 w 618742"/>
                <a:gd name="connsiteY1" fmla="*/ 60706 h 864582"/>
                <a:gd name="connsiteX2" fmla="*/ 124621 w 618742"/>
                <a:gd name="connsiteY2" fmla="*/ 184994 h 864582"/>
                <a:gd name="connsiteX3" fmla="*/ 188048 w 618742"/>
                <a:gd name="connsiteY3" fmla="*/ 5286 h 864582"/>
                <a:gd name="connsiteX4" fmla="*/ 288473 w 618742"/>
                <a:gd name="connsiteY4" fmla="*/ 184994 h 864582"/>
                <a:gd name="connsiteX5" fmla="*/ 330758 w 618742"/>
                <a:gd name="connsiteY5" fmla="*/ 0 h 864582"/>
                <a:gd name="connsiteX6" fmla="*/ 447040 w 618742"/>
                <a:gd name="connsiteY6" fmla="*/ 126853 h 864582"/>
                <a:gd name="connsiteX7" fmla="*/ 510466 w 618742"/>
                <a:gd name="connsiteY7" fmla="*/ 36999 h 864582"/>
                <a:gd name="connsiteX8" fmla="*/ 618742 w 618742"/>
                <a:gd name="connsiteY8" fmla="*/ 578595 h 864582"/>
                <a:gd name="connsiteX9" fmla="*/ 602413 w 618742"/>
                <a:gd name="connsiteY9" fmla="*/ 864109 h 864582"/>
                <a:gd name="connsiteX10" fmla="*/ 209190 w 618742"/>
                <a:gd name="connsiteY10" fmla="*/ 864582 h 864582"/>
                <a:gd name="connsiteX0" fmla="*/ 209190 w 618742"/>
                <a:gd name="connsiteY0" fmla="*/ 864582 h 864582"/>
                <a:gd name="connsiteX1" fmla="*/ 12162 w 618742"/>
                <a:gd name="connsiteY1" fmla="*/ 60706 h 864582"/>
                <a:gd name="connsiteX2" fmla="*/ 124621 w 618742"/>
                <a:gd name="connsiteY2" fmla="*/ 184994 h 864582"/>
                <a:gd name="connsiteX3" fmla="*/ 188048 w 618742"/>
                <a:gd name="connsiteY3" fmla="*/ 5286 h 864582"/>
                <a:gd name="connsiteX4" fmla="*/ 288473 w 618742"/>
                <a:gd name="connsiteY4" fmla="*/ 184994 h 864582"/>
                <a:gd name="connsiteX5" fmla="*/ 330758 w 618742"/>
                <a:gd name="connsiteY5" fmla="*/ 0 h 864582"/>
                <a:gd name="connsiteX6" fmla="*/ 447040 w 618742"/>
                <a:gd name="connsiteY6" fmla="*/ 126853 h 864582"/>
                <a:gd name="connsiteX7" fmla="*/ 510466 w 618742"/>
                <a:gd name="connsiteY7" fmla="*/ 36999 h 864582"/>
                <a:gd name="connsiteX8" fmla="*/ 618742 w 618742"/>
                <a:gd name="connsiteY8" fmla="*/ 578595 h 864582"/>
                <a:gd name="connsiteX9" fmla="*/ 602413 w 618742"/>
                <a:gd name="connsiteY9" fmla="*/ 864109 h 864582"/>
                <a:gd name="connsiteX10" fmla="*/ 209190 w 618742"/>
                <a:gd name="connsiteY10" fmla="*/ 864582 h 864582"/>
                <a:gd name="connsiteX0" fmla="*/ 209190 w 619592"/>
                <a:gd name="connsiteY0" fmla="*/ 864582 h 864582"/>
                <a:gd name="connsiteX1" fmla="*/ 12162 w 619592"/>
                <a:gd name="connsiteY1" fmla="*/ 60706 h 864582"/>
                <a:gd name="connsiteX2" fmla="*/ 124621 w 619592"/>
                <a:gd name="connsiteY2" fmla="*/ 184994 h 864582"/>
                <a:gd name="connsiteX3" fmla="*/ 188048 w 619592"/>
                <a:gd name="connsiteY3" fmla="*/ 5286 h 864582"/>
                <a:gd name="connsiteX4" fmla="*/ 288473 w 619592"/>
                <a:gd name="connsiteY4" fmla="*/ 184994 h 864582"/>
                <a:gd name="connsiteX5" fmla="*/ 330758 w 619592"/>
                <a:gd name="connsiteY5" fmla="*/ 0 h 864582"/>
                <a:gd name="connsiteX6" fmla="*/ 447040 w 619592"/>
                <a:gd name="connsiteY6" fmla="*/ 126853 h 864582"/>
                <a:gd name="connsiteX7" fmla="*/ 510466 w 619592"/>
                <a:gd name="connsiteY7" fmla="*/ 36999 h 864582"/>
                <a:gd name="connsiteX8" fmla="*/ 618742 w 619592"/>
                <a:gd name="connsiteY8" fmla="*/ 578595 h 864582"/>
                <a:gd name="connsiteX9" fmla="*/ 602413 w 619592"/>
                <a:gd name="connsiteY9" fmla="*/ 864109 h 864582"/>
                <a:gd name="connsiteX10" fmla="*/ 209190 w 619592"/>
                <a:gd name="connsiteY10" fmla="*/ 864582 h 864582"/>
                <a:gd name="connsiteX0" fmla="*/ 209190 w 620629"/>
                <a:gd name="connsiteY0" fmla="*/ 864582 h 864582"/>
                <a:gd name="connsiteX1" fmla="*/ 12162 w 620629"/>
                <a:gd name="connsiteY1" fmla="*/ 60706 h 864582"/>
                <a:gd name="connsiteX2" fmla="*/ 124621 w 620629"/>
                <a:gd name="connsiteY2" fmla="*/ 184994 h 864582"/>
                <a:gd name="connsiteX3" fmla="*/ 188048 w 620629"/>
                <a:gd name="connsiteY3" fmla="*/ 5286 h 864582"/>
                <a:gd name="connsiteX4" fmla="*/ 288473 w 620629"/>
                <a:gd name="connsiteY4" fmla="*/ 184994 h 864582"/>
                <a:gd name="connsiteX5" fmla="*/ 330758 w 620629"/>
                <a:gd name="connsiteY5" fmla="*/ 0 h 864582"/>
                <a:gd name="connsiteX6" fmla="*/ 447040 w 620629"/>
                <a:gd name="connsiteY6" fmla="*/ 126853 h 864582"/>
                <a:gd name="connsiteX7" fmla="*/ 510466 w 620629"/>
                <a:gd name="connsiteY7" fmla="*/ 36999 h 864582"/>
                <a:gd name="connsiteX8" fmla="*/ 618742 w 620629"/>
                <a:gd name="connsiteY8" fmla="*/ 578595 h 864582"/>
                <a:gd name="connsiteX9" fmla="*/ 602413 w 620629"/>
                <a:gd name="connsiteY9" fmla="*/ 864109 h 864582"/>
                <a:gd name="connsiteX10" fmla="*/ 209190 w 620629"/>
                <a:gd name="connsiteY10" fmla="*/ 864582 h 864582"/>
                <a:gd name="connsiteX0" fmla="*/ 209190 w 618743"/>
                <a:gd name="connsiteY0" fmla="*/ 864582 h 864582"/>
                <a:gd name="connsiteX1" fmla="*/ 12162 w 618743"/>
                <a:gd name="connsiteY1" fmla="*/ 60706 h 864582"/>
                <a:gd name="connsiteX2" fmla="*/ 124621 w 618743"/>
                <a:gd name="connsiteY2" fmla="*/ 184994 h 864582"/>
                <a:gd name="connsiteX3" fmla="*/ 188048 w 618743"/>
                <a:gd name="connsiteY3" fmla="*/ 5286 h 864582"/>
                <a:gd name="connsiteX4" fmla="*/ 288473 w 618743"/>
                <a:gd name="connsiteY4" fmla="*/ 184994 h 864582"/>
                <a:gd name="connsiteX5" fmla="*/ 330758 w 618743"/>
                <a:gd name="connsiteY5" fmla="*/ 0 h 864582"/>
                <a:gd name="connsiteX6" fmla="*/ 447040 w 618743"/>
                <a:gd name="connsiteY6" fmla="*/ 126853 h 864582"/>
                <a:gd name="connsiteX7" fmla="*/ 510466 w 618743"/>
                <a:gd name="connsiteY7" fmla="*/ 36999 h 864582"/>
                <a:gd name="connsiteX8" fmla="*/ 618742 w 618743"/>
                <a:gd name="connsiteY8" fmla="*/ 578595 h 864582"/>
                <a:gd name="connsiteX9" fmla="*/ 602413 w 618743"/>
                <a:gd name="connsiteY9" fmla="*/ 864109 h 864582"/>
                <a:gd name="connsiteX10" fmla="*/ 209190 w 618743"/>
                <a:gd name="connsiteY10" fmla="*/ 864582 h 864582"/>
                <a:gd name="connsiteX0" fmla="*/ 209190 w 618743"/>
                <a:gd name="connsiteY0" fmla="*/ 864582 h 864582"/>
                <a:gd name="connsiteX1" fmla="*/ 12162 w 618743"/>
                <a:gd name="connsiteY1" fmla="*/ 60706 h 864582"/>
                <a:gd name="connsiteX2" fmla="*/ 124621 w 618743"/>
                <a:gd name="connsiteY2" fmla="*/ 184994 h 864582"/>
                <a:gd name="connsiteX3" fmla="*/ 188048 w 618743"/>
                <a:gd name="connsiteY3" fmla="*/ 5286 h 864582"/>
                <a:gd name="connsiteX4" fmla="*/ 288473 w 618743"/>
                <a:gd name="connsiteY4" fmla="*/ 184994 h 864582"/>
                <a:gd name="connsiteX5" fmla="*/ 330758 w 618743"/>
                <a:gd name="connsiteY5" fmla="*/ 0 h 864582"/>
                <a:gd name="connsiteX6" fmla="*/ 447040 w 618743"/>
                <a:gd name="connsiteY6" fmla="*/ 126853 h 864582"/>
                <a:gd name="connsiteX7" fmla="*/ 510466 w 618743"/>
                <a:gd name="connsiteY7" fmla="*/ 36999 h 864582"/>
                <a:gd name="connsiteX8" fmla="*/ 618742 w 618743"/>
                <a:gd name="connsiteY8" fmla="*/ 578595 h 864582"/>
                <a:gd name="connsiteX9" fmla="*/ 602413 w 618743"/>
                <a:gd name="connsiteY9" fmla="*/ 864109 h 864582"/>
                <a:gd name="connsiteX10" fmla="*/ 209190 w 618743"/>
                <a:gd name="connsiteY10" fmla="*/ 864582 h 864582"/>
                <a:gd name="connsiteX0" fmla="*/ 209190 w 618745"/>
                <a:gd name="connsiteY0" fmla="*/ 864582 h 864582"/>
                <a:gd name="connsiteX1" fmla="*/ 12162 w 618745"/>
                <a:gd name="connsiteY1" fmla="*/ 60706 h 864582"/>
                <a:gd name="connsiteX2" fmla="*/ 124621 w 618745"/>
                <a:gd name="connsiteY2" fmla="*/ 184994 h 864582"/>
                <a:gd name="connsiteX3" fmla="*/ 188048 w 618745"/>
                <a:gd name="connsiteY3" fmla="*/ 5286 h 864582"/>
                <a:gd name="connsiteX4" fmla="*/ 288473 w 618745"/>
                <a:gd name="connsiteY4" fmla="*/ 184994 h 864582"/>
                <a:gd name="connsiteX5" fmla="*/ 330758 w 618745"/>
                <a:gd name="connsiteY5" fmla="*/ 0 h 864582"/>
                <a:gd name="connsiteX6" fmla="*/ 447040 w 618745"/>
                <a:gd name="connsiteY6" fmla="*/ 126853 h 864582"/>
                <a:gd name="connsiteX7" fmla="*/ 510466 w 618745"/>
                <a:gd name="connsiteY7" fmla="*/ 36999 h 864582"/>
                <a:gd name="connsiteX8" fmla="*/ 618742 w 618745"/>
                <a:gd name="connsiteY8" fmla="*/ 578595 h 864582"/>
                <a:gd name="connsiteX9" fmla="*/ 602413 w 618745"/>
                <a:gd name="connsiteY9" fmla="*/ 864109 h 864582"/>
                <a:gd name="connsiteX10" fmla="*/ 209190 w 618745"/>
                <a:gd name="connsiteY10" fmla="*/ 864582 h 864582"/>
                <a:gd name="connsiteX0" fmla="*/ 209190 w 618745"/>
                <a:gd name="connsiteY0" fmla="*/ 864582 h 864582"/>
                <a:gd name="connsiteX1" fmla="*/ 12162 w 618745"/>
                <a:gd name="connsiteY1" fmla="*/ 60706 h 864582"/>
                <a:gd name="connsiteX2" fmla="*/ 124621 w 618745"/>
                <a:gd name="connsiteY2" fmla="*/ 184994 h 864582"/>
                <a:gd name="connsiteX3" fmla="*/ 188048 w 618745"/>
                <a:gd name="connsiteY3" fmla="*/ 5286 h 864582"/>
                <a:gd name="connsiteX4" fmla="*/ 288473 w 618745"/>
                <a:gd name="connsiteY4" fmla="*/ 184994 h 864582"/>
                <a:gd name="connsiteX5" fmla="*/ 330758 w 618745"/>
                <a:gd name="connsiteY5" fmla="*/ 0 h 864582"/>
                <a:gd name="connsiteX6" fmla="*/ 430711 w 618745"/>
                <a:gd name="connsiteY6" fmla="*/ 121410 h 864582"/>
                <a:gd name="connsiteX7" fmla="*/ 510466 w 618745"/>
                <a:gd name="connsiteY7" fmla="*/ 36999 h 864582"/>
                <a:gd name="connsiteX8" fmla="*/ 618742 w 618745"/>
                <a:gd name="connsiteY8" fmla="*/ 578595 h 864582"/>
                <a:gd name="connsiteX9" fmla="*/ 602413 w 618745"/>
                <a:gd name="connsiteY9" fmla="*/ 864109 h 864582"/>
                <a:gd name="connsiteX10" fmla="*/ 209190 w 618745"/>
                <a:gd name="connsiteY10" fmla="*/ 864582 h 864582"/>
                <a:gd name="connsiteX0" fmla="*/ 209190 w 618745"/>
                <a:gd name="connsiteY0" fmla="*/ 864582 h 864582"/>
                <a:gd name="connsiteX1" fmla="*/ 12162 w 618745"/>
                <a:gd name="connsiteY1" fmla="*/ 60706 h 864582"/>
                <a:gd name="connsiteX2" fmla="*/ 124621 w 618745"/>
                <a:gd name="connsiteY2" fmla="*/ 184994 h 864582"/>
                <a:gd name="connsiteX3" fmla="*/ 188048 w 618745"/>
                <a:gd name="connsiteY3" fmla="*/ 5286 h 864582"/>
                <a:gd name="connsiteX4" fmla="*/ 288473 w 618745"/>
                <a:gd name="connsiteY4" fmla="*/ 184994 h 864582"/>
                <a:gd name="connsiteX5" fmla="*/ 330758 w 618745"/>
                <a:gd name="connsiteY5" fmla="*/ 0 h 864582"/>
                <a:gd name="connsiteX6" fmla="*/ 430711 w 618745"/>
                <a:gd name="connsiteY6" fmla="*/ 121410 h 864582"/>
                <a:gd name="connsiteX7" fmla="*/ 510466 w 618745"/>
                <a:gd name="connsiteY7" fmla="*/ 36999 h 864582"/>
                <a:gd name="connsiteX8" fmla="*/ 618742 w 618745"/>
                <a:gd name="connsiteY8" fmla="*/ 578595 h 864582"/>
                <a:gd name="connsiteX9" fmla="*/ 602413 w 618745"/>
                <a:gd name="connsiteY9" fmla="*/ 864109 h 864582"/>
                <a:gd name="connsiteX10" fmla="*/ 209190 w 618745"/>
                <a:gd name="connsiteY10" fmla="*/ 864582 h 864582"/>
                <a:gd name="connsiteX0" fmla="*/ 209190 w 618782"/>
                <a:gd name="connsiteY0" fmla="*/ 864582 h 864582"/>
                <a:gd name="connsiteX1" fmla="*/ 12162 w 618782"/>
                <a:gd name="connsiteY1" fmla="*/ 60706 h 864582"/>
                <a:gd name="connsiteX2" fmla="*/ 124621 w 618782"/>
                <a:gd name="connsiteY2" fmla="*/ 184994 h 864582"/>
                <a:gd name="connsiteX3" fmla="*/ 188048 w 618782"/>
                <a:gd name="connsiteY3" fmla="*/ 5286 h 864582"/>
                <a:gd name="connsiteX4" fmla="*/ 288473 w 618782"/>
                <a:gd name="connsiteY4" fmla="*/ 184994 h 864582"/>
                <a:gd name="connsiteX5" fmla="*/ 330758 w 618782"/>
                <a:gd name="connsiteY5" fmla="*/ 0 h 864582"/>
                <a:gd name="connsiteX6" fmla="*/ 430711 w 618782"/>
                <a:gd name="connsiteY6" fmla="*/ 121410 h 864582"/>
                <a:gd name="connsiteX7" fmla="*/ 510466 w 618782"/>
                <a:gd name="connsiteY7" fmla="*/ 36999 h 864582"/>
                <a:gd name="connsiteX8" fmla="*/ 618742 w 618782"/>
                <a:gd name="connsiteY8" fmla="*/ 578595 h 864582"/>
                <a:gd name="connsiteX9" fmla="*/ 602413 w 618782"/>
                <a:gd name="connsiteY9" fmla="*/ 864109 h 864582"/>
                <a:gd name="connsiteX10" fmla="*/ 209190 w 618782"/>
                <a:gd name="connsiteY10" fmla="*/ 864582 h 864582"/>
                <a:gd name="connsiteX0" fmla="*/ 209190 w 618782"/>
                <a:gd name="connsiteY0" fmla="*/ 864664 h 864664"/>
                <a:gd name="connsiteX1" fmla="*/ 12162 w 618782"/>
                <a:gd name="connsiteY1" fmla="*/ 60788 h 864664"/>
                <a:gd name="connsiteX2" fmla="*/ 124621 w 618782"/>
                <a:gd name="connsiteY2" fmla="*/ 185076 h 864664"/>
                <a:gd name="connsiteX3" fmla="*/ 188048 w 618782"/>
                <a:gd name="connsiteY3" fmla="*/ 5368 h 864664"/>
                <a:gd name="connsiteX4" fmla="*/ 288473 w 618782"/>
                <a:gd name="connsiteY4" fmla="*/ 185076 h 864664"/>
                <a:gd name="connsiteX5" fmla="*/ 330758 w 618782"/>
                <a:gd name="connsiteY5" fmla="*/ 82 h 864664"/>
                <a:gd name="connsiteX6" fmla="*/ 430711 w 618782"/>
                <a:gd name="connsiteY6" fmla="*/ 121492 h 864664"/>
                <a:gd name="connsiteX7" fmla="*/ 510466 w 618782"/>
                <a:gd name="connsiteY7" fmla="*/ 37081 h 864664"/>
                <a:gd name="connsiteX8" fmla="*/ 618742 w 618782"/>
                <a:gd name="connsiteY8" fmla="*/ 578677 h 864664"/>
                <a:gd name="connsiteX9" fmla="*/ 602413 w 618782"/>
                <a:gd name="connsiteY9" fmla="*/ 864191 h 864664"/>
                <a:gd name="connsiteX10" fmla="*/ 209190 w 618782"/>
                <a:gd name="connsiteY10" fmla="*/ 864664 h 864664"/>
                <a:gd name="connsiteX0" fmla="*/ 209190 w 618782"/>
                <a:gd name="connsiteY0" fmla="*/ 864664 h 864664"/>
                <a:gd name="connsiteX1" fmla="*/ 12162 w 618782"/>
                <a:gd name="connsiteY1" fmla="*/ 60788 h 864664"/>
                <a:gd name="connsiteX2" fmla="*/ 124621 w 618782"/>
                <a:gd name="connsiteY2" fmla="*/ 185076 h 864664"/>
                <a:gd name="connsiteX3" fmla="*/ 188048 w 618782"/>
                <a:gd name="connsiteY3" fmla="*/ 5368 h 864664"/>
                <a:gd name="connsiteX4" fmla="*/ 288473 w 618782"/>
                <a:gd name="connsiteY4" fmla="*/ 185076 h 864664"/>
                <a:gd name="connsiteX5" fmla="*/ 330758 w 618782"/>
                <a:gd name="connsiteY5" fmla="*/ 82 h 864664"/>
                <a:gd name="connsiteX6" fmla="*/ 430711 w 618782"/>
                <a:gd name="connsiteY6" fmla="*/ 121492 h 864664"/>
                <a:gd name="connsiteX7" fmla="*/ 510466 w 618782"/>
                <a:gd name="connsiteY7" fmla="*/ 37081 h 864664"/>
                <a:gd name="connsiteX8" fmla="*/ 618742 w 618782"/>
                <a:gd name="connsiteY8" fmla="*/ 578677 h 864664"/>
                <a:gd name="connsiteX9" fmla="*/ 602413 w 618782"/>
                <a:gd name="connsiteY9" fmla="*/ 864191 h 864664"/>
                <a:gd name="connsiteX10" fmla="*/ 209190 w 618782"/>
                <a:gd name="connsiteY10" fmla="*/ 864664 h 864664"/>
                <a:gd name="connsiteX0" fmla="*/ 209190 w 618782"/>
                <a:gd name="connsiteY0" fmla="*/ 864666 h 864666"/>
                <a:gd name="connsiteX1" fmla="*/ 12162 w 618782"/>
                <a:gd name="connsiteY1" fmla="*/ 60790 h 864666"/>
                <a:gd name="connsiteX2" fmla="*/ 124621 w 618782"/>
                <a:gd name="connsiteY2" fmla="*/ 185078 h 864666"/>
                <a:gd name="connsiteX3" fmla="*/ 188048 w 618782"/>
                <a:gd name="connsiteY3" fmla="*/ 5370 h 864666"/>
                <a:gd name="connsiteX4" fmla="*/ 288473 w 618782"/>
                <a:gd name="connsiteY4" fmla="*/ 185078 h 864666"/>
                <a:gd name="connsiteX5" fmla="*/ 330758 w 618782"/>
                <a:gd name="connsiteY5" fmla="*/ 84 h 864666"/>
                <a:gd name="connsiteX6" fmla="*/ 430711 w 618782"/>
                <a:gd name="connsiteY6" fmla="*/ 121494 h 864666"/>
                <a:gd name="connsiteX7" fmla="*/ 510466 w 618782"/>
                <a:gd name="connsiteY7" fmla="*/ 37083 h 864666"/>
                <a:gd name="connsiteX8" fmla="*/ 618742 w 618782"/>
                <a:gd name="connsiteY8" fmla="*/ 578679 h 864666"/>
                <a:gd name="connsiteX9" fmla="*/ 602413 w 618782"/>
                <a:gd name="connsiteY9" fmla="*/ 864193 h 864666"/>
                <a:gd name="connsiteX10" fmla="*/ 209190 w 618782"/>
                <a:gd name="connsiteY10" fmla="*/ 864666 h 864666"/>
                <a:gd name="connsiteX0" fmla="*/ 209190 w 618782"/>
                <a:gd name="connsiteY0" fmla="*/ 864666 h 864666"/>
                <a:gd name="connsiteX1" fmla="*/ 12162 w 618782"/>
                <a:gd name="connsiteY1" fmla="*/ 60790 h 864666"/>
                <a:gd name="connsiteX2" fmla="*/ 124621 w 618782"/>
                <a:gd name="connsiteY2" fmla="*/ 185078 h 864666"/>
                <a:gd name="connsiteX3" fmla="*/ 188048 w 618782"/>
                <a:gd name="connsiteY3" fmla="*/ 5370 h 864666"/>
                <a:gd name="connsiteX4" fmla="*/ 288473 w 618782"/>
                <a:gd name="connsiteY4" fmla="*/ 185078 h 864666"/>
                <a:gd name="connsiteX5" fmla="*/ 330758 w 618782"/>
                <a:gd name="connsiteY5" fmla="*/ 84 h 864666"/>
                <a:gd name="connsiteX6" fmla="*/ 430711 w 618782"/>
                <a:gd name="connsiteY6" fmla="*/ 121494 h 864666"/>
                <a:gd name="connsiteX7" fmla="*/ 510466 w 618782"/>
                <a:gd name="connsiteY7" fmla="*/ 37083 h 864666"/>
                <a:gd name="connsiteX8" fmla="*/ 618742 w 618782"/>
                <a:gd name="connsiteY8" fmla="*/ 578679 h 864666"/>
                <a:gd name="connsiteX9" fmla="*/ 602413 w 618782"/>
                <a:gd name="connsiteY9" fmla="*/ 864193 h 864666"/>
                <a:gd name="connsiteX10" fmla="*/ 209190 w 618782"/>
                <a:gd name="connsiteY10" fmla="*/ 864666 h 864666"/>
                <a:gd name="connsiteX0" fmla="*/ 209190 w 618782"/>
                <a:gd name="connsiteY0" fmla="*/ 864666 h 864666"/>
                <a:gd name="connsiteX1" fmla="*/ 12162 w 618782"/>
                <a:gd name="connsiteY1" fmla="*/ 60790 h 864666"/>
                <a:gd name="connsiteX2" fmla="*/ 124621 w 618782"/>
                <a:gd name="connsiteY2" fmla="*/ 185078 h 864666"/>
                <a:gd name="connsiteX3" fmla="*/ 188048 w 618782"/>
                <a:gd name="connsiteY3" fmla="*/ 5370 h 864666"/>
                <a:gd name="connsiteX4" fmla="*/ 285752 w 618782"/>
                <a:gd name="connsiteY4" fmla="*/ 149700 h 864666"/>
                <a:gd name="connsiteX5" fmla="*/ 330758 w 618782"/>
                <a:gd name="connsiteY5" fmla="*/ 84 h 864666"/>
                <a:gd name="connsiteX6" fmla="*/ 430711 w 618782"/>
                <a:gd name="connsiteY6" fmla="*/ 121494 h 864666"/>
                <a:gd name="connsiteX7" fmla="*/ 510466 w 618782"/>
                <a:gd name="connsiteY7" fmla="*/ 37083 h 864666"/>
                <a:gd name="connsiteX8" fmla="*/ 618742 w 618782"/>
                <a:gd name="connsiteY8" fmla="*/ 578679 h 864666"/>
                <a:gd name="connsiteX9" fmla="*/ 602413 w 618782"/>
                <a:gd name="connsiteY9" fmla="*/ 864193 h 864666"/>
                <a:gd name="connsiteX10" fmla="*/ 209190 w 618782"/>
                <a:gd name="connsiteY10" fmla="*/ 864666 h 864666"/>
                <a:gd name="connsiteX0" fmla="*/ 209190 w 618782"/>
                <a:gd name="connsiteY0" fmla="*/ 864666 h 864666"/>
                <a:gd name="connsiteX1" fmla="*/ 12162 w 618782"/>
                <a:gd name="connsiteY1" fmla="*/ 60790 h 864666"/>
                <a:gd name="connsiteX2" fmla="*/ 124621 w 618782"/>
                <a:gd name="connsiteY2" fmla="*/ 185078 h 864666"/>
                <a:gd name="connsiteX3" fmla="*/ 188048 w 618782"/>
                <a:gd name="connsiteY3" fmla="*/ 5370 h 864666"/>
                <a:gd name="connsiteX4" fmla="*/ 285752 w 618782"/>
                <a:gd name="connsiteY4" fmla="*/ 149700 h 864666"/>
                <a:gd name="connsiteX5" fmla="*/ 330758 w 618782"/>
                <a:gd name="connsiteY5" fmla="*/ 84 h 864666"/>
                <a:gd name="connsiteX6" fmla="*/ 430711 w 618782"/>
                <a:gd name="connsiteY6" fmla="*/ 121494 h 864666"/>
                <a:gd name="connsiteX7" fmla="*/ 510466 w 618782"/>
                <a:gd name="connsiteY7" fmla="*/ 37083 h 864666"/>
                <a:gd name="connsiteX8" fmla="*/ 618742 w 618782"/>
                <a:gd name="connsiteY8" fmla="*/ 578679 h 864666"/>
                <a:gd name="connsiteX9" fmla="*/ 602413 w 618782"/>
                <a:gd name="connsiteY9" fmla="*/ 864193 h 864666"/>
                <a:gd name="connsiteX10" fmla="*/ 209190 w 618782"/>
                <a:gd name="connsiteY10" fmla="*/ 864666 h 864666"/>
                <a:gd name="connsiteX0" fmla="*/ 209190 w 618782"/>
                <a:gd name="connsiteY0" fmla="*/ 864666 h 864666"/>
                <a:gd name="connsiteX1" fmla="*/ 12162 w 618782"/>
                <a:gd name="connsiteY1" fmla="*/ 60790 h 864666"/>
                <a:gd name="connsiteX2" fmla="*/ 124621 w 618782"/>
                <a:gd name="connsiteY2" fmla="*/ 185078 h 864666"/>
                <a:gd name="connsiteX3" fmla="*/ 188048 w 618782"/>
                <a:gd name="connsiteY3" fmla="*/ 5370 h 864666"/>
                <a:gd name="connsiteX4" fmla="*/ 274866 w 618782"/>
                <a:gd name="connsiteY4" fmla="*/ 144257 h 864666"/>
                <a:gd name="connsiteX5" fmla="*/ 330758 w 618782"/>
                <a:gd name="connsiteY5" fmla="*/ 84 h 864666"/>
                <a:gd name="connsiteX6" fmla="*/ 430711 w 618782"/>
                <a:gd name="connsiteY6" fmla="*/ 121494 h 864666"/>
                <a:gd name="connsiteX7" fmla="*/ 510466 w 618782"/>
                <a:gd name="connsiteY7" fmla="*/ 37083 h 864666"/>
                <a:gd name="connsiteX8" fmla="*/ 618742 w 618782"/>
                <a:gd name="connsiteY8" fmla="*/ 578679 h 864666"/>
                <a:gd name="connsiteX9" fmla="*/ 602413 w 618782"/>
                <a:gd name="connsiteY9" fmla="*/ 864193 h 864666"/>
                <a:gd name="connsiteX10" fmla="*/ 209190 w 618782"/>
                <a:gd name="connsiteY10" fmla="*/ 864666 h 864666"/>
                <a:gd name="connsiteX0" fmla="*/ 209190 w 618782"/>
                <a:gd name="connsiteY0" fmla="*/ 864666 h 864666"/>
                <a:gd name="connsiteX1" fmla="*/ 12162 w 618782"/>
                <a:gd name="connsiteY1" fmla="*/ 60790 h 864666"/>
                <a:gd name="connsiteX2" fmla="*/ 124621 w 618782"/>
                <a:gd name="connsiteY2" fmla="*/ 185078 h 864666"/>
                <a:gd name="connsiteX3" fmla="*/ 188048 w 618782"/>
                <a:gd name="connsiteY3" fmla="*/ 5370 h 864666"/>
                <a:gd name="connsiteX4" fmla="*/ 274866 w 618782"/>
                <a:gd name="connsiteY4" fmla="*/ 144257 h 864666"/>
                <a:gd name="connsiteX5" fmla="*/ 330758 w 618782"/>
                <a:gd name="connsiteY5" fmla="*/ 84 h 864666"/>
                <a:gd name="connsiteX6" fmla="*/ 430711 w 618782"/>
                <a:gd name="connsiteY6" fmla="*/ 121494 h 864666"/>
                <a:gd name="connsiteX7" fmla="*/ 510466 w 618782"/>
                <a:gd name="connsiteY7" fmla="*/ 37083 h 864666"/>
                <a:gd name="connsiteX8" fmla="*/ 618742 w 618782"/>
                <a:gd name="connsiteY8" fmla="*/ 578679 h 864666"/>
                <a:gd name="connsiteX9" fmla="*/ 602413 w 618782"/>
                <a:gd name="connsiteY9" fmla="*/ 864193 h 864666"/>
                <a:gd name="connsiteX10" fmla="*/ 209190 w 618782"/>
                <a:gd name="connsiteY10" fmla="*/ 864666 h 864666"/>
                <a:gd name="connsiteX0" fmla="*/ 209190 w 618782"/>
                <a:gd name="connsiteY0" fmla="*/ 864666 h 864666"/>
                <a:gd name="connsiteX1" fmla="*/ 12162 w 618782"/>
                <a:gd name="connsiteY1" fmla="*/ 60790 h 864666"/>
                <a:gd name="connsiteX2" fmla="*/ 124621 w 618782"/>
                <a:gd name="connsiteY2" fmla="*/ 185078 h 864666"/>
                <a:gd name="connsiteX3" fmla="*/ 188048 w 618782"/>
                <a:gd name="connsiteY3" fmla="*/ 5370 h 864666"/>
                <a:gd name="connsiteX4" fmla="*/ 274866 w 618782"/>
                <a:gd name="connsiteY4" fmla="*/ 144257 h 864666"/>
                <a:gd name="connsiteX5" fmla="*/ 330758 w 618782"/>
                <a:gd name="connsiteY5" fmla="*/ 84 h 864666"/>
                <a:gd name="connsiteX6" fmla="*/ 430711 w 618782"/>
                <a:gd name="connsiteY6" fmla="*/ 121494 h 864666"/>
                <a:gd name="connsiteX7" fmla="*/ 510466 w 618782"/>
                <a:gd name="connsiteY7" fmla="*/ 37083 h 864666"/>
                <a:gd name="connsiteX8" fmla="*/ 618742 w 618782"/>
                <a:gd name="connsiteY8" fmla="*/ 578679 h 864666"/>
                <a:gd name="connsiteX9" fmla="*/ 602413 w 618782"/>
                <a:gd name="connsiteY9" fmla="*/ 864193 h 864666"/>
                <a:gd name="connsiteX10" fmla="*/ 209190 w 618782"/>
                <a:gd name="connsiteY10" fmla="*/ 864666 h 864666"/>
                <a:gd name="connsiteX0" fmla="*/ 209190 w 618782"/>
                <a:gd name="connsiteY0" fmla="*/ 864666 h 864666"/>
                <a:gd name="connsiteX1" fmla="*/ 12162 w 618782"/>
                <a:gd name="connsiteY1" fmla="*/ 60790 h 864666"/>
                <a:gd name="connsiteX2" fmla="*/ 124621 w 618782"/>
                <a:gd name="connsiteY2" fmla="*/ 185078 h 864666"/>
                <a:gd name="connsiteX3" fmla="*/ 188048 w 618782"/>
                <a:gd name="connsiteY3" fmla="*/ 5370 h 864666"/>
                <a:gd name="connsiteX4" fmla="*/ 274866 w 618782"/>
                <a:gd name="connsiteY4" fmla="*/ 144257 h 864666"/>
                <a:gd name="connsiteX5" fmla="*/ 330758 w 618782"/>
                <a:gd name="connsiteY5" fmla="*/ 84 h 864666"/>
                <a:gd name="connsiteX6" fmla="*/ 430711 w 618782"/>
                <a:gd name="connsiteY6" fmla="*/ 121494 h 864666"/>
                <a:gd name="connsiteX7" fmla="*/ 510466 w 618782"/>
                <a:gd name="connsiteY7" fmla="*/ 37083 h 864666"/>
                <a:gd name="connsiteX8" fmla="*/ 618742 w 618782"/>
                <a:gd name="connsiteY8" fmla="*/ 578679 h 864666"/>
                <a:gd name="connsiteX9" fmla="*/ 602413 w 618782"/>
                <a:gd name="connsiteY9" fmla="*/ 864193 h 864666"/>
                <a:gd name="connsiteX10" fmla="*/ 209190 w 618782"/>
                <a:gd name="connsiteY10" fmla="*/ 864666 h 864666"/>
                <a:gd name="connsiteX0" fmla="*/ 209190 w 618782"/>
                <a:gd name="connsiteY0" fmla="*/ 864666 h 864666"/>
                <a:gd name="connsiteX1" fmla="*/ 12162 w 618782"/>
                <a:gd name="connsiteY1" fmla="*/ 60790 h 864666"/>
                <a:gd name="connsiteX2" fmla="*/ 124621 w 618782"/>
                <a:gd name="connsiteY2" fmla="*/ 185078 h 864666"/>
                <a:gd name="connsiteX3" fmla="*/ 188048 w 618782"/>
                <a:gd name="connsiteY3" fmla="*/ 5370 h 864666"/>
                <a:gd name="connsiteX4" fmla="*/ 274866 w 618782"/>
                <a:gd name="connsiteY4" fmla="*/ 144257 h 864666"/>
                <a:gd name="connsiteX5" fmla="*/ 330758 w 618782"/>
                <a:gd name="connsiteY5" fmla="*/ 84 h 864666"/>
                <a:gd name="connsiteX6" fmla="*/ 430711 w 618782"/>
                <a:gd name="connsiteY6" fmla="*/ 121494 h 864666"/>
                <a:gd name="connsiteX7" fmla="*/ 510466 w 618782"/>
                <a:gd name="connsiteY7" fmla="*/ 37083 h 864666"/>
                <a:gd name="connsiteX8" fmla="*/ 618742 w 618782"/>
                <a:gd name="connsiteY8" fmla="*/ 578679 h 864666"/>
                <a:gd name="connsiteX9" fmla="*/ 602413 w 618782"/>
                <a:gd name="connsiteY9" fmla="*/ 864193 h 864666"/>
                <a:gd name="connsiteX10" fmla="*/ 209190 w 618782"/>
                <a:gd name="connsiteY10" fmla="*/ 864666 h 864666"/>
                <a:gd name="connsiteX0" fmla="*/ 209190 w 618782"/>
                <a:gd name="connsiteY0" fmla="*/ 864666 h 864666"/>
                <a:gd name="connsiteX1" fmla="*/ 12162 w 618782"/>
                <a:gd name="connsiteY1" fmla="*/ 60790 h 864666"/>
                <a:gd name="connsiteX2" fmla="*/ 124621 w 618782"/>
                <a:gd name="connsiteY2" fmla="*/ 185078 h 864666"/>
                <a:gd name="connsiteX3" fmla="*/ 188048 w 618782"/>
                <a:gd name="connsiteY3" fmla="*/ 5370 h 864666"/>
                <a:gd name="connsiteX4" fmla="*/ 274866 w 618782"/>
                <a:gd name="connsiteY4" fmla="*/ 144257 h 864666"/>
                <a:gd name="connsiteX5" fmla="*/ 330758 w 618782"/>
                <a:gd name="connsiteY5" fmla="*/ 84 h 864666"/>
                <a:gd name="connsiteX6" fmla="*/ 430711 w 618782"/>
                <a:gd name="connsiteY6" fmla="*/ 121494 h 864666"/>
                <a:gd name="connsiteX7" fmla="*/ 510466 w 618782"/>
                <a:gd name="connsiteY7" fmla="*/ 37083 h 864666"/>
                <a:gd name="connsiteX8" fmla="*/ 618742 w 618782"/>
                <a:gd name="connsiteY8" fmla="*/ 578679 h 864666"/>
                <a:gd name="connsiteX9" fmla="*/ 602413 w 618782"/>
                <a:gd name="connsiteY9" fmla="*/ 864193 h 864666"/>
                <a:gd name="connsiteX10" fmla="*/ 209190 w 618782"/>
                <a:gd name="connsiteY10" fmla="*/ 864666 h 864666"/>
                <a:gd name="connsiteX0" fmla="*/ 209190 w 618782"/>
                <a:gd name="connsiteY0" fmla="*/ 864666 h 864666"/>
                <a:gd name="connsiteX1" fmla="*/ 12162 w 618782"/>
                <a:gd name="connsiteY1" fmla="*/ 60790 h 864666"/>
                <a:gd name="connsiteX2" fmla="*/ 124621 w 618782"/>
                <a:gd name="connsiteY2" fmla="*/ 185078 h 864666"/>
                <a:gd name="connsiteX3" fmla="*/ 188048 w 618782"/>
                <a:gd name="connsiteY3" fmla="*/ 5370 h 864666"/>
                <a:gd name="connsiteX4" fmla="*/ 274866 w 618782"/>
                <a:gd name="connsiteY4" fmla="*/ 144257 h 864666"/>
                <a:gd name="connsiteX5" fmla="*/ 330758 w 618782"/>
                <a:gd name="connsiteY5" fmla="*/ 84 h 864666"/>
                <a:gd name="connsiteX6" fmla="*/ 430711 w 618782"/>
                <a:gd name="connsiteY6" fmla="*/ 121494 h 864666"/>
                <a:gd name="connsiteX7" fmla="*/ 510466 w 618782"/>
                <a:gd name="connsiteY7" fmla="*/ 37083 h 864666"/>
                <a:gd name="connsiteX8" fmla="*/ 618742 w 618782"/>
                <a:gd name="connsiteY8" fmla="*/ 578679 h 864666"/>
                <a:gd name="connsiteX9" fmla="*/ 602413 w 618782"/>
                <a:gd name="connsiteY9" fmla="*/ 864193 h 864666"/>
                <a:gd name="connsiteX10" fmla="*/ 209190 w 618782"/>
                <a:gd name="connsiteY10" fmla="*/ 864666 h 864666"/>
                <a:gd name="connsiteX0" fmla="*/ 209190 w 618782"/>
                <a:gd name="connsiteY0" fmla="*/ 864666 h 864666"/>
                <a:gd name="connsiteX1" fmla="*/ 12162 w 618782"/>
                <a:gd name="connsiteY1" fmla="*/ 60790 h 864666"/>
                <a:gd name="connsiteX2" fmla="*/ 124621 w 618782"/>
                <a:gd name="connsiteY2" fmla="*/ 185078 h 864666"/>
                <a:gd name="connsiteX3" fmla="*/ 188048 w 618782"/>
                <a:gd name="connsiteY3" fmla="*/ 5370 h 864666"/>
                <a:gd name="connsiteX4" fmla="*/ 274866 w 618782"/>
                <a:gd name="connsiteY4" fmla="*/ 144257 h 864666"/>
                <a:gd name="connsiteX5" fmla="*/ 330758 w 618782"/>
                <a:gd name="connsiteY5" fmla="*/ 84 h 864666"/>
                <a:gd name="connsiteX6" fmla="*/ 430711 w 618782"/>
                <a:gd name="connsiteY6" fmla="*/ 121494 h 864666"/>
                <a:gd name="connsiteX7" fmla="*/ 510466 w 618782"/>
                <a:gd name="connsiteY7" fmla="*/ 37083 h 864666"/>
                <a:gd name="connsiteX8" fmla="*/ 618742 w 618782"/>
                <a:gd name="connsiteY8" fmla="*/ 578679 h 864666"/>
                <a:gd name="connsiteX9" fmla="*/ 602413 w 618782"/>
                <a:gd name="connsiteY9" fmla="*/ 864193 h 864666"/>
                <a:gd name="connsiteX10" fmla="*/ 209190 w 618782"/>
                <a:gd name="connsiteY10" fmla="*/ 864666 h 864666"/>
                <a:gd name="connsiteX0" fmla="*/ 212601 w 622193"/>
                <a:gd name="connsiteY0" fmla="*/ 864666 h 864666"/>
                <a:gd name="connsiteX1" fmla="*/ 15573 w 622193"/>
                <a:gd name="connsiteY1" fmla="*/ 60790 h 864666"/>
                <a:gd name="connsiteX2" fmla="*/ 128032 w 622193"/>
                <a:gd name="connsiteY2" fmla="*/ 185078 h 864666"/>
                <a:gd name="connsiteX3" fmla="*/ 191459 w 622193"/>
                <a:gd name="connsiteY3" fmla="*/ 5370 h 864666"/>
                <a:gd name="connsiteX4" fmla="*/ 278277 w 622193"/>
                <a:gd name="connsiteY4" fmla="*/ 144257 h 864666"/>
                <a:gd name="connsiteX5" fmla="*/ 334169 w 622193"/>
                <a:gd name="connsiteY5" fmla="*/ 84 h 864666"/>
                <a:gd name="connsiteX6" fmla="*/ 434122 w 622193"/>
                <a:gd name="connsiteY6" fmla="*/ 121494 h 864666"/>
                <a:gd name="connsiteX7" fmla="*/ 513877 w 622193"/>
                <a:gd name="connsiteY7" fmla="*/ 37083 h 864666"/>
                <a:gd name="connsiteX8" fmla="*/ 622153 w 622193"/>
                <a:gd name="connsiteY8" fmla="*/ 578679 h 864666"/>
                <a:gd name="connsiteX9" fmla="*/ 605824 w 622193"/>
                <a:gd name="connsiteY9" fmla="*/ 864193 h 864666"/>
                <a:gd name="connsiteX10" fmla="*/ 212601 w 622193"/>
                <a:gd name="connsiteY10" fmla="*/ 864666 h 864666"/>
                <a:gd name="connsiteX0" fmla="*/ 198912 w 608504"/>
                <a:gd name="connsiteY0" fmla="*/ 864666 h 864666"/>
                <a:gd name="connsiteX1" fmla="*/ 28798 w 608504"/>
                <a:gd name="connsiteY1" fmla="*/ 510643 h 864666"/>
                <a:gd name="connsiteX2" fmla="*/ 1884 w 608504"/>
                <a:gd name="connsiteY2" fmla="*/ 60790 h 864666"/>
                <a:gd name="connsiteX3" fmla="*/ 114343 w 608504"/>
                <a:gd name="connsiteY3" fmla="*/ 185078 h 864666"/>
                <a:gd name="connsiteX4" fmla="*/ 177770 w 608504"/>
                <a:gd name="connsiteY4" fmla="*/ 5370 h 864666"/>
                <a:gd name="connsiteX5" fmla="*/ 264588 w 608504"/>
                <a:gd name="connsiteY5" fmla="*/ 144257 h 864666"/>
                <a:gd name="connsiteX6" fmla="*/ 320480 w 608504"/>
                <a:gd name="connsiteY6" fmla="*/ 84 h 864666"/>
                <a:gd name="connsiteX7" fmla="*/ 420433 w 608504"/>
                <a:gd name="connsiteY7" fmla="*/ 121494 h 864666"/>
                <a:gd name="connsiteX8" fmla="*/ 500188 w 608504"/>
                <a:gd name="connsiteY8" fmla="*/ 37083 h 864666"/>
                <a:gd name="connsiteX9" fmla="*/ 608464 w 608504"/>
                <a:gd name="connsiteY9" fmla="*/ 578679 h 864666"/>
                <a:gd name="connsiteX10" fmla="*/ 592135 w 608504"/>
                <a:gd name="connsiteY10" fmla="*/ 864193 h 864666"/>
                <a:gd name="connsiteX11" fmla="*/ 198912 w 608504"/>
                <a:gd name="connsiteY11" fmla="*/ 864666 h 864666"/>
                <a:gd name="connsiteX0" fmla="*/ 201622 w 611214"/>
                <a:gd name="connsiteY0" fmla="*/ 864666 h 864666"/>
                <a:gd name="connsiteX1" fmla="*/ 31508 w 611214"/>
                <a:gd name="connsiteY1" fmla="*/ 510643 h 864666"/>
                <a:gd name="connsiteX2" fmla="*/ 4594 w 611214"/>
                <a:gd name="connsiteY2" fmla="*/ 60790 h 864666"/>
                <a:gd name="connsiteX3" fmla="*/ 117053 w 611214"/>
                <a:gd name="connsiteY3" fmla="*/ 185078 h 864666"/>
                <a:gd name="connsiteX4" fmla="*/ 180480 w 611214"/>
                <a:gd name="connsiteY4" fmla="*/ 5370 h 864666"/>
                <a:gd name="connsiteX5" fmla="*/ 267298 w 611214"/>
                <a:gd name="connsiteY5" fmla="*/ 144257 h 864666"/>
                <a:gd name="connsiteX6" fmla="*/ 323190 w 611214"/>
                <a:gd name="connsiteY6" fmla="*/ 84 h 864666"/>
                <a:gd name="connsiteX7" fmla="*/ 423143 w 611214"/>
                <a:gd name="connsiteY7" fmla="*/ 121494 h 864666"/>
                <a:gd name="connsiteX8" fmla="*/ 502898 w 611214"/>
                <a:gd name="connsiteY8" fmla="*/ 37083 h 864666"/>
                <a:gd name="connsiteX9" fmla="*/ 611174 w 611214"/>
                <a:gd name="connsiteY9" fmla="*/ 578679 h 864666"/>
                <a:gd name="connsiteX10" fmla="*/ 594845 w 611214"/>
                <a:gd name="connsiteY10" fmla="*/ 864193 h 864666"/>
                <a:gd name="connsiteX11" fmla="*/ 201622 w 611214"/>
                <a:gd name="connsiteY11" fmla="*/ 864666 h 864666"/>
                <a:gd name="connsiteX0" fmla="*/ 231567 w 641159"/>
                <a:gd name="connsiteY0" fmla="*/ 864666 h 864666"/>
                <a:gd name="connsiteX1" fmla="*/ 61453 w 641159"/>
                <a:gd name="connsiteY1" fmla="*/ 510643 h 864666"/>
                <a:gd name="connsiteX2" fmla="*/ 34539 w 641159"/>
                <a:gd name="connsiteY2" fmla="*/ 60790 h 864666"/>
                <a:gd name="connsiteX3" fmla="*/ 146998 w 641159"/>
                <a:gd name="connsiteY3" fmla="*/ 185078 h 864666"/>
                <a:gd name="connsiteX4" fmla="*/ 210425 w 641159"/>
                <a:gd name="connsiteY4" fmla="*/ 5370 h 864666"/>
                <a:gd name="connsiteX5" fmla="*/ 297243 w 641159"/>
                <a:gd name="connsiteY5" fmla="*/ 144257 h 864666"/>
                <a:gd name="connsiteX6" fmla="*/ 353135 w 641159"/>
                <a:gd name="connsiteY6" fmla="*/ 84 h 864666"/>
                <a:gd name="connsiteX7" fmla="*/ 453088 w 641159"/>
                <a:gd name="connsiteY7" fmla="*/ 121494 h 864666"/>
                <a:gd name="connsiteX8" fmla="*/ 532843 w 641159"/>
                <a:gd name="connsiteY8" fmla="*/ 37083 h 864666"/>
                <a:gd name="connsiteX9" fmla="*/ 641119 w 641159"/>
                <a:gd name="connsiteY9" fmla="*/ 578679 h 864666"/>
                <a:gd name="connsiteX10" fmla="*/ 624790 w 641159"/>
                <a:gd name="connsiteY10" fmla="*/ 864193 h 864666"/>
                <a:gd name="connsiteX11" fmla="*/ 231567 w 641159"/>
                <a:gd name="connsiteY11" fmla="*/ 864666 h 864666"/>
                <a:gd name="connsiteX0" fmla="*/ 231567 w 641159"/>
                <a:gd name="connsiteY0" fmla="*/ 864666 h 864666"/>
                <a:gd name="connsiteX1" fmla="*/ 61453 w 641159"/>
                <a:gd name="connsiteY1" fmla="*/ 510643 h 864666"/>
                <a:gd name="connsiteX2" fmla="*/ 34539 w 641159"/>
                <a:gd name="connsiteY2" fmla="*/ 60790 h 864666"/>
                <a:gd name="connsiteX3" fmla="*/ 144276 w 641159"/>
                <a:gd name="connsiteY3" fmla="*/ 138814 h 864666"/>
                <a:gd name="connsiteX4" fmla="*/ 210425 w 641159"/>
                <a:gd name="connsiteY4" fmla="*/ 5370 h 864666"/>
                <a:gd name="connsiteX5" fmla="*/ 297243 w 641159"/>
                <a:gd name="connsiteY5" fmla="*/ 144257 h 864666"/>
                <a:gd name="connsiteX6" fmla="*/ 353135 w 641159"/>
                <a:gd name="connsiteY6" fmla="*/ 84 h 864666"/>
                <a:gd name="connsiteX7" fmla="*/ 453088 w 641159"/>
                <a:gd name="connsiteY7" fmla="*/ 121494 h 864666"/>
                <a:gd name="connsiteX8" fmla="*/ 532843 w 641159"/>
                <a:gd name="connsiteY8" fmla="*/ 37083 h 864666"/>
                <a:gd name="connsiteX9" fmla="*/ 641119 w 641159"/>
                <a:gd name="connsiteY9" fmla="*/ 578679 h 864666"/>
                <a:gd name="connsiteX10" fmla="*/ 624790 w 641159"/>
                <a:gd name="connsiteY10" fmla="*/ 864193 h 864666"/>
                <a:gd name="connsiteX11" fmla="*/ 231567 w 641159"/>
                <a:gd name="connsiteY11" fmla="*/ 864666 h 864666"/>
                <a:gd name="connsiteX0" fmla="*/ 231567 w 641159"/>
                <a:gd name="connsiteY0" fmla="*/ 864666 h 864666"/>
                <a:gd name="connsiteX1" fmla="*/ 61453 w 641159"/>
                <a:gd name="connsiteY1" fmla="*/ 510643 h 864666"/>
                <a:gd name="connsiteX2" fmla="*/ 34539 w 641159"/>
                <a:gd name="connsiteY2" fmla="*/ 60790 h 864666"/>
                <a:gd name="connsiteX3" fmla="*/ 155162 w 641159"/>
                <a:gd name="connsiteY3" fmla="*/ 130650 h 864666"/>
                <a:gd name="connsiteX4" fmla="*/ 210425 w 641159"/>
                <a:gd name="connsiteY4" fmla="*/ 5370 h 864666"/>
                <a:gd name="connsiteX5" fmla="*/ 297243 w 641159"/>
                <a:gd name="connsiteY5" fmla="*/ 144257 h 864666"/>
                <a:gd name="connsiteX6" fmla="*/ 353135 w 641159"/>
                <a:gd name="connsiteY6" fmla="*/ 84 h 864666"/>
                <a:gd name="connsiteX7" fmla="*/ 453088 w 641159"/>
                <a:gd name="connsiteY7" fmla="*/ 121494 h 864666"/>
                <a:gd name="connsiteX8" fmla="*/ 532843 w 641159"/>
                <a:gd name="connsiteY8" fmla="*/ 37083 h 864666"/>
                <a:gd name="connsiteX9" fmla="*/ 641119 w 641159"/>
                <a:gd name="connsiteY9" fmla="*/ 578679 h 864666"/>
                <a:gd name="connsiteX10" fmla="*/ 624790 w 641159"/>
                <a:gd name="connsiteY10" fmla="*/ 864193 h 864666"/>
                <a:gd name="connsiteX11" fmla="*/ 231567 w 641159"/>
                <a:gd name="connsiteY11" fmla="*/ 864666 h 864666"/>
                <a:gd name="connsiteX0" fmla="*/ 231567 w 641159"/>
                <a:gd name="connsiteY0" fmla="*/ 864666 h 864666"/>
                <a:gd name="connsiteX1" fmla="*/ 61453 w 641159"/>
                <a:gd name="connsiteY1" fmla="*/ 510643 h 864666"/>
                <a:gd name="connsiteX2" fmla="*/ 34539 w 641159"/>
                <a:gd name="connsiteY2" fmla="*/ 60790 h 864666"/>
                <a:gd name="connsiteX3" fmla="*/ 155162 w 641159"/>
                <a:gd name="connsiteY3" fmla="*/ 130650 h 864666"/>
                <a:gd name="connsiteX4" fmla="*/ 210425 w 641159"/>
                <a:gd name="connsiteY4" fmla="*/ 5370 h 864666"/>
                <a:gd name="connsiteX5" fmla="*/ 297243 w 641159"/>
                <a:gd name="connsiteY5" fmla="*/ 144257 h 864666"/>
                <a:gd name="connsiteX6" fmla="*/ 353135 w 641159"/>
                <a:gd name="connsiteY6" fmla="*/ 84 h 864666"/>
                <a:gd name="connsiteX7" fmla="*/ 453088 w 641159"/>
                <a:gd name="connsiteY7" fmla="*/ 121494 h 864666"/>
                <a:gd name="connsiteX8" fmla="*/ 532843 w 641159"/>
                <a:gd name="connsiteY8" fmla="*/ 37083 h 864666"/>
                <a:gd name="connsiteX9" fmla="*/ 641119 w 641159"/>
                <a:gd name="connsiteY9" fmla="*/ 578679 h 864666"/>
                <a:gd name="connsiteX10" fmla="*/ 624790 w 641159"/>
                <a:gd name="connsiteY10" fmla="*/ 864193 h 864666"/>
                <a:gd name="connsiteX11" fmla="*/ 231567 w 641159"/>
                <a:gd name="connsiteY11" fmla="*/ 864666 h 864666"/>
                <a:gd name="connsiteX0" fmla="*/ 231567 w 641159"/>
                <a:gd name="connsiteY0" fmla="*/ 864666 h 864666"/>
                <a:gd name="connsiteX1" fmla="*/ 61453 w 641159"/>
                <a:gd name="connsiteY1" fmla="*/ 510643 h 864666"/>
                <a:gd name="connsiteX2" fmla="*/ 34539 w 641159"/>
                <a:gd name="connsiteY2" fmla="*/ 60790 h 864666"/>
                <a:gd name="connsiteX3" fmla="*/ 155162 w 641159"/>
                <a:gd name="connsiteY3" fmla="*/ 130650 h 864666"/>
                <a:gd name="connsiteX4" fmla="*/ 210425 w 641159"/>
                <a:gd name="connsiteY4" fmla="*/ 5370 h 864666"/>
                <a:gd name="connsiteX5" fmla="*/ 297243 w 641159"/>
                <a:gd name="connsiteY5" fmla="*/ 117043 h 864666"/>
                <a:gd name="connsiteX6" fmla="*/ 353135 w 641159"/>
                <a:gd name="connsiteY6" fmla="*/ 84 h 864666"/>
                <a:gd name="connsiteX7" fmla="*/ 453088 w 641159"/>
                <a:gd name="connsiteY7" fmla="*/ 121494 h 864666"/>
                <a:gd name="connsiteX8" fmla="*/ 532843 w 641159"/>
                <a:gd name="connsiteY8" fmla="*/ 37083 h 864666"/>
                <a:gd name="connsiteX9" fmla="*/ 641119 w 641159"/>
                <a:gd name="connsiteY9" fmla="*/ 578679 h 864666"/>
                <a:gd name="connsiteX10" fmla="*/ 624790 w 641159"/>
                <a:gd name="connsiteY10" fmla="*/ 864193 h 864666"/>
                <a:gd name="connsiteX11" fmla="*/ 231567 w 641159"/>
                <a:gd name="connsiteY11" fmla="*/ 864666 h 864666"/>
                <a:gd name="connsiteX0" fmla="*/ 231567 w 641159"/>
                <a:gd name="connsiteY0" fmla="*/ 864666 h 864666"/>
                <a:gd name="connsiteX1" fmla="*/ 61453 w 641159"/>
                <a:gd name="connsiteY1" fmla="*/ 510643 h 864666"/>
                <a:gd name="connsiteX2" fmla="*/ 34539 w 641159"/>
                <a:gd name="connsiteY2" fmla="*/ 60790 h 864666"/>
                <a:gd name="connsiteX3" fmla="*/ 155162 w 641159"/>
                <a:gd name="connsiteY3" fmla="*/ 130650 h 864666"/>
                <a:gd name="connsiteX4" fmla="*/ 210425 w 641159"/>
                <a:gd name="connsiteY4" fmla="*/ 5370 h 864666"/>
                <a:gd name="connsiteX5" fmla="*/ 276446 w 641159"/>
                <a:gd name="connsiteY5" fmla="*/ 64329 h 864666"/>
                <a:gd name="connsiteX6" fmla="*/ 297243 w 641159"/>
                <a:gd name="connsiteY6" fmla="*/ 117043 h 864666"/>
                <a:gd name="connsiteX7" fmla="*/ 353135 w 641159"/>
                <a:gd name="connsiteY7" fmla="*/ 84 h 864666"/>
                <a:gd name="connsiteX8" fmla="*/ 453088 w 641159"/>
                <a:gd name="connsiteY8" fmla="*/ 121494 h 864666"/>
                <a:gd name="connsiteX9" fmla="*/ 532843 w 641159"/>
                <a:gd name="connsiteY9" fmla="*/ 37083 h 864666"/>
                <a:gd name="connsiteX10" fmla="*/ 641119 w 641159"/>
                <a:gd name="connsiteY10" fmla="*/ 578679 h 864666"/>
                <a:gd name="connsiteX11" fmla="*/ 624790 w 641159"/>
                <a:gd name="connsiteY11" fmla="*/ 864193 h 864666"/>
                <a:gd name="connsiteX12" fmla="*/ 231567 w 641159"/>
                <a:gd name="connsiteY12" fmla="*/ 864666 h 864666"/>
                <a:gd name="connsiteX0" fmla="*/ 231567 w 641159"/>
                <a:gd name="connsiteY0" fmla="*/ 864666 h 864666"/>
                <a:gd name="connsiteX1" fmla="*/ 61453 w 641159"/>
                <a:gd name="connsiteY1" fmla="*/ 510643 h 864666"/>
                <a:gd name="connsiteX2" fmla="*/ 34539 w 641159"/>
                <a:gd name="connsiteY2" fmla="*/ 60790 h 864666"/>
                <a:gd name="connsiteX3" fmla="*/ 155162 w 641159"/>
                <a:gd name="connsiteY3" fmla="*/ 130650 h 864666"/>
                <a:gd name="connsiteX4" fmla="*/ 210425 w 641159"/>
                <a:gd name="connsiteY4" fmla="*/ 5370 h 864666"/>
                <a:gd name="connsiteX5" fmla="*/ 276446 w 641159"/>
                <a:gd name="connsiteY5" fmla="*/ 64329 h 864666"/>
                <a:gd name="connsiteX6" fmla="*/ 297243 w 641159"/>
                <a:gd name="connsiteY6" fmla="*/ 117043 h 864666"/>
                <a:gd name="connsiteX7" fmla="*/ 353135 w 641159"/>
                <a:gd name="connsiteY7" fmla="*/ 84 h 864666"/>
                <a:gd name="connsiteX8" fmla="*/ 453088 w 641159"/>
                <a:gd name="connsiteY8" fmla="*/ 121494 h 864666"/>
                <a:gd name="connsiteX9" fmla="*/ 532843 w 641159"/>
                <a:gd name="connsiteY9" fmla="*/ 37083 h 864666"/>
                <a:gd name="connsiteX10" fmla="*/ 641119 w 641159"/>
                <a:gd name="connsiteY10" fmla="*/ 578679 h 864666"/>
                <a:gd name="connsiteX11" fmla="*/ 624790 w 641159"/>
                <a:gd name="connsiteY11" fmla="*/ 864193 h 864666"/>
                <a:gd name="connsiteX12" fmla="*/ 231567 w 641159"/>
                <a:gd name="connsiteY12" fmla="*/ 864666 h 864666"/>
                <a:gd name="connsiteX0" fmla="*/ 231567 w 641159"/>
                <a:gd name="connsiteY0" fmla="*/ 864666 h 864666"/>
                <a:gd name="connsiteX1" fmla="*/ 61453 w 641159"/>
                <a:gd name="connsiteY1" fmla="*/ 510643 h 864666"/>
                <a:gd name="connsiteX2" fmla="*/ 34539 w 641159"/>
                <a:gd name="connsiteY2" fmla="*/ 60790 h 864666"/>
                <a:gd name="connsiteX3" fmla="*/ 155162 w 641159"/>
                <a:gd name="connsiteY3" fmla="*/ 130650 h 864666"/>
                <a:gd name="connsiteX4" fmla="*/ 210425 w 641159"/>
                <a:gd name="connsiteY4" fmla="*/ 5370 h 864666"/>
                <a:gd name="connsiteX5" fmla="*/ 276446 w 641159"/>
                <a:gd name="connsiteY5" fmla="*/ 64329 h 864666"/>
                <a:gd name="connsiteX6" fmla="*/ 297243 w 641159"/>
                <a:gd name="connsiteY6" fmla="*/ 117043 h 864666"/>
                <a:gd name="connsiteX7" fmla="*/ 353135 w 641159"/>
                <a:gd name="connsiteY7" fmla="*/ 84 h 864666"/>
                <a:gd name="connsiteX8" fmla="*/ 453088 w 641159"/>
                <a:gd name="connsiteY8" fmla="*/ 121494 h 864666"/>
                <a:gd name="connsiteX9" fmla="*/ 532843 w 641159"/>
                <a:gd name="connsiteY9" fmla="*/ 37083 h 864666"/>
                <a:gd name="connsiteX10" fmla="*/ 641119 w 641159"/>
                <a:gd name="connsiteY10" fmla="*/ 578679 h 864666"/>
                <a:gd name="connsiteX11" fmla="*/ 624790 w 641159"/>
                <a:gd name="connsiteY11" fmla="*/ 864193 h 864666"/>
                <a:gd name="connsiteX12" fmla="*/ 231567 w 641159"/>
                <a:gd name="connsiteY12" fmla="*/ 864666 h 864666"/>
                <a:gd name="connsiteX0" fmla="*/ 231567 w 641159"/>
                <a:gd name="connsiteY0" fmla="*/ 864666 h 864666"/>
                <a:gd name="connsiteX1" fmla="*/ 61453 w 641159"/>
                <a:gd name="connsiteY1" fmla="*/ 510643 h 864666"/>
                <a:gd name="connsiteX2" fmla="*/ 34539 w 641159"/>
                <a:gd name="connsiteY2" fmla="*/ 60790 h 864666"/>
                <a:gd name="connsiteX3" fmla="*/ 155162 w 641159"/>
                <a:gd name="connsiteY3" fmla="*/ 130650 h 864666"/>
                <a:gd name="connsiteX4" fmla="*/ 210425 w 641159"/>
                <a:gd name="connsiteY4" fmla="*/ 5370 h 864666"/>
                <a:gd name="connsiteX5" fmla="*/ 297243 w 641159"/>
                <a:gd name="connsiteY5" fmla="*/ 117043 h 864666"/>
                <a:gd name="connsiteX6" fmla="*/ 353135 w 641159"/>
                <a:gd name="connsiteY6" fmla="*/ 84 h 864666"/>
                <a:gd name="connsiteX7" fmla="*/ 453088 w 641159"/>
                <a:gd name="connsiteY7" fmla="*/ 121494 h 864666"/>
                <a:gd name="connsiteX8" fmla="*/ 532843 w 641159"/>
                <a:gd name="connsiteY8" fmla="*/ 37083 h 864666"/>
                <a:gd name="connsiteX9" fmla="*/ 641119 w 641159"/>
                <a:gd name="connsiteY9" fmla="*/ 578679 h 864666"/>
                <a:gd name="connsiteX10" fmla="*/ 624790 w 641159"/>
                <a:gd name="connsiteY10" fmla="*/ 864193 h 864666"/>
                <a:gd name="connsiteX11" fmla="*/ 231567 w 641159"/>
                <a:gd name="connsiteY11" fmla="*/ 864666 h 864666"/>
                <a:gd name="connsiteX0" fmla="*/ 231567 w 641159"/>
                <a:gd name="connsiteY0" fmla="*/ 864666 h 864666"/>
                <a:gd name="connsiteX1" fmla="*/ 61453 w 641159"/>
                <a:gd name="connsiteY1" fmla="*/ 510643 h 864666"/>
                <a:gd name="connsiteX2" fmla="*/ 34539 w 641159"/>
                <a:gd name="connsiteY2" fmla="*/ 60790 h 864666"/>
                <a:gd name="connsiteX3" fmla="*/ 155162 w 641159"/>
                <a:gd name="connsiteY3" fmla="*/ 130650 h 864666"/>
                <a:gd name="connsiteX4" fmla="*/ 210425 w 641159"/>
                <a:gd name="connsiteY4" fmla="*/ 5370 h 864666"/>
                <a:gd name="connsiteX5" fmla="*/ 297243 w 641159"/>
                <a:gd name="connsiteY5" fmla="*/ 117043 h 864666"/>
                <a:gd name="connsiteX6" fmla="*/ 353135 w 641159"/>
                <a:gd name="connsiteY6" fmla="*/ 84 h 864666"/>
                <a:gd name="connsiteX7" fmla="*/ 453088 w 641159"/>
                <a:gd name="connsiteY7" fmla="*/ 121494 h 864666"/>
                <a:gd name="connsiteX8" fmla="*/ 532843 w 641159"/>
                <a:gd name="connsiteY8" fmla="*/ 37083 h 864666"/>
                <a:gd name="connsiteX9" fmla="*/ 641119 w 641159"/>
                <a:gd name="connsiteY9" fmla="*/ 578679 h 864666"/>
                <a:gd name="connsiteX10" fmla="*/ 624790 w 641159"/>
                <a:gd name="connsiteY10" fmla="*/ 864193 h 864666"/>
                <a:gd name="connsiteX11" fmla="*/ 231567 w 641159"/>
                <a:gd name="connsiteY11" fmla="*/ 864666 h 864666"/>
                <a:gd name="connsiteX0" fmla="*/ 231567 w 641159"/>
                <a:gd name="connsiteY0" fmla="*/ 864666 h 864666"/>
                <a:gd name="connsiteX1" fmla="*/ 99553 w 641159"/>
                <a:gd name="connsiteY1" fmla="*/ 807279 h 864666"/>
                <a:gd name="connsiteX2" fmla="*/ 61453 w 641159"/>
                <a:gd name="connsiteY2" fmla="*/ 510643 h 864666"/>
                <a:gd name="connsiteX3" fmla="*/ 34539 w 641159"/>
                <a:gd name="connsiteY3" fmla="*/ 60790 h 864666"/>
                <a:gd name="connsiteX4" fmla="*/ 155162 w 641159"/>
                <a:gd name="connsiteY4" fmla="*/ 130650 h 864666"/>
                <a:gd name="connsiteX5" fmla="*/ 210425 w 641159"/>
                <a:gd name="connsiteY5" fmla="*/ 5370 h 864666"/>
                <a:gd name="connsiteX6" fmla="*/ 297243 w 641159"/>
                <a:gd name="connsiteY6" fmla="*/ 117043 h 864666"/>
                <a:gd name="connsiteX7" fmla="*/ 353135 w 641159"/>
                <a:gd name="connsiteY7" fmla="*/ 84 h 864666"/>
                <a:gd name="connsiteX8" fmla="*/ 453088 w 641159"/>
                <a:gd name="connsiteY8" fmla="*/ 121494 h 864666"/>
                <a:gd name="connsiteX9" fmla="*/ 532843 w 641159"/>
                <a:gd name="connsiteY9" fmla="*/ 37083 h 864666"/>
                <a:gd name="connsiteX10" fmla="*/ 641119 w 641159"/>
                <a:gd name="connsiteY10" fmla="*/ 578679 h 864666"/>
                <a:gd name="connsiteX11" fmla="*/ 624790 w 641159"/>
                <a:gd name="connsiteY11" fmla="*/ 864193 h 864666"/>
                <a:gd name="connsiteX12" fmla="*/ 231567 w 641159"/>
                <a:gd name="connsiteY12" fmla="*/ 864666 h 864666"/>
                <a:gd name="connsiteX0" fmla="*/ 231567 w 641159"/>
                <a:gd name="connsiteY0" fmla="*/ 864666 h 864666"/>
                <a:gd name="connsiteX1" fmla="*/ 99553 w 641159"/>
                <a:gd name="connsiteY1" fmla="*/ 807279 h 864666"/>
                <a:gd name="connsiteX2" fmla="*/ 61453 w 641159"/>
                <a:gd name="connsiteY2" fmla="*/ 510643 h 864666"/>
                <a:gd name="connsiteX3" fmla="*/ 34539 w 641159"/>
                <a:gd name="connsiteY3" fmla="*/ 60790 h 864666"/>
                <a:gd name="connsiteX4" fmla="*/ 155162 w 641159"/>
                <a:gd name="connsiteY4" fmla="*/ 130650 h 864666"/>
                <a:gd name="connsiteX5" fmla="*/ 210425 w 641159"/>
                <a:gd name="connsiteY5" fmla="*/ 5370 h 864666"/>
                <a:gd name="connsiteX6" fmla="*/ 297243 w 641159"/>
                <a:gd name="connsiteY6" fmla="*/ 117043 h 864666"/>
                <a:gd name="connsiteX7" fmla="*/ 353135 w 641159"/>
                <a:gd name="connsiteY7" fmla="*/ 84 h 864666"/>
                <a:gd name="connsiteX8" fmla="*/ 453088 w 641159"/>
                <a:gd name="connsiteY8" fmla="*/ 121494 h 864666"/>
                <a:gd name="connsiteX9" fmla="*/ 532843 w 641159"/>
                <a:gd name="connsiteY9" fmla="*/ 37083 h 864666"/>
                <a:gd name="connsiteX10" fmla="*/ 641119 w 641159"/>
                <a:gd name="connsiteY10" fmla="*/ 578679 h 864666"/>
                <a:gd name="connsiteX11" fmla="*/ 624790 w 641159"/>
                <a:gd name="connsiteY11" fmla="*/ 864193 h 864666"/>
                <a:gd name="connsiteX12" fmla="*/ 231567 w 641159"/>
                <a:gd name="connsiteY12" fmla="*/ 864666 h 864666"/>
                <a:gd name="connsiteX0" fmla="*/ 231567 w 641159"/>
                <a:gd name="connsiteY0" fmla="*/ 864666 h 864666"/>
                <a:gd name="connsiteX1" fmla="*/ 197525 w 641159"/>
                <a:gd name="connsiteY1" fmla="*/ 793672 h 864666"/>
                <a:gd name="connsiteX2" fmla="*/ 99553 w 641159"/>
                <a:gd name="connsiteY2" fmla="*/ 807279 h 864666"/>
                <a:gd name="connsiteX3" fmla="*/ 61453 w 641159"/>
                <a:gd name="connsiteY3" fmla="*/ 510643 h 864666"/>
                <a:gd name="connsiteX4" fmla="*/ 34539 w 641159"/>
                <a:gd name="connsiteY4" fmla="*/ 60790 h 864666"/>
                <a:gd name="connsiteX5" fmla="*/ 155162 w 641159"/>
                <a:gd name="connsiteY5" fmla="*/ 130650 h 864666"/>
                <a:gd name="connsiteX6" fmla="*/ 210425 w 641159"/>
                <a:gd name="connsiteY6" fmla="*/ 5370 h 864666"/>
                <a:gd name="connsiteX7" fmla="*/ 297243 w 641159"/>
                <a:gd name="connsiteY7" fmla="*/ 117043 h 864666"/>
                <a:gd name="connsiteX8" fmla="*/ 353135 w 641159"/>
                <a:gd name="connsiteY8" fmla="*/ 84 h 864666"/>
                <a:gd name="connsiteX9" fmla="*/ 453088 w 641159"/>
                <a:gd name="connsiteY9" fmla="*/ 121494 h 864666"/>
                <a:gd name="connsiteX10" fmla="*/ 532843 w 641159"/>
                <a:gd name="connsiteY10" fmla="*/ 37083 h 864666"/>
                <a:gd name="connsiteX11" fmla="*/ 641119 w 641159"/>
                <a:gd name="connsiteY11" fmla="*/ 578679 h 864666"/>
                <a:gd name="connsiteX12" fmla="*/ 624790 w 641159"/>
                <a:gd name="connsiteY12" fmla="*/ 864193 h 864666"/>
                <a:gd name="connsiteX13" fmla="*/ 231567 w 641159"/>
                <a:gd name="connsiteY13" fmla="*/ 864666 h 864666"/>
                <a:gd name="connsiteX0" fmla="*/ 231567 w 641159"/>
                <a:gd name="connsiteY0" fmla="*/ 864666 h 864666"/>
                <a:gd name="connsiteX1" fmla="*/ 202968 w 641159"/>
                <a:gd name="connsiteY1" fmla="*/ 801837 h 864666"/>
                <a:gd name="connsiteX2" fmla="*/ 99553 w 641159"/>
                <a:gd name="connsiteY2" fmla="*/ 807279 h 864666"/>
                <a:gd name="connsiteX3" fmla="*/ 61453 w 641159"/>
                <a:gd name="connsiteY3" fmla="*/ 510643 h 864666"/>
                <a:gd name="connsiteX4" fmla="*/ 34539 w 641159"/>
                <a:gd name="connsiteY4" fmla="*/ 60790 h 864666"/>
                <a:gd name="connsiteX5" fmla="*/ 155162 w 641159"/>
                <a:gd name="connsiteY5" fmla="*/ 130650 h 864666"/>
                <a:gd name="connsiteX6" fmla="*/ 210425 w 641159"/>
                <a:gd name="connsiteY6" fmla="*/ 5370 h 864666"/>
                <a:gd name="connsiteX7" fmla="*/ 297243 w 641159"/>
                <a:gd name="connsiteY7" fmla="*/ 117043 h 864666"/>
                <a:gd name="connsiteX8" fmla="*/ 353135 w 641159"/>
                <a:gd name="connsiteY8" fmla="*/ 84 h 864666"/>
                <a:gd name="connsiteX9" fmla="*/ 453088 w 641159"/>
                <a:gd name="connsiteY9" fmla="*/ 121494 h 864666"/>
                <a:gd name="connsiteX10" fmla="*/ 532843 w 641159"/>
                <a:gd name="connsiteY10" fmla="*/ 37083 h 864666"/>
                <a:gd name="connsiteX11" fmla="*/ 641119 w 641159"/>
                <a:gd name="connsiteY11" fmla="*/ 578679 h 864666"/>
                <a:gd name="connsiteX12" fmla="*/ 624790 w 641159"/>
                <a:gd name="connsiteY12" fmla="*/ 864193 h 864666"/>
                <a:gd name="connsiteX13" fmla="*/ 231567 w 641159"/>
                <a:gd name="connsiteY13" fmla="*/ 864666 h 864666"/>
                <a:gd name="connsiteX0" fmla="*/ 231567 w 641159"/>
                <a:gd name="connsiteY0" fmla="*/ 864666 h 864666"/>
                <a:gd name="connsiteX1" fmla="*/ 202968 w 641159"/>
                <a:gd name="connsiteY1" fmla="*/ 801837 h 864666"/>
                <a:gd name="connsiteX2" fmla="*/ 99553 w 641159"/>
                <a:gd name="connsiteY2" fmla="*/ 807279 h 864666"/>
                <a:gd name="connsiteX3" fmla="*/ 61453 w 641159"/>
                <a:gd name="connsiteY3" fmla="*/ 510643 h 864666"/>
                <a:gd name="connsiteX4" fmla="*/ 34539 w 641159"/>
                <a:gd name="connsiteY4" fmla="*/ 60790 h 864666"/>
                <a:gd name="connsiteX5" fmla="*/ 155162 w 641159"/>
                <a:gd name="connsiteY5" fmla="*/ 130650 h 864666"/>
                <a:gd name="connsiteX6" fmla="*/ 210425 w 641159"/>
                <a:gd name="connsiteY6" fmla="*/ 5370 h 864666"/>
                <a:gd name="connsiteX7" fmla="*/ 297243 w 641159"/>
                <a:gd name="connsiteY7" fmla="*/ 117043 h 864666"/>
                <a:gd name="connsiteX8" fmla="*/ 353135 w 641159"/>
                <a:gd name="connsiteY8" fmla="*/ 84 h 864666"/>
                <a:gd name="connsiteX9" fmla="*/ 453088 w 641159"/>
                <a:gd name="connsiteY9" fmla="*/ 121494 h 864666"/>
                <a:gd name="connsiteX10" fmla="*/ 532843 w 641159"/>
                <a:gd name="connsiteY10" fmla="*/ 37083 h 864666"/>
                <a:gd name="connsiteX11" fmla="*/ 641119 w 641159"/>
                <a:gd name="connsiteY11" fmla="*/ 578679 h 864666"/>
                <a:gd name="connsiteX12" fmla="*/ 624790 w 641159"/>
                <a:gd name="connsiteY12" fmla="*/ 864193 h 864666"/>
                <a:gd name="connsiteX13" fmla="*/ 231567 w 641159"/>
                <a:gd name="connsiteY13" fmla="*/ 864666 h 864666"/>
                <a:gd name="connsiteX0" fmla="*/ 231567 w 641159"/>
                <a:gd name="connsiteY0" fmla="*/ 864666 h 864666"/>
                <a:gd name="connsiteX1" fmla="*/ 202968 w 641159"/>
                <a:gd name="connsiteY1" fmla="*/ 801837 h 864666"/>
                <a:gd name="connsiteX2" fmla="*/ 99553 w 641159"/>
                <a:gd name="connsiteY2" fmla="*/ 807279 h 864666"/>
                <a:gd name="connsiteX3" fmla="*/ 61453 w 641159"/>
                <a:gd name="connsiteY3" fmla="*/ 510643 h 864666"/>
                <a:gd name="connsiteX4" fmla="*/ 34539 w 641159"/>
                <a:gd name="connsiteY4" fmla="*/ 60790 h 864666"/>
                <a:gd name="connsiteX5" fmla="*/ 155162 w 641159"/>
                <a:gd name="connsiteY5" fmla="*/ 130650 h 864666"/>
                <a:gd name="connsiteX6" fmla="*/ 210425 w 641159"/>
                <a:gd name="connsiteY6" fmla="*/ 5370 h 864666"/>
                <a:gd name="connsiteX7" fmla="*/ 297243 w 641159"/>
                <a:gd name="connsiteY7" fmla="*/ 117043 h 864666"/>
                <a:gd name="connsiteX8" fmla="*/ 353135 w 641159"/>
                <a:gd name="connsiteY8" fmla="*/ 84 h 864666"/>
                <a:gd name="connsiteX9" fmla="*/ 453088 w 641159"/>
                <a:gd name="connsiteY9" fmla="*/ 121494 h 864666"/>
                <a:gd name="connsiteX10" fmla="*/ 532843 w 641159"/>
                <a:gd name="connsiteY10" fmla="*/ 37083 h 864666"/>
                <a:gd name="connsiteX11" fmla="*/ 641119 w 641159"/>
                <a:gd name="connsiteY11" fmla="*/ 578679 h 864666"/>
                <a:gd name="connsiteX12" fmla="*/ 624790 w 641159"/>
                <a:gd name="connsiteY12" fmla="*/ 864193 h 864666"/>
                <a:gd name="connsiteX13" fmla="*/ 231567 w 641159"/>
                <a:gd name="connsiteY13" fmla="*/ 864666 h 864666"/>
                <a:gd name="connsiteX0" fmla="*/ 231567 w 641159"/>
                <a:gd name="connsiteY0" fmla="*/ 864666 h 864666"/>
                <a:gd name="connsiteX1" fmla="*/ 202968 w 641159"/>
                <a:gd name="connsiteY1" fmla="*/ 801837 h 864666"/>
                <a:gd name="connsiteX2" fmla="*/ 99553 w 641159"/>
                <a:gd name="connsiteY2" fmla="*/ 807279 h 864666"/>
                <a:gd name="connsiteX3" fmla="*/ 61453 w 641159"/>
                <a:gd name="connsiteY3" fmla="*/ 510643 h 864666"/>
                <a:gd name="connsiteX4" fmla="*/ 34539 w 641159"/>
                <a:gd name="connsiteY4" fmla="*/ 60790 h 864666"/>
                <a:gd name="connsiteX5" fmla="*/ 155162 w 641159"/>
                <a:gd name="connsiteY5" fmla="*/ 130650 h 864666"/>
                <a:gd name="connsiteX6" fmla="*/ 210425 w 641159"/>
                <a:gd name="connsiteY6" fmla="*/ 5370 h 864666"/>
                <a:gd name="connsiteX7" fmla="*/ 297243 w 641159"/>
                <a:gd name="connsiteY7" fmla="*/ 117043 h 864666"/>
                <a:gd name="connsiteX8" fmla="*/ 353135 w 641159"/>
                <a:gd name="connsiteY8" fmla="*/ 84 h 864666"/>
                <a:gd name="connsiteX9" fmla="*/ 453088 w 641159"/>
                <a:gd name="connsiteY9" fmla="*/ 121494 h 864666"/>
                <a:gd name="connsiteX10" fmla="*/ 532843 w 641159"/>
                <a:gd name="connsiteY10" fmla="*/ 37083 h 864666"/>
                <a:gd name="connsiteX11" fmla="*/ 641119 w 641159"/>
                <a:gd name="connsiteY11" fmla="*/ 578679 h 864666"/>
                <a:gd name="connsiteX12" fmla="*/ 624790 w 641159"/>
                <a:gd name="connsiteY12" fmla="*/ 864193 h 864666"/>
                <a:gd name="connsiteX13" fmla="*/ 231567 w 641159"/>
                <a:gd name="connsiteY13" fmla="*/ 864666 h 864666"/>
                <a:gd name="connsiteX0" fmla="*/ 231567 w 641159"/>
                <a:gd name="connsiteY0" fmla="*/ 864666 h 864666"/>
                <a:gd name="connsiteX1" fmla="*/ 202968 w 641159"/>
                <a:gd name="connsiteY1" fmla="*/ 801837 h 864666"/>
                <a:gd name="connsiteX2" fmla="*/ 99553 w 641159"/>
                <a:gd name="connsiteY2" fmla="*/ 807279 h 864666"/>
                <a:gd name="connsiteX3" fmla="*/ 61453 w 641159"/>
                <a:gd name="connsiteY3" fmla="*/ 510643 h 864666"/>
                <a:gd name="connsiteX4" fmla="*/ 34539 w 641159"/>
                <a:gd name="connsiteY4" fmla="*/ 60790 h 864666"/>
                <a:gd name="connsiteX5" fmla="*/ 155162 w 641159"/>
                <a:gd name="connsiteY5" fmla="*/ 130650 h 864666"/>
                <a:gd name="connsiteX6" fmla="*/ 210425 w 641159"/>
                <a:gd name="connsiteY6" fmla="*/ 5370 h 864666"/>
                <a:gd name="connsiteX7" fmla="*/ 297243 w 641159"/>
                <a:gd name="connsiteY7" fmla="*/ 117043 h 864666"/>
                <a:gd name="connsiteX8" fmla="*/ 353135 w 641159"/>
                <a:gd name="connsiteY8" fmla="*/ 84 h 864666"/>
                <a:gd name="connsiteX9" fmla="*/ 453088 w 641159"/>
                <a:gd name="connsiteY9" fmla="*/ 121494 h 864666"/>
                <a:gd name="connsiteX10" fmla="*/ 532843 w 641159"/>
                <a:gd name="connsiteY10" fmla="*/ 37083 h 864666"/>
                <a:gd name="connsiteX11" fmla="*/ 641119 w 641159"/>
                <a:gd name="connsiteY11" fmla="*/ 578679 h 864666"/>
                <a:gd name="connsiteX12" fmla="*/ 624790 w 641159"/>
                <a:gd name="connsiteY12" fmla="*/ 864193 h 864666"/>
                <a:gd name="connsiteX13" fmla="*/ 231567 w 641159"/>
                <a:gd name="connsiteY13" fmla="*/ 864666 h 864666"/>
                <a:gd name="connsiteX0" fmla="*/ 257487 w 667079"/>
                <a:gd name="connsiteY0" fmla="*/ 864666 h 864666"/>
                <a:gd name="connsiteX1" fmla="*/ 228888 w 667079"/>
                <a:gd name="connsiteY1" fmla="*/ 801837 h 864666"/>
                <a:gd name="connsiteX2" fmla="*/ 125473 w 667079"/>
                <a:gd name="connsiteY2" fmla="*/ 807279 h 864666"/>
                <a:gd name="connsiteX3" fmla="*/ 288 w 667079"/>
                <a:gd name="connsiteY3" fmla="*/ 595007 h 864666"/>
                <a:gd name="connsiteX4" fmla="*/ 87373 w 667079"/>
                <a:gd name="connsiteY4" fmla="*/ 510643 h 864666"/>
                <a:gd name="connsiteX5" fmla="*/ 60459 w 667079"/>
                <a:gd name="connsiteY5" fmla="*/ 60790 h 864666"/>
                <a:gd name="connsiteX6" fmla="*/ 181082 w 667079"/>
                <a:gd name="connsiteY6" fmla="*/ 130650 h 864666"/>
                <a:gd name="connsiteX7" fmla="*/ 236345 w 667079"/>
                <a:gd name="connsiteY7" fmla="*/ 5370 h 864666"/>
                <a:gd name="connsiteX8" fmla="*/ 323163 w 667079"/>
                <a:gd name="connsiteY8" fmla="*/ 117043 h 864666"/>
                <a:gd name="connsiteX9" fmla="*/ 379055 w 667079"/>
                <a:gd name="connsiteY9" fmla="*/ 84 h 864666"/>
                <a:gd name="connsiteX10" fmla="*/ 479008 w 667079"/>
                <a:gd name="connsiteY10" fmla="*/ 121494 h 864666"/>
                <a:gd name="connsiteX11" fmla="*/ 558763 w 667079"/>
                <a:gd name="connsiteY11" fmla="*/ 37083 h 864666"/>
                <a:gd name="connsiteX12" fmla="*/ 667039 w 667079"/>
                <a:gd name="connsiteY12" fmla="*/ 578679 h 864666"/>
                <a:gd name="connsiteX13" fmla="*/ 650710 w 667079"/>
                <a:gd name="connsiteY13" fmla="*/ 864193 h 864666"/>
                <a:gd name="connsiteX14" fmla="*/ 257487 w 667079"/>
                <a:gd name="connsiteY14" fmla="*/ 864666 h 864666"/>
                <a:gd name="connsiteX0" fmla="*/ 260201 w 669793"/>
                <a:gd name="connsiteY0" fmla="*/ 864666 h 864666"/>
                <a:gd name="connsiteX1" fmla="*/ 231602 w 669793"/>
                <a:gd name="connsiteY1" fmla="*/ 801837 h 864666"/>
                <a:gd name="connsiteX2" fmla="*/ 128187 w 669793"/>
                <a:gd name="connsiteY2" fmla="*/ 807279 h 864666"/>
                <a:gd name="connsiteX3" fmla="*/ 281 w 669793"/>
                <a:gd name="connsiteY3" fmla="*/ 526971 h 864666"/>
                <a:gd name="connsiteX4" fmla="*/ 90087 w 669793"/>
                <a:gd name="connsiteY4" fmla="*/ 510643 h 864666"/>
                <a:gd name="connsiteX5" fmla="*/ 63173 w 669793"/>
                <a:gd name="connsiteY5" fmla="*/ 60790 h 864666"/>
                <a:gd name="connsiteX6" fmla="*/ 183796 w 669793"/>
                <a:gd name="connsiteY6" fmla="*/ 130650 h 864666"/>
                <a:gd name="connsiteX7" fmla="*/ 239059 w 669793"/>
                <a:gd name="connsiteY7" fmla="*/ 5370 h 864666"/>
                <a:gd name="connsiteX8" fmla="*/ 325877 w 669793"/>
                <a:gd name="connsiteY8" fmla="*/ 117043 h 864666"/>
                <a:gd name="connsiteX9" fmla="*/ 381769 w 669793"/>
                <a:gd name="connsiteY9" fmla="*/ 84 h 864666"/>
                <a:gd name="connsiteX10" fmla="*/ 481722 w 669793"/>
                <a:gd name="connsiteY10" fmla="*/ 121494 h 864666"/>
                <a:gd name="connsiteX11" fmla="*/ 561477 w 669793"/>
                <a:gd name="connsiteY11" fmla="*/ 37083 h 864666"/>
                <a:gd name="connsiteX12" fmla="*/ 669753 w 669793"/>
                <a:gd name="connsiteY12" fmla="*/ 578679 h 864666"/>
                <a:gd name="connsiteX13" fmla="*/ 653424 w 669793"/>
                <a:gd name="connsiteY13" fmla="*/ 864193 h 864666"/>
                <a:gd name="connsiteX14" fmla="*/ 260201 w 669793"/>
                <a:gd name="connsiteY14" fmla="*/ 864666 h 864666"/>
                <a:gd name="connsiteX0" fmla="*/ 259920 w 669512"/>
                <a:gd name="connsiteY0" fmla="*/ 864666 h 864666"/>
                <a:gd name="connsiteX1" fmla="*/ 231321 w 669512"/>
                <a:gd name="connsiteY1" fmla="*/ 801837 h 864666"/>
                <a:gd name="connsiteX2" fmla="*/ 127906 w 669512"/>
                <a:gd name="connsiteY2" fmla="*/ 807279 h 864666"/>
                <a:gd name="connsiteX3" fmla="*/ 0 w 669512"/>
                <a:gd name="connsiteY3" fmla="*/ 526971 h 864666"/>
                <a:gd name="connsiteX4" fmla="*/ 89806 w 669512"/>
                <a:gd name="connsiteY4" fmla="*/ 510643 h 864666"/>
                <a:gd name="connsiteX5" fmla="*/ 62892 w 669512"/>
                <a:gd name="connsiteY5" fmla="*/ 60790 h 864666"/>
                <a:gd name="connsiteX6" fmla="*/ 183515 w 669512"/>
                <a:gd name="connsiteY6" fmla="*/ 130650 h 864666"/>
                <a:gd name="connsiteX7" fmla="*/ 238778 w 669512"/>
                <a:gd name="connsiteY7" fmla="*/ 5370 h 864666"/>
                <a:gd name="connsiteX8" fmla="*/ 325596 w 669512"/>
                <a:gd name="connsiteY8" fmla="*/ 117043 h 864666"/>
                <a:gd name="connsiteX9" fmla="*/ 381488 w 669512"/>
                <a:gd name="connsiteY9" fmla="*/ 84 h 864666"/>
                <a:gd name="connsiteX10" fmla="*/ 481441 w 669512"/>
                <a:gd name="connsiteY10" fmla="*/ 121494 h 864666"/>
                <a:gd name="connsiteX11" fmla="*/ 561196 w 669512"/>
                <a:gd name="connsiteY11" fmla="*/ 37083 h 864666"/>
                <a:gd name="connsiteX12" fmla="*/ 669472 w 669512"/>
                <a:gd name="connsiteY12" fmla="*/ 578679 h 864666"/>
                <a:gd name="connsiteX13" fmla="*/ 653143 w 669512"/>
                <a:gd name="connsiteY13" fmla="*/ 864193 h 864666"/>
                <a:gd name="connsiteX14" fmla="*/ 259920 w 669512"/>
                <a:gd name="connsiteY14" fmla="*/ 864666 h 864666"/>
                <a:gd name="connsiteX0" fmla="*/ 259920 w 669512"/>
                <a:gd name="connsiteY0" fmla="*/ 864666 h 864666"/>
                <a:gd name="connsiteX1" fmla="*/ 231321 w 669512"/>
                <a:gd name="connsiteY1" fmla="*/ 801837 h 864666"/>
                <a:gd name="connsiteX2" fmla="*/ 127906 w 669512"/>
                <a:gd name="connsiteY2" fmla="*/ 807279 h 864666"/>
                <a:gd name="connsiteX3" fmla="*/ 0 w 669512"/>
                <a:gd name="connsiteY3" fmla="*/ 526971 h 864666"/>
                <a:gd name="connsiteX4" fmla="*/ 89806 w 669512"/>
                <a:gd name="connsiteY4" fmla="*/ 510643 h 864666"/>
                <a:gd name="connsiteX5" fmla="*/ 62892 w 669512"/>
                <a:gd name="connsiteY5" fmla="*/ 60790 h 864666"/>
                <a:gd name="connsiteX6" fmla="*/ 183515 w 669512"/>
                <a:gd name="connsiteY6" fmla="*/ 130650 h 864666"/>
                <a:gd name="connsiteX7" fmla="*/ 238778 w 669512"/>
                <a:gd name="connsiteY7" fmla="*/ 5370 h 864666"/>
                <a:gd name="connsiteX8" fmla="*/ 325596 w 669512"/>
                <a:gd name="connsiteY8" fmla="*/ 117043 h 864666"/>
                <a:gd name="connsiteX9" fmla="*/ 381488 w 669512"/>
                <a:gd name="connsiteY9" fmla="*/ 84 h 864666"/>
                <a:gd name="connsiteX10" fmla="*/ 481441 w 669512"/>
                <a:gd name="connsiteY10" fmla="*/ 121494 h 864666"/>
                <a:gd name="connsiteX11" fmla="*/ 561196 w 669512"/>
                <a:gd name="connsiteY11" fmla="*/ 37083 h 864666"/>
                <a:gd name="connsiteX12" fmla="*/ 669472 w 669512"/>
                <a:gd name="connsiteY12" fmla="*/ 578679 h 864666"/>
                <a:gd name="connsiteX13" fmla="*/ 653143 w 669512"/>
                <a:gd name="connsiteY13" fmla="*/ 864193 h 864666"/>
                <a:gd name="connsiteX14" fmla="*/ 259920 w 669512"/>
                <a:gd name="connsiteY14" fmla="*/ 864666 h 864666"/>
                <a:gd name="connsiteX0" fmla="*/ 259920 w 669512"/>
                <a:gd name="connsiteY0" fmla="*/ 864666 h 864666"/>
                <a:gd name="connsiteX1" fmla="*/ 231321 w 669512"/>
                <a:gd name="connsiteY1" fmla="*/ 801837 h 864666"/>
                <a:gd name="connsiteX2" fmla="*/ 127906 w 669512"/>
                <a:gd name="connsiteY2" fmla="*/ 807279 h 864666"/>
                <a:gd name="connsiteX3" fmla="*/ 0 w 669512"/>
                <a:gd name="connsiteY3" fmla="*/ 526971 h 864666"/>
                <a:gd name="connsiteX4" fmla="*/ 89806 w 669512"/>
                <a:gd name="connsiteY4" fmla="*/ 510643 h 864666"/>
                <a:gd name="connsiteX5" fmla="*/ 62892 w 669512"/>
                <a:gd name="connsiteY5" fmla="*/ 60790 h 864666"/>
                <a:gd name="connsiteX6" fmla="*/ 183515 w 669512"/>
                <a:gd name="connsiteY6" fmla="*/ 130650 h 864666"/>
                <a:gd name="connsiteX7" fmla="*/ 238778 w 669512"/>
                <a:gd name="connsiteY7" fmla="*/ 5370 h 864666"/>
                <a:gd name="connsiteX8" fmla="*/ 325596 w 669512"/>
                <a:gd name="connsiteY8" fmla="*/ 117043 h 864666"/>
                <a:gd name="connsiteX9" fmla="*/ 381488 w 669512"/>
                <a:gd name="connsiteY9" fmla="*/ 84 h 864666"/>
                <a:gd name="connsiteX10" fmla="*/ 481441 w 669512"/>
                <a:gd name="connsiteY10" fmla="*/ 121494 h 864666"/>
                <a:gd name="connsiteX11" fmla="*/ 561196 w 669512"/>
                <a:gd name="connsiteY11" fmla="*/ 37083 h 864666"/>
                <a:gd name="connsiteX12" fmla="*/ 669472 w 669512"/>
                <a:gd name="connsiteY12" fmla="*/ 578679 h 864666"/>
                <a:gd name="connsiteX13" fmla="*/ 653143 w 669512"/>
                <a:gd name="connsiteY13" fmla="*/ 864193 h 864666"/>
                <a:gd name="connsiteX14" fmla="*/ 259920 w 669512"/>
                <a:gd name="connsiteY14" fmla="*/ 864666 h 864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69512" h="864666">
                  <a:moveTo>
                    <a:pt x="259920" y="864666"/>
                  </a:moveTo>
                  <a:cubicBezTo>
                    <a:pt x="237695" y="826606"/>
                    <a:pt x="245159" y="825008"/>
                    <a:pt x="231321" y="801837"/>
                  </a:cubicBezTo>
                  <a:cubicBezTo>
                    <a:pt x="184826" y="794994"/>
                    <a:pt x="202292" y="803651"/>
                    <a:pt x="127906" y="807279"/>
                  </a:cubicBezTo>
                  <a:cubicBezTo>
                    <a:pt x="107042" y="780972"/>
                    <a:pt x="6350" y="576410"/>
                    <a:pt x="0" y="526971"/>
                  </a:cubicBezTo>
                  <a:cubicBezTo>
                    <a:pt x="58964" y="502024"/>
                    <a:pt x="28977" y="523479"/>
                    <a:pt x="89806" y="510643"/>
                  </a:cubicBezTo>
                  <a:cubicBezTo>
                    <a:pt x="46082" y="333121"/>
                    <a:pt x="-8516" y="81486"/>
                    <a:pt x="62892" y="60790"/>
                  </a:cubicBezTo>
                  <a:cubicBezTo>
                    <a:pt x="138478" y="39627"/>
                    <a:pt x="162358" y="62006"/>
                    <a:pt x="183515" y="130650"/>
                  </a:cubicBezTo>
                  <a:cubicBezTo>
                    <a:pt x="185607" y="62583"/>
                    <a:pt x="163207" y="19009"/>
                    <a:pt x="238778" y="5370"/>
                  </a:cubicBezTo>
                  <a:cubicBezTo>
                    <a:pt x="335937" y="-2341"/>
                    <a:pt x="301811" y="117924"/>
                    <a:pt x="325596" y="117043"/>
                  </a:cubicBezTo>
                  <a:cubicBezTo>
                    <a:pt x="328806" y="55378"/>
                    <a:pt x="299358" y="7320"/>
                    <a:pt x="381488" y="84"/>
                  </a:cubicBezTo>
                  <a:cubicBezTo>
                    <a:pt x="488285" y="-2989"/>
                    <a:pt x="459008" y="78303"/>
                    <a:pt x="481441" y="121494"/>
                  </a:cubicBezTo>
                  <a:cubicBezTo>
                    <a:pt x="497140" y="80657"/>
                    <a:pt x="482904" y="31655"/>
                    <a:pt x="561196" y="37083"/>
                  </a:cubicBezTo>
                  <a:cubicBezTo>
                    <a:pt x="672580" y="39816"/>
                    <a:pt x="669666" y="488862"/>
                    <a:pt x="669472" y="578679"/>
                  </a:cubicBezTo>
                  <a:cubicBezTo>
                    <a:pt x="666751" y="690178"/>
                    <a:pt x="672193" y="766300"/>
                    <a:pt x="653143" y="864193"/>
                  </a:cubicBezTo>
                  <a:cubicBezTo>
                    <a:pt x="514812" y="859815"/>
                    <a:pt x="460845" y="856509"/>
                    <a:pt x="259920" y="864666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13" name="Freeform 18">
              <a:extLst>
                <a:ext uri="{FF2B5EF4-FFF2-40B4-BE49-F238E27FC236}">
                  <a16:creationId xmlns:a16="http://schemas.microsoft.com/office/drawing/2014/main" id="{36C19356-2709-4D4D-B922-7AA6298EEBA4}"/>
                </a:ext>
              </a:extLst>
            </p:cNvPr>
            <p:cNvSpPr>
              <a:spLocks/>
            </p:cNvSpPr>
            <p:nvPr/>
          </p:nvSpPr>
          <p:spPr bwMode="auto">
            <a:xfrm rot="20940928" flipH="1">
              <a:off x="1126074" y="2670966"/>
              <a:ext cx="1656184" cy="1909514"/>
            </a:xfrm>
            <a:custGeom>
              <a:avLst/>
              <a:gdLst>
                <a:gd name="connsiteX0" fmla="*/ 853425 w 1656184"/>
                <a:gd name="connsiteY0" fmla="*/ 0 h 1909514"/>
                <a:gd name="connsiteX1" fmla="*/ 789249 w 1656184"/>
                <a:gd name="connsiteY1" fmla="*/ 5234 h 1909514"/>
                <a:gd name="connsiteX2" fmla="*/ 628247 w 1656184"/>
                <a:gd name="connsiteY2" fmla="*/ 41869 h 1909514"/>
                <a:gd name="connsiteX3" fmla="*/ 580396 w 1656184"/>
                <a:gd name="connsiteY3" fmla="*/ 59896 h 1909514"/>
                <a:gd name="connsiteX4" fmla="*/ 533110 w 1656184"/>
                <a:gd name="connsiteY4" fmla="*/ 80250 h 1909514"/>
                <a:gd name="connsiteX5" fmla="*/ 486948 w 1656184"/>
                <a:gd name="connsiteY5" fmla="*/ 104673 h 1909514"/>
                <a:gd name="connsiteX6" fmla="*/ 444164 w 1656184"/>
                <a:gd name="connsiteY6" fmla="*/ 132005 h 1909514"/>
                <a:gd name="connsiteX7" fmla="*/ 403069 w 1656184"/>
                <a:gd name="connsiteY7" fmla="*/ 162825 h 1909514"/>
                <a:gd name="connsiteX8" fmla="*/ 365352 w 1656184"/>
                <a:gd name="connsiteY8" fmla="*/ 196553 h 1909514"/>
                <a:gd name="connsiteX9" fmla="*/ 330449 w 1656184"/>
                <a:gd name="connsiteY9" fmla="*/ 233188 h 1909514"/>
                <a:gd name="connsiteX10" fmla="*/ 298924 w 1656184"/>
                <a:gd name="connsiteY10" fmla="*/ 273313 h 1909514"/>
                <a:gd name="connsiteX11" fmla="*/ 271340 w 1656184"/>
                <a:gd name="connsiteY11" fmla="*/ 315764 h 1909514"/>
                <a:gd name="connsiteX12" fmla="*/ 247696 w 1656184"/>
                <a:gd name="connsiteY12" fmla="*/ 361123 h 1909514"/>
                <a:gd name="connsiteX13" fmla="*/ 227993 w 1656184"/>
                <a:gd name="connsiteY13" fmla="*/ 409970 h 1909514"/>
                <a:gd name="connsiteX14" fmla="*/ 196468 w 1656184"/>
                <a:gd name="connsiteY14" fmla="*/ 544301 h 1909514"/>
                <a:gd name="connsiteX15" fmla="*/ 193653 w 1656184"/>
                <a:gd name="connsiteY15" fmla="*/ 576865 h 1909514"/>
                <a:gd name="connsiteX16" fmla="*/ 192528 w 1656184"/>
                <a:gd name="connsiteY16" fmla="*/ 607686 h 1909514"/>
                <a:gd name="connsiteX17" fmla="*/ 193653 w 1656184"/>
                <a:gd name="connsiteY17" fmla="*/ 636180 h 1909514"/>
                <a:gd name="connsiteX18" fmla="*/ 194216 w 1656184"/>
                <a:gd name="connsiteY18" fmla="*/ 664674 h 1909514"/>
                <a:gd name="connsiteX19" fmla="*/ 194216 w 1656184"/>
                <a:gd name="connsiteY19" fmla="*/ 691424 h 1909514"/>
                <a:gd name="connsiteX20" fmla="*/ 191402 w 1656184"/>
                <a:gd name="connsiteY20" fmla="*/ 716430 h 1909514"/>
                <a:gd name="connsiteX21" fmla="*/ 182958 w 1656184"/>
                <a:gd name="connsiteY21" fmla="*/ 742016 h 1909514"/>
                <a:gd name="connsiteX22" fmla="*/ 167758 w 1656184"/>
                <a:gd name="connsiteY22" fmla="*/ 772837 h 1909514"/>
                <a:gd name="connsiteX23" fmla="*/ 149181 w 1656184"/>
                <a:gd name="connsiteY23" fmla="*/ 801331 h 1909514"/>
                <a:gd name="connsiteX24" fmla="*/ 128915 w 1656184"/>
                <a:gd name="connsiteY24" fmla="*/ 826336 h 1909514"/>
                <a:gd name="connsiteX25" fmla="*/ 107523 w 1656184"/>
                <a:gd name="connsiteY25" fmla="*/ 851923 h 1909514"/>
                <a:gd name="connsiteX26" fmla="*/ 85005 w 1656184"/>
                <a:gd name="connsiteY26" fmla="*/ 875184 h 1909514"/>
                <a:gd name="connsiteX27" fmla="*/ 62487 w 1656184"/>
                <a:gd name="connsiteY27" fmla="*/ 898445 h 1909514"/>
                <a:gd name="connsiteX28" fmla="*/ 41095 w 1656184"/>
                <a:gd name="connsiteY28" fmla="*/ 924031 h 1909514"/>
                <a:gd name="connsiteX29" fmla="*/ 33777 w 1656184"/>
                <a:gd name="connsiteY29" fmla="*/ 931009 h 1909514"/>
                <a:gd name="connsiteX30" fmla="*/ 24769 w 1656184"/>
                <a:gd name="connsiteY30" fmla="*/ 939732 h 1909514"/>
                <a:gd name="connsiteX31" fmla="*/ 15200 w 1656184"/>
                <a:gd name="connsiteY31" fmla="*/ 950199 h 1909514"/>
                <a:gd name="connsiteX32" fmla="*/ 7319 w 1656184"/>
                <a:gd name="connsiteY32" fmla="*/ 960666 h 1909514"/>
                <a:gd name="connsiteX33" fmla="*/ 2252 w 1656184"/>
                <a:gd name="connsiteY33" fmla="*/ 973460 h 1909514"/>
                <a:gd name="connsiteX34" fmla="*/ 0 w 1656184"/>
                <a:gd name="connsiteY34" fmla="*/ 987416 h 1909514"/>
                <a:gd name="connsiteX35" fmla="*/ 2815 w 1656184"/>
                <a:gd name="connsiteY35" fmla="*/ 1001955 h 1909514"/>
                <a:gd name="connsiteX36" fmla="*/ 10133 w 1656184"/>
                <a:gd name="connsiteY36" fmla="*/ 1015911 h 1909514"/>
                <a:gd name="connsiteX37" fmla="*/ 22518 w 1656184"/>
                <a:gd name="connsiteY37" fmla="*/ 1027541 h 1909514"/>
                <a:gd name="connsiteX38" fmla="*/ 36592 w 1656184"/>
                <a:gd name="connsiteY38" fmla="*/ 1035682 h 1909514"/>
                <a:gd name="connsiteX39" fmla="*/ 54043 w 1656184"/>
                <a:gd name="connsiteY39" fmla="*/ 1043243 h 1909514"/>
                <a:gd name="connsiteX40" fmla="*/ 72621 w 1656184"/>
                <a:gd name="connsiteY40" fmla="*/ 1049639 h 1909514"/>
                <a:gd name="connsiteX41" fmla="*/ 91197 w 1656184"/>
                <a:gd name="connsiteY41" fmla="*/ 1056035 h 1909514"/>
                <a:gd name="connsiteX42" fmla="*/ 109212 w 1656184"/>
                <a:gd name="connsiteY42" fmla="*/ 1062432 h 1909514"/>
                <a:gd name="connsiteX43" fmla="*/ 126663 w 1656184"/>
                <a:gd name="connsiteY43" fmla="*/ 1069992 h 1909514"/>
                <a:gd name="connsiteX44" fmla="*/ 142425 w 1656184"/>
                <a:gd name="connsiteY44" fmla="*/ 1078133 h 1909514"/>
                <a:gd name="connsiteX45" fmla="*/ 153685 w 1656184"/>
                <a:gd name="connsiteY45" fmla="*/ 1088601 h 1909514"/>
                <a:gd name="connsiteX46" fmla="*/ 150306 w 1656184"/>
                <a:gd name="connsiteY46" fmla="*/ 1102557 h 1909514"/>
                <a:gd name="connsiteX47" fmla="*/ 144114 w 1656184"/>
                <a:gd name="connsiteY47" fmla="*/ 1115351 h 1909514"/>
                <a:gd name="connsiteX48" fmla="*/ 137921 w 1656184"/>
                <a:gd name="connsiteY48" fmla="*/ 1128725 h 1909514"/>
                <a:gd name="connsiteX49" fmla="*/ 131166 w 1656184"/>
                <a:gd name="connsiteY49" fmla="*/ 1141518 h 1909514"/>
                <a:gd name="connsiteX50" fmla="*/ 124974 w 1656184"/>
                <a:gd name="connsiteY50" fmla="*/ 1154312 h 1909514"/>
                <a:gd name="connsiteX51" fmla="*/ 120471 w 1656184"/>
                <a:gd name="connsiteY51" fmla="*/ 1167105 h 1909514"/>
                <a:gd name="connsiteX52" fmla="*/ 118781 w 1656184"/>
                <a:gd name="connsiteY52" fmla="*/ 1178735 h 1909514"/>
                <a:gd name="connsiteX53" fmla="*/ 119907 w 1656184"/>
                <a:gd name="connsiteY53" fmla="*/ 1191529 h 1909514"/>
                <a:gd name="connsiteX54" fmla="*/ 126100 w 1656184"/>
                <a:gd name="connsiteY54" fmla="*/ 1203159 h 1909514"/>
                <a:gd name="connsiteX55" fmla="*/ 137359 w 1656184"/>
                <a:gd name="connsiteY55" fmla="*/ 1214790 h 1909514"/>
                <a:gd name="connsiteX56" fmla="*/ 153685 w 1656184"/>
                <a:gd name="connsiteY56" fmla="*/ 1226420 h 1909514"/>
                <a:gd name="connsiteX57" fmla="*/ 150306 w 1656184"/>
                <a:gd name="connsiteY57" fmla="*/ 1235725 h 1909514"/>
                <a:gd name="connsiteX58" fmla="*/ 145240 w 1656184"/>
                <a:gd name="connsiteY58" fmla="*/ 1245029 h 1909514"/>
                <a:gd name="connsiteX59" fmla="*/ 141300 w 1656184"/>
                <a:gd name="connsiteY59" fmla="*/ 1256077 h 1909514"/>
                <a:gd name="connsiteX60" fmla="*/ 140174 w 1656184"/>
                <a:gd name="connsiteY60" fmla="*/ 1267708 h 1909514"/>
                <a:gd name="connsiteX61" fmla="*/ 142425 w 1656184"/>
                <a:gd name="connsiteY61" fmla="*/ 1279339 h 1909514"/>
                <a:gd name="connsiteX62" fmla="*/ 148618 w 1656184"/>
                <a:gd name="connsiteY62" fmla="*/ 1289806 h 1909514"/>
                <a:gd name="connsiteX63" fmla="*/ 156499 w 1656184"/>
                <a:gd name="connsiteY63" fmla="*/ 1297947 h 1909514"/>
                <a:gd name="connsiteX64" fmla="*/ 166632 w 1656184"/>
                <a:gd name="connsiteY64" fmla="*/ 1305506 h 1909514"/>
                <a:gd name="connsiteX65" fmla="*/ 176765 w 1656184"/>
                <a:gd name="connsiteY65" fmla="*/ 1310740 h 1909514"/>
                <a:gd name="connsiteX66" fmla="*/ 186335 w 1656184"/>
                <a:gd name="connsiteY66" fmla="*/ 1317137 h 1909514"/>
                <a:gd name="connsiteX67" fmla="*/ 195343 w 1656184"/>
                <a:gd name="connsiteY67" fmla="*/ 1325860 h 1909514"/>
                <a:gd name="connsiteX68" fmla="*/ 200408 w 1656184"/>
                <a:gd name="connsiteY68" fmla="*/ 1335164 h 1909514"/>
                <a:gd name="connsiteX69" fmla="*/ 205475 w 1656184"/>
                <a:gd name="connsiteY69" fmla="*/ 1352028 h 1909514"/>
                <a:gd name="connsiteX70" fmla="*/ 205475 w 1656184"/>
                <a:gd name="connsiteY70" fmla="*/ 1371218 h 1909514"/>
                <a:gd name="connsiteX71" fmla="*/ 203787 w 1656184"/>
                <a:gd name="connsiteY71" fmla="*/ 1389245 h 1909514"/>
                <a:gd name="connsiteX72" fmla="*/ 199283 w 1656184"/>
                <a:gd name="connsiteY72" fmla="*/ 1407854 h 1909514"/>
                <a:gd name="connsiteX73" fmla="*/ 195343 w 1656184"/>
                <a:gd name="connsiteY73" fmla="*/ 1425881 h 1909514"/>
                <a:gd name="connsiteX74" fmla="*/ 192528 w 1656184"/>
                <a:gd name="connsiteY74" fmla="*/ 1442163 h 1909514"/>
                <a:gd name="connsiteX75" fmla="*/ 190276 w 1656184"/>
                <a:gd name="connsiteY75" fmla="*/ 1465424 h 1909514"/>
                <a:gd name="connsiteX76" fmla="*/ 192528 w 1656184"/>
                <a:gd name="connsiteY76" fmla="*/ 1486358 h 1909514"/>
                <a:gd name="connsiteX77" fmla="*/ 198719 w 1656184"/>
                <a:gd name="connsiteY77" fmla="*/ 1505548 h 1909514"/>
                <a:gd name="connsiteX78" fmla="*/ 206601 w 1656184"/>
                <a:gd name="connsiteY78" fmla="*/ 1522413 h 1909514"/>
                <a:gd name="connsiteX79" fmla="*/ 217860 w 1656184"/>
                <a:gd name="connsiteY79" fmla="*/ 1535787 h 1909514"/>
                <a:gd name="connsiteX80" fmla="*/ 232497 w 1656184"/>
                <a:gd name="connsiteY80" fmla="*/ 1548581 h 1909514"/>
                <a:gd name="connsiteX81" fmla="*/ 246570 w 1656184"/>
                <a:gd name="connsiteY81" fmla="*/ 1559048 h 1909514"/>
                <a:gd name="connsiteX82" fmla="*/ 262896 w 1656184"/>
                <a:gd name="connsiteY82" fmla="*/ 1567771 h 1909514"/>
                <a:gd name="connsiteX83" fmla="*/ 279221 w 1656184"/>
                <a:gd name="connsiteY83" fmla="*/ 1575331 h 1909514"/>
                <a:gd name="connsiteX84" fmla="*/ 295546 w 1656184"/>
                <a:gd name="connsiteY84" fmla="*/ 1579401 h 1909514"/>
                <a:gd name="connsiteX85" fmla="*/ 325383 w 1656184"/>
                <a:gd name="connsiteY85" fmla="*/ 1584635 h 1909514"/>
                <a:gd name="connsiteX86" fmla="*/ 356908 w 1656184"/>
                <a:gd name="connsiteY86" fmla="*/ 1586961 h 1909514"/>
                <a:gd name="connsiteX87" fmla="*/ 390121 w 1656184"/>
                <a:gd name="connsiteY87" fmla="*/ 1585798 h 1909514"/>
                <a:gd name="connsiteX88" fmla="*/ 422772 w 1656184"/>
                <a:gd name="connsiteY88" fmla="*/ 1582309 h 1909514"/>
                <a:gd name="connsiteX89" fmla="*/ 455423 w 1656184"/>
                <a:gd name="connsiteY89" fmla="*/ 1578238 h 1909514"/>
                <a:gd name="connsiteX90" fmla="*/ 486385 w 1656184"/>
                <a:gd name="connsiteY90" fmla="*/ 1571841 h 1909514"/>
                <a:gd name="connsiteX91" fmla="*/ 513969 w 1656184"/>
                <a:gd name="connsiteY91" fmla="*/ 1564281 h 1909514"/>
                <a:gd name="connsiteX92" fmla="*/ 529900 w 1656184"/>
                <a:gd name="connsiteY92" fmla="*/ 1558923 h 1909514"/>
                <a:gd name="connsiteX93" fmla="*/ 627355 w 1656184"/>
                <a:gd name="connsiteY93" fmla="*/ 1909514 h 1909514"/>
                <a:gd name="connsiteX94" fmla="*/ 699234 w 1656184"/>
                <a:gd name="connsiteY94" fmla="*/ 1702328 h 1909514"/>
                <a:gd name="connsiteX95" fmla="*/ 697686 w 1656184"/>
                <a:gd name="connsiteY95" fmla="*/ 1708838 h 1909514"/>
                <a:gd name="connsiteX96" fmla="*/ 1413007 w 1656184"/>
                <a:gd name="connsiteY96" fmla="*/ 1487444 h 1909514"/>
                <a:gd name="connsiteX97" fmla="*/ 1412429 w 1656184"/>
                <a:gd name="connsiteY97" fmla="*/ 1485195 h 1909514"/>
                <a:gd name="connsiteX98" fmla="*/ 1405111 w 1656184"/>
                <a:gd name="connsiteY98" fmla="*/ 1455538 h 1909514"/>
                <a:gd name="connsiteX99" fmla="*/ 1398918 w 1656184"/>
                <a:gd name="connsiteY99" fmla="*/ 1425881 h 1909514"/>
                <a:gd name="connsiteX100" fmla="*/ 1394978 w 1656184"/>
                <a:gd name="connsiteY100" fmla="*/ 1398549 h 1909514"/>
                <a:gd name="connsiteX101" fmla="*/ 1392163 w 1656184"/>
                <a:gd name="connsiteY101" fmla="*/ 1372381 h 1909514"/>
                <a:gd name="connsiteX102" fmla="*/ 1391037 w 1656184"/>
                <a:gd name="connsiteY102" fmla="*/ 1350865 h 1909514"/>
                <a:gd name="connsiteX103" fmla="*/ 1392163 w 1656184"/>
                <a:gd name="connsiteY103" fmla="*/ 1332837 h 1909514"/>
                <a:gd name="connsiteX104" fmla="*/ 1401171 w 1656184"/>
                <a:gd name="connsiteY104" fmla="*/ 1295039 h 1909514"/>
                <a:gd name="connsiteX105" fmla="*/ 1412429 w 1656184"/>
                <a:gd name="connsiteY105" fmla="*/ 1260148 h 1909514"/>
                <a:gd name="connsiteX106" fmla="*/ 1426503 w 1656184"/>
                <a:gd name="connsiteY106" fmla="*/ 1227001 h 1909514"/>
                <a:gd name="connsiteX107" fmla="*/ 1443954 w 1656184"/>
                <a:gd name="connsiteY107" fmla="*/ 1197926 h 1909514"/>
                <a:gd name="connsiteX108" fmla="*/ 1469849 w 1656184"/>
                <a:gd name="connsiteY108" fmla="*/ 1161872 h 1909514"/>
                <a:gd name="connsiteX109" fmla="*/ 1496308 w 1656184"/>
                <a:gd name="connsiteY109" fmla="*/ 1125818 h 1909514"/>
                <a:gd name="connsiteX110" fmla="*/ 1522767 w 1656184"/>
                <a:gd name="connsiteY110" fmla="*/ 1090926 h 1909514"/>
                <a:gd name="connsiteX111" fmla="*/ 1549788 w 1656184"/>
                <a:gd name="connsiteY111" fmla="*/ 1053710 h 1909514"/>
                <a:gd name="connsiteX112" fmla="*/ 1573995 w 1656184"/>
                <a:gd name="connsiteY112" fmla="*/ 1015911 h 1909514"/>
                <a:gd name="connsiteX113" fmla="*/ 1597637 w 1656184"/>
                <a:gd name="connsiteY113" fmla="*/ 976949 h 1909514"/>
                <a:gd name="connsiteX114" fmla="*/ 1617341 w 1656184"/>
                <a:gd name="connsiteY114" fmla="*/ 934499 h 1909514"/>
                <a:gd name="connsiteX115" fmla="*/ 1633666 w 1656184"/>
                <a:gd name="connsiteY115" fmla="*/ 889140 h 1909514"/>
                <a:gd name="connsiteX116" fmla="*/ 1646051 w 1656184"/>
                <a:gd name="connsiteY116" fmla="*/ 836222 h 1909514"/>
                <a:gd name="connsiteX117" fmla="*/ 1652807 w 1656184"/>
                <a:gd name="connsiteY117" fmla="*/ 782141 h 1909514"/>
                <a:gd name="connsiteX118" fmla="*/ 1656184 w 1656184"/>
                <a:gd name="connsiteY118" fmla="*/ 726897 h 1909514"/>
                <a:gd name="connsiteX119" fmla="*/ 1655059 w 1656184"/>
                <a:gd name="connsiteY119" fmla="*/ 671072 h 1909514"/>
                <a:gd name="connsiteX120" fmla="*/ 1651118 w 1656184"/>
                <a:gd name="connsiteY120" fmla="*/ 616409 h 1909514"/>
                <a:gd name="connsiteX121" fmla="*/ 1642674 w 1656184"/>
                <a:gd name="connsiteY121" fmla="*/ 563490 h 1909514"/>
                <a:gd name="connsiteX122" fmla="*/ 1631415 w 1656184"/>
                <a:gd name="connsiteY122" fmla="*/ 511736 h 1909514"/>
                <a:gd name="connsiteX123" fmla="*/ 1617341 w 1656184"/>
                <a:gd name="connsiteY123" fmla="*/ 464051 h 1909514"/>
                <a:gd name="connsiteX124" fmla="*/ 1601579 w 1656184"/>
                <a:gd name="connsiteY124" fmla="*/ 420438 h 1909514"/>
                <a:gd name="connsiteX125" fmla="*/ 1583565 w 1656184"/>
                <a:gd name="connsiteY125" fmla="*/ 381475 h 1909514"/>
                <a:gd name="connsiteX126" fmla="*/ 1556543 w 1656184"/>
                <a:gd name="connsiteY126" fmla="*/ 334954 h 1909514"/>
                <a:gd name="connsiteX127" fmla="*/ 1527270 w 1656184"/>
                <a:gd name="connsiteY127" fmla="*/ 290759 h 1909514"/>
                <a:gd name="connsiteX128" fmla="*/ 1494056 w 1656184"/>
                <a:gd name="connsiteY128" fmla="*/ 249471 h 1909514"/>
                <a:gd name="connsiteX129" fmla="*/ 1458590 w 1656184"/>
                <a:gd name="connsiteY129" fmla="*/ 209928 h 1909514"/>
                <a:gd name="connsiteX130" fmla="*/ 1419747 w 1656184"/>
                <a:gd name="connsiteY130" fmla="*/ 174455 h 1909514"/>
                <a:gd name="connsiteX131" fmla="*/ 1376400 w 1656184"/>
                <a:gd name="connsiteY131" fmla="*/ 141309 h 1909514"/>
                <a:gd name="connsiteX132" fmla="*/ 1331365 w 1656184"/>
                <a:gd name="connsiteY132" fmla="*/ 111652 h 1909514"/>
                <a:gd name="connsiteX133" fmla="*/ 1283515 w 1656184"/>
                <a:gd name="connsiteY133" fmla="*/ 85483 h 1909514"/>
                <a:gd name="connsiteX134" fmla="*/ 1231161 w 1656184"/>
                <a:gd name="connsiteY134" fmla="*/ 63386 h 1909514"/>
                <a:gd name="connsiteX135" fmla="*/ 1177119 w 1656184"/>
                <a:gd name="connsiteY135" fmla="*/ 43033 h 1909514"/>
                <a:gd name="connsiteX136" fmla="*/ 1118572 w 1656184"/>
                <a:gd name="connsiteY136" fmla="*/ 27332 h 1909514"/>
                <a:gd name="connsiteX137" fmla="*/ 1057210 w 1656184"/>
                <a:gd name="connsiteY137" fmla="*/ 14538 h 1909514"/>
                <a:gd name="connsiteX138" fmla="*/ 993036 w 1656184"/>
                <a:gd name="connsiteY138" fmla="*/ 5815 h 1909514"/>
                <a:gd name="connsiteX139" fmla="*/ 925482 w 1656184"/>
                <a:gd name="connsiteY139" fmla="*/ 582 h 1909514"/>
                <a:gd name="connsiteX140" fmla="*/ 853425 w 1656184"/>
                <a:gd name="connsiteY140" fmla="*/ 0 h 1909514"/>
                <a:gd name="connsiteX0" fmla="*/ 853425 w 1656184"/>
                <a:gd name="connsiteY0" fmla="*/ 0 h 1909514"/>
                <a:gd name="connsiteX1" fmla="*/ 789249 w 1656184"/>
                <a:gd name="connsiteY1" fmla="*/ 5234 h 1909514"/>
                <a:gd name="connsiteX2" fmla="*/ 628247 w 1656184"/>
                <a:gd name="connsiteY2" fmla="*/ 41869 h 1909514"/>
                <a:gd name="connsiteX3" fmla="*/ 580396 w 1656184"/>
                <a:gd name="connsiteY3" fmla="*/ 59896 h 1909514"/>
                <a:gd name="connsiteX4" fmla="*/ 533110 w 1656184"/>
                <a:gd name="connsiteY4" fmla="*/ 80250 h 1909514"/>
                <a:gd name="connsiteX5" fmla="*/ 486948 w 1656184"/>
                <a:gd name="connsiteY5" fmla="*/ 104673 h 1909514"/>
                <a:gd name="connsiteX6" fmla="*/ 444164 w 1656184"/>
                <a:gd name="connsiteY6" fmla="*/ 132005 h 1909514"/>
                <a:gd name="connsiteX7" fmla="*/ 403069 w 1656184"/>
                <a:gd name="connsiteY7" fmla="*/ 162825 h 1909514"/>
                <a:gd name="connsiteX8" fmla="*/ 365352 w 1656184"/>
                <a:gd name="connsiteY8" fmla="*/ 196553 h 1909514"/>
                <a:gd name="connsiteX9" fmla="*/ 330449 w 1656184"/>
                <a:gd name="connsiteY9" fmla="*/ 233188 h 1909514"/>
                <a:gd name="connsiteX10" fmla="*/ 298924 w 1656184"/>
                <a:gd name="connsiteY10" fmla="*/ 273313 h 1909514"/>
                <a:gd name="connsiteX11" fmla="*/ 271340 w 1656184"/>
                <a:gd name="connsiteY11" fmla="*/ 315764 h 1909514"/>
                <a:gd name="connsiteX12" fmla="*/ 247696 w 1656184"/>
                <a:gd name="connsiteY12" fmla="*/ 361123 h 1909514"/>
                <a:gd name="connsiteX13" fmla="*/ 227993 w 1656184"/>
                <a:gd name="connsiteY13" fmla="*/ 409970 h 1909514"/>
                <a:gd name="connsiteX14" fmla="*/ 196468 w 1656184"/>
                <a:gd name="connsiteY14" fmla="*/ 544301 h 1909514"/>
                <a:gd name="connsiteX15" fmla="*/ 193653 w 1656184"/>
                <a:gd name="connsiteY15" fmla="*/ 576865 h 1909514"/>
                <a:gd name="connsiteX16" fmla="*/ 192528 w 1656184"/>
                <a:gd name="connsiteY16" fmla="*/ 607686 h 1909514"/>
                <a:gd name="connsiteX17" fmla="*/ 193653 w 1656184"/>
                <a:gd name="connsiteY17" fmla="*/ 636180 h 1909514"/>
                <a:gd name="connsiteX18" fmla="*/ 194216 w 1656184"/>
                <a:gd name="connsiteY18" fmla="*/ 664674 h 1909514"/>
                <a:gd name="connsiteX19" fmla="*/ 194216 w 1656184"/>
                <a:gd name="connsiteY19" fmla="*/ 691424 h 1909514"/>
                <a:gd name="connsiteX20" fmla="*/ 191402 w 1656184"/>
                <a:gd name="connsiteY20" fmla="*/ 716430 h 1909514"/>
                <a:gd name="connsiteX21" fmla="*/ 182958 w 1656184"/>
                <a:gd name="connsiteY21" fmla="*/ 742016 h 1909514"/>
                <a:gd name="connsiteX22" fmla="*/ 167758 w 1656184"/>
                <a:gd name="connsiteY22" fmla="*/ 772837 h 1909514"/>
                <a:gd name="connsiteX23" fmla="*/ 149181 w 1656184"/>
                <a:gd name="connsiteY23" fmla="*/ 801331 h 1909514"/>
                <a:gd name="connsiteX24" fmla="*/ 128915 w 1656184"/>
                <a:gd name="connsiteY24" fmla="*/ 826336 h 1909514"/>
                <a:gd name="connsiteX25" fmla="*/ 107523 w 1656184"/>
                <a:gd name="connsiteY25" fmla="*/ 851923 h 1909514"/>
                <a:gd name="connsiteX26" fmla="*/ 85005 w 1656184"/>
                <a:gd name="connsiteY26" fmla="*/ 875184 h 1909514"/>
                <a:gd name="connsiteX27" fmla="*/ 62487 w 1656184"/>
                <a:gd name="connsiteY27" fmla="*/ 898445 h 1909514"/>
                <a:gd name="connsiteX28" fmla="*/ 41095 w 1656184"/>
                <a:gd name="connsiteY28" fmla="*/ 924031 h 1909514"/>
                <a:gd name="connsiteX29" fmla="*/ 33777 w 1656184"/>
                <a:gd name="connsiteY29" fmla="*/ 931009 h 1909514"/>
                <a:gd name="connsiteX30" fmla="*/ 24769 w 1656184"/>
                <a:gd name="connsiteY30" fmla="*/ 939732 h 1909514"/>
                <a:gd name="connsiteX31" fmla="*/ 15200 w 1656184"/>
                <a:gd name="connsiteY31" fmla="*/ 950199 h 1909514"/>
                <a:gd name="connsiteX32" fmla="*/ 7319 w 1656184"/>
                <a:gd name="connsiteY32" fmla="*/ 960666 h 1909514"/>
                <a:gd name="connsiteX33" fmla="*/ 2252 w 1656184"/>
                <a:gd name="connsiteY33" fmla="*/ 973460 h 1909514"/>
                <a:gd name="connsiteX34" fmla="*/ 0 w 1656184"/>
                <a:gd name="connsiteY34" fmla="*/ 987416 h 1909514"/>
                <a:gd name="connsiteX35" fmla="*/ 2815 w 1656184"/>
                <a:gd name="connsiteY35" fmla="*/ 1001955 h 1909514"/>
                <a:gd name="connsiteX36" fmla="*/ 10133 w 1656184"/>
                <a:gd name="connsiteY36" fmla="*/ 1015911 h 1909514"/>
                <a:gd name="connsiteX37" fmla="*/ 22518 w 1656184"/>
                <a:gd name="connsiteY37" fmla="*/ 1027541 h 1909514"/>
                <a:gd name="connsiteX38" fmla="*/ 36592 w 1656184"/>
                <a:gd name="connsiteY38" fmla="*/ 1035682 h 1909514"/>
                <a:gd name="connsiteX39" fmla="*/ 54043 w 1656184"/>
                <a:gd name="connsiteY39" fmla="*/ 1043243 h 1909514"/>
                <a:gd name="connsiteX40" fmla="*/ 72621 w 1656184"/>
                <a:gd name="connsiteY40" fmla="*/ 1049639 h 1909514"/>
                <a:gd name="connsiteX41" fmla="*/ 91197 w 1656184"/>
                <a:gd name="connsiteY41" fmla="*/ 1056035 h 1909514"/>
                <a:gd name="connsiteX42" fmla="*/ 109212 w 1656184"/>
                <a:gd name="connsiteY42" fmla="*/ 1062432 h 1909514"/>
                <a:gd name="connsiteX43" fmla="*/ 126663 w 1656184"/>
                <a:gd name="connsiteY43" fmla="*/ 1069992 h 1909514"/>
                <a:gd name="connsiteX44" fmla="*/ 142425 w 1656184"/>
                <a:gd name="connsiteY44" fmla="*/ 1078133 h 1909514"/>
                <a:gd name="connsiteX45" fmla="*/ 153685 w 1656184"/>
                <a:gd name="connsiteY45" fmla="*/ 1088601 h 1909514"/>
                <a:gd name="connsiteX46" fmla="*/ 150306 w 1656184"/>
                <a:gd name="connsiteY46" fmla="*/ 1102557 h 1909514"/>
                <a:gd name="connsiteX47" fmla="*/ 144114 w 1656184"/>
                <a:gd name="connsiteY47" fmla="*/ 1115351 h 1909514"/>
                <a:gd name="connsiteX48" fmla="*/ 137921 w 1656184"/>
                <a:gd name="connsiteY48" fmla="*/ 1128725 h 1909514"/>
                <a:gd name="connsiteX49" fmla="*/ 131166 w 1656184"/>
                <a:gd name="connsiteY49" fmla="*/ 1141518 h 1909514"/>
                <a:gd name="connsiteX50" fmla="*/ 124974 w 1656184"/>
                <a:gd name="connsiteY50" fmla="*/ 1154312 h 1909514"/>
                <a:gd name="connsiteX51" fmla="*/ 120471 w 1656184"/>
                <a:gd name="connsiteY51" fmla="*/ 1167105 h 1909514"/>
                <a:gd name="connsiteX52" fmla="*/ 118781 w 1656184"/>
                <a:gd name="connsiteY52" fmla="*/ 1178735 h 1909514"/>
                <a:gd name="connsiteX53" fmla="*/ 119907 w 1656184"/>
                <a:gd name="connsiteY53" fmla="*/ 1191529 h 1909514"/>
                <a:gd name="connsiteX54" fmla="*/ 126100 w 1656184"/>
                <a:gd name="connsiteY54" fmla="*/ 1203159 h 1909514"/>
                <a:gd name="connsiteX55" fmla="*/ 137359 w 1656184"/>
                <a:gd name="connsiteY55" fmla="*/ 1214790 h 1909514"/>
                <a:gd name="connsiteX56" fmla="*/ 153685 w 1656184"/>
                <a:gd name="connsiteY56" fmla="*/ 1226420 h 1909514"/>
                <a:gd name="connsiteX57" fmla="*/ 150306 w 1656184"/>
                <a:gd name="connsiteY57" fmla="*/ 1235725 h 1909514"/>
                <a:gd name="connsiteX58" fmla="*/ 145240 w 1656184"/>
                <a:gd name="connsiteY58" fmla="*/ 1245029 h 1909514"/>
                <a:gd name="connsiteX59" fmla="*/ 141300 w 1656184"/>
                <a:gd name="connsiteY59" fmla="*/ 1256077 h 1909514"/>
                <a:gd name="connsiteX60" fmla="*/ 140174 w 1656184"/>
                <a:gd name="connsiteY60" fmla="*/ 1267708 h 1909514"/>
                <a:gd name="connsiteX61" fmla="*/ 142425 w 1656184"/>
                <a:gd name="connsiteY61" fmla="*/ 1279339 h 1909514"/>
                <a:gd name="connsiteX62" fmla="*/ 148618 w 1656184"/>
                <a:gd name="connsiteY62" fmla="*/ 1289806 h 1909514"/>
                <a:gd name="connsiteX63" fmla="*/ 156499 w 1656184"/>
                <a:gd name="connsiteY63" fmla="*/ 1297947 h 1909514"/>
                <a:gd name="connsiteX64" fmla="*/ 166632 w 1656184"/>
                <a:gd name="connsiteY64" fmla="*/ 1305506 h 1909514"/>
                <a:gd name="connsiteX65" fmla="*/ 176765 w 1656184"/>
                <a:gd name="connsiteY65" fmla="*/ 1310740 h 1909514"/>
                <a:gd name="connsiteX66" fmla="*/ 186335 w 1656184"/>
                <a:gd name="connsiteY66" fmla="*/ 1317137 h 1909514"/>
                <a:gd name="connsiteX67" fmla="*/ 195343 w 1656184"/>
                <a:gd name="connsiteY67" fmla="*/ 1325860 h 1909514"/>
                <a:gd name="connsiteX68" fmla="*/ 200408 w 1656184"/>
                <a:gd name="connsiteY68" fmla="*/ 1335164 h 1909514"/>
                <a:gd name="connsiteX69" fmla="*/ 205475 w 1656184"/>
                <a:gd name="connsiteY69" fmla="*/ 1352028 h 1909514"/>
                <a:gd name="connsiteX70" fmla="*/ 205475 w 1656184"/>
                <a:gd name="connsiteY70" fmla="*/ 1371218 h 1909514"/>
                <a:gd name="connsiteX71" fmla="*/ 203787 w 1656184"/>
                <a:gd name="connsiteY71" fmla="*/ 1389245 h 1909514"/>
                <a:gd name="connsiteX72" fmla="*/ 199283 w 1656184"/>
                <a:gd name="connsiteY72" fmla="*/ 1407854 h 1909514"/>
                <a:gd name="connsiteX73" fmla="*/ 195343 w 1656184"/>
                <a:gd name="connsiteY73" fmla="*/ 1425881 h 1909514"/>
                <a:gd name="connsiteX74" fmla="*/ 192528 w 1656184"/>
                <a:gd name="connsiteY74" fmla="*/ 1442163 h 1909514"/>
                <a:gd name="connsiteX75" fmla="*/ 190276 w 1656184"/>
                <a:gd name="connsiteY75" fmla="*/ 1465424 h 1909514"/>
                <a:gd name="connsiteX76" fmla="*/ 192528 w 1656184"/>
                <a:gd name="connsiteY76" fmla="*/ 1486358 h 1909514"/>
                <a:gd name="connsiteX77" fmla="*/ 198719 w 1656184"/>
                <a:gd name="connsiteY77" fmla="*/ 1505548 h 1909514"/>
                <a:gd name="connsiteX78" fmla="*/ 206601 w 1656184"/>
                <a:gd name="connsiteY78" fmla="*/ 1522413 h 1909514"/>
                <a:gd name="connsiteX79" fmla="*/ 217860 w 1656184"/>
                <a:gd name="connsiteY79" fmla="*/ 1535787 h 1909514"/>
                <a:gd name="connsiteX80" fmla="*/ 232497 w 1656184"/>
                <a:gd name="connsiteY80" fmla="*/ 1548581 h 1909514"/>
                <a:gd name="connsiteX81" fmla="*/ 246570 w 1656184"/>
                <a:gd name="connsiteY81" fmla="*/ 1559048 h 1909514"/>
                <a:gd name="connsiteX82" fmla="*/ 262896 w 1656184"/>
                <a:gd name="connsiteY82" fmla="*/ 1567771 h 1909514"/>
                <a:gd name="connsiteX83" fmla="*/ 279221 w 1656184"/>
                <a:gd name="connsiteY83" fmla="*/ 1575331 h 1909514"/>
                <a:gd name="connsiteX84" fmla="*/ 295546 w 1656184"/>
                <a:gd name="connsiteY84" fmla="*/ 1579401 h 1909514"/>
                <a:gd name="connsiteX85" fmla="*/ 325383 w 1656184"/>
                <a:gd name="connsiteY85" fmla="*/ 1584635 h 1909514"/>
                <a:gd name="connsiteX86" fmla="*/ 356908 w 1656184"/>
                <a:gd name="connsiteY86" fmla="*/ 1586961 h 1909514"/>
                <a:gd name="connsiteX87" fmla="*/ 390121 w 1656184"/>
                <a:gd name="connsiteY87" fmla="*/ 1585798 h 1909514"/>
                <a:gd name="connsiteX88" fmla="*/ 422772 w 1656184"/>
                <a:gd name="connsiteY88" fmla="*/ 1582309 h 1909514"/>
                <a:gd name="connsiteX89" fmla="*/ 455423 w 1656184"/>
                <a:gd name="connsiteY89" fmla="*/ 1578238 h 1909514"/>
                <a:gd name="connsiteX90" fmla="*/ 486385 w 1656184"/>
                <a:gd name="connsiteY90" fmla="*/ 1571841 h 1909514"/>
                <a:gd name="connsiteX91" fmla="*/ 513969 w 1656184"/>
                <a:gd name="connsiteY91" fmla="*/ 1564281 h 1909514"/>
                <a:gd name="connsiteX92" fmla="*/ 529900 w 1656184"/>
                <a:gd name="connsiteY92" fmla="*/ 1558923 h 1909514"/>
                <a:gd name="connsiteX93" fmla="*/ 627355 w 1656184"/>
                <a:gd name="connsiteY93" fmla="*/ 1909514 h 1909514"/>
                <a:gd name="connsiteX94" fmla="*/ 699234 w 1656184"/>
                <a:gd name="connsiteY94" fmla="*/ 1702328 h 1909514"/>
                <a:gd name="connsiteX95" fmla="*/ 1413007 w 1656184"/>
                <a:gd name="connsiteY95" fmla="*/ 1487444 h 1909514"/>
                <a:gd name="connsiteX96" fmla="*/ 1412429 w 1656184"/>
                <a:gd name="connsiteY96" fmla="*/ 1485195 h 1909514"/>
                <a:gd name="connsiteX97" fmla="*/ 1405111 w 1656184"/>
                <a:gd name="connsiteY97" fmla="*/ 1455538 h 1909514"/>
                <a:gd name="connsiteX98" fmla="*/ 1398918 w 1656184"/>
                <a:gd name="connsiteY98" fmla="*/ 1425881 h 1909514"/>
                <a:gd name="connsiteX99" fmla="*/ 1394978 w 1656184"/>
                <a:gd name="connsiteY99" fmla="*/ 1398549 h 1909514"/>
                <a:gd name="connsiteX100" fmla="*/ 1392163 w 1656184"/>
                <a:gd name="connsiteY100" fmla="*/ 1372381 h 1909514"/>
                <a:gd name="connsiteX101" fmla="*/ 1391037 w 1656184"/>
                <a:gd name="connsiteY101" fmla="*/ 1350865 h 1909514"/>
                <a:gd name="connsiteX102" fmla="*/ 1392163 w 1656184"/>
                <a:gd name="connsiteY102" fmla="*/ 1332837 h 1909514"/>
                <a:gd name="connsiteX103" fmla="*/ 1401171 w 1656184"/>
                <a:gd name="connsiteY103" fmla="*/ 1295039 h 1909514"/>
                <a:gd name="connsiteX104" fmla="*/ 1412429 w 1656184"/>
                <a:gd name="connsiteY104" fmla="*/ 1260148 h 1909514"/>
                <a:gd name="connsiteX105" fmla="*/ 1426503 w 1656184"/>
                <a:gd name="connsiteY105" fmla="*/ 1227001 h 1909514"/>
                <a:gd name="connsiteX106" fmla="*/ 1443954 w 1656184"/>
                <a:gd name="connsiteY106" fmla="*/ 1197926 h 1909514"/>
                <a:gd name="connsiteX107" fmla="*/ 1469849 w 1656184"/>
                <a:gd name="connsiteY107" fmla="*/ 1161872 h 1909514"/>
                <a:gd name="connsiteX108" fmla="*/ 1496308 w 1656184"/>
                <a:gd name="connsiteY108" fmla="*/ 1125818 h 1909514"/>
                <a:gd name="connsiteX109" fmla="*/ 1522767 w 1656184"/>
                <a:gd name="connsiteY109" fmla="*/ 1090926 h 1909514"/>
                <a:gd name="connsiteX110" fmla="*/ 1549788 w 1656184"/>
                <a:gd name="connsiteY110" fmla="*/ 1053710 h 1909514"/>
                <a:gd name="connsiteX111" fmla="*/ 1573995 w 1656184"/>
                <a:gd name="connsiteY111" fmla="*/ 1015911 h 1909514"/>
                <a:gd name="connsiteX112" fmla="*/ 1597637 w 1656184"/>
                <a:gd name="connsiteY112" fmla="*/ 976949 h 1909514"/>
                <a:gd name="connsiteX113" fmla="*/ 1617341 w 1656184"/>
                <a:gd name="connsiteY113" fmla="*/ 934499 h 1909514"/>
                <a:gd name="connsiteX114" fmla="*/ 1633666 w 1656184"/>
                <a:gd name="connsiteY114" fmla="*/ 889140 h 1909514"/>
                <a:gd name="connsiteX115" fmla="*/ 1646051 w 1656184"/>
                <a:gd name="connsiteY115" fmla="*/ 836222 h 1909514"/>
                <a:gd name="connsiteX116" fmla="*/ 1652807 w 1656184"/>
                <a:gd name="connsiteY116" fmla="*/ 782141 h 1909514"/>
                <a:gd name="connsiteX117" fmla="*/ 1656184 w 1656184"/>
                <a:gd name="connsiteY117" fmla="*/ 726897 h 1909514"/>
                <a:gd name="connsiteX118" fmla="*/ 1655059 w 1656184"/>
                <a:gd name="connsiteY118" fmla="*/ 671072 h 1909514"/>
                <a:gd name="connsiteX119" fmla="*/ 1651118 w 1656184"/>
                <a:gd name="connsiteY119" fmla="*/ 616409 h 1909514"/>
                <a:gd name="connsiteX120" fmla="*/ 1642674 w 1656184"/>
                <a:gd name="connsiteY120" fmla="*/ 563490 h 1909514"/>
                <a:gd name="connsiteX121" fmla="*/ 1631415 w 1656184"/>
                <a:gd name="connsiteY121" fmla="*/ 511736 h 1909514"/>
                <a:gd name="connsiteX122" fmla="*/ 1617341 w 1656184"/>
                <a:gd name="connsiteY122" fmla="*/ 464051 h 1909514"/>
                <a:gd name="connsiteX123" fmla="*/ 1601579 w 1656184"/>
                <a:gd name="connsiteY123" fmla="*/ 420438 h 1909514"/>
                <a:gd name="connsiteX124" fmla="*/ 1583565 w 1656184"/>
                <a:gd name="connsiteY124" fmla="*/ 381475 h 1909514"/>
                <a:gd name="connsiteX125" fmla="*/ 1556543 w 1656184"/>
                <a:gd name="connsiteY125" fmla="*/ 334954 h 1909514"/>
                <a:gd name="connsiteX126" fmla="*/ 1527270 w 1656184"/>
                <a:gd name="connsiteY126" fmla="*/ 290759 h 1909514"/>
                <a:gd name="connsiteX127" fmla="*/ 1494056 w 1656184"/>
                <a:gd name="connsiteY127" fmla="*/ 249471 h 1909514"/>
                <a:gd name="connsiteX128" fmla="*/ 1458590 w 1656184"/>
                <a:gd name="connsiteY128" fmla="*/ 209928 h 1909514"/>
                <a:gd name="connsiteX129" fmla="*/ 1419747 w 1656184"/>
                <a:gd name="connsiteY129" fmla="*/ 174455 h 1909514"/>
                <a:gd name="connsiteX130" fmla="*/ 1376400 w 1656184"/>
                <a:gd name="connsiteY130" fmla="*/ 141309 h 1909514"/>
                <a:gd name="connsiteX131" fmla="*/ 1331365 w 1656184"/>
                <a:gd name="connsiteY131" fmla="*/ 111652 h 1909514"/>
                <a:gd name="connsiteX132" fmla="*/ 1283515 w 1656184"/>
                <a:gd name="connsiteY132" fmla="*/ 85483 h 1909514"/>
                <a:gd name="connsiteX133" fmla="*/ 1231161 w 1656184"/>
                <a:gd name="connsiteY133" fmla="*/ 63386 h 1909514"/>
                <a:gd name="connsiteX134" fmla="*/ 1177119 w 1656184"/>
                <a:gd name="connsiteY134" fmla="*/ 43033 h 1909514"/>
                <a:gd name="connsiteX135" fmla="*/ 1118572 w 1656184"/>
                <a:gd name="connsiteY135" fmla="*/ 27332 h 1909514"/>
                <a:gd name="connsiteX136" fmla="*/ 1057210 w 1656184"/>
                <a:gd name="connsiteY136" fmla="*/ 14538 h 1909514"/>
                <a:gd name="connsiteX137" fmla="*/ 993036 w 1656184"/>
                <a:gd name="connsiteY137" fmla="*/ 5815 h 1909514"/>
                <a:gd name="connsiteX138" fmla="*/ 925482 w 1656184"/>
                <a:gd name="connsiteY138" fmla="*/ 582 h 1909514"/>
                <a:gd name="connsiteX139" fmla="*/ 853425 w 1656184"/>
                <a:gd name="connsiteY139" fmla="*/ 0 h 1909514"/>
                <a:gd name="connsiteX0" fmla="*/ 853425 w 1656184"/>
                <a:gd name="connsiteY0" fmla="*/ 0 h 1909514"/>
                <a:gd name="connsiteX1" fmla="*/ 789249 w 1656184"/>
                <a:gd name="connsiteY1" fmla="*/ 5234 h 1909514"/>
                <a:gd name="connsiteX2" fmla="*/ 628247 w 1656184"/>
                <a:gd name="connsiteY2" fmla="*/ 41869 h 1909514"/>
                <a:gd name="connsiteX3" fmla="*/ 580396 w 1656184"/>
                <a:gd name="connsiteY3" fmla="*/ 59896 h 1909514"/>
                <a:gd name="connsiteX4" fmla="*/ 533110 w 1656184"/>
                <a:gd name="connsiteY4" fmla="*/ 80250 h 1909514"/>
                <a:gd name="connsiteX5" fmla="*/ 486948 w 1656184"/>
                <a:gd name="connsiteY5" fmla="*/ 104673 h 1909514"/>
                <a:gd name="connsiteX6" fmla="*/ 444164 w 1656184"/>
                <a:gd name="connsiteY6" fmla="*/ 132005 h 1909514"/>
                <a:gd name="connsiteX7" fmla="*/ 403069 w 1656184"/>
                <a:gd name="connsiteY7" fmla="*/ 162825 h 1909514"/>
                <a:gd name="connsiteX8" fmla="*/ 365352 w 1656184"/>
                <a:gd name="connsiteY8" fmla="*/ 196553 h 1909514"/>
                <a:gd name="connsiteX9" fmla="*/ 330449 w 1656184"/>
                <a:gd name="connsiteY9" fmla="*/ 233188 h 1909514"/>
                <a:gd name="connsiteX10" fmla="*/ 298924 w 1656184"/>
                <a:gd name="connsiteY10" fmla="*/ 273313 h 1909514"/>
                <a:gd name="connsiteX11" fmla="*/ 271340 w 1656184"/>
                <a:gd name="connsiteY11" fmla="*/ 315764 h 1909514"/>
                <a:gd name="connsiteX12" fmla="*/ 247696 w 1656184"/>
                <a:gd name="connsiteY12" fmla="*/ 361123 h 1909514"/>
                <a:gd name="connsiteX13" fmla="*/ 227993 w 1656184"/>
                <a:gd name="connsiteY13" fmla="*/ 409970 h 1909514"/>
                <a:gd name="connsiteX14" fmla="*/ 196468 w 1656184"/>
                <a:gd name="connsiteY14" fmla="*/ 544301 h 1909514"/>
                <a:gd name="connsiteX15" fmla="*/ 193653 w 1656184"/>
                <a:gd name="connsiteY15" fmla="*/ 576865 h 1909514"/>
                <a:gd name="connsiteX16" fmla="*/ 192528 w 1656184"/>
                <a:gd name="connsiteY16" fmla="*/ 607686 h 1909514"/>
                <a:gd name="connsiteX17" fmla="*/ 193653 w 1656184"/>
                <a:gd name="connsiteY17" fmla="*/ 636180 h 1909514"/>
                <a:gd name="connsiteX18" fmla="*/ 194216 w 1656184"/>
                <a:gd name="connsiteY18" fmla="*/ 664674 h 1909514"/>
                <a:gd name="connsiteX19" fmla="*/ 194216 w 1656184"/>
                <a:gd name="connsiteY19" fmla="*/ 691424 h 1909514"/>
                <a:gd name="connsiteX20" fmla="*/ 191402 w 1656184"/>
                <a:gd name="connsiteY20" fmla="*/ 716430 h 1909514"/>
                <a:gd name="connsiteX21" fmla="*/ 182958 w 1656184"/>
                <a:gd name="connsiteY21" fmla="*/ 742016 h 1909514"/>
                <a:gd name="connsiteX22" fmla="*/ 167758 w 1656184"/>
                <a:gd name="connsiteY22" fmla="*/ 772837 h 1909514"/>
                <a:gd name="connsiteX23" fmla="*/ 149181 w 1656184"/>
                <a:gd name="connsiteY23" fmla="*/ 801331 h 1909514"/>
                <a:gd name="connsiteX24" fmla="*/ 128915 w 1656184"/>
                <a:gd name="connsiteY24" fmla="*/ 826336 h 1909514"/>
                <a:gd name="connsiteX25" fmla="*/ 107523 w 1656184"/>
                <a:gd name="connsiteY25" fmla="*/ 851923 h 1909514"/>
                <a:gd name="connsiteX26" fmla="*/ 85005 w 1656184"/>
                <a:gd name="connsiteY26" fmla="*/ 875184 h 1909514"/>
                <a:gd name="connsiteX27" fmla="*/ 62487 w 1656184"/>
                <a:gd name="connsiteY27" fmla="*/ 898445 h 1909514"/>
                <a:gd name="connsiteX28" fmla="*/ 41095 w 1656184"/>
                <a:gd name="connsiteY28" fmla="*/ 924031 h 1909514"/>
                <a:gd name="connsiteX29" fmla="*/ 33777 w 1656184"/>
                <a:gd name="connsiteY29" fmla="*/ 931009 h 1909514"/>
                <a:gd name="connsiteX30" fmla="*/ 24769 w 1656184"/>
                <a:gd name="connsiteY30" fmla="*/ 939732 h 1909514"/>
                <a:gd name="connsiteX31" fmla="*/ 15200 w 1656184"/>
                <a:gd name="connsiteY31" fmla="*/ 950199 h 1909514"/>
                <a:gd name="connsiteX32" fmla="*/ 7319 w 1656184"/>
                <a:gd name="connsiteY32" fmla="*/ 960666 h 1909514"/>
                <a:gd name="connsiteX33" fmla="*/ 2252 w 1656184"/>
                <a:gd name="connsiteY33" fmla="*/ 973460 h 1909514"/>
                <a:gd name="connsiteX34" fmla="*/ 0 w 1656184"/>
                <a:gd name="connsiteY34" fmla="*/ 987416 h 1909514"/>
                <a:gd name="connsiteX35" fmla="*/ 2815 w 1656184"/>
                <a:gd name="connsiteY35" fmla="*/ 1001955 h 1909514"/>
                <a:gd name="connsiteX36" fmla="*/ 10133 w 1656184"/>
                <a:gd name="connsiteY36" fmla="*/ 1015911 h 1909514"/>
                <a:gd name="connsiteX37" fmla="*/ 22518 w 1656184"/>
                <a:gd name="connsiteY37" fmla="*/ 1027541 h 1909514"/>
                <a:gd name="connsiteX38" fmla="*/ 36592 w 1656184"/>
                <a:gd name="connsiteY38" fmla="*/ 1035682 h 1909514"/>
                <a:gd name="connsiteX39" fmla="*/ 54043 w 1656184"/>
                <a:gd name="connsiteY39" fmla="*/ 1043243 h 1909514"/>
                <a:gd name="connsiteX40" fmla="*/ 72621 w 1656184"/>
                <a:gd name="connsiteY40" fmla="*/ 1049639 h 1909514"/>
                <a:gd name="connsiteX41" fmla="*/ 91197 w 1656184"/>
                <a:gd name="connsiteY41" fmla="*/ 1056035 h 1909514"/>
                <a:gd name="connsiteX42" fmla="*/ 109212 w 1656184"/>
                <a:gd name="connsiteY42" fmla="*/ 1062432 h 1909514"/>
                <a:gd name="connsiteX43" fmla="*/ 126663 w 1656184"/>
                <a:gd name="connsiteY43" fmla="*/ 1069992 h 1909514"/>
                <a:gd name="connsiteX44" fmla="*/ 142425 w 1656184"/>
                <a:gd name="connsiteY44" fmla="*/ 1078133 h 1909514"/>
                <a:gd name="connsiteX45" fmla="*/ 153685 w 1656184"/>
                <a:gd name="connsiteY45" fmla="*/ 1088601 h 1909514"/>
                <a:gd name="connsiteX46" fmla="*/ 150306 w 1656184"/>
                <a:gd name="connsiteY46" fmla="*/ 1102557 h 1909514"/>
                <a:gd name="connsiteX47" fmla="*/ 144114 w 1656184"/>
                <a:gd name="connsiteY47" fmla="*/ 1115351 h 1909514"/>
                <a:gd name="connsiteX48" fmla="*/ 137921 w 1656184"/>
                <a:gd name="connsiteY48" fmla="*/ 1128725 h 1909514"/>
                <a:gd name="connsiteX49" fmla="*/ 131166 w 1656184"/>
                <a:gd name="connsiteY49" fmla="*/ 1141518 h 1909514"/>
                <a:gd name="connsiteX50" fmla="*/ 124974 w 1656184"/>
                <a:gd name="connsiteY50" fmla="*/ 1154312 h 1909514"/>
                <a:gd name="connsiteX51" fmla="*/ 120471 w 1656184"/>
                <a:gd name="connsiteY51" fmla="*/ 1167105 h 1909514"/>
                <a:gd name="connsiteX52" fmla="*/ 118781 w 1656184"/>
                <a:gd name="connsiteY52" fmla="*/ 1178735 h 1909514"/>
                <a:gd name="connsiteX53" fmla="*/ 119907 w 1656184"/>
                <a:gd name="connsiteY53" fmla="*/ 1191529 h 1909514"/>
                <a:gd name="connsiteX54" fmla="*/ 126100 w 1656184"/>
                <a:gd name="connsiteY54" fmla="*/ 1203159 h 1909514"/>
                <a:gd name="connsiteX55" fmla="*/ 137359 w 1656184"/>
                <a:gd name="connsiteY55" fmla="*/ 1214790 h 1909514"/>
                <a:gd name="connsiteX56" fmla="*/ 153685 w 1656184"/>
                <a:gd name="connsiteY56" fmla="*/ 1226420 h 1909514"/>
                <a:gd name="connsiteX57" fmla="*/ 150306 w 1656184"/>
                <a:gd name="connsiteY57" fmla="*/ 1235725 h 1909514"/>
                <a:gd name="connsiteX58" fmla="*/ 145240 w 1656184"/>
                <a:gd name="connsiteY58" fmla="*/ 1245029 h 1909514"/>
                <a:gd name="connsiteX59" fmla="*/ 141300 w 1656184"/>
                <a:gd name="connsiteY59" fmla="*/ 1256077 h 1909514"/>
                <a:gd name="connsiteX60" fmla="*/ 140174 w 1656184"/>
                <a:gd name="connsiteY60" fmla="*/ 1267708 h 1909514"/>
                <a:gd name="connsiteX61" fmla="*/ 142425 w 1656184"/>
                <a:gd name="connsiteY61" fmla="*/ 1279339 h 1909514"/>
                <a:gd name="connsiteX62" fmla="*/ 148618 w 1656184"/>
                <a:gd name="connsiteY62" fmla="*/ 1289806 h 1909514"/>
                <a:gd name="connsiteX63" fmla="*/ 156499 w 1656184"/>
                <a:gd name="connsiteY63" fmla="*/ 1297947 h 1909514"/>
                <a:gd name="connsiteX64" fmla="*/ 166632 w 1656184"/>
                <a:gd name="connsiteY64" fmla="*/ 1305506 h 1909514"/>
                <a:gd name="connsiteX65" fmla="*/ 176765 w 1656184"/>
                <a:gd name="connsiteY65" fmla="*/ 1310740 h 1909514"/>
                <a:gd name="connsiteX66" fmla="*/ 186335 w 1656184"/>
                <a:gd name="connsiteY66" fmla="*/ 1317137 h 1909514"/>
                <a:gd name="connsiteX67" fmla="*/ 195343 w 1656184"/>
                <a:gd name="connsiteY67" fmla="*/ 1325860 h 1909514"/>
                <a:gd name="connsiteX68" fmla="*/ 200408 w 1656184"/>
                <a:gd name="connsiteY68" fmla="*/ 1335164 h 1909514"/>
                <a:gd name="connsiteX69" fmla="*/ 205475 w 1656184"/>
                <a:gd name="connsiteY69" fmla="*/ 1352028 h 1909514"/>
                <a:gd name="connsiteX70" fmla="*/ 205475 w 1656184"/>
                <a:gd name="connsiteY70" fmla="*/ 1371218 h 1909514"/>
                <a:gd name="connsiteX71" fmla="*/ 203787 w 1656184"/>
                <a:gd name="connsiteY71" fmla="*/ 1389245 h 1909514"/>
                <a:gd name="connsiteX72" fmla="*/ 199283 w 1656184"/>
                <a:gd name="connsiteY72" fmla="*/ 1407854 h 1909514"/>
                <a:gd name="connsiteX73" fmla="*/ 195343 w 1656184"/>
                <a:gd name="connsiteY73" fmla="*/ 1425881 h 1909514"/>
                <a:gd name="connsiteX74" fmla="*/ 192528 w 1656184"/>
                <a:gd name="connsiteY74" fmla="*/ 1442163 h 1909514"/>
                <a:gd name="connsiteX75" fmla="*/ 190276 w 1656184"/>
                <a:gd name="connsiteY75" fmla="*/ 1465424 h 1909514"/>
                <a:gd name="connsiteX76" fmla="*/ 192528 w 1656184"/>
                <a:gd name="connsiteY76" fmla="*/ 1486358 h 1909514"/>
                <a:gd name="connsiteX77" fmla="*/ 198719 w 1656184"/>
                <a:gd name="connsiteY77" fmla="*/ 1505548 h 1909514"/>
                <a:gd name="connsiteX78" fmla="*/ 206601 w 1656184"/>
                <a:gd name="connsiteY78" fmla="*/ 1522413 h 1909514"/>
                <a:gd name="connsiteX79" fmla="*/ 217860 w 1656184"/>
                <a:gd name="connsiteY79" fmla="*/ 1535787 h 1909514"/>
                <a:gd name="connsiteX80" fmla="*/ 232497 w 1656184"/>
                <a:gd name="connsiteY80" fmla="*/ 1548581 h 1909514"/>
                <a:gd name="connsiteX81" fmla="*/ 246570 w 1656184"/>
                <a:gd name="connsiteY81" fmla="*/ 1559048 h 1909514"/>
                <a:gd name="connsiteX82" fmla="*/ 262896 w 1656184"/>
                <a:gd name="connsiteY82" fmla="*/ 1567771 h 1909514"/>
                <a:gd name="connsiteX83" fmla="*/ 279221 w 1656184"/>
                <a:gd name="connsiteY83" fmla="*/ 1575331 h 1909514"/>
                <a:gd name="connsiteX84" fmla="*/ 295546 w 1656184"/>
                <a:gd name="connsiteY84" fmla="*/ 1579401 h 1909514"/>
                <a:gd name="connsiteX85" fmla="*/ 325383 w 1656184"/>
                <a:gd name="connsiteY85" fmla="*/ 1584635 h 1909514"/>
                <a:gd name="connsiteX86" fmla="*/ 356908 w 1656184"/>
                <a:gd name="connsiteY86" fmla="*/ 1586961 h 1909514"/>
                <a:gd name="connsiteX87" fmla="*/ 390121 w 1656184"/>
                <a:gd name="connsiteY87" fmla="*/ 1585798 h 1909514"/>
                <a:gd name="connsiteX88" fmla="*/ 422772 w 1656184"/>
                <a:gd name="connsiteY88" fmla="*/ 1582309 h 1909514"/>
                <a:gd name="connsiteX89" fmla="*/ 455423 w 1656184"/>
                <a:gd name="connsiteY89" fmla="*/ 1578238 h 1909514"/>
                <a:gd name="connsiteX90" fmla="*/ 486385 w 1656184"/>
                <a:gd name="connsiteY90" fmla="*/ 1571841 h 1909514"/>
                <a:gd name="connsiteX91" fmla="*/ 513969 w 1656184"/>
                <a:gd name="connsiteY91" fmla="*/ 1564281 h 1909514"/>
                <a:gd name="connsiteX92" fmla="*/ 529900 w 1656184"/>
                <a:gd name="connsiteY92" fmla="*/ 1558923 h 1909514"/>
                <a:gd name="connsiteX93" fmla="*/ 627355 w 1656184"/>
                <a:gd name="connsiteY93" fmla="*/ 1909514 h 1909514"/>
                <a:gd name="connsiteX94" fmla="*/ 1413007 w 1656184"/>
                <a:gd name="connsiteY94" fmla="*/ 1487444 h 1909514"/>
                <a:gd name="connsiteX95" fmla="*/ 1412429 w 1656184"/>
                <a:gd name="connsiteY95" fmla="*/ 1485195 h 1909514"/>
                <a:gd name="connsiteX96" fmla="*/ 1405111 w 1656184"/>
                <a:gd name="connsiteY96" fmla="*/ 1455538 h 1909514"/>
                <a:gd name="connsiteX97" fmla="*/ 1398918 w 1656184"/>
                <a:gd name="connsiteY97" fmla="*/ 1425881 h 1909514"/>
                <a:gd name="connsiteX98" fmla="*/ 1394978 w 1656184"/>
                <a:gd name="connsiteY98" fmla="*/ 1398549 h 1909514"/>
                <a:gd name="connsiteX99" fmla="*/ 1392163 w 1656184"/>
                <a:gd name="connsiteY99" fmla="*/ 1372381 h 1909514"/>
                <a:gd name="connsiteX100" fmla="*/ 1391037 w 1656184"/>
                <a:gd name="connsiteY100" fmla="*/ 1350865 h 1909514"/>
                <a:gd name="connsiteX101" fmla="*/ 1392163 w 1656184"/>
                <a:gd name="connsiteY101" fmla="*/ 1332837 h 1909514"/>
                <a:gd name="connsiteX102" fmla="*/ 1401171 w 1656184"/>
                <a:gd name="connsiteY102" fmla="*/ 1295039 h 1909514"/>
                <a:gd name="connsiteX103" fmla="*/ 1412429 w 1656184"/>
                <a:gd name="connsiteY103" fmla="*/ 1260148 h 1909514"/>
                <a:gd name="connsiteX104" fmla="*/ 1426503 w 1656184"/>
                <a:gd name="connsiteY104" fmla="*/ 1227001 h 1909514"/>
                <a:gd name="connsiteX105" fmla="*/ 1443954 w 1656184"/>
                <a:gd name="connsiteY105" fmla="*/ 1197926 h 1909514"/>
                <a:gd name="connsiteX106" fmla="*/ 1469849 w 1656184"/>
                <a:gd name="connsiteY106" fmla="*/ 1161872 h 1909514"/>
                <a:gd name="connsiteX107" fmla="*/ 1496308 w 1656184"/>
                <a:gd name="connsiteY107" fmla="*/ 1125818 h 1909514"/>
                <a:gd name="connsiteX108" fmla="*/ 1522767 w 1656184"/>
                <a:gd name="connsiteY108" fmla="*/ 1090926 h 1909514"/>
                <a:gd name="connsiteX109" fmla="*/ 1549788 w 1656184"/>
                <a:gd name="connsiteY109" fmla="*/ 1053710 h 1909514"/>
                <a:gd name="connsiteX110" fmla="*/ 1573995 w 1656184"/>
                <a:gd name="connsiteY110" fmla="*/ 1015911 h 1909514"/>
                <a:gd name="connsiteX111" fmla="*/ 1597637 w 1656184"/>
                <a:gd name="connsiteY111" fmla="*/ 976949 h 1909514"/>
                <a:gd name="connsiteX112" fmla="*/ 1617341 w 1656184"/>
                <a:gd name="connsiteY112" fmla="*/ 934499 h 1909514"/>
                <a:gd name="connsiteX113" fmla="*/ 1633666 w 1656184"/>
                <a:gd name="connsiteY113" fmla="*/ 889140 h 1909514"/>
                <a:gd name="connsiteX114" fmla="*/ 1646051 w 1656184"/>
                <a:gd name="connsiteY114" fmla="*/ 836222 h 1909514"/>
                <a:gd name="connsiteX115" fmla="*/ 1652807 w 1656184"/>
                <a:gd name="connsiteY115" fmla="*/ 782141 h 1909514"/>
                <a:gd name="connsiteX116" fmla="*/ 1656184 w 1656184"/>
                <a:gd name="connsiteY116" fmla="*/ 726897 h 1909514"/>
                <a:gd name="connsiteX117" fmla="*/ 1655059 w 1656184"/>
                <a:gd name="connsiteY117" fmla="*/ 671072 h 1909514"/>
                <a:gd name="connsiteX118" fmla="*/ 1651118 w 1656184"/>
                <a:gd name="connsiteY118" fmla="*/ 616409 h 1909514"/>
                <a:gd name="connsiteX119" fmla="*/ 1642674 w 1656184"/>
                <a:gd name="connsiteY119" fmla="*/ 563490 h 1909514"/>
                <a:gd name="connsiteX120" fmla="*/ 1631415 w 1656184"/>
                <a:gd name="connsiteY120" fmla="*/ 511736 h 1909514"/>
                <a:gd name="connsiteX121" fmla="*/ 1617341 w 1656184"/>
                <a:gd name="connsiteY121" fmla="*/ 464051 h 1909514"/>
                <a:gd name="connsiteX122" fmla="*/ 1601579 w 1656184"/>
                <a:gd name="connsiteY122" fmla="*/ 420438 h 1909514"/>
                <a:gd name="connsiteX123" fmla="*/ 1583565 w 1656184"/>
                <a:gd name="connsiteY123" fmla="*/ 381475 h 1909514"/>
                <a:gd name="connsiteX124" fmla="*/ 1556543 w 1656184"/>
                <a:gd name="connsiteY124" fmla="*/ 334954 h 1909514"/>
                <a:gd name="connsiteX125" fmla="*/ 1527270 w 1656184"/>
                <a:gd name="connsiteY125" fmla="*/ 290759 h 1909514"/>
                <a:gd name="connsiteX126" fmla="*/ 1494056 w 1656184"/>
                <a:gd name="connsiteY126" fmla="*/ 249471 h 1909514"/>
                <a:gd name="connsiteX127" fmla="*/ 1458590 w 1656184"/>
                <a:gd name="connsiteY127" fmla="*/ 209928 h 1909514"/>
                <a:gd name="connsiteX128" fmla="*/ 1419747 w 1656184"/>
                <a:gd name="connsiteY128" fmla="*/ 174455 h 1909514"/>
                <a:gd name="connsiteX129" fmla="*/ 1376400 w 1656184"/>
                <a:gd name="connsiteY129" fmla="*/ 141309 h 1909514"/>
                <a:gd name="connsiteX130" fmla="*/ 1331365 w 1656184"/>
                <a:gd name="connsiteY130" fmla="*/ 111652 h 1909514"/>
                <a:gd name="connsiteX131" fmla="*/ 1283515 w 1656184"/>
                <a:gd name="connsiteY131" fmla="*/ 85483 h 1909514"/>
                <a:gd name="connsiteX132" fmla="*/ 1231161 w 1656184"/>
                <a:gd name="connsiteY132" fmla="*/ 63386 h 1909514"/>
                <a:gd name="connsiteX133" fmla="*/ 1177119 w 1656184"/>
                <a:gd name="connsiteY133" fmla="*/ 43033 h 1909514"/>
                <a:gd name="connsiteX134" fmla="*/ 1118572 w 1656184"/>
                <a:gd name="connsiteY134" fmla="*/ 27332 h 1909514"/>
                <a:gd name="connsiteX135" fmla="*/ 1057210 w 1656184"/>
                <a:gd name="connsiteY135" fmla="*/ 14538 h 1909514"/>
                <a:gd name="connsiteX136" fmla="*/ 993036 w 1656184"/>
                <a:gd name="connsiteY136" fmla="*/ 5815 h 1909514"/>
                <a:gd name="connsiteX137" fmla="*/ 925482 w 1656184"/>
                <a:gd name="connsiteY137" fmla="*/ 582 h 1909514"/>
                <a:gd name="connsiteX138" fmla="*/ 853425 w 1656184"/>
                <a:gd name="connsiteY138" fmla="*/ 0 h 1909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</a:cxnLst>
              <a:rect l="l" t="t" r="r" b="b"/>
              <a:pathLst>
                <a:path w="1656184" h="1909514">
                  <a:moveTo>
                    <a:pt x="853425" y="0"/>
                  </a:moveTo>
                  <a:lnTo>
                    <a:pt x="789249" y="5234"/>
                  </a:lnTo>
                  <a:lnTo>
                    <a:pt x="628247" y="41869"/>
                  </a:lnTo>
                  <a:lnTo>
                    <a:pt x="580396" y="59896"/>
                  </a:lnTo>
                  <a:lnTo>
                    <a:pt x="533110" y="80250"/>
                  </a:lnTo>
                  <a:lnTo>
                    <a:pt x="486948" y="104673"/>
                  </a:lnTo>
                  <a:lnTo>
                    <a:pt x="444164" y="132005"/>
                  </a:lnTo>
                  <a:lnTo>
                    <a:pt x="403069" y="162825"/>
                  </a:lnTo>
                  <a:lnTo>
                    <a:pt x="365352" y="196553"/>
                  </a:lnTo>
                  <a:lnTo>
                    <a:pt x="330449" y="233188"/>
                  </a:lnTo>
                  <a:lnTo>
                    <a:pt x="298924" y="273313"/>
                  </a:lnTo>
                  <a:lnTo>
                    <a:pt x="271340" y="315764"/>
                  </a:lnTo>
                  <a:lnTo>
                    <a:pt x="247696" y="361123"/>
                  </a:lnTo>
                  <a:lnTo>
                    <a:pt x="227993" y="409970"/>
                  </a:lnTo>
                  <a:lnTo>
                    <a:pt x="196468" y="544301"/>
                  </a:lnTo>
                  <a:lnTo>
                    <a:pt x="193653" y="576865"/>
                  </a:lnTo>
                  <a:lnTo>
                    <a:pt x="192528" y="607686"/>
                  </a:lnTo>
                  <a:lnTo>
                    <a:pt x="193653" y="636180"/>
                  </a:lnTo>
                  <a:cubicBezTo>
                    <a:pt x="193840" y="645678"/>
                    <a:pt x="194028" y="655177"/>
                    <a:pt x="194216" y="664674"/>
                  </a:cubicBezTo>
                  <a:lnTo>
                    <a:pt x="194216" y="691424"/>
                  </a:lnTo>
                  <a:lnTo>
                    <a:pt x="191402" y="716430"/>
                  </a:lnTo>
                  <a:lnTo>
                    <a:pt x="182958" y="742016"/>
                  </a:lnTo>
                  <a:lnTo>
                    <a:pt x="167758" y="772837"/>
                  </a:lnTo>
                  <a:lnTo>
                    <a:pt x="149181" y="801331"/>
                  </a:lnTo>
                  <a:lnTo>
                    <a:pt x="128915" y="826336"/>
                  </a:lnTo>
                  <a:lnTo>
                    <a:pt x="107523" y="851923"/>
                  </a:lnTo>
                  <a:lnTo>
                    <a:pt x="85005" y="875184"/>
                  </a:lnTo>
                  <a:lnTo>
                    <a:pt x="62487" y="898445"/>
                  </a:lnTo>
                  <a:lnTo>
                    <a:pt x="41095" y="924031"/>
                  </a:lnTo>
                  <a:lnTo>
                    <a:pt x="33777" y="931009"/>
                  </a:lnTo>
                  <a:lnTo>
                    <a:pt x="24769" y="939732"/>
                  </a:lnTo>
                  <a:lnTo>
                    <a:pt x="15200" y="950199"/>
                  </a:lnTo>
                  <a:lnTo>
                    <a:pt x="7319" y="960666"/>
                  </a:lnTo>
                  <a:lnTo>
                    <a:pt x="2252" y="973460"/>
                  </a:lnTo>
                  <a:lnTo>
                    <a:pt x="0" y="987416"/>
                  </a:lnTo>
                  <a:lnTo>
                    <a:pt x="2815" y="1001955"/>
                  </a:lnTo>
                  <a:lnTo>
                    <a:pt x="10133" y="1015911"/>
                  </a:lnTo>
                  <a:lnTo>
                    <a:pt x="22518" y="1027541"/>
                  </a:lnTo>
                  <a:lnTo>
                    <a:pt x="36592" y="1035682"/>
                  </a:lnTo>
                  <a:lnTo>
                    <a:pt x="54043" y="1043243"/>
                  </a:lnTo>
                  <a:lnTo>
                    <a:pt x="72621" y="1049639"/>
                  </a:lnTo>
                  <a:lnTo>
                    <a:pt x="91197" y="1056035"/>
                  </a:lnTo>
                  <a:lnTo>
                    <a:pt x="109212" y="1062432"/>
                  </a:lnTo>
                  <a:lnTo>
                    <a:pt x="126663" y="1069992"/>
                  </a:lnTo>
                  <a:lnTo>
                    <a:pt x="142425" y="1078133"/>
                  </a:lnTo>
                  <a:lnTo>
                    <a:pt x="153685" y="1088601"/>
                  </a:lnTo>
                  <a:lnTo>
                    <a:pt x="150306" y="1102557"/>
                  </a:lnTo>
                  <a:lnTo>
                    <a:pt x="144114" y="1115351"/>
                  </a:lnTo>
                  <a:lnTo>
                    <a:pt x="137921" y="1128725"/>
                  </a:lnTo>
                  <a:lnTo>
                    <a:pt x="131166" y="1141518"/>
                  </a:lnTo>
                  <a:lnTo>
                    <a:pt x="124974" y="1154312"/>
                  </a:lnTo>
                  <a:lnTo>
                    <a:pt x="120471" y="1167105"/>
                  </a:lnTo>
                  <a:lnTo>
                    <a:pt x="118781" y="1178735"/>
                  </a:lnTo>
                  <a:cubicBezTo>
                    <a:pt x="119156" y="1183000"/>
                    <a:pt x="119532" y="1187264"/>
                    <a:pt x="119907" y="1191529"/>
                  </a:cubicBezTo>
                  <a:lnTo>
                    <a:pt x="126100" y="1203159"/>
                  </a:lnTo>
                  <a:lnTo>
                    <a:pt x="137359" y="1214790"/>
                  </a:lnTo>
                  <a:lnTo>
                    <a:pt x="153685" y="1226420"/>
                  </a:lnTo>
                  <a:lnTo>
                    <a:pt x="150306" y="1235725"/>
                  </a:lnTo>
                  <a:lnTo>
                    <a:pt x="145240" y="1245029"/>
                  </a:lnTo>
                  <a:lnTo>
                    <a:pt x="141300" y="1256077"/>
                  </a:lnTo>
                  <a:lnTo>
                    <a:pt x="140174" y="1267708"/>
                  </a:lnTo>
                  <a:lnTo>
                    <a:pt x="142425" y="1279339"/>
                  </a:lnTo>
                  <a:lnTo>
                    <a:pt x="148618" y="1289806"/>
                  </a:lnTo>
                  <a:lnTo>
                    <a:pt x="156499" y="1297947"/>
                  </a:lnTo>
                  <a:lnTo>
                    <a:pt x="166632" y="1305506"/>
                  </a:lnTo>
                  <a:lnTo>
                    <a:pt x="176765" y="1310740"/>
                  </a:lnTo>
                  <a:lnTo>
                    <a:pt x="186335" y="1317137"/>
                  </a:lnTo>
                  <a:lnTo>
                    <a:pt x="195343" y="1325860"/>
                  </a:lnTo>
                  <a:lnTo>
                    <a:pt x="200408" y="1335164"/>
                  </a:lnTo>
                  <a:lnTo>
                    <a:pt x="205475" y="1352028"/>
                  </a:lnTo>
                  <a:lnTo>
                    <a:pt x="205475" y="1371218"/>
                  </a:lnTo>
                  <a:lnTo>
                    <a:pt x="203787" y="1389245"/>
                  </a:lnTo>
                  <a:lnTo>
                    <a:pt x="199283" y="1407854"/>
                  </a:lnTo>
                  <a:lnTo>
                    <a:pt x="195343" y="1425881"/>
                  </a:lnTo>
                  <a:lnTo>
                    <a:pt x="192528" y="1442163"/>
                  </a:lnTo>
                  <a:lnTo>
                    <a:pt x="190276" y="1465424"/>
                  </a:lnTo>
                  <a:lnTo>
                    <a:pt x="192528" y="1486358"/>
                  </a:lnTo>
                  <a:lnTo>
                    <a:pt x="198719" y="1505548"/>
                  </a:lnTo>
                  <a:lnTo>
                    <a:pt x="206601" y="1522413"/>
                  </a:lnTo>
                  <a:lnTo>
                    <a:pt x="217860" y="1535787"/>
                  </a:lnTo>
                  <a:lnTo>
                    <a:pt x="232497" y="1548581"/>
                  </a:lnTo>
                  <a:lnTo>
                    <a:pt x="246570" y="1559048"/>
                  </a:lnTo>
                  <a:lnTo>
                    <a:pt x="262896" y="1567771"/>
                  </a:lnTo>
                  <a:lnTo>
                    <a:pt x="279221" y="1575331"/>
                  </a:lnTo>
                  <a:lnTo>
                    <a:pt x="295546" y="1579401"/>
                  </a:lnTo>
                  <a:lnTo>
                    <a:pt x="325383" y="1584635"/>
                  </a:lnTo>
                  <a:lnTo>
                    <a:pt x="356908" y="1586961"/>
                  </a:lnTo>
                  <a:lnTo>
                    <a:pt x="390121" y="1585798"/>
                  </a:lnTo>
                  <a:lnTo>
                    <a:pt x="422772" y="1582309"/>
                  </a:lnTo>
                  <a:lnTo>
                    <a:pt x="455423" y="1578238"/>
                  </a:lnTo>
                  <a:lnTo>
                    <a:pt x="486385" y="1571841"/>
                  </a:lnTo>
                  <a:lnTo>
                    <a:pt x="513969" y="1564281"/>
                  </a:lnTo>
                  <a:lnTo>
                    <a:pt x="529900" y="1558923"/>
                  </a:lnTo>
                  <a:lnTo>
                    <a:pt x="627355" y="1909514"/>
                  </a:lnTo>
                  <a:lnTo>
                    <a:pt x="1413007" y="1487444"/>
                  </a:lnTo>
                  <a:lnTo>
                    <a:pt x="1412429" y="1485195"/>
                  </a:lnTo>
                  <a:lnTo>
                    <a:pt x="1405111" y="1455538"/>
                  </a:lnTo>
                  <a:lnTo>
                    <a:pt x="1398918" y="1425881"/>
                  </a:lnTo>
                  <a:lnTo>
                    <a:pt x="1394978" y="1398549"/>
                  </a:lnTo>
                  <a:lnTo>
                    <a:pt x="1392163" y="1372381"/>
                  </a:lnTo>
                  <a:cubicBezTo>
                    <a:pt x="1391788" y="1365209"/>
                    <a:pt x="1391412" y="1358037"/>
                    <a:pt x="1391037" y="1350865"/>
                  </a:cubicBezTo>
                  <a:cubicBezTo>
                    <a:pt x="1391412" y="1344856"/>
                    <a:pt x="1391788" y="1338846"/>
                    <a:pt x="1392163" y="1332837"/>
                  </a:cubicBezTo>
                  <a:lnTo>
                    <a:pt x="1401171" y="1295039"/>
                  </a:lnTo>
                  <a:lnTo>
                    <a:pt x="1412429" y="1260148"/>
                  </a:lnTo>
                  <a:lnTo>
                    <a:pt x="1426503" y="1227001"/>
                  </a:lnTo>
                  <a:lnTo>
                    <a:pt x="1443954" y="1197926"/>
                  </a:lnTo>
                  <a:lnTo>
                    <a:pt x="1469849" y="1161872"/>
                  </a:lnTo>
                  <a:lnTo>
                    <a:pt x="1496308" y="1125818"/>
                  </a:lnTo>
                  <a:lnTo>
                    <a:pt x="1522767" y="1090926"/>
                  </a:lnTo>
                  <a:lnTo>
                    <a:pt x="1549788" y="1053710"/>
                  </a:lnTo>
                  <a:lnTo>
                    <a:pt x="1573995" y="1015911"/>
                  </a:lnTo>
                  <a:lnTo>
                    <a:pt x="1597637" y="976949"/>
                  </a:lnTo>
                  <a:lnTo>
                    <a:pt x="1617341" y="934499"/>
                  </a:lnTo>
                  <a:lnTo>
                    <a:pt x="1633666" y="889140"/>
                  </a:lnTo>
                  <a:lnTo>
                    <a:pt x="1646051" y="836222"/>
                  </a:lnTo>
                  <a:lnTo>
                    <a:pt x="1652807" y="782141"/>
                  </a:lnTo>
                  <a:lnTo>
                    <a:pt x="1656184" y="726897"/>
                  </a:lnTo>
                  <a:lnTo>
                    <a:pt x="1655059" y="671072"/>
                  </a:lnTo>
                  <a:lnTo>
                    <a:pt x="1651118" y="616409"/>
                  </a:lnTo>
                  <a:lnTo>
                    <a:pt x="1642674" y="563490"/>
                  </a:lnTo>
                  <a:lnTo>
                    <a:pt x="1631415" y="511736"/>
                  </a:lnTo>
                  <a:lnTo>
                    <a:pt x="1617341" y="464051"/>
                  </a:lnTo>
                  <a:lnTo>
                    <a:pt x="1601579" y="420438"/>
                  </a:lnTo>
                  <a:lnTo>
                    <a:pt x="1583565" y="381475"/>
                  </a:lnTo>
                  <a:lnTo>
                    <a:pt x="1556543" y="334954"/>
                  </a:lnTo>
                  <a:lnTo>
                    <a:pt x="1527270" y="290759"/>
                  </a:lnTo>
                  <a:lnTo>
                    <a:pt x="1494056" y="249471"/>
                  </a:lnTo>
                  <a:lnTo>
                    <a:pt x="1458590" y="209928"/>
                  </a:lnTo>
                  <a:lnTo>
                    <a:pt x="1419747" y="174455"/>
                  </a:lnTo>
                  <a:lnTo>
                    <a:pt x="1376400" y="141309"/>
                  </a:lnTo>
                  <a:lnTo>
                    <a:pt x="1331365" y="111652"/>
                  </a:lnTo>
                  <a:lnTo>
                    <a:pt x="1283515" y="85483"/>
                  </a:lnTo>
                  <a:lnTo>
                    <a:pt x="1231161" y="63386"/>
                  </a:lnTo>
                  <a:lnTo>
                    <a:pt x="1177119" y="43033"/>
                  </a:lnTo>
                  <a:lnTo>
                    <a:pt x="1118572" y="27332"/>
                  </a:lnTo>
                  <a:lnTo>
                    <a:pt x="1057210" y="14538"/>
                  </a:lnTo>
                  <a:lnTo>
                    <a:pt x="993036" y="5815"/>
                  </a:lnTo>
                  <a:lnTo>
                    <a:pt x="925482" y="582"/>
                  </a:lnTo>
                  <a:lnTo>
                    <a:pt x="853425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 dirty="0"/>
            </a:p>
          </p:txBody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12882230-09B0-4081-ACDC-764E05CA7BDC}"/>
                </a:ext>
              </a:extLst>
            </p:cNvPr>
            <p:cNvSpPr/>
            <p:nvPr/>
          </p:nvSpPr>
          <p:spPr>
            <a:xfrm>
              <a:off x="1358088" y="4198964"/>
              <a:ext cx="1089158" cy="611109"/>
            </a:xfrm>
            <a:custGeom>
              <a:avLst/>
              <a:gdLst>
                <a:gd name="connsiteX0" fmla="*/ 0 w 1094108"/>
                <a:gd name="connsiteY0" fmla="*/ 200851 h 581411"/>
                <a:gd name="connsiteX1" fmla="*/ 95139 w 1094108"/>
                <a:gd name="connsiteY1" fmla="*/ 0 h 581411"/>
                <a:gd name="connsiteX2" fmla="*/ 1025396 w 1094108"/>
                <a:gd name="connsiteY2" fmla="*/ 338276 h 581411"/>
                <a:gd name="connsiteX3" fmla="*/ 1094108 w 1094108"/>
                <a:gd name="connsiteY3" fmla="*/ 412273 h 581411"/>
                <a:gd name="connsiteX4" fmla="*/ 1078252 w 1094108"/>
                <a:gd name="connsiteY4" fmla="*/ 517984 h 581411"/>
                <a:gd name="connsiteX5" fmla="*/ 1014825 w 1094108"/>
                <a:gd name="connsiteY5" fmla="*/ 480985 h 581411"/>
                <a:gd name="connsiteX6" fmla="*/ 998968 w 1094108"/>
                <a:gd name="connsiteY6" fmla="*/ 581411 h 581411"/>
                <a:gd name="connsiteX7" fmla="*/ 0 w 1094108"/>
                <a:gd name="connsiteY7" fmla="*/ 200851 h 581411"/>
                <a:gd name="connsiteX0" fmla="*/ 0 w 1094108"/>
                <a:gd name="connsiteY0" fmla="*/ 200851 h 581411"/>
                <a:gd name="connsiteX1" fmla="*/ 95139 w 1094108"/>
                <a:gd name="connsiteY1" fmla="*/ 0 h 581411"/>
                <a:gd name="connsiteX2" fmla="*/ 1025396 w 1094108"/>
                <a:gd name="connsiteY2" fmla="*/ 338276 h 581411"/>
                <a:gd name="connsiteX3" fmla="*/ 1094108 w 1094108"/>
                <a:gd name="connsiteY3" fmla="*/ 412273 h 581411"/>
                <a:gd name="connsiteX4" fmla="*/ 1078252 w 1094108"/>
                <a:gd name="connsiteY4" fmla="*/ 517984 h 581411"/>
                <a:gd name="connsiteX5" fmla="*/ 1014825 w 1094108"/>
                <a:gd name="connsiteY5" fmla="*/ 480985 h 581411"/>
                <a:gd name="connsiteX6" fmla="*/ 998968 w 1094108"/>
                <a:gd name="connsiteY6" fmla="*/ 581411 h 581411"/>
                <a:gd name="connsiteX7" fmla="*/ 0 w 1094108"/>
                <a:gd name="connsiteY7" fmla="*/ 200851 h 581411"/>
                <a:gd name="connsiteX0" fmla="*/ 0 w 1094108"/>
                <a:gd name="connsiteY0" fmla="*/ 200851 h 581411"/>
                <a:gd name="connsiteX1" fmla="*/ 95139 w 1094108"/>
                <a:gd name="connsiteY1" fmla="*/ 0 h 581411"/>
                <a:gd name="connsiteX2" fmla="*/ 1010547 w 1094108"/>
                <a:gd name="connsiteY2" fmla="*/ 293729 h 581411"/>
                <a:gd name="connsiteX3" fmla="*/ 1094108 w 1094108"/>
                <a:gd name="connsiteY3" fmla="*/ 412273 h 581411"/>
                <a:gd name="connsiteX4" fmla="*/ 1078252 w 1094108"/>
                <a:gd name="connsiteY4" fmla="*/ 517984 h 581411"/>
                <a:gd name="connsiteX5" fmla="*/ 1014825 w 1094108"/>
                <a:gd name="connsiteY5" fmla="*/ 480985 h 581411"/>
                <a:gd name="connsiteX6" fmla="*/ 998968 w 1094108"/>
                <a:gd name="connsiteY6" fmla="*/ 581411 h 581411"/>
                <a:gd name="connsiteX7" fmla="*/ 0 w 1094108"/>
                <a:gd name="connsiteY7" fmla="*/ 200851 h 581411"/>
                <a:gd name="connsiteX0" fmla="*/ 0 w 1094108"/>
                <a:gd name="connsiteY0" fmla="*/ 230550 h 611110"/>
                <a:gd name="connsiteX1" fmla="*/ 119888 w 1094108"/>
                <a:gd name="connsiteY1" fmla="*/ 0 h 611110"/>
                <a:gd name="connsiteX2" fmla="*/ 1010547 w 1094108"/>
                <a:gd name="connsiteY2" fmla="*/ 323428 h 611110"/>
                <a:gd name="connsiteX3" fmla="*/ 1094108 w 1094108"/>
                <a:gd name="connsiteY3" fmla="*/ 441972 h 611110"/>
                <a:gd name="connsiteX4" fmla="*/ 1078252 w 1094108"/>
                <a:gd name="connsiteY4" fmla="*/ 547683 h 611110"/>
                <a:gd name="connsiteX5" fmla="*/ 1014825 w 1094108"/>
                <a:gd name="connsiteY5" fmla="*/ 510684 h 611110"/>
                <a:gd name="connsiteX6" fmla="*/ 998968 w 1094108"/>
                <a:gd name="connsiteY6" fmla="*/ 611110 h 611110"/>
                <a:gd name="connsiteX7" fmla="*/ 0 w 1094108"/>
                <a:gd name="connsiteY7" fmla="*/ 230550 h 611110"/>
                <a:gd name="connsiteX0" fmla="*/ 0 w 1089158"/>
                <a:gd name="connsiteY0" fmla="*/ 210751 h 611110"/>
                <a:gd name="connsiteX1" fmla="*/ 114938 w 1089158"/>
                <a:gd name="connsiteY1" fmla="*/ 0 h 611110"/>
                <a:gd name="connsiteX2" fmla="*/ 1005597 w 1089158"/>
                <a:gd name="connsiteY2" fmla="*/ 323428 h 611110"/>
                <a:gd name="connsiteX3" fmla="*/ 1089158 w 1089158"/>
                <a:gd name="connsiteY3" fmla="*/ 441972 h 611110"/>
                <a:gd name="connsiteX4" fmla="*/ 1073302 w 1089158"/>
                <a:gd name="connsiteY4" fmla="*/ 547683 h 611110"/>
                <a:gd name="connsiteX5" fmla="*/ 1009875 w 1089158"/>
                <a:gd name="connsiteY5" fmla="*/ 510684 h 611110"/>
                <a:gd name="connsiteX6" fmla="*/ 994018 w 1089158"/>
                <a:gd name="connsiteY6" fmla="*/ 611110 h 611110"/>
                <a:gd name="connsiteX7" fmla="*/ 0 w 1089158"/>
                <a:gd name="connsiteY7" fmla="*/ 210751 h 611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89158" h="611110">
                  <a:moveTo>
                    <a:pt x="0" y="210751"/>
                  </a:moveTo>
                  <a:lnTo>
                    <a:pt x="114938" y="0"/>
                  </a:lnTo>
                  <a:lnTo>
                    <a:pt x="1005597" y="323428"/>
                  </a:lnTo>
                  <a:lnTo>
                    <a:pt x="1089158" y="441972"/>
                  </a:lnTo>
                  <a:lnTo>
                    <a:pt x="1073302" y="547683"/>
                  </a:lnTo>
                  <a:lnTo>
                    <a:pt x="1009875" y="510684"/>
                  </a:lnTo>
                  <a:lnTo>
                    <a:pt x="994018" y="611110"/>
                  </a:lnTo>
                  <a:cubicBezTo>
                    <a:pt x="629604" y="505207"/>
                    <a:pt x="332989" y="337604"/>
                    <a:pt x="0" y="210751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7" name="Freeform 14">
              <a:extLst>
                <a:ext uri="{FF2B5EF4-FFF2-40B4-BE49-F238E27FC236}">
                  <a16:creationId xmlns:a16="http://schemas.microsoft.com/office/drawing/2014/main" id="{908C5288-C1B2-4B4E-84F2-259C8FE515DD}"/>
                </a:ext>
              </a:extLst>
            </p:cNvPr>
            <p:cNvSpPr/>
            <p:nvPr/>
          </p:nvSpPr>
          <p:spPr>
            <a:xfrm>
              <a:off x="3145709" y="4476837"/>
              <a:ext cx="591981" cy="227104"/>
            </a:xfrm>
            <a:custGeom>
              <a:avLst/>
              <a:gdLst>
                <a:gd name="connsiteX0" fmla="*/ 5285 w 739976"/>
                <a:gd name="connsiteY0" fmla="*/ 68712 h 206136"/>
                <a:gd name="connsiteX1" fmla="*/ 0 w 739976"/>
                <a:gd name="connsiteY1" fmla="*/ 5285 h 206136"/>
                <a:gd name="connsiteX2" fmla="*/ 158566 w 739976"/>
                <a:gd name="connsiteY2" fmla="*/ 0 h 206136"/>
                <a:gd name="connsiteX3" fmla="*/ 163852 w 739976"/>
                <a:gd name="connsiteY3" fmla="*/ 58141 h 206136"/>
                <a:gd name="connsiteX4" fmla="*/ 739976 w 739976"/>
                <a:gd name="connsiteY4" fmla="*/ 84569 h 206136"/>
                <a:gd name="connsiteX5" fmla="*/ 671264 w 739976"/>
                <a:gd name="connsiteY5" fmla="*/ 206136 h 206136"/>
                <a:gd name="connsiteX6" fmla="*/ 110996 w 739976"/>
                <a:gd name="connsiteY6" fmla="*/ 174423 h 206136"/>
                <a:gd name="connsiteX7" fmla="*/ 89854 w 739976"/>
                <a:gd name="connsiteY7" fmla="*/ 84569 h 206136"/>
                <a:gd name="connsiteX8" fmla="*/ 5285 w 739976"/>
                <a:gd name="connsiteY8" fmla="*/ 68712 h 206136"/>
                <a:gd name="connsiteX0" fmla="*/ 5285 w 739976"/>
                <a:gd name="connsiteY0" fmla="*/ 110997 h 206136"/>
                <a:gd name="connsiteX1" fmla="*/ 0 w 739976"/>
                <a:gd name="connsiteY1" fmla="*/ 5285 h 206136"/>
                <a:gd name="connsiteX2" fmla="*/ 158566 w 739976"/>
                <a:gd name="connsiteY2" fmla="*/ 0 h 206136"/>
                <a:gd name="connsiteX3" fmla="*/ 163852 w 739976"/>
                <a:gd name="connsiteY3" fmla="*/ 58141 h 206136"/>
                <a:gd name="connsiteX4" fmla="*/ 739976 w 739976"/>
                <a:gd name="connsiteY4" fmla="*/ 84569 h 206136"/>
                <a:gd name="connsiteX5" fmla="*/ 671264 w 739976"/>
                <a:gd name="connsiteY5" fmla="*/ 206136 h 206136"/>
                <a:gd name="connsiteX6" fmla="*/ 110996 w 739976"/>
                <a:gd name="connsiteY6" fmla="*/ 174423 h 206136"/>
                <a:gd name="connsiteX7" fmla="*/ 89854 w 739976"/>
                <a:gd name="connsiteY7" fmla="*/ 84569 h 206136"/>
                <a:gd name="connsiteX8" fmla="*/ 5285 w 739976"/>
                <a:gd name="connsiteY8" fmla="*/ 110997 h 206136"/>
                <a:gd name="connsiteX0" fmla="*/ 5285 w 739976"/>
                <a:gd name="connsiteY0" fmla="*/ 110997 h 206136"/>
                <a:gd name="connsiteX1" fmla="*/ 0 w 739976"/>
                <a:gd name="connsiteY1" fmla="*/ 5285 h 206136"/>
                <a:gd name="connsiteX2" fmla="*/ 158566 w 739976"/>
                <a:gd name="connsiteY2" fmla="*/ 0 h 206136"/>
                <a:gd name="connsiteX3" fmla="*/ 163852 w 739976"/>
                <a:gd name="connsiteY3" fmla="*/ 58141 h 206136"/>
                <a:gd name="connsiteX4" fmla="*/ 739976 w 739976"/>
                <a:gd name="connsiteY4" fmla="*/ 84569 h 206136"/>
                <a:gd name="connsiteX5" fmla="*/ 671264 w 739976"/>
                <a:gd name="connsiteY5" fmla="*/ 206136 h 206136"/>
                <a:gd name="connsiteX6" fmla="*/ 110996 w 739976"/>
                <a:gd name="connsiteY6" fmla="*/ 174423 h 206136"/>
                <a:gd name="connsiteX7" fmla="*/ 89854 w 739976"/>
                <a:gd name="connsiteY7" fmla="*/ 84569 h 206136"/>
                <a:gd name="connsiteX8" fmla="*/ 5285 w 739976"/>
                <a:gd name="connsiteY8" fmla="*/ 110997 h 206136"/>
                <a:gd name="connsiteX0" fmla="*/ 5285 w 671264"/>
                <a:gd name="connsiteY0" fmla="*/ 110997 h 206136"/>
                <a:gd name="connsiteX1" fmla="*/ 0 w 671264"/>
                <a:gd name="connsiteY1" fmla="*/ 5285 h 206136"/>
                <a:gd name="connsiteX2" fmla="*/ 158566 w 671264"/>
                <a:gd name="connsiteY2" fmla="*/ 0 h 206136"/>
                <a:gd name="connsiteX3" fmla="*/ 163852 w 671264"/>
                <a:gd name="connsiteY3" fmla="*/ 58141 h 206136"/>
                <a:gd name="connsiteX4" fmla="*/ 581409 w 671264"/>
                <a:gd name="connsiteY4" fmla="*/ 52856 h 206136"/>
                <a:gd name="connsiteX5" fmla="*/ 671264 w 671264"/>
                <a:gd name="connsiteY5" fmla="*/ 206136 h 206136"/>
                <a:gd name="connsiteX6" fmla="*/ 110996 w 671264"/>
                <a:gd name="connsiteY6" fmla="*/ 174423 h 206136"/>
                <a:gd name="connsiteX7" fmla="*/ 89854 w 671264"/>
                <a:gd name="connsiteY7" fmla="*/ 84569 h 206136"/>
                <a:gd name="connsiteX8" fmla="*/ 5285 w 671264"/>
                <a:gd name="connsiteY8" fmla="*/ 110997 h 206136"/>
                <a:gd name="connsiteX0" fmla="*/ 5285 w 591981"/>
                <a:gd name="connsiteY0" fmla="*/ 110997 h 190279"/>
                <a:gd name="connsiteX1" fmla="*/ 0 w 591981"/>
                <a:gd name="connsiteY1" fmla="*/ 5285 h 190279"/>
                <a:gd name="connsiteX2" fmla="*/ 158566 w 591981"/>
                <a:gd name="connsiteY2" fmla="*/ 0 h 190279"/>
                <a:gd name="connsiteX3" fmla="*/ 163852 w 591981"/>
                <a:gd name="connsiteY3" fmla="*/ 58141 h 190279"/>
                <a:gd name="connsiteX4" fmla="*/ 581409 w 591981"/>
                <a:gd name="connsiteY4" fmla="*/ 52856 h 190279"/>
                <a:gd name="connsiteX5" fmla="*/ 591981 w 591981"/>
                <a:gd name="connsiteY5" fmla="*/ 190279 h 190279"/>
                <a:gd name="connsiteX6" fmla="*/ 110996 w 591981"/>
                <a:gd name="connsiteY6" fmla="*/ 174423 h 190279"/>
                <a:gd name="connsiteX7" fmla="*/ 89854 w 591981"/>
                <a:gd name="connsiteY7" fmla="*/ 84569 h 190279"/>
                <a:gd name="connsiteX8" fmla="*/ 5285 w 591981"/>
                <a:gd name="connsiteY8" fmla="*/ 110997 h 190279"/>
                <a:gd name="connsiteX0" fmla="*/ 5285 w 591981"/>
                <a:gd name="connsiteY0" fmla="*/ 110997 h 190279"/>
                <a:gd name="connsiteX1" fmla="*/ 0 w 591981"/>
                <a:gd name="connsiteY1" fmla="*/ 5285 h 190279"/>
                <a:gd name="connsiteX2" fmla="*/ 158566 w 591981"/>
                <a:gd name="connsiteY2" fmla="*/ 0 h 190279"/>
                <a:gd name="connsiteX3" fmla="*/ 163852 w 591981"/>
                <a:gd name="connsiteY3" fmla="*/ 58141 h 190279"/>
                <a:gd name="connsiteX4" fmla="*/ 581409 w 591981"/>
                <a:gd name="connsiteY4" fmla="*/ 52856 h 190279"/>
                <a:gd name="connsiteX5" fmla="*/ 591981 w 591981"/>
                <a:gd name="connsiteY5" fmla="*/ 190279 h 190279"/>
                <a:gd name="connsiteX6" fmla="*/ 110996 w 591981"/>
                <a:gd name="connsiteY6" fmla="*/ 174423 h 190279"/>
                <a:gd name="connsiteX7" fmla="*/ 89854 w 591981"/>
                <a:gd name="connsiteY7" fmla="*/ 84569 h 190279"/>
                <a:gd name="connsiteX8" fmla="*/ 5285 w 591981"/>
                <a:gd name="connsiteY8" fmla="*/ 110997 h 190279"/>
                <a:gd name="connsiteX0" fmla="*/ 5285 w 591981"/>
                <a:gd name="connsiteY0" fmla="*/ 142240 h 221522"/>
                <a:gd name="connsiteX1" fmla="*/ 0 w 591981"/>
                <a:gd name="connsiteY1" fmla="*/ 36528 h 221522"/>
                <a:gd name="connsiteX2" fmla="*/ 163774 w 591981"/>
                <a:gd name="connsiteY2" fmla="*/ 0 h 221522"/>
                <a:gd name="connsiteX3" fmla="*/ 163852 w 591981"/>
                <a:gd name="connsiteY3" fmla="*/ 89384 h 221522"/>
                <a:gd name="connsiteX4" fmla="*/ 581409 w 591981"/>
                <a:gd name="connsiteY4" fmla="*/ 84099 h 221522"/>
                <a:gd name="connsiteX5" fmla="*/ 591981 w 591981"/>
                <a:gd name="connsiteY5" fmla="*/ 221522 h 221522"/>
                <a:gd name="connsiteX6" fmla="*/ 110996 w 591981"/>
                <a:gd name="connsiteY6" fmla="*/ 205666 h 221522"/>
                <a:gd name="connsiteX7" fmla="*/ 89854 w 591981"/>
                <a:gd name="connsiteY7" fmla="*/ 115812 h 221522"/>
                <a:gd name="connsiteX8" fmla="*/ 5285 w 591981"/>
                <a:gd name="connsiteY8" fmla="*/ 142240 h 221522"/>
                <a:gd name="connsiteX0" fmla="*/ 5285 w 591981"/>
                <a:gd name="connsiteY0" fmla="*/ 142240 h 221522"/>
                <a:gd name="connsiteX1" fmla="*/ 0 w 591981"/>
                <a:gd name="connsiteY1" fmla="*/ 36528 h 221522"/>
                <a:gd name="connsiteX2" fmla="*/ 163774 w 591981"/>
                <a:gd name="connsiteY2" fmla="*/ 0 h 221522"/>
                <a:gd name="connsiteX3" fmla="*/ 163852 w 591981"/>
                <a:gd name="connsiteY3" fmla="*/ 89384 h 221522"/>
                <a:gd name="connsiteX4" fmla="*/ 581409 w 591981"/>
                <a:gd name="connsiteY4" fmla="*/ 84099 h 221522"/>
                <a:gd name="connsiteX5" fmla="*/ 591981 w 591981"/>
                <a:gd name="connsiteY5" fmla="*/ 221522 h 221522"/>
                <a:gd name="connsiteX6" fmla="*/ 110996 w 591981"/>
                <a:gd name="connsiteY6" fmla="*/ 205666 h 221522"/>
                <a:gd name="connsiteX7" fmla="*/ 105475 w 591981"/>
                <a:gd name="connsiteY7" fmla="*/ 136641 h 221522"/>
                <a:gd name="connsiteX8" fmla="*/ 5285 w 591981"/>
                <a:gd name="connsiteY8" fmla="*/ 142240 h 221522"/>
                <a:gd name="connsiteX0" fmla="*/ 5285 w 591981"/>
                <a:gd name="connsiteY0" fmla="*/ 142240 h 227104"/>
                <a:gd name="connsiteX1" fmla="*/ 0 w 591981"/>
                <a:gd name="connsiteY1" fmla="*/ 36528 h 227104"/>
                <a:gd name="connsiteX2" fmla="*/ 163774 w 591981"/>
                <a:gd name="connsiteY2" fmla="*/ 0 h 227104"/>
                <a:gd name="connsiteX3" fmla="*/ 163852 w 591981"/>
                <a:gd name="connsiteY3" fmla="*/ 89384 h 227104"/>
                <a:gd name="connsiteX4" fmla="*/ 581409 w 591981"/>
                <a:gd name="connsiteY4" fmla="*/ 84099 h 227104"/>
                <a:gd name="connsiteX5" fmla="*/ 591981 w 591981"/>
                <a:gd name="connsiteY5" fmla="*/ 221522 h 227104"/>
                <a:gd name="connsiteX6" fmla="*/ 116204 w 591981"/>
                <a:gd name="connsiteY6" fmla="*/ 226495 h 227104"/>
                <a:gd name="connsiteX7" fmla="*/ 105475 w 591981"/>
                <a:gd name="connsiteY7" fmla="*/ 136641 h 227104"/>
                <a:gd name="connsiteX8" fmla="*/ 5285 w 591981"/>
                <a:gd name="connsiteY8" fmla="*/ 142240 h 227104"/>
                <a:gd name="connsiteX0" fmla="*/ 5285 w 591981"/>
                <a:gd name="connsiteY0" fmla="*/ 142240 h 227104"/>
                <a:gd name="connsiteX1" fmla="*/ 0 w 591981"/>
                <a:gd name="connsiteY1" fmla="*/ 36528 h 227104"/>
                <a:gd name="connsiteX2" fmla="*/ 163774 w 591981"/>
                <a:gd name="connsiteY2" fmla="*/ 0 h 227104"/>
                <a:gd name="connsiteX3" fmla="*/ 195095 w 591981"/>
                <a:gd name="connsiteY3" fmla="*/ 84177 h 227104"/>
                <a:gd name="connsiteX4" fmla="*/ 581409 w 591981"/>
                <a:gd name="connsiteY4" fmla="*/ 84099 h 227104"/>
                <a:gd name="connsiteX5" fmla="*/ 591981 w 591981"/>
                <a:gd name="connsiteY5" fmla="*/ 221522 h 227104"/>
                <a:gd name="connsiteX6" fmla="*/ 116204 w 591981"/>
                <a:gd name="connsiteY6" fmla="*/ 226495 h 227104"/>
                <a:gd name="connsiteX7" fmla="*/ 105475 w 591981"/>
                <a:gd name="connsiteY7" fmla="*/ 136641 h 227104"/>
                <a:gd name="connsiteX8" fmla="*/ 5285 w 591981"/>
                <a:gd name="connsiteY8" fmla="*/ 142240 h 227104"/>
                <a:gd name="connsiteX0" fmla="*/ 5285 w 591981"/>
                <a:gd name="connsiteY0" fmla="*/ 142240 h 227104"/>
                <a:gd name="connsiteX1" fmla="*/ 0 w 591981"/>
                <a:gd name="connsiteY1" fmla="*/ 36528 h 227104"/>
                <a:gd name="connsiteX2" fmla="*/ 163774 w 591981"/>
                <a:gd name="connsiteY2" fmla="*/ 0 h 227104"/>
                <a:gd name="connsiteX3" fmla="*/ 195095 w 591981"/>
                <a:gd name="connsiteY3" fmla="*/ 84177 h 227104"/>
                <a:gd name="connsiteX4" fmla="*/ 581409 w 591981"/>
                <a:gd name="connsiteY4" fmla="*/ 84099 h 227104"/>
                <a:gd name="connsiteX5" fmla="*/ 591981 w 591981"/>
                <a:gd name="connsiteY5" fmla="*/ 221522 h 227104"/>
                <a:gd name="connsiteX6" fmla="*/ 116204 w 591981"/>
                <a:gd name="connsiteY6" fmla="*/ 226495 h 227104"/>
                <a:gd name="connsiteX7" fmla="*/ 105475 w 591981"/>
                <a:gd name="connsiteY7" fmla="*/ 136641 h 227104"/>
                <a:gd name="connsiteX8" fmla="*/ 5285 w 591981"/>
                <a:gd name="connsiteY8" fmla="*/ 142240 h 227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1981" h="227104">
                  <a:moveTo>
                    <a:pt x="5285" y="142240"/>
                  </a:moveTo>
                  <a:lnTo>
                    <a:pt x="0" y="36528"/>
                  </a:lnTo>
                  <a:lnTo>
                    <a:pt x="163774" y="0"/>
                  </a:lnTo>
                  <a:cubicBezTo>
                    <a:pt x="163800" y="29795"/>
                    <a:pt x="195069" y="54382"/>
                    <a:pt x="195095" y="84177"/>
                  </a:cubicBezTo>
                  <a:cubicBezTo>
                    <a:pt x="397943" y="29168"/>
                    <a:pt x="389368" y="75290"/>
                    <a:pt x="581409" y="84099"/>
                  </a:cubicBezTo>
                  <a:lnTo>
                    <a:pt x="591981" y="221522"/>
                  </a:lnTo>
                  <a:cubicBezTo>
                    <a:pt x="431653" y="200380"/>
                    <a:pt x="276532" y="231780"/>
                    <a:pt x="116204" y="226495"/>
                  </a:cubicBezTo>
                  <a:lnTo>
                    <a:pt x="105475" y="136641"/>
                  </a:lnTo>
                  <a:lnTo>
                    <a:pt x="5285" y="14224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6BB015EF-DA86-423C-8231-A3A162BBB486}"/>
                </a:ext>
              </a:extLst>
            </p:cNvPr>
            <p:cNvSpPr/>
            <p:nvPr/>
          </p:nvSpPr>
          <p:spPr>
            <a:xfrm>
              <a:off x="1130675" y="4343401"/>
              <a:ext cx="2709784" cy="1900717"/>
            </a:xfrm>
            <a:custGeom>
              <a:avLst/>
              <a:gdLst>
                <a:gd name="connsiteX0" fmla="*/ 19050 w 2628900"/>
                <a:gd name="connsiteY0" fmla="*/ 95250 h 2085975"/>
                <a:gd name="connsiteX1" fmla="*/ 0 w 2628900"/>
                <a:gd name="connsiteY1" fmla="*/ 2085975 h 2085975"/>
                <a:gd name="connsiteX2" fmla="*/ 1685925 w 2628900"/>
                <a:gd name="connsiteY2" fmla="*/ 2085975 h 2085975"/>
                <a:gd name="connsiteX3" fmla="*/ 1704975 w 2628900"/>
                <a:gd name="connsiteY3" fmla="*/ 1581150 h 2085975"/>
                <a:gd name="connsiteX4" fmla="*/ 2628900 w 2628900"/>
                <a:gd name="connsiteY4" fmla="*/ 47625 h 2085975"/>
                <a:gd name="connsiteX5" fmla="*/ 1914525 w 2628900"/>
                <a:gd name="connsiteY5" fmla="*/ 0 h 2085975"/>
                <a:gd name="connsiteX6" fmla="*/ 1914525 w 2628900"/>
                <a:gd name="connsiteY6" fmla="*/ 762000 h 2085975"/>
                <a:gd name="connsiteX7" fmla="*/ 1133475 w 2628900"/>
                <a:gd name="connsiteY7" fmla="*/ 533400 h 2085975"/>
                <a:gd name="connsiteX8" fmla="*/ 19050 w 2628900"/>
                <a:gd name="connsiteY8" fmla="*/ 95250 h 2085975"/>
                <a:gd name="connsiteX0" fmla="*/ 95250 w 2628900"/>
                <a:gd name="connsiteY0" fmla="*/ 66675 h 2085975"/>
                <a:gd name="connsiteX1" fmla="*/ 0 w 2628900"/>
                <a:gd name="connsiteY1" fmla="*/ 2085975 h 2085975"/>
                <a:gd name="connsiteX2" fmla="*/ 1685925 w 2628900"/>
                <a:gd name="connsiteY2" fmla="*/ 2085975 h 2085975"/>
                <a:gd name="connsiteX3" fmla="*/ 1704975 w 2628900"/>
                <a:gd name="connsiteY3" fmla="*/ 1581150 h 2085975"/>
                <a:gd name="connsiteX4" fmla="*/ 2628900 w 2628900"/>
                <a:gd name="connsiteY4" fmla="*/ 47625 h 2085975"/>
                <a:gd name="connsiteX5" fmla="*/ 1914525 w 2628900"/>
                <a:gd name="connsiteY5" fmla="*/ 0 h 2085975"/>
                <a:gd name="connsiteX6" fmla="*/ 1914525 w 2628900"/>
                <a:gd name="connsiteY6" fmla="*/ 762000 h 2085975"/>
                <a:gd name="connsiteX7" fmla="*/ 1133475 w 2628900"/>
                <a:gd name="connsiteY7" fmla="*/ 533400 h 2085975"/>
                <a:gd name="connsiteX8" fmla="*/ 95250 w 2628900"/>
                <a:gd name="connsiteY8" fmla="*/ 66675 h 2085975"/>
                <a:gd name="connsiteX0" fmla="*/ 232470 w 2766120"/>
                <a:gd name="connsiteY0" fmla="*/ 66675 h 2085975"/>
                <a:gd name="connsiteX1" fmla="*/ 137220 w 2766120"/>
                <a:gd name="connsiteY1" fmla="*/ 2085975 h 2085975"/>
                <a:gd name="connsiteX2" fmla="*/ 1823145 w 2766120"/>
                <a:gd name="connsiteY2" fmla="*/ 2085975 h 2085975"/>
                <a:gd name="connsiteX3" fmla="*/ 1842195 w 2766120"/>
                <a:gd name="connsiteY3" fmla="*/ 1581150 h 2085975"/>
                <a:gd name="connsiteX4" fmla="*/ 2766120 w 2766120"/>
                <a:gd name="connsiteY4" fmla="*/ 47625 h 2085975"/>
                <a:gd name="connsiteX5" fmla="*/ 2051745 w 2766120"/>
                <a:gd name="connsiteY5" fmla="*/ 0 h 2085975"/>
                <a:gd name="connsiteX6" fmla="*/ 2051745 w 2766120"/>
                <a:gd name="connsiteY6" fmla="*/ 762000 h 2085975"/>
                <a:gd name="connsiteX7" fmla="*/ 1270695 w 2766120"/>
                <a:gd name="connsiteY7" fmla="*/ 533400 h 2085975"/>
                <a:gd name="connsiteX8" fmla="*/ 232470 w 2766120"/>
                <a:gd name="connsiteY8" fmla="*/ 66675 h 2085975"/>
                <a:gd name="connsiteX0" fmla="*/ 232470 w 2766120"/>
                <a:gd name="connsiteY0" fmla="*/ 66675 h 2085975"/>
                <a:gd name="connsiteX1" fmla="*/ 137220 w 2766120"/>
                <a:gd name="connsiteY1" fmla="*/ 2085975 h 2085975"/>
                <a:gd name="connsiteX2" fmla="*/ 1823145 w 2766120"/>
                <a:gd name="connsiteY2" fmla="*/ 2085975 h 2085975"/>
                <a:gd name="connsiteX3" fmla="*/ 1842195 w 2766120"/>
                <a:gd name="connsiteY3" fmla="*/ 1581150 h 2085975"/>
                <a:gd name="connsiteX4" fmla="*/ 2766120 w 2766120"/>
                <a:gd name="connsiteY4" fmla="*/ 47625 h 2085975"/>
                <a:gd name="connsiteX5" fmla="*/ 2051745 w 2766120"/>
                <a:gd name="connsiteY5" fmla="*/ 0 h 2085975"/>
                <a:gd name="connsiteX6" fmla="*/ 2051745 w 2766120"/>
                <a:gd name="connsiteY6" fmla="*/ 762000 h 2085975"/>
                <a:gd name="connsiteX7" fmla="*/ 1270695 w 2766120"/>
                <a:gd name="connsiteY7" fmla="*/ 533400 h 2085975"/>
                <a:gd name="connsiteX8" fmla="*/ 232470 w 2766120"/>
                <a:gd name="connsiteY8" fmla="*/ 66675 h 2085975"/>
                <a:gd name="connsiteX0" fmla="*/ 232470 w 2766120"/>
                <a:gd name="connsiteY0" fmla="*/ 66675 h 2085975"/>
                <a:gd name="connsiteX1" fmla="*/ 137220 w 2766120"/>
                <a:gd name="connsiteY1" fmla="*/ 2085975 h 2085975"/>
                <a:gd name="connsiteX2" fmla="*/ 1823145 w 2766120"/>
                <a:gd name="connsiteY2" fmla="*/ 2085975 h 2085975"/>
                <a:gd name="connsiteX3" fmla="*/ 1842195 w 2766120"/>
                <a:gd name="connsiteY3" fmla="*/ 1581150 h 2085975"/>
                <a:gd name="connsiteX4" fmla="*/ 2766120 w 2766120"/>
                <a:gd name="connsiteY4" fmla="*/ 47625 h 2085975"/>
                <a:gd name="connsiteX5" fmla="*/ 2051745 w 2766120"/>
                <a:gd name="connsiteY5" fmla="*/ 0 h 2085975"/>
                <a:gd name="connsiteX6" fmla="*/ 2051745 w 2766120"/>
                <a:gd name="connsiteY6" fmla="*/ 762000 h 2085975"/>
                <a:gd name="connsiteX7" fmla="*/ 1270695 w 2766120"/>
                <a:gd name="connsiteY7" fmla="*/ 533400 h 2085975"/>
                <a:gd name="connsiteX8" fmla="*/ 232470 w 2766120"/>
                <a:gd name="connsiteY8" fmla="*/ 66675 h 2085975"/>
                <a:gd name="connsiteX0" fmla="*/ 232470 w 2766120"/>
                <a:gd name="connsiteY0" fmla="*/ 66675 h 2085975"/>
                <a:gd name="connsiteX1" fmla="*/ 137220 w 2766120"/>
                <a:gd name="connsiteY1" fmla="*/ 2085975 h 2085975"/>
                <a:gd name="connsiteX2" fmla="*/ 1823145 w 2766120"/>
                <a:gd name="connsiteY2" fmla="*/ 2085975 h 2085975"/>
                <a:gd name="connsiteX3" fmla="*/ 1842195 w 2766120"/>
                <a:gd name="connsiteY3" fmla="*/ 1581150 h 2085975"/>
                <a:gd name="connsiteX4" fmla="*/ 2766120 w 2766120"/>
                <a:gd name="connsiteY4" fmla="*/ 47625 h 2085975"/>
                <a:gd name="connsiteX5" fmla="*/ 2051745 w 2766120"/>
                <a:gd name="connsiteY5" fmla="*/ 0 h 2085975"/>
                <a:gd name="connsiteX6" fmla="*/ 2051745 w 2766120"/>
                <a:gd name="connsiteY6" fmla="*/ 762000 h 2085975"/>
                <a:gd name="connsiteX7" fmla="*/ 1270695 w 2766120"/>
                <a:gd name="connsiteY7" fmla="*/ 533400 h 2085975"/>
                <a:gd name="connsiteX8" fmla="*/ 232470 w 2766120"/>
                <a:gd name="connsiteY8" fmla="*/ 66675 h 2085975"/>
                <a:gd name="connsiteX0" fmla="*/ 232470 w 2766120"/>
                <a:gd name="connsiteY0" fmla="*/ 114300 h 2133600"/>
                <a:gd name="connsiteX1" fmla="*/ 137220 w 2766120"/>
                <a:gd name="connsiteY1" fmla="*/ 2133600 h 2133600"/>
                <a:gd name="connsiteX2" fmla="*/ 1823145 w 2766120"/>
                <a:gd name="connsiteY2" fmla="*/ 2133600 h 2133600"/>
                <a:gd name="connsiteX3" fmla="*/ 1842195 w 2766120"/>
                <a:gd name="connsiteY3" fmla="*/ 1628775 h 2133600"/>
                <a:gd name="connsiteX4" fmla="*/ 2766120 w 2766120"/>
                <a:gd name="connsiteY4" fmla="*/ 95250 h 2133600"/>
                <a:gd name="connsiteX5" fmla="*/ 1908870 w 2766120"/>
                <a:gd name="connsiteY5" fmla="*/ 0 h 2133600"/>
                <a:gd name="connsiteX6" fmla="*/ 2051745 w 2766120"/>
                <a:gd name="connsiteY6" fmla="*/ 809625 h 2133600"/>
                <a:gd name="connsiteX7" fmla="*/ 1270695 w 2766120"/>
                <a:gd name="connsiteY7" fmla="*/ 581025 h 2133600"/>
                <a:gd name="connsiteX8" fmla="*/ 232470 w 2766120"/>
                <a:gd name="connsiteY8" fmla="*/ 114300 h 2133600"/>
                <a:gd name="connsiteX0" fmla="*/ 232470 w 2766120"/>
                <a:gd name="connsiteY0" fmla="*/ 151521 h 2170821"/>
                <a:gd name="connsiteX1" fmla="*/ 137220 w 2766120"/>
                <a:gd name="connsiteY1" fmla="*/ 2170821 h 2170821"/>
                <a:gd name="connsiteX2" fmla="*/ 1823145 w 2766120"/>
                <a:gd name="connsiteY2" fmla="*/ 2170821 h 2170821"/>
                <a:gd name="connsiteX3" fmla="*/ 1842195 w 2766120"/>
                <a:gd name="connsiteY3" fmla="*/ 1665996 h 2170821"/>
                <a:gd name="connsiteX4" fmla="*/ 2766120 w 2766120"/>
                <a:gd name="connsiteY4" fmla="*/ 132471 h 2170821"/>
                <a:gd name="connsiteX5" fmla="*/ 1908870 w 2766120"/>
                <a:gd name="connsiteY5" fmla="*/ 37221 h 2170821"/>
                <a:gd name="connsiteX6" fmla="*/ 1937445 w 2766120"/>
                <a:gd name="connsiteY6" fmla="*/ 808746 h 2170821"/>
                <a:gd name="connsiteX7" fmla="*/ 1270695 w 2766120"/>
                <a:gd name="connsiteY7" fmla="*/ 618246 h 2170821"/>
                <a:gd name="connsiteX8" fmla="*/ 232470 w 2766120"/>
                <a:gd name="connsiteY8" fmla="*/ 151521 h 2170821"/>
                <a:gd name="connsiteX0" fmla="*/ 232470 w 2766120"/>
                <a:gd name="connsiteY0" fmla="*/ 176078 h 2195378"/>
                <a:gd name="connsiteX1" fmla="*/ 137220 w 2766120"/>
                <a:gd name="connsiteY1" fmla="*/ 2195378 h 2195378"/>
                <a:gd name="connsiteX2" fmla="*/ 1823145 w 2766120"/>
                <a:gd name="connsiteY2" fmla="*/ 2195378 h 2195378"/>
                <a:gd name="connsiteX3" fmla="*/ 1842195 w 2766120"/>
                <a:gd name="connsiteY3" fmla="*/ 1690553 h 2195378"/>
                <a:gd name="connsiteX4" fmla="*/ 2766120 w 2766120"/>
                <a:gd name="connsiteY4" fmla="*/ 157028 h 2195378"/>
                <a:gd name="connsiteX5" fmla="*/ 1908870 w 2766120"/>
                <a:gd name="connsiteY5" fmla="*/ 61778 h 2195378"/>
                <a:gd name="connsiteX6" fmla="*/ 1937445 w 2766120"/>
                <a:gd name="connsiteY6" fmla="*/ 833303 h 2195378"/>
                <a:gd name="connsiteX7" fmla="*/ 1270695 w 2766120"/>
                <a:gd name="connsiteY7" fmla="*/ 642803 h 2195378"/>
                <a:gd name="connsiteX8" fmla="*/ 232470 w 2766120"/>
                <a:gd name="connsiteY8" fmla="*/ 176078 h 2195378"/>
                <a:gd name="connsiteX0" fmla="*/ 232470 w 2661345"/>
                <a:gd name="connsiteY0" fmla="*/ 155790 h 2175090"/>
                <a:gd name="connsiteX1" fmla="*/ 137220 w 2661345"/>
                <a:gd name="connsiteY1" fmla="*/ 2175090 h 2175090"/>
                <a:gd name="connsiteX2" fmla="*/ 1823145 w 2661345"/>
                <a:gd name="connsiteY2" fmla="*/ 2175090 h 2175090"/>
                <a:gd name="connsiteX3" fmla="*/ 1842195 w 2661345"/>
                <a:gd name="connsiteY3" fmla="*/ 1670265 h 2175090"/>
                <a:gd name="connsiteX4" fmla="*/ 2661345 w 2661345"/>
                <a:gd name="connsiteY4" fmla="*/ 117690 h 2175090"/>
                <a:gd name="connsiteX5" fmla="*/ 1908870 w 2661345"/>
                <a:gd name="connsiteY5" fmla="*/ 41490 h 2175090"/>
                <a:gd name="connsiteX6" fmla="*/ 1937445 w 2661345"/>
                <a:gd name="connsiteY6" fmla="*/ 813015 h 2175090"/>
                <a:gd name="connsiteX7" fmla="*/ 1270695 w 2661345"/>
                <a:gd name="connsiteY7" fmla="*/ 622515 h 2175090"/>
                <a:gd name="connsiteX8" fmla="*/ 232470 w 2661345"/>
                <a:gd name="connsiteY8" fmla="*/ 155790 h 2175090"/>
                <a:gd name="connsiteX0" fmla="*/ 232470 w 2709520"/>
                <a:gd name="connsiteY0" fmla="*/ 155790 h 2175090"/>
                <a:gd name="connsiteX1" fmla="*/ 137220 w 2709520"/>
                <a:gd name="connsiteY1" fmla="*/ 2175090 h 2175090"/>
                <a:gd name="connsiteX2" fmla="*/ 1823145 w 2709520"/>
                <a:gd name="connsiteY2" fmla="*/ 2175090 h 2175090"/>
                <a:gd name="connsiteX3" fmla="*/ 1842195 w 2709520"/>
                <a:gd name="connsiteY3" fmla="*/ 1670265 h 2175090"/>
                <a:gd name="connsiteX4" fmla="*/ 2661345 w 2709520"/>
                <a:gd name="connsiteY4" fmla="*/ 117690 h 2175090"/>
                <a:gd name="connsiteX5" fmla="*/ 1908870 w 2709520"/>
                <a:gd name="connsiteY5" fmla="*/ 41490 h 2175090"/>
                <a:gd name="connsiteX6" fmla="*/ 1937445 w 2709520"/>
                <a:gd name="connsiteY6" fmla="*/ 813015 h 2175090"/>
                <a:gd name="connsiteX7" fmla="*/ 1270695 w 2709520"/>
                <a:gd name="connsiteY7" fmla="*/ 622515 h 2175090"/>
                <a:gd name="connsiteX8" fmla="*/ 232470 w 2709520"/>
                <a:gd name="connsiteY8" fmla="*/ 155790 h 2175090"/>
                <a:gd name="connsiteX0" fmla="*/ 232470 w 2725405"/>
                <a:gd name="connsiteY0" fmla="*/ 155790 h 2175090"/>
                <a:gd name="connsiteX1" fmla="*/ 137220 w 2725405"/>
                <a:gd name="connsiteY1" fmla="*/ 2175090 h 2175090"/>
                <a:gd name="connsiteX2" fmla="*/ 1823145 w 2725405"/>
                <a:gd name="connsiteY2" fmla="*/ 2175090 h 2175090"/>
                <a:gd name="connsiteX3" fmla="*/ 1842195 w 2725405"/>
                <a:gd name="connsiteY3" fmla="*/ 1670265 h 2175090"/>
                <a:gd name="connsiteX4" fmla="*/ 2661345 w 2725405"/>
                <a:gd name="connsiteY4" fmla="*/ 117690 h 2175090"/>
                <a:gd name="connsiteX5" fmla="*/ 1908870 w 2725405"/>
                <a:gd name="connsiteY5" fmla="*/ 41490 h 2175090"/>
                <a:gd name="connsiteX6" fmla="*/ 1937445 w 2725405"/>
                <a:gd name="connsiteY6" fmla="*/ 813015 h 2175090"/>
                <a:gd name="connsiteX7" fmla="*/ 1270695 w 2725405"/>
                <a:gd name="connsiteY7" fmla="*/ 622515 h 2175090"/>
                <a:gd name="connsiteX8" fmla="*/ 232470 w 2725405"/>
                <a:gd name="connsiteY8" fmla="*/ 155790 h 2175090"/>
                <a:gd name="connsiteX0" fmla="*/ 232470 w 2760521"/>
                <a:gd name="connsiteY0" fmla="*/ 155790 h 2175090"/>
                <a:gd name="connsiteX1" fmla="*/ 137220 w 2760521"/>
                <a:gd name="connsiteY1" fmla="*/ 2175090 h 2175090"/>
                <a:gd name="connsiteX2" fmla="*/ 1823145 w 2760521"/>
                <a:gd name="connsiteY2" fmla="*/ 2175090 h 2175090"/>
                <a:gd name="connsiteX3" fmla="*/ 1842195 w 2760521"/>
                <a:gd name="connsiteY3" fmla="*/ 1670265 h 2175090"/>
                <a:gd name="connsiteX4" fmla="*/ 2699445 w 2760521"/>
                <a:gd name="connsiteY4" fmla="*/ 117690 h 2175090"/>
                <a:gd name="connsiteX5" fmla="*/ 1908870 w 2760521"/>
                <a:gd name="connsiteY5" fmla="*/ 41490 h 2175090"/>
                <a:gd name="connsiteX6" fmla="*/ 1937445 w 2760521"/>
                <a:gd name="connsiteY6" fmla="*/ 813015 h 2175090"/>
                <a:gd name="connsiteX7" fmla="*/ 1270695 w 2760521"/>
                <a:gd name="connsiteY7" fmla="*/ 622515 h 2175090"/>
                <a:gd name="connsiteX8" fmla="*/ 232470 w 2760521"/>
                <a:gd name="connsiteY8" fmla="*/ 155790 h 2175090"/>
                <a:gd name="connsiteX0" fmla="*/ 232470 w 2757220"/>
                <a:gd name="connsiteY0" fmla="*/ 155790 h 2175090"/>
                <a:gd name="connsiteX1" fmla="*/ 137220 w 2757220"/>
                <a:gd name="connsiteY1" fmla="*/ 2175090 h 2175090"/>
                <a:gd name="connsiteX2" fmla="*/ 1823145 w 2757220"/>
                <a:gd name="connsiteY2" fmla="*/ 2175090 h 2175090"/>
                <a:gd name="connsiteX3" fmla="*/ 1842195 w 2757220"/>
                <a:gd name="connsiteY3" fmla="*/ 1670265 h 2175090"/>
                <a:gd name="connsiteX4" fmla="*/ 2699445 w 2757220"/>
                <a:gd name="connsiteY4" fmla="*/ 117690 h 2175090"/>
                <a:gd name="connsiteX5" fmla="*/ 1908870 w 2757220"/>
                <a:gd name="connsiteY5" fmla="*/ 41490 h 2175090"/>
                <a:gd name="connsiteX6" fmla="*/ 1937445 w 2757220"/>
                <a:gd name="connsiteY6" fmla="*/ 813015 h 2175090"/>
                <a:gd name="connsiteX7" fmla="*/ 1270695 w 2757220"/>
                <a:gd name="connsiteY7" fmla="*/ 622515 h 2175090"/>
                <a:gd name="connsiteX8" fmla="*/ 232470 w 2757220"/>
                <a:gd name="connsiteY8" fmla="*/ 155790 h 2175090"/>
                <a:gd name="connsiteX0" fmla="*/ 232470 w 2741311"/>
                <a:gd name="connsiteY0" fmla="*/ 155790 h 2175090"/>
                <a:gd name="connsiteX1" fmla="*/ 137220 w 2741311"/>
                <a:gd name="connsiteY1" fmla="*/ 2175090 h 2175090"/>
                <a:gd name="connsiteX2" fmla="*/ 1823145 w 2741311"/>
                <a:gd name="connsiteY2" fmla="*/ 2175090 h 2175090"/>
                <a:gd name="connsiteX3" fmla="*/ 1842195 w 2741311"/>
                <a:gd name="connsiteY3" fmla="*/ 1670265 h 2175090"/>
                <a:gd name="connsiteX4" fmla="*/ 2699445 w 2741311"/>
                <a:gd name="connsiteY4" fmla="*/ 117690 h 2175090"/>
                <a:gd name="connsiteX5" fmla="*/ 1908870 w 2741311"/>
                <a:gd name="connsiteY5" fmla="*/ 41490 h 2175090"/>
                <a:gd name="connsiteX6" fmla="*/ 1937445 w 2741311"/>
                <a:gd name="connsiteY6" fmla="*/ 813015 h 2175090"/>
                <a:gd name="connsiteX7" fmla="*/ 1270695 w 2741311"/>
                <a:gd name="connsiteY7" fmla="*/ 622515 h 2175090"/>
                <a:gd name="connsiteX8" fmla="*/ 232470 w 2741311"/>
                <a:gd name="connsiteY8" fmla="*/ 155790 h 2175090"/>
                <a:gd name="connsiteX0" fmla="*/ 232470 w 2741311"/>
                <a:gd name="connsiteY0" fmla="*/ 155790 h 2175090"/>
                <a:gd name="connsiteX1" fmla="*/ 137220 w 2741311"/>
                <a:gd name="connsiteY1" fmla="*/ 2175090 h 2175090"/>
                <a:gd name="connsiteX2" fmla="*/ 1823145 w 2741311"/>
                <a:gd name="connsiteY2" fmla="*/ 2175090 h 2175090"/>
                <a:gd name="connsiteX3" fmla="*/ 1842195 w 2741311"/>
                <a:gd name="connsiteY3" fmla="*/ 1670265 h 2175090"/>
                <a:gd name="connsiteX4" fmla="*/ 2699445 w 2741311"/>
                <a:gd name="connsiteY4" fmla="*/ 117690 h 2175090"/>
                <a:gd name="connsiteX5" fmla="*/ 1908870 w 2741311"/>
                <a:gd name="connsiteY5" fmla="*/ 41490 h 2175090"/>
                <a:gd name="connsiteX6" fmla="*/ 1937445 w 2741311"/>
                <a:gd name="connsiteY6" fmla="*/ 813015 h 2175090"/>
                <a:gd name="connsiteX7" fmla="*/ 1270695 w 2741311"/>
                <a:gd name="connsiteY7" fmla="*/ 622515 h 2175090"/>
                <a:gd name="connsiteX8" fmla="*/ 232470 w 2741311"/>
                <a:gd name="connsiteY8" fmla="*/ 155790 h 2175090"/>
                <a:gd name="connsiteX0" fmla="*/ 232470 w 2741311"/>
                <a:gd name="connsiteY0" fmla="*/ 155790 h 2175090"/>
                <a:gd name="connsiteX1" fmla="*/ 137220 w 2741311"/>
                <a:gd name="connsiteY1" fmla="*/ 2175090 h 2175090"/>
                <a:gd name="connsiteX2" fmla="*/ 1823145 w 2741311"/>
                <a:gd name="connsiteY2" fmla="*/ 2175090 h 2175090"/>
                <a:gd name="connsiteX3" fmla="*/ 1842195 w 2741311"/>
                <a:gd name="connsiteY3" fmla="*/ 1670265 h 2175090"/>
                <a:gd name="connsiteX4" fmla="*/ 2699445 w 2741311"/>
                <a:gd name="connsiteY4" fmla="*/ 117690 h 2175090"/>
                <a:gd name="connsiteX5" fmla="*/ 1908870 w 2741311"/>
                <a:gd name="connsiteY5" fmla="*/ 41490 h 2175090"/>
                <a:gd name="connsiteX6" fmla="*/ 1937445 w 2741311"/>
                <a:gd name="connsiteY6" fmla="*/ 813015 h 2175090"/>
                <a:gd name="connsiteX7" fmla="*/ 1270695 w 2741311"/>
                <a:gd name="connsiteY7" fmla="*/ 622515 h 2175090"/>
                <a:gd name="connsiteX8" fmla="*/ 232470 w 2741311"/>
                <a:gd name="connsiteY8" fmla="*/ 155790 h 2175090"/>
                <a:gd name="connsiteX0" fmla="*/ 232470 w 2741311"/>
                <a:gd name="connsiteY0" fmla="*/ 147713 h 2167013"/>
                <a:gd name="connsiteX1" fmla="*/ 137220 w 2741311"/>
                <a:gd name="connsiteY1" fmla="*/ 2167013 h 2167013"/>
                <a:gd name="connsiteX2" fmla="*/ 1823145 w 2741311"/>
                <a:gd name="connsiteY2" fmla="*/ 2167013 h 2167013"/>
                <a:gd name="connsiteX3" fmla="*/ 1842195 w 2741311"/>
                <a:gd name="connsiteY3" fmla="*/ 1662188 h 2167013"/>
                <a:gd name="connsiteX4" fmla="*/ 2699445 w 2741311"/>
                <a:gd name="connsiteY4" fmla="*/ 109613 h 2167013"/>
                <a:gd name="connsiteX5" fmla="*/ 1908870 w 2741311"/>
                <a:gd name="connsiteY5" fmla="*/ 33413 h 2167013"/>
                <a:gd name="connsiteX6" fmla="*/ 1937445 w 2741311"/>
                <a:gd name="connsiteY6" fmla="*/ 804938 h 2167013"/>
                <a:gd name="connsiteX7" fmla="*/ 1270695 w 2741311"/>
                <a:gd name="connsiteY7" fmla="*/ 614438 h 2167013"/>
                <a:gd name="connsiteX8" fmla="*/ 232470 w 2741311"/>
                <a:gd name="connsiteY8" fmla="*/ 147713 h 2167013"/>
                <a:gd name="connsiteX0" fmla="*/ 232470 w 2741311"/>
                <a:gd name="connsiteY0" fmla="*/ 95560 h 2114860"/>
                <a:gd name="connsiteX1" fmla="*/ 137220 w 2741311"/>
                <a:gd name="connsiteY1" fmla="*/ 2114860 h 2114860"/>
                <a:gd name="connsiteX2" fmla="*/ 1823145 w 2741311"/>
                <a:gd name="connsiteY2" fmla="*/ 2114860 h 2114860"/>
                <a:gd name="connsiteX3" fmla="*/ 1842195 w 2741311"/>
                <a:gd name="connsiteY3" fmla="*/ 1610035 h 2114860"/>
                <a:gd name="connsiteX4" fmla="*/ 2699445 w 2741311"/>
                <a:gd name="connsiteY4" fmla="*/ 57460 h 2114860"/>
                <a:gd name="connsiteX5" fmla="*/ 1927920 w 2741311"/>
                <a:gd name="connsiteY5" fmla="*/ 47935 h 2114860"/>
                <a:gd name="connsiteX6" fmla="*/ 1937445 w 2741311"/>
                <a:gd name="connsiteY6" fmla="*/ 752785 h 2114860"/>
                <a:gd name="connsiteX7" fmla="*/ 1270695 w 2741311"/>
                <a:gd name="connsiteY7" fmla="*/ 562285 h 2114860"/>
                <a:gd name="connsiteX8" fmla="*/ 232470 w 2741311"/>
                <a:gd name="connsiteY8" fmla="*/ 95560 h 2114860"/>
                <a:gd name="connsiteX0" fmla="*/ 232470 w 2741311"/>
                <a:gd name="connsiteY0" fmla="*/ 189280 h 2208580"/>
                <a:gd name="connsiteX1" fmla="*/ 137220 w 2741311"/>
                <a:gd name="connsiteY1" fmla="*/ 2208580 h 2208580"/>
                <a:gd name="connsiteX2" fmla="*/ 1823145 w 2741311"/>
                <a:gd name="connsiteY2" fmla="*/ 2208580 h 2208580"/>
                <a:gd name="connsiteX3" fmla="*/ 1842195 w 2741311"/>
                <a:gd name="connsiteY3" fmla="*/ 1703755 h 2208580"/>
                <a:gd name="connsiteX4" fmla="*/ 2699445 w 2741311"/>
                <a:gd name="connsiteY4" fmla="*/ 151180 h 2208580"/>
                <a:gd name="connsiteX5" fmla="*/ 1908870 w 2741311"/>
                <a:gd name="connsiteY5" fmla="*/ 27355 h 2208580"/>
                <a:gd name="connsiteX6" fmla="*/ 1937445 w 2741311"/>
                <a:gd name="connsiteY6" fmla="*/ 846505 h 2208580"/>
                <a:gd name="connsiteX7" fmla="*/ 1270695 w 2741311"/>
                <a:gd name="connsiteY7" fmla="*/ 656005 h 2208580"/>
                <a:gd name="connsiteX8" fmla="*/ 232470 w 2741311"/>
                <a:gd name="connsiteY8" fmla="*/ 189280 h 2208580"/>
                <a:gd name="connsiteX0" fmla="*/ 232470 w 2741311"/>
                <a:gd name="connsiteY0" fmla="*/ 213274 h 2232574"/>
                <a:gd name="connsiteX1" fmla="*/ 137220 w 2741311"/>
                <a:gd name="connsiteY1" fmla="*/ 2232574 h 2232574"/>
                <a:gd name="connsiteX2" fmla="*/ 1823145 w 2741311"/>
                <a:gd name="connsiteY2" fmla="*/ 2232574 h 2232574"/>
                <a:gd name="connsiteX3" fmla="*/ 1842195 w 2741311"/>
                <a:gd name="connsiteY3" fmla="*/ 1727749 h 2232574"/>
                <a:gd name="connsiteX4" fmla="*/ 2699445 w 2741311"/>
                <a:gd name="connsiteY4" fmla="*/ 175174 h 2232574"/>
                <a:gd name="connsiteX5" fmla="*/ 2127946 w 2741311"/>
                <a:gd name="connsiteY5" fmla="*/ 127549 h 2232574"/>
                <a:gd name="connsiteX6" fmla="*/ 1908870 w 2741311"/>
                <a:gd name="connsiteY6" fmla="*/ 51349 h 2232574"/>
                <a:gd name="connsiteX7" fmla="*/ 1937445 w 2741311"/>
                <a:gd name="connsiteY7" fmla="*/ 870499 h 2232574"/>
                <a:gd name="connsiteX8" fmla="*/ 1270695 w 2741311"/>
                <a:gd name="connsiteY8" fmla="*/ 679999 h 2232574"/>
                <a:gd name="connsiteX9" fmla="*/ 232470 w 2741311"/>
                <a:gd name="connsiteY9" fmla="*/ 213274 h 2232574"/>
                <a:gd name="connsiteX0" fmla="*/ 232470 w 2741311"/>
                <a:gd name="connsiteY0" fmla="*/ 214182 h 2233482"/>
                <a:gd name="connsiteX1" fmla="*/ 137220 w 2741311"/>
                <a:gd name="connsiteY1" fmla="*/ 2233482 h 2233482"/>
                <a:gd name="connsiteX2" fmla="*/ 1823145 w 2741311"/>
                <a:gd name="connsiteY2" fmla="*/ 2233482 h 2233482"/>
                <a:gd name="connsiteX3" fmla="*/ 1842195 w 2741311"/>
                <a:gd name="connsiteY3" fmla="*/ 1728657 h 2233482"/>
                <a:gd name="connsiteX4" fmla="*/ 2699445 w 2741311"/>
                <a:gd name="connsiteY4" fmla="*/ 176082 h 2233482"/>
                <a:gd name="connsiteX5" fmla="*/ 2048663 w 2741311"/>
                <a:gd name="connsiteY5" fmla="*/ 123172 h 2233482"/>
                <a:gd name="connsiteX6" fmla="*/ 1908870 w 2741311"/>
                <a:gd name="connsiteY6" fmla="*/ 52257 h 2233482"/>
                <a:gd name="connsiteX7" fmla="*/ 1937445 w 2741311"/>
                <a:gd name="connsiteY7" fmla="*/ 871407 h 2233482"/>
                <a:gd name="connsiteX8" fmla="*/ 1270695 w 2741311"/>
                <a:gd name="connsiteY8" fmla="*/ 680907 h 2233482"/>
                <a:gd name="connsiteX9" fmla="*/ 232470 w 2741311"/>
                <a:gd name="connsiteY9" fmla="*/ 214182 h 2233482"/>
                <a:gd name="connsiteX0" fmla="*/ 232470 w 2741311"/>
                <a:gd name="connsiteY0" fmla="*/ 228069 h 2247369"/>
                <a:gd name="connsiteX1" fmla="*/ 137220 w 2741311"/>
                <a:gd name="connsiteY1" fmla="*/ 2247369 h 2247369"/>
                <a:gd name="connsiteX2" fmla="*/ 1823145 w 2741311"/>
                <a:gd name="connsiteY2" fmla="*/ 2247369 h 2247369"/>
                <a:gd name="connsiteX3" fmla="*/ 1842195 w 2741311"/>
                <a:gd name="connsiteY3" fmla="*/ 1742544 h 2247369"/>
                <a:gd name="connsiteX4" fmla="*/ 2699445 w 2741311"/>
                <a:gd name="connsiteY4" fmla="*/ 189969 h 2247369"/>
                <a:gd name="connsiteX5" fmla="*/ 2048663 w 2741311"/>
                <a:gd name="connsiteY5" fmla="*/ 137059 h 2247369"/>
                <a:gd name="connsiteX6" fmla="*/ 1908870 w 2741311"/>
                <a:gd name="connsiteY6" fmla="*/ 66144 h 2247369"/>
                <a:gd name="connsiteX7" fmla="*/ 1937445 w 2741311"/>
                <a:gd name="connsiteY7" fmla="*/ 885294 h 2247369"/>
                <a:gd name="connsiteX8" fmla="*/ 1270695 w 2741311"/>
                <a:gd name="connsiteY8" fmla="*/ 694794 h 2247369"/>
                <a:gd name="connsiteX9" fmla="*/ 232470 w 2741311"/>
                <a:gd name="connsiteY9" fmla="*/ 228069 h 2247369"/>
                <a:gd name="connsiteX0" fmla="*/ 232470 w 2741311"/>
                <a:gd name="connsiteY0" fmla="*/ 175032 h 2194332"/>
                <a:gd name="connsiteX1" fmla="*/ 137220 w 2741311"/>
                <a:gd name="connsiteY1" fmla="*/ 2194332 h 2194332"/>
                <a:gd name="connsiteX2" fmla="*/ 1823145 w 2741311"/>
                <a:gd name="connsiteY2" fmla="*/ 2194332 h 2194332"/>
                <a:gd name="connsiteX3" fmla="*/ 1842195 w 2741311"/>
                <a:gd name="connsiteY3" fmla="*/ 1689507 h 2194332"/>
                <a:gd name="connsiteX4" fmla="*/ 2699445 w 2741311"/>
                <a:gd name="connsiteY4" fmla="*/ 136932 h 2194332"/>
                <a:gd name="connsiteX5" fmla="*/ 2048663 w 2741311"/>
                <a:gd name="connsiteY5" fmla="*/ 84022 h 2194332"/>
                <a:gd name="connsiteX6" fmla="*/ 1908870 w 2741311"/>
                <a:gd name="connsiteY6" fmla="*/ 13107 h 2194332"/>
                <a:gd name="connsiteX7" fmla="*/ 1937445 w 2741311"/>
                <a:gd name="connsiteY7" fmla="*/ 832257 h 2194332"/>
                <a:gd name="connsiteX8" fmla="*/ 1270695 w 2741311"/>
                <a:gd name="connsiteY8" fmla="*/ 641757 h 2194332"/>
                <a:gd name="connsiteX9" fmla="*/ 232470 w 2741311"/>
                <a:gd name="connsiteY9" fmla="*/ 175032 h 2194332"/>
                <a:gd name="connsiteX0" fmla="*/ 232470 w 2741311"/>
                <a:gd name="connsiteY0" fmla="*/ 175032 h 2194332"/>
                <a:gd name="connsiteX1" fmla="*/ 137220 w 2741311"/>
                <a:gd name="connsiteY1" fmla="*/ 2194332 h 2194332"/>
                <a:gd name="connsiteX2" fmla="*/ 1823145 w 2741311"/>
                <a:gd name="connsiteY2" fmla="*/ 2194332 h 2194332"/>
                <a:gd name="connsiteX3" fmla="*/ 1842195 w 2741311"/>
                <a:gd name="connsiteY3" fmla="*/ 1689507 h 2194332"/>
                <a:gd name="connsiteX4" fmla="*/ 2699445 w 2741311"/>
                <a:gd name="connsiteY4" fmla="*/ 136932 h 2194332"/>
                <a:gd name="connsiteX5" fmla="*/ 2048663 w 2741311"/>
                <a:gd name="connsiteY5" fmla="*/ 84022 h 2194332"/>
                <a:gd name="connsiteX6" fmla="*/ 1908870 w 2741311"/>
                <a:gd name="connsiteY6" fmla="*/ 13107 h 2194332"/>
                <a:gd name="connsiteX7" fmla="*/ 1937445 w 2741311"/>
                <a:gd name="connsiteY7" fmla="*/ 832257 h 2194332"/>
                <a:gd name="connsiteX8" fmla="*/ 1270695 w 2741311"/>
                <a:gd name="connsiteY8" fmla="*/ 641757 h 2194332"/>
                <a:gd name="connsiteX9" fmla="*/ 232470 w 2741311"/>
                <a:gd name="connsiteY9" fmla="*/ 175032 h 2194332"/>
                <a:gd name="connsiteX0" fmla="*/ 232470 w 2741311"/>
                <a:gd name="connsiteY0" fmla="*/ 232422 h 2251722"/>
                <a:gd name="connsiteX1" fmla="*/ 137220 w 2741311"/>
                <a:gd name="connsiteY1" fmla="*/ 2251722 h 2251722"/>
                <a:gd name="connsiteX2" fmla="*/ 1823145 w 2741311"/>
                <a:gd name="connsiteY2" fmla="*/ 2251722 h 2251722"/>
                <a:gd name="connsiteX3" fmla="*/ 1842195 w 2741311"/>
                <a:gd name="connsiteY3" fmla="*/ 1746897 h 2251722"/>
                <a:gd name="connsiteX4" fmla="*/ 2699445 w 2741311"/>
                <a:gd name="connsiteY4" fmla="*/ 194322 h 2251722"/>
                <a:gd name="connsiteX5" fmla="*/ 2048663 w 2741311"/>
                <a:gd name="connsiteY5" fmla="*/ 141412 h 2251722"/>
                <a:gd name="connsiteX6" fmla="*/ 2040679 w 2741311"/>
                <a:gd name="connsiteY6" fmla="*/ 48749 h 2251722"/>
                <a:gd name="connsiteX7" fmla="*/ 1908870 w 2741311"/>
                <a:gd name="connsiteY7" fmla="*/ 70497 h 2251722"/>
                <a:gd name="connsiteX8" fmla="*/ 1937445 w 2741311"/>
                <a:gd name="connsiteY8" fmla="*/ 889647 h 2251722"/>
                <a:gd name="connsiteX9" fmla="*/ 1270695 w 2741311"/>
                <a:gd name="connsiteY9" fmla="*/ 699147 h 2251722"/>
                <a:gd name="connsiteX10" fmla="*/ 232470 w 2741311"/>
                <a:gd name="connsiteY10" fmla="*/ 232422 h 2251722"/>
                <a:gd name="connsiteX0" fmla="*/ 232470 w 2741311"/>
                <a:gd name="connsiteY0" fmla="*/ 232422 h 2251722"/>
                <a:gd name="connsiteX1" fmla="*/ 137220 w 2741311"/>
                <a:gd name="connsiteY1" fmla="*/ 2251722 h 2251722"/>
                <a:gd name="connsiteX2" fmla="*/ 1823145 w 2741311"/>
                <a:gd name="connsiteY2" fmla="*/ 2251722 h 2251722"/>
                <a:gd name="connsiteX3" fmla="*/ 1842195 w 2741311"/>
                <a:gd name="connsiteY3" fmla="*/ 1746897 h 2251722"/>
                <a:gd name="connsiteX4" fmla="*/ 2699445 w 2741311"/>
                <a:gd name="connsiteY4" fmla="*/ 194322 h 2251722"/>
                <a:gd name="connsiteX5" fmla="*/ 2048663 w 2741311"/>
                <a:gd name="connsiteY5" fmla="*/ 141412 h 2251722"/>
                <a:gd name="connsiteX6" fmla="*/ 2040679 w 2741311"/>
                <a:gd name="connsiteY6" fmla="*/ 48749 h 2251722"/>
                <a:gd name="connsiteX7" fmla="*/ 1908870 w 2741311"/>
                <a:gd name="connsiteY7" fmla="*/ 70497 h 2251722"/>
                <a:gd name="connsiteX8" fmla="*/ 1937445 w 2741311"/>
                <a:gd name="connsiteY8" fmla="*/ 889647 h 2251722"/>
                <a:gd name="connsiteX9" fmla="*/ 1270695 w 2741311"/>
                <a:gd name="connsiteY9" fmla="*/ 699147 h 2251722"/>
                <a:gd name="connsiteX10" fmla="*/ 232470 w 2741311"/>
                <a:gd name="connsiteY10" fmla="*/ 232422 h 2251722"/>
                <a:gd name="connsiteX0" fmla="*/ 232470 w 2741311"/>
                <a:gd name="connsiteY0" fmla="*/ 232422 h 2251722"/>
                <a:gd name="connsiteX1" fmla="*/ 137220 w 2741311"/>
                <a:gd name="connsiteY1" fmla="*/ 2251722 h 2251722"/>
                <a:gd name="connsiteX2" fmla="*/ 1823145 w 2741311"/>
                <a:gd name="connsiteY2" fmla="*/ 2251722 h 2251722"/>
                <a:gd name="connsiteX3" fmla="*/ 1842195 w 2741311"/>
                <a:gd name="connsiteY3" fmla="*/ 1746897 h 2251722"/>
                <a:gd name="connsiteX4" fmla="*/ 2699445 w 2741311"/>
                <a:gd name="connsiteY4" fmla="*/ 194322 h 2251722"/>
                <a:gd name="connsiteX5" fmla="*/ 2048663 w 2741311"/>
                <a:gd name="connsiteY5" fmla="*/ 141412 h 2251722"/>
                <a:gd name="connsiteX6" fmla="*/ 2040679 w 2741311"/>
                <a:gd name="connsiteY6" fmla="*/ 48749 h 2251722"/>
                <a:gd name="connsiteX7" fmla="*/ 1908870 w 2741311"/>
                <a:gd name="connsiteY7" fmla="*/ 70497 h 2251722"/>
                <a:gd name="connsiteX8" fmla="*/ 1937445 w 2741311"/>
                <a:gd name="connsiteY8" fmla="*/ 889647 h 2251722"/>
                <a:gd name="connsiteX9" fmla="*/ 1270695 w 2741311"/>
                <a:gd name="connsiteY9" fmla="*/ 699147 h 2251722"/>
                <a:gd name="connsiteX10" fmla="*/ 232470 w 2741311"/>
                <a:gd name="connsiteY10" fmla="*/ 232422 h 2251722"/>
                <a:gd name="connsiteX0" fmla="*/ 232470 w 2741311"/>
                <a:gd name="connsiteY0" fmla="*/ 188264 h 2207564"/>
                <a:gd name="connsiteX1" fmla="*/ 137220 w 2741311"/>
                <a:gd name="connsiteY1" fmla="*/ 2207564 h 2207564"/>
                <a:gd name="connsiteX2" fmla="*/ 1823145 w 2741311"/>
                <a:gd name="connsiteY2" fmla="*/ 2207564 h 2207564"/>
                <a:gd name="connsiteX3" fmla="*/ 1842195 w 2741311"/>
                <a:gd name="connsiteY3" fmla="*/ 1702739 h 2207564"/>
                <a:gd name="connsiteX4" fmla="*/ 2699445 w 2741311"/>
                <a:gd name="connsiteY4" fmla="*/ 150164 h 2207564"/>
                <a:gd name="connsiteX5" fmla="*/ 2048663 w 2741311"/>
                <a:gd name="connsiteY5" fmla="*/ 97254 h 2207564"/>
                <a:gd name="connsiteX6" fmla="*/ 2040679 w 2741311"/>
                <a:gd name="connsiteY6" fmla="*/ 4591 h 2207564"/>
                <a:gd name="connsiteX7" fmla="*/ 1908870 w 2741311"/>
                <a:gd name="connsiteY7" fmla="*/ 26339 h 2207564"/>
                <a:gd name="connsiteX8" fmla="*/ 1937445 w 2741311"/>
                <a:gd name="connsiteY8" fmla="*/ 845489 h 2207564"/>
                <a:gd name="connsiteX9" fmla="*/ 1270695 w 2741311"/>
                <a:gd name="connsiteY9" fmla="*/ 654989 h 2207564"/>
                <a:gd name="connsiteX10" fmla="*/ 232470 w 2741311"/>
                <a:gd name="connsiteY10" fmla="*/ 188264 h 2207564"/>
                <a:gd name="connsiteX0" fmla="*/ 232470 w 2741311"/>
                <a:gd name="connsiteY0" fmla="*/ 183976 h 2203276"/>
                <a:gd name="connsiteX1" fmla="*/ 137220 w 2741311"/>
                <a:gd name="connsiteY1" fmla="*/ 2203276 h 2203276"/>
                <a:gd name="connsiteX2" fmla="*/ 1823145 w 2741311"/>
                <a:gd name="connsiteY2" fmla="*/ 2203276 h 2203276"/>
                <a:gd name="connsiteX3" fmla="*/ 1842195 w 2741311"/>
                <a:gd name="connsiteY3" fmla="*/ 1698451 h 2203276"/>
                <a:gd name="connsiteX4" fmla="*/ 2699445 w 2741311"/>
                <a:gd name="connsiteY4" fmla="*/ 145876 h 2203276"/>
                <a:gd name="connsiteX5" fmla="*/ 2048663 w 2741311"/>
                <a:gd name="connsiteY5" fmla="*/ 92966 h 2203276"/>
                <a:gd name="connsiteX6" fmla="*/ 2040679 w 2741311"/>
                <a:gd name="connsiteY6" fmla="*/ 303 h 2203276"/>
                <a:gd name="connsiteX7" fmla="*/ 1908870 w 2741311"/>
                <a:gd name="connsiteY7" fmla="*/ 22051 h 2203276"/>
                <a:gd name="connsiteX8" fmla="*/ 1937445 w 2741311"/>
                <a:gd name="connsiteY8" fmla="*/ 841201 h 2203276"/>
                <a:gd name="connsiteX9" fmla="*/ 1270695 w 2741311"/>
                <a:gd name="connsiteY9" fmla="*/ 650701 h 2203276"/>
                <a:gd name="connsiteX10" fmla="*/ 232470 w 2741311"/>
                <a:gd name="connsiteY10" fmla="*/ 183976 h 2203276"/>
                <a:gd name="connsiteX0" fmla="*/ 232470 w 2741311"/>
                <a:gd name="connsiteY0" fmla="*/ 183976 h 2203276"/>
                <a:gd name="connsiteX1" fmla="*/ 137220 w 2741311"/>
                <a:gd name="connsiteY1" fmla="*/ 2203276 h 2203276"/>
                <a:gd name="connsiteX2" fmla="*/ 1823145 w 2741311"/>
                <a:gd name="connsiteY2" fmla="*/ 2203276 h 2203276"/>
                <a:gd name="connsiteX3" fmla="*/ 1842195 w 2741311"/>
                <a:gd name="connsiteY3" fmla="*/ 1698451 h 2203276"/>
                <a:gd name="connsiteX4" fmla="*/ 2699445 w 2741311"/>
                <a:gd name="connsiteY4" fmla="*/ 145876 h 2203276"/>
                <a:gd name="connsiteX5" fmla="*/ 2048663 w 2741311"/>
                <a:gd name="connsiteY5" fmla="*/ 92966 h 2203276"/>
                <a:gd name="connsiteX6" fmla="*/ 2040679 w 2741311"/>
                <a:gd name="connsiteY6" fmla="*/ 303 h 2203276"/>
                <a:gd name="connsiteX7" fmla="*/ 1908870 w 2741311"/>
                <a:gd name="connsiteY7" fmla="*/ 22051 h 2203276"/>
                <a:gd name="connsiteX8" fmla="*/ 1937445 w 2741311"/>
                <a:gd name="connsiteY8" fmla="*/ 841201 h 2203276"/>
                <a:gd name="connsiteX9" fmla="*/ 1270695 w 2741311"/>
                <a:gd name="connsiteY9" fmla="*/ 650701 h 2203276"/>
                <a:gd name="connsiteX10" fmla="*/ 232470 w 2741311"/>
                <a:gd name="connsiteY10" fmla="*/ 183976 h 2203276"/>
                <a:gd name="connsiteX0" fmla="*/ 232470 w 2662372"/>
                <a:gd name="connsiteY0" fmla="*/ 183976 h 2203276"/>
                <a:gd name="connsiteX1" fmla="*/ 137220 w 2662372"/>
                <a:gd name="connsiteY1" fmla="*/ 2203276 h 2203276"/>
                <a:gd name="connsiteX2" fmla="*/ 1823145 w 2662372"/>
                <a:gd name="connsiteY2" fmla="*/ 2203276 h 2203276"/>
                <a:gd name="connsiteX3" fmla="*/ 1842195 w 2662372"/>
                <a:gd name="connsiteY3" fmla="*/ 1698451 h 2203276"/>
                <a:gd name="connsiteX4" fmla="*/ 2614876 w 2662372"/>
                <a:gd name="connsiteY4" fmla="*/ 119448 h 2203276"/>
                <a:gd name="connsiteX5" fmla="*/ 2048663 w 2662372"/>
                <a:gd name="connsiteY5" fmla="*/ 92966 h 2203276"/>
                <a:gd name="connsiteX6" fmla="*/ 2040679 w 2662372"/>
                <a:gd name="connsiteY6" fmla="*/ 303 h 2203276"/>
                <a:gd name="connsiteX7" fmla="*/ 1908870 w 2662372"/>
                <a:gd name="connsiteY7" fmla="*/ 22051 h 2203276"/>
                <a:gd name="connsiteX8" fmla="*/ 1937445 w 2662372"/>
                <a:gd name="connsiteY8" fmla="*/ 841201 h 2203276"/>
                <a:gd name="connsiteX9" fmla="*/ 1270695 w 2662372"/>
                <a:gd name="connsiteY9" fmla="*/ 650701 h 2203276"/>
                <a:gd name="connsiteX10" fmla="*/ 232470 w 2662372"/>
                <a:gd name="connsiteY10" fmla="*/ 183976 h 2203276"/>
                <a:gd name="connsiteX0" fmla="*/ 232470 w 2662372"/>
                <a:gd name="connsiteY0" fmla="*/ 183976 h 2203276"/>
                <a:gd name="connsiteX1" fmla="*/ 137220 w 2662372"/>
                <a:gd name="connsiteY1" fmla="*/ 2203276 h 2203276"/>
                <a:gd name="connsiteX2" fmla="*/ 1823145 w 2662372"/>
                <a:gd name="connsiteY2" fmla="*/ 2203276 h 2203276"/>
                <a:gd name="connsiteX3" fmla="*/ 1842195 w 2662372"/>
                <a:gd name="connsiteY3" fmla="*/ 1698451 h 2203276"/>
                <a:gd name="connsiteX4" fmla="*/ 2614876 w 2662372"/>
                <a:gd name="connsiteY4" fmla="*/ 119448 h 2203276"/>
                <a:gd name="connsiteX5" fmla="*/ 2048663 w 2662372"/>
                <a:gd name="connsiteY5" fmla="*/ 92966 h 2203276"/>
                <a:gd name="connsiteX6" fmla="*/ 2040679 w 2662372"/>
                <a:gd name="connsiteY6" fmla="*/ 303 h 2203276"/>
                <a:gd name="connsiteX7" fmla="*/ 1908870 w 2662372"/>
                <a:gd name="connsiteY7" fmla="*/ 22051 h 2203276"/>
                <a:gd name="connsiteX8" fmla="*/ 1937445 w 2662372"/>
                <a:gd name="connsiteY8" fmla="*/ 841201 h 2203276"/>
                <a:gd name="connsiteX9" fmla="*/ 1270695 w 2662372"/>
                <a:gd name="connsiteY9" fmla="*/ 650701 h 2203276"/>
                <a:gd name="connsiteX10" fmla="*/ 232470 w 2662372"/>
                <a:gd name="connsiteY10" fmla="*/ 183976 h 2203276"/>
                <a:gd name="connsiteX0" fmla="*/ 232470 w 2664220"/>
                <a:gd name="connsiteY0" fmla="*/ 183976 h 2203276"/>
                <a:gd name="connsiteX1" fmla="*/ 137220 w 2664220"/>
                <a:gd name="connsiteY1" fmla="*/ 2203276 h 2203276"/>
                <a:gd name="connsiteX2" fmla="*/ 1823145 w 2664220"/>
                <a:gd name="connsiteY2" fmla="*/ 2203276 h 2203276"/>
                <a:gd name="connsiteX3" fmla="*/ 1842195 w 2664220"/>
                <a:gd name="connsiteY3" fmla="*/ 1698451 h 2203276"/>
                <a:gd name="connsiteX4" fmla="*/ 2614876 w 2664220"/>
                <a:gd name="connsiteY4" fmla="*/ 119448 h 2203276"/>
                <a:gd name="connsiteX5" fmla="*/ 2048663 w 2664220"/>
                <a:gd name="connsiteY5" fmla="*/ 92966 h 2203276"/>
                <a:gd name="connsiteX6" fmla="*/ 2040679 w 2664220"/>
                <a:gd name="connsiteY6" fmla="*/ 303 h 2203276"/>
                <a:gd name="connsiteX7" fmla="*/ 1908870 w 2664220"/>
                <a:gd name="connsiteY7" fmla="*/ 22051 h 2203276"/>
                <a:gd name="connsiteX8" fmla="*/ 1937445 w 2664220"/>
                <a:gd name="connsiteY8" fmla="*/ 841201 h 2203276"/>
                <a:gd name="connsiteX9" fmla="*/ 1270695 w 2664220"/>
                <a:gd name="connsiteY9" fmla="*/ 650701 h 2203276"/>
                <a:gd name="connsiteX10" fmla="*/ 232470 w 2664220"/>
                <a:gd name="connsiteY10" fmla="*/ 183976 h 2203276"/>
                <a:gd name="connsiteX0" fmla="*/ 232470 w 2695242"/>
                <a:gd name="connsiteY0" fmla="*/ 183976 h 2203276"/>
                <a:gd name="connsiteX1" fmla="*/ 137220 w 2695242"/>
                <a:gd name="connsiteY1" fmla="*/ 2203276 h 2203276"/>
                <a:gd name="connsiteX2" fmla="*/ 1823145 w 2695242"/>
                <a:gd name="connsiteY2" fmla="*/ 2203276 h 2203276"/>
                <a:gd name="connsiteX3" fmla="*/ 1842195 w 2695242"/>
                <a:gd name="connsiteY3" fmla="*/ 1698451 h 2203276"/>
                <a:gd name="connsiteX4" fmla="*/ 2614876 w 2695242"/>
                <a:gd name="connsiteY4" fmla="*/ 119448 h 2203276"/>
                <a:gd name="connsiteX5" fmla="*/ 2048663 w 2695242"/>
                <a:gd name="connsiteY5" fmla="*/ 92966 h 2203276"/>
                <a:gd name="connsiteX6" fmla="*/ 2040679 w 2695242"/>
                <a:gd name="connsiteY6" fmla="*/ 303 h 2203276"/>
                <a:gd name="connsiteX7" fmla="*/ 1908870 w 2695242"/>
                <a:gd name="connsiteY7" fmla="*/ 22051 h 2203276"/>
                <a:gd name="connsiteX8" fmla="*/ 1937445 w 2695242"/>
                <a:gd name="connsiteY8" fmla="*/ 841201 h 2203276"/>
                <a:gd name="connsiteX9" fmla="*/ 1270695 w 2695242"/>
                <a:gd name="connsiteY9" fmla="*/ 650701 h 2203276"/>
                <a:gd name="connsiteX10" fmla="*/ 232470 w 2695242"/>
                <a:gd name="connsiteY10" fmla="*/ 183976 h 2203276"/>
                <a:gd name="connsiteX0" fmla="*/ 232470 w 2718665"/>
                <a:gd name="connsiteY0" fmla="*/ 183976 h 2203276"/>
                <a:gd name="connsiteX1" fmla="*/ 137220 w 2718665"/>
                <a:gd name="connsiteY1" fmla="*/ 2203276 h 2203276"/>
                <a:gd name="connsiteX2" fmla="*/ 1823145 w 2718665"/>
                <a:gd name="connsiteY2" fmla="*/ 2203276 h 2203276"/>
                <a:gd name="connsiteX3" fmla="*/ 1842195 w 2718665"/>
                <a:gd name="connsiteY3" fmla="*/ 1698451 h 2203276"/>
                <a:gd name="connsiteX4" fmla="*/ 2614876 w 2718665"/>
                <a:gd name="connsiteY4" fmla="*/ 119448 h 2203276"/>
                <a:gd name="connsiteX5" fmla="*/ 2048663 w 2718665"/>
                <a:gd name="connsiteY5" fmla="*/ 92966 h 2203276"/>
                <a:gd name="connsiteX6" fmla="*/ 2040679 w 2718665"/>
                <a:gd name="connsiteY6" fmla="*/ 303 h 2203276"/>
                <a:gd name="connsiteX7" fmla="*/ 1908870 w 2718665"/>
                <a:gd name="connsiteY7" fmla="*/ 22051 h 2203276"/>
                <a:gd name="connsiteX8" fmla="*/ 1937445 w 2718665"/>
                <a:gd name="connsiteY8" fmla="*/ 841201 h 2203276"/>
                <a:gd name="connsiteX9" fmla="*/ 1270695 w 2718665"/>
                <a:gd name="connsiteY9" fmla="*/ 650701 h 2203276"/>
                <a:gd name="connsiteX10" fmla="*/ 232470 w 2718665"/>
                <a:gd name="connsiteY10" fmla="*/ 183976 h 2203276"/>
                <a:gd name="connsiteX0" fmla="*/ 232470 w 2718665"/>
                <a:gd name="connsiteY0" fmla="*/ 183976 h 2203276"/>
                <a:gd name="connsiteX1" fmla="*/ 137220 w 2718665"/>
                <a:gd name="connsiteY1" fmla="*/ 2203276 h 2203276"/>
                <a:gd name="connsiteX2" fmla="*/ 1823145 w 2718665"/>
                <a:gd name="connsiteY2" fmla="*/ 2203276 h 2203276"/>
                <a:gd name="connsiteX3" fmla="*/ 1842195 w 2718665"/>
                <a:gd name="connsiteY3" fmla="*/ 1698451 h 2203276"/>
                <a:gd name="connsiteX4" fmla="*/ 2614876 w 2718665"/>
                <a:gd name="connsiteY4" fmla="*/ 119448 h 2203276"/>
                <a:gd name="connsiteX5" fmla="*/ 2048663 w 2718665"/>
                <a:gd name="connsiteY5" fmla="*/ 92966 h 2203276"/>
                <a:gd name="connsiteX6" fmla="*/ 2040679 w 2718665"/>
                <a:gd name="connsiteY6" fmla="*/ 303 h 2203276"/>
                <a:gd name="connsiteX7" fmla="*/ 1908870 w 2718665"/>
                <a:gd name="connsiteY7" fmla="*/ 22051 h 2203276"/>
                <a:gd name="connsiteX8" fmla="*/ 1937445 w 2718665"/>
                <a:gd name="connsiteY8" fmla="*/ 841201 h 2203276"/>
                <a:gd name="connsiteX9" fmla="*/ 1395842 w 2718665"/>
                <a:gd name="connsiteY9" fmla="*/ 576428 h 2203276"/>
                <a:gd name="connsiteX10" fmla="*/ 1270695 w 2718665"/>
                <a:gd name="connsiteY10" fmla="*/ 650701 h 2203276"/>
                <a:gd name="connsiteX11" fmla="*/ 232470 w 2718665"/>
                <a:gd name="connsiteY11" fmla="*/ 183976 h 2203276"/>
                <a:gd name="connsiteX0" fmla="*/ 232470 w 2718665"/>
                <a:gd name="connsiteY0" fmla="*/ 183976 h 2203276"/>
                <a:gd name="connsiteX1" fmla="*/ 137220 w 2718665"/>
                <a:gd name="connsiteY1" fmla="*/ 2203276 h 2203276"/>
                <a:gd name="connsiteX2" fmla="*/ 1823145 w 2718665"/>
                <a:gd name="connsiteY2" fmla="*/ 2203276 h 2203276"/>
                <a:gd name="connsiteX3" fmla="*/ 1842195 w 2718665"/>
                <a:gd name="connsiteY3" fmla="*/ 1698451 h 2203276"/>
                <a:gd name="connsiteX4" fmla="*/ 2614876 w 2718665"/>
                <a:gd name="connsiteY4" fmla="*/ 119448 h 2203276"/>
                <a:gd name="connsiteX5" fmla="*/ 2048663 w 2718665"/>
                <a:gd name="connsiteY5" fmla="*/ 92966 h 2203276"/>
                <a:gd name="connsiteX6" fmla="*/ 2040679 w 2718665"/>
                <a:gd name="connsiteY6" fmla="*/ 303 h 2203276"/>
                <a:gd name="connsiteX7" fmla="*/ 1908870 w 2718665"/>
                <a:gd name="connsiteY7" fmla="*/ 22051 h 2203276"/>
                <a:gd name="connsiteX8" fmla="*/ 1937445 w 2718665"/>
                <a:gd name="connsiteY8" fmla="*/ 841201 h 2203276"/>
                <a:gd name="connsiteX9" fmla="*/ 1395842 w 2718665"/>
                <a:gd name="connsiteY9" fmla="*/ 576428 h 2203276"/>
                <a:gd name="connsiteX10" fmla="*/ 1270695 w 2718665"/>
                <a:gd name="connsiteY10" fmla="*/ 650701 h 2203276"/>
                <a:gd name="connsiteX11" fmla="*/ 232470 w 2718665"/>
                <a:gd name="connsiteY11" fmla="*/ 183976 h 2203276"/>
                <a:gd name="connsiteX0" fmla="*/ 232470 w 2718665"/>
                <a:gd name="connsiteY0" fmla="*/ 183976 h 2203276"/>
                <a:gd name="connsiteX1" fmla="*/ 137220 w 2718665"/>
                <a:gd name="connsiteY1" fmla="*/ 2203276 h 2203276"/>
                <a:gd name="connsiteX2" fmla="*/ 1823145 w 2718665"/>
                <a:gd name="connsiteY2" fmla="*/ 2203276 h 2203276"/>
                <a:gd name="connsiteX3" fmla="*/ 1842195 w 2718665"/>
                <a:gd name="connsiteY3" fmla="*/ 1698451 h 2203276"/>
                <a:gd name="connsiteX4" fmla="*/ 2614876 w 2718665"/>
                <a:gd name="connsiteY4" fmla="*/ 119448 h 2203276"/>
                <a:gd name="connsiteX5" fmla="*/ 2048663 w 2718665"/>
                <a:gd name="connsiteY5" fmla="*/ 92966 h 2203276"/>
                <a:gd name="connsiteX6" fmla="*/ 2040679 w 2718665"/>
                <a:gd name="connsiteY6" fmla="*/ 303 h 2203276"/>
                <a:gd name="connsiteX7" fmla="*/ 1908870 w 2718665"/>
                <a:gd name="connsiteY7" fmla="*/ 22051 h 2203276"/>
                <a:gd name="connsiteX8" fmla="*/ 1937445 w 2718665"/>
                <a:gd name="connsiteY8" fmla="*/ 820059 h 2203276"/>
                <a:gd name="connsiteX9" fmla="*/ 1395842 w 2718665"/>
                <a:gd name="connsiteY9" fmla="*/ 576428 h 2203276"/>
                <a:gd name="connsiteX10" fmla="*/ 1270695 w 2718665"/>
                <a:gd name="connsiteY10" fmla="*/ 650701 h 2203276"/>
                <a:gd name="connsiteX11" fmla="*/ 232470 w 2718665"/>
                <a:gd name="connsiteY11" fmla="*/ 183976 h 2203276"/>
                <a:gd name="connsiteX0" fmla="*/ 232470 w 2718665"/>
                <a:gd name="connsiteY0" fmla="*/ 183976 h 2203276"/>
                <a:gd name="connsiteX1" fmla="*/ 137220 w 2718665"/>
                <a:gd name="connsiteY1" fmla="*/ 2203276 h 2203276"/>
                <a:gd name="connsiteX2" fmla="*/ 1823145 w 2718665"/>
                <a:gd name="connsiteY2" fmla="*/ 2203276 h 2203276"/>
                <a:gd name="connsiteX3" fmla="*/ 1842195 w 2718665"/>
                <a:gd name="connsiteY3" fmla="*/ 1698451 h 2203276"/>
                <a:gd name="connsiteX4" fmla="*/ 2614876 w 2718665"/>
                <a:gd name="connsiteY4" fmla="*/ 119448 h 2203276"/>
                <a:gd name="connsiteX5" fmla="*/ 2048663 w 2718665"/>
                <a:gd name="connsiteY5" fmla="*/ 92966 h 2203276"/>
                <a:gd name="connsiteX6" fmla="*/ 2040679 w 2718665"/>
                <a:gd name="connsiteY6" fmla="*/ 303 h 2203276"/>
                <a:gd name="connsiteX7" fmla="*/ 1908870 w 2718665"/>
                <a:gd name="connsiteY7" fmla="*/ 22051 h 2203276"/>
                <a:gd name="connsiteX8" fmla="*/ 1911018 w 2718665"/>
                <a:gd name="connsiteY8" fmla="*/ 783060 h 2203276"/>
                <a:gd name="connsiteX9" fmla="*/ 1395842 w 2718665"/>
                <a:gd name="connsiteY9" fmla="*/ 576428 h 2203276"/>
                <a:gd name="connsiteX10" fmla="*/ 1270695 w 2718665"/>
                <a:gd name="connsiteY10" fmla="*/ 650701 h 2203276"/>
                <a:gd name="connsiteX11" fmla="*/ 232470 w 2718665"/>
                <a:gd name="connsiteY11" fmla="*/ 183976 h 2203276"/>
                <a:gd name="connsiteX0" fmla="*/ 232470 w 2718665"/>
                <a:gd name="connsiteY0" fmla="*/ 183976 h 2203276"/>
                <a:gd name="connsiteX1" fmla="*/ 137220 w 2718665"/>
                <a:gd name="connsiteY1" fmla="*/ 2203276 h 2203276"/>
                <a:gd name="connsiteX2" fmla="*/ 1823145 w 2718665"/>
                <a:gd name="connsiteY2" fmla="*/ 2203276 h 2203276"/>
                <a:gd name="connsiteX3" fmla="*/ 1842195 w 2718665"/>
                <a:gd name="connsiteY3" fmla="*/ 1698451 h 2203276"/>
                <a:gd name="connsiteX4" fmla="*/ 2614876 w 2718665"/>
                <a:gd name="connsiteY4" fmla="*/ 119448 h 2203276"/>
                <a:gd name="connsiteX5" fmla="*/ 2048663 w 2718665"/>
                <a:gd name="connsiteY5" fmla="*/ 92966 h 2203276"/>
                <a:gd name="connsiteX6" fmla="*/ 2040679 w 2718665"/>
                <a:gd name="connsiteY6" fmla="*/ 303 h 2203276"/>
                <a:gd name="connsiteX7" fmla="*/ 1908870 w 2718665"/>
                <a:gd name="connsiteY7" fmla="*/ 22051 h 2203276"/>
                <a:gd name="connsiteX8" fmla="*/ 1911018 w 2718665"/>
                <a:gd name="connsiteY8" fmla="*/ 783060 h 2203276"/>
                <a:gd name="connsiteX9" fmla="*/ 1395842 w 2718665"/>
                <a:gd name="connsiteY9" fmla="*/ 576428 h 2203276"/>
                <a:gd name="connsiteX10" fmla="*/ 1270695 w 2718665"/>
                <a:gd name="connsiteY10" fmla="*/ 650701 h 2203276"/>
                <a:gd name="connsiteX11" fmla="*/ 232470 w 2718665"/>
                <a:gd name="connsiteY11" fmla="*/ 183976 h 2203276"/>
                <a:gd name="connsiteX0" fmla="*/ 232470 w 2718665"/>
                <a:gd name="connsiteY0" fmla="*/ 183976 h 2203276"/>
                <a:gd name="connsiteX1" fmla="*/ 137220 w 2718665"/>
                <a:gd name="connsiteY1" fmla="*/ 2203276 h 2203276"/>
                <a:gd name="connsiteX2" fmla="*/ 1823145 w 2718665"/>
                <a:gd name="connsiteY2" fmla="*/ 2203276 h 2203276"/>
                <a:gd name="connsiteX3" fmla="*/ 1842195 w 2718665"/>
                <a:gd name="connsiteY3" fmla="*/ 1698451 h 2203276"/>
                <a:gd name="connsiteX4" fmla="*/ 2614876 w 2718665"/>
                <a:gd name="connsiteY4" fmla="*/ 119448 h 2203276"/>
                <a:gd name="connsiteX5" fmla="*/ 2048663 w 2718665"/>
                <a:gd name="connsiteY5" fmla="*/ 92966 h 2203276"/>
                <a:gd name="connsiteX6" fmla="*/ 2040679 w 2718665"/>
                <a:gd name="connsiteY6" fmla="*/ 303 h 2203276"/>
                <a:gd name="connsiteX7" fmla="*/ 1908870 w 2718665"/>
                <a:gd name="connsiteY7" fmla="*/ 22051 h 2203276"/>
                <a:gd name="connsiteX8" fmla="*/ 1911018 w 2718665"/>
                <a:gd name="connsiteY8" fmla="*/ 783060 h 2203276"/>
                <a:gd name="connsiteX9" fmla="*/ 1395842 w 2718665"/>
                <a:gd name="connsiteY9" fmla="*/ 576428 h 2203276"/>
                <a:gd name="connsiteX10" fmla="*/ 1270695 w 2718665"/>
                <a:gd name="connsiteY10" fmla="*/ 650701 h 2203276"/>
                <a:gd name="connsiteX11" fmla="*/ 232470 w 2718665"/>
                <a:gd name="connsiteY11" fmla="*/ 183976 h 2203276"/>
                <a:gd name="connsiteX0" fmla="*/ 232470 w 2718665"/>
                <a:gd name="connsiteY0" fmla="*/ 183976 h 2203276"/>
                <a:gd name="connsiteX1" fmla="*/ 137220 w 2718665"/>
                <a:gd name="connsiteY1" fmla="*/ 2203276 h 2203276"/>
                <a:gd name="connsiteX2" fmla="*/ 1823145 w 2718665"/>
                <a:gd name="connsiteY2" fmla="*/ 2203276 h 2203276"/>
                <a:gd name="connsiteX3" fmla="*/ 1842195 w 2718665"/>
                <a:gd name="connsiteY3" fmla="*/ 1698451 h 2203276"/>
                <a:gd name="connsiteX4" fmla="*/ 2614876 w 2718665"/>
                <a:gd name="connsiteY4" fmla="*/ 119448 h 2203276"/>
                <a:gd name="connsiteX5" fmla="*/ 2048663 w 2718665"/>
                <a:gd name="connsiteY5" fmla="*/ 92966 h 2203276"/>
                <a:gd name="connsiteX6" fmla="*/ 2040679 w 2718665"/>
                <a:gd name="connsiteY6" fmla="*/ 303 h 2203276"/>
                <a:gd name="connsiteX7" fmla="*/ 1908870 w 2718665"/>
                <a:gd name="connsiteY7" fmla="*/ 22051 h 2203276"/>
                <a:gd name="connsiteX8" fmla="*/ 1911018 w 2718665"/>
                <a:gd name="connsiteY8" fmla="*/ 783060 h 2203276"/>
                <a:gd name="connsiteX9" fmla="*/ 1395842 w 2718665"/>
                <a:gd name="connsiteY9" fmla="*/ 576428 h 2203276"/>
                <a:gd name="connsiteX10" fmla="*/ 1270695 w 2718665"/>
                <a:gd name="connsiteY10" fmla="*/ 650701 h 2203276"/>
                <a:gd name="connsiteX11" fmla="*/ 232470 w 2718665"/>
                <a:gd name="connsiteY11" fmla="*/ 183976 h 2203276"/>
                <a:gd name="connsiteX0" fmla="*/ 232470 w 2718665"/>
                <a:gd name="connsiteY0" fmla="*/ 183976 h 2203276"/>
                <a:gd name="connsiteX1" fmla="*/ 137220 w 2718665"/>
                <a:gd name="connsiteY1" fmla="*/ 2203276 h 2203276"/>
                <a:gd name="connsiteX2" fmla="*/ 1823145 w 2718665"/>
                <a:gd name="connsiteY2" fmla="*/ 2203276 h 2203276"/>
                <a:gd name="connsiteX3" fmla="*/ 1842195 w 2718665"/>
                <a:gd name="connsiteY3" fmla="*/ 1698451 h 2203276"/>
                <a:gd name="connsiteX4" fmla="*/ 2614876 w 2718665"/>
                <a:gd name="connsiteY4" fmla="*/ 119448 h 2203276"/>
                <a:gd name="connsiteX5" fmla="*/ 2048663 w 2718665"/>
                <a:gd name="connsiteY5" fmla="*/ 92966 h 2203276"/>
                <a:gd name="connsiteX6" fmla="*/ 2040679 w 2718665"/>
                <a:gd name="connsiteY6" fmla="*/ 303 h 2203276"/>
                <a:gd name="connsiteX7" fmla="*/ 1908870 w 2718665"/>
                <a:gd name="connsiteY7" fmla="*/ 22051 h 2203276"/>
                <a:gd name="connsiteX8" fmla="*/ 1911018 w 2718665"/>
                <a:gd name="connsiteY8" fmla="*/ 783060 h 2203276"/>
                <a:gd name="connsiteX9" fmla="*/ 1210848 w 2718665"/>
                <a:gd name="connsiteY9" fmla="*/ 513001 h 2203276"/>
                <a:gd name="connsiteX10" fmla="*/ 1270695 w 2718665"/>
                <a:gd name="connsiteY10" fmla="*/ 650701 h 2203276"/>
                <a:gd name="connsiteX11" fmla="*/ 232470 w 2718665"/>
                <a:gd name="connsiteY11" fmla="*/ 183976 h 2203276"/>
                <a:gd name="connsiteX0" fmla="*/ 232470 w 2718665"/>
                <a:gd name="connsiteY0" fmla="*/ 183976 h 2203276"/>
                <a:gd name="connsiteX1" fmla="*/ 137220 w 2718665"/>
                <a:gd name="connsiteY1" fmla="*/ 2203276 h 2203276"/>
                <a:gd name="connsiteX2" fmla="*/ 1823145 w 2718665"/>
                <a:gd name="connsiteY2" fmla="*/ 2203276 h 2203276"/>
                <a:gd name="connsiteX3" fmla="*/ 1842195 w 2718665"/>
                <a:gd name="connsiteY3" fmla="*/ 1698451 h 2203276"/>
                <a:gd name="connsiteX4" fmla="*/ 2614876 w 2718665"/>
                <a:gd name="connsiteY4" fmla="*/ 119448 h 2203276"/>
                <a:gd name="connsiteX5" fmla="*/ 2048663 w 2718665"/>
                <a:gd name="connsiteY5" fmla="*/ 92966 h 2203276"/>
                <a:gd name="connsiteX6" fmla="*/ 2040679 w 2718665"/>
                <a:gd name="connsiteY6" fmla="*/ 303 h 2203276"/>
                <a:gd name="connsiteX7" fmla="*/ 1908870 w 2718665"/>
                <a:gd name="connsiteY7" fmla="*/ 22051 h 2203276"/>
                <a:gd name="connsiteX8" fmla="*/ 1911018 w 2718665"/>
                <a:gd name="connsiteY8" fmla="*/ 783060 h 2203276"/>
                <a:gd name="connsiteX9" fmla="*/ 1210848 w 2718665"/>
                <a:gd name="connsiteY9" fmla="*/ 513001 h 2203276"/>
                <a:gd name="connsiteX10" fmla="*/ 1270695 w 2718665"/>
                <a:gd name="connsiteY10" fmla="*/ 650701 h 2203276"/>
                <a:gd name="connsiteX11" fmla="*/ 232470 w 2718665"/>
                <a:gd name="connsiteY11" fmla="*/ 183976 h 2203276"/>
                <a:gd name="connsiteX0" fmla="*/ 232470 w 2718665"/>
                <a:gd name="connsiteY0" fmla="*/ 183976 h 2203276"/>
                <a:gd name="connsiteX1" fmla="*/ 137220 w 2718665"/>
                <a:gd name="connsiteY1" fmla="*/ 2203276 h 2203276"/>
                <a:gd name="connsiteX2" fmla="*/ 1823145 w 2718665"/>
                <a:gd name="connsiteY2" fmla="*/ 2203276 h 2203276"/>
                <a:gd name="connsiteX3" fmla="*/ 1842195 w 2718665"/>
                <a:gd name="connsiteY3" fmla="*/ 1698451 h 2203276"/>
                <a:gd name="connsiteX4" fmla="*/ 2614876 w 2718665"/>
                <a:gd name="connsiteY4" fmla="*/ 119448 h 2203276"/>
                <a:gd name="connsiteX5" fmla="*/ 2048663 w 2718665"/>
                <a:gd name="connsiteY5" fmla="*/ 92966 h 2203276"/>
                <a:gd name="connsiteX6" fmla="*/ 2040679 w 2718665"/>
                <a:gd name="connsiteY6" fmla="*/ 303 h 2203276"/>
                <a:gd name="connsiteX7" fmla="*/ 1908870 w 2718665"/>
                <a:gd name="connsiteY7" fmla="*/ 22051 h 2203276"/>
                <a:gd name="connsiteX8" fmla="*/ 1911018 w 2718665"/>
                <a:gd name="connsiteY8" fmla="*/ 783060 h 2203276"/>
                <a:gd name="connsiteX9" fmla="*/ 1210848 w 2718665"/>
                <a:gd name="connsiteY9" fmla="*/ 513001 h 2203276"/>
                <a:gd name="connsiteX10" fmla="*/ 1122700 w 2718665"/>
                <a:gd name="connsiteY10" fmla="*/ 497420 h 2203276"/>
                <a:gd name="connsiteX11" fmla="*/ 232470 w 2718665"/>
                <a:gd name="connsiteY11" fmla="*/ 183976 h 2203276"/>
                <a:gd name="connsiteX0" fmla="*/ 232470 w 2718665"/>
                <a:gd name="connsiteY0" fmla="*/ 183976 h 2203276"/>
                <a:gd name="connsiteX1" fmla="*/ 137220 w 2718665"/>
                <a:gd name="connsiteY1" fmla="*/ 2203276 h 2203276"/>
                <a:gd name="connsiteX2" fmla="*/ 1823145 w 2718665"/>
                <a:gd name="connsiteY2" fmla="*/ 2203276 h 2203276"/>
                <a:gd name="connsiteX3" fmla="*/ 1842195 w 2718665"/>
                <a:gd name="connsiteY3" fmla="*/ 1698451 h 2203276"/>
                <a:gd name="connsiteX4" fmla="*/ 2614876 w 2718665"/>
                <a:gd name="connsiteY4" fmla="*/ 119448 h 2203276"/>
                <a:gd name="connsiteX5" fmla="*/ 2048663 w 2718665"/>
                <a:gd name="connsiteY5" fmla="*/ 92966 h 2203276"/>
                <a:gd name="connsiteX6" fmla="*/ 2040679 w 2718665"/>
                <a:gd name="connsiteY6" fmla="*/ 303 h 2203276"/>
                <a:gd name="connsiteX7" fmla="*/ 1908870 w 2718665"/>
                <a:gd name="connsiteY7" fmla="*/ 22051 h 2203276"/>
                <a:gd name="connsiteX8" fmla="*/ 1911018 w 2718665"/>
                <a:gd name="connsiteY8" fmla="*/ 783060 h 2203276"/>
                <a:gd name="connsiteX9" fmla="*/ 1210848 w 2718665"/>
                <a:gd name="connsiteY9" fmla="*/ 513001 h 2203276"/>
                <a:gd name="connsiteX10" fmla="*/ 1122700 w 2718665"/>
                <a:gd name="connsiteY10" fmla="*/ 497420 h 2203276"/>
                <a:gd name="connsiteX11" fmla="*/ 232470 w 2718665"/>
                <a:gd name="connsiteY11" fmla="*/ 183976 h 2203276"/>
                <a:gd name="connsiteX0" fmla="*/ 232470 w 2718665"/>
                <a:gd name="connsiteY0" fmla="*/ 183976 h 2203276"/>
                <a:gd name="connsiteX1" fmla="*/ 137220 w 2718665"/>
                <a:gd name="connsiteY1" fmla="*/ 2203276 h 2203276"/>
                <a:gd name="connsiteX2" fmla="*/ 1823145 w 2718665"/>
                <a:gd name="connsiteY2" fmla="*/ 2203276 h 2203276"/>
                <a:gd name="connsiteX3" fmla="*/ 1842195 w 2718665"/>
                <a:gd name="connsiteY3" fmla="*/ 1698451 h 2203276"/>
                <a:gd name="connsiteX4" fmla="*/ 2614876 w 2718665"/>
                <a:gd name="connsiteY4" fmla="*/ 119448 h 2203276"/>
                <a:gd name="connsiteX5" fmla="*/ 2048663 w 2718665"/>
                <a:gd name="connsiteY5" fmla="*/ 92966 h 2203276"/>
                <a:gd name="connsiteX6" fmla="*/ 2040679 w 2718665"/>
                <a:gd name="connsiteY6" fmla="*/ 303 h 2203276"/>
                <a:gd name="connsiteX7" fmla="*/ 1908870 w 2718665"/>
                <a:gd name="connsiteY7" fmla="*/ 22051 h 2203276"/>
                <a:gd name="connsiteX8" fmla="*/ 1911018 w 2718665"/>
                <a:gd name="connsiteY8" fmla="*/ 783060 h 2203276"/>
                <a:gd name="connsiteX9" fmla="*/ 1237275 w 2718665"/>
                <a:gd name="connsiteY9" fmla="*/ 497145 h 2203276"/>
                <a:gd name="connsiteX10" fmla="*/ 1122700 w 2718665"/>
                <a:gd name="connsiteY10" fmla="*/ 497420 h 2203276"/>
                <a:gd name="connsiteX11" fmla="*/ 232470 w 2718665"/>
                <a:gd name="connsiteY11" fmla="*/ 183976 h 2203276"/>
                <a:gd name="connsiteX0" fmla="*/ 232470 w 2718665"/>
                <a:gd name="connsiteY0" fmla="*/ 183976 h 2203276"/>
                <a:gd name="connsiteX1" fmla="*/ 137220 w 2718665"/>
                <a:gd name="connsiteY1" fmla="*/ 2203276 h 2203276"/>
                <a:gd name="connsiteX2" fmla="*/ 1823145 w 2718665"/>
                <a:gd name="connsiteY2" fmla="*/ 2203276 h 2203276"/>
                <a:gd name="connsiteX3" fmla="*/ 1842195 w 2718665"/>
                <a:gd name="connsiteY3" fmla="*/ 1698451 h 2203276"/>
                <a:gd name="connsiteX4" fmla="*/ 2614876 w 2718665"/>
                <a:gd name="connsiteY4" fmla="*/ 119448 h 2203276"/>
                <a:gd name="connsiteX5" fmla="*/ 2048663 w 2718665"/>
                <a:gd name="connsiteY5" fmla="*/ 92966 h 2203276"/>
                <a:gd name="connsiteX6" fmla="*/ 2040679 w 2718665"/>
                <a:gd name="connsiteY6" fmla="*/ 303 h 2203276"/>
                <a:gd name="connsiteX7" fmla="*/ 1908870 w 2718665"/>
                <a:gd name="connsiteY7" fmla="*/ 22051 h 2203276"/>
                <a:gd name="connsiteX8" fmla="*/ 1911018 w 2718665"/>
                <a:gd name="connsiteY8" fmla="*/ 783060 h 2203276"/>
                <a:gd name="connsiteX9" fmla="*/ 1237275 w 2718665"/>
                <a:gd name="connsiteY9" fmla="*/ 497145 h 2203276"/>
                <a:gd name="connsiteX10" fmla="*/ 1122700 w 2718665"/>
                <a:gd name="connsiteY10" fmla="*/ 497420 h 2203276"/>
                <a:gd name="connsiteX11" fmla="*/ 232470 w 2718665"/>
                <a:gd name="connsiteY11" fmla="*/ 183976 h 2203276"/>
                <a:gd name="connsiteX0" fmla="*/ 232470 w 2718665"/>
                <a:gd name="connsiteY0" fmla="*/ 183976 h 2203276"/>
                <a:gd name="connsiteX1" fmla="*/ 137220 w 2718665"/>
                <a:gd name="connsiteY1" fmla="*/ 2203276 h 2203276"/>
                <a:gd name="connsiteX2" fmla="*/ 1823145 w 2718665"/>
                <a:gd name="connsiteY2" fmla="*/ 2203276 h 2203276"/>
                <a:gd name="connsiteX3" fmla="*/ 1842195 w 2718665"/>
                <a:gd name="connsiteY3" fmla="*/ 1698451 h 2203276"/>
                <a:gd name="connsiteX4" fmla="*/ 2614876 w 2718665"/>
                <a:gd name="connsiteY4" fmla="*/ 119448 h 2203276"/>
                <a:gd name="connsiteX5" fmla="*/ 2048663 w 2718665"/>
                <a:gd name="connsiteY5" fmla="*/ 92966 h 2203276"/>
                <a:gd name="connsiteX6" fmla="*/ 2040679 w 2718665"/>
                <a:gd name="connsiteY6" fmla="*/ 303 h 2203276"/>
                <a:gd name="connsiteX7" fmla="*/ 1908870 w 2718665"/>
                <a:gd name="connsiteY7" fmla="*/ 22051 h 2203276"/>
                <a:gd name="connsiteX8" fmla="*/ 1911018 w 2718665"/>
                <a:gd name="connsiteY8" fmla="*/ 783060 h 2203276"/>
                <a:gd name="connsiteX9" fmla="*/ 1237275 w 2718665"/>
                <a:gd name="connsiteY9" fmla="*/ 497145 h 2203276"/>
                <a:gd name="connsiteX10" fmla="*/ 1122700 w 2718665"/>
                <a:gd name="connsiteY10" fmla="*/ 497420 h 2203276"/>
                <a:gd name="connsiteX11" fmla="*/ 232470 w 2718665"/>
                <a:gd name="connsiteY11" fmla="*/ 183976 h 2203276"/>
                <a:gd name="connsiteX0" fmla="*/ 232470 w 2718665"/>
                <a:gd name="connsiteY0" fmla="*/ 183976 h 2203276"/>
                <a:gd name="connsiteX1" fmla="*/ 137220 w 2718665"/>
                <a:gd name="connsiteY1" fmla="*/ 2203276 h 2203276"/>
                <a:gd name="connsiteX2" fmla="*/ 1823145 w 2718665"/>
                <a:gd name="connsiteY2" fmla="*/ 2203276 h 2203276"/>
                <a:gd name="connsiteX3" fmla="*/ 1842195 w 2718665"/>
                <a:gd name="connsiteY3" fmla="*/ 1698451 h 2203276"/>
                <a:gd name="connsiteX4" fmla="*/ 2614876 w 2718665"/>
                <a:gd name="connsiteY4" fmla="*/ 119448 h 2203276"/>
                <a:gd name="connsiteX5" fmla="*/ 2064991 w 2718665"/>
                <a:gd name="connsiteY5" fmla="*/ 98409 h 2203276"/>
                <a:gd name="connsiteX6" fmla="*/ 2040679 w 2718665"/>
                <a:gd name="connsiteY6" fmla="*/ 303 h 2203276"/>
                <a:gd name="connsiteX7" fmla="*/ 1908870 w 2718665"/>
                <a:gd name="connsiteY7" fmla="*/ 22051 h 2203276"/>
                <a:gd name="connsiteX8" fmla="*/ 1911018 w 2718665"/>
                <a:gd name="connsiteY8" fmla="*/ 783060 h 2203276"/>
                <a:gd name="connsiteX9" fmla="*/ 1237275 w 2718665"/>
                <a:gd name="connsiteY9" fmla="*/ 497145 h 2203276"/>
                <a:gd name="connsiteX10" fmla="*/ 1122700 w 2718665"/>
                <a:gd name="connsiteY10" fmla="*/ 497420 h 2203276"/>
                <a:gd name="connsiteX11" fmla="*/ 232470 w 2718665"/>
                <a:gd name="connsiteY11" fmla="*/ 183976 h 2203276"/>
                <a:gd name="connsiteX0" fmla="*/ 232470 w 2718665"/>
                <a:gd name="connsiteY0" fmla="*/ 183976 h 2203276"/>
                <a:gd name="connsiteX1" fmla="*/ 137220 w 2718665"/>
                <a:gd name="connsiteY1" fmla="*/ 2203276 h 2203276"/>
                <a:gd name="connsiteX2" fmla="*/ 1823145 w 2718665"/>
                <a:gd name="connsiteY2" fmla="*/ 2203276 h 2203276"/>
                <a:gd name="connsiteX3" fmla="*/ 1842195 w 2718665"/>
                <a:gd name="connsiteY3" fmla="*/ 1698451 h 2203276"/>
                <a:gd name="connsiteX4" fmla="*/ 2614876 w 2718665"/>
                <a:gd name="connsiteY4" fmla="*/ 119448 h 2203276"/>
                <a:gd name="connsiteX5" fmla="*/ 2064991 w 2718665"/>
                <a:gd name="connsiteY5" fmla="*/ 98409 h 2203276"/>
                <a:gd name="connsiteX6" fmla="*/ 2040679 w 2718665"/>
                <a:gd name="connsiteY6" fmla="*/ 303 h 2203276"/>
                <a:gd name="connsiteX7" fmla="*/ 1908870 w 2718665"/>
                <a:gd name="connsiteY7" fmla="*/ 22051 h 2203276"/>
                <a:gd name="connsiteX8" fmla="*/ 1911018 w 2718665"/>
                <a:gd name="connsiteY8" fmla="*/ 783060 h 2203276"/>
                <a:gd name="connsiteX9" fmla="*/ 1237275 w 2718665"/>
                <a:gd name="connsiteY9" fmla="*/ 497145 h 2203276"/>
                <a:gd name="connsiteX10" fmla="*/ 1122700 w 2718665"/>
                <a:gd name="connsiteY10" fmla="*/ 497420 h 2203276"/>
                <a:gd name="connsiteX11" fmla="*/ 232470 w 2718665"/>
                <a:gd name="connsiteY11" fmla="*/ 183976 h 2203276"/>
                <a:gd name="connsiteX0" fmla="*/ 232470 w 2718665"/>
                <a:gd name="connsiteY0" fmla="*/ 183976 h 2203276"/>
                <a:gd name="connsiteX1" fmla="*/ 137220 w 2718665"/>
                <a:gd name="connsiteY1" fmla="*/ 2203276 h 2203276"/>
                <a:gd name="connsiteX2" fmla="*/ 1823145 w 2718665"/>
                <a:gd name="connsiteY2" fmla="*/ 2203276 h 2203276"/>
                <a:gd name="connsiteX3" fmla="*/ 1842195 w 2718665"/>
                <a:gd name="connsiteY3" fmla="*/ 1698451 h 2203276"/>
                <a:gd name="connsiteX4" fmla="*/ 2614876 w 2718665"/>
                <a:gd name="connsiteY4" fmla="*/ 119448 h 2203276"/>
                <a:gd name="connsiteX5" fmla="*/ 2064991 w 2718665"/>
                <a:gd name="connsiteY5" fmla="*/ 98409 h 2203276"/>
                <a:gd name="connsiteX6" fmla="*/ 2040679 w 2718665"/>
                <a:gd name="connsiteY6" fmla="*/ 303 h 2203276"/>
                <a:gd name="connsiteX7" fmla="*/ 1908870 w 2718665"/>
                <a:gd name="connsiteY7" fmla="*/ 22051 h 2203276"/>
                <a:gd name="connsiteX8" fmla="*/ 1911018 w 2718665"/>
                <a:gd name="connsiteY8" fmla="*/ 783060 h 2203276"/>
                <a:gd name="connsiteX9" fmla="*/ 1237275 w 2718665"/>
                <a:gd name="connsiteY9" fmla="*/ 497145 h 2203276"/>
                <a:gd name="connsiteX10" fmla="*/ 1122700 w 2718665"/>
                <a:gd name="connsiteY10" fmla="*/ 497420 h 2203276"/>
                <a:gd name="connsiteX11" fmla="*/ 232470 w 2718665"/>
                <a:gd name="connsiteY11" fmla="*/ 183976 h 2203276"/>
                <a:gd name="connsiteX0" fmla="*/ 232470 w 2770027"/>
                <a:gd name="connsiteY0" fmla="*/ 183976 h 2203276"/>
                <a:gd name="connsiteX1" fmla="*/ 137220 w 2770027"/>
                <a:gd name="connsiteY1" fmla="*/ 2203276 h 2203276"/>
                <a:gd name="connsiteX2" fmla="*/ 1823145 w 2770027"/>
                <a:gd name="connsiteY2" fmla="*/ 2203276 h 2203276"/>
                <a:gd name="connsiteX3" fmla="*/ 1842195 w 2770027"/>
                <a:gd name="connsiteY3" fmla="*/ 1698451 h 2203276"/>
                <a:gd name="connsiteX4" fmla="*/ 2674747 w 2770027"/>
                <a:gd name="connsiteY4" fmla="*/ 130334 h 2203276"/>
                <a:gd name="connsiteX5" fmla="*/ 2064991 w 2770027"/>
                <a:gd name="connsiteY5" fmla="*/ 98409 h 2203276"/>
                <a:gd name="connsiteX6" fmla="*/ 2040679 w 2770027"/>
                <a:gd name="connsiteY6" fmla="*/ 303 h 2203276"/>
                <a:gd name="connsiteX7" fmla="*/ 1908870 w 2770027"/>
                <a:gd name="connsiteY7" fmla="*/ 22051 h 2203276"/>
                <a:gd name="connsiteX8" fmla="*/ 1911018 w 2770027"/>
                <a:gd name="connsiteY8" fmla="*/ 783060 h 2203276"/>
                <a:gd name="connsiteX9" fmla="*/ 1237275 w 2770027"/>
                <a:gd name="connsiteY9" fmla="*/ 497145 h 2203276"/>
                <a:gd name="connsiteX10" fmla="*/ 1122700 w 2770027"/>
                <a:gd name="connsiteY10" fmla="*/ 497420 h 2203276"/>
                <a:gd name="connsiteX11" fmla="*/ 232470 w 2770027"/>
                <a:gd name="connsiteY11" fmla="*/ 183976 h 2203276"/>
                <a:gd name="connsiteX0" fmla="*/ 232470 w 2770027"/>
                <a:gd name="connsiteY0" fmla="*/ 183976 h 2203276"/>
                <a:gd name="connsiteX1" fmla="*/ 137220 w 2770027"/>
                <a:gd name="connsiteY1" fmla="*/ 2203276 h 2203276"/>
                <a:gd name="connsiteX2" fmla="*/ 1823145 w 2770027"/>
                <a:gd name="connsiteY2" fmla="*/ 2203276 h 2203276"/>
                <a:gd name="connsiteX3" fmla="*/ 1842195 w 2770027"/>
                <a:gd name="connsiteY3" fmla="*/ 1698451 h 2203276"/>
                <a:gd name="connsiteX4" fmla="*/ 2674747 w 2770027"/>
                <a:gd name="connsiteY4" fmla="*/ 130334 h 2203276"/>
                <a:gd name="connsiteX5" fmla="*/ 2064991 w 2770027"/>
                <a:gd name="connsiteY5" fmla="*/ 98409 h 2203276"/>
                <a:gd name="connsiteX6" fmla="*/ 2040679 w 2770027"/>
                <a:gd name="connsiteY6" fmla="*/ 303 h 2203276"/>
                <a:gd name="connsiteX7" fmla="*/ 1908870 w 2770027"/>
                <a:gd name="connsiteY7" fmla="*/ 22051 h 2203276"/>
                <a:gd name="connsiteX8" fmla="*/ 1911018 w 2770027"/>
                <a:gd name="connsiteY8" fmla="*/ 783060 h 2203276"/>
                <a:gd name="connsiteX9" fmla="*/ 1237275 w 2770027"/>
                <a:gd name="connsiteY9" fmla="*/ 497145 h 2203276"/>
                <a:gd name="connsiteX10" fmla="*/ 1122700 w 2770027"/>
                <a:gd name="connsiteY10" fmla="*/ 497420 h 2203276"/>
                <a:gd name="connsiteX11" fmla="*/ 232470 w 2770027"/>
                <a:gd name="connsiteY11" fmla="*/ 183976 h 2203276"/>
                <a:gd name="connsiteX0" fmla="*/ 226782 w 2764339"/>
                <a:gd name="connsiteY0" fmla="*/ 183976 h 2400339"/>
                <a:gd name="connsiteX1" fmla="*/ 150300 w 2764339"/>
                <a:gd name="connsiteY1" fmla="*/ 2400339 h 2400339"/>
                <a:gd name="connsiteX2" fmla="*/ 1817457 w 2764339"/>
                <a:gd name="connsiteY2" fmla="*/ 2203276 h 2400339"/>
                <a:gd name="connsiteX3" fmla="*/ 1836507 w 2764339"/>
                <a:gd name="connsiteY3" fmla="*/ 1698451 h 2400339"/>
                <a:gd name="connsiteX4" fmla="*/ 2669059 w 2764339"/>
                <a:gd name="connsiteY4" fmla="*/ 130334 h 2400339"/>
                <a:gd name="connsiteX5" fmla="*/ 2059303 w 2764339"/>
                <a:gd name="connsiteY5" fmla="*/ 98409 h 2400339"/>
                <a:gd name="connsiteX6" fmla="*/ 2034991 w 2764339"/>
                <a:gd name="connsiteY6" fmla="*/ 303 h 2400339"/>
                <a:gd name="connsiteX7" fmla="*/ 1903182 w 2764339"/>
                <a:gd name="connsiteY7" fmla="*/ 22051 h 2400339"/>
                <a:gd name="connsiteX8" fmla="*/ 1905330 w 2764339"/>
                <a:gd name="connsiteY8" fmla="*/ 783060 h 2400339"/>
                <a:gd name="connsiteX9" fmla="*/ 1231587 w 2764339"/>
                <a:gd name="connsiteY9" fmla="*/ 497145 h 2400339"/>
                <a:gd name="connsiteX10" fmla="*/ 1117012 w 2764339"/>
                <a:gd name="connsiteY10" fmla="*/ 497420 h 2400339"/>
                <a:gd name="connsiteX11" fmla="*/ 226782 w 2764339"/>
                <a:gd name="connsiteY11" fmla="*/ 183976 h 2400339"/>
                <a:gd name="connsiteX0" fmla="*/ 226782 w 2764339"/>
                <a:gd name="connsiteY0" fmla="*/ 183976 h 2400339"/>
                <a:gd name="connsiteX1" fmla="*/ 150300 w 2764339"/>
                <a:gd name="connsiteY1" fmla="*/ 2400339 h 2400339"/>
                <a:gd name="connsiteX2" fmla="*/ 1873761 w 2764339"/>
                <a:gd name="connsiteY2" fmla="*/ 2390955 h 2400339"/>
                <a:gd name="connsiteX3" fmla="*/ 1836507 w 2764339"/>
                <a:gd name="connsiteY3" fmla="*/ 1698451 h 2400339"/>
                <a:gd name="connsiteX4" fmla="*/ 2669059 w 2764339"/>
                <a:gd name="connsiteY4" fmla="*/ 130334 h 2400339"/>
                <a:gd name="connsiteX5" fmla="*/ 2059303 w 2764339"/>
                <a:gd name="connsiteY5" fmla="*/ 98409 h 2400339"/>
                <a:gd name="connsiteX6" fmla="*/ 2034991 w 2764339"/>
                <a:gd name="connsiteY6" fmla="*/ 303 h 2400339"/>
                <a:gd name="connsiteX7" fmla="*/ 1903182 w 2764339"/>
                <a:gd name="connsiteY7" fmla="*/ 22051 h 2400339"/>
                <a:gd name="connsiteX8" fmla="*/ 1905330 w 2764339"/>
                <a:gd name="connsiteY8" fmla="*/ 783060 h 2400339"/>
                <a:gd name="connsiteX9" fmla="*/ 1231587 w 2764339"/>
                <a:gd name="connsiteY9" fmla="*/ 497145 h 2400339"/>
                <a:gd name="connsiteX10" fmla="*/ 1117012 w 2764339"/>
                <a:gd name="connsiteY10" fmla="*/ 497420 h 2400339"/>
                <a:gd name="connsiteX11" fmla="*/ 226782 w 2764339"/>
                <a:gd name="connsiteY11" fmla="*/ 183976 h 2400339"/>
                <a:gd name="connsiteX0" fmla="*/ 226782 w 2764339"/>
                <a:gd name="connsiteY0" fmla="*/ 183976 h 2400339"/>
                <a:gd name="connsiteX1" fmla="*/ 150300 w 2764339"/>
                <a:gd name="connsiteY1" fmla="*/ 2400339 h 2400339"/>
                <a:gd name="connsiteX2" fmla="*/ 1873761 w 2764339"/>
                <a:gd name="connsiteY2" fmla="*/ 2390955 h 2400339"/>
                <a:gd name="connsiteX3" fmla="*/ 1836507 w 2764339"/>
                <a:gd name="connsiteY3" fmla="*/ 1698451 h 2400339"/>
                <a:gd name="connsiteX4" fmla="*/ 2669059 w 2764339"/>
                <a:gd name="connsiteY4" fmla="*/ 130334 h 2400339"/>
                <a:gd name="connsiteX5" fmla="*/ 2059303 w 2764339"/>
                <a:gd name="connsiteY5" fmla="*/ 98409 h 2400339"/>
                <a:gd name="connsiteX6" fmla="*/ 2034991 w 2764339"/>
                <a:gd name="connsiteY6" fmla="*/ 303 h 2400339"/>
                <a:gd name="connsiteX7" fmla="*/ 1903182 w 2764339"/>
                <a:gd name="connsiteY7" fmla="*/ 22051 h 2400339"/>
                <a:gd name="connsiteX8" fmla="*/ 1905330 w 2764339"/>
                <a:gd name="connsiteY8" fmla="*/ 783060 h 2400339"/>
                <a:gd name="connsiteX9" fmla="*/ 1231587 w 2764339"/>
                <a:gd name="connsiteY9" fmla="*/ 497145 h 2400339"/>
                <a:gd name="connsiteX10" fmla="*/ 1135780 w 2764339"/>
                <a:gd name="connsiteY10" fmla="*/ 572491 h 2400339"/>
                <a:gd name="connsiteX11" fmla="*/ 226782 w 2764339"/>
                <a:gd name="connsiteY11" fmla="*/ 183976 h 2400339"/>
                <a:gd name="connsiteX0" fmla="*/ 226782 w 2764339"/>
                <a:gd name="connsiteY0" fmla="*/ 183976 h 2400339"/>
                <a:gd name="connsiteX1" fmla="*/ 150300 w 2764339"/>
                <a:gd name="connsiteY1" fmla="*/ 2400339 h 2400339"/>
                <a:gd name="connsiteX2" fmla="*/ 1873761 w 2764339"/>
                <a:gd name="connsiteY2" fmla="*/ 2390955 h 2400339"/>
                <a:gd name="connsiteX3" fmla="*/ 1836507 w 2764339"/>
                <a:gd name="connsiteY3" fmla="*/ 1698451 h 2400339"/>
                <a:gd name="connsiteX4" fmla="*/ 2669059 w 2764339"/>
                <a:gd name="connsiteY4" fmla="*/ 130334 h 2400339"/>
                <a:gd name="connsiteX5" fmla="*/ 2059303 w 2764339"/>
                <a:gd name="connsiteY5" fmla="*/ 98409 h 2400339"/>
                <a:gd name="connsiteX6" fmla="*/ 2034991 w 2764339"/>
                <a:gd name="connsiteY6" fmla="*/ 303 h 2400339"/>
                <a:gd name="connsiteX7" fmla="*/ 1903182 w 2764339"/>
                <a:gd name="connsiteY7" fmla="*/ 22051 h 2400339"/>
                <a:gd name="connsiteX8" fmla="*/ 1905330 w 2764339"/>
                <a:gd name="connsiteY8" fmla="*/ 783060 h 2400339"/>
                <a:gd name="connsiteX9" fmla="*/ 1231587 w 2764339"/>
                <a:gd name="connsiteY9" fmla="*/ 497145 h 2400339"/>
                <a:gd name="connsiteX10" fmla="*/ 1135780 w 2764339"/>
                <a:gd name="connsiteY10" fmla="*/ 572491 h 2400339"/>
                <a:gd name="connsiteX11" fmla="*/ 226782 w 2764339"/>
                <a:gd name="connsiteY11" fmla="*/ 183976 h 2400339"/>
                <a:gd name="connsiteX0" fmla="*/ 226782 w 2764339"/>
                <a:gd name="connsiteY0" fmla="*/ 183976 h 2400339"/>
                <a:gd name="connsiteX1" fmla="*/ 150300 w 2764339"/>
                <a:gd name="connsiteY1" fmla="*/ 2400339 h 2400339"/>
                <a:gd name="connsiteX2" fmla="*/ 1873761 w 2764339"/>
                <a:gd name="connsiteY2" fmla="*/ 2390955 h 2400339"/>
                <a:gd name="connsiteX3" fmla="*/ 1836507 w 2764339"/>
                <a:gd name="connsiteY3" fmla="*/ 1698451 h 2400339"/>
                <a:gd name="connsiteX4" fmla="*/ 2669059 w 2764339"/>
                <a:gd name="connsiteY4" fmla="*/ 130334 h 2400339"/>
                <a:gd name="connsiteX5" fmla="*/ 2059303 w 2764339"/>
                <a:gd name="connsiteY5" fmla="*/ 98409 h 2400339"/>
                <a:gd name="connsiteX6" fmla="*/ 2034991 w 2764339"/>
                <a:gd name="connsiteY6" fmla="*/ 303 h 2400339"/>
                <a:gd name="connsiteX7" fmla="*/ 1903182 w 2764339"/>
                <a:gd name="connsiteY7" fmla="*/ 22051 h 2400339"/>
                <a:gd name="connsiteX8" fmla="*/ 1905330 w 2764339"/>
                <a:gd name="connsiteY8" fmla="*/ 783060 h 2400339"/>
                <a:gd name="connsiteX9" fmla="*/ 1231587 w 2764339"/>
                <a:gd name="connsiteY9" fmla="*/ 497145 h 2400339"/>
                <a:gd name="connsiteX10" fmla="*/ 1135780 w 2764339"/>
                <a:gd name="connsiteY10" fmla="*/ 572491 h 2400339"/>
                <a:gd name="connsiteX11" fmla="*/ 226782 w 2764339"/>
                <a:gd name="connsiteY11" fmla="*/ 183976 h 2400339"/>
                <a:gd name="connsiteX0" fmla="*/ 231749 w 2769306"/>
                <a:gd name="connsiteY0" fmla="*/ 183976 h 2390955"/>
                <a:gd name="connsiteX1" fmla="*/ 138828 w 2769306"/>
                <a:gd name="connsiteY1" fmla="*/ 2064983 h 2390955"/>
                <a:gd name="connsiteX2" fmla="*/ 1878728 w 2769306"/>
                <a:gd name="connsiteY2" fmla="*/ 2390955 h 2390955"/>
                <a:gd name="connsiteX3" fmla="*/ 1841474 w 2769306"/>
                <a:gd name="connsiteY3" fmla="*/ 1698451 h 2390955"/>
                <a:gd name="connsiteX4" fmla="*/ 2674026 w 2769306"/>
                <a:gd name="connsiteY4" fmla="*/ 130334 h 2390955"/>
                <a:gd name="connsiteX5" fmla="*/ 2064270 w 2769306"/>
                <a:gd name="connsiteY5" fmla="*/ 98409 h 2390955"/>
                <a:gd name="connsiteX6" fmla="*/ 2039958 w 2769306"/>
                <a:gd name="connsiteY6" fmla="*/ 303 h 2390955"/>
                <a:gd name="connsiteX7" fmla="*/ 1908149 w 2769306"/>
                <a:gd name="connsiteY7" fmla="*/ 22051 h 2390955"/>
                <a:gd name="connsiteX8" fmla="*/ 1910297 w 2769306"/>
                <a:gd name="connsiteY8" fmla="*/ 783060 h 2390955"/>
                <a:gd name="connsiteX9" fmla="*/ 1236554 w 2769306"/>
                <a:gd name="connsiteY9" fmla="*/ 497145 h 2390955"/>
                <a:gd name="connsiteX10" fmla="*/ 1140747 w 2769306"/>
                <a:gd name="connsiteY10" fmla="*/ 572491 h 2390955"/>
                <a:gd name="connsiteX11" fmla="*/ 231749 w 2769306"/>
                <a:gd name="connsiteY11" fmla="*/ 183976 h 2390955"/>
                <a:gd name="connsiteX0" fmla="*/ 221873 w 2759430"/>
                <a:gd name="connsiteY0" fmla="*/ 183976 h 2390955"/>
                <a:gd name="connsiteX1" fmla="*/ 128952 w 2759430"/>
                <a:gd name="connsiteY1" fmla="*/ 2064983 h 2390955"/>
                <a:gd name="connsiteX2" fmla="*/ 1868852 w 2759430"/>
                <a:gd name="connsiteY2" fmla="*/ 2390955 h 2390955"/>
                <a:gd name="connsiteX3" fmla="*/ 1831598 w 2759430"/>
                <a:gd name="connsiteY3" fmla="*/ 1698451 h 2390955"/>
                <a:gd name="connsiteX4" fmla="*/ 2664150 w 2759430"/>
                <a:gd name="connsiteY4" fmla="*/ 130334 h 2390955"/>
                <a:gd name="connsiteX5" fmla="*/ 2054394 w 2759430"/>
                <a:gd name="connsiteY5" fmla="*/ 98409 h 2390955"/>
                <a:gd name="connsiteX6" fmla="*/ 2030082 w 2759430"/>
                <a:gd name="connsiteY6" fmla="*/ 303 h 2390955"/>
                <a:gd name="connsiteX7" fmla="*/ 1898273 w 2759430"/>
                <a:gd name="connsiteY7" fmla="*/ 22051 h 2390955"/>
                <a:gd name="connsiteX8" fmla="*/ 1900421 w 2759430"/>
                <a:gd name="connsiteY8" fmla="*/ 783060 h 2390955"/>
                <a:gd name="connsiteX9" fmla="*/ 1226678 w 2759430"/>
                <a:gd name="connsiteY9" fmla="*/ 497145 h 2390955"/>
                <a:gd name="connsiteX10" fmla="*/ 1130871 w 2759430"/>
                <a:gd name="connsiteY10" fmla="*/ 572491 h 2390955"/>
                <a:gd name="connsiteX11" fmla="*/ 221873 w 2759430"/>
                <a:gd name="connsiteY11" fmla="*/ 183976 h 2390955"/>
                <a:gd name="connsiteX0" fmla="*/ 221873 w 2759430"/>
                <a:gd name="connsiteY0" fmla="*/ 183976 h 2065462"/>
                <a:gd name="connsiteX1" fmla="*/ 128952 w 2759430"/>
                <a:gd name="connsiteY1" fmla="*/ 2064983 h 2065462"/>
                <a:gd name="connsiteX2" fmla="*/ 1852414 w 2759430"/>
                <a:gd name="connsiteY2" fmla="*/ 2065462 h 2065462"/>
                <a:gd name="connsiteX3" fmla="*/ 1831598 w 2759430"/>
                <a:gd name="connsiteY3" fmla="*/ 1698451 h 2065462"/>
                <a:gd name="connsiteX4" fmla="*/ 2664150 w 2759430"/>
                <a:gd name="connsiteY4" fmla="*/ 130334 h 2065462"/>
                <a:gd name="connsiteX5" fmla="*/ 2054394 w 2759430"/>
                <a:gd name="connsiteY5" fmla="*/ 98409 h 2065462"/>
                <a:gd name="connsiteX6" fmla="*/ 2030082 w 2759430"/>
                <a:gd name="connsiteY6" fmla="*/ 303 h 2065462"/>
                <a:gd name="connsiteX7" fmla="*/ 1898273 w 2759430"/>
                <a:gd name="connsiteY7" fmla="*/ 22051 h 2065462"/>
                <a:gd name="connsiteX8" fmla="*/ 1900421 w 2759430"/>
                <a:gd name="connsiteY8" fmla="*/ 783060 h 2065462"/>
                <a:gd name="connsiteX9" fmla="*/ 1226678 w 2759430"/>
                <a:gd name="connsiteY9" fmla="*/ 497145 h 2065462"/>
                <a:gd name="connsiteX10" fmla="*/ 1130871 w 2759430"/>
                <a:gd name="connsiteY10" fmla="*/ 572491 h 2065462"/>
                <a:gd name="connsiteX11" fmla="*/ 221873 w 2759430"/>
                <a:gd name="connsiteY11" fmla="*/ 183976 h 2065462"/>
                <a:gd name="connsiteX0" fmla="*/ 221873 w 2759430"/>
                <a:gd name="connsiteY0" fmla="*/ 183976 h 2068751"/>
                <a:gd name="connsiteX1" fmla="*/ 128952 w 2759430"/>
                <a:gd name="connsiteY1" fmla="*/ 2064983 h 2068751"/>
                <a:gd name="connsiteX2" fmla="*/ 1852414 w 2759430"/>
                <a:gd name="connsiteY2" fmla="*/ 2068751 h 2068751"/>
                <a:gd name="connsiteX3" fmla="*/ 1831598 w 2759430"/>
                <a:gd name="connsiteY3" fmla="*/ 1698451 h 2068751"/>
                <a:gd name="connsiteX4" fmla="*/ 2664150 w 2759430"/>
                <a:gd name="connsiteY4" fmla="*/ 130334 h 2068751"/>
                <a:gd name="connsiteX5" fmla="*/ 2054394 w 2759430"/>
                <a:gd name="connsiteY5" fmla="*/ 98409 h 2068751"/>
                <a:gd name="connsiteX6" fmla="*/ 2030082 w 2759430"/>
                <a:gd name="connsiteY6" fmla="*/ 303 h 2068751"/>
                <a:gd name="connsiteX7" fmla="*/ 1898273 w 2759430"/>
                <a:gd name="connsiteY7" fmla="*/ 22051 h 2068751"/>
                <a:gd name="connsiteX8" fmla="*/ 1900421 w 2759430"/>
                <a:gd name="connsiteY8" fmla="*/ 783060 h 2068751"/>
                <a:gd name="connsiteX9" fmla="*/ 1226678 w 2759430"/>
                <a:gd name="connsiteY9" fmla="*/ 497145 h 2068751"/>
                <a:gd name="connsiteX10" fmla="*/ 1130871 w 2759430"/>
                <a:gd name="connsiteY10" fmla="*/ 572491 h 2068751"/>
                <a:gd name="connsiteX11" fmla="*/ 221873 w 2759430"/>
                <a:gd name="connsiteY11" fmla="*/ 183976 h 2068751"/>
                <a:gd name="connsiteX0" fmla="*/ 221873 w 2759430"/>
                <a:gd name="connsiteY0" fmla="*/ 183976 h 2077670"/>
                <a:gd name="connsiteX1" fmla="*/ 128952 w 2759430"/>
                <a:gd name="connsiteY1" fmla="*/ 2064983 h 2077670"/>
                <a:gd name="connsiteX2" fmla="*/ 1861333 w 2759430"/>
                <a:gd name="connsiteY2" fmla="*/ 2077670 h 2077670"/>
                <a:gd name="connsiteX3" fmla="*/ 1831598 w 2759430"/>
                <a:gd name="connsiteY3" fmla="*/ 1698451 h 2077670"/>
                <a:gd name="connsiteX4" fmla="*/ 2664150 w 2759430"/>
                <a:gd name="connsiteY4" fmla="*/ 130334 h 2077670"/>
                <a:gd name="connsiteX5" fmla="*/ 2054394 w 2759430"/>
                <a:gd name="connsiteY5" fmla="*/ 98409 h 2077670"/>
                <a:gd name="connsiteX6" fmla="*/ 2030082 w 2759430"/>
                <a:gd name="connsiteY6" fmla="*/ 303 h 2077670"/>
                <a:gd name="connsiteX7" fmla="*/ 1898273 w 2759430"/>
                <a:gd name="connsiteY7" fmla="*/ 22051 h 2077670"/>
                <a:gd name="connsiteX8" fmla="*/ 1900421 w 2759430"/>
                <a:gd name="connsiteY8" fmla="*/ 783060 h 2077670"/>
                <a:gd name="connsiteX9" fmla="*/ 1226678 w 2759430"/>
                <a:gd name="connsiteY9" fmla="*/ 497145 h 2077670"/>
                <a:gd name="connsiteX10" fmla="*/ 1130871 w 2759430"/>
                <a:gd name="connsiteY10" fmla="*/ 572491 h 2077670"/>
                <a:gd name="connsiteX11" fmla="*/ 221873 w 2759430"/>
                <a:gd name="connsiteY11" fmla="*/ 183976 h 2077670"/>
                <a:gd name="connsiteX0" fmla="*/ 221873 w 2760753"/>
                <a:gd name="connsiteY0" fmla="*/ 183976 h 2077670"/>
                <a:gd name="connsiteX1" fmla="*/ 128952 w 2760753"/>
                <a:gd name="connsiteY1" fmla="*/ 2064983 h 2077670"/>
                <a:gd name="connsiteX2" fmla="*/ 1861333 w 2760753"/>
                <a:gd name="connsiteY2" fmla="*/ 2077670 h 2077670"/>
                <a:gd name="connsiteX3" fmla="*/ 1841497 w 2760753"/>
                <a:gd name="connsiteY3" fmla="*/ 1807346 h 2077670"/>
                <a:gd name="connsiteX4" fmla="*/ 2664150 w 2760753"/>
                <a:gd name="connsiteY4" fmla="*/ 130334 h 2077670"/>
                <a:gd name="connsiteX5" fmla="*/ 2054394 w 2760753"/>
                <a:gd name="connsiteY5" fmla="*/ 98409 h 2077670"/>
                <a:gd name="connsiteX6" fmla="*/ 2030082 w 2760753"/>
                <a:gd name="connsiteY6" fmla="*/ 303 h 2077670"/>
                <a:gd name="connsiteX7" fmla="*/ 1898273 w 2760753"/>
                <a:gd name="connsiteY7" fmla="*/ 22051 h 2077670"/>
                <a:gd name="connsiteX8" fmla="*/ 1900421 w 2760753"/>
                <a:gd name="connsiteY8" fmla="*/ 783060 h 2077670"/>
                <a:gd name="connsiteX9" fmla="*/ 1226678 w 2760753"/>
                <a:gd name="connsiteY9" fmla="*/ 497145 h 2077670"/>
                <a:gd name="connsiteX10" fmla="*/ 1130871 w 2760753"/>
                <a:gd name="connsiteY10" fmla="*/ 572491 h 2077670"/>
                <a:gd name="connsiteX11" fmla="*/ 221873 w 2760753"/>
                <a:gd name="connsiteY11" fmla="*/ 183976 h 2077670"/>
                <a:gd name="connsiteX0" fmla="*/ 221873 w 2756874"/>
                <a:gd name="connsiteY0" fmla="*/ 183976 h 2077670"/>
                <a:gd name="connsiteX1" fmla="*/ 128952 w 2756874"/>
                <a:gd name="connsiteY1" fmla="*/ 2064983 h 2077670"/>
                <a:gd name="connsiteX2" fmla="*/ 1861333 w 2756874"/>
                <a:gd name="connsiteY2" fmla="*/ 2077670 h 2077670"/>
                <a:gd name="connsiteX3" fmla="*/ 1811798 w 2756874"/>
                <a:gd name="connsiteY3" fmla="*/ 1807346 h 2077670"/>
                <a:gd name="connsiteX4" fmla="*/ 2664150 w 2756874"/>
                <a:gd name="connsiteY4" fmla="*/ 130334 h 2077670"/>
                <a:gd name="connsiteX5" fmla="*/ 2054394 w 2756874"/>
                <a:gd name="connsiteY5" fmla="*/ 98409 h 2077670"/>
                <a:gd name="connsiteX6" fmla="*/ 2030082 w 2756874"/>
                <a:gd name="connsiteY6" fmla="*/ 303 h 2077670"/>
                <a:gd name="connsiteX7" fmla="*/ 1898273 w 2756874"/>
                <a:gd name="connsiteY7" fmla="*/ 22051 h 2077670"/>
                <a:gd name="connsiteX8" fmla="*/ 1900421 w 2756874"/>
                <a:gd name="connsiteY8" fmla="*/ 783060 h 2077670"/>
                <a:gd name="connsiteX9" fmla="*/ 1226678 w 2756874"/>
                <a:gd name="connsiteY9" fmla="*/ 497145 h 2077670"/>
                <a:gd name="connsiteX10" fmla="*/ 1130871 w 2756874"/>
                <a:gd name="connsiteY10" fmla="*/ 572491 h 2077670"/>
                <a:gd name="connsiteX11" fmla="*/ 221873 w 2756874"/>
                <a:gd name="connsiteY11" fmla="*/ 183976 h 2077670"/>
                <a:gd name="connsiteX0" fmla="*/ 221873 w 2764111"/>
                <a:gd name="connsiteY0" fmla="*/ 183976 h 2077670"/>
                <a:gd name="connsiteX1" fmla="*/ 128952 w 2764111"/>
                <a:gd name="connsiteY1" fmla="*/ 2064983 h 2077670"/>
                <a:gd name="connsiteX2" fmla="*/ 1861333 w 2764111"/>
                <a:gd name="connsiteY2" fmla="*/ 2077670 h 2077670"/>
                <a:gd name="connsiteX3" fmla="*/ 1811798 w 2764111"/>
                <a:gd name="connsiteY3" fmla="*/ 1807346 h 2077670"/>
                <a:gd name="connsiteX4" fmla="*/ 2664150 w 2764111"/>
                <a:gd name="connsiteY4" fmla="*/ 130334 h 2077670"/>
                <a:gd name="connsiteX5" fmla="*/ 2054394 w 2764111"/>
                <a:gd name="connsiteY5" fmla="*/ 98409 h 2077670"/>
                <a:gd name="connsiteX6" fmla="*/ 2030082 w 2764111"/>
                <a:gd name="connsiteY6" fmla="*/ 303 h 2077670"/>
                <a:gd name="connsiteX7" fmla="*/ 1898273 w 2764111"/>
                <a:gd name="connsiteY7" fmla="*/ 22051 h 2077670"/>
                <a:gd name="connsiteX8" fmla="*/ 1900421 w 2764111"/>
                <a:gd name="connsiteY8" fmla="*/ 783060 h 2077670"/>
                <a:gd name="connsiteX9" fmla="*/ 1226678 w 2764111"/>
                <a:gd name="connsiteY9" fmla="*/ 497145 h 2077670"/>
                <a:gd name="connsiteX10" fmla="*/ 1130871 w 2764111"/>
                <a:gd name="connsiteY10" fmla="*/ 572491 h 2077670"/>
                <a:gd name="connsiteX11" fmla="*/ 221873 w 2764111"/>
                <a:gd name="connsiteY11" fmla="*/ 183976 h 2077670"/>
                <a:gd name="connsiteX0" fmla="*/ 221873 w 2749398"/>
                <a:gd name="connsiteY0" fmla="*/ 183976 h 2077670"/>
                <a:gd name="connsiteX1" fmla="*/ 128952 w 2749398"/>
                <a:gd name="connsiteY1" fmla="*/ 2064983 h 2077670"/>
                <a:gd name="connsiteX2" fmla="*/ 1861333 w 2749398"/>
                <a:gd name="connsiteY2" fmla="*/ 2077670 h 2077670"/>
                <a:gd name="connsiteX3" fmla="*/ 1811798 w 2749398"/>
                <a:gd name="connsiteY3" fmla="*/ 1807346 h 2077670"/>
                <a:gd name="connsiteX4" fmla="*/ 2664150 w 2749398"/>
                <a:gd name="connsiteY4" fmla="*/ 130334 h 2077670"/>
                <a:gd name="connsiteX5" fmla="*/ 2054394 w 2749398"/>
                <a:gd name="connsiteY5" fmla="*/ 98409 h 2077670"/>
                <a:gd name="connsiteX6" fmla="*/ 2030082 w 2749398"/>
                <a:gd name="connsiteY6" fmla="*/ 303 h 2077670"/>
                <a:gd name="connsiteX7" fmla="*/ 1898273 w 2749398"/>
                <a:gd name="connsiteY7" fmla="*/ 22051 h 2077670"/>
                <a:gd name="connsiteX8" fmla="*/ 1900421 w 2749398"/>
                <a:gd name="connsiteY8" fmla="*/ 783060 h 2077670"/>
                <a:gd name="connsiteX9" fmla="*/ 1226678 w 2749398"/>
                <a:gd name="connsiteY9" fmla="*/ 497145 h 2077670"/>
                <a:gd name="connsiteX10" fmla="*/ 1130871 w 2749398"/>
                <a:gd name="connsiteY10" fmla="*/ 572491 h 2077670"/>
                <a:gd name="connsiteX11" fmla="*/ 221873 w 2749398"/>
                <a:gd name="connsiteY11" fmla="*/ 183976 h 2077670"/>
                <a:gd name="connsiteX0" fmla="*/ 221873 w 2749398"/>
                <a:gd name="connsiteY0" fmla="*/ 183976 h 2077670"/>
                <a:gd name="connsiteX1" fmla="*/ 128952 w 2749398"/>
                <a:gd name="connsiteY1" fmla="*/ 2064983 h 2077670"/>
                <a:gd name="connsiteX2" fmla="*/ 1861333 w 2749398"/>
                <a:gd name="connsiteY2" fmla="*/ 2077670 h 2077670"/>
                <a:gd name="connsiteX3" fmla="*/ 1811798 w 2749398"/>
                <a:gd name="connsiteY3" fmla="*/ 1807346 h 2077670"/>
                <a:gd name="connsiteX4" fmla="*/ 2664150 w 2749398"/>
                <a:gd name="connsiteY4" fmla="*/ 130334 h 2077670"/>
                <a:gd name="connsiteX5" fmla="*/ 2074193 w 2749398"/>
                <a:gd name="connsiteY5" fmla="*/ 375596 h 2077670"/>
                <a:gd name="connsiteX6" fmla="*/ 2030082 w 2749398"/>
                <a:gd name="connsiteY6" fmla="*/ 303 h 2077670"/>
                <a:gd name="connsiteX7" fmla="*/ 1898273 w 2749398"/>
                <a:gd name="connsiteY7" fmla="*/ 22051 h 2077670"/>
                <a:gd name="connsiteX8" fmla="*/ 1900421 w 2749398"/>
                <a:gd name="connsiteY8" fmla="*/ 783060 h 2077670"/>
                <a:gd name="connsiteX9" fmla="*/ 1226678 w 2749398"/>
                <a:gd name="connsiteY9" fmla="*/ 497145 h 2077670"/>
                <a:gd name="connsiteX10" fmla="*/ 1130871 w 2749398"/>
                <a:gd name="connsiteY10" fmla="*/ 572491 h 2077670"/>
                <a:gd name="connsiteX11" fmla="*/ 221873 w 2749398"/>
                <a:gd name="connsiteY11" fmla="*/ 183976 h 2077670"/>
                <a:gd name="connsiteX0" fmla="*/ 221873 w 2758225"/>
                <a:gd name="connsiteY0" fmla="*/ 183976 h 2109781"/>
                <a:gd name="connsiteX1" fmla="*/ 128952 w 2758225"/>
                <a:gd name="connsiteY1" fmla="*/ 2064983 h 2109781"/>
                <a:gd name="connsiteX2" fmla="*/ 1861333 w 2758225"/>
                <a:gd name="connsiteY2" fmla="*/ 2077670 h 2109781"/>
                <a:gd name="connsiteX3" fmla="*/ 1811798 w 2758225"/>
                <a:gd name="connsiteY3" fmla="*/ 1807346 h 2109781"/>
                <a:gd name="connsiteX4" fmla="*/ 2674050 w 2758225"/>
                <a:gd name="connsiteY4" fmla="*/ 407521 h 2109781"/>
                <a:gd name="connsiteX5" fmla="*/ 2074193 w 2758225"/>
                <a:gd name="connsiteY5" fmla="*/ 375596 h 2109781"/>
                <a:gd name="connsiteX6" fmla="*/ 2030082 w 2758225"/>
                <a:gd name="connsiteY6" fmla="*/ 303 h 2109781"/>
                <a:gd name="connsiteX7" fmla="*/ 1898273 w 2758225"/>
                <a:gd name="connsiteY7" fmla="*/ 22051 h 2109781"/>
                <a:gd name="connsiteX8" fmla="*/ 1900421 w 2758225"/>
                <a:gd name="connsiteY8" fmla="*/ 783060 h 2109781"/>
                <a:gd name="connsiteX9" fmla="*/ 1226678 w 2758225"/>
                <a:gd name="connsiteY9" fmla="*/ 497145 h 2109781"/>
                <a:gd name="connsiteX10" fmla="*/ 1130871 w 2758225"/>
                <a:gd name="connsiteY10" fmla="*/ 572491 h 2109781"/>
                <a:gd name="connsiteX11" fmla="*/ 221873 w 2758225"/>
                <a:gd name="connsiteY11" fmla="*/ 183976 h 2109781"/>
                <a:gd name="connsiteX0" fmla="*/ 221873 w 2758225"/>
                <a:gd name="connsiteY0" fmla="*/ 162543 h 2088348"/>
                <a:gd name="connsiteX1" fmla="*/ 128952 w 2758225"/>
                <a:gd name="connsiteY1" fmla="*/ 2043550 h 2088348"/>
                <a:gd name="connsiteX2" fmla="*/ 1861333 w 2758225"/>
                <a:gd name="connsiteY2" fmla="*/ 2056237 h 2088348"/>
                <a:gd name="connsiteX3" fmla="*/ 1811798 w 2758225"/>
                <a:gd name="connsiteY3" fmla="*/ 1785913 h 2088348"/>
                <a:gd name="connsiteX4" fmla="*/ 2674050 w 2758225"/>
                <a:gd name="connsiteY4" fmla="*/ 386088 h 2088348"/>
                <a:gd name="connsiteX5" fmla="*/ 2074193 w 2758225"/>
                <a:gd name="connsiteY5" fmla="*/ 354163 h 2088348"/>
                <a:gd name="connsiteX6" fmla="*/ 2059780 w 2758225"/>
                <a:gd name="connsiteY6" fmla="*/ 513445 h 2088348"/>
                <a:gd name="connsiteX7" fmla="*/ 1898273 w 2758225"/>
                <a:gd name="connsiteY7" fmla="*/ 618 h 2088348"/>
                <a:gd name="connsiteX8" fmla="*/ 1900421 w 2758225"/>
                <a:gd name="connsiteY8" fmla="*/ 761627 h 2088348"/>
                <a:gd name="connsiteX9" fmla="*/ 1226678 w 2758225"/>
                <a:gd name="connsiteY9" fmla="*/ 475712 h 2088348"/>
                <a:gd name="connsiteX10" fmla="*/ 1130871 w 2758225"/>
                <a:gd name="connsiteY10" fmla="*/ 551058 h 2088348"/>
                <a:gd name="connsiteX11" fmla="*/ 221873 w 2758225"/>
                <a:gd name="connsiteY11" fmla="*/ 162543 h 2088348"/>
                <a:gd name="connsiteX0" fmla="*/ 221873 w 2758225"/>
                <a:gd name="connsiteY0" fmla="*/ 0 h 1925805"/>
                <a:gd name="connsiteX1" fmla="*/ 128952 w 2758225"/>
                <a:gd name="connsiteY1" fmla="*/ 1881007 h 1925805"/>
                <a:gd name="connsiteX2" fmla="*/ 1861333 w 2758225"/>
                <a:gd name="connsiteY2" fmla="*/ 1893694 h 1925805"/>
                <a:gd name="connsiteX3" fmla="*/ 1811798 w 2758225"/>
                <a:gd name="connsiteY3" fmla="*/ 1623370 h 1925805"/>
                <a:gd name="connsiteX4" fmla="*/ 2674050 w 2758225"/>
                <a:gd name="connsiteY4" fmla="*/ 223545 h 1925805"/>
                <a:gd name="connsiteX5" fmla="*/ 2074193 w 2758225"/>
                <a:gd name="connsiteY5" fmla="*/ 191620 h 1925805"/>
                <a:gd name="connsiteX6" fmla="*/ 2059780 w 2758225"/>
                <a:gd name="connsiteY6" fmla="*/ 350902 h 1925805"/>
                <a:gd name="connsiteX7" fmla="*/ 1947770 w 2758225"/>
                <a:gd name="connsiteY7" fmla="*/ 323152 h 1925805"/>
                <a:gd name="connsiteX8" fmla="*/ 1900421 w 2758225"/>
                <a:gd name="connsiteY8" fmla="*/ 599084 h 1925805"/>
                <a:gd name="connsiteX9" fmla="*/ 1226678 w 2758225"/>
                <a:gd name="connsiteY9" fmla="*/ 313169 h 1925805"/>
                <a:gd name="connsiteX10" fmla="*/ 1130871 w 2758225"/>
                <a:gd name="connsiteY10" fmla="*/ 388515 h 1925805"/>
                <a:gd name="connsiteX11" fmla="*/ 221873 w 2758225"/>
                <a:gd name="connsiteY11" fmla="*/ 0 h 1925805"/>
                <a:gd name="connsiteX0" fmla="*/ 221873 w 2758225"/>
                <a:gd name="connsiteY0" fmla="*/ 0 h 1925805"/>
                <a:gd name="connsiteX1" fmla="*/ 128952 w 2758225"/>
                <a:gd name="connsiteY1" fmla="*/ 1881007 h 1925805"/>
                <a:gd name="connsiteX2" fmla="*/ 1861333 w 2758225"/>
                <a:gd name="connsiteY2" fmla="*/ 1893694 h 1925805"/>
                <a:gd name="connsiteX3" fmla="*/ 1811798 w 2758225"/>
                <a:gd name="connsiteY3" fmla="*/ 1623370 h 1925805"/>
                <a:gd name="connsiteX4" fmla="*/ 2674050 w 2758225"/>
                <a:gd name="connsiteY4" fmla="*/ 223545 h 1925805"/>
                <a:gd name="connsiteX5" fmla="*/ 2074193 w 2758225"/>
                <a:gd name="connsiteY5" fmla="*/ 191620 h 1925805"/>
                <a:gd name="connsiteX6" fmla="*/ 2059780 w 2758225"/>
                <a:gd name="connsiteY6" fmla="*/ 350902 h 1925805"/>
                <a:gd name="connsiteX7" fmla="*/ 1918072 w 2758225"/>
                <a:gd name="connsiteY7" fmla="*/ 333052 h 1925805"/>
                <a:gd name="connsiteX8" fmla="*/ 1900421 w 2758225"/>
                <a:gd name="connsiteY8" fmla="*/ 599084 h 1925805"/>
                <a:gd name="connsiteX9" fmla="*/ 1226678 w 2758225"/>
                <a:gd name="connsiteY9" fmla="*/ 313169 h 1925805"/>
                <a:gd name="connsiteX10" fmla="*/ 1130871 w 2758225"/>
                <a:gd name="connsiteY10" fmla="*/ 388515 h 1925805"/>
                <a:gd name="connsiteX11" fmla="*/ 221873 w 2758225"/>
                <a:gd name="connsiteY11" fmla="*/ 0 h 1925805"/>
                <a:gd name="connsiteX0" fmla="*/ 221873 w 2758225"/>
                <a:gd name="connsiteY0" fmla="*/ 0 h 1925805"/>
                <a:gd name="connsiteX1" fmla="*/ 128952 w 2758225"/>
                <a:gd name="connsiteY1" fmla="*/ 1881007 h 1925805"/>
                <a:gd name="connsiteX2" fmla="*/ 1861333 w 2758225"/>
                <a:gd name="connsiteY2" fmla="*/ 1893694 h 1925805"/>
                <a:gd name="connsiteX3" fmla="*/ 1811798 w 2758225"/>
                <a:gd name="connsiteY3" fmla="*/ 1623370 h 1925805"/>
                <a:gd name="connsiteX4" fmla="*/ 2674050 w 2758225"/>
                <a:gd name="connsiteY4" fmla="*/ 223545 h 1925805"/>
                <a:gd name="connsiteX5" fmla="*/ 2074193 w 2758225"/>
                <a:gd name="connsiteY5" fmla="*/ 191620 h 1925805"/>
                <a:gd name="connsiteX6" fmla="*/ 2059780 w 2758225"/>
                <a:gd name="connsiteY6" fmla="*/ 350902 h 1925805"/>
                <a:gd name="connsiteX7" fmla="*/ 1918072 w 2758225"/>
                <a:gd name="connsiteY7" fmla="*/ 333052 h 1925805"/>
                <a:gd name="connsiteX8" fmla="*/ 1940020 w 2758225"/>
                <a:gd name="connsiteY8" fmla="*/ 698080 h 1925805"/>
                <a:gd name="connsiteX9" fmla="*/ 1226678 w 2758225"/>
                <a:gd name="connsiteY9" fmla="*/ 313169 h 1925805"/>
                <a:gd name="connsiteX10" fmla="*/ 1130871 w 2758225"/>
                <a:gd name="connsiteY10" fmla="*/ 388515 h 1925805"/>
                <a:gd name="connsiteX11" fmla="*/ 221873 w 2758225"/>
                <a:gd name="connsiteY11" fmla="*/ 0 h 1925805"/>
                <a:gd name="connsiteX0" fmla="*/ 221873 w 2758225"/>
                <a:gd name="connsiteY0" fmla="*/ 0 h 1925805"/>
                <a:gd name="connsiteX1" fmla="*/ 128952 w 2758225"/>
                <a:gd name="connsiteY1" fmla="*/ 1881007 h 1925805"/>
                <a:gd name="connsiteX2" fmla="*/ 1861333 w 2758225"/>
                <a:gd name="connsiteY2" fmla="*/ 1893694 h 1925805"/>
                <a:gd name="connsiteX3" fmla="*/ 1811798 w 2758225"/>
                <a:gd name="connsiteY3" fmla="*/ 1623370 h 1925805"/>
                <a:gd name="connsiteX4" fmla="*/ 2674050 w 2758225"/>
                <a:gd name="connsiteY4" fmla="*/ 223545 h 1925805"/>
                <a:gd name="connsiteX5" fmla="*/ 2074193 w 2758225"/>
                <a:gd name="connsiteY5" fmla="*/ 191620 h 1925805"/>
                <a:gd name="connsiteX6" fmla="*/ 2059780 w 2758225"/>
                <a:gd name="connsiteY6" fmla="*/ 350902 h 1925805"/>
                <a:gd name="connsiteX7" fmla="*/ 1918072 w 2758225"/>
                <a:gd name="connsiteY7" fmla="*/ 333052 h 1925805"/>
                <a:gd name="connsiteX8" fmla="*/ 1940020 w 2758225"/>
                <a:gd name="connsiteY8" fmla="*/ 698080 h 1925805"/>
                <a:gd name="connsiteX9" fmla="*/ 1226678 w 2758225"/>
                <a:gd name="connsiteY9" fmla="*/ 313169 h 1925805"/>
                <a:gd name="connsiteX10" fmla="*/ 1130871 w 2758225"/>
                <a:gd name="connsiteY10" fmla="*/ 388515 h 1925805"/>
                <a:gd name="connsiteX11" fmla="*/ 221873 w 2758225"/>
                <a:gd name="connsiteY11" fmla="*/ 0 h 1925805"/>
                <a:gd name="connsiteX0" fmla="*/ 221873 w 2758225"/>
                <a:gd name="connsiteY0" fmla="*/ 0 h 1925805"/>
                <a:gd name="connsiteX1" fmla="*/ 128952 w 2758225"/>
                <a:gd name="connsiteY1" fmla="*/ 1881007 h 1925805"/>
                <a:gd name="connsiteX2" fmla="*/ 1861333 w 2758225"/>
                <a:gd name="connsiteY2" fmla="*/ 1893694 h 1925805"/>
                <a:gd name="connsiteX3" fmla="*/ 1811798 w 2758225"/>
                <a:gd name="connsiteY3" fmla="*/ 1623370 h 1925805"/>
                <a:gd name="connsiteX4" fmla="*/ 2674050 w 2758225"/>
                <a:gd name="connsiteY4" fmla="*/ 223545 h 1925805"/>
                <a:gd name="connsiteX5" fmla="*/ 2074193 w 2758225"/>
                <a:gd name="connsiteY5" fmla="*/ 191620 h 1925805"/>
                <a:gd name="connsiteX6" fmla="*/ 2059780 w 2758225"/>
                <a:gd name="connsiteY6" fmla="*/ 350902 h 1925805"/>
                <a:gd name="connsiteX7" fmla="*/ 1932922 w 2758225"/>
                <a:gd name="connsiteY7" fmla="*/ 441947 h 1925805"/>
                <a:gd name="connsiteX8" fmla="*/ 1940020 w 2758225"/>
                <a:gd name="connsiteY8" fmla="*/ 698080 h 1925805"/>
                <a:gd name="connsiteX9" fmla="*/ 1226678 w 2758225"/>
                <a:gd name="connsiteY9" fmla="*/ 313169 h 1925805"/>
                <a:gd name="connsiteX10" fmla="*/ 1130871 w 2758225"/>
                <a:gd name="connsiteY10" fmla="*/ 388515 h 1925805"/>
                <a:gd name="connsiteX11" fmla="*/ 221873 w 2758225"/>
                <a:gd name="connsiteY11" fmla="*/ 0 h 1925805"/>
                <a:gd name="connsiteX0" fmla="*/ 221873 w 2758225"/>
                <a:gd name="connsiteY0" fmla="*/ 0 h 1925805"/>
                <a:gd name="connsiteX1" fmla="*/ 128952 w 2758225"/>
                <a:gd name="connsiteY1" fmla="*/ 1881007 h 1925805"/>
                <a:gd name="connsiteX2" fmla="*/ 1861333 w 2758225"/>
                <a:gd name="connsiteY2" fmla="*/ 1893694 h 1925805"/>
                <a:gd name="connsiteX3" fmla="*/ 1811798 w 2758225"/>
                <a:gd name="connsiteY3" fmla="*/ 1623370 h 1925805"/>
                <a:gd name="connsiteX4" fmla="*/ 2674050 w 2758225"/>
                <a:gd name="connsiteY4" fmla="*/ 223545 h 1925805"/>
                <a:gd name="connsiteX5" fmla="*/ 2074193 w 2758225"/>
                <a:gd name="connsiteY5" fmla="*/ 191620 h 1925805"/>
                <a:gd name="connsiteX6" fmla="*/ 2074630 w 2758225"/>
                <a:gd name="connsiteY6" fmla="*/ 425149 h 1925805"/>
                <a:gd name="connsiteX7" fmla="*/ 1932922 w 2758225"/>
                <a:gd name="connsiteY7" fmla="*/ 441947 h 1925805"/>
                <a:gd name="connsiteX8" fmla="*/ 1940020 w 2758225"/>
                <a:gd name="connsiteY8" fmla="*/ 698080 h 1925805"/>
                <a:gd name="connsiteX9" fmla="*/ 1226678 w 2758225"/>
                <a:gd name="connsiteY9" fmla="*/ 313169 h 1925805"/>
                <a:gd name="connsiteX10" fmla="*/ 1130871 w 2758225"/>
                <a:gd name="connsiteY10" fmla="*/ 388515 h 1925805"/>
                <a:gd name="connsiteX11" fmla="*/ 221873 w 2758225"/>
                <a:gd name="connsiteY11" fmla="*/ 0 h 1925805"/>
                <a:gd name="connsiteX0" fmla="*/ 221873 w 2758225"/>
                <a:gd name="connsiteY0" fmla="*/ 0 h 1925805"/>
                <a:gd name="connsiteX1" fmla="*/ 128952 w 2758225"/>
                <a:gd name="connsiteY1" fmla="*/ 1881007 h 1925805"/>
                <a:gd name="connsiteX2" fmla="*/ 1861333 w 2758225"/>
                <a:gd name="connsiteY2" fmla="*/ 1893694 h 1925805"/>
                <a:gd name="connsiteX3" fmla="*/ 1811798 w 2758225"/>
                <a:gd name="connsiteY3" fmla="*/ 1623370 h 1925805"/>
                <a:gd name="connsiteX4" fmla="*/ 2674050 w 2758225"/>
                <a:gd name="connsiteY4" fmla="*/ 223545 h 1925805"/>
                <a:gd name="connsiteX5" fmla="*/ 2079142 w 2758225"/>
                <a:gd name="connsiteY5" fmla="*/ 335163 h 1925805"/>
                <a:gd name="connsiteX6" fmla="*/ 2074630 w 2758225"/>
                <a:gd name="connsiteY6" fmla="*/ 425149 h 1925805"/>
                <a:gd name="connsiteX7" fmla="*/ 1932922 w 2758225"/>
                <a:gd name="connsiteY7" fmla="*/ 441947 h 1925805"/>
                <a:gd name="connsiteX8" fmla="*/ 1940020 w 2758225"/>
                <a:gd name="connsiteY8" fmla="*/ 698080 h 1925805"/>
                <a:gd name="connsiteX9" fmla="*/ 1226678 w 2758225"/>
                <a:gd name="connsiteY9" fmla="*/ 313169 h 1925805"/>
                <a:gd name="connsiteX10" fmla="*/ 1130871 w 2758225"/>
                <a:gd name="connsiteY10" fmla="*/ 388515 h 1925805"/>
                <a:gd name="connsiteX11" fmla="*/ 221873 w 2758225"/>
                <a:gd name="connsiteY11" fmla="*/ 0 h 1925805"/>
                <a:gd name="connsiteX0" fmla="*/ 221873 w 2753809"/>
                <a:gd name="connsiteY0" fmla="*/ 0 h 1962926"/>
                <a:gd name="connsiteX1" fmla="*/ 128952 w 2753809"/>
                <a:gd name="connsiteY1" fmla="*/ 1881007 h 1962926"/>
                <a:gd name="connsiteX2" fmla="*/ 1861333 w 2753809"/>
                <a:gd name="connsiteY2" fmla="*/ 1893694 h 1962926"/>
                <a:gd name="connsiteX3" fmla="*/ 1811798 w 2753809"/>
                <a:gd name="connsiteY3" fmla="*/ 1623370 h 1962926"/>
                <a:gd name="connsiteX4" fmla="*/ 2669101 w 2753809"/>
                <a:gd name="connsiteY4" fmla="*/ 357189 h 1962926"/>
                <a:gd name="connsiteX5" fmla="*/ 2079142 w 2753809"/>
                <a:gd name="connsiteY5" fmla="*/ 335163 h 1962926"/>
                <a:gd name="connsiteX6" fmla="*/ 2074630 w 2753809"/>
                <a:gd name="connsiteY6" fmla="*/ 425149 h 1962926"/>
                <a:gd name="connsiteX7" fmla="*/ 1932922 w 2753809"/>
                <a:gd name="connsiteY7" fmla="*/ 441947 h 1962926"/>
                <a:gd name="connsiteX8" fmla="*/ 1940020 w 2753809"/>
                <a:gd name="connsiteY8" fmla="*/ 698080 h 1962926"/>
                <a:gd name="connsiteX9" fmla="*/ 1226678 w 2753809"/>
                <a:gd name="connsiteY9" fmla="*/ 313169 h 1962926"/>
                <a:gd name="connsiteX10" fmla="*/ 1130871 w 2753809"/>
                <a:gd name="connsiteY10" fmla="*/ 388515 h 1962926"/>
                <a:gd name="connsiteX11" fmla="*/ 221873 w 2753809"/>
                <a:gd name="connsiteY11" fmla="*/ 0 h 1962926"/>
                <a:gd name="connsiteX0" fmla="*/ 221873 w 2753809"/>
                <a:gd name="connsiteY0" fmla="*/ 0 h 1952784"/>
                <a:gd name="connsiteX1" fmla="*/ 128952 w 2753809"/>
                <a:gd name="connsiteY1" fmla="*/ 1881007 h 1952784"/>
                <a:gd name="connsiteX2" fmla="*/ 1861333 w 2753809"/>
                <a:gd name="connsiteY2" fmla="*/ 1893694 h 1952784"/>
                <a:gd name="connsiteX3" fmla="*/ 1811798 w 2753809"/>
                <a:gd name="connsiteY3" fmla="*/ 1623370 h 1952784"/>
                <a:gd name="connsiteX4" fmla="*/ 2669101 w 2753809"/>
                <a:gd name="connsiteY4" fmla="*/ 322540 h 1952784"/>
                <a:gd name="connsiteX5" fmla="*/ 2079142 w 2753809"/>
                <a:gd name="connsiteY5" fmla="*/ 335163 h 1952784"/>
                <a:gd name="connsiteX6" fmla="*/ 2074630 w 2753809"/>
                <a:gd name="connsiteY6" fmla="*/ 425149 h 1952784"/>
                <a:gd name="connsiteX7" fmla="*/ 1932922 w 2753809"/>
                <a:gd name="connsiteY7" fmla="*/ 441947 h 1952784"/>
                <a:gd name="connsiteX8" fmla="*/ 1940020 w 2753809"/>
                <a:gd name="connsiteY8" fmla="*/ 698080 h 1952784"/>
                <a:gd name="connsiteX9" fmla="*/ 1226678 w 2753809"/>
                <a:gd name="connsiteY9" fmla="*/ 313169 h 1952784"/>
                <a:gd name="connsiteX10" fmla="*/ 1130871 w 2753809"/>
                <a:gd name="connsiteY10" fmla="*/ 388515 h 1952784"/>
                <a:gd name="connsiteX11" fmla="*/ 221873 w 2753809"/>
                <a:gd name="connsiteY11" fmla="*/ 0 h 1952784"/>
                <a:gd name="connsiteX0" fmla="*/ 221873 w 2753809"/>
                <a:gd name="connsiteY0" fmla="*/ 0 h 1952784"/>
                <a:gd name="connsiteX1" fmla="*/ 128952 w 2753809"/>
                <a:gd name="connsiteY1" fmla="*/ 1881007 h 1952784"/>
                <a:gd name="connsiteX2" fmla="*/ 1861333 w 2753809"/>
                <a:gd name="connsiteY2" fmla="*/ 1893694 h 1952784"/>
                <a:gd name="connsiteX3" fmla="*/ 1811798 w 2753809"/>
                <a:gd name="connsiteY3" fmla="*/ 1623370 h 1952784"/>
                <a:gd name="connsiteX4" fmla="*/ 2669101 w 2753809"/>
                <a:gd name="connsiteY4" fmla="*/ 322540 h 1952784"/>
                <a:gd name="connsiteX5" fmla="*/ 2079142 w 2753809"/>
                <a:gd name="connsiteY5" fmla="*/ 335163 h 1952784"/>
                <a:gd name="connsiteX6" fmla="*/ 2074630 w 2753809"/>
                <a:gd name="connsiteY6" fmla="*/ 425149 h 1952784"/>
                <a:gd name="connsiteX7" fmla="*/ 1932922 w 2753809"/>
                <a:gd name="connsiteY7" fmla="*/ 441947 h 1952784"/>
                <a:gd name="connsiteX8" fmla="*/ 1940020 w 2753809"/>
                <a:gd name="connsiteY8" fmla="*/ 698080 h 1952784"/>
                <a:gd name="connsiteX9" fmla="*/ 1226678 w 2753809"/>
                <a:gd name="connsiteY9" fmla="*/ 313169 h 1952784"/>
                <a:gd name="connsiteX10" fmla="*/ 1130871 w 2753809"/>
                <a:gd name="connsiteY10" fmla="*/ 388515 h 1952784"/>
                <a:gd name="connsiteX11" fmla="*/ 221873 w 2753809"/>
                <a:gd name="connsiteY11" fmla="*/ 0 h 1952784"/>
                <a:gd name="connsiteX0" fmla="*/ 221873 w 2709782"/>
                <a:gd name="connsiteY0" fmla="*/ 0 h 1900716"/>
                <a:gd name="connsiteX1" fmla="*/ 128952 w 2709782"/>
                <a:gd name="connsiteY1" fmla="*/ 1881007 h 1900716"/>
                <a:gd name="connsiteX2" fmla="*/ 1861333 w 2709782"/>
                <a:gd name="connsiteY2" fmla="*/ 1893694 h 1900716"/>
                <a:gd name="connsiteX3" fmla="*/ 1811798 w 2709782"/>
                <a:gd name="connsiteY3" fmla="*/ 1623370 h 1900716"/>
                <a:gd name="connsiteX4" fmla="*/ 2669101 w 2709782"/>
                <a:gd name="connsiteY4" fmla="*/ 322540 h 1900716"/>
                <a:gd name="connsiteX5" fmla="*/ 2079142 w 2709782"/>
                <a:gd name="connsiteY5" fmla="*/ 335163 h 1900716"/>
                <a:gd name="connsiteX6" fmla="*/ 2074630 w 2709782"/>
                <a:gd name="connsiteY6" fmla="*/ 425149 h 1900716"/>
                <a:gd name="connsiteX7" fmla="*/ 1932922 w 2709782"/>
                <a:gd name="connsiteY7" fmla="*/ 441947 h 1900716"/>
                <a:gd name="connsiteX8" fmla="*/ 1940020 w 2709782"/>
                <a:gd name="connsiteY8" fmla="*/ 698080 h 1900716"/>
                <a:gd name="connsiteX9" fmla="*/ 1226678 w 2709782"/>
                <a:gd name="connsiteY9" fmla="*/ 313169 h 1900716"/>
                <a:gd name="connsiteX10" fmla="*/ 1130871 w 2709782"/>
                <a:gd name="connsiteY10" fmla="*/ 388515 h 1900716"/>
                <a:gd name="connsiteX11" fmla="*/ 221873 w 2709782"/>
                <a:gd name="connsiteY11" fmla="*/ 0 h 1900716"/>
                <a:gd name="connsiteX0" fmla="*/ 221873 w 2709782"/>
                <a:gd name="connsiteY0" fmla="*/ 0 h 1900716"/>
                <a:gd name="connsiteX1" fmla="*/ 128952 w 2709782"/>
                <a:gd name="connsiteY1" fmla="*/ 1881007 h 1900716"/>
                <a:gd name="connsiteX2" fmla="*/ 1861333 w 2709782"/>
                <a:gd name="connsiteY2" fmla="*/ 1893694 h 1900716"/>
                <a:gd name="connsiteX3" fmla="*/ 1811798 w 2709782"/>
                <a:gd name="connsiteY3" fmla="*/ 1623370 h 1900716"/>
                <a:gd name="connsiteX4" fmla="*/ 2669101 w 2709782"/>
                <a:gd name="connsiteY4" fmla="*/ 322540 h 1900716"/>
                <a:gd name="connsiteX5" fmla="*/ 2098940 w 2709782"/>
                <a:gd name="connsiteY5" fmla="*/ 340113 h 1900716"/>
                <a:gd name="connsiteX6" fmla="*/ 2074630 w 2709782"/>
                <a:gd name="connsiteY6" fmla="*/ 425149 h 1900716"/>
                <a:gd name="connsiteX7" fmla="*/ 1932922 w 2709782"/>
                <a:gd name="connsiteY7" fmla="*/ 441947 h 1900716"/>
                <a:gd name="connsiteX8" fmla="*/ 1940020 w 2709782"/>
                <a:gd name="connsiteY8" fmla="*/ 698080 h 1900716"/>
                <a:gd name="connsiteX9" fmla="*/ 1226678 w 2709782"/>
                <a:gd name="connsiteY9" fmla="*/ 313169 h 1900716"/>
                <a:gd name="connsiteX10" fmla="*/ 1130871 w 2709782"/>
                <a:gd name="connsiteY10" fmla="*/ 388515 h 1900716"/>
                <a:gd name="connsiteX11" fmla="*/ 221873 w 2709782"/>
                <a:gd name="connsiteY11" fmla="*/ 0 h 1900716"/>
                <a:gd name="connsiteX0" fmla="*/ 221873 w 2709782"/>
                <a:gd name="connsiteY0" fmla="*/ 0 h 1900716"/>
                <a:gd name="connsiteX1" fmla="*/ 128952 w 2709782"/>
                <a:gd name="connsiteY1" fmla="*/ 1881007 h 1900716"/>
                <a:gd name="connsiteX2" fmla="*/ 1861333 w 2709782"/>
                <a:gd name="connsiteY2" fmla="*/ 1893694 h 1900716"/>
                <a:gd name="connsiteX3" fmla="*/ 1811798 w 2709782"/>
                <a:gd name="connsiteY3" fmla="*/ 1623370 h 1900716"/>
                <a:gd name="connsiteX4" fmla="*/ 2669101 w 2709782"/>
                <a:gd name="connsiteY4" fmla="*/ 322540 h 1900716"/>
                <a:gd name="connsiteX5" fmla="*/ 2098940 w 2709782"/>
                <a:gd name="connsiteY5" fmla="*/ 340113 h 1900716"/>
                <a:gd name="connsiteX6" fmla="*/ 2104328 w 2709782"/>
                <a:gd name="connsiteY6" fmla="*/ 266756 h 1900716"/>
                <a:gd name="connsiteX7" fmla="*/ 1932922 w 2709782"/>
                <a:gd name="connsiteY7" fmla="*/ 441947 h 1900716"/>
                <a:gd name="connsiteX8" fmla="*/ 1940020 w 2709782"/>
                <a:gd name="connsiteY8" fmla="*/ 698080 h 1900716"/>
                <a:gd name="connsiteX9" fmla="*/ 1226678 w 2709782"/>
                <a:gd name="connsiteY9" fmla="*/ 313169 h 1900716"/>
                <a:gd name="connsiteX10" fmla="*/ 1130871 w 2709782"/>
                <a:gd name="connsiteY10" fmla="*/ 388515 h 1900716"/>
                <a:gd name="connsiteX11" fmla="*/ 221873 w 2709782"/>
                <a:gd name="connsiteY11" fmla="*/ 0 h 1900716"/>
                <a:gd name="connsiteX0" fmla="*/ 221873 w 2709782"/>
                <a:gd name="connsiteY0" fmla="*/ 0 h 1900716"/>
                <a:gd name="connsiteX1" fmla="*/ 128952 w 2709782"/>
                <a:gd name="connsiteY1" fmla="*/ 1881007 h 1900716"/>
                <a:gd name="connsiteX2" fmla="*/ 1861333 w 2709782"/>
                <a:gd name="connsiteY2" fmla="*/ 1893694 h 1900716"/>
                <a:gd name="connsiteX3" fmla="*/ 1811798 w 2709782"/>
                <a:gd name="connsiteY3" fmla="*/ 1623370 h 1900716"/>
                <a:gd name="connsiteX4" fmla="*/ 2669101 w 2709782"/>
                <a:gd name="connsiteY4" fmla="*/ 322540 h 1900716"/>
                <a:gd name="connsiteX5" fmla="*/ 2098940 w 2709782"/>
                <a:gd name="connsiteY5" fmla="*/ 340113 h 1900716"/>
                <a:gd name="connsiteX6" fmla="*/ 2104328 w 2709782"/>
                <a:gd name="connsiteY6" fmla="*/ 266756 h 1900716"/>
                <a:gd name="connsiteX7" fmla="*/ 1987370 w 2709782"/>
                <a:gd name="connsiteY7" fmla="*/ 283554 h 1900716"/>
                <a:gd name="connsiteX8" fmla="*/ 1940020 w 2709782"/>
                <a:gd name="connsiteY8" fmla="*/ 698080 h 1900716"/>
                <a:gd name="connsiteX9" fmla="*/ 1226678 w 2709782"/>
                <a:gd name="connsiteY9" fmla="*/ 313169 h 1900716"/>
                <a:gd name="connsiteX10" fmla="*/ 1130871 w 2709782"/>
                <a:gd name="connsiteY10" fmla="*/ 388515 h 1900716"/>
                <a:gd name="connsiteX11" fmla="*/ 221873 w 2709782"/>
                <a:gd name="connsiteY11" fmla="*/ 0 h 1900716"/>
                <a:gd name="connsiteX0" fmla="*/ 221873 w 2709782"/>
                <a:gd name="connsiteY0" fmla="*/ 0 h 1900716"/>
                <a:gd name="connsiteX1" fmla="*/ 128952 w 2709782"/>
                <a:gd name="connsiteY1" fmla="*/ 1881007 h 1900716"/>
                <a:gd name="connsiteX2" fmla="*/ 1861333 w 2709782"/>
                <a:gd name="connsiteY2" fmla="*/ 1893694 h 1900716"/>
                <a:gd name="connsiteX3" fmla="*/ 1811798 w 2709782"/>
                <a:gd name="connsiteY3" fmla="*/ 1623370 h 1900716"/>
                <a:gd name="connsiteX4" fmla="*/ 2669101 w 2709782"/>
                <a:gd name="connsiteY4" fmla="*/ 322540 h 1900716"/>
                <a:gd name="connsiteX5" fmla="*/ 2098940 w 2709782"/>
                <a:gd name="connsiteY5" fmla="*/ 340113 h 1900716"/>
                <a:gd name="connsiteX6" fmla="*/ 2104328 w 2709782"/>
                <a:gd name="connsiteY6" fmla="*/ 266756 h 1900716"/>
                <a:gd name="connsiteX7" fmla="*/ 1987370 w 2709782"/>
                <a:gd name="connsiteY7" fmla="*/ 283554 h 1900716"/>
                <a:gd name="connsiteX8" fmla="*/ 2009316 w 2709782"/>
                <a:gd name="connsiteY8" fmla="*/ 717879 h 1900716"/>
                <a:gd name="connsiteX9" fmla="*/ 1226678 w 2709782"/>
                <a:gd name="connsiteY9" fmla="*/ 313169 h 1900716"/>
                <a:gd name="connsiteX10" fmla="*/ 1130871 w 2709782"/>
                <a:gd name="connsiteY10" fmla="*/ 388515 h 1900716"/>
                <a:gd name="connsiteX11" fmla="*/ 221873 w 2709782"/>
                <a:gd name="connsiteY11" fmla="*/ 0 h 1900716"/>
                <a:gd name="connsiteX0" fmla="*/ 221873 w 2709782"/>
                <a:gd name="connsiteY0" fmla="*/ 0 h 1900716"/>
                <a:gd name="connsiteX1" fmla="*/ 128952 w 2709782"/>
                <a:gd name="connsiteY1" fmla="*/ 1881007 h 1900716"/>
                <a:gd name="connsiteX2" fmla="*/ 1861333 w 2709782"/>
                <a:gd name="connsiteY2" fmla="*/ 1893694 h 1900716"/>
                <a:gd name="connsiteX3" fmla="*/ 1811798 w 2709782"/>
                <a:gd name="connsiteY3" fmla="*/ 1623370 h 1900716"/>
                <a:gd name="connsiteX4" fmla="*/ 2669101 w 2709782"/>
                <a:gd name="connsiteY4" fmla="*/ 322540 h 1900716"/>
                <a:gd name="connsiteX5" fmla="*/ 2098940 w 2709782"/>
                <a:gd name="connsiteY5" fmla="*/ 340113 h 1900716"/>
                <a:gd name="connsiteX6" fmla="*/ 2104328 w 2709782"/>
                <a:gd name="connsiteY6" fmla="*/ 266756 h 1900716"/>
                <a:gd name="connsiteX7" fmla="*/ 1987370 w 2709782"/>
                <a:gd name="connsiteY7" fmla="*/ 283554 h 1900716"/>
                <a:gd name="connsiteX8" fmla="*/ 2029115 w 2709782"/>
                <a:gd name="connsiteY8" fmla="*/ 861422 h 1900716"/>
                <a:gd name="connsiteX9" fmla="*/ 1226678 w 2709782"/>
                <a:gd name="connsiteY9" fmla="*/ 313169 h 1900716"/>
                <a:gd name="connsiteX10" fmla="*/ 1130871 w 2709782"/>
                <a:gd name="connsiteY10" fmla="*/ 388515 h 1900716"/>
                <a:gd name="connsiteX11" fmla="*/ 221873 w 2709782"/>
                <a:gd name="connsiteY11" fmla="*/ 0 h 1900716"/>
                <a:gd name="connsiteX0" fmla="*/ 221873 w 2709782"/>
                <a:gd name="connsiteY0" fmla="*/ 0 h 1900716"/>
                <a:gd name="connsiteX1" fmla="*/ 128952 w 2709782"/>
                <a:gd name="connsiteY1" fmla="*/ 1881007 h 1900716"/>
                <a:gd name="connsiteX2" fmla="*/ 1861333 w 2709782"/>
                <a:gd name="connsiteY2" fmla="*/ 1893694 h 1900716"/>
                <a:gd name="connsiteX3" fmla="*/ 1811798 w 2709782"/>
                <a:gd name="connsiteY3" fmla="*/ 1623370 h 1900716"/>
                <a:gd name="connsiteX4" fmla="*/ 2669101 w 2709782"/>
                <a:gd name="connsiteY4" fmla="*/ 322540 h 1900716"/>
                <a:gd name="connsiteX5" fmla="*/ 2098940 w 2709782"/>
                <a:gd name="connsiteY5" fmla="*/ 340113 h 1900716"/>
                <a:gd name="connsiteX6" fmla="*/ 2104328 w 2709782"/>
                <a:gd name="connsiteY6" fmla="*/ 266756 h 1900716"/>
                <a:gd name="connsiteX7" fmla="*/ 1987370 w 2709782"/>
                <a:gd name="connsiteY7" fmla="*/ 283554 h 1900716"/>
                <a:gd name="connsiteX8" fmla="*/ 2029115 w 2709782"/>
                <a:gd name="connsiteY8" fmla="*/ 861422 h 1900716"/>
                <a:gd name="connsiteX9" fmla="*/ 1665772 w 2709782"/>
                <a:gd name="connsiteY9" fmla="*/ 522224 h 1900716"/>
                <a:gd name="connsiteX10" fmla="*/ 1226678 w 2709782"/>
                <a:gd name="connsiteY10" fmla="*/ 313169 h 1900716"/>
                <a:gd name="connsiteX11" fmla="*/ 1130871 w 2709782"/>
                <a:gd name="connsiteY11" fmla="*/ 388515 h 1900716"/>
                <a:gd name="connsiteX12" fmla="*/ 221873 w 2709782"/>
                <a:gd name="connsiteY12" fmla="*/ 0 h 1900716"/>
                <a:gd name="connsiteX0" fmla="*/ 221873 w 2709782"/>
                <a:gd name="connsiteY0" fmla="*/ 0 h 1900716"/>
                <a:gd name="connsiteX1" fmla="*/ 128952 w 2709782"/>
                <a:gd name="connsiteY1" fmla="*/ 1881007 h 1900716"/>
                <a:gd name="connsiteX2" fmla="*/ 1861333 w 2709782"/>
                <a:gd name="connsiteY2" fmla="*/ 1893694 h 1900716"/>
                <a:gd name="connsiteX3" fmla="*/ 1811798 w 2709782"/>
                <a:gd name="connsiteY3" fmla="*/ 1623370 h 1900716"/>
                <a:gd name="connsiteX4" fmla="*/ 2669101 w 2709782"/>
                <a:gd name="connsiteY4" fmla="*/ 322540 h 1900716"/>
                <a:gd name="connsiteX5" fmla="*/ 2098940 w 2709782"/>
                <a:gd name="connsiteY5" fmla="*/ 340113 h 1900716"/>
                <a:gd name="connsiteX6" fmla="*/ 2104328 w 2709782"/>
                <a:gd name="connsiteY6" fmla="*/ 266756 h 1900716"/>
                <a:gd name="connsiteX7" fmla="*/ 1987370 w 2709782"/>
                <a:gd name="connsiteY7" fmla="*/ 283554 h 1900716"/>
                <a:gd name="connsiteX8" fmla="*/ 2029115 w 2709782"/>
                <a:gd name="connsiteY8" fmla="*/ 861422 h 1900716"/>
                <a:gd name="connsiteX9" fmla="*/ 1546978 w 2709782"/>
                <a:gd name="connsiteY9" fmla="*/ 447977 h 1900716"/>
                <a:gd name="connsiteX10" fmla="*/ 1226678 w 2709782"/>
                <a:gd name="connsiteY10" fmla="*/ 313169 h 1900716"/>
                <a:gd name="connsiteX11" fmla="*/ 1130871 w 2709782"/>
                <a:gd name="connsiteY11" fmla="*/ 388515 h 1900716"/>
                <a:gd name="connsiteX12" fmla="*/ 221873 w 2709782"/>
                <a:gd name="connsiteY12" fmla="*/ 0 h 1900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09782" h="1900716">
                  <a:moveTo>
                    <a:pt x="221873" y="0"/>
                  </a:moveTo>
                  <a:cubicBezTo>
                    <a:pt x="-257552" y="739775"/>
                    <a:pt x="200156" y="1655049"/>
                    <a:pt x="128952" y="1881007"/>
                  </a:cubicBezTo>
                  <a:lnTo>
                    <a:pt x="1861333" y="1893694"/>
                  </a:lnTo>
                  <a:cubicBezTo>
                    <a:pt x="1851421" y="1767288"/>
                    <a:pt x="1821710" y="1749776"/>
                    <a:pt x="1811798" y="1623370"/>
                  </a:cubicBezTo>
                  <a:cubicBezTo>
                    <a:pt x="2488388" y="2190050"/>
                    <a:pt x="2833837" y="1950617"/>
                    <a:pt x="2669101" y="322540"/>
                  </a:cubicBezTo>
                  <a:cubicBezTo>
                    <a:pt x="2260425" y="300724"/>
                    <a:pt x="2236145" y="330814"/>
                    <a:pt x="2098940" y="340113"/>
                  </a:cubicBezTo>
                  <a:cubicBezTo>
                    <a:pt x="2090924" y="281495"/>
                    <a:pt x="2127627" y="315574"/>
                    <a:pt x="2104328" y="266756"/>
                  </a:cubicBezTo>
                  <a:cubicBezTo>
                    <a:pt x="2038744" y="265508"/>
                    <a:pt x="2090026" y="262329"/>
                    <a:pt x="1987370" y="283554"/>
                  </a:cubicBezTo>
                  <a:cubicBezTo>
                    <a:pt x="1973922" y="463120"/>
                    <a:pt x="2019590" y="604247"/>
                    <a:pt x="2029115" y="861422"/>
                  </a:cubicBezTo>
                  <a:cubicBezTo>
                    <a:pt x="1974690" y="912750"/>
                    <a:pt x="1680717" y="539352"/>
                    <a:pt x="1546978" y="447977"/>
                  </a:cubicBezTo>
                  <a:cubicBezTo>
                    <a:pt x="1413239" y="356602"/>
                    <a:pt x="1315003" y="347003"/>
                    <a:pt x="1226678" y="313169"/>
                  </a:cubicBezTo>
                  <a:cubicBezTo>
                    <a:pt x="1226550" y="434700"/>
                    <a:pt x="1264864" y="504137"/>
                    <a:pt x="1130871" y="388515"/>
                  </a:cubicBezTo>
                  <a:cubicBezTo>
                    <a:pt x="766733" y="297358"/>
                    <a:pt x="654943" y="201789"/>
                    <a:pt x="22187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</p:spTree>
    <p:extLst>
      <p:ext uri="{BB962C8B-B14F-4D97-AF65-F5344CB8AC3E}">
        <p14:creationId xmlns:p14="http://schemas.microsoft.com/office/powerpoint/2010/main" val="182968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FE4A4B79-BCDD-4F53-B429-4E0015AFB7D2}"/>
              </a:ext>
            </a:extLst>
          </p:cNvPr>
          <p:cNvGrpSpPr/>
          <p:nvPr/>
        </p:nvGrpSpPr>
        <p:grpSpPr>
          <a:xfrm>
            <a:off x="1906340" y="4033971"/>
            <a:ext cx="1278139" cy="1100338"/>
            <a:chOff x="7521194" y="5284915"/>
            <a:chExt cx="1137987" cy="979683"/>
          </a:xfrm>
        </p:grpSpPr>
        <p:grpSp>
          <p:nvGrpSpPr>
            <p:cNvPr id="4" name="Group 7">
              <a:extLst>
                <a:ext uri="{FF2B5EF4-FFF2-40B4-BE49-F238E27FC236}">
                  <a16:creationId xmlns:a16="http://schemas.microsoft.com/office/drawing/2014/main" id="{E1F9039D-7255-497C-AD4F-8B3BB69C8A41}"/>
                </a:ext>
              </a:extLst>
            </p:cNvPr>
            <p:cNvGrpSpPr/>
            <p:nvPr/>
          </p:nvGrpSpPr>
          <p:grpSpPr>
            <a:xfrm>
              <a:off x="7521194" y="5284915"/>
              <a:ext cx="1137987" cy="979683"/>
              <a:chOff x="5580112" y="4160675"/>
              <a:chExt cx="2016224" cy="1735751"/>
            </a:xfrm>
          </p:grpSpPr>
          <p:sp>
            <p:nvSpPr>
              <p:cNvPr id="6" name="Trapezoid 1">
                <a:extLst>
                  <a:ext uri="{FF2B5EF4-FFF2-40B4-BE49-F238E27FC236}">
                    <a16:creationId xmlns:a16="http://schemas.microsoft.com/office/drawing/2014/main" id="{20271309-28F5-4604-A4CB-1C304E58DF44}"/>
                  </a:ext>
                </a:extLst>
              </p:cNvPr>
              <p:cNvSpPr/>
              <p:nvPr/>
            </p:nvSpPr>
            <p:spPr>
              <a:xfrm rot="10800000">
                <a:off x="5796136" y="4653136"/>
                <a:ext cx="1584176" cy="1243290"/>
              </a:xfrm>
              <a:custGeom>
                <a:avLst/>
                <a:gdLst>
                  <a:gd name="connsiteX0" fmla="*/ 0 w 1584176"/>
                  <a:gd name="connsiteY0" fmla="*/ 1216152 h 1216152"/>
                  <a:gd name="connsiteX1" fmla="*/ 304038 w 1584176"/>
                  <a:gd name="connsiteY1" fmla="*/ 0 h 1216152"/>
                  <a:gd name="connsiteX2" fmla="*/ 1280138 w 1584176"/>
                  <a:gd name="connsiteY2" fmla="*/ 0 h 1216152"/>
                  <a:gd name="connsiteX3" fmla="*/ 1584176 w 1584176"/>
                  <a:gd name="connsiteY3" fmla="*/ 1216152 h 1216152"/>
                  <a:gd name="connsiteX4" fmla="*/ 0 w 1584176"/>
                  <a:gd name="connsiteY4" fmla="*/ 1216152 h 1216152"/>
                  <a:gd name="connsiteX0" fmla="*/ 0 w 1584176"/>
                  <a:gd name="connsiteY0" fmla="*/ 1235792 h 1235792"/>
                  <a:gd name="connsiteX1" fmla="*/ 304038 w 1584176"/>
                  <a:gd name="connsiteY1" fmla="*/ 19640 h 1235792"/>
                  <a:gd name="connsiteX2" fmla="*/ 1280138 w 1584176"/>
                  <a:gd name="connsiteY2" fmla="*/ 19640 h 1235792"/>
                  <a:gd name="connsiteX3" fmla="*/ 1584176 w 1584176"/>
                  <a:gd name="connsiteY3" fmla="*/ 1235792 h 1235792"/>
                  <a:gd name="connsiteX4" fmla="*/ 0 w 1584176"/>
                  <a:gd name="connsiteY4" fmla="*/ 1235792 h 1235792"/>
                  <a:gd name="connsiteX0" fmla="*/ 0 w 1584176"/>
                  <a:gd name="connsiteY0" fmla="*/ 1243290 h 1243290"/>
                  <a:gd name="connsiteX1" fmla="*/ 304038 w 1584176"/>
                  <a:gd name="connsiteY1" fmla="*/ 27138 h 1243290"/>
                  <a:gd name="connsiteX2" fmla="*/ 1280138 w 1584176"/>
                  <a:gd name="connsiteY2" fmla="*/ 27138 h 1243290"/>
                  <a:gd name="connsiteX3" fmla="*/ 1584176 w 1584176"/>
                  <a:gd name="connsiteY3" fmla="*/ 1243290 h 1243290"/>
                  <a:gd name="connsiteX4" fmla="*/ 0 w 1584176"/>
                  <a:gd name="connsiteY4" fmla="*/ 1243290 h 1243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84176" h="1243290">
                    <a:moveTo>
                      <a:pt x="0" y="1243290"/>
                    </a:moveTo>
                    <a:lnTo>
                      <a:pt x="304038" y="27138"/>
                    </a:lnTo>
                    <a:cubicBezTo>
                      <a:pt x="629405" y="-57"/>
                      <a:pt x="941174" y="-17053"/>
                      <a:pt x="1280138" y="27138"/>
                    </a:cubicBezTo>
                    <a:lnTo>
                      <a:pt x="1584176" y="1243290"/>
                    </a:lnTo>
                    <a:lnTo>
                      <a:pt x="0" y="1243290"/>
                    </a:lnTo>
                    <a:close/>
                  </a:path>
                </a:pathLst>
              </a:custGeom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" name="Trapezoid 6">
                <a:extLst>
                  <a:ext uri="{FF2B5EF4-FFF2-40B4-BE49-F238E27FC236}">
                    <a16:creationId xmlns:a16="http://schemas.microsoft.com/office/drawing/2014/main" id="{9A16C6B1-4094-4AA7-A5A8-0ECBCB5B007D}"/>
                  </a:ext>
                </a:extLst>
              </p:cNvPr>
              <p:cNvSpPr/>
              <p:nvPr/>
            </p:nvSpPr>
            <p:spPr>
              <a:xfrm rot="10800000">
                <a:off x="5580112" y="4312147"/>
                <a:ext cx="2016224" cy="471979"/>
              </a:xfrm>
              <a:custGeom>
                <a:avLst/>
                <a:gdLst>
                  <a:gd name="connsiteX0" fmla="*/ 0 w 2016224"/>
                  <a:gd name="connsiteY0" fmla="*/ 360040 h 360040"/>
                  <a:gd name="connsiteX1" fmla="*/ 128109 w 2016224"/>
                  <a:gd name="connsiteY1" fmla="*/ 0 h 360040"/>
                  <a:gd name="connsiteX2" fmla="*/ 1888115 w 2016224"/>
                  <a:gd name="connsiteY2" fmla="*/ 0 h 360040"/>
                  <a:gd name="connsiteX3" fmla="*/ 2016224 w 2016224"/>
                  <a:gd name="connsiteY3" fmla="*/ 360040 h 360040"/>
                  <a:gd name="connsiteX4" fmla="*/ 0 w 2016224"/>
                  <a:gd name="connsiteY4" fmla="*/ 360040 h 360040"/>
                  <a:gd name="connsiteX0" fmla="*/ 0 w 2016224"/>
                  <a:gd name="connsiteY0" fmla="*/ 431046 h 431046"/>
                  <a:gd name="connsiteX1" fmla="*/ 128109 w 2016224"/>
                  <a:gd name="connsiteY1" fmla="*/ 71006 h 431046"/>
                  <a:gd name="connsiteX2" fmla="*/ 1888115 w 2016224"/>
                  <a:gd name="connsiteY2" fmla="*/ 71006 h 431046"/>
                  <a:gd name="connsiteX3" fmla="*/ 2016224 w 2016224"/>
                  <a:gd name="connsiteY3" fmla="*/ 431046 h 431046"/>
                  <a:gd name="connsiteX4" fmla="*/ 0 w 2016224"/>
                  <a:gd name="connsiteY4" fmla="*/ 431046 h 431046"/>
                  <a:gd name="connsiteX0" fmla="*/ 0 w 2016224"/>
                  <a:gd name="connsiteY0" fmla="*/ 458241 h 458241"/>
                  <a:gd name="connsiteX1" fmla="*/ 128109 w 2016224"/>
                  <a:gd name="connsiteY1" fmla="*/ 98201 h 458241"/>
                  <a:gd name="connsiteX2" fmla="*/ 1888115 w 2016224"/>
                  <a:gd name="connsiteY2" fmla="*/ 98201 h 458241"/>
                  <a:gd name="connsiteX3" fmla="*/ 2016224 w 2016224"/>
                  <a:gd name="connsiteY3" fmla="*/ 458241 h 458241"/>
                  <a:gd name="connsiteX4" fmla="*/ 0 w 2016224"/>
                  <a:gd name="connsiteY4" fmla="*/ 458241 h 458241"/>
                  <a:gd name="connsiteX0" fmla="*/ 0 w 2016224"/>
                  <a:gd name="connsiteY0" fmla="*/ 465296 h 465296"/>
                  <a:gd name="connsiteX1" fmla="*/ 128109 w 2016224"/>
                  <a:gd name="connsiteY1" fmla="*/ 105256 h 465296"/>
                  <a:gd name="connsiteX2" fmla="*/ 1888115 w 2016224"/>
                  <a:gd name="connsiteY2" fmla="*/ 105256 h 465296"/>
                  <a:gd name="connsiteX3" fmla="*/ 2016224 w 2016224"/>
                  <a:gd name="connsiteY3" fmla="*/ 465296 h 465296"/>
                  <a:gd name="connsiteX4" fmla="*/ 0 w 2016224"/>
                  <a:gd name="connsiteY4" fmla="*/ 465296 h 465296"/>
                  <a:gd name="connsiteX0" fmla="*/ 0 w 2016224"/>
                  <a:gd name="connsiteY0" fmla="*/ 471979 h 471979"/>
                  <a:gd name="connsiteX1" fmla="*/ 128109 w 2016224"/>
                  <a:gd name="connsiteY1" fmla="*/ 111939 h 471979"/>
                  <a:gd name="connsiteX2" fmla="*/ 1888115 w 2016224"/>
                  <a:gd name="connsiteY2" fmla="*/ 111939 h 471979"/>
                  <a:gd name="connsiteX3" fmla="*/ 2016224 w 2016224"/>
                  <a:gd name="connsiteY3" fmla="*/ 471979 h 471979"/>
                  <a:gd name="connsiteX4" fmla="*/ 0 w 2016224"/>
                  <a:gd name="connsiteY4" fmla="*/ 471979 h 4719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16224" h="471979">
                    <a:moveTo>
                      <a:pt x="0" y="471979"/>
                    </a:moveTo>
                    <a:lnTo>
                      <a:pt x="128109" y="111939"/>
                    </a:lnTo>
                    <a:cubicBezTo>
                      <a:pt x="572010" y="-7034"/>
                      <a:pt x="1260655" y="-64822"/>
                      <a:pt x="1888115" y="111939"/>
                    </a:cubicBezTo>
                    <a:lnTo>
                      <a:pt x="2016224" y="471979"/>
                    </a:lnTo>
                    <a:lnTo>
                      <a:pt x="0" y="471979"/>
                    </a:lnTo>
                    <a:close/>
                  </a:path>
                </a:pathLst>
              </a:custGeom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Oval 5">
                <a:extLst>
                  <a:ext uri="{FF2B5EF4-FFF2-40B4-BE49-F238E27FC236}">
                    <a16:creationId xmlns:a16="http://schemas.microsoft.com/office/drawing/2014/main" id="{7AB55BC5-3DF4-48F6-9EA3-4BE8ADFC5974}"/>
                  </a:ext>
                </a:extLst>
              </p:cNvPr>
              <p:cNvSpPr/>
              <p:nvPr/>
            </p:nvSpPr>
            <p:spPr>
              <a:xfrm>
                <a:off x="5580223" y="4160675"/>
                <a:ext cx="2016000" cy="302944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" name="Chord 23">
              <a:extLst>
                <a:ext uri="{FF2B5EF4-FFF2-40B4-BE49-F238E27FC236}">
                  <a16:creationId xmlns:a16="http://schemas.microsoft.com/office/drawing/2014/main" id="{B06F7D46-E8A5-4453-B8F2-D58BC8DF8F2E}"/>
                </a:ext>
              </a:extLst>
            </p:cNvPr>
            <p:cNvSpPr/>
            <p:nvPr/>
          </p:nvSpPr>
          <p:spPr>
            <a:xfrm>
              <a:off x="7788585" y="5306768"/>
              <a:ext cx="578589" cy="141955"/>
            </a:xfrm>
            <a:custGeom>
              <a:avLst/>
              <a:gdLst>
                <a:gd name="connsiteX0" fmla="*/ 115433 w 914400"/>
                <a:gd name="connsiteY0" fmla="*/ 153510 h 914400"/>
                <a:gd name="connsiteX1" fmla="*/ 462323 w 914400"/>
                <a:gd name="connsiteY1" fmla="*/ 28 h 914400"/>
                <a:gd name="connsiteX2" fmla="*/ 805686 w 914400"/>
                <a:gd name="connsiteY2" fmla="*/ 161244 h 914400"/>
                <a:gd name="connsiteX3" fmla="*/ 115433 w 914400"/>
                <a:gd name="connsiteY3" fmla="*/ 153510 h 914400"/>
                <a:gd name="connsiteX0" fmla="*/ 0 w 723591"/>
                <a:gd name="connsiteY0" fmla="*/ 177315 h 177532"/>
                <a:gd name="connsiteX1" fmla="*/ 380228 w 723591"/>
                <a:gd name="connsiteY1" fmla="*/ 21 h 177532"/>
                <a:gd name="connsiteX2" fmla="*/ 723591 w 723591"/>
                <a:gd name="connsiteY2" fmla="*/ 161237 h 177532"/>
                <a:gd name="connsiteX3" fmla="*/ 0 w 723591"/>
                <a:gd name="connsiteY3" fmla="*/ 177315 h 177532"/>
                <a:gd name="connsiteX0" fmla="*/ 0 w 759310"/>
                <a:gd name="connsiteY0" fmla="*/ 177315 h 185049"/>
                <a:gd name="connsiteX1" fmla="*/ 380228 w 759310"/>
                <a:gd name="connsiteY1" fmla="*/ 21 h 185049"/>
                <a:gd name="connsiteX2" fmla="*/ 759310 w 759310"/>
                <a:gd name="connsiteY2" fmla="*/ 185049 h 185049"/>
                <a:gd name="connsiteX3" fmla="*/ 0 w 759310"/>
                <a:gd name="connsiteY3" fmla="*/ 177315 h 185049"/>
                <a:gd name="connsiteX0" fmla="*/ 0 w 759310"/>
                <a:gd name="connsiteY0" fmla="*/ 177315 h 188144"/>
                <a:gd name="connsiteX1" fmla="*/ 380228 w 759310"/>
                <a:gd name="connsiteY1" fmla="*/ 21 h 188144"/>
                <a:gd name="connsiteX2" fmla="*/ 759310 w 759310"/>
                <a:gd name="connsiteY2" fmla="*/ 185049 h 188144"/>
                <a:gd name="connsiteX3" fmla="*/ 0 w 759310"/>
                <a:gd name="connsiteY3" fmla="*/ 177315 h 188144"/>
                <a:gd name="connsiteX0" fmla="*/ 0 w 759310"/>
                <a:gd name="connsiteY0" fmla="*/ 177315 h 191233"/>
                <a:gd name="connsiteX1" fmla="*/ 380228 w 759310"/>
                <a:gd name="connsiteY1" fmla="*/ 21 h 191233"/>
                <a:gd name="connsiteX2" fmla="*/ 759310 w 759310"/>
                <a:gd name="connsiteY2" fmla="*/ 185049 h 191233"/>
                <a:gd name="connsiteX3" fmla="*/ 0 w 759310"/>
                <a:gd name="connsiteY3" fmla="*/ 177315 h 191233"/>
                <a:gd name="connsiteX0" fmla="*/ 0 w 759310"/>
                <a:gd name="connsiteY0" fmla="*/ 177315 h 187572"/>
                <a:gd name="connsiteX1" fmla="*/ 380228 w 759310"/>
                <a:gd name="connsiteY1" fmla="*/ 21 h 187572"/>
                <a:gd name="connsiteX2" fmla="*/ 759310 w 759310"/>
                <a:gd name="connsiteY2" fmla="*/ 177905 h 187572"/>
                <a:gd name="connsiteX3" fmla="*/ 0 w 759310"/>
                <a:gd name="connsiteY3" fmla="*/ 177315 h 187572"/>
                <a:gd name="connsiteX0" fmla="*/ 0 w 768835"/>
                <a:gd name="connsiteY0" fmla="*/ 177315 h 188632"/>
                <a:gd name="connsiteX1" fmla="*/ 380228 w 768835"/>
                <a:gd name="connsiteY1" fmla="*/ 21 h 188632"/>
                <a:gd name="connsiteX2" fmla="*/ 768835 w 768835"/>
                <a:gd name="connsiteY2" fmla="*/ 180287 h 188632"/>
                <a:gd name="connsiteX3" fmla="*/ 0 w 768835"/>
                <a:gd name="connsiteY3" fmla="*/ 177315 h 188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8835" h="188632">
                  <a:moveTo>
                    <a:pt x="0" y="177315"/>
                  </a:moveTo>
                  <a:cubicBezTo>
                    <a:pt x="87950" y="78338"/>
                    <a:pt x="247828" y="-1462"/>
                    <a:pt x="380228" y="21"/>
                  </a:cubicBezTo>
                  <a:cubicBezTo>
                    <a:pt x="512627" y="1505"/>
                    <a:pt x="683125" y="79364"/>
                    <a:pt x="768835" y="180287"/>
                  </a:cubicBezTo>
                  <a:cubicBezTo>
                    <a:pt x="513351" y="189616"/>
                    <a:pt x="257866" y="194180"/>
                    <a:pt x="0" y="17731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38" name="Rounded Rectangle 13">
            <a:extLst>
              <a:ext uri="{FF2B5EF4-FFF2-40B4-BE49-F238E27FC236}">
                <a16:creationId xmlns:a16="http://schemas.microsoft.com/office/drawing/2014/main" id="{6DF5C207-4E9F-4443-A6C8-630E86FF12AB}"/>
              </a:ext>
            </a:extLst>
          </p:cNvPr>
          <p:cNvSpPr/>
          <p:nvPr/>
        </p:nvSpPr>
        <p:spPr>
          <a:xfrm>
            <a:off x="3270103" y="1451698"/>
            <a:ext cx="5639941" cy="2080507"/>
          </a:xfrm>
          <a:prstGeom prst="roundRect">
            <a:avLst>
              <a:gd name="adj" fmla="val 12448"/>
            </a:avLst>
          </a:prstGeom>
          <a:solidFill>
            <a:schemeClr val="bg1"/>
          </a:solidFill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Rounded Rectangle 14">
            <a:extLst>
              <a:ext uri="{FF2B5EF4-FFF2-40B4-BE49-F238E27FC236}">
                <a16:creationId xmlns:a16="http://schemas.microsoft.com/office/drawing/2014/main" id="{1D8E4C5A-BA54-46B2-8370-A8BBDFAE9D0E}"/>
              </a:ext>
            </a:extLst>
          </p:cNvPr>
          <p:cNvSpPr/>
          <p:nvPr/>
        </p:nvSpPr>
        <p:spPr>
          <a:xfrm>
            <a:off x="3275400" y="4345745"/>
            <a:ext cx="5641200" cy="2080800"/>
          </a:xfrm>
          <a:prstGeom prst="roundRect">
            <a:avLst>
              <a:gd name="adj" fmla="val 12448"/>
            </a:avLst>
          </a:prstGeom>
          <a:noFill/>
          <a:ln w="317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DF3E906-CE47-43AB-B731-A71C64B991A3}"/>
              </a:ext>
            </a:extLst>
          </p:cNvPr>
          <p:cNvSpPr txBox="1"/>
          <p:nvPr/>
        </p:nvSpPr>
        <p:spPr>
          <a:xfrm>
            <a:off x="5206977" y="1455525"/>
            <a:ext cx="2037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chemeClr val="accent4"/>
                </a:solidFill>
                <a:cs typeface="Arial" pitchFamily="34" charset="0"/>
              </a:rPr>
              <a:t>产品特点</a:t>
            </a:r>
            <a:endParaRPr lang="ko-KR" altLang="en-US" sz="36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20BA2B5-A2C1-4982-A59E-82D83DA85D55}"/>
              </a:ext>
            </a:extLst>
          </p:cNvPr>
          <p:cNvSpPr txBox="1"/>
          <p:nvPr/>
        </p:nvSpPr>
        <p:spPr>
          <a:xfrm>
            <a:off x="5206977" y="4416589"/>
            <a:ext cx="2037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chemeClr val="accent3"/>
                </a:solidFill>
                <a:cs typeface="Arial" pitchFamily="34" charset="0"/>
              </a:rPr>
              <a:t>创新方向</a:t>
            </a:r>
            <a:endParaRPr lang="ko-KR" altLang="en-US" sz="36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102D27A-6F9A-4B8E-AAAD-2CC810B89371}"/>
              </a:ext>
            </a:extLst>
          </p:cNvPr>
          <p:cNvSpPr txBox="1"/>
          <p:nvPr/>
        </p:nvSpPr>
        <p:spPr>
          <a:xfrm>
            <a:off x="3290764" y="2121403"/>
            <a:ext cx="56384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altLang="zh-CN" sz="2400" dirty="0" smtClean="0">
                <a:solidFill>
                  <a:schemeClr val="tx1">
                    <a:lumMod val="90000"/>
                    <a:lumOff val="10000"/>
                  </a:schemeClr>
                </a:solidFill>
                <a:cs typeface="Arial" pitchFamily="34" charset="0"/>
              </a:rPr>
              <a:t>USB + </a:t>
            </a:r>
            <a:r>
              <a:rPr lang="zh-CN" altLang="en-US" sz="2400" dirty="0" smtClean="0">
                <a:solidFill>
                  <a:schemeClr val="tx1">
                    <a:lumMod val="90000"/>
                    <a:lumOff val="10000"/>
                  </a:schemeClr>
                </a:solidFill>
                <a:cs typeface="Arial" pitchFamily="34" charset="0"/>
              </a:rPr>
              <a:t>滑轮 </a:t>
            </a:r>
            <a:r>
              <a:rPr lang="en-US" altLang="zh-CN" sz="2400" dirty="0" smtClean="0">
                <a:solidFill>
                  <a:schemeClr val="tx1">
                    <a:lumMod val="90000"/>
                    <a:lumOff val="10000"/>
                  </a:schemeClr>
                </a:solidFill>
                <a:cs typeface="Arial" pitchFamily="34" charset="0"/>
              </a:rPr>
              <a:t>= </a:t>
            </a:r>
            <a:r>
              <a:rPr lang="zh-CN" altLang="en-US" sz="2400" dirty="0" smtClean="0">
                <a:solidFill>
                  <a:schemeClr val="tx1">
                    <a:lumMod val="90000"/>
                    <a:lumOff val="10000"/>
                  </a:schemeClr>
                </a:solidFill>
                <a:cs typeface="Arial" pitchFamily="34" charset="0"/>
              </a:rPr>
              <a:t>减小设备体积</a:t>
            </a:r>
            <a:endParaRPr lang="en-US" altLang="zh-CN" sz="2400" dirty="0" smtClean="0">
              <a:solidFill>
                <a:schemeClr val="tx1">
                  <a:lumMod val="90000"/>
                  <a:lumOff val="10000"/>
                </a:schemeClr>
              </a:solidFill>
              <a:cs typeface="Arial" pitchFamily="34" charset="0"/>
            </a:endParaRPr>
          </a:p>
          <a:p>
            <a:pPr marL="228600" indent="-228600">
              <a:buAutoNum type="arabicPeriod"/>
            </a:pPr>
            <a:r>
              <a:rPr lang="zh-CN" altLang="en-US" sz="2400" dirty="0" smtClean="0">
                <a:solidFill>
                  <a:schemeClr val="tx1">
                    <a:lumMod val="90000"/>
                    <a:lumOff val="10000"/>
                  </a:schemeClr>
                </a:solidFill>
                <a:cs typeface="Arial" pitchFamily="34" charset="0"/>
              </a:rPr>
              <a:t>软件 </a:t>
            </a:r>
            <a:r>
              <a:rPr lang="en-US" altLang="zh-CN" sz="2400" dirty="0" smtClean="0">
                <a:solidFill>
                  <a:schemeClr val="tx1">
                    <a:lumMod val="90000"/>
                    <a:lumOff val="10000"/>
                  </a:schemeClr>
                </a:solidFill>
                <a:cs typeface="Arial" pitchFamily="34" charset="0"/>
              </a:rPr>
              <a:t>+ </a:t>
            </a:r>
            <a:r>
              <a:rPr lang="zh-CN" altLang="en-US" sz="2400" dirty="0" smtClean="0">
                <a:solidFill>
                  <a:schemeClr val="tx1">
                    <a:lumMod val="90000"/>
                    <a:lumOff val="10000"/>
                  </a:schemeClr>
                </a:solidFill>
                <a:cs typeface="Arial" pitchFamily="34" charset="0"/>
              </a:rPr>
              <a:t>硬件 </a:t>
            </a:r>
            <a:r>
              <a:rPr lang="en-US" altLang="zh-CN" sz="2400" dirty="0" smtClean="0">
                <a:solidFill>
                  <a:schemeClr val="tx1">
                    <a:lumMod val="90000"/>
                    <a:lumOff val="10000"/>
                  </a:schemeClr>
                </a:solidFill>
                <a:cs typeface="Arial" pitchFamily="34" charset="0"/>
              </a:rPr>
              <a:t>= </a:t>
            </a:r>
            <a:r>
              <a:rPr lang="zh-CN" altLang="en-US" sz="2400" dirty="0" smtClean="0">
                <a:solidFill>
                  <a:schemeClr val="tx1">
                    <a:lumMod val="90000"/>
                    <a:lumOff val="10000"/>
                  </a:schemeClr>
                </a:solidFill>
                <a:cs typeface="Arial" pitchFamily="34" charset="0"/>
              </a:rPr>
              <a:t>定制度高，可扩展性强</a:t>
            </a:r>
            <a:endParaRPr lang="en-US" altLang="zh-CN" sz="2400" dirty="0" smtClean="0">
              <a:solidFill>
                <a:schemeClr val="tx1">
                  <a:lumMod val="90000"/>
                  <a:lumOff val="10000"/>
                </a:schemeClr>
              </a:solidFill>
              <a:cs typeface="Arial" pitchFamily="34" charset="0"/>
            </a:endParaRPr>
          </a:p>
          <a:p>
            <a:pPr marL="228600" indent="-228600">
              <a:buFontTx/>
              <a:buAutoNum type="arabicPeriod"/>
            </a:pPr>
            <a:r>
              <a:rPr lang="zh-CN" altLang="en-US" sz="2400" dirty="0">
                <a:solidFill>
                  <a:schemeClr val="tx1">
                    <a:lumMod val="90000"/>
                    <a:lumOff val="10000"/>
                  </a:schemeClr>
                </a:solidFill>
                <a:cs typeface="Arial" pitchFamily="34" charset="0"/>
              </a:rPr>
              <a:t>滚动滑轮代替多次点击，减少</a:t>
            </a:r>
            <a:r>
              <a:rPr lang="zh-CN" altLang="en-US" sz="2400" dirty="0" smtClean="0">
                <a:solidFill>
                  <a:schemeClr val="tx1">
                    <a:lumMod val="90000"/>
                    <a:lumOff val="10000"/>
                  </a:schemeClr>
                </a:solidFill>
                <a:cs typeface="Arial" pitchFamily="34" charset="0"/>
              </a:rPr>
              <a:t>操作时间</a:t>
            </a:r>
            <a:r>
              <a:rPr lang="en-US" altLang="zh-CN" sz="2400" dirty="0" smtClean="0">
                <a:solidFill>
                  <a:schemeClr val="tx1">
                    <a:lumMod val="90000"/>
                    <a:lumOff val="10000"/>
                  </a:schemeClr>
                </a:solidFill>
                <a:cs typeface="Arial" pitchFamily="34" charset="0"/>
              </a:rPr>
              <a:t> </a:t>
            </a:r>
          </a:p>
        </p:txBody>
      </p:sp>
      <p:grpSp>
        <p:nvGrpSpPr>
          <p:cNvPr id="53" name="그룹 12">
            <a:extLst>
              <a:ext uri="{FF2B5EF4-FFF2-40B4-BE49-F238E27FC236}">
                <a16:creationId xmlns:a16="http://schemas.microsoft.com/office/drawing/2014/main" id="{0D503159-BC57-441F-A1D3-12B3515C2A14}"/>
              </a:ext>
            </a:extLst>
          </p:cNvPr>
          <p:cNvGrpSpPr/>
          <p:nvPr/>
        </p:nvGrpSpPr>
        <p:grpSpPr>
          <a:xfrm rot="914251">
            <a:off x="-335378" y="2151777"/>
            <a:ext cx="3392473" cy="1975550"/>
            <a:chOff x="4094747" y="2381166"/>
            <a:chExt cx="4510139" cy="2626405"/>
          </a:xfrm>
        </p:grpSpPr>
        <p:grpSp>
          <p:nvGrpSpPr>
            <p:cNvPr id="54" name="그룹 13">
              <a:extLst>
                <a:ext uri="{FF2B5EF4-FFF2-40B4-BE49-F238E27FC236}">
                  <a16:creationId xmlns:a16="http://schemas.microsoft.com/office/drawing/2014/main" id="{9459020B-35DA-4077-8736-2016B48624BD}"/>
                </a:ext>
              </a:extLst>
            </p:cNvPr>
            <p:cNvGrpSpPr/>
            <p:nvPr/>
          </p:nvGrpSpPr>
          <p:grpSpPr>
            <a:xfrm rot="712870">
              <a:off x="4094747" y="2381166"/>
              <a:ext cx="3101505" cy="1698788"/>
              <a:chOff x="2380909" y="2446766"/>
              <a:chExt cx="2745256" cy="1503659"/>
            </a:xfrm>
          </p:grpSpPr>
          <p:sp>
            <p:nvSpPr>
              <p:cNvPr id="60" name="자유형: 도형 19">
                <a:extLst>
                  <a:ext uri="{FF2B5EF4-FFF2-40B4-BE49-F238E27FC236}">
                    <a16:creationId xmlns:a16="http://schemas.microsoft.com/office/drawing/2014/main" id="{E2F22429-5CDB-4DAB-87F2-7846908A3E47}"/>
                  </a:ext>
                </a:extLst>
              </p:cNvPr>
              <p:cNvSpPr/>
              <p:nvPr/>
            </p:nvSpPr>
            <p:spPr>
              <a:xfrm rot="1231697">
                <a:off x="3121386" y="2561927"/>
                <a:ext cx="2004779" cy="1388498"/>
              </a:xfrm>
              <a:custGeom>
                <a:avLst/>
                <a:gdLst>
                  <a:gd name="connsiteX0" fmla="*/ 679840 w 2951501"/>
                  <a:gd name="connsiteY0" fmla="*/ 1516490 h 1616735"/>
                  <a:gd name="connsiteX1" fmla="*/ 1817700 w 2951501"/>
                  <a:gd name="connsiteY1" fmla="*/ 1516490 h 1616735"/>
                  <a:gd name="connsiteX2" fmla="*/ 1817700 w 2951501"/>
                  <a:gd name="connsiteY2" fmla="*/ 1567623 h 1616735"/>
                  <a:gd name="connsiteX3" fmla="*/ 1774636 w 2951501"/>
                  <a:gd name="connsiteY3" fmla="*/ 1616735 h 1616735"/>
                  <a:gd name="connsiteX4" fmla="*/ 722905 w 2951501"/>
                  <a:gd name="connsiteY4" fmla="*/ 1616735 h 1616735"/>
                  <a:gd name="connsiteX5" fmla="*/ 679840 w 2951501"/>
                  <a:gd name="connsiteY5" fmla="*/ 1567623 h 1616735"/>
                  <a:gd name="connsiteX6" fmla="*/ 679840 w 2951501"/>
                  <a:gd name="connsiteY6" fmla="*/ 1407500 h 1616735"/>
                  <a:gd name="connsiteX7" fmla="*/ 1817700 w 2951501"/>
                  <a:gd name="connsiteY7" fmla="*/ 1407500 h 1616735"/>
                  <a:gd name="connsiteX8" fmla="*/ 1817700 w 2951501"/>
                  <a:gd name="connsiteY8" fmla="*/ 1472848 h 1616735"/>
                  <a:gd name="connsiteX9" fmla="*/ 679840 w 2951501"/>
                  <a:gd name="connsiteY9" fmla="*/ 1472848 h 1616735"/>
                  <a:gd name="connsiteX10" fmla="*/ 1817700 w 2951501"/>
                  <a:gd name="connsiteY10" fmla="*/ 611112 h 1616735"/>
                  <a:gd name="connsiteX11" fmla="*/ 1817700 w 2951501"/>
                  <a:gd name="connsiteY11" fmla="*/ 973623 h 1616735"/>
                  <a:gd name="connsiteX12" fmla="*/ 2224001 w 2951501"/>
                  <a:gd name="connsiteY12" fmla="*/ 611112 h 1616735"/>
                  <a:gd name="connsiteX13" fmla="*/ 449189 w 2951501"/>
                  <a:gd name="connsiteY13" fmla="*/ 386587 h 1616735"/>
                  <a:gd name="connsiteX14" fmla="*/ 239392 w 2951501"/>
                  <a:gd name="connsiteY14" fmla="*/ 437793 h 1616735"/>
                  <a:gd name="connsiteX15" fmla="*/ 127717 w 2951501"/>
                  <a:gd name="connsiteY15" fmla="*/ 563345 h 1616735"/>
                  <a:gd name="connsiteX16" fmla="*/ 119224 w 2951501"/>
                  <a:gd name="connsiteY16" fmla="*/ 813828 h 1616735"/>
                  <a:gd name="connsiteX17" fmla="*/ 118041 w 2951501"/>
                  <a:gd name="connsiteY17" fmla="*/ 814226 h 1616735"/>
                  <a:gd name="connsiteX18" fmla="*/ 156579 w 2951501"/>
                  <a:gd name="connsiteY18" fmla="*/ 873845 h 1616735"/>
                  <a:gd name="connsiteX19" fmla="*/ 319223 w 2951501"/>
                  <a:gd name="connsiteY19" fmla="*/ 1023753 h 1616735"/>
                  <a:gd name="connsiteX20" fmla="*/ 318718 w 2951501"/>
                  <a:gd name="connsiteY20" fmla="*/ 1024809 h 1616735"/>
                  <a:gd name="connsiteX21" fmla="*/ 679840 w 2951501"/>
                  <a:gd name="connsiteY21" fmla="*/ 1198510 h 1616735"/>
                  <a:gd name="connsiteX22" fmla="*/ 679840 w 2951501"/>
                  <a:gd name="connsiteY22" fmla="*/ 494818 h 1616735"/>
                  <a:gd name="connsiteX23" fmla="*/ 613050 w 2951501"/>
                  <a:gd name="connsiteY23" fmla="*/ 439426 h 1616735"/>
                  <a:gd name="connsiteX24" fmla="*/ 522606 w 2951501"/>
                  <a:gd name="connsiteY24" fmla="*/ 399416 h 1616735"/>
                  <a:gd name="connsiteX25" fmla="*/ 449189 w 2951501"/>
                  <a:gd name="connsiteY25" fmla="*/ 386587 h 1616735"/>
                  <a:gd name="connsiteX26" fmla="*/ 2556092 w 2951501"/>
                  <a:gd name="connsiteY26" fmla="*/ 0 h 1616735"/>
                  <a:gd name="connsiteX27" fmla="*/ 2951501 w 2951501"/>
                  <a:gd name="connsiteY27" fmla="*/ 404658 h 1616735"/>
                  <a:gd name="connsiteX28" fmla="*/ 2608538 w 2951501"/>
                  <a:gd name="connsiteY28" fmla="*/ 418986 h 1616735"/>
                  <a:gd name="connsiteX29" fmla="*/ 2606605 w 2951501"/>
                  <a:gd name="connsiteY29" fmla="*/ 417008 h 1616735"/>
                  <a:gd name="connsiteX30" fmla="*/ 1820087 w 2951501"/>
                  <a:gd name="connsiteY30" fmla="*/ 1344294 h 1616735"/>
                  <a:gd name="connsiteX31" fmla="*/ 1817700 w 2951501"/>
                  <a:gd name="connsiteY31" fmla="*/ 1341966 h 1616735"/>
                  <a:gd name="connsiteX32" fmla="*/ 1817700 w 2951501"/>
                  <a:gd name="connsiteY32" fmla="*/ 1363858 h 1616735"/>
                  <a:gd name="connsiteX33" fmla="*/ 679840 w 2951501"/>
                  <a:gd name="connsiteY33" fmla="*/ 1363858 h 1616735"/>
                  <a:gd name="connsiteX34" fmla="*/ 679840 w 2951501"/>
                  <a:gd name="connsiteY34" fmla="*/ 1307744 h 1616735"/>
                  <a:gd name="connsiteX35" fmla="*/ 268830 w 2951501"/>
                  <a:gd name="connsiteY35" fmla="*/ 1110047 h 1616735"/>
                  <a:gd name="connsiteX36" fmla="*/ 270209 w 2951501"/>
                  <a:gd name="connsiteY36" fmla="*/ 1107180 h 1616735"/>
                  <a:gd name="connsiteX37" fmla="*/ 198248 w 2951501"/>
                  <a:gd name="connsiteY37" fmla="*/ 1056644 h 1616735"/>
                  <a:gd name="connsiteX38" fmla="*/ 55623 w 2951501"/>
                  <a:gd name="connsiteY38" fmla="*/ 898485 h 1616735"/>
                  <a:gd name="connsiteX39" fmla="*/ 1591 w 2951501"/>
                  <a:gd name="connsiteY39" fmla="*/ 738051 h 1616735"/>
                  <a:gd name="connsiteX40" fmla="*/ 88988 w 2951501"/>
                  <a:gd name="connsiteY40" fmla="*/ 428893 h 1616735"/>
                  <a:gd name="connsiteX41" fmla="*/ 91156 w 2951501"/>
                  <a:gd name="connsiteY41" fmla="*/ 430488 h 1616735"/>
                  <a:gd name="connsiteX42" fmla="*/ 424588 w 2951501"/>
                  <a:gd name="connsiteY42" fmla="*/ 285218 h 1616735"/>
                  <a:gd name="connsiteX43" fmla="*/ 550151 w 2951501"/>
                  <a:gd name="connsiteY43" fmla="*/ 302724 h 1616735"/>
                  <a:gd name="connsiteX44" fmla="*/ 666090 w 2951501"/>
                  <a:gd name="connsiteY44" fmla="*/ 354013 h 1616735"/>
                  <a:gd name="connsiteX45" fmla="*/ 690060 w 2951501"/>
                  <a:gd name="connsiteY45" fmla="*/ 373892 h 1616735"/>
                  <a:gd name="connsiteX46" fmla="*/ 692454 w 2951501"/>
                  <a:gd name="connsiteY46" fmla="*/ 367302 h 1616735"/>
                  <a:gd name="connsiteX47" fmla="*/ 722905 w 2951501"/>
                  <a:gd name="connsiteY47" fmla="*/ 352917 h 1616735"/>
                  <a:gd name="connsiteX48" fmla="*/ 1774636 w 2951501"/>
                  <a:gd name="connsiteY48" fmla="*/ 352917 h 1616735"/>
                  <a:gd name="connsiteX49" fmla="*/ 1817700 w 2951501"/>
                  <a:gd name="connsiteY49" fmla="*/ 402029 h 1616735"/>
                  <a:gd name="connsiteX50" fmla="*/ 1817700 w 2951501"/>
                  <a:gd name="connsiteY50" fmla="*/ 525619 h 1616735"/>
                  <a:gd name="connsiteX51" fmla="*/ 2319822 w 2951501"/>
                  <a:gd name="connsiteY51" fmla="*/ 525619 h 1616735"/>
                  <a:gd name="connsiteX52" fmla="*/ 2530110 w 2951501"/>
                  <a:gd name="connsiteY52" fmla="*/ 337995 h 1616735"/>
                  <a:gd name="connsiteX53" fmla="*/ 2533895 w 2951501"/>
                  <a:gd name="connsiteY53" fmla="*/ 341686 h 16167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</a:cxnLst>
                <a:rect l="l" t="t" r="r" b="b"/>
                <a:pathLst>
                  <a:path w="2951501" h="1616735">
                    <a:moveTo>
                      <a:pt x="679840" y="1516490"/>
                    </a:moveTo>
                    <a:lnTo>
                      <a:pt x="1817700" y="1516490"/>
                    </a:lnTo>
                    <a:lnTo>
                      <a:pt x="1817700" y="1567623"/>
                    </a:lnTo>
                    <a:cubicBezTo>
                      <a:pt x="1817700" y="1594747"/>
                      <a:pt x="1798420" y="1616735"/>
                      <a:pt x="1774636" y="1616735"/>
                    </a:cubicBezTo>
                    <a:lnTo>
                      <a:pt x="722905" y="1616735"/>
                    </a:lnTo>
                    <a:cubicBezTo>
                      <a:pt x="699121" y="1616735"/>
                      <a:pt x="679840" y="1594747"/>
                      <a:pt x="679840" y="1567623"/>
                    </a:cubicBezTo>
                    <a:close/>
                    <a:moveTo>
                      <a:pt x="679840" y="1407500"/>
                    </a:moveTo>
                    <a:lnTo>
                      <a:pt x="1817700" y="1407500"/>
                    </a:lnTo>
                    <a:lnTo>
                      <a:pt x="1817700" y="1472848"/>
                    </a:lnTo>
                    <a:lnTo>
                      <a:pt x="679840" y="1472848"/>
                    </a:lnTo>
                    <a:close/>
                    <a:moveTo>
                      <a:pt x="1817700" y="611112"/>
                    </a:moveTo>
                    <a:lnTo>
                      <a:pt x="1817700" y="973623"/>
                    </a:lnTo>
                    <a:lnTo>
                      <a:pt x="2224001" y="611112"/>
                    </a:lnTo>
                    <a:close/>
                    <a:moveTo>
                      <a:pt x="449189" y="386587"/>
                    </a:moveTo>
                    <a:cubicBezTo>
                      <a:pt x="375505" y="381552"/>
                      <a:pt x="302157" y="399580"/>
                      <a:pt x="239392" y="437793"/>
                    </a:cubicBezTo>
                    <a:cubicBezTo>
                      <a:pt x="191686" y="474403"/>
                      <a:pt x="154461" y="503154"/>
                      <a:pt x="127717" y="563345"/>
                    </a:cubicBezTo>
                    <a:cubicBezTo>
                      <a:pt x="95043" y="642185"/>
                      <a:pt x="91358" y="731154"/>
                      <a:pt x="119224" y="813828"/>
                    </a:cubicBezTo>
                    <a:lnTo>
                      <a:pt x="118041" y="814226"/>
                    </a:lnTo>
                    <a:lnTo>
                      <a:pt x="156579" y="873845"/>
                    </a:lnTo>
                    <a:cubicBezTo>
                      <a:pt x="200043" y="932336"/>
                      <a:pt x="255879" y="983997"/>
                      <a:pt x="319223" y="1023753"/>
                    </a:cubicBezTo>
                    <a:lnTo>
                      <a:pt x="318718" y="1024809"/>
                    </a:lnTo>
                    <a:lnTo>
                      <a:pt x="679840" y="1198510"/>
                    </a:lnTo>
                    <a:lnTo>
                      <a:pt x="679840" y="494818"/>
                    </a:lnTo>
                    <a:lnTo>
                      <a:pt x="613050" y="439426"/>
                    </a:lnTo>
                    <a:cubicBezTo>
                      <a:pt x="585307" y="422195"/>
                      <a:pt x="554948" y="408629"/>
                      <a:pt x="522606" y="399416"/>
                    </a:cubicBezTo>
                    <a:cubicBezTo>
                      <a:pt x="498349" y="392506"/>
                      <a:pt x="473751" y="388265"/>
                      <a:pt x="449189" y="386587"/>
                    </a:cubicBezTo>
                    <a:close/>
                    <a:moveTo>
                      <a:pt x="2556092" y="0"/>
                    </a:moveTo>
                    <a:lnTo>
                      <a:pt x="2951501" y="404658"/>
                    </a:lnTo>
                    <a:lnTo>
                      <a:pt x="2608538" y="418986"/>
                    </a:lnTo>
                    <a:lnTo>
                      <a:pt x="2606605" y="417008"/>
                    </a:lnTo>
                    <a:lnTo>
                      <a:pt x="1820087" y="1344294"/>
                    </a:lnTo>
                    <a:lnTo>
                      <a:pt x="1817700" y="1341966"/>
                    </a:lnTo>
                    <a:lnTo>
                      <a:pt x="1817700" y="1363858"/>
                    </a:lnTo>
                    <a:lnTo>
                      <a:pt x="679840" y="1363858"/>
                    </a:lnTo>
                    <a:lnTo>
                      <a:pt x="679840" y="1307744"/>
                    </a:lnTo>
                    <a:lnTo>
                      <a:pt x="268830" y="1110047"/>
                    </a:lnTo>
                    <a:lnTo>
                      <a:pt x="270209" y="1107180"/>
                    </a:lnTo>
                    <a:lnTo>
                      <a:pt x="198248" y="1056644"/>
                    </a:lnTo>
                    <a:cubicBezTo>
                      <a:pt x="142291" y="1011239"/>
                      <a:pt x="93777" y="957478"/>
                      <a:pt x="55623" y="898485"/>
                    </a:cubicBezTo>
                    <a:cubicBezTo>
                      <a:pt x="27132" y="847625"/>
                      <a:pt x="9121" y="802009"/>
                      <a:pt x="1591" y="738051"/>
                    </a:cubicBezTo>
                    <a:cubicBezTo>
                      <a:pt x="-7531" y="629033"/>
                      <a:pt x="22695" y="518961"/>
                      <a:pt x="88988" y="428893"/>
                    </a:cubicBezTo>
                    <a:lnTo>
                      <a:pt x="91156" y="430488"/>
                    </a:lnTo>
                    <a:cubicBezTo>
                      <a:pt x="162999" y="345385"/>
                      <a:pt x="305583" y="286481"/>
                      <a:pt x="424588" y="285218"/>
                    </a:cubicBezTo>
                    <a:cubicBezTo>
                      <a:pt x="466453" y="285186"/>
                      <a:pt x="508692" y="290914"/>
                      <a:pt x="550151" y="302724"/>
                    </a:cubicBezTo>
                    <a:cubicBezTo>
                      <a:pt x="591610" y="314534"/>
                      <a:pt x="630526" y="331925"/>
                      <a:pt x="666090" y="354013"/>
                    </a:cubicBezTo>
                    <a:lnTo>
                      <a:pt x="690060" y="373892"/>
                    </a:lnTo>
                    <a:lnTo>
                      <a:pt x="692454" y="367302"/>
                    </a:lnTo>
                    <a:cubicBezTo>
                      <a:pt x="700247" y="358414"/>
                      <a:pt x="711013" y="352917"/>
                      <a:pt x="722905" y="352917"/>
                    </a:cubicBezTo>
                    <a:lnTo>
                      <a:pt x="1774636" y="352917"/>
                    </a:lnTo>
                    <a:cubicBezTo>
                      <a:pt x="1798420" y="352917"/>
                      <a:pt x="1817700" y="374905"/>
                      <a:pt x="1817700" y="402029"/>
                    </a:cubicBezTo>
                    <a:lnTo>
                      <a:pt x="1817700" y="525619"/>
                    </a:lnTo>
                    <a:lnTo>
                      <a:pt x="2319822" y="525619"/>
                    </a:lnTo>
                    <a:lnTo>
                      <a:pt x="2530110" y="337995"/>
                    </a:lnTo>
                    <a:lnTo>
                      <a:pt x="2533895" y="34168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1" name="자유형: 도형 20">
                <a:extLst>
                  <a:ext uri="{FF2B5EF4-FFF2-40B4-BE49-F238E27FC236}">
                    <a16:creationId xmlns:a16="http://schemas.microsoft.com/office/drawing/2014/main" id="{13E7836E-EB04-4C06-83D6-72D51036C588}"/>
                  </a:ext>
                </a:extLst>
              </p:cNvPr>
              <p:cNvSpPr/>
              <p:nvPr/>
            </p:nvSpPr>
            <p:spPr>
              <a:xfrm rot="6382074">
                <a:off x="2673354" y="2332594"/>
                <a:ext cx="683006" cy="911350"/>
              </a:xfrm>
              <a:custGeom>
                <a:avLst/>
                <a:gdLst>
                  <a:gd name="connsiteX0" fmla="*/ 0 w 852117"/>
                  <a:gd name="connsiteY0" fmla="*/ 226050 h 913021"/>
                  <a:gd name="connsiteX1" fmla="*/ 235595 w 852117"/>
                  <a:gd name="connsiteY1" fmla="*/ 373156 h 913021"/>
                  <a:gd name="connsiteX2" fmla="*/ 311282 w 852117"/>
                  <a:gd name="connsiteY2" fmla="*/ 397996 h 913021"/>
                  <a:gd name="connsiteX3" fmla="*/ 331029 w 852117"/>
                  <a:gd name="connsiteY3" fmla="*/ 139667 h 913021"/>
                  <a:gd name="connsiteX4" fmla="*/ 328134 w 852117"/>
                  <a:gd name="connsiteY4" fmla="*/ 7546 h 913021"/>
                  <a:gd name="connsiteX5" fmla="*/ 443295 w 852117"/>
                  <a:gd name="connsiteY5" fmla="*/ 0 h 913021"/>
                  <a:gd name="connsiteX6" fmla="*/ 445990 w 852117"/>
                  <a:gd name="connsiteY6" fmla="*/ 68978 h 913021"/>
                  <a:gd name="connsiteX7" fmla="*/ 454992 w 852117"/>
                  <a:gd name="connsiteY7" fmla="*/ 231624 h 913021"/>
                  <a:gd name="connsiteX8" fmla="*/ 452843 w 852117"/>
                  <a:gd name="connsiteY8" fmla="*/ 13725 h 913021"/>
                  <a:gd name="connsiteX9" fmla="*/ 562280 w 852117"/>
                  <a:gd name="connsiteY9" fmla="*/ 38587 h 913021"/>
                  <a:gd name="connsiteX10" fmla="*/ 591089 w 852117"/>
                  <a:gd name="connsiteY10" fmla="*/ 223958 h 913021"/>
                  <a:gd name="connsiteX11" fmla="*/ 574101 w 852117"/>
                  <a:gd name="connsiteY11" fmla="*/ 39172 h 913021"/>
                  <a:gd name="connsiteX12" fmla="*/ 703090 w 852117"/>
                  <a:gd name="connsiteY12" fmla="*/ 62958 h 913021"/>
                  <a:gd name="connsiteX13" fmla="*/ 709880 w 852117"/>
                  <a:gd name="connsiteY13" fmla="*/ 237369 h 913021"/>
                  <a:gd name="connsiteX14" fmla="*/ 714239 w 852117"/>
                  <a:gd name="connsiteY14" fmla="*/ 69553 h 913021"/>
                  <a:gd name="connsiteX15" fmla="*/ 822235 w 852117"/>
                  <a:gd name="connsiteY15" fmla="*/ 87329 h 913021"/>
                  <a:gd name="connsiteX16" fmla="*/ 851404 w 852117"/>
                  <a:gd name="connsiteY16" fmla="*/ 326326 h 913021"/>
                  <a:gd name="connsiteX17" fmla="*/ 762365 w 852117"/>
                  <a:gd name="connsiteY17" fmla="*/ 809335 h 913021"/>
                  <a:gd name="connsiteX18" fmla="*/ 751654 w 852117"/>
                  <a:gd name="connsiteY18" fmla="*/ 912259 h 913021"/>
                  <a:gd name="connsiteX19" fmla="*/ 380634 w 852117"/>
                  <a:gd name="connsiteY19" fmla="*/ 913021 h 913021"/>
                  <a:gd name="connsiteX20" fmla="*/ 361777 w 852117"/>
                  <a:gd name="connsiteY20" fmla="*/ 780857 h 913021"/>
                  <a:gd name="connsiteX21" fmla="*/ 259790 w 852117"/>
                  <a:gd name="connsiteY21" fmla="*/ 654805 h 913021"/>
                  <a:gd name="connsiteX22" fmla="*/ 127442 w 852117"/>
                  <a:gd name="connsiteY22" fmla="*/ 467151 h 913021"/>
                  <a:gd name="connsiteX23" fmla="*/ 0 w 852117"/>
                  <a:gd name="connsiteY23" fmla="*/ 226050 h 913021"/>
                  <a:gd name="connsiteX0" fmla="*/ 0 w 852117"/>
                  <a:gd name="connsiteY0" fmla="*/ 226050 h 913021"/>
                  <a:gd name="connsiteX1" fmla="*/ 235595 w 852117"/>
                  <a:gd name="connsiteY1" fmla="*/ 373156 h 913021"/>
                  <a:gd name="connsiteX2" fmla="*/ 311282 w 852117"/>
                  <a:gd name="connsiteY2" fmla="*/ 397996 h 913021"/>
                  <a:gd name="connsiteX3" fmla="*/ 331029 w 852117"/>
                  <a:gd name="connsiteY3" fmla="*/ 139667 h 913021"/>
                  <a:gd name="connsiteX4" fmla="*/ 328134 w 852117"/>
                  <a:gd name="connsiteY4" fmla="*/ 7546 h 913021"/>
                  <a:gd name="connsiteX5" fmla="*/ 443295 w 852117"/>
                  <a:gd name="connsiteY5" fmla="*/ 0 h 913021"/>
                  <a:gd name="connsiteX6" fmla="*/ 454992 w 852117"/>
                  <a:gd name="connsiteY6" fmla="*/ 231624 h 913021"/>
                  <a:gd name="connsiteX7" fmla="*/ 452843 w 852117"/>
                  <a:gd name="connsiteY7" fmla="*/ 13725 h 913021"/>
                  <a:gd name="connsiteX8" fmla="*/ 562280 w 852117"/>
                  <a:gd name="connsiteY8" fmla="*/ 38587 h 913021"/>
                  <a:gd name="connsiteX9" fmla="*/ 591089 w 852117"/>
                  <a:gd name="connsiteY9" fmla="*/ 223958 h 913021"/>
                  <a:gd name="connsiteX10" fmla="*/ 574101 w 852117"/>
                  <a:gd name="connsiteY10" fmla="*/ 39172 h 913021"/>
                  <a:gd name="connsiteX11" fmla="*/ 703090 w 852117"/>
                  <a:gd name="connsiteY11" fmla="*/ 62958 h 913021"/>
                  <a:gd name="connsiteX12" fmla="*/ 709880 w 852117"/>
                  <a:gd name="connsiteY12" fmla="*/ 237369 h 913021"/>
                  <a:gd name="connsiteX13" fmla="*/ 714239 w 852117"/>
                  <a:gd name="connsiteY13" fmla="*/ 69553 h 913021"/>
                  <a:gd name="connsiteX14" fmla="*/ 822235 w 852117"/>
                  <a:gd name="connsiteY14" fmla="*/ 87329 h 913021"/>
                  <a:gd name="connsiteX15" fmla="*/ 851404 w 852117"/>
                  <a:gd name="connsiteY15" fmla="*/ 326326 h 913021"/>
                  <a:gd name="connsiteX16" fmla="*/ 762365 w 852117"/>
                  <a:gd name="connsiteY16" fmla="*/ 809335 h 913021"/>
                  <a:gd name="connsiteX17" fmla="*/ 751654 w 852117"/>
                  <a:gd name="connsiteY17" fmla="*/ 912259 h 913021"/>
                  <a:gd name="connsiteX18" fmla="*/ 380634 w 852117"/>
                  <a:gd name="connsiteY18" fmla="*/ 913021 h 913021"/>
                  <a:gd name="connsiteX19" fmla="*/ 361777 w 852117"/>
                  <a:gd name="connsiteY19" fmla="*/ 780857 h 913021"/>
                  <a:gd name="connsiteX20" fmla="*/ 259790 w 852117"/>
                  <a:gd name="connsiteY20" fmla="*/ 654805 h 913021"/>
                  <a:gd name="connsiteX21" fmla="*/ 127442 w 852117"/>
                  <a:gd name="connsiteY21" fmla="*/ 467151 h 913021"/>
                  <a:gd name="connsiteX22" fmla="*/ 0 w 852117"/>
                  <a:gd name="connsiteY22" fmla="*/ 226050 h 913021"/>
                  <a:gd name="connsiteX0" fmla="*/ 0 w 852117"/>
                  <a:gd name="connsiteY0" fmla="*/ 218504 h 905475"/>
                  <a:gd name="connsiteX1" fmla="*/ 235595 w 852117"/>
                  <a:gd name="connsiteY1" fmla="*/ 365610 h 905475"/>
                  <a:gd name="connsiteX2" fmla="*/ 311282 w 852117"/>
                  <a:gd name="connsiteY2" fmla="*/ 390450 h 905475"/>
                  <a:gd name="connsiteX3" fmla="*/ 331029 w 852117"/>
                  <a:gd name="connsiteY3" fmla="*/ 132121 h 905475"/>
                  <a:gd name="connsiteX4" fmla="*/ 328134 w 852117"/>
                  <a:gd name="connsiteY4" fmla="*/ 0 h 905475"/>
                  <a:gd name="connsiteX5" fmla="*/ 446516 w 852117"/>
                  <a:gd name="connsiteY5" fmla="*/ 3421 h 905475"/>
                  <a:gd name="connsiteX6" fmla="*/ 454992 w 852117"/>
                  <a:gd name="connsiteY6" fmla="*/ 224078 h 905475"/>
                  <a:gd name="connsiteX7" fmla="*/ 452843 w 852117"/>
                  <a:gd name="connsiteY7" fmla="*/ 6179 h 905475"/>
                  <a:gd name="connsiteX8" fmla="*/ 562280 w 852117"/>
                  <a:gd name="connsiteY8" fmla="*/ 31041 h 905475"/>
                  <a:gd name="connsiteX9" fmla="*/ 591089 w 852117"/>
                  <a:gd name="connsiteY9" fmla="*/ 216412 h 905475"/>
                  <a:gd name="connsiteX10" fmla="*/ 574101 w 852117"/>
                  <a:gd name="connsiteY10" fmla="*/ 31626 h 905475"/>
                  <a:gd name="connsiteX11" fmla="*/ 703090 w 852117"/>
                  <a:gd name="connsiteY11" fmla="*/ 55412 h 905475"/>
                  <a:gd name="connsiteX12" fmla="*/ 709880 w 852117"/>
                  <a:gd name="connsiteY12" fmla="*/ 229823 h 905475"/>
                  <a:gd name="connsiteX13" fmla="*/ 714239 w 852117"/>
                  <a:gd name="connsiteY13" fmla="*/ 62007 h 905475"/>
                  <a:gd name="connsiteX14" fmla="*/ 822235 w 852117"/>
                  <a:gd name="connsiteY14" fmla="*/ 79783 h 905475"/>
                  <a:gd name="connsiteX15" fmla="*/ 851404 w 852117"/>
                  <a:gd name="connsiteY15" fmla="*/ 318780 h 905475"/>
                  <a:gd name="connsiteX16" fmla="*/ 762365 w 852117"/>
                  <a:gd name="connsiteY16" fmla="*/ 801789 h 905475"/>
                  <a:gd name="connsiteX17" fmla="*/ 751654 w 852117"/>
                  <a:gd name="connsiteY17" fmla="*/ 904713 h 905475"/>
                  <a:gd name="connsiteX18" fmla="*/ 380634 w 852117"/>
                  <a:gd name="connsiteY18" fmla="*/ 905475 h 905475"/>
                  <a:gd name="connsiteX19" fmla="*/ 361777 w 852117"/>
                  <a:gd name="connsiteY19" fmla="*/ 773311 h 905475"/>
                  <a:gd name="connsiteX20" fmla="*/ 259790 w 852117"/>
                  <a:gd name="connsiteY20" fmla="*/ 647259 h 905475"/>
                  <a:gd name="connsiteX21" fmla="*/ 127442 w 852117"/>
                  <a:gd name="connsiteY21" fmla="*/ 459605 h 905475"/>
                  <a:gd name="connsiteX22" fmla="*/ 0 w 852117"/>
                  <a:gd name="connsiteY22" fmla="*/ 218504 h 905475"/>
                  <a:gd name="connsiteX0" fmla="*/ 0 w 852117"/>
                  <a:gd name="connsiteY0" fmla="*/ 222954 h 909925"/>
                  <a:gd name="connsiteX1" fmla="*/ 235595 w 852117"/>
                  <a:gd name="connsiteY1" fmla="*/ 370060 h 909925"/>
                  <a:gd name="connsiteX2" fmla="*/ 311282 w 852117"/>
                  <a:gd name="connsiteY2" fmla="*/ 394900 h 909925"/>
                  <a:gd name="connsiteX3" fmla="*/ 331029 w 852117"/>
                  <a:gd name="connsiteY3" fmla="*/ 136571 h 909925"/>
                  <a:gd name="connsiteX4" fmla="*/ 328134 w 852117"/>
                  <a:gd name="connsiteY4" fmla="*/ 4450 h 909925"/>
                  <a:gd name="connsiteX5" fmla="*/ 446516 w 852117"/>
                  <a:gd name="connsiteY5" fmla="*/ 7871 h 909925"/>
                  <a:gd name="connsiteX6" fmla="*/ 454992 w 852117"/>
                  <a:gd name="connsiteY6" fmla="*/ 228528 h 909925"/>
                  <a:gd name="connsiteX7" fmla="*/ 452843 w 852117"/>
                  <a:gd name="connsiteY7" fmla="*/ 10629 h 909925"/>
                  <a:gd name="connsiteX8" fmla="*/ 562280 w 852117"/>
                  <a:gd name="connsiteY8" fmla="*/ 35491 h 909925"/>
                  <a:gd name="connsiteX9" fmla="*/ 591089 w 852117"/>
                  <a:gd name="connsiteY9" fmla="*/ 220862 h 909925"/>
                  <a:gd name="connsiteX10" fmla="*/ 574101 w 852117"/>
                  <a:gd name="connsiteY10" fmla="*/ 36076 h 909925"/>
                  <a:gd name="connsiteX11" fmla="*/ 703090 w 852117"/>
                  <a:gd name="connsiteY11" fmla="*/ 59862 h 909925"/>
                  <a:gd name="connsiteX12" fmla="*/ 709880 w 852117"/>
                  <a:gd name="connsiteY12" fmla="*/ 234273 h 909925"/>
                  <a:gd name="connsiteX13" fmla="*/ 714239 w 852117"/>
                  <a:gd name="connsiteY13" fmla="*/ 66457 h 909925"/>
                  <a:gd name="connsiteX14" fmla="*/ 822235 w 852117"/>
                  <a:gd name="connsiteY14" fmla="*/ 84233 h 909925"/>
                  <a:gd name="connsiteX15" fmla="*/ 851404 w 852117"/>
                  <a:gd name="connsiteY15" fmla="*/ 323230 h 909925"/>
                  <a:gd name="connsiteX16" fmla="*/ 762365 w 852117"/>
                  <a:gd name="connsiteY16" fmla="*/ 806239 h 909925"/>
                  <a:gd name="connsiteX17" fmla="*/ 751654 w 852117"/>
                  <a:gd name="connsiteY17" fmla="*/ 909163 h 909925"/>
                  <a:gd name="connsiteX18" fmla="*/ 380634 w 852117"/>
                  <a:gd name="connsiteY18" fmla="*/ 909925 h 909925"/>
                  <a:gd name="connsiteX19" fmla="*/ 361777 w 852117"/>
                  <a:gd name="connsiteY19" fmla="*/ 777761 h 909925"/>
                  <a:gd name="connsiteX20" fmla="*/ 259790 w 852117"/>
                  <a:gd name="connsiteY20" fmla="*/ 651709 h 909925"/>
                  <a:gd name="connsiteX21" fmla="*/ 127442 w 852117"/>
                  <a:gd name="connsiteY21" fmla="*/ 464055 h 909925"/>
                  <a:gd name="connsiteX22" fmla="*/ 0 w 852117"/>
                  <a:gd name="connsiteY22" fmla="*/ 222954 h 909925"/>
                  <a:gd name="connsiteX0" fmla="*/ 0 w 852117"/>
                  <a:gd name="connsiteY0" fmla="*/ 220271 h 907242"/>
                  <a:gd name="connsiteX1" fmla="*/ 235595 w 852117"/>
                  <a:gd name="connsiteY1" fmla="*/ 367377 h 907242"/>
                  <a:gd name="connsiteX2" fmla="*/ 311282 w 852117"/>
                  <a:gd name="connsiteY2" fmla="*/ 392217 h 907242"/>
                  <a:gd name="connsiteX3" fmla="*/ 331029 w 852117"/>
                  <a:gd name="connsiteY3" fmla="*/ 133888 h 907242"/>
                  <a:gd name="connsiteX4" fmla="*/ 334903 w 852117"/>
                  <a:gd name="connsiteY4" fmla="*/ 14671 h 907242"/>
                  <a:gd name="connsiteX5" fmla="*/ 446516 w 852117"/>
                  <a:gd name="connsiteY5" fmla="*/ 5188 h 907242"/>
                  <a:gd name="connsiteX6" fmla="*/ 454992 w 852117"/>
                  <a:gd name="connsiteY6" fmla="*/ 225845 h 907242"/>
                  <a:gd name="connsiteX7" fmla="*/ 452843 w 852117"/>
                  <a:gd name="connsiteY7" fmla="*/ 7946 h 907242"/>
                  <a:gd name="connsiteX8" fmla="*/ 562280 w 852117"/>
                  <a:gd name="connsiteY8" fmla="*/ 32808 h 907242"/>
                  <a:gd name="connsiteX9" fmla="*/ 591089 w 852117"/>
                  <a:gd name="connsiteY9" fmla="*/ 218179 h 907242"/>
                  <a:gd name="connsiteX10" fmla="*/ 574101 w 852117"/>
                  <a:gd name="connsiteY10" fmla="*/ 33393 h 907242"/>
                  <a:gd name="connsiteX11" fmla="*/ 703090 w 852117"/>
                  <a:gd name="connsiteY11" fmla="*/ 57179 h 907242"/>
                  <a:gd name="connsiteX12" fmla="*/ 709880 w 852117"/>
                  <a:gd name="connsiteY12" fmla="*/ 231590 h 907242"/>
                  <a:gd name="connsiteX13" fmla="*/ 714239 w 852117"/>
                  <a:gd name="connsiteY13" fmla="*/ 63774 h 907242"/>
                  <a:gd name="connsiteX14" fmla="*/ 822235 w 852117"/>
                  <a:gd name="connsiteY14" fmla="*/ 81550 h 907242"/>
                  <a:gd name="connsiteX15" fmla="*/ 851404 w 852117"/>
                  <a:gd name="connsiteY15" fmla="*/ 320547 h 907242"/>
                  <a:gd name="connsiteX16" fmla="*/ 762365 w 852117"/>
                  <a:gd name="connsiteY16" fmla="*/ 803556 h 907242"/>
                  <a:gd name="connsiteX17" fmla="*/ 751654 w 852117"/>
                  <a:gd name="connsiteY17" fmla="*/ 906480 h 907242"/>
                  <a:gd name="connsiteX18" fmla="*/ 380634 w 852117"/>
                  <a:gd name="connsiteY18" fmla="*/ 907242 h 907242"/>
                  <a:gd name="connsiteX19" fmla="*/ 361777 w 852117"/>
                  <a:gd name="connsiteY19" fmla="*/ 775078 h 907242"/>
                  <a:gd name="connsiteX20" fmla="*/ 259790 w 852117"/>
                  <a:gd name="connsiteY20" fmla="*/ 649026 h 907242"/>
                  <a:gd name="connsiteX21" fmla="*/ 127442 w 852117"/>
                  <a:gd name="connsiteY21" fmla="*/ 461372 h 907242"/>
                  <a:gd name="connsiteX22" fmla="*/ 0 w 852117"/>
                  <a:gd name="connsiteY22" fmla="*/ 220271 h 907242"/>
                  <a:gd name="connsiteX0" fmla="*/ 0 w 852117"/>
                  <a:gd name="connsiteY0" fmla="*/ 224378 h 911349"/>
                  <a:gd name="connsiteX1" fmla="*/ 235595 w 852117"/>
                  <a:gd name="connsiteY1" fmla="*/ 371484 h 911349"/>
                  <a:gd name="connsiteX2" fmla="*/ 311282 w 852117"/>
                  <a:gd name="connsiteY2" fmla="*/ 396324 h 911349"/>
                  <a:gd name="connsiteX3" fmla="*/ 331029 w 852117"/>
                  <a:gd name="connsiteY3" fmla="*/ 137995 h 911349"/>
                  <a:gd name="connsiteX4" fmla="*/ 334903 w 852117"/>
                  <a:gd name="connsiteY4" fmla="*/ 18778 h 911349"/>
                  <a:gd name="connsiteX5" fmla="*/ 446516 w 852117"/>
                  <a:gd name="connsiteY5" fmla="*/ 9295 h 911349"/>
                  <a:gd name="connsiteX6" fmla="*/ 454992 w 852117"/>
                  <a:gd name="connsiteY6" fmla="*/ 229952 h 911349"/>
                  <a:gd name="connsiteX7" fmla="*/ 452843 w 852117"/>
                  <a:gd name="connsiteY7" fmla="*/ 12053 h 911349"/>
                  <a:gd name="connsiteX8" fmla="*/ 562280 w 852117"/>
                  <a:gd name="connsiteY8" fmla="*/ 36915 h 911349"/>
                  <a:gd name="connsiteX9" fmla="*/ 591089 w 852117"/>
                  <a:gd name="connsiteY9" fmla="*/ 222286 h 911349"/>
                  <a:gd name="connsiteX10" fmla="*/ 574101 w 852117"/>
                  <a:gd name="connsiteY10" fmla="*/ 37500 h 911349"/>
                  <a:gd name="connsiteX11" fmla="*/ 703090 w 852117"/>
                  <a:gd name="connsiteY11" fmla="*/ 61286 h 911349"/>
                  <a:gd name="connsiteX12" fmla="*/ 709880 w 852117"/>
                  <a:gd name="connsiteY12" fmla="*/ 235697 h 911349"/>
                  <a:gd name="connsiteX13" fmla="*/ 714239 w 852117"/>
                  <a:gd name="connsiteY13" fmla="*/ 67881 h 911349"/>
                  <a:gd name="connsiteX14" fmla="*/ 822235 w 852117"/>
                  <a:gd name="connsiteY14" fmla="*/ 85657 h 911349"/>
                  <a:gd name="connsiteX15" fmla="*/ 851404 w 852117"/>
                  <a:gd name="connsiteY15" fmla="*/ 324654 h 911349"/>
                  <a:gd name="connsiteX16" fmla="*/ 762365 w 852117"/>
                  <a:gd name="connsiteY16" fmla="*/ 807663 h 911349"/>
                  <a:gd name="connsiteX17" fmla="*/ 751654 w 852117"/>
                  <a:gd name="connsiteY17" fmla="*/ 910587 h 911349"/>
                  <a:gd name="connsiteX18" fmla="*/ 380634 w 852117"/>
                  <a:gd name="connsiteY18" fmla="*/ 911349 h 911349"/>
                  <a:gd name="connsiteX19" fmla="*/ 361777 w 852117"/>
                  <a:gd name="connsiteY19" fmla="*/ 779185 h 911349"/>
                  <a:gd name="connsiteX20" fmla="*/ 259790 w 852117"/>
                  <a:gd name="connsiteY20" fmla="*/ 653133 h 911349"/>
                  <a:gd name="connsiteX21" fmla="*/ 127442 w 852117"/>
                  <a:gd name="connsiteY21" fmla="*/ 465479 h 911349"/>
                  <a:gd name="connsiteX22" fmla="*/ 0 w 852117"/>
                  <a:gd name="connsiteY22" fmla="*/ 224378 h 911349"/>
                  <a:gd name="connsiteX0" fmla="*/ 0 w 852117"/>
                  <a:gd name="connsiteY0" fmla="*/ 224378 h 911349"/>
                  <a:gd name="connsiteX1" fmla="*/ 235595 w 852117"/>
                  <a:gd name="connsiteY1" fmla="*/ 371484 h 911349"/>
                  <a:gd name="connsiteX2" fmla="*/ 311282 w 852117"/>
                  <a:gd name="connsiteY2" fmla="*/ 396324 h 911349"/>
                  <a:gd name="connsiteX3" fmla="*/ 331029 w 852117"/>
                  <a:gd name="connsiteY3" fmla="*/ 137995 h 911349"/>
                  <a:gd name="connsiteX4" fmla="*/ 334903 w 852117"/>
                  <a:gd name="connsiteY4" fmla="*/ 18778 h 911349"/>
                  <a:gd name="connsiteX5" fmla="*/ 446516 w 852117"/>
                  <a:gd name="connsiteY5" fmla="*/ 9295 h 911349"/>
                  <a:gd name="connsiteX6" fmla="*/ 454992 w 852117"/>
                  <a:gd name="connsiteY6" fmla="*/ 229952 h 911349"/>
                  <a:gd name="connsiteX7" fmla="*/ 452843 w 852117"/>
                  <a:gd name="connsiteY7" fmla="*/ 12053 h 911349"/>
                  <a:gd name="connsiteX8" fmla="*/ 562280 w 852117"/>
                  <a:gd name="connsiteY8" fmla="*/ 36915 h 911349"/>
                  <a:gd name="connsiteX9" fmla="*/ 591089 w 852117"/>
                  <a:gd name="connsiteY9" fmla="*/ 222286 h 911349"/>
                  <a:gd name="connsiteX10" fmla="*/ 574101 w 852117"/>
                  <a:gd name="connsiteY10" fmla="*/ 37500 h 911349"/>
                  <a:gd name="connsiteX11" fmla="*/ 703090 w 852117"/>
                  <a:gd name="connsiteY11" fmla="*/ 61286 h 911349"/>
                  <a:gd name="connsiteX12" fmla="*/ 709880 w 852117"/>
                  <a:gd name="connsiteY12" fmla="*/ 235697 h 911349"/>
                  <a:gd name="connsiteX13" fmla="*/ 714239 w 852117"/>
                  <a:gd name="connsiteY13" fmla="*/ 67881 h 911349"/>
                  <a:gd name="connsiteX14" fmla="*/ 822235 w 852117"/>
                  <a:gd name="connsiteY14" fmla="*/ 85657 h 911349"/>
                  <a:gd name="connsiteX15" fmla="*/ 851404 w 852117"/>
                  <a:gd name="connsiteY15" fmla="*/ 324654 h 911349"/>
                  <a:gd name="connsiteX16" fmla="*/ 762365 w 852117"/>
                  <a:gd name="connsiteY16" fmla="*/ 807663 h 911349"/>
                  <a:gd name="connsiteX17" fmla="*/ 751654 w 852117"/>
                  <a:gd name="connsiteY17" fmla="*/ 910587 h 911349"/>
                  <a:gd name="connsiteX18" fmla="*/ 380634 w 852117"/>
                  <a:gd name="connsiteY18" fmla="*/ 911349 h 911349"/>
                  <a:gd name="connsiteX19" fmla="*/ 361777 w 852117"/>
                  <a:gd name="connsiteY19" fmla="*/ 779185 h 911349"/>
                  <a:gd name="connsiteX20" fmla="*/ 259790 w 852117"/>
                  <a:gd name="connsiteY20" fmla="*/ 653133 h 911349"/>
                  <a:gd name="connsiteX21" fmla="*/ 172766 w 852117"/>
                  <a:gd name="connsiteY21" fmla="*/ 437275 h 911349"/>
                  <a:gd name="connsiteX22" fmla="*/ 0 w 852117"/>
                  <a:gd name="connsiteY22" fmla="*/ 224378 h 911349"/>
                  <a:gd name="connsiteX0" fmla="*/ 22647 w 683324"/>
                  <a:gd name="connsiteY0" fmla="*/ 156238 h 911349"/>
                  <a:gd name="connsiteX1" fmla="*/ 66802 w 683324"/>
                  <a:gd name="connsiteY1" fmla="*/ 371484 h 911349"/>
                  <a:gd name="connsiteX2" fmla="*/ 142489 w 683324"/>
                  <a:gd name="connsiteY2" fmla="*/ 396324 h 911349"/>
                  <a:gd name="connsiteX3" fmla="*/ 162236 w 683324"/>
                  <a:gd name="connsiteY3" fmla="*/ 137995 h 911349"/>
                  <a:gd name="connsiteX4" fmla="*/ 166110 w 683324"/>
                  <a:gd name="connsiteY4" fmla="*/ 18778 h 911349"/>
                  <a:gd name="connsiteX5" fmla="*/ 277723 w 683324"/>
                  <a:gd name="connsiteY5" fmla="*/ 9295 h 911349"/>
                  <a:gd name="connsiteX6" fmla="*/ 286199 w 683324"/>
                  <a:gd name="connsiteY6" fmla="*/ 229952 h 911349"/>
                  <a:gd name="connsiteX7" fmla="*/ 284050 w 683324"/>
                  <a:gd name="connsiteY7" fmla="*/ 12053 h 911349"/>
                  <a:gd name="connsiteX8" fmla="*/ 393487 w 683324"/>
                  <a:gd name="connsiteY8" fmla="*/ 36915 h 911349"/>
                  <a:gd name="connsiteX9" fmla="*/ 422296 w 683324"/>
                  <a:gd name="connsiteY9" fmla="*/ 222286 h 911349"/>
                  <a:gd name="connsiteX10" fmla="*/ 405308 w 683324"/>
                  <a:gd name="connsiteY10" fmla="*/ 37500 h 911349"/>
                  <a:gd name="connsiteX11" fmla="*/ 534297 w 683324"/>
                  <a:gd name="connsiteY11" fmla="*/ 61286 h 911349"/>
                  <a:gd name="connsiteX12" fmla="*/ 541087 w 683324"/>
                  <a:gd name="connsiteY12" fmla="*/ 235697 h 911349"/>
                  <a:gd name="connsiteX13" fmla="*/ 545446 w 683324"/>
                  <a:gd name="connsiteY13" fmla="*/ 67881 h 911349"/>
                  <a:gd name="connsiteX14" fmla="*/ 653442 w 683324"/>
                  <a:gd name="connsiteY14" fmla="*/ 85657 h 911349"/>
                  <a:gd name="connsiteX15" fmla="*/ 682611 w 683324"/>
                  <a:gd name="connsiteY15" fmla="*/ 324654 h 911349"/>
                  <a:gd name="connsiteX16" fmla="*/ 593572 w 683324"/>
                  <a:gd name="connsiteY16" fmla="*/ 807663 h 911349"/>
                  <a:gd name="connsiteX17" fmla="*/ 582861 w 683324"/>
                  <a:gd name="connsiteY17" fmla="*/ 910587 h 911349"/>
                  <a:gd name="connsiteX18" fmla="*/ 211841 w 683324"/>
                  <a:gd name="connsiteY18" fmla="*/ 911349 h 911349"/>
                  <a:gd name="connsiteX19" fmla="*/ 192984 w 683324"/>
                  <a:gd name="connsiteY19" fmla="*/ 779185 h 911349"/>
                  <a:gd name="connsiteX20" fmla="*/ 90997 w 683324"/>
                  <a:gd name="connsiteY20" fmla="*/ 653133 h 911349"/>
                  <a:gd name="connsiteX21" fmla="*/ 3973 w 683324"/>
                  <a:gd name="connsiteY21" fmla="*/ 437275 h 911349"/>
                  <a:gd name="connsiteX22" fmla="*/ 22647 w 683324"/>
                  <a:gd name="connsiteY22" fmla="*/ 156238 h 911349"/>
                  <a:gd name="connsiteX0" fmla="*/ 28763 w 689440"/>
                  <a:gd name="connsiteY0" fmla="*/ 156238 h 911349"/>
                  <a:gd name="connsiteX1" fmla="*/ 72918 w 689440"/>
                  <a:gd name="connsiteY1" fmla="*/ 371484 h 911349"/>
                  <a:gd name="connsiteX2" fmla="*/ 148605 w 689440"/>
                  <a:gd name="connsiteY2" fmla="*/ 396324 h 911349"/>
                  <a:gd name="connsiteX3" fmla="*/ 168352 w 689440"/>
                  <a:gd name="connsiteY3" fmla="*/ 137995 h 911349"/>
                  <a:gd name="connsiteX4" fmla="*/ 172226 w 689440"/>
                  <a:gd name="connsiteY4" fmla="*/ 18778 h 911349"/>
                  <a:gd name="connsiteX5" fmla="*/ 283839 w 689440"/>
                  <a:gd name="connsiteY5" fmla="*/ 9295 h 911349"/>
                  <a:gd name="connsiteX6" fmla="*/ 292315 w 689440"/>
                  <a:gd name="connsiteY6" fmla="*/ 229952 h 911349"/>
                  <a:gd name="connsiteX7" fmla="*/ 290166 w 689440"/>
                  <a:gd name="connsiteY7" fmla="*/ 12053 h 911349"/>
                  <a:gd name="connsiteX8" fmla="*/ 399603 w 689440"/>
                  <a:gd name="connsiteY8" fmla="*/ 36915 h 911349"/>
                  <a:gd name="connsiteX9" fmla="*/ 428412 w 689440"/>
                  <a:gd name="connsiteY9" fmla="*/ 222286 h 911349"/>
                  <a:gd name="connsiteX10" fmla="*/ 411424 w 689440"/>
                  <a:gd name="connsiteY10" fmla="*/ 37500 h 911349"/>
                  <a:gd name="connsiteX11" fmla="*/ 540413 w 689440"/>
                  <a:gd name="connsiteY11" fmla="*/ 61286 h 911349"/>
                  <a:gd name="connsiteX12" fmla="*/ 547203 w 689440"/>
                  <a:gd name="connsiteY12" fmla="*/ 235697 h 911349"/>
                  <a:gd name="connsiteX13" fmla="*/ 551562 w 689440"/>
                  <a:gd name="connsiteY13" fmla="*/ 67881 h 911349"/>
                  <a:gd name="connsiteX14" fmla="*/ 659558 w 689440"/>
                  <a:gd name="connsiteY14" fmla="*/ 85657 h 911349"/>
                  <a:gd name="connsiteX15" fmla="*/ 688727 w 689440"/>
                  <a:gd name="connsiteY15" fmla="*/ 324654 h 911349"/>
                  <a:gd name="connsiteX16" fmla="*/ 599688 w 689440"/>
                  <a:gd name="connsiteY16" fmla="*/ 807663 h 911349"/>
                  <a:gd name="connsiteX17" fmla="*/ 588977 w 689440"/>
                  <a:gd name="connsiteY17" fmla="*/ 910587 h 911349"/>
                  <a:gd name="connsiteX18" fmla="*/ 217957 w 689440"/>
                  <a:gd name="connsiteY18" fmla="*/ 911349 h 911349"/>
                  <a:gd name="connsiteX19" fmla="*/ 199100 w 689440"/>
                  <a:gd name="connsiteY19" fmla="*/ 779185 h 911349"/>
                  <a:gd name="connsiteX20" fmla="*/ 97113 w 689440"/>
                  <a:gd name="connsiteY20" fmla="*/ 653133 h 911349"/>
                  <a:gd name="connsiteX21" fmla="*/ 10089 w 689440"/>
                  <a:gd name="connsiteY21" fmla="*/ 437275 h 911349"/>
                  <a:gd name="connsiteX22" fmla="*/ 28763 w 689440"/>
                  <a:gd name="connsiteY22" fmla="*/ 156238 h 911349"/>
                  <a:gd name="connsiteX0" fmla="*/ 28763 w 689440"/>
                  <a:gd name="connsiteY0" fmla="*/ 156238 h 911349"/>
                  <a:gd name="connsiteX1" fmla="*/ 72918 w 689440"/>
                  <a:gd name="connsiteY1" fmla="*/ 371484 h 911349"/>
                  <a:gd name="connsiteX2" fmla="*/ 148605 w 689440"/>
                  <a:gd name="connsiteY2" fmla="*/ 396324 h 911349"/>
                  <a:gd name="connsiteX3" fmla="*/ 168352 w 689440"/>
                  <a:gd name="connsiteY3" fmla="*/ 137995 h 911349"/>
                  <a:gd name="connsiteX4" fmla="*/ 172226 w 689440"/>
                  <a:gd name="connsiteY4" fmla="*/ 18778 h 911349"/>
                  <a:gd name="connsiteX5" fmla="*/ 283839 w 689440"/>
                  <a:gd name="connsiteY5" fmla="*/ 9295 h 911349"/>
                  <a:gd name="connsiteX6" fmla="*/ 292315 w 689440"/>
                  <a:gd name="connsiteY6" fmla="*/ 229952 h 911349"/>
                  <a:gd name="connsiteX7" fmla="*/ 290166 w 689440"/>
                  <a:gd name="connsiteY7" fmla="*/ 12053 h 911349"/>
                  <a:gd name="connsiteX8" fmla="*/ 399603 w 689440"/>
                  <a:gd name="connsiteY8" fmla="*/ 36915 h 911349"/>
                  <a:gd name="connsiteX9" fmla="*/ 428412 w 689440"/>
                  <a:gd name="connsiteY9" fmla="*/ 222286 h 911349"/>
                  <a:gd name="connsiteX10" fmla="*/ 411424 w 689440"/>
                  <a:gd name="connsiteY10" fmla="*/ 37500 h 911349"/>
                  <a:gd name="connsiteX11" fmla="*/ 540413 w 689440"/>
                  <a:gd name="connsiteY11" fmla="*/ 61286 h 911349"/>
                  <a:gd name="connsiteX12" fmla="*/ 547203 w 689440"/>
                  <a:gd name="connsiteY12" fmla="*/ 235697 h 911349"/>
                  <a:gd name="connsiteX13" fmla="*/ 551562 w 689440"/>
                  <a:gd name="connsiteY13" fmla="*/ 67881 h 911349"/>
                  <a:gd name="connsiteX14" fmla="*/ 659558 w 689440"/>
                  <a:gd name="connsiteY14" fmla="*/ 85657 h 911349"/>
                  <a:gd name="connsiteX15" fmla="*/ 688727 w 689440"/>
                  <a:gd name="connsiteY15" fmla="*/ 324654 h 911349"/>
                  <a:gd name="connsiteX16" fmla="*/ 599688 w 689440"/>
                  <a:gd name="connsiteY16" fmla="*/ 807663 h 911349"/>
                  <a:gd name="connsiteX17" fmla="*/ 588977 w 689440"/>
                  <a:gd name="connsiteY17" fmla="*/ 910587 h 911349"/>
                  <a:gd name="connsiteX18" fmla="*/ 217957 w 689440"/>
                  <a:gd name="connsiteY18" fmla="*/ 911349 h 911349"/>
                  <a:gd name="connsiteX19" fmla="*/ 199100 w 689440"/>
                  <a:gd name="connsiteY19" fmla="*/ 779185 h 911349"/>
                  <a:gd name="connsiteX20" fmla="*/ 97113 w 689440"/>
                  <a:gd name="connsiteY20" fmla="*/ 653133 h 911349"/>
                  <a:gd name="connsiteX21" fmla="*/ 10089 w 689440"/>
                  <a:gd name="connsiteY21" fmla="*/ 437275 h 911349"/>
                  <a:gd name="connsiteX22" fmla="*/ 28763 w 689440"/>
                  <a:gd name="connsiteY22" fmla="*/ 156238 h 911349"/>
                  <a:gd name="connsiteX0" fmla="*/ 56291 w 685678"/>
                  <a:gd name="connsiteY0" fmla="*/ 141091 h 911349"/>
                  <a:gd name="connsiteX1" fmla="*/ 69156 w 685678"/>
                  <a:gd name="connsiteY1" fmla="*/ 371484 h 911349"/>
                  <a:gd name="connsiteX2" fmla="*/ 144843 w 685678"/>
                  <a:gd name="connsiteY2" fmla="*/ 396324 h 911349"/>
                  <a:gd name="connsiteX3" fmla="*/ 164590 w 685678"/>
                  <a:gd name="connsiteY3" fmla="*/ 137995 h 911349"/>
                  <a:gd name="connsiteX4" fmla="*/ 168464 w 685678"/>
                  <a:gd name="connsiteY4" fmla="*/ 18778 h 911349"/>
                  <a:gd name="connsiteX5" fmla="*/ 280077 w 685678"/>
                  <a:gd name="connsiteY5" fmla="*/ 9295 h 911349"/>
                  <a:gd name="connsiteX6" fmla="*/ 288553 w 685678"/>
                  <a:gd name="connsiteY6" fmla="*/ 229952 h 911349"/>
                  <a:gd name="connsiteX7" fmla="*/ 286404 w 685678"/>
                  <a:gd name="connsiteY7" fmla="*/ 12053 h 911349"/>
                  <a:gd name="connsiteX8" fmla="*/ 395841 w 685678"/>
                  <a:gd name="connsiteY8" fmla="*/ 36915 h 911349"/>
                  <a:gd name="connsiteX9" fmla="*/ 424650 w 685678"/>
                  <a:gd name="connsiteY9" fmla="*/ 222286 h 911349"/>
                  <a:gd name="connsiteX10" fmla="*/ 407662 w 685678"/>
                  <a:gd name="connsiteY10" fmla="*/ 37500 h 911349"/>
                  <a:gd name="connsiteX11" fmla="*/ 536651 w 685678"/>
                  <a:gd name="connsiteY11" fmla="*/ 61286 h 911349"/>
                  <a:gd name="connsiteX12" fmla="*/ 543441 w 685678"/>
                  <a:gd name="connsiteY12" fmla="*/ 235697 h 911349"/>
                  <a:gd name="connsiteX13" fmla="*/ 547800 w 685678"/>
                  <a:gd name="connsiteY13" fmla="*/ 67881 h 911349"/>
                  <a:gd name="connsiteX14" fmla="*/ 655796 w 685678"/>
                  <a:gd name="connsiteY14" fmla="*/ 85657 h 911349"/>
                  <a:gd name="connsiteX15" fmla="*/ 684965 w 685678"/>
                  <a:gd name="connsiteY15" fmla="*/ 324654 h 911349"/>
                  <a:gd name="connsiteX16" fmla="*/ 595926 w 685678"/>
                  <a:gd name="connsiteY16" fmla="*/ 807663 h 911349"/>
                  <a:gd name="connsiteX17" fmla="*/ 585215 w 685678"/>
                  <a:gd name="connsiteY17" fmla="*/ 910587 h 911349"/>
                  <a:gd name="connsiteX18" fmla="*/ 214195 w 685678"/>
                  <a:gd name="connsiteY18" fmla="*/ 911349 h 911349"/>
                  <a:gd name="connsiteX19" fmla="*/ 195338 w 685678"/>
                  <a:gd name="connsiteY19" fmla="*/ 779185 h 911349"/>
                  <a:gd name="connsiteX20" fmla="*/ 93351 w 685678"/>
                  <a:gd name="connsiteY20" fmla="*/ 653133 h 911349"/>
                  <a:gd name="connsiteX21" fmla="*/ 6327 w 685678"/>
                  <a:gd name="connsiteY21" fmla="*/ 437275 h 911349"/>
                  <a:gd name="connsiteX22" fmla="*/ 56291 w 685678"/>
                  <a:gd name="connsiteY22" fmla="*/ 141091 h 911349"/>
                  <a:gd name="connsiteX0" fmla="*/ 58398 w 687785"/>
                  <a:gd name="connsiteY0" fmla="*/ 141091 h 911349"/>
                  <a:gd name="connsiteX1" fmla="*/ 71263 w 687785"/>
                  <a:gd name="connsiteY1" fmla="*/ 371484 h 911349"/>
                  <a:gd name="connsiteX2" fmla="*/ 146950 w 687785"/>
                  <a:gd name="connsiteY2" fmla="*/ 396324 h 911349"/>
                  <a:gd name="connsiteX3" fmla="*/ 166697 w 687785"/>
                  <a:gd name="connsiteY3" fmla="*/ 137995 h 911349"/>
                  <a:gd name="connsiteX4" fmla="*/ 170571 w 687785"/>
                  <a:gd name="connsiteY4" fmla="*/ 18778 h 911349"/>
                  <a:gd name="connsiteX5" fmla="*/ 282184 w 687785"/>
                  <a:gd name="connsiteY5" fmla="*/ 9295 h 911349"/>
                  <a:gd name="connsiteX6" fmla="*/ 290660 w 687785"/>
                  <a:gd name="connsiteY6" fmla="*/ 229952 h 911349"/>
                  <a:gd name="connsiteX7" fmla="*/ 288511 w 687785"/>
                  <a:gd name="connsiteY7" fmla="*/ 12053 h 911349"/>
                  <a:gd name="connsiteX8" fmla="*/ 397948 w 687785"/>
                  <a:gd name="connsiteY8" fmla="*/ 36915 h 911349"/>
                  <a:gd name="connsiteX9" fmla="*/ 426757 w 687785"/>
                  <a:gd name="connsiteY9" fmla="*/ 222286 h 911349"/>
                  <a:gd name="connsiteX10" fmla="*/ 409769 w 687785"/>
                  <a:gd name="connsiteY10" fmla="*/ 37500 h 911349"/>
                  <a:gd name="connsiteX11" fmla="*/ 538758 w 687785"/>
                  <a:gd name="connsiteY11" fmla="*/ 61286 h 911349"/>
                  <a:gd name="connsiteX12" fmla="*/ 545548 w 687785"/>
                  <a:gd name="connsiteY12" fmla="*/ 235697 h 911349"/>
                  <a:gd name="connsiteX13" fmla="*/ 549907 w 687785"/>
                  <a:gd name="connsiteY13" fmla="*/ 67881 h 911349"/>
                  <a:gd name="connsiteX14" fmla="*/ 657903 w 687785"/>
                  <a:gd name="connsiteY14" fmla="*/ 85657 h 911349"/>
                  <a:gd name="connsiteX15" fmla="*/ 687072 w 687785"/>
                  <a:gd name="connsiteY15" fmla="*/ 324654 h 911349"/>
                  <a:gd name="connsiteX16" fmla="*/ 598033 w 687785"/>
                  <a:gd name="connsiteY16" fmla="*/ 807663 h 911349"/>
                  <a:gd name="connsiteX17" fmla="*/ 587322 w 687785"/>
                  <a:gd name="connsiteY17" fmla="*/ 910587 h 911349"/>
                  <a:gd name="connsiteX18" fmla="*/ 216302 w 687785"/>
                  <a:gd name="connsiteY18" fmla="*/ 911349 h 911349"/>
                  <a:gd name="connsiteX19" fmla="*/ 197445 w 687785"/>
                  <a:gd name="connsiteY19" fmla="*/ 779185 h 911349"/>
                  <a:gd name="connsiteX20" fmla="*/ 95458 w 687785"/>
                  <a:gd name="connsiteY20" fmla="*/ 653133 h 911349"/>
                  <a:gd name="connsiteX21" fmla="*/ 8434 w 687785"/>
                  <a:gd name="connsiteY21" fmla="*/ 437275 h 911349"/>
                  <a:gd name="connsiteX22" fmla="*/ 58398 w 687785"/>
                  <a:gd name="connsiteY22" fmla="*/ 141091 h 911349"/>
                  <a:gd name="connsiteX0" fmla="*/ 52893 w 682280"/>
                  <a:gd name="connsiteY0" fmla="*/ 141091 h 911349"/>
                  <a:gd name="connsiteX1" fmla="*/ 65758 w 682280"/>
                  <a:gd name="connsiteY1" fmla="*/ 371484 h 911349"/>
                  <a:gd name="connsiteX2" fmla="*/ 141445 w 682280"/>
                  <a:gd name="connsiteY2" fmla="*/ 396324 h 911349"/>
                  <a:gd name="connsiteX3" fmla="*/ 161192 w 682280"/>
                  <a:gd name="connsiteY3" fmla="*/ 137995 h 911349"/>
                  <a:gd name="connsiteX4" fmla="*/ 165066 w 682280"/>
                  <a:gd name="connsiteY4" fmla="*/ 18778 h 911349"/>
                  <a:gd name="connsiteX5" fmla="*/ 276679 w 682280"/>
                  <a:gd name="connsiteY5" fmla="*/ 9295 h 911349"/>
                  <a:gd name="connsiteX6" fmla="*/ 285155 w 682280"/>
                  <a:gd name="connsiteY6" fmla="*/ 229952 h 911349"/>
                  <a:gd name="connsiteX7" fmla="*/ 283006 w 682280"/>
                  <a:gd name="connsiteY7" fmla="*/ 12053 h 911349"/>
                  <a:gd name="connsiteX8" fmla="*/ 392443 w 682280"/>
                  <a:gd name="connsiteY8" fmla="*/ 36915 h 911349"/>
                  <a:gd name="connsiteX9" fmla="*/ 421252 w 682280"/>
                  <a:gd name="connsiteY9" fmla="*/ 222286 h 911349"/>
                  <a:gd name="connsiteX10" fmla="*/ 404264 w 682280"/>
                  <a:gd name="connsiteY10" fmla="*/ 37500 h 911349"/>
                  <a:gd name="connsiteX11" fmla="*/ 533253 w 682280"/>
                  <a:gd name="connsiteY11" fmla="*/ 61286 h 911349"/>
                  <a:gd name="connsiteX12" fmla="*/ 540043 w 682280"/>
                  <a:gd name="connsiteY12" fmla="*/ 235697 h 911349"/>
                  <a:gd name="connsiteX13" fmla="*/ 544402 w 682280"/>
                  <a:gd name="connsiteY13" fmla="*/ 67881 h 911349"/>
                  <a:gd name="connsiteX14" fmla="*/ 652398 w 682280"/>
                  <a:gd name="connsiteY14" fmla="*/ 85657 h 911349"/>
                  <a:gd name="connsiteX15" fmla="*/ 681567 w 682280"/>
                  <a:gd name="connsiteY15" fmla="*/ 324654 h 911349"/>
                  <a:gd name="connsiteX16" fmla="*/ 592528 w 682280"/>
                  <a:gd name="connsiteY16" fmla="*/ 807663 h 911349"/>
                  <a:gd name="connsiteX17" fmla="*/ 581817 w 682280"/>
                  <a:gd name="connsiteY17" fmla="*/ 910587 h 911349"/>
                  <a:gd name="connsiteX18" fmla="*/ 210797 w 682280"/>
                  <a:gd name="connsiteY18" fmla="*/ 911349 h 911349"/>
                  <a:gd name="connsiteX19" fmla="*/ 191940 w 682280"/>
                  <a:gd name="connsiteY19" fmla="*/ 779185 h 911349"/>
                  <a:gd name="connsiteX20" fmla="*/ 89953 w 682280"/>
                  <a:gd name="connsiteY20" fmla="*/ 653133 h 911349"/>
                  <a:gd name="connsiteX21" fmla="*/ 2929 w 682280"/>
                  <a:gd name="connsiteY21" fmla="*/ 437275 h 911349"/>
                  <a:gd name="connsiteX22" fmla="*/ 52893 w 682280"/>
                  <a:gd name="connsiteY22" fmla="*/ 141091 h 911349"/>
                  <a:gd name="connsiteX0" fmla="*/ 52893 w 682280"/>
                  <a:gd name="connsiteY0" fmla="*/ 141091 h 911349"/>
                  <a:gd name="connsiteX1" fmla="*/ 65758 w 682280"/>
                  <a:gd name="connsiteY1" fmla="*/ 371484 h 911349"/>
                  <a:gd name="connsiteX2" fmla="*/ 141445 w 682280"/>
                  <a:gd name="connsiteY2" fmla="*/ 396324 h 911349"/>
                  <a:gd name="connsiteX3" fmla="*/ 161192 w 682280"/>
                  <a:gd name="connsiteY3" fmla="*/ 137995 h 911349"/>
                  <a:gd name="connsiteX4" fmla="*/ 165066 w 682280"/>
                  <a:gd name="connsiteY4" fmla="*/ 18778 h 911349"/>
                  <a:gd name="connsiteX5" fmla="*/ 276679 w 682280"/>
                  <a:gd name="connsiteY5" fmla="*/ 9295 h 911349"/>
                  <a:gd name="connsiteX6" fmla="*/ 285155 w 682280"/>
                  <a:gd name="connsiteY6" fmla="*/ 229952 h 911349"/>
                  <a:gd name="connsiteX7" fmla="*/ 283006 w 682280"/>
                  <a:gd name="connsiteY7" fmla="*/ 12053 h 911349"/>
                  <a:gd name="connsiteX8" fmla="*/ 392443 w 682280"/>
                  <a:gd name="connsiteY8" fmla="*/ 36915 h 911349"/>
                  <a:gd name="connsiteX9" fmla="*/ 421252 w 682280"/>
                  <a:gd name="connsiteY9" fmla="*/ 222286 h 911349"/>
                  <a:gd name="connsiteX10" fmla="*/ 404264 w 682280"/>
                  <a:gd name="connsiteY10" fmla="*/ 37500 h 911349"/>
                  <a:gd name="connsiteX11" fmla="*/ 533253 w 682280"/>
                  <a:gd name="connsiteY11" fmla="*/ 61286 h 911349"/>
                  <a:gd name="connsiteX12" fmla="*/ 540043 w 682280"/>
                  <a:gd name="connsiteY12" fmla="*/ 235697 h 911349"/>
                  <a:gd name="connsiteX13" fmla="*/ 544402 w 682280"/>
                  <a:gd name="connsiteY13" fmla="*/ 67881 h 911349"/>
                  <a:gd name="connsiteX14" fmla="*/ 652398 w 682280"/>
                  <a:gd name="connsiteY14" fmla="*/ 85657 h 911349"/>
                  <a:gd name="connsiteX15" fmla="*/ 681567 w 682280"/>
                  <a:gd name="connsiteY15" fmla="*/ 324654 h 911349"/>
                  <a:gd name="connsiteX16" fmla="*/ 592528 w 682280"/>
                  <a:gd name="connsiteY16" fmla="*/ 807663 h 911349"/>
                  <a:gd name="connsiteX17" fmla="*/ 581817 w 682280"/>
                  <a:gd name="connsiteY17" fmla="*/ 910587 h 911349"/>
                  <a:gd name="connsiteX18" fmla="*/ 210797 w 682280"/>
                  <a:gd name="connsiteY18" fmla="*/ 911349 h 911349"/>
                  <a:gd name="connsiteX19" fmla="*/ 191940 w 682280"/>
                  <a:gd name="connsiteY19" fmla="*/ 779185 h 911349"/>
                  <a:gd name="connsiteX20" fmla="*/ 89953 w 682280"/>
                  <a:gd name="connsiteY20" fmla="*/ 653133 h 911349"/>
                  <a:gd name="connsiteX21" fmla="*/ 2929 w 682280"/>
                  <a:gd name="connsiteY21" fmla="*/ 437275 h 911349"/>
                  <a:gd name="connsiteX22" fmla="*/ 52893 w 682280"/>
                  <a:gd name="connsiteY22" fmla="*/ 141091 h 911349"/>
                  <a:gd name="connsiteX0" fmla="*/ 60601 w 681763"/>
                  <a:gd name="connsiteY0" fmla="*/ 138676 h 911349"/>
                  <a:gd name="connsiteX1" fmla="*/ 65241 w 681763"/>
                  <a:gd name="connsiteY1" fmla="*/ 371484 h 911349"/>
                  <a:gd name="connsiteX2" fmla="*/ 140928 w 681763"/>
                  <a:gd name="connsiteY2" fmla="*/ 396324 h 911349"/>
                  <a:gd name="connsiteX3" fmla="*/ 160675 w 681763"/>
                  <a:gd name="connsiteY3" fmla="*/ 137995 h 911349"/>
                  <a:gd name="connsiteX4" fmla="*/ 164549 w 681763"/>
                  <a:gd name="connsiteY4" fmla="*/ 18778 h 911349"/>
                  <a:gd name="connsiteX5" fmla="*/ 276162 w 681763"/>
                  <a:gd name="connsiteY5" fmla="*/ 9295 h 911349"/>
                  <a:gd name="connsiteX6" fmla="*/ 284638 w 681763"/>
                  <a:gd name="connsiteY6" fmla="*/ 229952 h 911349"/>
                  <a:gd name="connsiteX7" fmla="*/ 282489 w 681763"/>
                  <a:gd name="connsiteY7" fmla="*/ 12053 h 911349"/>
                  <a:gd name="connsiteX8" fmla="*/ 391926 w 681763"/>
                  <a:gd name="connsiteY8" fmla="*/ 36915 h 911349"/>
                  <a:gd name="connsiteX9" fmla="*/ 420735 w 681763"/>
                  <a:gd name="connsiteY9" fmla="*/ 222286 h 911349"/>
                  <a:gd name="connsiteX10" fmla="*/ 403747 w 681763"/>
                  <a:gd name="connsiteY10" fmla="*/ 37500 h 911349"/>
                  <a:gd name="connsiteX11" fmla="*/ 532736 w 681763"/>
                  <a:gd name="connsiteY11" fmla="*/ 61286 h 911349"/>
                  <a:gd name="connsiteX12" fmla="*/ 539526 w 681763"/>
                  <a:gd name="connsiteY12" fmla="*/ 235697 h 911349"/>
                  <a:gd name="connsiteX13" fmla="*/ 543885 w 681763"/>
                  <a:gd name="connsiteY13" fmla="*/ 67881 h 911349"/>
                  <a:gd name="connsiteX14" fmla="*/ 651881 w 681763"/>
                  <a:gd name="connsiteY14" fmla="*/ 85657 h 911349"/>
                  <a:gd name="connsiteX15" fmla="*/ 681050 w 681763"/>
                  <a:gd name="connsiteY15" fmla="*/ 324654 h 911349"/>
                  <a:gd name="connsiteX16" fmla="*/ 592011 w 681763"/>
                  <a:gd name="connsiteY16" fmla="*/ 807663 h 911349"/>
                  <a:gd name="connsiteX17" fmla="*/ 581300 w 681763"/>
                  <a:gd name="connsiteY17" fmla="*/ 910587 h 911349"/>
                  <a:gd name="connsiteX18" fmla="*/ 210280 w 681763"/>
                  <a:gd name="connsiteY18" fmla="*/ 911349 h 911349"/>
                  <a:gd name="connsiteX19" fmla="*/ 191423 w 681763"/>
                  <a:gd name="connsiteY19" fmla="*/ 779185 h 911349"/>
                  <a:gd name="connsiteX20" fmla="*/ 89436 w 681763"/>
                  <a:gd name="connsiteY20" fmla="*/ 653133 h 911349"/>
                  <a:gd name="connsiteX21" fmla="*/ 2412 w 681763"/>
                  <a:gd name="connsiteY21" fmla="*/ 437275 h 911349"/>
                  <a:gd name="connsiteX22" fmla="*/ 60601 w 681763"/>
                  <a:gd name="connsiteY22" fmla="*/ 138676 h 911349"/>
                  <a:gd name="connsiteX0" fmla="*/ 45719 w 683006"/>
                  <a:gd name="connsiteY0" fmla="*/ 134476 h 911349"/>
                  <a:gd name="connsiteX1" fmla="*/ 66484 w 683006"/>
                  <a:gd name="connsiteY1" fmla="*/ 371484 h 911349"/>
                  <a:gd name="connsiteX2" fmla="*/ 142171 w 683006"/>
                  <a:gd name="connsiteY2" fmla="*/ 396324 h 911349"/>
                  <a:gd name="connsiteX3" fmla="*/ 161918 w 683006"/>
                  <a:gd name="connsiteY3" fmla="*/ 137995 h 911349"/>
                  <a:gd name="connsiteX4" fmla="*/ 165792 w 683006"/>
                  <a:gd name="connsiteY4" fmla="*/ 18778 h 911349"/>
                  <a:gd name="connsiteX5" fmla="*/ 277405 w 683006"/>
                  <a:gd name="connsiteY5" fmla="*/ 9295 h 911349"/>
                  <a:gd name="connsiteX6" fmla="*/ 285881 w 683006"/>
                  <a:gd name="connsiteY6" fmla="*/ 229952 h 911349"/>
                  <a:gd name="connsiteX7" fmla="*/ 283732 w 683006"/>
                  <a:gd name="connsiteY7" fmla="*/ 12053 h 911349"/>
                  <a:gd name="connsiteX8" fmla="*/ 393169 w 683006"/>
                  <a:gd name="connsiteY8" fmla="*/ 36915 h 911349"/>
                  <a:gd name="connsiteX9" fmla="*/ 421978 w 683006"/>
                  <a:gd name="connsiteY9" fmla="*/ 222286 h 911349"/>
                  <a:gd name="connsiteX10" fmla="*/ 404990 w 683006"/>
                  <a:gd name="connsiteY10" fmla="*/ 37500 h 911349"/>
                  <a:gd name="connsiteX11" fmla="*/ 533979 w 683006"/>
                  <a:gd name="connsiteY11" fmla="*/ 61286 h 911349"/>
                  <a:gd name="connsiteX12" fmla="*/ 540769 w 683006"/>
                  <a:gd name="connsiteY12" fmla="*/ 235697 h 911349"/>
                  <a:gd name="connsiteX13" fmla="*/ 545128 w 683006"/>
                  <a:gd name="connsiteY13" fmla="*/ 67881 h 911349"/>
                  <a:gd name="connsiteX14" fmla="*/ 653124 w 683006"/>
                  <a:gd name="connsiteY14" fmla="*/ 85657 h 911349"/>
                  <a:gd name="connsiteX15" fmla="*/ 682293 w 683006"/>
                  <a:gd name="connsiteY15" fmla="*/ 324654 h 911349"/>
                  <a:gd name="connsiteX16" fmla="*/ 593254 w 683006"/>
                  <a:gd name="connsiteY16" fmla="*/ 807663 h 911349"/>
                  <a:gd name="connsiteX17" fmla="*/ 582543 w 683006"/>
                  <a:gd name="connsiteY17" fmla="*/ 910587 h 911349"/>
                  <a:gd name="connsiteX18" fmla="*/ 211523 w 683006"/>
                  <a:gd name="connsiteY18" fmla="*/ 911349 h 911349"/>
                  <a:gd name="connsiteX19" fmla="*/ 192666 w 683006"/>
                  <a:gd name="connsiteY19" fmla="*/ 779185 h 911349"/>
                  <a:gd name="connsiteX20" fmla="*/ 90679 w 683006"/>
                  <a:gd name="connsiteY20" fmla="*/ 653133 h 911349"/>
                  <a:gd name="connsiteX21" fmla="*/ 3655 w 683006"/>
                  <a:gd name="connsiteY21" fmla="*/ 437275 h 911349"/>
                  <a:gd name="connsiteX22" fmla="*/ 45719 w 683006"/>
                  <a:gd name="connsiteY22" fmla="*/ 134476 h 911349"/>
                  <a:gd name="connsiteX0" fmla="*/ 45719 w 683006"/>
                  <a:gd name="connsiteY0" fmla="*/ 134476 h 911349"/>
                  <a:gd name="connsiteX1" fmla="*/ 66484 w 683006"/>
                  <a:gd name="connsiteY1" fmla="*/ 371484 h 911349"/>
                  <a:gd name="connsiteX2" fmla="*/ 142171 w 683006"/>
                  <a:gd name="connsiteY2" fmla="*/ 396324 h 911349"/>
                  <a:gd name="connsiteX3" fmla="*/ 161918 w 683006"/>
                  <a:gd name="connsiteY3" fmla="*/ 137995 h 911349"/>
                  <a:gd name="connsiteX4" fmla="*/ 165792 w 683006"/>
                  <a:gd name="connsiteY4" fmla="*/ 18778 h 911349"/>
                  <a:gd name="connsiteX5" fmla="*/ 277405 w 683006"/>
                  <a:gd name="connsiteY5" fmla="*/ 9295 h 911349"/>
                  <a:gd name="connsiteX6" fmla="*/ 285881 w 683006"/>
                  <a:gd name="connsiteY6" fmla="*/ 229952 h 911349"/>
                  <a:gd name="connsiteX7" fmla="*/ 283732 w 683006"/>
                  <a:gd name="connsiteY7" fmla="*/ 12053 h 911349"/>
                  <a:gd name="connsiteX8" fmla="*/ 393169 w 683006"/>
                  <a:gd name="connsiteY8" fmla="*/ 36915 h 911349"/>
                  <a:gd name="connsiteX9" fmla="*/ 421978 w 683006"/>
                  <a:gd name="connsiteY9" fmla="*/ 222286 h 911349"/>
                  <a:gd name="connsiteX10" fmla="*/ 404990 w 683006"/>
                  <a:gd name="connsiteY10" fmla="*/ 37500 h 911349"/>
                  <a:gd name="connsiteX11" fmla="*/ 533979 w 683006"/>
                  <a:gd name="connsiteY11" fmla="*/ 61286 h 911349"/>
                  <a:gd name="connsiteX12" fmla="*/ 540769 w 683006"/>
                  <a:gd name="connsiteY12" fmla="*/ 235697 h 911349"/>
                  <a:gd name="connsiteX13" fmla="*/ 545128 w 683006"/>
                  <a:gd name="connsiteY13" fmla="*/ 67881 h 911349"/>
                  <a:gd name="connsiteX14" fmla="*/ 653124 w 683006"/>
                  <a:gd name="connsiteY14" fmla="*/ 85657 h 911349"/>
                  <a:gd name="connsiteX15" fmla="*/ 682293 w 683006"/>
                  <a:gd name="connsiteY15" fmla="*/ 324654 h 911349"/>
                  <a:gd name="connsiteX16" fmla="*/ 593254 w 683006"/>
                  <a:gd name="connsiteY16" fmla="*/ 807663 h 911349"/>
                  <a:gd name="connsiteX17" fmla="*/ 582543 w 683006"/>
                  <a:gd name="connsiteY17" fmla="*/ 910587 h 911349"/>
                  <a:gd name="connsiteX18" fmla="*/ 211523 w 683006"/>
                  <a:gd name="connsiteY18" fmla="*/ 911349 h 911349"/>
                  <a:gd name="connsiteX19" fmla="*/ 192666 w 683006"/>
                  <a:gd name="connsiteY19" fmla="*/ 779185 h 911349"/>
                  <a:gd name="connsiteX20" fmla="*/ 90679 w 683006"/>
                  <a:gd name="connsiteY20" fmla="*/ 653133 h 911349"/>
                  <a:gd name="connsiteX21" fmla="*/ 3655 w 683006"/>
                  <a:gd name="connsiteY21" fmla="*/ 437275 h 911349"/>
                  <a:gd name="connsiteX22" fmla="*/ 45719 w 683006"/>
                  <a:gd name="connsiteY22" fmla="*/ 134476 h 911349"/>
                  <a:gd name="connsiteX0" fmla="*/ 45719 w 683006"/>
                  <a:gd name="connsiteY0" fmla="*/ 134476 h 911349"/>
                  <a:gd name="connsiteX1" fmla="*/ 83259 w 683006"/>
                  <a:gd name="connsiteY1" fmla="*/ 357622 h 911349"/>
                  <a:gd name="connsiteX2" fmla="*/ 142171 w 683006"/>
                  <a:gd name="connsiteY2" fmla="*/ 396324 h 911349"/>
                  <a:gd name="connsiteX3" fmla="*/ 161918 w 683006"/>
                  <a:gd name="connsiteY3" fmla="*/ 137995 h 911349"/>
                  <a:gd name="connsiteX4" fmla="*/ 165792 w 683006"/>
                  <a:gd name="connsiteY4" fmla="*/ 18778 h 911349"/>
                  <a:gd name="connsiteX5" fmla="*/ 277405 w 683006"/>
                  <a:gd name="connsiteY5" fmla="*/ 9295 h 911349"/>
                  <a:gd name="connsiteX6" fmla="*/ 285881 w 683006"/>
                  <a:gd name="connsiteY6" fmla="*/ 229952 h 911349"/>
                  <a:gd name="connsiteX7" fmla="*/ 283732 w 683006"/>
                  <a:gd name="connsiteY7" fmla="*/ 12053 h 911349"/>
                  <a:gd name="connsiteX8" fmla="*/ 393169 w 683006"/>
                  <a:gd name="connsiteY8" fmla="*/ 36915 h 911349"/>
                  <a:gd name="connsiteX9" fmla="*/ 421978 w 683006"/>
                  <a:gd name="connsiteY9" fmla="*/ 222286 h 911349"/>
                  <a:gd name="connsiteX10" fmla="*/ 404990 w 683006"/>
                  <a:gd name="connsiteY10" fmla="*/ 37500 h 911349"/>
                  <a:gd name="connsiteX11" fmla="*/ 533979 w 683006"/>
                  <a:gd name="connsiteY11" fmla="*/ 61286 h 911349"/>
                  <a:gd name="connsiteX12" fmla="*/ 540769 w 683006"/>
                  <a:gd name="connsiteY12" fmla="*/ 235697 h 911349"/>
                  <a:gd name="connsiteX13" fmla="*/ 545128 w 683006"/>
                  <a:gd name="connsiteY13" fmla="*/ 67881 h 911349"/>
                  <a:gd name="connsiteX14" fmla="*/ 653124 w 683006"/>
                  <a:gd name="connsiteY14" fmla="*/ 85657 h 911349"/>
                  <a:gd name="connsiteX15" fmla="*/ 682293 w 683006"/>
                  <a:gd name="connsiteY15" fmla="*/ 324654 h 911349"/>
                  <a:gd name="connsiteX16" fmla="*/ 593254 w 683006"/>
                  <a:gd name="connsiteY16" fmla="*/ 807663 h 911349"/>
                  <a:gd name="connsiteX17" fmla="*/ 582543 w 683006"/>
                  <a:gd name="connsiteY17" fmla="*/ 910587 h 911349"/>
                  <a:gd name="connsiteX18" fmla="*/ 211523 w 683006"/>
                  <a:gd name="connsiteY18" fmla="*/ 911349 h 911349"/>
                  <a:gd name="connsiteX19" fmla="*/ 192666 w 683006"/>
                  <a:gd name="connsiteY19" fmla="*/ 779185 h 911349"/>
                  <a:gd name="connsiteX20" fmla="*/ 90679 w 683006"/>
                  <a:gd name="connsiteY20" fmla="*/ 653133 h 911349"/>
                  <a:gd name="connsiteX21" fmla="*/ 3655 w 683006"/>
                  <a:gd name="connsiteY21" fmla="*/ 437275 h 911349"/>
                  <a:gd name="connsiteX22" fmla="*/ 45719 w 683006"/>
                  <a:gd name="connsiteY22" fmla="*/ 134476 h 911349"/>
                  <a:gd name="connsiteX0" fmla="*/ 45719 w 683006"/>
                  <a:gd name="connsiteY0" fmla="*/ 134476 h 911349"/>
                  <a:gd name="connsiteX1" fmla="*/ 83259 w 683006"/>
                  <a:gd name="connsiteY1" fmla="*/ 357622 h 911349"/>
                  <a:gd name="connsiteX2" fmla="*/ 142171 w 683006"/>
                  <a:gd name="connsiteY2" fmla="*/ 396324 h 911349"/>
                  <a:gd name="connsiteX3" fmla="*/ 161918 w 683006"/>
                  <a:gd name="connsiteY3" fmla="*/ 137995 h 911349"/>
                  <a:gd name="connsiteX4" fmla="*/ 165792 w 683006"/>
                  <a:gd name="connsiteY4" fmla="*/ 18778 h 911349"/>
                  <a:gd name="connsiteX5" fmla="*/ 277405 w 683006"/>
                  <a:gd name="connsiteY5" fmla="*/ 9295 h 911349"/>
                  <a:gd name="connsiteX6" fmla="*/ 285881 w 683006"/>
                  <a:gd name="connsiteY6" fmla="*/ 229952 h 911349"/>
                  <a:gd name="connsiteX7" fmla="*/ 283732 w 683006"/>
                  <a:gd name="connsiteY7" fmla="*/ 12053 h 911349"/>
                  <a:gd name="connsiteX8" fmla="*/ 393169 w 683006"/>
                  <a:gd name="connsiteY8" fmla="*/ 36915 h 911349"/>
                  <a:gd name="connsiteX9" fmla="*/ 421978 w 683006"/>
                  <a:gd name="connsiteY9" fmla="*/ 222286 h 911349"/>
                  <a:gd name="connsiteX10" fmla="*/ 404990 w 683006"/>
                  <a:gd name="connsiteY10" fmla="*/ 37500 h 911349"/>
                  <a:gd name="connsiteX11" fmla="*/ 533979 w 683006"/>
                  <a:gd name="connsiteY11" fmla="*/ 61286 h 911349"/>
                  <a:gd name="connsiteX12" fmla="*/ 540769 w 683006"/>
                  <a:gd name="connsiteY12" fmla="*/ 235697 h 911349"/>
                  <a:gd name="connsiteX13" fmla="*/ 545128 w 683006"/>
                  <a:gd name="connsiteY13" fmla="*/ 67881 h 911349"/>
                  <a:gd name="connsiteX14" fmla="*/ 653124 w 683006"/>
                  <a:gd name="connsiteY14" fmla="*/ 85657 h 911349"/>
                  <a:gd name="connsiteX15" fmla="*/ 682293 w 683006"/>
                  <a:gd name="connsiteY15" fmla="*/ 324654 h 911349"/>
                  <a:gd name="connsiteX16" fmla="*/ 593254 w 683006"/>
                  <a:gd name="connsiteY16" fmla="*/ 807663 h 911349"/>
                  <a:gd name="connsiteX17" fmla="*/ 582543 w 683006"/>
                  <a:gd name="connsiteY17" fmla="*/ 910587 h 911349"/>
                  <a:gd name="connsiteX18" fmla="*/ 211523 w 683006"/>
                  <a:gd name="connsiteY18" fmla="*/ 911349 h 911349"/>
                  <a:gd name="connsiteX19" fmla="*/ 192666 w 683006"/>
                  <a:gd name="connsiteY19" fmla="*/ 779185 h 911349"/>
                  <a:gd name="connsiteX20" fmla="*/ 90679 w 683006"/>
                  <a:gd name="connsiteY20" fmla="*/ 653133 h 911349"/>
                  <a:gd name="connsiteX21" fmla="*/ 3655 w 683006"/>
                  <a:gd name="connsiteY21" fmla="*/ 437275 h 911349"/>
                  <a:gd name="connsiteX22" fmla="*/ 45719 w 683006"/>
                  <a:gd name="connsiteY22" fmla="*/ 134476 h 911349"/>
                  <a:gd name="connsiteX0" fmla="*/ 45719 w 683006"/>
                  <a:gd name="connsiteY0" fmla="*/ 134476 h 911349"/>
                  <a:gd name="connsiteX1" fmla="*/ 83259 w 683006"/>
                  <a:gd name="connsiteY1" fmla="*/ 357622 h 911349"/>
                  <a:gd name="connsiteX2" fmla="*/ 142171 w 683006"/>
                  <a:gd name="connsiteY2" fmla="*/ 396324 h 911349"/>
                  <a:gd name="connsiteX3" fmla="*/ 161918 w 683006"/>
                  <a:gd name="connsiteY3" fmla="*/ 137995 h 911349"/>
                  <a:gd name="connsiteX4" fmla="*/ 165792 w 683006"/>
                  <a:gd name="connsiteY4" fmla="*/ 18778 h 911349"/>
                  <a:gd name="connsiteX5" fmla="*/ 277405 w 683006"/>
                  <a:gd name="connsiteY5" fmla="*/ 9295 h 911349"/>
                  <a:gd name="connsiteX6" fmla="*/ 285881 w 683006"/>
                  <a:gd name="connsiteY6" fmla="*/ 229952 h 911349"/>
                  <a:gd name="connsiteX7" fmla="*/ 283732 w 683006"/>
                  <a:gd name="connsiteY7" fmla="*/ 12053 h 911349"/>
                  <a:gd name="connsiteX8" fmla="*/ 393169 w 683006"/>
                  <a:gd name="connsiteY8" fmla="*/ 36915 h 911349"/>
                  <a:gd name="connsiteX9" fmla="*/ 421978 w 683006"/>
                  <a:gd name="connsiteY9" fmla="*/ 222286 h 911349"/>
                  <a:gd name="connsiteX10" fmla="*/ 404990 w 683006"/>
                  <a:gd name="connsiteY10" fmla="*/ 37500 h 911349"/>
                  <a:gd name="connsiteX11" fmla="*/ 533979 w 683006"/>
                  <a:gd name="connsiteY11" fmla="*/ 61286 h 911349"/>
                  <a:gd name="connsiteX12" fmla="*/ 540769 w 683006"/>
                  <a:gd name="connsiteY12" fmla="*/ 235697 h 911349"/>
                  <a:gd name="connsiteX13" fmla="*/ 545128 w 683006"/>
                  <a:gd name="connsiteY13" fmla="*/ 67881 h 911349"/>
                  <a:gd name="connsiteX14" fmla="*/ 653124 w 683006"/>
                  <a:gd name="connsiteY14" fmla="*/ 85657 h 911349"/>
                  <a:gd name="connsiteX15" fmla="*/ 682293 w 683006"/>
                  <a:gd name="connsiteY15" fmla="*/ 324654 h 911349"/>
                  <a:gd name="connsiteX16" fmla="*/ 593254 w 683006"/>
                  <a:gd name="connsiteY16" fmla="*/ 807663 h 911349"/>
                  <a:gd name="connsiteX17" fmla="*/ 582543 w 683006"/>
                  <a:gd name="connsiteY17" fmla="*/ 910587 h 911349"/>
                  <a:gd name="connsiteX18" fmla="*/ 211523 w 683006"/>
                  <a:gd name="connsiteY18" fmla="*/ 911349 h 911349"/>
                  <a:gd name="connsiteX19" fmla="*/ 192666 w 683006"/>
                  <a:gd name="connsiteY19" fmla="*/ 779185 h 911349"/>
                  <a:gd name="connsiteX20" fmla="*/ 90679 w 683006"/>
                  <a:gd name="connsiteY20" fmla="*/ 653133 h 911349"/>
                  <a:gd name="connsiteX21" fmla="*/ 3655 w 683006"/>
                  <a:gd name="connsiteY21" fmla="*/ 437275 h 911349"/>
                  <a:gd name="connsiteX22" fmla="*/ 45719 w 683006"/>
                  <a:gd name="connsiteY22" fmla="*/ 134476 h 911349"/>
                  <a:gd name="connsiteX0" fmla="*/ 45719 w 683006"/>
                  <a:gd name="connsiteY0" fmla="*/ 134476 h 911349"/>
                  <a:gd name="connsiteX1" fmla="*/ 104061 w 683006"/>
                  <a:gd name="connsiteY1" fmla="*/ 357469 h 911349"/>
                  <a:gd name="connsiteX2" fmla="*/ 142171 w 683006"/>
                  <a:gd name="connsiteY2" fmla="*/ 396324 h 911349"/>
                  <a:gd name="connsiteX3" fmla="*/ 161918 w 683006"/>
                  <a:gd name="connsiteY3" fmla="*/ 137995 h 911349"/>
                  <a:gd name="connsiteX4" fmla="*/ 165792 w 683006"/>
                  <a:gd name="connsiteY4" fmla="*/ 18778 h 911349"/>
                  <a:gd name="connsiteX5" fmla="*/ 277405 w 683006"/>
                  <a:gd name="connsiteY5" fmla="*/ 9295 h 911349"/>
                  <a:gd name="connsiteX6" fmla="*/ 285881 w 683006"/>
                  <a:gd name="connsiteY6" fmla="*/ 229952 h 911349"/>
                  <a:gd name="connsiteX7" fmla="*/ 283732 w 683006"/>
                  <a:gd name="connsiteY7" fmla="*/ 12053 h 911349"/>
                  <a:gd name="connsiteX8" fmla="*/ 393169 w 683006"/>
                  <a:gd name="connsiteY8" fmla="*/ 36915 h 911349"/>
                  <a:gd name="connsiteX9" fmla="*/ 421978 w 683006"/>
                  <a:gd name="connsiteY9" fmla="*/ 222286 h 911349"/>
                  <a:gd name="connsiteX10" fmla="*/ 404990 w 683006"/>
                  <a:gd name="connsiteY10" fmla="*/ 37500 h 911349"/>
                  <a:gd name="connsiteX11" fmla="*/ 533979 w 683006"/>
                  <a:gd name="connsiteY11" fmla="*/ 61286 h 911349"/>
                  <a:gd name="connsiteX12" fmla="*/ 540769 w 683006"/>
                  <a:gd name="connsiteY12" fmla="*/ 235697 h 911349"/>
                  <a:gd name="connsiteX13" fmla="*/ 545128 w 683006"/>
                  <a:gd name="connsiteY13" fmla="*/ 67881 h 911349"/>
                  <a:gd name="connsiteX14" fmla="*/ 653124 w 683006"/>
                  <a:gd name="connsiteY14" fmla="*/ 85657 h 911349"/>
                  <a:gd name="connsiteX15" fmla="*/ 682293 w 683006"/>
                  <a:gd name="connsiteY15" fmla="*/ 324654 h 911349"/>
                  <a:gd name="connsiteX16" fmla="*/ 593254 w 683006"/>
                  <a:gd name="connsiteY16" fmla="*/ 807663 h 911349"/>
                  <a:gd name="connsiteX17" fmla="*/ 582543 w 683006"/>
                  <a:gd name="connsiteY17" fmla="*/ 910587 h 911349"/>
                  <a:gd name="connsiteX18" fmla="*/ 211523 w 683006"/>
                  <a:gd name="connsiteY18" fmla="*/ 911349 h 911349"/>
                  <a:gd name="connsiteX19" fmla="*/ 192666 w 683006"/>
                  <a:gd name="connsiteY19" fmla="*/ 779185 h 911349"/>
                  <a:gd name="connsiteX20" fmla="*/ 90679 w 683006"/>
                  <a:gd name="connsiteY20" fmla="*/ 653133 h 911349"/>
                  <a:gd name="connsiteX21" fmla="*/ 3655 w 683006"/>
                  <a:gd name="connsiteY21" fmla="*/ 437275 h 911349"/>
                  <a:gd name="connsiteX22" fmla="*/ 45719 w 683006"/>
                  <a:gd name="connsiteY22" fmla="*/ 134476 h 911349"/>
                  <a:gd name="connsiteX0" fmla="*/ 45719 w 683006"/>
                  <a:gd name="connsiteY0" fmla="*/ 134476 h 911349"/>
                  <a:gd name="connsiteX1" fmla="*/ 104061 w 683006"/>
                  <a:gd name="connsiteY1" fmla="*/ 357469 h 911349"/>
                  <a:gd name="connsiteX2" fmla="*/ 142171 w 683006"/>
                  <a:gd name="connsiteY2" fmla="*/ 396324 h 911349"/>
                  <a:gd name="connsiteX3" fmla="*/ 161918 w 683006"/>
                  <a:gd name="connsiteY3" fmla="*/ 137995 h 911349"/>
                  <a:gd name="connsiteX4" fmla="*/ 165792 w 683006"/>
                  <a:gd name="connsiteY4" fmla="*/ 18778 h 911349"/>
                  <a:gd name="connsiteX5" fmla="*/ 277405 w 683006"/>
                  <a:gd name="connsiteY5" fmla="*/ 9295 h 911349"/>
                  <a:gd name="connsiteX6" fmla="*/ 285881 w 683006"/>
                  <a:gd name="connsiteY6" fmla="*/ 229952 h 911349"/>
                  <a:gd name="connsiteX7" fmla="*/ 283732 w 683006"/>
                  <a:gd name="connsiteY7" fmla="*/ 12053 h 911349"/>
                  <a:gd name="connsiteX8" fmla="*/ 393169 w 683006"/>
                  <a:gd name="connsiteY8" fmla="*/ 36915 h 911349"/>
                  <a:gd name="connsiteX9" fmla="*/ 421978 w 683006"/>
                  <a:gd name="connsiteY9" fmla="*/ 222286 h 911349"/>
                  <a:gd name="connsiteX10" fmla="*/ 404990 w 683006"/>
                  <a:gd name="connsiteY10" fmla="*/ 37500 h 911349"/>
                  <a:gd name="connsiteX11" fmla="*/ 533979 w 683006"/>
                  <a:gd name="connsiteY11" fmla="*/ 61286 h 911349"/>
                  <a:gd name="connsiteX12" fmla="*/ 540769 w 683006"/>
                  <a:gd name="connsiteY12" fmla="*/ 235697 h 911349"/>
                  <a:gd name="connsiteX13" fmla="*/ 545128 w 683006"/>
                  <a:gd name="connsiteY13" fmla="*/ 67881 h 911349"/>
                  <a:gd name="connsiteX14" fmla="*/ 653124 w 683006"/>
                  <a:gd name="connsiteY14" fmla="*/ 85657 h 911349"/>
                  <a:gd name="connsiteX15" fmla="*/ 682293 w 683006"/>
                  <a:gd name="connsiteY15" fmla="*/ 324654 h 911349"/>
                  <a:gd name="connsiteX16" fmla="*/ 593254 w 683006"/>
                  <a:gd name="connsiteY16" fmla="*/ 807663 h 911349"/>
                  <a:gd name="connsiteX17" fmla="*/ 582543 w 683006"/>
                  <a:gd name="connsiteY17" fmla="*/ 910587 h 911349"/>
                  <a:gd name="connsiteX18" fmla="*/ 211523 w 683006"/>
                  <a:gd name="connsiteY18" fmla="*/ 911349 h 911349"/>
                  <a:gd name="connsiteX19" fmla="*/ 192666 w 683006"/>
                  <a:gd name="connsiteY19" fmla="*/ 779185 h 911349"/>
                  <a:gd name="connsiteX20" fmla="*/ 90679 w 683006"/>
                  <a:gd name="connsiteY20" fmla="*/ 653133 h 911349"/>
                  <a:gd name="connsiteX21" fmla="*/ 3655 w 683006"/>
                  <a:gd name="connsiteY21" fmla="*/ 437275 h 911349"/>
                  <a:gd name="connsiteX22" fmla="*/ 45719 w 683006"/>
                  <a:gd name="connsiteY22" fmla="*/ 134476 h 911349"/>
                  <a:gd name="connsiteX0" fmla="*/ 45719 w 683006"/>
                  <a:gd name="connsiteY0" fmla="*/ 134476 h 911349"/>
                  <a:gd name="connsiteX1" fmla="*/ 104061 w 683006"/>
                  <a:gd name="connsiteY1" fmla="*/ 357469 h 911349"/>
                  <a:gd name="connsiteX2" fmla="*/ 142171 w 683006"/>
                  <a:gd name="connsiteY2" fmla="*/ 396324 h 911349"/>
                  <a:gd name="connsiteX3" fmla="*/ 161918 w 683006"/>
                  <a:gd name="connsiteY3" fmla="*/ 137995 h 911349"/>
                  <a:gd name="connsiteX4" fmla="*/ 165792 w 683006"/>
                  <a:gd name="connsiteY4" fmla="*/ 18778 h 911349"/>
                  <a:gd name="connsiteX5" fmla="*/ 277405 w 683006"/>
                  <a:gd name="connsiteY5" fmla="*/ 9295 h 911349"/>
                  <a:gd name="connsiteX6" fmla="*/ 285881 w 683006"/>
                  <a:gd name="connsiteY6" fmla="*/ 229952 h 911349"/>
                  <a:gd name="connsiteX7" fmla="*/ 283732 w 683006"/>
                  <a:gd name="connsiteY7" fmla="*/ 12053 h 911349"/>
                  <a:gd name="connsiteX8" fmla="*/ 393169 w 683006"/>
                  <a:gd name="connsiteY8" fmla="*/ 36915 h 911349"/>
                  <a:gd name="connsiteX9" fmla="*/ 421978 w 683006"/>
                  <a:gd name="connsiteY9" fmla="*/ 222286 h 911349"/>
                  <a:gd name="connsiteX10" fmla="*/ 404990 w 683006"/>
                  <a:gd name="connsiteY10" fmla="*/ 37500 h 911349"/>
                  <a:gd name="connsiteX11" fmla="*/ 533979 w 683006"/>
                  <a:gd name="connsiteY11" fmla="*/ 61286 h 911349"/>
                  <a:gd name="connsiteX12" fmla="*/ 540769 w 683006"/>
                  <a:gd name="connsiteY12" fmla="*/ 235697 h 911349"/>
                  <a:gd name="connsiteX13" fmla="*/ 545128 w 683006"/>
                  <a:gd name="connsiteY13" fmla="*/ 67881 h 911349"/>
                  <a:gd name="connsiteX14" fmla="*/ 653124 w 683006"/>
                  <a:gd name="connsiteY14" fmla="*/ 85657 h 911349"/>
                  <a:gd name="connsiteX15" fmla="*/ 682293 w 683006"/>
                  <a:gd name="connsiteY15" fmla="*/ 324654 h 911349"/>
                  <a:gd name="connsiteX16" fmla="*/ 593254 w 683006"/>
                  <a:gd name="connsiteY16" fmla="*/ 807663 h 911349"/>
                  <a:gd name="connsiteX17" fmla="*/ 582543 w 683006"/>
                  <a:gd name="connsiteY17" fmla="*/ 910587 h 911349"/>
                  <a:gd name="connsiteX18" fmla="*/ 211523 w 683006"/>
                  <a:gd name="connsiteY18" fmla="*/ 911349 h 911349"/>
                  <a:gd name="connsiteX19" fmla="*/ 192666 w 683006"/>
                  <a:gd name="connsiteY19" fmla="*/ 779185 h 911349"/>
                  <a:gd name="connsiteX20" fmla="*/ 90679 w 683006"/>
                  <a:gd name="connsiteY20" fmla="*/ 653133 h 911349"/>
                  <a:gd name="connsiteX21" fmla="*/ 3655 w 683006"/>
                  <a:gd name="connsiteY21" fmla="*/ 437275 h 911349"/>
                  <a:gd name="connsiteX22" fmla="*/ 45719 w 683006"/>
                  <a:gd name="connsiteY22" fmla="*/ 134476 h 911349"/>
                  <a:gd name="connsiteX0" fmla="*/ 45719 w 683006"/>
                  <a:gd name="connsiteY0" fmla="*/ 134476 h 911349"/>
                  <a:gd name="connsiteX1" fmla="*/ 104061 w 683006"/>
                  <a:gd name="connsiteY1" fmla="*/ 357469 h 911349"/>
                  <a:gd name="connsiteX2" fmla="*/ 142171 w 683006"/>
                  <a:gd name="connsiteY2" fmla="*/ 396324 h 911349"/>
                  <a:gd name="connsiteX3" fmla="*/ 161918 w 683006"/>
                  <a:gd name="connsiteY3" fmla="*/ 137995 h 911349"/>
                  <a:gd name="connsiteX4" fmla="*/ 165792 w 683006"/>
                  <a:gd name="connsiteY4" fmla="*/ 18778 h 911349"/>
                  <a:gd name="connsiteX5" fmla="*/ 277405 w 683006"/>
                  <a:gd name="connsiteY5" fmla="*/ 9295 h 911349"/>
                  <a:gd name="connsiteX6" fmla="*/ 285881 w 683006"/>
                  <a:gd name="connsiteY6" fmla="*/ 229952 h 911349"/>
                  <a:gd name="connsiteX7" fmla="*/ 283732 w 683006"/>
                  <a:gd name="connsiteY7" fmla="*/ 12053 h 911349"/>
                  <a:gd name="connsiteX8" fmla="*/ 393169 w 683006"/>
                  <a:gd name="connsiteY8" fmla="*/ 36915 h 911349"/>
                  <a:gd name="connsiteX9" fmla="*/ 421978 w 683006"/>
                  <a:gd name="connsiteY9" fmla="*/ 222286 h 911349"/>
                  <a:gd name="connsiteX10" fmla="*/ 404990 w 683006"/>
                  <a:gd name="connsiteY10" fmla="*/ 37500 h 911349"/>
                  <a:gd name="connsiteX11" fmla="*/ 533979 w 683006"/>
                  <a:gd name="connsiteY11" fmla="*/ 61286 h 911349"/>
                  <a:gd name="connsiteX12" fmla="*/ 540769 w 683006"/>
                  <a:gd name="connsiteY12" fmla="*/ 235697 h 911349"/>
                  <a:gd name="connsiteX13" fmla="*/ 545128 w 683006"/>
                  <a:gd name="connsiteY13" fmla="*/ 67881 h 911349"/>
                  <a:gd name="connsiteX14" fmla="*/ 653124 w 683006"/>
                  <a:gd name="connsiteY14" fmla="*/ 85657 h 911349"/>
                  <a:gd name="connsiteX15" fmla="*/ 682293 w 683006"/>
                  <a:gd name="connsiteY15" fmla="*/ 324654 h 911349"/>
                  <a:gd name="connsiteX16" fmla="*/ 593254 w 683006"/>
                  <a:gd name="connsiteY16" fmla="*/ 807663 h 911349"/>
                  <a:gd name="connsiteX17" fmla="*/ 582543 w 683006"/>
                  <a:gd name="connsiteY17" fmla="*/ 910587 h 911349"/>
                  <a:gd name="connsiteX18" fmla="*/ 211523 w 683006"/>
                  <a:gd name="connsiteY18" fmla="*/ 911349 h 911349"/>
                  <a:gd name="connsiteX19" fmla="*/ 192666 w 683006"/>
                  <a:gd name="connsiteY19" fmla="*/ 779185 h 911349"/>
                  <a:gd name="connsiteX20" fmla="*/ 90679 w 683006"/>
                  <a:gd name="connsiteY20" fmla="*/ 653133 h 911349"/>
                  <a:gd name="connsiteX21" fmla="*/ 3655 w 683006"/>
                  <a:gd name="connsiteY21" fmla="*/ 437275 h 911349"/>
                  <a:gd name="connsiteX22" fmla="*/ 45719 w 683006"/>
                  <a:gd name="connsiteY22" fmla="*/ 134476 h 911349"/>
                  <a:gd name="connsiteX0" fmla="*/ 45719 w 683006"/>
                  <a:gd name="connsiteY0" fmla="*/ 134476 h 911349"/>
                  <a:gd name="connsiteX1" fmla="*/ 104061 w 683006"/>
                  <a:gd name="connsiteY1" fmla="*/ 357469 h 911349"/>
                  <a:gd name="connsiteX2" fmla="*/ 142171 w 683006"/>
                  <a:gd name="connsiteY2" fmla="*/ 396324 h 911349"/>
                  <a:gd name="connsiteX3" fmla="*/ 161918 w 683006"/>
                  <a:gd name="connsiteY3" fmla="*/ 137995 h 911349"/>
                  <a:gd name="connsiteX4" fmla="*/ 165792 w 683006"/>
                  <a:gd name="connsiteY4" fmla="*/ 18778 h 911349"/>
                  <a:gd name="connsiteX5" fmla="*/ 277405 w 683006"/>
                  <a:gd name="connsiteY5" fmla="*/ 9295 h 911349"/>
                  <a:gd name="connsiteX6" fmla="*/ 285881 w 683006"/>
                  <a:gd name="connsiteY6" fmla="*/ 229952 h 911349"/>
                  <a:gd name="connsiteX7" fmla="*/ 283732 w 683006"/>
                  <a:gd name="connsiteY7" fmla="*/ 12053 h 911349"/>
                  <a:gd name="connsiteX8" fmla="*/ 393169 w 683006"/>
                  <a:gd name="connsiteY8" fmla="*/ 36915 h 911349"/>
                  <a:gd name="connsiteX9" fmla="*/ 421978 w 683006"/>
                  <a:gd name="connsiteY9" fmla="*/ 222286 h 911349"/>
                  <a:gd name="connsiteX10" fmla="*/ 404990 w 683006"/>
                  <a:gd name="connsiteY10" fmla="*/ 37500 h 911349"/>
                  <a:gd name="connsiteX11" fmla="*/ 533979 w 683006"/>
                  <a:gd name="connsiteY11" fmla="*/ 61286 h 911349"/>
                  <a:gd name="connsiteX12" fmla="*/ 540769 w 683006"/>
                  <a:gd name="connsiteY12" fmla="*/ 235697 h 911349"/>
                  <a:gd name="connsiteX13" fmla="*/ 545128 w 683006"/>
                  <a:gd name="connsiteY13" fmla="*/ 67881 h 911349"/>
                  <a:gd name="connsiteX14" fmla="*/ 653124 w 683006"/>
                  <a:gd name="connsiteY14" fmla="*/ 85657 h 911349"/>
                  <a:gd name="connsiteX15" fmla="*/ 682293 w 683006"/>
                  <a:gd name="connsiteY15" fmla="*/ 324654 h 911349"/>
                  <a:gd name="connsiteX16" fmla="*/ 593254 w 683006"/>
                  <a:gd name="connsiteY16" fmla="*/ 807663 h 911349"/>
                  <a:gd name="connsiteX17" fmla="*/ 582543 w 683006"/>
                  <a:gd name="connsiteY17" fmla="*/ 910587 h 911349"/>
                  <a:gd name="connsiteX18" fmla="*/ 211523 w 683006"/>
                  <a:gd name="connsiteY18" fmla="*/ 911349 h 911349"/>
                  <a:gd name="connsiteX19" fmla="*/ 192666 w 683006"/>
                  <a:gd name="connsiteY19" fmla="*/ 779185 h 911349"/>
                  <a:gd name="connsiteX20" fmla="*/ 90679 w 683006"/>
                  <a:gd name="connsiteY20" fmla="*/ 653133 h 911349"/>
                  <a:gd name="connsiteX21" fmla="*/ 3655 w 683006"/>
                  <a:gd name="connsiteY21" fmla="*/ 437275 h 911349"/>
                  <a:gd name="connsiteX22" fmla="*/ 45719 w 683006"/>
                  <a:gd name="connsiteY22" fmla="*/ 134476 h 911349"/>
                  <a:gd name="connsiteX0" fmla="*/ 45719 w 683006"/>
                  <a:gd name="connsiteY0" fmla="*/ 134476 h 911349"/>
                  <a:gd name="connsiteX1" fmla="*/ 104061 w 683006"/>
                  <a:gd name="connsiteY1" fmla="*/ 357469 h 911349"/>
                  <a:gd name="connsiteX2" fmla="*/ 142171 w 683006"/>
                  <a:gd name="connsiteY2" fmla="*/ 396324 h 911349"/>
                  <a:gd name="connsiteX3" fmla="*/ 161918 w 683006"/>
                  <a:gd name="connsiteY3" fmla="*/ 137995 h 911349"/>
                  <a:gd name="connsiteX4" fmla="*/ 165792 w 683006"/>
                  <a:gd name="connsiteY4" fmla="*/ 18778 h 911349"/>
                  <a:gd name="connsiteX5" fmla="*/ 277405 w 683006"/>
                  <a:gd name="connsiteY5" fmla="*/ 9295 h 911349"/>
                  <a:gd name="connsiteX6" fmla="*/ 285881 w 683006"/>
                  <a:gd name="connsiteY6" fmla="*/ 229952 h 911349"/>
                  <a:gd name="connsiteX7" fmla="*/ 283732 w 683006"/>
                  <a:gd name="connsiteY7" fmla="*/ 12053 h 911349"/>
                  <a:gd name="connsiteX8" fmla="*/ 393169 w 683006"/>
                  <a:gd name="connsiteY8" fmla="*/ 36915 h 911349"/>
                  <a:gd name="connsiteX9" fmla="*/ 421978 w 683006"/>
                  <a:gd name="connsiteY9" fmla="*/ 222286 h 911349"/>
                  <a:gd name="connsiteX10" fmla="*/ 404990 w 683006"/>
                  <a:gd name="connsiteY10" fmla="*/ 37500 h 911349"/>
                  <a:gd name="connsiteX11" fmla="*/ 533979 w 683006"/>
                  <a:gd name="connsiteY11" fmla="*/ 61286 h 911349"/>
                  <a:gd name="connsiteX12" fmla="*/ 540769 w 683006"/>
                  <a:gd name="connsiteY12" fmla="*/ 235697 h 911349"/>
                  <a:gd name="connsiteX13" fmla="*/ 545128 w 683006"/>
                  <a:gd name="connsiteY13" fmla="*/ 67881 h 911349"/>
                  <a:gd name="connsiteX14" fmla="*/ 653124 w 683006"/>
                  <a:gd name="connsiteY14" fmla="*/ 85657 h 911349"/>
                  <a:gd name="connsiteX15" fmla="*/ 682293 w 683006"/>
                  <a:gd name="connsiteY15" fmla="*/ 324654 h 911349"/>
                  <a:gd name="connsiteX16" fmla="*/ 593254 w 683006"/>
                  <a:gd name="connsiteY16" fmla="*/ 807663 h 911349"/>
                  <a:gd name="connsiteX17" fmla="*/ 582543 w 683006"/>
                  <a:gd name="connsiteY17" fmla="*/ 910587 h 911349"/>
                  <a:gd name="connsiteX18" fmla="*/ 211523 w 683006"/>
                  <a:gd name="connsiteY18" fmla="*/ 911349 h 911349"/>
                  <a:gd name="connsiteX19" fmla="*/ 192666 w 683006"/>
                  <a:gd name="connsiteY19" fmla="*/ 779185 h 911349"/>
                  <a:gd name="connsiteX20" fmla="*/ 90679 w 683006"/>
                  <a:gd name="connsiteY20" fmla="*/ 653133 h 911349"/>
                  <a:gd name="connsiteX21" fmla="*/ 3655 w 683006"/>
                  <a:gd name="connsiteY21" fmla="*/ 437275 h 911349"/>
                  <a:gd name="connsiteX22" fmla="*/ 45719 w 683006"/>
                  <a:gd name="connsiteY22" fmla="*/ 134476 h 911349"/>
                  <a:gd name="connsiteX0" fmla="*/ 45719 w 683006"/>
                  <a:gd name="connsiteY0" fmla="*/ 134476 h 911349"/>
                  <a:gd name="connsiteX1" fmla="*/ 104061 w 683006"/>
                  <a:gd name="connsiteY1" fmla="*/ 357469 h 911349"/>
                  <a:gd name="connsiteX2" fmla="*/ 142171 w 683006"/>
                  <a:gd name="connsiteY2" fmla="*/ 396324 h 911349"/>
                  <a:gd name="connsiteX3" fmla="*/ 161918 w 683006"/>
                  <a:gd name="connsiteY3" fmla="*/ 137995 h 911349"/>
                  <a:gd name="connsiteX4" fmla="*/ 165792 w 683006"/>
                  <a:gd name="connsiteY4" fmla="*/ 18778 h 911349"/>
                  <a:gd name="connsiteX5" fmla="*/ 277405 w 683006"/>
                  <a:gd name="connsiteY5" fmla="*/ 9295 h 911349"/>
                  <a:gd name="connsiteX6" fmla="*/ 285881 w 683006"/>
                  <a:gd name="connsiteY6" fmla="*/ 229952 h 911349"/>
                  <a:gd name="connsiteX7" fmla="*/ 283732 w 683006"/>
                  <a:gd name="connsiteY7" fmla="*/ 12053 h 911349"/>
                  <a:gd name="connsiteX8" fmla="*/ 393169 w 683006"/>
                  <a:gd name="connsiteY8" fmla="*/ 36915 h 911349"/>
                  <a:gd name="connsiteX9" fmla="*/ 421978 w 683006"/>
                  <a:gd name="connsiteY9" fmla="*/ 222286 h 911349"/>
                  <a:gd name="connsiteX10" fmla="*/ 404990 w 683006"/>
                  <a:gd name="connsiteY10" fmla="*/ 37500 h 911349"/>
                  <a:gd name="connsiteX11" fmla="*/ 533979 w 683006"/>
                  <a:gd name="connsiteY11" fmla="*/ 61286 h 911349"/>
                  <a:gd name="connsiteX12" fmla="*/ 540769 w 683006"/>
                  <a:gd name="connsiteY12" fmla="*/ 235697 h 911349"/>
                  <a:gd name="connsiteX13" fmla="*/ 545128 w 683006"/>
                  <a:gd name="connsiteY13" fmla="*/ 67881 h 911349"/>
                  <a:gd name="connsiteX14" fmla="*/ 653124 w 683006"/>
                  <a:gd name="connsiteY14" fmla="*/ 85657 h 911349"/>
                  <a:gd name="connsiteX15" fmla="*/ 682293 w 683006"/>
                  <a:gd name="connsiteY15" fmla="*/ 324654 h 911349"/>
                  <a:gd name="connsiteX16" fmla="*/ 593254 w 683006"/>
                  <a:gd name="connsiteY16" fmla="*/ 807663 h 911349"/>
                  <a:gd name="connsiteX17" fmla="*/ 582543 w 683006"/>
                  <a:gd name="connsiteY17" fmla="*/ 910587 h 911349"/>
                  <a:gd name="connsiteX18" fmla="*/ 211523 w 683006"/>
                  <a:gd name="connsiteY18" fmla="*/ 911349 h 911349"/>
                  <a:gd name="connsiteX19" fmla="*/ 192666 w 683006"/>
                  <a:gd name="connsiteY19" fmla="*/ 779185 h 911349"/>
                  <a:gd name="connsiteX20" fmla="*/ 90679 w 683006"/>
                  <a:gd name="connsiteY20" fmla="*/ 653133 h 911349"/>
                  <a:gd name="connsiteX21" fmla="*/ 3655 w 683006"/>
                  <a:gd name="connsiteY21" fmla="*/ 437275 h 911349"/>
                  <a:gd name="connsiteX22" fmla="*/ 45719 w 683006"/>
                  <a:gd name="connsiteY22" fmla="*/ 134476 h 911349"/>
                  <a:gd name="connsiteX0" fmla="*/ 45719 w 683006"/>
                  <a:gd name="connsiteY0" fmla="*/ 134476 h 911349"/>
                  <a:gd name="connsiteX1" fmla="*/ 104061 w 683006"/>
                  <a:gd name="connsiteY1" fmla="*/ 357469 h 911349"/>
                  <a:gd name="connsiteX2" fmla="*/ 142171 w 683006"/>
                  <a:gd name="connsiteY2" fmla="*/ 396324 h 911349"/>
                  <a:gd name="connsiteX3" fmla="*/ 161918 w 683006"/>
                  <a:gd name="connsiteY3" fmla="*/ 137995 h 911349"/>
                  <a:gd name="connsiteX4" fmla="*/ 165792 w 683006"/>
                  <a:gd name="connsiteY4" fmla="*/ 18778 h 911349"/>
                  <a:gd name="connsiteX5" fmla="*/ 277405 w 683006"/>
                  <a:gd name="connsiteY5" fmla="*/ 9295 h 911349"/>
                  <a:gd name="connsiteX6" fmla="*/ 285881 w 683006"/>
                  <a:gd name="connsiteY6" fmla="*/ 229952 h 911349"/>
                  <a:gd name="connsiteX7" fmla="*/ 283732 w 683006"/>
                  <a:gd name="connsiteY7" fmla="*/ 12053 h 911349"/>
                  <a:gd name="connsiteX8" fmla="*/ 393169 w 683006"/>
                  <a:gd name="connsiteY8" fmla="*/ 36915 h 911349"/>
                  <a:gd name="connsiteX9" fmla="*/ 421978 w 683006"/>
                  <a:gd name="connsiteY9" fmla="*/ 222286 h 911349"/>
                  <a:gd name="connsiteX10" fmla="*/ 404990 w 683006"/>
                  <a:gd name="connsiteY10" fmla="*/ 37500 h 911349"/>
                  <a:gd name="connsiteX11" fmla="*/ 533979 w 683006"/>
                  <a:gd name="connsiteY11" fmla="*/ 61286 h 911349"/>
                  <a:gd name="connsiteX12" fmla="*/ 540769 w 683006"/>
                  <a:gd name="connsiteY12" fmla="*/ 235697 h 911349"/>
                  <a:gd name="connsiteX13" fmla="*/ 545128 w 683006"/>
                  <a:gd name="connsiteY13" fmla="*/ 67881 h 911349"/>
                  <a:gd name="connsiteX14" fmla="*/ 653124 w 683006"/>
                  <a:gd name="connsiteY14" fmla="*/ 85657 h 911349"/>
                  <a:gd name="connsiteX15" fmla="*/ 682293 w 683006"/>
                  <a:gd name="connsiteY15" fmla="*/ 324654 h 911349"/>
                  <a:gd name="connsiteX16" fmla="*/ 593254 w 683006"/>
                  <a:gd name="connsiteY16" fmla="*/ 807663 h 911349"/>
                  <a:gd name="connsiteX17" fmla="*/ 582543 w 683006"/>
                  <a:gd name="connsiteY17" fmla="*/ 910587 h 911349"/>
                  <a:gd name="connsiteX18" fmla="*/ 211523 w 683006"/>
                  <a:gd name="connsiteY18" fmla="*/ 911349 h 911349"/>
                  <a:gd name="connsiteX19" fmla="*/ 192666 w 683006"/>
                  <a:gd name="connsiteY19" fmla="*/ 779185 h 911349"/>
                  <a:gd name="connsiteX20" fmla="*/ 90679 w 683006"/>
                  <a:gd name="connsiteY20" fmla="*/ 653133 h 911349"/>
                  <a:gd name="connsiteX21" fmla="*/ 3655 w 683006"/>
                  <a:gd name="connsiteY21" fmla="*/ 437275 h 911349"/>
                  <a:gd name="connsiteX22" fmla="*/ 45719 w 683006"/>
                  <a:gd name="connsiteY22" fmla="*/ 134476 h 9113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683006" h="911349">
                    <a:moveTo>
                      <a:pt x="45719" y="134476"/>
                    </a:moveTo>
                    <a:cubicBezTo>
                      <a:pt x="186906" y="178031"/>
                      <a:pt x="77411" y="293724"/>
                      <a:pt x="104061" y="357469"/>
                    </a:cubicBezTo>
                    <a:cubicBezTo>
                      <a:pt x="111327" y="384451"/>
                      <a:pt x="134405" y="424827"/>
                      <a:pt x="142171" y="396324"/>
                    </a:cubicBezTo>
                    <a:cubicBezTo>
                      <a:pt x="161497" y="378147"/>
                      <a:pt x="163714" y="263470"/>
                      <a:pt x="161918" y="137995"/>
                    </a:cubicBezTo>
                    <a:lnTo>
                      <a:pt x="165792" y="18778"/>
                    </a:lnTo>
                    <a:cubicBezTo>
                      <a:pt x="205100" y="-883"/>
                      <a:pt x="248431" y="-6838"/>
                      <a:pt x="277405" y="9295"/>
                    </a:cubicBezTo>
                    <a:lnTo>
                      <a:pt x="285881" y="229952"/>
                    </a:lnTo>
                    <a:cubicBezTo>
                      <a:pt x="292743" y="135104"/>
                      <a:pt x="288936" y="90619"/>
                      <a:pt x="283732" y="12053"/>
                    </a:cubicBezTo>
                    <a:cubicBezTo>
                      <a:pt x="344488" y="7410"/>
                      <a:pt x="362005" y="7292"/>
                      <a:pt x="393169" y="36915"/>
                    </a:cubicBezTo>
                    <a:cubicBezTo>
                      <a:pt x="432458" y="90909"/>
                      <a:pt x="415495" y="219932"/>
                      <a:pt x="421978" y="222286"/>
                    </a:cubicBezTo>
                    <a:cubicBezTo>
                      <a:pt x="425215" y="169590"/>
                      <a:pt x="440910" y="99095"/>
                      <a:pt x="404990" y="37500"/>
                    </a:cubicBezTo>
                    <a:cubicBezTo>
                      <a:pt x="452541" y="9313"/>
                      <a:pt x="505933" y="28253"/>
                      <a:pt x="533979" y="61286"/>
                    </a:cubicBezTo>
                    <a:cubicBezTo>
                      <a:pt x="556608" y="94319"/>
                      <a:pt x="532593" y="233695"/>
                      <a:pt x="540769" y="235697"/>
                    </a:cubicBezTo>
                    <a:cubicBezTo>
                      <a:pt x="546608" y="189844"/>
                      <a:pt x="564054" y="120930"/>
                      <a:pt x="545128" y="67881"/>
                    </a:cubicBezTo>
                    <a:cubicBezTo>
                      <a:pt x="600410" y="49193"/>
                      <a:pt x="614468" y="45569"/>
                      <a:pt x="653124" y="85657"/>
                    </a:cubicBezTo>
                    <a:cubicBezTo>
                      <a:pt x="678241" y="128452"/>
                      <a:pt x="685502" y="205222"/>
                      <a:pt x="682293" y="324654"/>
                    </a:cubicBezTo>
                    <a:cubicBezTo>
                      <a:pt x="682293" y="386243"/>
                      <a:pt x="685168" y="641728"/>
                      <a:pt x="593254" y="807663"/>
                    </a:cubicBezTo>
                    <a:cubicBezTo>
                      <a:pt x="562434" y="865879"/>
                      <a:pt x="574223" y="873371"/>
                      <a:pt x="582543" y="910587"/>
                    </a:cubicBezTo>
                    <a:lnTo>
                      <a:pt x="211523" y="911349"/>
                    </a:lnTo>
                    <a:cubicBezTo>
                      <a:pt x="212499" y="851582"/>
                      <a:pt x="236044" y="827966"/>
                      <a:pt x="192666" y="779185"/>
                    </a:cubicBezTo>
                    <a:cubicBezTo>
                      <a:pt x="170208" y="755505"/>
                      <a:pt x="148074" y="710617"/>
                      <a:pt x="90679" y="653133"/>
                    </a:cubicBezTo>
                    <a:cubicBezTo>
                      <a:pt x="33254" y="569821"/>
                      <a:pt x="26583" y="515785"/>
                      <a:pt x="3655" y="437275"/>
                    </a:cubicBezTo>
                    <a:cubicBezTo>
                      <a:pt x="-8217" y="341138"/>
                      <a:pt x="9615" y="253260"/>
                      <a:pt x="45719" y="134476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Rectangle 1">
                <a:extLst>
                  <a:ext uri="{FF2B5EF4-FFF2-40B4-BE49-F238E27FC236}">
                    <a16:creationId xmlns:a16="http://schemas.microsoft.com/office/drawing/2014/main" id="{382ACEE8-16B5-47E4-837C-411B95113EAF}"/>
                  </a:ext>
                </a:extLst>
              </p:cNvPr>
              <p:cNvSpPr/>
              <p:nvPr/>
            </p:nvSpPr>
            <p:spPr>
              <a:xfrm rot="982074">
                <a:off x="2380909" y="2452410"/>
                <a:ext cx="298755" cy="501084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5" name="그룹 14">
              <a:extLst>
                <a:ext uri="{FF2B5EF4-FFF2-40B4-BE49-F238E27FC236}">
                  <a16:creationId xmlns:a16="http://schemas.microsoft.com/office/drawing/2014/main" id="{F11281C1-AC8E-469A-8A3A-773DEDAFDDB0}"/>
                </a:ext>
              </a:extLst>
            </p:cNvPr>
            <p:cNvGrpSpPr/>
            <p:nvPr/>
          </p:nvGrpSpPr>
          <p:grpSpPr>
            <a:xfrm>
              <a:off x="6636699" y="3039384"/>
              <a:ext cx="1968187" cy="1968187"/>
              <a:chOff x="6384003" y="3061995"/>
              <a:chExt cx="1968187" cy="1968187"/>
            </a:xfrm>
          </p:grpSpPr>
          <p:sp>
            <p:nvSpPr>
              <p:cNvPr id="56" name="원호 15">
                <a:extLst>
                  <a:ext uri="{FF2B5EF4-FFF2-40B4-BE49-F238E27FC236}">
                    <a16:creationId xmlns:a16="http://schemas.microsoft.com/office/drawing/2014/main" id="{3E8E26FA-9DFA-4A14-B655-09BC922ED6CC}"/>
                  </a:ext>
                </a:extLst>
              </p:cNvPr>
              <p:cNvSpPr/>
              <p:nvPr/>
            </p:nvSpPr>
            <p:spPr>
              <a:xfrm>
                <a:off x="6384003" y="3061995"/>
                <a:ext cx="1968187" cy="1968187"/>
              </a:xfrm>
              <a:prstGeom prst="arc">
                <a:avLst>
                  <a:gd name="adj1" fmla="val 14786098"/>
                  <a:gd name="adj2" fmla="val 471423"/>
                </a:avLst>
              </a:prstGeom>
              <a:ln w="12700">
                <a:solidFill>
                  <a:schemeClr val="accent2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원호 16">
                <a:extLst>
                  <a:ext uri="{FF2B5EF4-FFF2-40B4-BE49-F238E27FC236}">
                    <a16:creationId xmlns:a16="http://schemas.microsoft.com/office/drawing/2014/main" id="{0BCD3A29-67CF-433C-A485-D828D9292458}"/>
                  </a:ext>
                </a:extLst>
              </p:cNvPr>
              <p:cNvSpPr/>
              <p:nvPr/>
            </p:nvSpPr>
            <p:spPr>
              <a:xfrm>
                <a:off x="6503401" y="3202080"/>
                <a:ext cx="1612841" cy="1612841"/>
              </a:xfrm>
              <a:prstGeom prst="arc">
                <a:avLst>
                  <a:gd name="adj1" fmla="val 14786098"/>
                  <a:gd name="adj2" fmla="val 350082"/>
                </a:avLst>
              </a:prstGeom>
              <a:ln w="12700">
                <a:solidFill>
                  <a:schemeClr val="accent2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원호 17">
                <a:extLst>
                  <a:ext uri="{FF2B5EF4-FFF2-40B4-BE49-F238E27FC236}">
                    <a16:creationId xmlns:a16="http://schemas.microsoft.com/office/drawing/2014/main" id="{AB4E1BC8-D77B-4B9A-B101-76A9B7D693E2}"/>
                  </a:ext>
                </a:extLst>
              </p:cNvPr>
              <p:cNvSpPr/>
              <p:nvPr/>
            </p:nvSpPr>
            <p:spPr>
              <a:xfrm>
                <a:off x="6679890" y="3375378"/>
                <a:ext cx="1111135" cy="1111135"/>
              </a:xfrm>
              <a:prstGeom prst="arc">
                <a:avLst>
                  <a:gd name="adj1" fmla="val 14786098"/>
                  <a:gd name="adj2" fmla="val 0"/>
                </a:avLst>
              </a:prstGeom>
              <a:ln w="12700">
                <a:solidFill>
                  <a:schemeClr val="accent2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원호 18">
                <a:extLst>
                  <a:ext uri="{FF2B5EF4-FFF2-40B4-BE49-F238E27FC236}">
                    <a16:creationId xmlns:a16="http://schemas.microsoft.com/office/drawing/2014/main" id="{70336293-9708-488B-A3FE-DE77CE67A47C}"/>
                  </a:ext>
                </a:extLst>
              </p:cNvPr>
              <p:cNvSpPr/>
              <p:nvPr/>
            </p:nvSpPr>
            <p:spPr>
              <a:xfrm>
                <a:off x="6804540" y="3545256"/>
                <a:ext cx="819951" cy="819951"/>
              </a:xfrm>
              <a:prstGeom prst="arc">
                <a:avLst>
                  <a:gd name="adj1" fmla="val 14786098"/>
                  <a:gd name="adj2" fmla="val 20780800"/>
                </a:avLst>
              </a:prstGeom>
              <a:ln w="12700">
                <a:solidFill>
                  <a:schemeClr val="accent2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35792987-D803-4488-BA79-AB55E8305938}"/>
              </a:ext>
            </a:extLst>
          </p:cNvPr>
          <p:cNvGrpSpPr/>
          <p:nvPr/>
        </p:nvGrpSpPr>
        <p:grpSpPr>
          <a:xfrm>
            <a:off x="8978314" y="1668164"/>
            <a:ext cx="2250102" cy="3927083"/>
            <a:chOff x="8806864" y="1668164"/>
            <a:chExt cx="2250102" cy="3927083"/>
          </a:xfrm>
        </p:grpSpPr>
        <p:grpSp>
          <p:nvGrpSpPr>
            <p:cNvPr id="12" name="그룹 48">
              <a:extLst>
                <a:ext uri="{FF2B5EF4-FFF2-40B4-BE49-F238E27FC236}">
                  <a16:creationId xmlns:a16="http://schemas.microsoft.com/office/drawing/2014/main" id="{CDF00607-62C3-4893-8288-627F1EF954DD}"/>
                </a:ext>
              </a:extLst>
            </p:cNvPr>
            <p:cNvGrpSpPr/>
            <p:nvPr/>
          </p:nvGrpSpPr>
          <p:grpSpPr>
            <a:xfrm>
              <a:off x="8806864" y="1668164"/>
              <a:ext cx="2250102" cy="3927083"/>
              <a:chOff x="6900650" y="1819712"/>
              <a:chExt cx="1858036" cy="3242814"/>
            </a:xfrm>
          </p:grpSpPr>
          <p:grpSp>
            <p:nvGrpSpPr>
              <p:cNvPr id="13" name="그룹 22">
                <a:extLst>
                  <a:ext uri="{FF2B5EF4-FFF2-40B4-BE49-F238E27FC236}">
                    <a16:creationId xmlns:a16="http://schemas.microsoft.com/office/drawing/2014/main" id="{A1E3FAE4-5DDE-45FB-9AD7-1450B3DE1DFE}"/>
                  </a:ext>
                </a:extLst>
              </p:cNvPr>
              <p:cNvGrpSpPr/>
              <p:nvPr/>
            </p:nvGrpSpPr>
            <p:grpSpPr>
              <a:xfrm>
                <a:off x="7215127" y="3101758"/>
                <a:ext cx="1271173" cy="1960768"/>
                <a:chOff x="7311137" y="4298740"/>
                <a:chExt cx="1360941" cy="1965858"/>
              </a:xfrm>
            </p:grpSpPr>
            <p:grpSp>
              <p:nvGrpSpPr>
                <p:cNvPr id="22" name="그룹 23">
                  <a:extLst>
                    <a:ext uri="{FF2B5EF4-FFF2-40B4-BE49-F238E27FC236}">
                      <a16:creationId xmlns:a16="http://schemas.microsoft.com/office/drawing/2014/main" id="{32511D6D-1CBA-4AC5-9254-E6FE5B6E39FA}"/>
                    </a:ext>
                  </a:extLst>
                </p:cNvPr>
                <p:cNvGrpSpPr/>
                <p:nvPr/>
              </p:nvGrpSpPr>
              <p:grpSpPr>
                <a:xfrm>
                  <a:off x="7521194" y="5284915"/>
                  <a:ext cx="1137987" cy="979683"/>
                  <a:chOff x="7521194" y="5284915"/>
                  <a:chExt cx="1137987" cy="979683"/>
                </a:xfrm>
              </p:grpSpPr>
              <p:grpSp>
                <p:nvGrpSpPr>
                  <p:cNvPr id="28" name="Group 7">
                    <a:extLst>
                      <a:ext uri="{FF2B5EF4-FFF2-40B4-BE49-F238E27FC236}">
                        <a16:creationId xmlns:a16="http://schemas.microsoft.com/office/drawing/2014/main" id="{C9AE7B08-C86A-4CCC-9D32-E7DFAA868553}"/>
                      </a:ext>
                    </a:extLst>
                  </p:cNvPr>
                  <p:cNvGrpSpPr/>
                  <p:nvPr/>
                </p:nvGrpSpPr>
                <p:grpSpPr>
                  <a:xfrm>
                    <a:off x="7521194" y="5284915"/>
                    <a:ext cx="1137987" cy="979683"/>
                    <a:chOff x="5580112" y="4160675"/>
                    <a:chExt cx="2016224" cy="1735751"/>
                  </a:xfrm>
                </p:grpSpPr>
                <p:sp>
                  <p:nvSpPr>
                    <p:cNvPr id="30" name="Trapezoid 1">
                      <a:extLst>
                        <a:ext uri="{FF2B5EF4-FFF2-40B4-BE49-F238E27FC236}">
                          <a16:creationId xmlns:a16="http://schemas.microsoft.com/office/drawing/2014/main" id="{A96C5488-7B06-47DC-BC5F-8BFAE9952D1D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5796136" y="4653136"/>
                      <a:ext cx="1584176" cy="1243290"/>
                    </a:xfrm>
                    <a:custGeom>
                      <a:avLst/>
                      <a:gdLst>
                        <a:gd name="connsiteX0" fmla="*/ 0 w 1584176"/>
                        <a:gd name="connsiteY0" fmla="*/ 1216152 h 1216152"/>
                        <a:gd name="connsiteX1" fmla="*/ 304038 w 1584176"/>
                        <a:gd name="connsiteY1" fmla="*/ 0 h 1216152"/>
                        <a:gd name="connsiteX2" fmla="*/ 1280138 w 1584176"/>
                        <a:gd name="connsiteY2" fmla="*/ 0 h 1216152"/>
                        <a:gd name="connsiteX3" fmla="*/ 1584176 w 1584176"/>
                        <a:gd name="connsiteY3" fmla="*/ 1216152 h 1216152"/>
                        <a:gd name="connsiteX4" fmla="*/ 0 w 1584176"/>
                        <a:gd name="connsiteY4" fmla="*/ 1216152 h 1216152"/>
                        <a:gd name="connsiteX0" fmla="*/ 0 w 1584176"/>
                        <a:gd name="connsiteY0" fmla="*/ 1235792 h 1235792"/>
                        <a:gd name="connsiteX1" fmla="*/ 304038 w 1584176"/>
                        <a:gd name="connsiteY1" fmla="*/ 19640 h 1235792"/>
                        <a:gd name="connsiteX2" fmla="*/ 1280138 w 1584176"/>
                        <a:gd name="connsiteY2" fmla="*/ 19640 h 1235792"/>
                        <a:gd name="connsiteX3" fmla="*/ 1584176 w 1584176"/>
                        <a:gd name="connsiteY3" fmla="*/ 1235792 h 1235792"/>
                        <a:gd name="connsiteX4" fmla="*/ 0 w 1584176"/>
                        <a:gd name="connsiteY4" fmla="*/ 1235792 h 1235792"/>
                        <a:gd name="connsiteX0" fmla="*/ 0 w 1584176"/>
                        <a:gd name="connsiteY0" fmla="*/ 1243290 h 1243290"/>
                        <a:gd name="connsiteX1" fmla="*/ 304038 w 1584176"/>
                        <a:gd name="connsiteY1" fmla="*/ 27138 h 1243290"/>
                        <a:gd name="connsiteX2" fmla="*/ 1280138 w 1584176"/>
                        <a:gd name="connsiteY2" fmla="*/ 27138 h 1243290"/>
                        <a:gd name="connsiteX3" fmla="*/ 1584176 w 1584176"/>
                        <a:gd name="connsiteY3" fmla="*/ 1243290 h 1243290"/>
                        <a:gd name="connsiteX4" fmla="*/ 0 w 1584176"/>
                        <a:gd name="connsiteY4" fmla="*/ 1243290 h 124329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584176" h="1243290">
                          <a:moveTo>
                            <a:pt x="0" y="1243290"/>
                          </a:moveTo>
                          <a:lnTo>
                            <a:pt x="304038" y="27138"/>
                          </a:lnTo>
                          <a:cubicBezTo>
                            <a:pt x="629405" y="-57"/>
                            <a:pt x="941174" y="-17053"/>
                            <a:pt x="1280138" y="27138"/>
                          </a:cubicBezTo>
                          <a:lnTo>
                            <a:pt x="1584176" y="1243290"/>
                          </a:lnTo>
                          <a:lnTo>
                            <a:pt x="0" y="1243290"/>
                          </a:lnTo>
                          <a:close/>
                        </a:path>
                      </a:pathLst>
                    </a:custGeom>
                    <a:ln>
                      <a:noFill/>
                    </a:ln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31" name="Trapezoid 6">
                      <a:extLst>
                        <a:ext uri="{FF2B5EF4-FFF2-40B4-BE49-F238E27FC236}">
                          <a16:creationId xmlns:a16="http://schemas.microsoft.com/office/drawing/2014/main" id="{22CA7F47-5A2D-4E9F-B3AD-7F22353AFAA8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5580112" y="4312147"/>
                      <a:ext cx="2016224" cy="471979"/>
                    </a:xfrm>
                    <a:custGeom>
                      <a:avLst/>
                      <a:gdLst>
                        <a:gd name="connsiteX0" fmla="*/ 0 w 2016224"/>
                        <a:gd name="connsiteY0" fmla="*/ 360040 h 360040"/>
                        <a:gd name="connsiteX1" fmla="*/ 128109 w 2016224"/>
                        <a:gd name="connsiteY1" fmla="*/ 0 h 360040"/>
                        <a:gd name="connsiteX2" fmla="*/ 1888115 w 2016224"/>
                        <a:gd name="connsiteY2" fmla="*/ 0 h 360040"/>
                        <a:gd name="connsiteX3" fmla="*/ 2016224 w 2016224"/>
                        <a:gd name="connsiteY3" fmla="*/ 360040 h 360040"/>
                        <a:gd name="connsiteX4" fmla="*/ 0 w 2016224"/>
                        <a:gd name="connsiteY4" fmla="*/ 360040 h 360040"/>
                        <a:gd name="connsiteX0" fmla="*/ 0 w 2016224"/>
                        <a:gd name="connsiteY0" fmla="*/ 431046 h 431046"/>
                        <a:gd name="connsiteX1" fmla="*/ 128109 w 2016224"/>
                        <a:gd name="connsiteY1" fmla="*/ 71006 h 431046"/>
                        <a:gd name="connsiteX2" fmla="*/ 1888115 w 2016224"/>
                        <a:gd name="connsiteY2" fmla="*/ 71006 h 431046"/>
                        <a:gd name="connsiteX3" fmla="*/ 2016224 w 2016224"/>
                        <a:gd name="connsiteY3" fmla="*/ 431046 h 431046"/>
                        <a:gd name="connsiteX4" fmla="*/ 0 w 2016224"/>
                        <a:gd name="connsiteY4" fmla="*/ 431046 h 431046"/>
                        <a:gd name="connsiteX0" fmla="*/ 0 w 2016224"/>
                        <a:gd name="connsiteY0" fmla="*/ 458241 h 458241"/>
                        <a:gd name="connsiteX1" fmla="*/ 128109 w 2016224"/>
                        <a:gd name="connsiteY1" fmla="*/ 98201 h 458241"/>
                        <a:gd name="connsiteX2" fmla="*/ 1888115 w 2016224"/>
                        <a:gd name="connsiteY2" fmla="*/ 98201 h 458241"/>
                        <a:gd name="connsiteX3" fmla="*/ 2016224 w 2016224"/>
                        <a:gd name="connsiteY3" fmla="*/ 458241 h 458241"/>
                        <a:gd name="connsiteX4" fmla="*/ 0 w 2016224"/>
                        <a:gd name="connsiteY4" fmla="*/ 458241 h 458241"/>
                        <a:gd name="connsiteX0" fmla="*/ 0 w 2016224"/>
                        <a:gd name="connsiteY0" fmla="*/ 465296 h 465296"/>
                        <a:gd name="connsiteX1" fmla="*/ 128109 w 2016224"/>
                        <a:gd name="connsiteY1" fmla="*/ 105256 h 465296"/>
                        <a:gd name="connsiteX2" fmla="*/ 1888115 w 2016224"/>
                        <a:gd name="connsiteY2" fmla="*/ 105256 h 465296"/>
                        <a:gd name="connsiteX3" fmla="*/ 2016224 w 2016224"/>
                        <a:gd name="connsiteY3" fmla="*/ 465296 h 465296"/>
                        <a:gd name="connsiteX4" fmla="*/ 0 w 2016224"/>
                        <a:gd name="connsiteY4" fmla="*/ 465296 h 465296"/>
                        <a:gd name="connsiteX0" fmla="*/ 0 w 2016224"/>
                        <a:gd name="connsiteY0" fmla="*/ 471979 h 471979"/>
                        <a:gd name="connsiteX1" fmla="*/ 128109 w 2016224"/>
                        <a:gd name="connsiteY1" fmla="*/ 111939 h 471979"/>
                        <a:gd name="connsiteX2" fmla="*/ 1888115 w 2016224"/>
                        <a:gd name="connsiteY2" fmla="*/ 111939 h 471979"/>
                        <a:gd name="connsiteX3" fmla="*/ 2016224 w 2016224"/>
                        <a:gd name="connsiteY3" fmla="*/ 471979 h 471979"/>
                        <a:gd name="connsiteX4" fmla="*/ 0 w 2016224"/>
                        <a:gd name="connsiteY4" fmla="*/ 471979 h 47197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016224" h="471979">
                          <a:moveTo>
                            <a:pt x="0" y="471979"/>
                          </a:moveTo>
                          <a:lnTo>
                            <a:pt x="128109" y="111939"/>
                          </a:lnTo>
                          <a:cubicBezTo>
                            <a:pt x="572010" y="-7034"/>
                            <a:pt x="1260655" y="-64822"/>
                            <a:pt x="1888115" y="111939"/>
                          </a:cubicBezTo>
                          <a:lnTo>
                            <a:pt x="2016224" y="471979"/>
                          </a:lnTo>
                          <a:lnTo>
                            <a:pt x="0" y="471979"/>
                          </a:lnTo>
                          <a:close/>
                        </a:path>
                      </a:pathLst>
                    </a:custGeom>
                    <a:ln>
                      <a:noFill/>
                    </a:ln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32" name="Oval 5">
                      <a:extLst>
                        <a:ext uri="{FF2B5EF4-FFF2-40B4-BE49-F238E27FC236}">
                          <a16:creationId xmlns:a16="http://schemas.microsoft.com/office/drawing/2014/main" id="{FA2B7740-0123-4A3C-ABC7-D40162AC58B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80223" y="4160675"/>
                      <a:ext cx="2016000" cy="302944"/>
                    </a:xfrm>
                    <a:prstGeom prst="ellipse">
                      <a:avLst/>
                    </a:prstGeom>
                    <a:solidFill>
                      <a:schemeClr val="accent1">
                        <a:lumMod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sp>
                <p:nvSpPr>
                  <p:cNvPr id="29" name="Chord 23">
                    <a:extLst>
                      <a:ext uri="{FF2B5EF4-FFF2-40B4-BE49-F238E27FC236}">
                        <a16:creationId xmlns:a16="http://schemas.microsoft.com/office/drawing/2014/main" id="{85FFA26F-C039-484E-B6E0-3E40EBA9D7C9}"/>
                      </a:ext>
                    </a:extLst>
                  </p:cNvPr>
                  <p:cNvSpPr/>
                  <p:nvPr/>
                </p:nvSpPr>
                <p:spPr>
                  <a:xfrm>
                    <a:off x="7788585" y="5306768"/>
                    <a:ext cx="578589" cy="141955"/>
                  </a:xfrm>
                  <a:custGeom>
                    <a:avLst/>
                    <a:gdLst>
                      <a:gd name="connsiteX0" fmla="*/ 115433 w 914400"/>
                      <a:gd name="connsiteY0" fmla="*/ 153510 h 914400"/>
                      <a:gd name="connsiteX1" fmla="*/ 462323 w 914400"/>
                      <a:gd name="connsiteY1" fmla="*/ 28 h 914400"/>
                      <a:gd name="connsiteX2" fmla="*/ 805686 w 914400"/>
                      <a:gd name="connsiteY2" fmla="*/ 161244 h 914400"/>
                      <a:gd name="connsiteX3" fmla="*/ 115433 w 914400"/>
                      <a:gd name="connsiteY3" fmla="*/ 153510 h 914400"/>
                      <a:gd name="connsiteX0" fmla="*/ 0 w 723591"/>
                      <a:gd name="connsiteY0" fmla="*/ 177315 h 177532"/>
                      <a:gd name="connsiteX1" fmla="*/ 380228 w 723591"/>
                      <a:gd name="connsiteY1" fmla="*/ 21 h 177532"/>
                      <a:gd name="connsiteX2" fmla="*/ 723591 w 723591"/>
                      <a:gd name="connsiteY2" fmla="*/ 161237 h 177532"/>
                      <a:gd name="connsiteX3" fmla="*/ 0 w 723591"/>
                      <a:gd name="connsiteY3" fmla="*/ 177315 h 177532"/>
                      <a:gd name="connsiteX0" fmla="*/ 0 w 759310"/>
                      <a:gd name="connsiteY0" fmla="*/ 177315 h 185049"/>
                      <a:gd name="connsiteX1" fmla="*/ 380228 w 759310"/>
                      <a:gd name="connsiteY1" fmla="*/ 21 h 185049"/>
                      <a:gd name="connsiteX2" fmla="*/ 759310 w 759310"/>
                      <a:gd name="connsiteY2" fmla="*/ 185049 h 185049"/>
                      <a:gd name="connsiteX3" fmla="*/ 0 w 759310"/>
                      <a:gd name="connsiteY3" fmla="*/ 177315 h 185049"/>
                      <a:gd name="connsiteX0" fmla="*/ 0 w 759310"/>
                      <a:gd name="connsiteY0" fmla="*/ 177315 h 188144"/>
                      <a:gd name="connsiteX1" fmla="*/ 380228 w 759310"/>
                      <a:gd name="connsiteY1" fmla="*/ 21 h 188144"/>
                      <a:gd name="connsiteX2" fmla="*/ 759310 w 759310"/>
                      <a:gd name="connsiteY2" fmla="*/ 185049 h 188144"/>
                      <a:gd name="connsiteX3" fmla="*/ 0 w 759310"/>
                      <a:gd name="connsiteY3" fmla="*/ 177315 h 188144"/>
                      <a:gd name="connsiteX0" fmla="*/ 0 w 759310"/>
                      <a:gd name="connsiteY0" fmla="*/ 177315 h 191233"/>
                      <a:gd name="connsiteX1" fmla="*/ 380228 w 759310"/>
                      <a:gd name="connsiteY1" fmla="*/ 21 h 191233"/>
                      <a:gd name="connsiteX2" fmla="*/ 759310 w 759310"/>
                      <a:gd name="connsiteY2" fmla="*/ 185049 h 191233"/>
                      <a:gd name="connsiteX3" fmla="*/ 0 w 759310"/>
                      <a:gd name="connsiteY3" fmla="*/ 177315 h 191233"/>
                      <a:gd name="connsiteX0" fmla="*/ 0 w 759310"/>
                      <a:gd name="connsiteY0" fmla="*/ 177315 h 187572"/>
                      <a:gd name="connsiteX1" fmla="*/ 380228 w 759310"/>
                      <a:gd name="connsiteY1" fmla="*/ 21 h 187572"/>
                      <a:gd name="connsiteX2" fmla="*/ 759310 w 759310"/>
                      <a:gd name="connsiteY2" fmla="*/ 177905 h 187572"/>
                      <a:gd name="connsiteX3" fmla="*/ 0 w 759310"/>
                      <a:gd name="connsiteY3" fmla="*/ 177315 h 187572"/>
                      <a:gd name="connsiteX0" fmla="*/ 0 w 768835"/>
                      <a:gd name="connsiteY0" fmla="*/ 177315 h 188632"/>
                      <a:gd name="connsiteX1" fmla="*/ 380228 w 768835"/>
                      <a:gd name="connsiteY1" fmla="*/ 21 h 188632"/>
                      <a:gd name="connsiteX2" fmla="*/ 768835 w 768835"/>
                      <a:gd name="connsiteY2" fmla="*/ 180287 h 188632"/>
                      <a:gd name="connsiteX3" fmla="*/ 0 w 768835"/>
                      <a:gd name="connsiteY3" fmla="*/ 177315 h 1886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68835" h="188632">
                        <a:moveTo>
                          <a:pt x="0" y="177315"/>
                        </a:moveTo>
                        <a:cubicBezTo>
                          <a:pt x="87950" y="78338"/>
                          <a:pt x="247828" y="-1462"/>
                          <a:pt x="380228" y="21"/>
                        </a:cubicBezTo>
                        <a:cubicBezTo>
                          <a:pt x="512627" y="1505"/>
                          <a:pt x="683125" y="79364"/>
                          <a:pt x="768835" y="180287"/>
                        </a:cubicBezTo>
                        <a:cubicBezTo>
                          <a:pt x="513351" y="189616"/>
                          <a:pt x="257866" y="194180"/>
                          <a:pt x="0" y="177315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23" name="그룹 24">
                  <a:extLst>
                    <a:ext uri="{FF2B5EF4-FFF2-40B4-BE49-F238E27FC236}">
                      <a16:creationId xmlns:a16="http://schemas.microsoft.com/office/drawing/2014/main" id="{389A4DF1-EFA6-49F4-B495-9E3AF21D9F3D}"/>
                    </a:ext>
                  </a:extLst>
                </p:cNvPr>
                <p:cNvGrpSpPr/>
                <p:nvPr/>
              </p:nvGrpSpPr>
              <p:grpSpPr>
                <a:xfrm>
                  <a:off x="7311137" y="4298740"/>
                  <a:ext cx="1360941" cy="1039848"/>
                  <a:chOff x="7311137" y="4298740"/>
                  <a:chExt cx="1360941" cy="1039848"/>
                </a:xfrm>
              </p:grpSpPr>
              <p:sp>
                <p:nvSpPr>
                  <p:cNvPr id="24" name="Freeform 9">
                    <a:extLst>
                      <a:ext uri="{FF2B5EF4-FFF2-40B4-BE49-F238E27FC236}">
                        <a16:creationId xmlns:a16="http://schemas.microsoft.com/office/drawing/2014/main" id="{9153544B-8166-445D-9AE4-69CCF772513F}"/>
                      </a:ext>
                    </a:extLst>
                  </p:cNvPr>
                  <p:cNvSpPr/>
                  <p:nvPr/>
                </p:nvSpPr>
                <p:spPr>
                  <a:xfrm>
                    <a:off x="7967244" y="4298740"/>
                    <a:ext cx="165150" cy="1039848"/>
                  </a:xfrm>
                  <a:custGeom>
                    <a:avLst/>
                    <a:gdLst>
                      <a:gd name="connsiteX0" fmla="*/ 171450 w 323850"/>
                      <a:gd name="connsiteY0" fmla="*/ 28575 h 2152650"/>
                      <a:gd name="connsiteX1" fmla="*/ 152400 w 323850"/>
                      <a:gd name="connsiteY1" fmla="*/ 647700 h 2152650"/>
                      <a:gd name="connsiteX2" fmla="*/ 0 w 323850"/>
                      <a:gd name="connsiteY2" fmla="*/ 1457325 h 2152650"/>
                      <a:gd name="connsiteX3" fmla="*/ 180975 w 323850"/>
                      <a:gd name="connsiteY3" fmla="*/ 2152650 h 2152650"/>
                      <a:gd name="connsiteX4" fmla="*/ 323850 w 323850"/>
                      <a:gd name="connsiteY4" fmla="*/ 2066925 h 2152650"/>
                      <a:gd name="connsiteX5" fmla="*/ 161925 w 323850"/>
                      <a:gd name="connsiteY5" fmla="*/ 1419225 h 2152650"/>
                      <a:gd name="connsiteX6" fmla="*/ 295275 w 323850"/>
                      <a:gd name="connsiteY6" fmla="*/ 628650 h 2152650"/>
                      <a:gd name="connsiteX7" fmla="*/ 285750 w 323850"/>
                      <a:gd name="connsiteY7" fmla="*/ 542925 h 2152650"/>
                      <a:gd name="connsiteX8" fmla="*/ 276225 w 323850"/>
                      <a:gd name="connsiteY8" fmla="*/ 0 h 2152650"/>
                      <a:gd name="connsiteX9" fmla="*/ 171450 w 323850"/>
                      <a:gd name="connsiteY9" fmla="*/ 28575 h 2152650"/>
                      <a:gd name="connsiteX0" fmla="*/ 167117 w 323850"/>
                      <a:gd name="connsiteY0" fmla="*/ 2573 h 2152650"/>
                      <a:gd name="connsiteX1" fmla="*/ 152400 w 323850"/>
                      <a:gd name="connsiteY1" fmla="*/ 647700 h 2152650"/>
                      <a:gd name="connsiteX2" fmla="*/ 0 w 323850"/>
                      <a:gd name="connsiteY2" fmla="*/ 1457325 h 2152650"/>
                      <a:gd name="connsiteX3" fmla="*/ 180975 w 323850"/>
                      <a:gd name="connsiteY3" fmla="*/ 2152650 h 2152650"/>
                      <a:gd name="connsiteX4" fmla="*/ 323850 w 323850"/>
                      <a:gd name="connsiteY4" fmla="*/ 2066925 h 2152650"/>
                      <a:gd name="connsiteX5" fmla="*/ 161925 w 323850"/>
                      <a:gd name="connsiteY5" fmla="*/ 1419225 h 2152650"/>
                      <a:gd name="connsiteX6" fmla="*/ 295275 w 323850"/>
                      <a:gd name="connsiteY6" fmla="*/ 628650 h 2152650"/>
                      <a:gd name="connsiteX7" fmla="*/ 285750 w 323850"/>
                      <a:gd name="connsiteY7" fmla="*/ 542925 h 2152650"/>
                      <a:gd name="connsiteX8" fmla="*/ 276225 w 323850"/>
                      <a:gd name="connsiteY8" fmla="*/ 0 h 2152650"/>
                      <a:gd name="connsiteX9" fmla="*/ 167117 w 323850"/>
                      <a:gd name="connsiteY9" fmla="*/ 2573 h 2152650"/>
                      <a:gd name="connsiteX0" fmla="*/ 167117 w 323850"/>
                      <a:gd name="connsiteY0" fmla="*/ 2573 h 2152650"/>
                      <a:gd name="connsiteX1" fmla="*/ 152400 w 323850"/>
                      <a:gd name="connsiteY1" fmla="*/ 647700 h 2152650"/>
                      <a:gd name="connsiteX2" fmla="*/ 0 w 323850"/>
                      <a:gd name="connsiteY2" fmla="*/ 1457325 h 2152650"/>
                      <a:gd name="connsiteX3" fmla="*/ 180975 w 323850"/>
                      <a:gd name="connsiteY3" fmla="*/ 2152650 h 2152650"/>
                      <a:gd name="connsiteX4" fmla="*/ 323850 w 323850"/>
                      <a:gd name="connsiteY4" fmla="*/ 2066925 h 2152650"/>
                      <a:gd name="connsiteX5" fmla="*/ 161925 w 323850"/>
                      <a:gd name="connsiteY5" fmla="*/ 1419225 h 2152650"/>
                      <a:gd name="connsiteX6" fmla="*/ 295275 w 323850"/>
                      <a:gd name="connsiteY6" fmla="*/ 628650 h 2152650"/>
                      <a:gd name="connsiteX7" fmla="*/ 285750 w 323850"/>
                      <a:gd name="connsiteY7" fmla="*/ 542925 h 2152650"/>
                      <a:gd name="connsiteX8" fmla="*/ 276225 w 323850"/>
                      <a:gd name="connsiteY8" fmla="*/ 0 h 2152650"/>
                      <a:gd name="connsiteX9" fmla="*/ 167117 w 323850"/>
                      <a:gd name="connsiteY9" fmla="*/ 2573 h 2152650"/>
                      <a:gd name="connsiteX0" fmla="*/ 167117 w 323850"/>
                      <a:gd name="connsiteY0" fmla="*/ 2573 h 2152650"/>
                      <a:gd name="connsiteX1" fmla="*/ 152400 w 323850"/>
                      <a:gd name="connsiteY1" fmla="*/ 647700 h 2152650"/>
                      <a:gd name="connsiteX2" fmla="*/ 0 w 323850"/>
                      <a:gd name="connsiteY2" fmla="*/ 1457325 h 2152650"/>
                      <a:gd name="connsiteX3" fmla="*/ 180975 w 323850"/>
                      <a:gd name="connsiteY3" fmla="*/ 2152650 h 2152650"/>
                      <a:gd name="connsiteX4" fmla="*/ 323850 w 323850"/>
                      <a:gd name="connsiteY4" fmla="*/ 2066925 h 2152650"/>
                      <a:gd name="connsiteX5" fmla="*/ 161925 w 323850"/>
                      <a:gd name="connsiteY5" fmla="*/ 1419225 h 2152650"/>
                      <a:gd name="connsiteX6" fmla="*/ 295275 w 323850"/>
                      <a:gd name="connsiteY6" fmla="*/ 628650 h 2152650"/>
                      <a:gd name="connsiteX7" fmla="*/ 285750 w 323850"/>
                      <a:gd name="connsiteY7" fmla="*/ 542925 h 2152650"/>
                      <a:gd name="connsiteX8" fmla="*/ 276225 w 323850"/>
                      <a:gd name="connsiteY8" fmla="*/ 0 h 2152650"/>
                      <a:gd name="connsiteX9" fmla="*/ 167117 w 323850"/>
                      <a:gd name="connsiteY9" fmla="*/ 2573 h 2152650"/>
                      <a:gd name="connsiteX0" fmla="*/ 167117 w 323850"/>
                      <a:gd name="connsiteY0" fmla="*/ 2573 h 2152650"/>
                      <a:gd name="connsiteX1" fmla="*/ 152400 w 323850"/>
                      <a:gd name="connsiteY1" fmla="*/ 647700 h 2152650"/>
                      <a:gd name="connsiteX2" fmla="*/ 0 w 323850"/>
                      <a:gd name="connsiteY2" fmla="*/ 1457325 h 2152650"/>
                      <a:gd name="connsiteX3" fmla="*/ 180975 w 323850"/>
                      <a:gd name="connsiteY3" fmla="*/ 2152650 h 2152650"/>
                      <a:gd name="connsiteX4" fmla="*/ 323850 w 323850"/>
                      <a:gd name="connsiteY4" fmla="*/ 2066925 h 2152650"/>
                      <a:gd name="connsiteX5" fmla="*/ 161925 w 323850"/>
                      <a:gd name="connsiteY5" fmla="*/ 1419225 h 2152650"/>
                      <a:gd name="connsiteX6" fmla="*/ 295275 w 323850"/>
                      <a:gd name="connsiteY6" fmla="*/ 628650 h 2152650"/>
                      <a:gd name="connsiteX7" fmla="*/ 285750 w 323850"/>
                      <a:gd name="connsiteY7" fmla="*/ 542925 h 2152650"/>
                      <a:gd name="connsiteX8" fmla="*/ 276225 w 323850"/>
                      <a:gd name="connsiteY8" fmla="*/ 0 h 2152650"/>
                      <a:gd name="connsiteX9" fmla="*/ 167117 w 323850"/>
                      <a:gd name="connsiteY9" fmla="*/ 2573 h 2152650"/>
                      <a:gd name="connsiteX0" fmla="*/ 167117 w 323850"/>
                      <a:gd name="connsiteY0" fmla="*/ 2573 h 2152650"/>
                      <a:gd name="connsiteX1" fmla="*/ 152400 w 323850"/>
                      <a:gd name="connsiteY1" fmla="*/ 647700 h 2152650"/>
                      <a:gd name="connsiteX2" fmla="*/ 0 w 323850"/>
                      <a:gd name="connsiteY2" fmla="*/ 1457325 h 2152650"/>
                      <a:gd name="connsiteX3" fmla="*/ 180975 w 323850"/>
                      <a:gd name="connsiteY3" fmla="*/ 2152650 h 2152650"/>
                      <a:gd name="connsiteX4" fmla="*/ 323850 w 323850"/>
                      <a:gd name="connsiteY4" fmla="*/ 2066925 h 2152650"/>
                      <a:gd name="connsiteX5" fmla="*/ 161925 w 323850"/>
                      <a:gd name="connsiteY5" fmla="*/ 1419225 h 2152650"/>
                      <a:gd name="connsiteX6" fmla="*/ 295275 w 323850"/>
                      <a:gd name="connsiteY6" fmla="*/ 628650 h 2152650"/>
                      <a:gd name="connsiteX7" fmla="*/ 276225 w 323850"/>
                      <a:gd name="connsiteY7" fmla="*/ 0 h 2152650"/>
                      <a:gd name="connsiteX8" fmla="*/ 167117 w 323850"/>
                      <a:gd name="connsiteY8" fmla="*/ 2573 h 2152650"/>
                      <a:gd name="connsiteX0" fmla="*/ 167117 w 327783"/>
                      <a:gd name="connsiteY0" fmla="*/ 2573 h 2152650"/>
                      <a:gd name="connsiteX1" fmla="*/ 152400 w 327783"/>
                      <a:gd name="connsiteY1" fmla="*/ 647700 h 2152650"/>
                      <a:gd name="connsiteX2" fmla="*/ 0 w 327783"/>
                      <a:gd name="connsiteY2" fmla="*/ 1457325 h 2152650"/>
                      <a:gd name="connsiteX3" fmla="*/ 180975 w 327783"/>
                      <a:gd name="connsiteY3" fmla="*/ 2152650 h 2152650"/>
                      <a:gd name="connsiteX4" fmla="*/ 323850 w 327783"/>
                      <a:gd name="connsiteY4" fmla="*/ 2066925 h 2152650"/>
                      <a:gd name="connsiteX5" fmla="*/ 161925 w 327783"/>
                      <a:gd name="connsiteY5" fmla="*/ 1419225 h 2152650"/>
                      <a:gd name="connsiteX6" fmla="*/ 295275 w 327783"/>
                      <a:gd name="connsiteY6" fmla="*/ 628650 h 2152650"/>
                      <a:gd name="connsiteX7" fmla="*/ 276225 w 327783"/>
                      <a:gd name="connsiteY7" fmla="*/ 0 h 2152650"/>
                      <a:gd name="connsiteX8" fmla="*/ 167117 w 327783"/>
                      <a:gd name="connsiteY8" fmla="*/ 2573 h 2152650"/>
                      <a:gd name="connsiteX0" fmla="*/ 167117 w 349517"/>
                      <a:gd name="connsiteY0" fmla="*/ 2573 h 2152650"/>
                      <a:gd name="connsiteX1" fmla="*/ 152400 w 349517"/>
                      <a:gd name="connsiteY1" fmla="*/ 647700 h 2152650"/>
                      <a:gd name="connsiteX2" fmla="*/ 0 w 349517"/>
                      <a:gd name="connsiteY2" fmla="*/ 1457325 h 2152650"/>
                      <a:gd name="connsiteX3" fmla="*/ 180975 w 349517"/>
                      <a:gd name="connsiteY3" fmla="*/ 2152650 h 2152650"/>
                      <a:gd name="connsiteX4" fmla="*/ 323850 w 349517"/>
                      <a:gd name="connsiteY4" fmla="*/ 2066925 h 2152650"/>
                      <a:gd name="connsiteX5" fmla="*/ 161925 w 349517"/>
                      <a:gd name="connsiteY5" fmla="*/ 1419225 h 2152650"/>
                      <a:gd name="connsiteX6" fmla="*/ 295275 w 349517"/>
                      <a:gd name="connsiteY6" fmla="*/ 628650 h 2152650"/>
                      <a:gd name="connsiteX7" fmla="*/ 349310 w 349517"/>
                      <a:gd name="connsiteY7" fmla="*/ 216050 h 2152650"/>
                      <a:gd name="connsiteX8" fmla="*/ 276225 w 349517"/>
                      <a:gd name="connsiteY8" fmla="*/ 0 h 2152650"/>
                      <a:gd name="connsiteX9" fmla="*/ 167117 w 349517"/>
                      <a:gd name="connsiteY9" fmla="*/ 2573 h 2152650"/>
                      <a:gd name="connsiteX0" fmla="*/ 167117 w 349517"/>
                      <a:gd name="connsiteY0" fmla="*/ 2573 h 2152650"/>
                      <a:gd name="connsiteX1" fmla="*/ 152400 w 349517"/>
                      <a:gd name="connsiteY1" fmla="*/ 647700 h 2152650"/>
                      <a:gd name="connsiteX2" fmla="*/ 0 w 349517"/>
                      <a:gd name="connsiteY2" fmla="*/ 1457325 h 2152650"/>
                      <a:gd name="connsiteX3" fmla="*/ 180975 w 349517"/>
                      <a:gd name="connsiteY3" fmla="*/ 2152650 h 2152650"/>
                      <a:gd name="connsiteX4" fmla="*/ 323850 w 349517"/>
                      <a:gd name="connsiteY4" fmla="*/ 2066925 h 2152650"/>
                      <a:gd name="connsiteX5" fmla="*/ 161925 w 349517"/>
                      <a:gd name="connsiteY5" fmla="*/ 1419225 h 2152650"/>
                      <a:gd name="connsiteX6" fmla="*/ 295275 w 349517"/>
                      <a:gd name="connsiteY6" fmla="*/ 628650 h 2152650"/>
                      <a:gd name="connsiteX7" fmla="*/ 349310 w 349517"/>
                      <a:gd name="connsiteY7" fmla="*/ 216050 h 2152650"/>
                      <a:gd name="connsiteX8" fmla="*/ 276225 w 349517"/>
                      <a:gd name="connsiteY8" fmla="*/ 0 h 2152650"/>
                      <a:gd name="connsiteX9" fmla="*/ 167117 w 349517"/>
                      <a:gd name="connsiteY9" fmla="*/ 2573 h 2152650"/>
                      <a:gd name="connsiteX0" fmla="*/ 167117 w 349517"/>
                      <a:gd name="connsiteY0" fmla="*/ 2573 h 2152650"/>
                      <a:gd name="connsiteX1" fmla="*/ 152400 w 349517"/>
                      <a:gd name="connsiteY1" fmla="*/ 647700 h 2152650"/>
                      <a:gd name="connsiteX2" fmla="*/ 0 w 349517"/>
                      <a:gd name="connsiteY2" fmla="*/ 1457325 h 2152650"/>
                      <a:gd name="connsiteX3" fmla="*/ 180975 w 349517"/>
                      <a:gd name="connsiteY3" fmla="*/ 2152650 h 2152650"/>
                      <a:gd name="connsiteX4" fmla="*/ 323850 w 349517"/>
                      <a:gd name="connsiteY4" fmla="*/ 2066925 h 2152650"/>
                      <a:gd name="connsiteX5" fmla="*/ 161925 w 349517"/>
                      <a:gd name="connsiteY5" fmla="*/ 1419225 h 2152650"/>
                      <a:gd name="connsiteX6" fmla="*/ 295275 w 349517"/>
                      <a:gd name="connsiteY6" fmla="*/ 628650 h 2152650"/>
                      <a:gd name="connsiteX7" fmla="*/ 349310 w 349517"/>
                      <a:gd name="connsiteY7" fmla="*/ 216050 h 2152650"/>
                      <a:gd name="connsiteX8" fmla="*/ 276225 w 349517"/>
                      <a:gd name="connsiteY8" fmla="*/ 0 h 2152650"/>
                      <a:gd name="connsiteX9" fmla="*/ 167117 w 349517"/>
                      <a:gd name="connsiteY9" fmla="*/ 2573 h 2152650"/>
                      <a:gd name="connsiteX0" fmla="*/ 167117 w 349782"/>
                      <a:gd name="connsiteY0" fmla="*/ 2573 h 2152650"/>
                      <a:gd name="connsiteX1" fmla="*/ 152400 w 349782"/>
                      <a:gd name="connsiteY1" fmla="*/ 647700 h 2152650"/>
                      <a:gd name="connsiteX2" fmla="*/ 0 w 349782"/>
                      <a:gd name="connsiteY2" fmla="*/ 1457325 h 2152650"/>
                      <a:gd name="connsiteX3" fmla="*/ 180975 w 349782"/>
                      <a:gd name="connsiteY3" fmla="*/ 2152650 h 2152650"/>
                      <a:gd name="connsiteX4" fmla="*/ 323850 w 349782"/>
                      <a:gd name="connsiteY4" fmla="*/ 2066925 h 2152650"/>
                      <a:gd name="connsiteX5" fmla="*/ 161925 w 349782"/>
                      <a:gd name="connsiteY5" fmla="*/ 1419225 h 2152650"/>
                      <a:gd name="connsiteX6" fmla="*/ 295275 w 349782"/>
                      <a:gd name="connsiteY6" fmla="*/ 628650 h 2152650"/>
                      <a:gd name="connsiteX7" fmla="*/ 349310 w 349782"/>
                      <a:gd name="connsiteY7" fmla="*/ 216050 h 2152650"/>
                      <a:gd name="connsiteX8" fmla="*/ 276225 w 349782"/>
                      <a:gd name="connsiteY8" fmla="*/ 0 h 2152650"/>
                      <a:gd name="connsiteX9" fmla="*/ 167117 w 349782"/>
                      <a:gd name="connsiteY9" fmla="*/ 2573 h 2152650"/>
                      <a:gd name="connsiteX0" fmla="*/ 167117 w 349782"/>
                      <a:gd name="connsiteY0" fmla="*/ 2573 h 2152650"/>
                      <a:gd name="connsiteX1" fmla="*/ 152400 w 349782"/>
                      <a:gd name="connsiteY1" fmla="*/ 647700 h 2152650"/>
                      <a:gd name="connsiteX2" fmla="*/ 0 w 349782"/>
                      <a:gd name="connsiteY2" fmla="*/ 1457325 h 2152650"/>
                      <a:gd name="connsiteX3" fmla="*/ 180975 w 349782"/>
                      <a:gd name="connsiteY3" fmla="*/ 2152650 h 2152650"/>
                      <a:gd name="connsiteX4" fmla="*/ 323850 w 349782"/>
                      <a:gd name="connsiteY4" fmla="*/ 2066925 h 2152650"/>
                      <a:gd name="connsiteX5" fmla="*/ 161925 w 349782"/>
                      <a:gd name="connsiteY5" fmla="*/ 1419225 h 2152650"/>
                      <a:gd name="connsiteX6" fmla="*/ 295275 w 349782"/>
                      <a:gd name="connsiteY6" fmla="*/ 628650 h 2152650"/>
                      <a:gd name="connsiteX7" fmla="*/ 349310 w 349782"/>
                      <a:gd name="connsiteY7" fmla="*/ 216050 h 2152650"/>
                      <a:gd name="connsiteX8" fmla="*/ 276225 w 349782"/>
                      <a:gd name="connsiteY8" fmla="*/ 0 h 2152650"/>
                      <a:gd name="connsiteX9" fmla="*/ 167117 w 349782"/>
                      <a:gd name="connsiteY9" fmla="*/ 2573 h 2152650"/>
                      <a:gd name="connsiteX0" fmla="*/ 167117 w 349782"/>
                      <a:gd name="connsiteY0" fmla="*/ 2573 h 2152650"/>
                      <a:gd name="connsiteX1" fmla="*/ 152400 w 349782"/>
                      <a:gd name="connsiteY1" fmla="*/ 647700 h 2152650"/>
                      <a:gd name="connsiteX2" fmla="*/ 0 w 349782"/>
                      <a:gd name="connsiteY2" fmla="*/ 1457325 h 2152650"/>
                      <a:gd name="connsiteX3" fmla="*/ 180975 w 349782"/>
                      <a:gd name="connsiteY3" fmla="*/ 2152650 h 2152650"/>
                      <a:gd name="connsiteX4" fmla="*/ 323850 w 349782"/>
                      <a:gd name="connsiteY4" fmla="*/ 2066925 h 2152650"/>
                      <a:gd name="connsiteX5" fmla="*/ 161925 w 349782"/>
                      <a:gd name="connsiteY5" fmla="*/ 1419225 h 2152650"/>
                      <a:gd name="connsiteX6" fmla="*/ 295275 w 349782"/>
                      <a:gd name="connsiteY6" fmla="*/ 628650 h 2152650"/>
                      <a:gd name="connsiteX7" fmla="*/ 349310 w 349782"/>
                      <a:gd name="connsiteY7" fmla="*/ 216050 h 2152650"/>
                      <a:gd name="connsiteX8" fmla="*/ 276225 w 349782"/>
                      <a:gd name="connsiteY8" fmla="*/ 0 h 2152650"/>
                      <a:gd name="connsiteX9" fmla="*/ 167117 w 349782"/>
                      <a:gd name="connsiteY9" fmla="*/ 2573 h 2152650"/>
                      <a:gd name="connsiteX0" fmla="*/ 167117 w 349782"/>
                      <a:gd name="connsiteY0" fmla="*/ 2573 h 2152650"/>
                      <a:gd name="connsiteX1" fmla="*/ 152400 w 349782"/>
                      <a:gd name="connsiteY1" fmla="*/ 647700 h 2152650"/>
                      <a:gd name="connsiteX2" fmla="*/ 0 w 349782"/>
                      <a:gd name="connsiteY2" fmla="*/ 1457325 h 2152650"/>
                      <a:gd name="connsiteX3" fmla="*/ 180975 w 349782"/>
                      <a:gd name="connsiteY3" fmla="*/ 2152650 h 2152650"/>
                      <a:gd name="connsiteX4" fmla="*/ 323850 w 349782"/>
                      <a:gd name="connsiteY4" fmla="*/ 2066925 h 2152650"/>
                      <a:gd name="connsiteX5" fmla="*/ 161925 w 349782"/>
                      <a:gd name="connsiteY5" fmla="*/ 1419225 h 2152650"/>
                      <a:gd name="connsiteX6" fmla="*/ 295275 w 349782"/>
                      <a:gd name="connsiteY6" fmla="*/ 628650 h 2152650"/>
                      <a:gd name="connsiteX7" fmla="*/ 349310 w 349782"/>
                      <a:gd name="connsiteY7" fmla="*/ 216050 h 2152650"/>
                      <a:gd name="connsiteX8" fmla="*/ 276225 w 349782"/>
                      <a:gd name="connsiteY8" fmla="*/ 0 h 2152650"/>
                      <a:gd name="connsiteX9" fmla="*/ 167117 w 349782"/>
                      <a:gd name="connsiteY9" fmla="*/ 2573 h 2152650"/>
                      <a:gd name="connsiteX0" fmla="*/ 178793 w 361458"/>
                      <a:gd name="connsiteY0" fmla="*/ 2573 h 2152650"/>
                      <a:gd name="connsiteX1" fmla="*/ 164076 w 361458"/>
                      <a:gd name="connsiteY1" fmla="*/ 647700 h 2152650"/>
                      <a:gd name="connsiteX2" fmla="*/ 11676 w 361458"/>
                      <a:gd name="connsiteY2" fmla="*/ 1457325 h 2152650"/>
                      <a:gd name="connsiteX3" fmla="*/ 192651 w 361458"/>
                      <a:gd name="connsiteY3" fmla="*/ 2152650 h 2152650"/>
                      <a:gd name="connsiteX4" fmla="*/ 335526 w 361458"/>
                      <a:gd name="connsiteY4" fmla="*/ 2066925 h 2152650"/>
                      <a:gd name="connsiteX5" fmla="*/ 173601 w 361458"/>
                      <a:gd name="connsiteY5" fmla="*/ 1419225 h 2152650"/>
                      <a:gd name="connsiteX6" fmla="*/ 306951 w 361458"/>
                      <a:gd name="connsiteY6" fmla="*/ 628650 h 2152650"/>
                      <a:gd name="connsiteX7" fmla="*/ 360986 w 361458"/>
                      <a:gd name="connsiteY7" fmla="*/ 216050 h 2152650"/>
                      <a:gd name="connsiteX8" fmla="*/ 287901 w 361458"/>
                      <a:gd name="connsiteY8" fmla="*/ 0 h 2152650"/>
                      <a:gd name="connsiteX9" fmla="*/ 178793 w 361458"/>
                      <a:gd name="connsiteY9" fmla="*/ 2573 h 2152650"/>
                      <a:gd name="connsiteX0" fmla="*/ 178793 w 361849"/>
                      <a:gd name="connsiteY0" fmla="*/ 2573 h 2152650"/>
                      <a:gd name="connsiteX1" fmla="*/ 164076 w 361849"/>
                      <a:gd name="connsiteY1" fmla="*/ 647700 h 2152650"/>
                      <a:gd name="connsiteX2" fmla="*/ 11676 w 361849"/>
                      <a:gd name="connsiteY2" fmla="*/ 1457325 h 2152650"/>
                      <a:gd name="connsiteX3" fmla="*/ 192651 w 361849"/>
                      <a:gd name="connsiteY3" fmla="*/ 2152650 h 2152650"/>
                      <a:gd name="connsiteX4" fmla="*/ 335526 w 361849"/>
                      <a:gd name="connsiteY4" fmla="*/ 2066925 h 2152650"/>
                      <a:gd name="connsiteX5" fmla="*/ 173601 w 361849"/>
                      <a:gd name="connsiteY5" fmla="*/ 1419225 h 2152650"/>
                      <a:gd name="connsiteX6" fmla="*/ 315618 w 361849"/>
                      <a:gd name="connsiteY6" fmla="*/ 654652 h 2152650"/>
                      <a:gd name="connsiteX7" fmla="*/ 360986 w 361849"/>
                      <a:gd name="connsiteY7" fmla="*/ 216050 h 2152650"/>
                      <a:gd name="connsiteX8" fmla="*/ 287901 w 361849"/>
                      <a:gd name="connsiteY8" fmla="*/ 0 h 2152650"/>
                      <a:gd name="connsiteX9" fmla="*/ 178793 w 361849"/>
                      <a:gd name="connsiteY9" fmla="*/ 2573 h 2152650"/>
                      <a:gd name="connsiteX0" fmla="*/ 178793 w 361849"/>
                      <a:gd name="connsiteY0" fmla="*/ 2573 h 2152650"/>
                      <a:gd name="connsiteX1" fmla="*/ 164076 w 361849"/>
                      <a:gd name="connsiteY1" fmla="*/ 647700 h 2152650"/>
                      <a:gd name="connsiteX2" fmla="*/ 11676 w 361849"/>
                      <a:gd name="connsiteY2" fmla="*/ 1457325 h 2152650"/>
                      <a:gd name="connsiteX3" fmla="*/ 192651 w 361849"/>
                      <a:gd name="connsiteY3" fmla="*/ 2152650 h 2152650"/>
                      <a:gd name="connsiteX4" fmla="*/ 361528 w 361849"/>
                      <a:gd name="connsiteY4" fmla="*/ 2131929 h 2152650"/>
                      <a:gd name="connsiteX5" fmla="*/ 173601 w 361849"/>
                      <a:gd name="connsiteY5" fmla="*/ 1419225 h 2152650"/>
                      <a:gd name="connsiteX6" fmla="*/ 315618 w 361849"/>
                      <a:gd name="connsiteY6" fmla="*/ 654652 h 2152650"/>
                      <a:gd name="connsiteX7" fmla="*/ 360986 w 361849"/>
                      <a:gd name="connsiteY7" fmla="*/ 216050 h 2152650"/>
                      <a:gd name="connsiteX8" fmla="*/ 287901 w 361849"/>
                      <a:gd name="connsiteY8" fmla="*/ 0 h 2152650"/>
                      <a:gd name="connsiteX9" fmla="*/ 178793 w 361849"/>
                      <a:gd name="connsiteY9" fmla="*/ 2573 h 2152650"/>
                      <a:gd name="connsiteX0" fmla="*/ 178793 w 361528"/>
                      <a:gd name="connsiteY0" fmla="*/ 2573 h 2152650"/>
                      <a:gd name="connsiteX1" fmla="*/ 164076 w 361528"/>
                      <a:gd name="connsiteY1" fmla="*/ 647700 h 2152650"/>
                      <a:gd name="connsiteX2" fmla="*/ 11676 w 361528"/>
                      <a:gd name="connsiteY2" fmla="*/ 1457325 h 2152650"/>
                      <a:gd name="connsiteX3" fmla="*/ 192651 w 361528"/>
                      <a:gd name="connsiteY3" fmla="*/ 2152650 h 2152650"/>
                      <a:gd name="connsiteX4" fmla="*/ 361528 w 361528"/>
                      <a:gd name="connsiteY4" fmla="*/ 2131929 h 2152650"/>
                      <a:gd name="connsiteX5" fmla="*/ 173601 w 361528"/>
                      <a:gd name="connsiteY5" fmla="*/ 1419225 h 2152650"/>
                      <a:gd name="connsiteX6" fmla="*/ 315618 w 361528"/>
                      <a:gd name="connsiteY6" fmla="*/ 654652 h 2152650"/>
                      <a:gd name="connsiteX7" fmla="*/ 287901 w 361528"/>
                      <a:gd name="connsiteY7" fmla="*/ 0 h 2152650"/>
                      <a:gd name="connsiteX8" fmla="*/ 178793 w 361528"/>
                      <a:gd name="connsiteY8" fmla="*/ 2573 h 2152650"/>
                      <a:gd name="connsiteX0" fmla="*/ 178793 w 374776"/>
                      <a:gd name="connsiteY0" fmla="*/ 2573 h 2152650"/>
                      <a:gd name="connsiteX1" fmla="*/ 164076 w 374776"/>
                      <a:gd name="connsiteY1" fmla="*/ 647700 h 2152650"/>
                      <a:gd name="connsiteX2" fmla="*/ 11676 w 374776"/>
                      <a:gd name="connsiteY2" fmla="*/ 1457325 h 2152650"/>
                      <a:gd name="connsiteX3" fmla="*/ 192651 w 374776"/>
                      <a:gd name="connsiteY3" fmla="*/ 2152650 h 2152650"/>
                      <a:gd name="connsiteX4" fmla="*/ 361528 w 374776"/>
                      <a:gd name="connsiteY4" fmla="*/ 2131929 h 2152650"/>
                      <a:gd name="connsiteX5" fmla="*/ 173601 w 374776"/>
                      <a:gd name="connsiteY5" fmla="*/ 1419225 h 2152650"/>
                      <a:gd name="connsiteX6" fmla="*/ 315618 w 374776"/>
                      <a:gd name="connsiteY6" fmla="*/ 654652 h 2152650"/>
                      <a:gd name="connsiteX7" fmla="*/ 287901 w 374776"/>
                      <a:gd name="connsiteY7" fmla="*/ 0 h 2152650"/>
                      <a:gd name="connsiteX8" fmla="*/ 178793 w 374776"/>
                      <a:gd name="connsiteY8" fmla="*/ 2573 h 2152650"/>
                      <a:gd name="connsiteX0" fmla="*/ 178793 w 391181"/>
                      <a:gd name="connsiteY0" fmla="*/ 2573 h 2152650"/>
                      <a:gd name="connsiteX1" fmla="*/ 164076 w 391181"/>
                      <a:gd name="connsiteY1" fmla="*/ 647700 h 2152650"/>
                      <a:gd name="connsiteX2" fmla="*/ 11676 w 391181"/>
                      <a:gd name="connsiteY2" fmla="*/ 1457325 h 2152650"/>
                      <a:gd name="connsiteX3" fmla="*/ 192651 w 391181"/>
                      <a:gd name="connsiteY3" fmla="*/ 2152650 h 2152650"/>
                      <a:gd name="connsiteX4" fmla="*/ 361528 w 391181"/>
                      <a:gd name="connsiteY4" fmla="*/ 2131929 h 2152650"/>
                      <a:gd name="connsiteX5" fmla="*/ 173601 w 391181"/>
                      <a:gd name="connsiteY5" fmla="*/ 1419225 h 2152650"/>
                      <a:gd name="connsiteX6" fmla="*/ 315618 w 391181"/>
                      <a:gd name="connsiteY6" fmla="*/ 654652 h 2152650"/>
                      <a:gd name="connsiteX7" fmla="*/ 287901 w 391181"/>
                      <a:gd name="connsiteY7" fmla="*/ 0 h 2152650"/>
                      <a:gd name="connsiteX8" fmla="*/ 178793 w 391181"/>
                      <a:gd name="connsiteY8" fmla="*/ 2573 h 2152650"/>
                      <a:gd name="connsiteX0" fmla="*/ 148458 w 391181"/>
                      <a:gd name="connsiteY0" fmla="*/ 15574 h 2152650"/>
                      <a:gd name="connsiteX1" fmla="*/ 164076 w 391181"/>
                      <a:gd name="connsiteY1" fmla="*/ 647700 h 2152650"/>
                      <a:gd name="connsiteX2" fmla="*/ 11676 w 391181"/>
                      <a:gd name="connsiteY2" fmla="*/ 1457325 h 2152650"/>
                      <a:gd name="connsiteX3" fmla="*/ 192651 w 391181"/>
                      <a:gd name="connsiteY3" fmla="*/ 2152650 h 2152650"/>
                      <a:gd name="connsiteX4" fmla="*/ 361528 w 391181"/>
                      <a:gd name="connsiteY4" fmla="*/ 2131929 h 2152650"/>
                      <a:gd name="connsiteX5" fmla="*/ 173601 w 391181"/>
                      <a:gd name="connsiteY5" fmla="*/ 1419225 h 2152650"/>
                      <a:gd name="connsiteX6" fmla="*/ 315618 w 391181"/>
                      <a:gd name="connsiteY6" fmla="*/ 654652 h 2152650"/>
                      <a:gd name="connsiteX7" fmla="*/ 287901 w 391181"/>
                      <a:gd name="connsiteY7" fmla="*/ 0 h 2152650"/>
                      <a:gd name="connsiteX8" fmla="*/ 148458 w 391181"/>
                      <a:gd name="connsiteY8" fmla="*/ 15574 h 2152650"/>
                      <a:gd name="connsiteX0" fmla="*/ 148458 w 391181"/>
                      <a:gd name="connsiteY0" fmla="*/ 15574 h 2152650"/>
                      <a:gd name="connsiteX1" fmla="*/ 164076 w 391181"/>
                      <a:gd name="connsiteY1" fmla="*/ 647700 h 2152650"/>
                      <a:gd name="connsiteX2" fmla="*/ 11676 w 391181"/>
                      <a:gd name="connsiteY2" fmla="*/ 1457325 h 2152650"/>
                      <a:gd name="connsiteX3" fmla="*/ 192651 w 391181"/>
                      <a:gd name="connsiteY3" fmla="*/ 2152650 h 2152650"/>
                      <a:gd name="connsiteX4" fmla="*/ 361528 w 391181"/>
                      <a:gd name="connsiteY4" fmla="*/ 2131929 h 2152650"/>
                      <a:gd name="connsiteX5" fmla="*/ 173601 w 391181"/>
                      <a:gd name="connsiteY5" fmla="*/ 1419225 h 2152650"/>
                      <a:gd name="connsiteX6" fmla="*/ 315618 w 391181"/>
                      <a:gd name="connsiteY6" fmla="*/ 654652 h 2152650"/>
                      <a:gd name="connsiteX7" fmla="*/ 287901 w 391181"/>
                      <a:gd name="connsiteY7" fmla="*/ 0 h 2152650"/>
                      <a:gd name="connsiteX8" fmla="*/ 148458 w 391181"/>
                      <a:gd name="connsiteY8" fmla="*/ 15574 h 2152650"/>
                      <a:gd name="connsiteX0" fmla="*/ 148458 w 391181"/>
                      <a:gd name="connsiteY0" fmla="*/ 15574 h 2152650"/>
                      <a:gd name="connsiteX1" fmla="*/ 164076 w 391181"/>
                      <a:gd name="connsiteY1" fmla="*/ 647700 h 2152650"/>
                      <a:gd name="connsiteX2" fmla="*/ 11676 w 391181"/>
                      <a:gd name="connsiteY2" fmla="*/ 1457325 h 2152650"/>
                      <a:gd name="connsiteX3" fmla="*/ 192651 w 391181"/>
                      <a:gd name="connsiteY3" fmla="*/ 2152650 h 2152650"/>
                      <a:gd name="connsiteX4" fmla="*/ 361528 w 391181"/>
                      <a:gd name="connsiteY4" fmla="*/ 2131929 h 2152650"/>
                      <a:gd name="connsiteX5" fmla="*/ 173601 w 391181"/>
                      <a:gd name="connsiteY5" fmla="*/ 1419225 h 2152650"/>
                      <a:gd name="connsiteX6" fmla="*/ 315618 w 391181"/>
                      <a:gd name="connsiteY6" fmla="*/ 654652 h 2152650"/>
                      <a:gd name="connsiteX7" fmla="*/ 287901 w 391181"/>
                      <a:gd name="connsiteY7" fmla="*/ 0 h 2152650"/>
                      <a:gd name="connsiteX8" fmla="*/ 148458 w 391181"/>
                      <a:gd name="connsiteY8" fmla="*/ 15574 h 2152650"/>
                      <a:gd name="connsiteX0" fmla="*/ 150132 w 392855"/>
                      <a:gd name="connsiteY0" fmla="*/ 15574 h 2152650"/>
                      <a:gd name="connsiteX1" fmla="*/ 148416 w 392855"/>
                      <a:gd name="connsiteY1" fmla="*/ 647700 h 2152650"/>
                      <a:gd name="connsiteX2" fmla="*/ 13350 w 392855"/>
                      <a:gd name="connsiteY2" fmla="*/ 1457325 h 2152650"/>
                      <a:gd name="connsiteX3" fmla="*/ 194325 w 392855"/>
                      <a:gd name="connsiteY3" fmla="*/ 2152650 h 2152650"/>
                      <a:gd name="connsiteX4" fmla="*/ 363202 w 392855"/>
                      <a:gd name="connsiteY4" fmla="*/ 2131929 h 2152650"/>
                      <a:gd name="connsiteX5" fmla="*/ 175275 w 392855"/>
                      <a:gd name="connsiteY5" fmla="*/ 1419225 h 2152650"/>
                      <a:gd name="connsiteX6" fmla="*/ 317292 w 392855"/>
                      <a:gd name="connsiteY6" fmla="*/ 654652 h 2152650"/>
                      <a:gd name="connsiteX7" fmla="*/ 289575 w 392855"/>
                      <a:gd name="connsiteY7" fmla="*/ 0 h 2152650"/>
                      <a:gd name="connsiteX8" fmla="*/ 150132 w 392855"/>
                      <a:gd name="connsiteY8" fmla="*/ 15574 h 2152650"/>
                      <a:gd name="connsiteX0" fmla="*/ 132798 w 392855"/>
                      <a:gd name="connsiteY0" fmla="*/ 11240 h 2152650"/>
                      <a:gd name="connsiteX1" fmla="*/ 148416 w 392855"/>
                      <a:gd name="connsiteY1" fmla="*/ 647700 h 2152650"/>
                      <a:gd name="connsiteX2" fmla="*/ 13350 w 392855"/>
                      <a:gd name="connsiteY2" fmla="*/ 1457325 h 2152650"/>
                      <a:gd name="connsiteX3" fmla="*/ 194325 w 392855"/>
                      <a:gd name="connsiteY3" fmla="*/ 2152650 h 2152650"/>
                      <a:gd name="connsiteX4" fmla="*/ 363202 w 392855"/>
                      <a:gd name="connsiteY4" fmla="*/ 2131929 h 2152650"/>
                      <a:gd name="connsiteX5" fmla="*/ 175275 w 392855"/>
                      <a:gd name="connsiteY5" fmla="*/ 1419225 h 2152650"/>
                      <a:gd name="connsiteX6" fmla="*/ 317292 w 392855"/>
                      <a:gd name="connsiteY6" fmla="*/ 654652 h 2152650"/>
                      <a:gd name="connsiteX7" fmla="*/ 289575 w 392855"/>
                      <a:gd name="connsiteY7" fmla="*/ 0 h 2152650"/>
                      <a:gd name="connsiteX8" fmla="*/ 132798 w 392855"/>
                      <a:gd name="connsiteY8" fmla="*/ 11240 h 2152650"/>
                      <a:gd name="connsiteX0" fmla="*/ 115464 w 392855"/>
                      <a:gd name="connsiteY0" fmla="*/ 0 h 2158745"/>
                      <a:gd name="connsiteX1" fmla="*/ 148416 w 392855"/>
                      <a:gd name="connsiteY1" fmla="*/ 653795 h 2158745"/>
                      <a:gd name="connsiteX2" fmla="*/ 13350 w 392855"/>
                      <a:gd name="connsiteY2" fmla="*/ 1463420 h 2158745"/>
                      <a:gd name="connsiteX3" fmla="*/ 194325 w 392855"/>
                      <a:gd name="connsiteY3" fmla="*/ 2158745 h 2158745"/>
                      <a:gd name="connsiteX4" fmla="*/ 363202 w 392855"/>
                      <a:gd name="connsiteY4" fmla="*/ 2138024 h 2158745"/>
                      <a:gd name="connsiteX5" fmla="*/ 175275 w 392855"/>
                      <a:gd name="connsiteY5" fmla="*/ 1425320 h 2158745"/>
                      <a:gd name="connsiteX6" fmla="*/ 317292 w 392855"/>
                      <a:gd name="connsiteY6" fmla="*/ 660747 h 2158745"/>
                      <a:gd name="connsiteX7" fmla="*/ 289575 w 392855"/>
                      <a:gd name="connsiteY7" fmla="*/ 6095 h 2158745"/>
                      <a:gd name="connsiteX8" fmla="*/ 115464 w 392855"/>
                      <a:gd name="connsiteY8" fmla="*/ 0 h 2158745"/>
                      <a:gd name="connsiteX0" fmla="*/ 115464 w 392855"/>
                      <a:gd name="connsiteY0" fmla="*/ 0 h 2158745"/>
                      <a:gd name="connsiteX1" fmla="*/ 148416 w 392855"/>
                      <a:gd name="connsiteY1" fmla="*/ 653795 h 2158745"/>
                      <a:gd name="connsiteX2" fmla="*/ 13350 w 392855"/>
                      <a:gd name="connsiteY2" fmla="*/ 1463420 h 2158745"/>
                      <a:gd name="connsiteX3" fmla="*/ 194325 w 392855"/>
                      <a:gd name="connsiteY3" fmla="*/ 2158745 h 2158745"/>
                      <a:gd name="connsiteX4" fmla="*/ 363202 w 392855"/>
                      <a:gd name="connsiteY4" fmla="*/ 2138024 h 2158745"/>
                      <a:gd name="connsiteX5" fmla="*/ 175275 w 392855"/>
                      <a:gd name="connsiteY5" fmla="*/ 1425320 h 2158745"/>
                      <a:gd name="connsiteX6" fmla="*/ 317292 w 392855"/>
                      <a:gd name="connsiteY6" fmla="*/ 660747 h 2158745"/>
                      <a:gd name="connsiteX7" fmla="*/ 289575 w 392855"/>
                      <a:gd name="connsiteY7" fmla="*/ 6095 h 2158745"/>
                      <a:gd name="connsiteX8" fmla="*/ 115464 w 392855"/>
                      <a:gd name="connsiteY8" fmla="*/ 0 h 2158745"/>
                      <a:gd name="connsiteX0" fmla="*/ 115464 w 387669"/>
                      <a:gd name="connsiteY0" fmla="*/ 0 h 2158745"/>
                      <a:gd name="connsiteX1" fmla="*/ 148416 w 387669"/>
                      <a:gd name="connsiteY1" fmla="*/ 653795 h 2158745"/>
                      <a:gd name="connsiteX2" fmla="*/ 13350 w 387669"/>
                      <a:gd name="connsiteY2" fmla="*/ 1463420 h 2158745"/>
                      <a:gd name="connsiteX3" fmla="*/ 194325 w 387669"/>
                      <a:gd name="connsiteY3" fmla="*/ 2158745 h 2158745"/>
                      <a:gd name="connsiteX4" fmla="*/ 363202 w 387669"/>
                      <a:gd name="connsiteY4" fmla="*/ 2138024 h 2158745"/>
                      <a:gd name="connsiteX5" fmla="*/ 175275 w 387669"/>
                      <a:gd name="connsiteY5" fmla="*/ 1425320 h 2158745"/>
                      <a:gd name="connsiteX6" fmla="*/ 317292 w 387669"/>
                      <a:gd name="connsiteY6" fmla="*/ 660747 h 2158745"/>
                      <a:gd name="connsiteX7" fmla="*/ 289575 w 387669"/>
                      <a:gd name="connsiteY7" fmla="*/ 6095 h 2158745"/>
                      <a:gd name="connsiteX8" fmla="*/ 115464 w 387669"/>
                      <a:gd name="connsiteY8" fmla="*/ 0 h 2158745"/>
                      <a:gd name="connsiteX0" fmla="*/ 115464 w 387669"/>
                      <a:gd name="connsiteY0" fmla="*/ 0 h 2158745"/>
                      <a:gd name="connsiteX1" fmla="*/ 148416 w 387669"/>
                      <a:gd name="connsiteY1" fmla="*/ 653795 h 2158745"/>
                      <a:gd name="connsiteX2" fmla="*/ 13350 w 387669"/>
                      <a:gd name="connsiteY2" fmla="*/ 1463420 h 2158745"/>
                      <a:gd name="connsiteX3" fmla="*/ 194325 w 387669"/>
                      <a:gd name="connsiteY3" fmla="*/ 2158745 h 2158745"/>
                      <a:gd name="connsiteX4" fmla="*/ 363202 w 387669"/>
                      <a:gd name="connsiteY4" fmla="*/ 2138024 h 2158745"/>
                      <a:gd name="connsiteX5" fmla="*/ 175275 w 387669"/>
                      <a:gd name="connsiteY5" fmla="*/ 1425320 h 2158745"/>
                      <a:gd name="connsiteX6" fmla="*/ 317292 w 387669"/>
                      <a:gd name="connsiteY6" fmla="*/ 660747 h 2158745"/>
                      <a:gd name="connsiteX7" fmla="*/ 289575 w 387669"/>
                      <a:gd name="connsiteY7" fmla="*/ 6095 h 2158745"/>
                      <a:gd name="connsiteX8" fmla="*/ 115464 w 387669"/>
                      <a:gd name="connsiteY8" fmla="*/ 0 h 2158745"/>
                      <a:gd name="connsiteX0" fmla="*/ 115464 w 387669"/>
                      <a:gd name="connsiteY0" fmla="*/ 0 h 2158745"/>
                      <a:gd name="connsiteX1" fmla="*/ 148416 w 387669"/>
                      <a:gd name="connsiteY1" fmla="*/ 653795 h 2158745"/>
                      <a:gd name="connsiteX2" fmla="*/ 13350 w 387669"/>
                      <a:gd name="connsiteY2" fmla="*/ 1463420 h 2158745"/>
                      <a:gd name="connsiteX3" fmla="*/ 194325 w 387669"/>
                      <a:gd name="connsiteY3" fmla="*/ 2158745 h 2158745"/>
                      <a:gd name="connsiteX4" fmla="*/ 363202 w 387669"/>
                      <a:gd name="connsiteY4" fmla="*/ 2138024 h 2158745"/>
                      <a:gd name="connsiteX5" fmla="*/ 175275 w 387669"/>
                      <a:gd name="connsiteY5" fmla="*/ 1425320 h 2158745"/>
                      <a:gd name="connsiteX6" fmla="*/ 317292 w 387669"/>
                      <a:gd name="connsiteY6" fmla="*/ 660747 h 2158745"/>
                      <a:gd name="connsiteX7" fmla="*/ 289575 w 387669"/>
                      <a:gd name="connsiteY7" fmla="*/ 6095 h 2158745"/>
                      <a:gd name="connsiteX8" fmla="*/ 115464 w 387669"/>
                      <a:gd name="connsiteY8" fmla="*/ 0 h 2158745"/>
                      <a:gd name="connsiteX0" fmla="*/ 127719 w 399924"/>
                      <a:gd name="connsiteY0" fmla="*/ 0 h 2158745"/>
                      <a:gd name="connsiteX1" fmla="*/ 160671 w 399924"/>
                      <a:gd name="connsiteY1" fmla="*/ 653795 h 2158745"/>
                      <a:gd name="connsiteX2" fmla="*/ 25605 w 399924"/>
                      <a:gd name="connsiteY2" fmla="*/ 1463420 h 2158745"/>
                      <a:gd name="connsiteX3" fmla="*/ 206580 w 399924"/>
                      <a:gd name="connsiteY3" fmla="*/ 2158745 h 2158745"/>
                      <a:gd name="connsiteX4" fmla="*/ 375457 w 399924"/>
                      <a:gd name="connsiteY4" fmla="*/ 2138024 h 2158745"/>
                      <a:gd name="connsiteX5" fmla="*/ 187530 w 399924"/>
                      <a:gd name="connsiteY5" fmla="*/ 1425320 h 2158745"/>
                      <a:gd name="connsiteX6" fmla="*/ 329547 w 399924"/>
                      <a:gd name="connsiteY6" fmla="*/ 660747 h 2158745"/>
                      <a:gd name="connsiteX7" fmla="*/ 301830 w 399924"/>
                      <a:gd name="connsiteY7" fmla="*/ 6095 h 2158745"/>
                      <a:gd name="connsiteX8" fmla="*/ 127719 w 399924"/>
                      <a:gd name="connsiteY8" fmla="*/ 0 h 2158745"/>
                      <a:gd name="connsiteX0" fmla="*/ 127719 w 399924"/>
                      <a:gd name="connsiteY0" fmla="*/ 0 h 2158745"/>
                      <a:gd name="connsiteX1" fmla="*/ 160671 w 399924"/>
                      <a:gd name="connsiteY1" fmla="*/ 653795 h 2158745"/>
                      <a:gd name="connsiteX2" fmla="*/ 25605 w 399924"/>
                      <a:gd name="connsiteY2" fmla="*/ 1463420 h 2158745"/>
                      <a:gd name="connsiteX3" fmla="*/ 206580 w 399924"/>
                      <a:gd name="connsiteY3" fmla="*/ 2158745 h 2158745"/>
                      <a:gd name="connsiteX4" fmla="*/ 375457 w 399924"/>
                      <a:gd name="connsiteY4" fmla="*/ 2138024 h 2158745"/>
                      <a:gd name="connsiteX5" fmla="*/ 187530 w 399924"/>
                      <a:gd name="connsiteY5" fmla="*/ 1425320 h 2158745"/>
                      <a:gd name="connsiteX6" fmla="*/ 329547 w 399924"/>
                      <a:gd name="connsiteY6" fmla="*/ 660747 h 2158745"/>
                      <a:gd name="connsiteX7" fmla="*/ 301830 w 399924"/>
                      <a:gd name="connsiteY7" fmla="*/ 6095 h 2158745"/>
                      <a:gd name="connsiteX8" fmla="*/ 127719 w 399924"/>
                      <a:gd name="connsiteY8" fmla="*/ 0 h 2158745"/>
                      <a:gd name="connsiteX0" fmla="*/ 127719 w 399924"/>
                      <a:gd name="connsiteY0" fmla="*/ 0 h 2158745"/>
                      <a:gd name="connsiteX1" fmla="*/ 160671 w 399924"/>
                      <a:gd name="connsiteY1" fmla="*/ 653795 h 2158745"/>
                      <a:gd name="connsiteX2" fmla="*/ 25605 w 399924"/>
                      <a:gd name="connsiteY2" fmla="*/ 1463420 h 2158745"/>
                      <a:gd name="connsiteX3" fmla="*/ 206580 w 399924"/>
                      <a:gd name="connsiteY3" fmla="*/ 2158745 h 2158745"/>
                      <a:gd name="connsiteX4" fmla="*/ 375457 w 399924"/>
                      <a:gd name="connsiteY4" fmla="*/ 2138024 h 2158745"/>
                      <a:gd name="connsiteX5" fmla="*/ 187530 w 399924"/>
                      <a:gd name="connsiteY5" fmla="*/ 1425320 h 2158745"/>
                      <a:gd name="connsiteX6" fmla="*/ 329547 w 399924"/>
                      <a:gd name="connsiteY6" fmla="*/ 660747 h 2158745"/>
                      <a:gd name="connsiteX7" fmla="*/ 301830 w 399924"/>
                      <a:gd name="connsiteY7" fmla="*/ 6095 h 2158745"/>
                      <a:gd name="connsiteX8" fmla="*/ 127719 w 399924"/>
                      <a:gd name="connsiteY8" fmla="*/ 0 h 2158745"/>
                      <a:gd name="connsiteX0" fmla="*/ 146589 w 418794"/>
                      <a:gd name="connsiteY0" fmla="*/ 0 h 2158745"/>
                      <a:gd name="connsiteX1" fmla="*/ 179541 w 418794"/>
                      <a:gd name="connsiteY1" fmla="*/ 653795 h 2158745"/>
                      <a:gd name="connsiteX2" fmla="*/ 22807 w 418794"/>
                      <a:gd name="connsiteY2" fmla="*/ 1463420 h 2158745"/>
                      <a:gd name="connsiteX3" fmla="*/ 225450 w 418794"/>
                      <a:gd name="connsiteY3" fmla="*/ 2158745 h 2158745"/>
                      <a:gd name="connsiteX4" fmla="*/ 394327 w 418794"/>
                      <a:gd name="connsiteY4" fmla="*/ 2138024 h 2158745"/>
                      <a:gd name="connsiteX5" fmla="*/ 206400 w 418794"/>
                      <a:gd name="connsiteY5" fmla="*/ 1425320 h 2158745"/>
                      <a:gd name="connsiteX6" fmla="*/ 348417 w 418794"/>
                      <a:gd name="connsiteY6" fmla="*/ 660747 h 2158745"/>
                      <a:gd name="connsiteX7" fmla="*/ 320700 w 418794"/>
                      <a:gd name="connsiteY7" fmla="*/ 6095 h 2158745"/>
                      <a:gd name="connsiteX8" fmla="*/ 146589 w 418794"/>
                      <a:gd name="connsiteY8" fmla="*/ 0 h 2158745"/>
                      <a:gd name="connsiteX0" fmla="*/ 136662 w 408867"/>
                      <a:gd name="connsiteY0" fmla="*/ 0 h 2158745"/>
                      <a:gd name="connsiteX1" fmla="*/ 169614 w 408867"/>
                      <a:gd name="connsiteY1" fmla="*/ 653795 h 2158745"/>
                      <a:gd name="connsiteX2" fmla="*/ 12880 w 408867"/>
                      <a:gd name="connsiteY2" fmla="*/ 1463420 h 2158745"/>
                      <a:gd name="connsiteX3" fmla="*/ 215523 w 408867"/>
                      <a:gd name="connsiteY3" fmla="*/ 2158745 h 2158745"/>
                      <a:gd name="connsiteX4" fmla="*/ 384400 w 408867"/>
                      <a:gd name="connsiteY4" fmla="*/ 2138024 h 2158745"/>
                      <a:gd name="connsiteX5" fmla="*/ 196473 w 408867"/>
                      <a:gd name="connsiteY5" fmla="*/ 1425320 h 2158745"/>
                      <a:gd name="connsiteX6" fmla="*/ 338490 w 408867"/>
                      <a:gd name="connsiteY6" fmla="*/ 660747 h 2158745"/>
                      <a:gd name="connsiteX7" fmla="*/ 310773 w 408867"/>
                      <a:gd name="connsiteY7" fmla="*/ 6095 h 2158745"/>
                      <a:gd name="connsiteX8" fmla="*/ 136662 w 408867"/>
                      <a:gd name="connsiteY8" fmla="*/ 0 h 2158745"/>
                      <a:gd name="connsiteX0" fmla="*/ 136662 w 408867"/>
                      <a:gd name="connsiteY0" fmla="*/ 0 h 2158745"/>
                      <a:gd name="connsiteX1" fmla="*/ 169614 w 408867"/>
                      <a:gd name="connsiteY1" fmla="*/ 653795 h 2158745"/>
                      <a:gd name="connsiteX2" fmla="*/ 12880 w 408867"/>
                      <a:gd name="connsiteY2" fmla="*/ 1463420 h 2158745"/>
                      <a:gd name="connsiteX3" fmla="*/ 215523 w 408867"/>
                      <a:gd name="connsiteY3" fmla="*/ 2158745 h 2158745"/>
                      <a:gd name="connsiteX4" fmla="*/ 384400 w 408867"/>
                      <a:gd name="connsiteY4" fmla="*/ 2138024 h 2158745"/>
                      <a:gd name="connsiteX5" fmla="*/ 196473 w 408867"/>
                      <a:gd name="connsiteY5" fmla="*/ 1425320 h 2158745"/>
                      <a:gd name="connsiteX6" fmla="*/ 338490 w 408867"/>
                      <a:gd name="connsiteY6" fmla="*/ 660747 h 2158745"/>
                      <a:gd name="connsiteX7" fmla="*/ 310773 w 408867"/>
                      <a:gd name="connsiteY7" fmla="*/ 6095 h 2158745"/>
                      <a:gd name="connsiteX8" fmla="*/ 136662 w 408867"/>
                      <a:gd name="connsiteY8" fmla="*/ 0 h 2158745"/>
                      <a:gd name="connsiteX0" fmla="*/ 136662 w 408867"/>
                      <a:gd name="connsiteY0" fmla="*/ 0 h 2158745"/>
                      <a:gd name="connsiteX1" fmla="*/ 169614 w 408867"/>
                      <a:gd name="connsiteY1" fmla="*/ 653795 h 2158745"/>
                      <a:gd name="connsiteX2" fmla="*/ 12880 w 408867"/>
                      <a:gd name="connsiteY2" fmla="*/ 1463420 h 2158745"/>
                      <a:gd name="connsiteX3" fmla="*/ 215523 w 408867"/>
                      <a:gd name="connsiteY3" fmla="*/ 2158745 h 2158745"/>
                      <a:gd name="connsiteX4" fmla="*/ 384400 w 408867"/>
                      <a:gd name="connsiteY4" fmla="*/ 2138024 h 2158745"/>
                      <a:gd name="connsiteX5" fmla="*/ 196473 w 408867"/>
                      <a:gd name="connsiteY5" fmla="*/ 1425320 h 2158745"/>
                      <a:gd name="connsiteX6" fmla="*/ 338490 w 408867"/>
                      <a:gd name="connsiteY6" fmla="*/ 660747 h 2158745"/>
                      <a:gd name="connsiteX7" fmla="*/ 310773 w 408867"/>
                      <a:gd name="connsiteY7" fmla="*/ 6095 h 2158745"/>
                      <a:gd name="connsiteX8" fmla="*/ 136662 w 408867"/>
                      <a:gd name="connsiteY8" fmla="*/ 0 h 2158745"/>
                      <a:gd name="connsiteX0" fmla="*/ 136662 w 408867"/>
                      <a:gd name="connsiteY0" fmla="*/ 0 h 2158745"/>
                      <a:gd name="connsiteX1" fmla="*/ 169614 w 408867"/>
                      <a:gd name="connsiteY1" fmla="*/ 653795 h 2158745"/>
                      <a:gd name="connsiteX2" fmla="*/ 12880 w 408867"/>
                      <a:gd name="connsiteY2" fmla="*/ 1463420 h 2158745"/>
                      <a:gd name="connsiteX3" fmla="*/ 215523 w 408867"/>
                      <a:gd name="connsiteY3" fmla="*/ 2158745 h 2158745"/>
                      <a:gd name="connsiteX4" fmla="*/ 384400 w 408867"/>
                      <a:gd name="connsiteY4" fmla="*/ 2138024 h 2158745"/>
                      <a:gd name="connsiteX5" fmla="*/ 192139 w 408867"/>
                      <a:gd name="connsiteY5" fmla="*/ 1442655 h 2158745"/>
                      <a:gd name="connsiteX6" fmla="*/ 338490 w 408867"/>
                      <a:gd name="connsiteY6" fmla="*/ 660747 h 2158745"/>
                      <a:gd name="connsiteX7" fmla="*/ 310773 w 408867"/>
                      <a:gd name="connsiteY7" fmla="*/ 6095 h 2158745"/>
                      <a:gd name="connsiteX8" fmla="*/ 136662 w 408867"/>
                      <a:gd name="connsiteY8" fmla="*/ 0 h 2158745"/>
                      <a:gd name="connsiteX0" fmla="*/ 136662 w 408867"/>
                      <a:gd name="connsiteY0" fmla="*/ 0 h 2158745"/>
                      <a:gd name="connsiteX1" fmla="*/ 169614 w 408867"/>
                      <a:gd name="connsiteY1" fmla="*/ 653795 h 2158745"/>
                      <a:gd name="connsiteX2" fmla="*/ 12880 w 408867"/>
                      <a:gd name="connsiteY2" fmla="*/ 1463420 h 2158745"/>
                      <a:gd name="connsiteX3" fmla="*/ 215523 w 408867"/>
                      <a:gd name="connsiteY3" fmla="*/ 2158745 h 2158745"/>
                      <a:gd name="connsiteX4" fmla="*/ 384400 w 408867"/>
                      <a:gd name="connsiteY4" fmla="*/ 2138024 h 2158745"/>
                      <a:gd name="connsiteX5" fmla="*/ 183472 w 408867"/>
                      <a:gd name="connsiteY5" fmla="*/ 1464323 h 2158745"/>
                      <a:gd name="connsiteX6" fmla="*/ 338490 w 408867"/>
                      <a:gd name="connsiteY6" fmla="*/ 660747 h 2158745"/>
                      <a:gd name="connsiteX7" fmla="*/ 310773 w 408867"/>
                      <a:gd name="connsiteY7" fmla="*/ 6095 h 2158745"/>
                      <a:gd name="connsiteX8" fmla="*/ 136662 w 408867"/>
                      <a:gd name="connsiteY8" fmla="*/ 0 h 2158745"/>
                      <a:gd name="connsiteX0" fmla="*/ 136662 w 408867"/>
                      <a:gd name="connsiteY0" fmla="*/ 0 h 2158745"/>
                      <a:gd name="connsiteX1" fmla="*/ 169614 w 408867"/>
                      <a:gd name="connsiteY1" fmla="*/ 653795 h 2158745"/>
                      <a:gd name="connsiteX2" fmla="*/ 12880 w 408867"/>
                      <a:gd name="connsiteY2" fmla="*/ 1463420 h 2158745"/>
                      <a:gd name="connsiteX3" fmla="*/ 215523 w 408867"/>
                      <a:gd name="connsiteY3" fmla="*/ 2158745 h 2158745"/>
                      <a:gd name="connsiteX4" fmla="*/ 384400 w 408867"/>
                      <a:gd name="connsiteY4" fmla="*/ 2138024 h 2158745"/>
                      <a:gd name="connsiteX5" fmla="*/ 183472 w 408867"/>
                      <a:gd name="connsiteY5" fmla="*/ 1464323 h 2158745"/>
                      <a:gd name="connsiteX6" fmla="*/ 338490 w 408867"/>
                      <a:gd name="connsiteY6" fmla="*/ 660747 h 2158745"/>
                      <a:gd name="connsiteX7" fmla="*/ 310773 w 408867"/>
                      <a:gd name="connsiteY7" fmla="*/ 6095 h 2158745"/>
                      <a:gd name="connsiteX8" fmla="*/ 136662 w 408867"/>
                      <a:gd name="connsiteY8" fmla="*/ 0 h 2158745"/>
                      <a:gd name="connsiteX0" fmla="*/ 136662 w 388246"/>
                      <a:gd name="connsiteY0" fmla="*/ 0 h 2158745"/>
                      <a:gd name="connsiteX1" fmla="*/ 169614 w 388246"/>
                      <a:gd name="connsiteY1" fmla="*/ 653795 h 2158745"/>
                      <a:gd name="connsiteX2" fmla="*/ 12880 w 388246"/>
                      <a:gd name="connsiteY2" fmla="*/ 1463420 h 2158745"/>
                      <a:gd name="connsiteX3" fmla="*/ 215523 w 388246"/>
                      <a:gd name="connsiteY3" fmla="*/ 2158745 h 2158745"/>
                      <a:gd name="connsiteX4" fmla="*/ 384400 w 388246"/>
                      <a:gd name="connsiteY4" fmla="*/ 2138024 h 2158745"/>
                      <a:gd name="connsiteX5" fmla="*/ 183472 w 388246"/>
                      <a:gd name="connsiteY5" fmla="*/ 1464323 h 2158745"/>
                      <a:gd name="connsiteX6" fmla="*/ 338490 w 388246"/>
                      <a:gd name="connsiteY6" fmla="*/ 660747 h 2158745"/>
                      <a:gd name="connsiteX7" fmla="*/ 266867 w 388246"/>
                      <a:gd name="connsiteY7" fmla="*/ 6095 h 2158745"/>
                      <a:gd name="connsiteX8" fmla="*/ 136662 w 388246"/>
                      <a:gd name="connsiteY8" fmla="*/ 0 h 2158745"/>
                      <a:gd name="connsiteX0" fmla="*/ 136662 w 384400"/>
                      <a:gd name="connsiteY0" fmla="*/ 0 h 2158745"/>
                      <a:gd name="connsiteX1" fmla="*/ 169614 w 384400"/>
                      <a:gd name="connsiteY1" fmla="*/ 653795 h 2158745"/>
                      <a:gd name="connsiteX2" fmla="*/ 12880 w 384400"/>
                      <a:gd name="connsiteY2" fmla="*/ 1463420 h 2158745"/>
                      <a:gd name="connsiteX3" fmla="*/ 215523 w 384400"/>
                      <a:gd name="connsiteY3" fmla="*/ 2158745 h 2158745"/>
                      <a:gd name="connsiteX4" fmla="*/ 384400 w 384400"/>
                      <a:gd name="connsiteY4" fmla="*/ 2138024 h 2158745"/>
                      <a:gd name="connsiteX5" fmla="*/ 183472 w 384400"/>
                      <a:gd name="connsiteY5" fmla="*/ 1464323 h 2158745"/>
                      <a:gd name="connsiteX6" fmla="*/ 309219 w 384400"/>
                      <a:gd name="connsiteY6" fmla="*/ 631477 h 2158745"/>
                      <a:gd name="connsiteX7" fmla="*/ 266867 w 384400"/>
                      <a:gd name="connsiteY7" fmla="*/ 6095 h 2158745"/>
                      <a:gd name="connsiteX8" fmla="*/ 136662 w 384400"/>
                      <a:gd name="connsiteY8" fmla="*/ 0 h 2158745"/>
                      <a:gd name="connsiteX0" fmla="*/ 136662 w 384400"/>
                      <a:gd name="connsiteY0" fmla="*/ 0 h 2158745"/>
                      <a:gd name="connsiteX1" fmla="*/ 169614 w 384400"/>
                      <a:gd name="connsiteY1" fmla="*/ 653795 h 2158745"/>
                      <a:gd name="connsiteX2" fmla="*/ 12880 w 384400"/>
                      <a:gd name="connsiteY2" fmla="*/ 1463420 h 2158745"/>
                      <a:gd name="connsiteX3" fmla="*/ 215523 w 384400"/>
                      <a:gd name="connsiteY3" fmla="*/ 2158745 h 2158745"/>
                      <a:gd name="connsiteX4" fmla="*/ 384400 w 384400"/>
                      <a:gd name="connsiteY4" fmla="*/ 2138024 h 2158745"/>
                      <a:gd name="connsiteX5" fmla="*/ 139567 w 384400"/>
                      <a:gd name="connsiteY5" fmla="*/ 1464322 h 2158745"/>
                      <a:gd name="connsiteX6" fmla="*/ 309219 w 384400"/>
                      <a:gd name="connsiteY6" fmla="*/ 631477 h 2158745"/>
                      <a:gd name="connsiteX7" fmla="*/ 266867 w 384400"/>
                      <a:gd name="connsiteY7" fmla="*/ 6095 h 2158745"/>
                      <a:gd name="connsiteX8" fmla="*/ 136662 w 384400"/>
                      <a:gd name="connsiteY8" fmla="*/ 0 h 2158745"/>
                      <a:gd name="connsiteX0" fmla="*/ 56941 w 384400"/>
                      <a:gd name="connsiteY0" fmla="*/ 0 h 2407594"/>
                      <a:gd name="connsiteX1" fmla="*/ 169614 w 384400"/>
                      <a:gd name="connsiteY1" fmla="*/ 902644 h 2407594"/>
                      <a:gd name="connsiteX2" fmla="*/ 12880 w 384400"/>
                      <a:gd name="connsiteY2" fmla="*/ 1712269 h 2407594"/>
                      <a:gd name="connsiteX3" fmla="*/ 215523 w 384400"/>
                      <a:gd name="connsiteY3" fmla="*/ 2407594 h 2407594"/>
                      <a:gd name="connsiteX4" fmla="*/ 384400 w 384400"/>
                      <a:gd name="connsiteY4" fmla="*/ 2386873 h 2407594"/>
                      <a:gd name="connsiteX5" fmla="*/ 139567 w 384400"/>
                      <a:gd name="connsiteY5" fmla="*/ 1713171 h 2407594"/>
                      <a:gd name="connsiteX6" fmla="*/ 309219 w 384400"/>
                      <a:gd name="connsiteY6" fmla="*/ 880326 h 2407594"/>
                      <a:gd name="connsiteX7" fmla="*/ 266867 w 384400"/>
                      <a:gd name="connsiteY7" fmla="*/ 254944 h 2407594"/>
                      <a:gd name="connsiteX8" fmla="*/ 56941 w 384400"/>
                      <a:gd name="connsiteY8" fmla="*/ 0 h 2407594"/>
                      <a:gd name="connsiteX0" fmla="*/ 56941 w 384400"/>
                      <a:gd name="connsiteY0" fmla="*/ 12742 h 2420336"/>
                      <a:gd name="connsiteX1" fmla="*/ 169614 w 384400"/>
                      <a:gd name="connsiteY1" fmla="*/ 915386 h 2420336"/>
                      <a:gd name="connsiteX2" fmla="*/ 12880 w 384400"/>
                      <a:gd name="connsiteY2" fmla="*/ 1725011 h 2420336"/>
                      <a:gd name="connsiteX3" fmla="*/ 215523 w 384400"/>
                      <a:gd name="connsiteY3" fmla="*/ 2420336 h 2420336"/>
                      <a:gd name="connsiteX4" fmla="*/ 384400 w 384400"/>
                      <a:gd name="connsiteY4" fmla="*/ 2399615 h 2420336"/>
                      <a:gd name="connsiteX5" fmla="*/ 139567 w 384400"/>
                      <a:gd name="connsiteY5" fmla="*/ 1725913 h 2420336"/>
                      <a:gd name="connsiteX6" fmla="*/ 309219 w 384400"/>
                      <a:gd name="connsiteY6" fmla="*/ 893068 h 2420336"/>
                      <a:gd name="connsiteX7" fmla="*/ 173863 w 384400"/>
                      <a:gd name="connsiteY7" fmla="*/ 173 h 2420336"/>
                      <a:gd name="connsiteX8" fmla="*/ 56941 w 384400"/>
                      <a:gd name="connsiteY8" fmla="*/ 12742 h 2420336"/>
                      <a:gd name="connsiteX0" fmla="*/ 56941 w 384400"/>
                      <a:gd name="connsiteY0" fmla="*/ 12742 h 2420336"/>
                      <a:gd name="connsiteX1" fmla="*/ 169614 w 384400"/>
                      <a:gd name="connsiteY1" fmla="*/ 915386 h 2420336"/>
                      <a:gd name="connsiteX2" fmla="*/ 12880 w 384400"/>
                      <a:gd name="connsiteY2" fmla="*/ 1725011 h 2420336"/>
                      <a:gd name="connsiteX3" fmla="*/ 215523 w 384400"/>
                      <a:gd name="connsiteY3" fmla="*/ 2420336 h 2420336"/>
                      <a:gd name="connsiteX4" fmla="*/ 384400 w 384400"/>
                      <a:gd name="connsiteY4" fmla="*/ 2399615 h 2420336"/>
                      <a:gd name="connsiteX5" fmla="*/ 139567 w 384400"/>
                      <a:gd name="connsiteY5" fmla="*/ 1725913 h 2420336"/>
                      <a:gd name="connsiteX6" fmla="*/ 309219 w 384400"/>
                      <a:gd name="connsiteY6" fmla="*/ 893068 h 2420336"/>
                      <a:gd name="connsiteX7" fmla="*/ 173863 w 384400"/>
                      <a:gd name="connsiteY7" fmla="*/ 173 h 2420336"/>
                      <a:gd name="connsiteX8" fmla="*/ 56941 w 384400"/>
                      <a:gd name="connsiteY8" fmla="*/ 12742 h 2420336"/>
                      <a:gd name="connsiteX0" fmla="*/ 56941 w 384400"/>
                      <a:gd name="connsiteY0" fmla="*/ 12742 h 2420336"/>
                      <a:gd name="connsiteX1" fmla="*/ 169614 w 384400"/>
                      <a:gd name="connsiteY1" fmla="*/ 915386 h 2420336"/>
                      <a:gd name="connsiteX2" fmla="*/ 12880 w 384400"/>
                      <a:gd name="connsiteY2" fmla="*/ 1725011 h 2420336"/>
                      <a:gd name="connsiteX3" fmla="*/ 215523 w 384400"/>
                      <a:gd name="connsiteY3" fmla="*/ 2420336 h 2420336"/>
                      <a:gd name="connsiteX4" fmla="*/ 384400 w 384400"/>
                      <a:gd name="connsiteY4" fmla="*/ 2399615 h 2420336"/>
                      <a:gd name="connsiteX5" fmla="*/ 139567 w 384400"/>
                      <a:gd name="connsiteY5" fmla="*/ 1725913 h 2420336"/>
                      <a:gd name="connsiteX6" fmla="*/ 309219 w 384400"/>
                      <a:gd name="connsiteY6" fmla="*/ 893068 h 2420336"/>
                      <a:gd name="connsiteX7" fmla="*/ 173863 w 384400"/>
                      <a:gd name="connsiteY7" fmla="*/ 173 h 2420336"/>
                      <a:gd name="connsiteX8" fmla="*/ 56941 w 384400"/>
                      <a:gd name="connsiteY8" fmla="*/ 12742 h 242033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384400" h="2420336">
                        <a:moveTo>
                          <a:pt x="56941" y="12742"/>
                        </a:moveTo>
                        <a:cubicBezTo>
                          <a:pt x="357106" y="479348"/>
                          <a:pt x="226524" y="709011"/>
                          <a:pt x="169614" y="915386"/>
                        </a:cubicBezTo>
                        <a:cubicBezTo>
                          <a:pt x="62476" y="1189595"/>
                          <a:pt x="-35995" y="1489805"/>
                          <a:pt x="12880" y="1725011"/>
                        </a:cubicBezTo>
                        <a:cubicBezTo>
                          <a:pt x="90539" y="1956786"/>
                          <a:pt x="124862" y="2171226"/>
                          <a:pt x="215523" y="2420336"/>
                        </a:cubicBezTo>
                        <a:lnTo>
                          <a:pt x="384400" y="2399615"/>
                        </a:lnTo>
                        <a:cubicBezTo>
                          <a:pt x="291422" y="2153379"/>
                          <a:pt x="202209" y="1963481"/>
                          <a:pt x="139567" y="1725913"/>
                        </a:cubicBezTo>
                        <a:cubicBezTo>
                          <a:pt x="80011" y="1462388"/>
                          <a:pt x="191096" y="1160926"/>
                          <a:pt x="309219" y="893068"/>
                        </a:cubicBezTo>
                        <a:cubicBezTo>
                          <a:pt x="380273" y="691199"/>
                          <a:pt x="432968" y="342313"/>
                          <a:pt x="173863" y="173"/>
                        </a:cubicBezTo>
                        <a:cubicBezTo>
                          <a:pt x="115826" y="-1859"/>
                          <a:pt x="114978" y="14774"/>
                          <a:pt x="56941" y="12742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5" name="Freeform 13">
                    <a:extLst>
                      <a:ext uri="{FF2B5EF4-FFF2-40B4-BE49-F238E27FC236}">
                        <a16:creationId xmlns:a16="http://schemas.microsoft.com/office/drawing/2014/main" id="{51EFD8F1-CC84-4EEF-BF8D-B80C4F648CCF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262210" y="4321359"/>
                    <a:ext cx="202973" cy="571635"/>
                  </a:xfrm>
                  <a:custGeom>
                    <a:avLst/>
                    <a:gdLst>
                      <a:gd name="connsiteX0" fmla="*/ 550099 w 552481"/>
                      <a:gd name="connsiteY0" fmla="*/ 0 h 1585520"/>
                      <a:gd name="connsiteX1" fmla="*/ 550454 w 552481"/>
                      <a:gd name="connsiteY1" fmla="*/ 236086 h 1585520"/>
                      <a:gd name="connsiteX2" fmla="*/ 488816 w 552481"/>
                      <a:gd name="connsiteY2" fmla="*/ 193543 h 1585520"/>
                      <a:gd name="connsiteX3" fmla="*/ 550466 w 552481"/>
                      <a:gd name="connsiteY3" fmla="*/ 244157 h 1585520"/>
                      <a:gd name="connsiteX4" fmla="*/ 550735 w 552481"/>
                      <a:gd name="connsiteY4" fmla="*/ 423083 h 1585520"/>
                      <a:gd name="connsiteX5" fmla="*/ 440807 w 552481"/>
                      <a:gd name="connsiteY5" fmla="*/ 347209 h 1585520"/>
                      <a:gd name="connsiteX6" fmla="*/ 550756 w 552481"/>
                      <a:gd name="connsiteY6" fmla="*/ 437477 h 1585520"/>
                      <a:gd name="connsiteX7" fmla="*/ 551026 w 552481"/>
                      <a:gd name="connsiteY7" fmla="*/ 616991 h 1585520"/>
                      <a:gd name="connsiteX8" fmla="*/ 372197 w 552481"/>
                      <a:gd name="connsiteY8" fmla="*/ 491984 h 1585520"/>
                      <a:gd name="connsiteX9" fmla="*/ 551056 w 552481"/>
                      <a:gd name="connsiteY9" fmla="*/ 637056 h 1585520"/>
                      <a:gd name="connsiteX10" fmla="*/ 551331 w 552481"/>
                      <a:gd name="connsiteY10" fmla="*/ 819782 h 1585520"/>
                      <a:gd name="connsiteX11" fmla="*/ 270832 w 552481"/>
                      <a:gd name="connsiteY11" fmla="*/ 619203 h 1585520"/>
                      <a:gd name="connsiteX12" fmla="*/ 551364 w 552481"/>
                      <a:gd name="connsiteY12" fmla="*/ 841805 h 1585520"/>
                      <a:gd name="connsiteX13" fmla="*/ 551613 w 552481"/>
                      <a:gd name="connsiteY13" fmla="*/ 1007603 h 1585520"/>
                      <a:gd name="connsiteX14" fmla="*/ 184579 w 552481"/>
                      <a:gd name="connsiteY14" fmla="*/ 741931 h 1585520"/>
                      <a:gd name="connsiteX15" fmla="*/ 551646 w 552481"/>
                      <a:gd name="connsiteY15" fmla="*/ 1029766 h 1585520"/>
                      <a:gd name="connsiteX16" fmla="*/ 551910 w 552481"/>
                      <a:gd name="connsiteY16" fmla="*/ 1205103 h 1585520"/>
                      <a:gd name="connsiteX17" fmla="*/ 119129 w 552481"/>
                      <a:gd name="connsiteY17" fmla="*/ 889458 h 1585520"/>
                      <a:gd name="connsiteX18" fmla="*/ 551942 w 552481"/>
                      <a:gd name="connsiteY18" fmla="*/ 1226335 h 1585520"/>
                      <a:gd name="connsiteX19" fmla="*/ 552201 w 552481"/>
                      <a:gd name="connsiteY19" fmla="*/ 1398749 h 1585520"/>
                      <a:gd name="connsiteX20" fmla="*/ 184579 w 552481"/>
                      <a:gd name="connsiteY20" fmla="*/ 1132651 h 1585520"/>
                      <a:gd name="connsiteX21" fmla="*/ 552234 w 552481"/>
                      <a:gd name="connsiteY21" fmla="*/ 1420947 h 1585520"/>
                      <a:gd name="connsiteX22" fmla="*/ 552481 w 552481"/>
                      <a:gd name="connsiteY22" fmla="*/ 1585328 h 1585520"/>
                      <a:gd name="connsiteX23" fmla="*/ 103908 w 552481"/>
                      <a:gd name="connsiteY23" fmla="*/ 1357263 h 1585520"/>
                      <a:gd name="connsiteX24" fmla="*/ 550099 w 552481"/>
                      <a:gd name="connsiteY24" fmla="*/ 0 h 1585520"/>
                      <a:gd name="connsiteX0" fmla="*/ 550099 w 552481"/>
                      <a:gd name="connsiteY0" fmla="*/ 0 h 1585520"/>
                      <a:gd name="connsiteX1" fmla="*/ 550454 w 552481"/>
                      <a:gd name="connsiteY1" fmla="*/ 236086 h 1585520"/>
                      <a:gd name="connsiteX2" fmla="*/ 488816 w 552481"/>
                      <a:gd name="connsiteY2" fmla="*/ 193543 h 1585520"/>
                      <a:gd name="connsiteX3" fmla="*/ 550466 w 552481"/>
                      <a:gd name="connsiteY3" fmla="*/ 244157 h 1585520"/>
                      <a:gd name="connsiteX4" fmla="*/ 550735 w 552481"/>
                      <a:gd name="connsiteY4" fmla="*/ 423083 h 1585520"/>
                      <a:gd name="connsiteX5" fmla="*/ 440807 w 552481"/>
                      <a:gd name="connsiteY5" fmla="*/ 347209 h 1585520"/>
                      <a:gd name="connsiteX6" fmla="*/ 550756 w 552481"/>
                      <a:gd name="connsiteY6" fmla="*/ 437477 h 1585520"/>
                      <a:gd name="connsiteX7" fmla="*/ 551026 w 552481"/>
                      <a:gd name="connsiteY7" fmla="*/ 616991 h 1585520"/>
                      <a:gd name="connsiteX8" fmla="*/ 372197 w 552481"/>
                      <a:gd name="connsiteY8" fmla="*/ 491984 h 1585520"/>
                      <a:gd name="connsiteX9" fmla="*/ 551056 w 552481"/>
                      <a:gd name="connsiteY9" fmla="*/ 637056 h 1585520"/>
                      <a:gd name="connsiteX10" fmla="*/ 551331 w 552481"/>
                      <a:gd name="connsiteY10" fmla="*/ 819782 h 1585520"/>
                      <a:gd name="connsiteX11" fmla="*/ 270832 w 552481"/>
                      <a:gd name="connsiteY11" fmla="*/ 619203 h 1585520"/>
                      <a:gd name="connsiteX12" fmla="*/ 551364 w 552481"/>
                      <a:gd name="connsiteY12" fmla="*/ 841805 h 1585520"/>
                      <a:gd name="connsiteX13" fmla="*/ 551613 w 552481"/>
                      <a:gd name="connsiteY13" fmla="*/ 1007603 h 1585520"/>
                      <a:gd name="connsiteX14" fmla="*/ 184579 w 552481"/>
                      <a:gd name="connsiteY14" fmla="*/ 741931 h 1585520"/>
                      <a:gd name="connsiteX15" fmla="*/ 551646 w 552481"/>
                      <a:gd name="connsiteY15" fmla="*/ 1029766 h 1585520"/>
                      <a:gd name="connsiteX16" fmla="*/ 551910 w 552481"/>
                      <a:gd name="connsiteY16" fmla="*/ 1205103 h 1585520"/>
                      <a:gd name="connsiteX17" fmla="*/ 119129 w 552481"/>
                      <a:gd name="connsiteY17" fmla="*/ 889458 h 1585520"/>
                      <a:gd name="connsiteX18" fmla="*/ 551942 w 552481"/>
                      <a:gd name="connsiteY18" fmla="*/ 1226335 h 1585520"/>
                      <a:gd name="connsiteX19" fmla="*/ 552201 w 552481"/>
                      <a:gd name="connsiteY19" fmla="*/ 1398749 h 1585520"/>
                      <a:gd name="connsiteX20" fmla="*/ 184579 w 552481"/>
                      <a:gd name="connsiteY20" fmla="*/ 1132651 h 1585520"/>
                      <a:gd name="connsiteX21" fmla="*/ 509865 w 552481"/>
                      <a:gd name="connsiteY21" fmla="*/ 1387661 h 1585520"/>
                      <a:gd name="connsiteX22" fmla="*/ 552481 w 552481"/>
                      <a:gd name="connsiteY22" fmla="*/ 1585328 h 1585520"/>
                      <a:gd name="connsiteX23" fmla="*/ 103908 w 552481"/>
                      <a:gd name="connsiteY23" fmla="*/ 1357263 h 1585520"/>
                      <a:gd name="connsiteX24" fmla="*/ 550099 w 552481"/>
                      <a:gd name="connsiteY24" fmla="*/ 0 h 1585520"/>
                      <a:gd name="connsiteX0" fmla="*/ 550099 w 552481"/>
                      <a:gd name="connsiteY0" fmla="*/ 0 h 1585520"/>
                      <a:gd name="connsiteX1" fmla="*/ 550454 w 552481"/>
                      <a:gd name="connsiteY1" fmla="*/ 236086 h 1585520"/>
                      <a:gd name="connsiteX2" fmla="*/ 488816 w 552481"/>
                      <a:gd name="connsiteY2" fmla="*/ 193543 h 1585520"/>
                      <a:gd name="connsiteX3" fmla="*/ 550466 w 552481"/>
                      <a:gd name="connsiteY3" fmla="*/ 244157 h 1585520"/>
                      <a:gd name="connsiteX4" fmla="*/ 550735 w 552481"/>
                      <a:gd name="connsiteY4" fmla="*/ 423083 h 1585520"/>
                      <a:gd name="connsiteX5" fmla="*/ 440807 w 552481"/>
                      <a:gd name="connsiteY5" fmla="*/ 347209 h 1585520"/>
                      <a:gd name="connsiteX6" fmla="*/ 550756 w 552481"/>
                      <a:gd name="connsiteY6" fmla="*/ 437477 h 1585520"/>
                      <a:gd name="connsiteX7" fmla="*/ 551026 w 552481"/>
                      <a:gd name="connsiteY7" fmla="*/ 616991 h 1585520"/>
                      <a:gd name="connsiteX8" fmla="*/ 372197 w 552481"/>
                      <a:gd name="connsiteY8" fmla="*/ 491984 h 1585520"/>
                      <a:gd name="connsiteX9" fmla="*/ 551056 w 552481"/>
                      <a:gd name="connsiteY9" fmla="*/ 637056 h 1585520"/>
                      <a:gd name="connsiteX10" fmla="*/ 551331 w 552481"/>
                      <a:gd name="connsiteY10" fmla="*/ 819782 h 1585520"/>
                      <a:gd name="connsiteX11" fmla="*/ 270832 w 552481"/>
                      <a:gd name="connsiteY11" fmla="*/ 619203 h 1585520"/>
                      <a:gd name="connsiteX12" fmla="*/ 551364 w 552481"/>
                      <a:gd name="connsiteY12" fmla="*/ 841805 h 1585520"/>
                      <a:gd name="connsiteX13" fmla="*/ 551613 w 552481"/>
                      <a:gd name="connsiteY13" fmla="*/ 1007603 h 1585520"/>
                      <a:gd name="connsiteX14" fmla="*/ 184579 w 552481"/>
                      <a:gd name="connsiteY14" fmla="*/ 741931 h 1585520"/>
                      <a:gd name="connsiteX15" fmla="*/ 551646 w 552481"/>
                      <a:gd name="connsiteY15" fmla="*/ 1029766 h 1585520"/>
                      <a:gd name="connsiteX16" fmla="*/ 551910 w 552481"/>
                      <a:gd name="connsiteY16" fmla="*/ 1205103 h 1585520"/>
                      <a:gd name="connsiteX17" fmla="*/ 119129 w 552481"/>
                      <a:gd name="connsiteY17" fmla="*/ 889458 h 1585520"/>
                      <a:gd name="connsiteX18" fmla="*/ 551942 w 552481"/>
                      <a:gd name="connsiteY18" fmla="*/ 1226335 h 1585520"/>
                      <a:gd name="connsiteX19" fmla="*/ 519836 w 552481"/>
                      <a:gd name="connsiteY19" fmla="*/ 1370630 h 1585520"/>
                      <a:gd name="connsiteX20" fmla="*/ 184579 w 552481"/>
                      <a:gd name="connsiteY20" fmla="*/ 1132651 h 1585520"/>
                      <a:gd name="connsiteX21" fmla="*/ 509865 w 552481"/>
                      <a:gd name="connsiteY21" fmla="*/ 1387661 h 1585520"/>
                      <a:gd name="connsiteX22" fmla="*/ 552481 w 552481"/>
                      <a:gd name="connsiteY22" fmla="*/ 1585328 h 1585520"/>
                      <a:gd name="connsiteX23" fmla="*/ 103908 w 552481"/>
                      <a:gd name="connsiteY23" fmla="*/ 1357263 h 1585520"/>
                      <a:gd name="connsiteX24" fmla="*/ 550099 w 552481"/>
                      <a:gd name="connsiteY24" fmla="*/ 0 h 1585520"/>
                      <a:gd name="connsiteX0" fmla="*/ 550099 w 552481"/>
                      <a:gd name="connsiteY0" fmla="*/ 0 h 1585520"/>
                      <a:gd name="connsiteX1" fmla="*/ 550454 w 552481"/>
                      <a:gd name="connsiteY1" fmla="*/ 236086 h 1585520"/>
                      <a:gd name="connsiteX2" fmla="*/ 488816 w 552481"/>
                      <a:gd name="connsiteY2" fmla="*/ 193543 h 1585520"/>
                      <a:gd name="connsiteX3" fmla="*/ 550466 w 552481"/>
                      <a:gd name="connsiteY3" fmla="*/ 244157 h 1585520"/>
                      <a:gd name="connsiteX4" fmla="*/ 550735 w 552481"/>
                      <a:gd name="connsiteY4" fmla="*/ 423083 h 1585520"/>
                      <a:gd name="connsiteX5" fmla="*/ 440807 w 552481"/>
                      <a:gd name="connsiteY5" fmla="*/ 347209 h 1585520"/>
                      <a:gd name="connsiteX6" fmla="*/ 550756 w 552481"/>
                      <a:gd name="connsiteY6" fmla="*/ 437477 h 1585520"/>
                      <a:gd name="connsiteX7" fmla="*/ 551026 w 552481"/>
                      <a:gd name="connsiteY7" fmla="*/ 616991 h 1585520"/>
                      <a:gd name="connsiteX8" fmla="*/ 372197 w 552481"/>
                      <a:gd name="connsiteY8" fmla="*/ 491984 h 1585520"/>
                      <a:gd name="connsiteX9" fmla="*/ 551056 w 552481"/>
                      <a:gd name="connsiteY9" fmla="*/ 637056 h 1585520"/>
                      <a:gd name="connsiteX10" fmla="*/ 551331 w 552481"/>
                      <a:gd name="connsiteY10" fmla="*/ 819782 h 1585520"/>
                      <a:gd name="connsiteX11" fmla="*/ 270832 w 552481"/>
                      <a:gd name="connsiteY11" fmla="*/ 619203 h 1585520"/>
                      <a:gd name="connsiteX12" fmla="*/ 551364 w 552481"/>
                      <a:gd name="connsiteY12" fmla="*/ 841805 h 1585520"/>
                      <a:gd name="connsiteX13" fmla="*/ 551613 w 552481"/>
                      <a:gd name="connsiteY13" fmla="*/ 1007603 h 1585520"/>
                      <a:gd name="connsiteX14" fmla="*/ 184579 w 552481"/>
                      <a:gd name="connsiteY14" fmla="*/ 741931 h 1585520"/>
                      <a:gd name="connsiteX15" fmla="*/ 551646 w 552481"/>
                      <a:gd name="connsiteY15" fmla="*/ 1029766 h 1585520"/>
                      <a:gd name="connsiteX16" fmla="*/ 551910 w 552481"/>
                      <a:gd name="connsiteY16" fmla="*/ 1205103 h 1585520"/>
                      <a:gd name="connsiteX17" fmla="*/ 119129 w 552481"/>
                      <a:gd name="connsiteY17" fmla="*/ 889458 h 1585520"/>
                      <a:gd name="connsiteX18" fmla="*/ 504472 w 552481"/>
                      <a:gd name="connsiteY18" fmla="*/ 1198018 h 1585520"/>
                      <a:gd name="connsiteX19" fmla="*/ 519836 w 552481"/>
                      <a:gd name="connsiteY19" fmla="*/ 1370630 h 1585520"/>
                      <a:gd name="connsiteX20" fmla="*/ 184579 w 552481"/>
                      <a:gd name="connsiteY20" fmla="*/ 1132651 h 1585520"/>
                      <a:gd name="connsiteX21" fmla="*/ 509865 w 552481"/>
                      <a:gd name="connsiteY21" fmla="*/ 1387661 h 1585520"/>
                      <a:gd name="connsiteX22" fmla="*/ 552481 w 552481"/>
                      <a:gd name="connsiteY22" fmla="*/ 1585328 h 1585520"/>
                      <a:gd name="connsiteX23" fmla="*/ 103908 w 552481"/>
                      <a:gd name="connsiteY23" fmla="*/ 1357263 h 1585520"/>
                      <a:gd name="connsiteX24" fmla="*/ 550099 w 552481"/>
                      <a:gd name="connsiteY24" fmla="*/ 0 h 1585520"/>
                      <a:gd name="connsiteX0" fmla="*/ 550099 w 552481"/>
                      <a:gd name="connsiteY0" fmla="*/ 0 h 1585520"/>
                      <a:gd name="connsiteX1" fmla="*/ 550454 w 552481"/>
                      <a:gd name="connsiteY1" fmla="*/ 236086 h 1585520"/>
                      <a:gd name="connsiteX2" fmla="*/ 488816 w 552481"/>
                      <a:gd name="connsiteY2" fmla="*/ 193543 h 1585520"/>
                      <a:gd name="connsiteX3" fmla="*/ 550466 w 552481"/>
                      <a:gd name="connsiteY3" fmla="*/ 244157 h 1585520"/>
                      <a:gd name="connsiteX4" fmla="*/ 550735 w 552481"/>
                      <a:gd name="connsiteY4" fmla="*/ 423083 h 1585520"/>
                      <a:gd name="connsiteX5" fmla="*/ 440807 w 552481"/>
                      <a:gd name="connsiteY5" fmla="*/ 347209 h 1585520"/>
                      <a:gd name="connsiteX6" fmla="*/ 550756 w 552481"/>
                      <a:gd name="connsiteY6" fmla="*/ 437477 h 1585520"/>
                      <a:gd name="connsiteX7" fmla="*/ 551026 w 552481"/>
                      <a:gd name="connsiteY7" fmla="*/ 616991 h 1585520"/>
                      <a:gd name="connsiteX8" fmla="*/ 372197 w 552481"/>
                      <a:gd name="connsiteY8" fmla="*/ 491984 h 1585520"/>
                      <a:gd name="connsiteX9" fmla="*/ 551056 w 552481"/>
                      <a:gd name="connsiteY9" fmla="*/ 637056 h 1585520"/>
                      <a:gd name="connsiteX10" fmla="*/ 551331 w 552481"/>
                      <a:gd name="connsiteY10" fmla="*/ 819782 h 1585520"/>
                      <a:gd name="connsiteX11" fmla="*/ 270832 w 552481"/>
                      <a:gd name="connsiteY11" fmla="*/ 619203 h 1585520"/>
                      <a:gd name="connsiteX12" fmla="*/ 551364 w 552481"/>
                      <a:gd name="connsiteY12" fmla="*/ 841805 h 1585520"/>
                      <a:gd name="connsiteX13" fmla="*/ 551613 w 552481"/>
                      <a:gd name="connsiteY13" fmla="*/ 1007603 h 1585520"/>
                      <a:gd name="connsiteX14" fmla="*/ 184579 w 552481"/>
                      <a:gd name="connsiteY14" fmla="*/ 741931 h 1585520"/>
                      <a:gd name="connsiteX15" fmla="*/ 551646 w 552481"/>
                      <a:gd name="connsiteY15" fmla="*/ 1029766 h 1585520"/>
                      <a:gd name="connsiteX16" fmla="*/ 507056 w 552481"/>
                      <a:gd name="connsiteY16" fmla="*/ 1169267 h 1585520"/>
                      <a:gd name="connsiteX17" fmla="*/ 119129 w 552481"/>
                      <a:gd name="connsiteY17" fmla="*/ 889458 h 1585520"/>
                      <a:gd name="connsiteX18" fmla="*/ 504472 w 552481"/>
                      <a:gd name="connsiteY18" fmla="*/ 1198018 h 1585520"/>
                      <a:gd name="connsiteX19" fmla="*/ 519836 w 552481"/>
                      <a:gd name="connsiteY19" fmla="*/ 1370630 h 1585520"/>
                      <a:gd name="connsiteX20" fmla="*/ 184579 w 552481"/>
                      <a:gd name="connsiteY20" fmla="*/ 1132651 h 1585520"/>
                      <a:gd name="connsiteX21" fmla="*/ 509865 w 552481"/>
                      <a:gd name="connsiteY21" fmla="*/ 1387661 h 1585520"/>
                      <a:gd name="connsiteX22" fmla="*/ 552481 w 552481"/>
                      <a:gd name="connsiteY22" fmla="*/ 1585328 h 1585520"/>
                      <a:gd name="connsiteX23" fmla="*/ 103908 w 552481"/>
                      <a:gd name="connsiteY23" fmla="*/ 1357263 h 1585520"/>
                      <a:gd name="connsiteX24" fmla="*/ 550099 w 552481"/>
                      <a:gd name="connsiteY24" fmla="*/ 0 h 1585520"/>
                      <a:gd name="connsiteX0" fmla="*/ 550099 w 552481"/>
                      <a:gd name="connsiteY0" fmla="*/ 0 h 1585520"/>
                      <a:gd name="connsiteX1" fmla="*/ 550454 w 552481"/>
                      <a:gd name="connsiteY1" fmla="*/ 236086 h 1585520"/>
                      <a:gd name="connsiteX2" fmla="*/ 488816 w 552481"/>
                      <a:gd name="connsiteY2" fmla="*/ 193543 h 1585520"/>
                      <a:gd name="connsiteX3" fmla="*/ 550466 w 552481"/>
                      <a:gd name="connsiteY3" fmla="*/ 244157 h 1585520"/>
                      <a:gd name="connsiteX4" fmla="*/ 550735 w 552481"/>
                      <a:gd name="connsiteY4" fmla="*/ 423083 h 1585520"/>
                      <a:gd name="connsiteX5" fmla="*/ 440807 w 552481"/>
                      <a:gd name="connsiteY5" fmla="*/ 347209 h 1585520"/>
                      <a:gd name="connsiteX6" fmla="*/ 550756 w 552481"/>
                      <a:gd name="connsiteY6" fmla="*/ 437477 h 1585520"/>
                      <a:gd name="connsiteX7" fmla="*/ 551026 w 552481"/>
                      <a:gd name="connsiteY7" fmla="*/ 616991 h 1585520"/>
                      <a:gd name="connsiteX8" fmla="*/ 372197 w 552481"/>
                      <a:gd name="connsiteY8" fmla="*/ 491984 h 1585520"/>
                      <a:gd name="connsiteX9" fmla="*/ 551056 w 552481"/>
                      <a:gd name="connsiteY9" fmla="*/ 637056 h 1585520"/>
                      <a:gd name="connsiteX10" fmla="*/ 551331 w 552481"/>
                      <a:gd name="connsiteY10" fmla="*/ 819782 h 1585520"/>
                      <a:gd name="connsiteX11" fmla="*/ 270832 w 552481"/>
                      <a:gd name="connsiteY11" fmla="*/ 619203 h 1585520"/>
                      <a:gd name="connsiteX12" fmla="*/ 551364 w 552481"/>
                      <a:gd name="connsiteY12" fmla="*/ 841805 h 1585520"/>
                      <a:gd name="connsiteX13" fmla="*/ 551613 w 552481"/>
                      <a:gd name="connsiteY13" fmla="*/ 1007603 h 1585520"/>
                      <a:gd name="connsiteX14" fmla="*/ 184579 w 552481"/>
                      <a:gd name="connsiteY14" fmla="*/ 741931 h 1585520"/>
                      <a:gd name="connsiteX15" fmla="*/ 521700 w 552481"/>
                      <a:gd name="connsiteY15" fmla="*/ 1009232 h 1585520"/>
                      <a:gd name="connsiteX16" fmla="*/ 507056 w 552481"/>
                      <a:gd name="connsiteY16" fmla="*/ 1169267 h 1585520"/>
                      <a:gd name="connsiteX17" fmla="*/ 119129 w 552481"/>
                      <a:gd name="connsiteY17" fmla="*/ 889458 h 1585520"/>
                      <a:gd name="connsiteX18" fmla="*/ 504472 w 552481"/>
                      <a:gd name="connsiteY18" fmla="*/ 1198018 h 1585520"/>
                      <a:gd name="connsiteX19" fmla="*/ 519836 w 552481"/>
                      <a:gd name="connsiteY19" fmla="*/ 1370630 h 1585520"/>
                      <a:gd name="connsiteX20" fmla="*/ 184579 w 552481"/>
                      <a:gd name="connsiteY20" fmla="*/ 1132651 h 1585520"/>
                      <a:gd name="connsiteX21" fmla="*/ 509865 w 552481"/>
                      <a:gd name="connsiteY21" fmla="*/ 1387661 h 1585520"/>
                      <a:gd name="connsiteX22" fmla="*/ 552481 w 552481"/>
                      <a:gd name="connsiteY22" fmla="*/ 1585328 h 1585520"/>
                      <a:gd name="connsiteX23" fmla="*/ 103908 w 552481"/>
                      <a:gd name="connsiteY23" fmla="*/ 1357263 h 1585520"/>
                      <a:gd name="connsiteX24" fmla="*/ 550099 w 552481"/>
                      <a:gd name="connsiteY24" fmla="*/ 0 h 1585520"/>
                      <a:gd name="connsiteX0" fmla="*/ 550099 w 552481"/>
                      <a:gd name="connsiteY0" fmla="*/ 0 h 1585520"/>
                      <a:gd name="connsiteX1" fmla="*/ 550454 w 552481"/>
                      <a:gd name="connsiteY1" fmla="*/ 236086 h 1585520"/>
                      <a:gd name="connsiteX2" fmla="*/ 488816 w 552481"/>
                      <a:gd name="connsiteY2" fmla="*/ 193543 h 1585520"/>
                      <a:gd name="connsiteX3" fmla="*/ 550466 w 552481"/>
                      <a:gd name="connsiteY3" fmla="*/ 244157 h 1585520"/>
                      <a:gd name="connsiteX4" fmla="*/ 550735 w 552481"/>
                      <a:gd name="connsiteY4" fmla="*/ 423083 h 1585520"/>
                      <a:gd name="connsiteX5" fmla="*/ 440807 w 552481"/>
                      <a:gd name="connsiteY5" fmla="*/ 347209 h 1585520"/>
                      <a:gd name="connsiteX6" fmla="*/ 550756 w 552481"/>
                      <a:gd name="connsiteY6" fmla="*/ 437477 h 1585520"/>
                      <a:gd name="connsiteX7" fmla="*/ 551026 w 552481"/>
                      <a:gd name="connsiteY7" fmla="*/ 616991 h 1585520"/>
                      <a:gd name="connsiteX8" fmla="*/ 372197 w 552481"/>
                      <a:gd name="connsiteY8" fmla="*/ 491984 h 1585520"/>
                      <a:gd name="connsiteX9" fmla="*/ 551056 w 552481"/>
                      <a:gd name="connsiteY9" fmla="*/ 637056 h 1585520"/>
                      <a:gd name="connsiteX10" fmla="*/ 551331 w 552481"/>
                      <a:gd name="connsiteY10" fmla="*/ 819782 h 1585520"/>
                      <a:gd name="connsiteX11" fmla="*/ 270832 w 552481"/>
                      <a:gd name="connsiteY11" fmla="*/ 619203 h 1585520"/>
                      <a:gd name="connsiteX12" fmla="*/ 551364 w 552481"/>
                      <a:gd name="connsiteY12" fmla="*/ 841805 h 1585520"/>
                      <a:gd name="connsiteX13" fmla="*/ 534221 w 552481"/>
                      <a:gd name="connsiteY13" fmla="*/ 989751 h 1585520"/>
                      <a:gd name="connsiteX14" fmla="*/ 184579 w 552481"/>
                      <a:gd name="connsiteY14" fmla="*/ 741931 h 1585520"/>
                      <a:gd name="connsiteX15" fmla="*/ 521700 w 552481"/>
                      <a:gd name="connsiteY15" fmla="*/ 1009232 h 1585520"/>
                      <a:gd name="connsiteX16" fmla="*/ 507056 w 552481"/>
                      <a:gd name="connsiteY16" fmla="*/ 1169267 h 1585520"/>
                      <a:gd name="connsiteX17" fmla="*/ 119129 w 552481"/>
                      <a:gd name="connsiteY17" fmla="*/ 889458 h 1585520"/>
                      <a:gd name="connsiteX18" fmla="*/ 504472 w 552481"/>
                      <a:gd name="connsiteY18" fmla="*/ 1198018 h 1585520"/>
                      <a:gd name="connsiteX19" fmla="*/ 519836 w 552481"/>
                      <a:gd name="connsiteY19" fmla="*/ 1370630 h 1585520"/>
                      <a:gd name="connsiteX20" fmla="*/ 184579 w 552481"/>
                      <a:gd name="connsiteY20" fmla="*/ 1132651 h 1585520"/>
                      <a:gd name="connsiteX21" fmla="*/ 509865 w 552481"/>
                      <a:gd name="connsiteY21" fmla="*/ 1387661 h 1585520"/>
                      <a:gd name="connsiteX22" fmla="*/ 552481 w 552481"/>
                      <a:gd name="connsiteY22" fmla="*/ 1585328 h 1585520"/>
                      <a:gd name="connsiteX23" fmla="*/ 103908 w 552481"/>
                      <a:gd name="connsiteY23" fmla="*/ 1357263 h 1585520"/>
                      <a:gd name="connsiteX24" fmla="*/ 550099 w 552481"/>
                      <a:gd name="connsiteY24" fmla="*/ 0 h 1585520"/>
                      <a:gd name="connsiteX0" fmla="*/ 550099 w 552481"/>
                      <a:gd name="connsiteY0" fmla="*/ 0 h 1585520"/>
                      <a:gd name="connsiteX1" fmla="*/ 550454 w 552481"/>
                      <a:gd name="connsiteY1" fmla="*/ 236086 h 1585520"/>
                      <a:gd name="connsiteX2" fmla="*/ 488816 w 552481"/>
                      <a:gd name="connsiteY2" fmla="*/ 193543 h 1585520"/>
                      <a:gd name="connsiteX3" fmla="*/ 550466 w 552481"/>
                      <a:gd name="connsiteY3" fmla="*/ 244157 h 1585520"/>
                      <a:gd name="connsiteX4" fmla="*/ 550735 w 552481"/>
                      <a:gd name="connsiteY4" fmla="*/ 423083 h 1585520"/>
                      <a:gd name="connsiteX5" fmla="*/ 440807 w 552481"/>
                      <a:gd name="connsiteY5" fmla="*/ 347209 h 1585520"/>
                      <a:gd name="connsiteX6" fmla="*/ 550756 w 552481"/>
                      <a:gd name="connsiteY6" fmla="*/ 437477 h 1585520"/>
                      <a:gd name="connsiteX7" fmla="*/ 551026 w 552481"/>
                      <a:gd name="connsiteY7" fmla="*/ 616991 h 1585520"/>
                      <a:gd name="connsiteX8" fmla="*/ 372197 w 552481"/>
                      <a:gd name="connsiteY8" fmla="*/ 491984 h 1585520"/>
                      <a:gd name="connsiteX9" fmla="*/ 551056 w 552481"/>
                      <a:gd name="connsiteY9" fmla="*/ 637056 h 1585520"/>
                      <a:gd name="connsiteX10" fmla="*/ 551331 w 552481"/>
                      <a:gd name="connsiteY10" fmla="*/ 819782 h 1585520"/>
                      <a:gd name="connsiteX11" fmla="*/ 270832 w 552481"/>
                      <a:gd name="connsiteY11" fmla="*/ 619203 h 1585520"/>
                      <a:gd name="connsiteX12" fmla="*/ 501344 w 552481"/>
                      <a:gd name="connsiteY12" fmla="*/ 815973 h 1585520"/>
                      <a:gd name="connsiteX13" fmla="*/ 534221 w 552481"/>
                      <a:gd name="connsiteY13" fmla="*/ 989751 h 1585520"/>
                      <a:gd name="connsiteX14" fmla="*/ 184579 w 552481"/>
                      <a:gd name="connsiteY14" fmla="*/ 741931 h 1585520"/>
                      <a:gd name="connsiteX15" fmla="*/ 521700 w 552481"/>
                      <a:gd name="connsiteY15" fmla="*/ 1009232 h 1585520"/>
                      <a:gd name="connsiteX16" fmla="*/ 507056 w 552481"/>
                      <a:gd name="connsiteY16" fmla="*/ 1169267 h 1585520"/>
                      <a:gd name="connsiteX17" fmla="*/ 119129 w 552481"/>
                      <a:gd name="connsiteY17" fmla="*/ 889458 h 1585520"/>
                      <a:gd name="connsiteX18" fmla="*/ 504472 w 552481"/>
                      <a:gd name="connsiteY18" fmla="*/ 1198018 h 1585520"/>
                      <a:gd name="connsiteX19" fmla="*/ 519836 w 552481"/>
                      <a:gd name="connsiteY19" fmla="*/ 1370630 h 1585520"/>
                      <a:gd name="connsiteX20" fmla="*/ 184579 w 552481"/>
                      <a:gd name="connsiteY20" fmla="*/ 1132651 h 1585520"/>
                      <a:gd name="connsiteX21" fmla="*/ 509865 w 552481"/>
                      <a:gd name="connsiteY21" fmla="*/ 1387661 h 1585520"/>
                      <a:gd name="connsiteX22" fmla="*/ 552481 w 552481"/>
                      <a:gd name="connsiteY22" fmla="*/ 1585328 h 1585520"/>
                      <a:gd name="connsiteX23" fmla="*/ 103908 w 552481"/>
                      <a:gd name="connsiteY23" fmla="*/ 1357263 h 1585520"/>
                      <a:gd name="connsiteX24" fmla="*/ 550099 w 552481"/>
                      <a:gd name="connsiteY24" fmla="*/ 0 h 1585520"/>
                      <a:gd name="connsiteX0" fmla="*/ 550099 w 552481"/>
                      <a:gd name="connsiteY0" fmla="*/ 0 h 1585520"/>
                      <a:gd name="connsiteX1" fmla="*/ 550454 w 552481"/>
                      <a:gd name="connsiteY1" fmla="*/ 236086 h 1585520"/>
                      <a:gd name="connsiteX2" fmla="*/ 488816 w 552481"/>
                      <a:gd name="connsiteY2" fmla="*/ 193543 h 1585520"/>
                      <a:gd name="connsiteX3" fmla="*/ 550466 w 552481"/>
                      <a:gd name="connsiteY3" fmla="*/ 244157 h 1585520"/>
                      <a:gd name="connsiteX4" fmla="*/ 550735 w 552481"/>
                      <a:gd name="connsiteY4" fmla="*/ 423083 h 1585520"/>
                      <a:gd name="connsiteX5" fmla="*/ 440807 w 552481"/>
                      <a:gd name="connsiteY5" fmla="*/ 347209 h 1585520"/>
                      <a:gd name="connsiteX6" fmla="*/ 550756 w 552481"/>
                      <a:gd name="connsiteY6" fmla="*/ 437477 h 1585520"/>
                      <a:gd name="connsiteX7" fmla="*/ 551026 w 552481"/>
                      <a:gd name="connsiteY7" fmla="*/ 616991 h 1585520"/>
                      <a:gd name="connsiteX8" fmla="*/ 372197 w 552481"/>
                      <a:gd name="connsiteY8" fmla="*/ 491984 h 1585520"/>
                      <a:gd name="connsiteX9" fmla="*/ 551056 w 552481"/>
                      <a:gd name="connsiteY9" fmla="*/ 637056 h 1585520"/>
                      <a:gd name="connsiteX10" fmla="*/ 508896 w 552481"/>
                      <a:gd name="connsiteY10" fmla="*/ 791532 h 1585520"/>
                      <a:gd name="connsiteX11" fmla="*/ 270832 w 552481"/>
                      <a:gd name="connsiteY11" fmla="*/ 619203 h 1585520"/>
                      <a:gd name="connsiteX12" fmla="*/ 501344 w 552481"/>
                      <a:gd name="connsiteY12" fmla="*/ 815973 h 1585520"/>
                      <a:gd name="connsiteX13" fmla="*/ 534221 w 552481"/>
                      <a:gd name="connsiteY13" fmla="*/ 989751 h 1585520"/>
                      <a:gd name="connsiteX14" fmla="*/ 184579 w 552481"/>
                      <a:gd name="connsiteY14" fmla="*/ 741931 h 1585520"/>
                      <a:gd name="connsiteX15" fmla="*/ 521700 w 552481"/>
                      <a:gd name="connsiteY15" fmla="*/ 1009232 h 1585520"/>
                      <a:gd name="connsiteX16" fmla="*/ 507056 w 552481"/>
                      <a:gd name="connsiteY16" fmla="*/ 1169267 h 1585520"/>
                      <a:gd name="connsiteX17" fmla="*/ 119129 w 552481"/>
                      <a:gd name="connsiteY17" fmla="*/ 889458 h 1585520"/>
                      <a:gd name="connsiteX18" fmla="*/ 504472 w 552481"/>
                      <a:gd name="connsiteY18" fmla="*/ 1198018 h 1585520"/>
                      <a:gd name="connsiteX19" fmla="*/ 519836 w 552481"/>
                      <a:gd name="connsiteY19" fmla="*/ 1370630 h 1585520"/>
                      <a:gd name="connsiteX20" fmla="*/ 184579 w 552481"/>
                      <a:gd name="connsiteY20" fmla="*/ 1132651 h 1585520"/>
                      <a:gd name="connsiteX21" fmla="*/ 509865 w 552481"/>
                      <a:gd name="connsiteY21" fmla="*/ 1387661 h 1585520"/>
                      <a:gd name="connsiteX22" fmla="*/ 552481 w 552481"/>
                      <a:gd name="connsiteY22" fmla="*/ 1585328 h 1585520"/>
                      <a:gd name="connsiteX23" fmla="*/ 103908 w 552481"/>
                      <a:gd name="connsiteY23" fmla="*/ 1357263 h 1585520"/>
                      <a:gd name="connsiteX24" fmla="*/ 550099 w 552481"/>
                      <a:gd name="connsiteY24" fmla="*/ 0 h 1585520"/>
                      <a:gd name="connsiteX0" fmla="*/ 550099 w 552481"/>
                      <a:gd name="connsiteY0" fmla="*/ 0 h 1585520"/>
                      <a:gd name="connsiteX1" fmla="*/ 550454 w 552481"/>
                      <a:gd name="connsiteY1" fmla="*/ 236086 h 1585520"/>
                      <a:gd name="connsiteX2" fmla="*/ 488816 w 552481"/>
                      <a:gd name="connsiteY2" fmla="*/ 193543 h 1585520"/>
                      <a:gd name="connsiteX3" fmla="*/ 550466 w 552481"/>
                      <a:gd name="connsiteY3" fmla="*/ 244157 h 1585520"/>
                      <a:gd name="connsiteX4" fmla="*/ 550735 w 552481"/>
                      <a:gd name="connsiteY4" fmla="*/ 423083 h 1585520"/>
                      <a:gd name="connsiteX5" fmla="*/ 440807 w 552481"/>
                      <a:gd name="connsiteY5" fmla="*/ 347209 h 1585520"/>
                      <a:gd name="connsiteX6" fmla="*/ 550756 w 552481"/>
                      <a:gd name="connsiteY6" fmla="*/ 437477 h 1585520"/>
                      <a:gd name="connsiteX7" fmla="*/ 551026 w 552481"/>
                      <a:gd name="connsiteY7" fmla="*/ 616991 h 1585520"/>
                      <a:gd name="connsiteX8" fmla="*/ 372197 w 552481"/>
                      <a:gd name="connsiteY8" fmla="*/ 491984 h 1585520"/>
                      <a:gd name="connsiteX9" fmla="*/ 521176 w 552481"/>
                      <a:gd name="connsiteY9" fmla="*/ 611487 h 1585520"/>
                      <a:gd name="connsiteX10" fmla="*/ 508896 w 552481"/>
                      <a:gd name="connsiteY10" fmla="*/ 791532 h 1585520"/>
                      <a:gd name="connsiteX11" fmla="*/ 270832 w 552481"/>
                      <a:gd name="connsiteY11" fmla="*/ 619203 h 1585520"/>
                      <a:gd name="connsiteX12" fmla="*/ 501344 w 552481"/>
                      <a:gd name="connsiteY12" fmla="*/ 815973 h 1585520"/>
                      <a:gd name="connsiteX13" fmla="*/ 534221 w 552481"/>
                      <a:gd name="connsiteY13" fmla="*/ 989751 h 1585520"/>
                      <a:gd name="connsiteX14" fmla="*/ 184579 w 552481"/>
                      <a:gd name="connsiteY14" fmla="*/ 741931 h 1585520"/>
                      <a:gd name="connsiteX15" fmla="*/ 521700 w 552481"/>
                      <a:gd name="connsiteY15" fmla="*/ 1009232 h 1585520"/>
                      <a:gd name="connsiteX16" fmla="*/ 507056 w 552481"/>
                      <a:gd name="connsiteY16" fmla="*/ 1169267 h 1585520"/>
                      <a:gd name="connsiteX17" fmla="*/ 119129 w 552481"/>
                      <a:gd name="connsiteY17" fmla="*/ 889458 h 1585520"/>
                      <a:gd name="connsiteX18" fmla="*/ 504472 w 552481"/>
                      <a:gd name="connsiteY18" fmla="*/ 1198018 h 1585520"/>
                      <a:gd name="connsiteX19" fmla="*/ 519836 w 552481"/>
                      <a:gd name="connsiteY19" fmla="*/ 1370630 h 1585520"/>
                      <a:gd name="connsiteX20" fmla="*/ 184579 w 552481"/>
                      <a:gd name="connsiteY20" fmla="*/ 1132651 h 1585520"/>
                      <a:gd name="connsiteX21" fmla="*/ 509865 w 552481"/>
                      <a:gd name="connsiteY21" fmla="*/ 1387661 h 1585520"/>
                      <a:gd name="connsiteX22" fmla="*/ 552481 w 552481"/>
                      <a:gd name="connsiteY22" fmla="*/ 1585328 h 1585520"/>
                      <a:gd name="connsiteX23" fmla="*/ 103908 w 552481"/>
                      <a:gd name="connsiteY23" fmla="*/ 1357263 h 1585520"/>
                      <a:gd name="connsiteX24" fmla="*/ 550099 w 552481"/>
                      <a:gd name="connsiteY24" fmla="*/ 0 h 1585520"/>
                      <a:gd name="connsiteX0" fmla="*/ 550099 w 552481"/>
                      <a:gd name="connsiteY0" fmla="*/ 0 h 1585520"/>
                      <a:gd name="connsiteX1" fmla="*/ 550454 w 552481"/>
                      <a:gd name="connsiteY1" fmla="*/ 236086 h 1585520"/>
                      <a:gd name="connsiteX2" fmla="*/ 488816 w 552481"/>
                      <a:gd name="connsiteY2" fmla="*/ 193543 h 1585520"/>
                      <a:gd name="connsiteX3" fmla="*/ 550466 w 552481"/>
                      <a:gd name="connsiteY3" fmla="*/ 244157 h 1585520"/>
                      <a:gd name="connsiteX4" fmla="*/ 550735 w 552481"/>
                      <a:gd name="connsiteY4" fmla="*/ 423083 h 1585520"/>
                      <a:gd name="connsiteX5" fmla="*/ 440807 w 552481"/>
                      <a:gd name="connsiteY5" fmla="*/ 347209 h 1585520"/>
                      <a:gd name="connsiteX6" fmla="*/ 550756 w 552481"/>
                      <a:gd name="connsiteY6" fmla="*/ 437477 h 1585520"/>
                      <a:gd name="connsiteX7" fmla="*/ 523630 w 552481"/>
                      <a:gd name="connsiteY7" fmla="*/ 593972 h 1585520"/>
                      <a:gd name="connsiteX8" fmla="*/ 372197 w 552481"/>
                      <a:gd name="connsiteY8" fmla="*/ 491984 h 1585520"/>
                      <a:gd name="connsiteX9" fmla="*/ 521176 w 552481"/>
                      <a:gd name="connsiteY9" fmla="*/ 611487 h 1585520"/>
                      <a:gd name="connsiteX10" fmla="*/ 508896 w 552481"/>
                      <a:gd name="connsiteY10" fmla="*/ 791532 h 1585520"/>
                      <a:gd name="connsiteX11" fmla="*/ 270832 w 552481"/>
                      <a:gd name="connsiteY11" fmla="*/ 619203 h 1585520"/>
                      <a:gd name="connsiteX12" fmla="*/ 501344 w 552481"/>
                      <a:gd name="connsiteY12" fmla="*/ 815973 h 1585520"/>
                      <a:gd name="connsiteX13" fmla="*/ 534221 w 552481"/>
                      <a:gd name="connsiteY13" fmla="*/ 989751 h 1585520"/>
                      <a:gd name="connsiteX14" fmla="*/ 184579 w 552481"/>
                      <a:gd name="connsiteY14" fmla="*/ 741931 h 1585520"/>
                      <a:gd name="connsiteX15" fmla="*/ 521700 w 552481"/>
                      <a:gd name="connsiteY15" fmla="*/ 1009232 h 1585520"/>
                      <a:gd name="connsiteX16" fmla="*/ 507056 w 552481"/>
                      <a:gd name="connsiteY16" fmla="*/ 1169267 h 1585520"/>
                      <a:gd name="connsiteX17" fmla="*/ 119129 w 552481"/>
                      <a:gd name="connsiteY17" fmla="*/ 889458 h 1585520"/>
                      <a:gd name="connsiteX18" fmla="*/ 504472 w 552481"/>
                      <a:gd name="connsiteY18" fmla="*/ 1198018 h 1585520"/>
                      <a:gd name="connsiteX19" fmla="*/ 519836 w 552481"/>
                      <a:gd name="connsiteY19" fmla="*/ 1370630 h 1585520"/>
                      <a:gd name="connsiteX20" fmla="*/ 184579 w 552481"/>
                      <a:gd name="connsiteY20" fmla="*/ 1132651 h 1585520"/>
                      <a:gd name="connsiteX21" fmla="*/ 509865 w 552481"/>
                      <a:gd name="connsiteY21" fmla="*/ 1387661 h 1585520"/>
                      <a:gd name="connsiteX22" fmla="*/ 552481 w 552481"/>
                      <a:gd name="connsiteY22" fmla="*/ 1585328 h 1585520"/>
                      <a:gd name="connsiteX23" fmla="*/ 103908 w 552481"/>
                      <a:gd name="connsiteY23" fmla="*/ 1357263 h 1585520"/>
                      <a:gd name="connsiteX24" fmla="*/ 550099 w 552481"/>
                      <a:gd name="connsiteY24" fmla="*/ 0 h 1585520"/>
                      <a:gd name="connsiteX0" fmla="*/ 550099 w 552481"/>
                      <a:gd name="connsiteY0" fmla="*/ 0 h 1585520"/>
                      <a:gd name="connsiteX1" fmla="*/ 550454 w 552481"/>
                      <a:gd name="connsiteY1" fmla="*/ 236086 h 1585520"/>
                      <a:gd name="connsiteX2" fmla="*/ 488816 w 552481"/>
                      <a:gd name="connsiteY2" fmla="*/ 193543 h 1585520"/>
                      <a:gd name="connsiteX3" fmla="*/ 550466 w 552481"/>
                      <a:gd name="connsiteY3" fmla="*/ 244157 h 1585520"/>
                      <a:gd name="connsiteX4" fmla="*/ 550735 w 552481"/>
                      <a:gd name="connsiteY4" fmla="*/ 423083 h 1585520"/>
                      <a:gd name="connsiteX5" fmla="*/ 440807 w 552481"/>
                      <a:gd name="connsiteY5" fmla="*/ 347209 h 1585520"/>
                      <a:gd name="connsiteX6" fmla="*/ 530748 w 552481"/>
                      <a:gd name="connsiteY6" fmla="*/ 427144 h 1585520"/>
                      <a:gd name="connsiteX7" fmla="*/ 523630 w 552481"/>
                      <a:gd name="connsiteY7" fmla="*/ 593972 h 1585520"/>
                      <a:gd name="connsiteX8" fmla="*/ 372197 w 552481"/>
                      <a:gd name="connsiteY8" fmla="*/ 491984 h 1585520"/>
                      <a:gd name="connsiteX9" fmla="*/ 521176 w 552481"/>
                      <a:gd name="connsiteY9" fmla="*/ 611487 h 1585520"/>
                      <a:gd name="connsiteX10" fmla="*/ 508896 w 552481"/>
                      <a:gd name="connsiteY10" fmla="*/ 791532 h 1585520"/>
                      <a:gd name="connsiteX11" fmla="*/ 270832 w 552481"/>
                      <a:gd name="connsiteY11" fmla="*/ 619203 h 1585520"/>
                      <a:gd name="connsiteX12" fmla="*/ 501344 w 552481"/>
                      <a:gd name="connsiteY12" fmla="*/ 815973 h 1585520"/>
                      <a:gd name="connsiteX13" fmla="*/ 534221 w 552481"/>
                      <a:gd name="connsiteY13" fmla="*/ 989751 h 1585520"/>
                      <a:gd name="connsiteX14" fmla="*/ 184579 w 552481"/>
                      <a:gd name="connsiteY14" fmla="*/ 741931 h 1585520"/>
                      <a:gd name="connsiteX15" fmla="*/ 521700 w 552481"/>
                      <a:gd name="connsiteY15" fmla="*/ 1009232 h 1585520"/>
                      <a:gd name="connsiteX16" fmla="*/ 507056 w 552481"/>
                      <a:gd name="connsiteY16" fmla="*/ 1169267 h 1585520"/>
                      <a:gd name="connsiteX17" fmla="*/ 119129 w 552481"/>
                      <a:gd name="connsiteY17" fmla="*/ 889458 h 1585520"/>
                      <a:gd name="connsiteX18" fmla="*/ 504472 w 552481"/>
                      <a:gd name="connsiteY18" fmla="*/ 1198018 h 1585520"/>
                      <a:gd name="connsiteX19" fmla="*/ 519836 w 552481"/>
                      <a:gd name="connsiteY19" fmla="*/ 1370630 h 1585520"/>
                      <a:gd name="connsiteX20" fmla="*/ 184579 w 552481"/>
                      <a:gd name="connsiteY20" fmla="*/ 1132651 h 1585520"/>
                      <a:gd name="connsiteX21" fmla="*/ 509865 w 552481"/>
                      <a:gd name="connsiteY21" fmla="*/ 1387661 h 1585520"/>
                      <a:gd name="connsiteX22" fmla="*/ 552481 w 552481"/>
                      <a:gd name="connsiteY22" fmla="*/ 1585328 h 1585520"/>
                      <a:gd name="connsiteX23" fmla="*/ 103908 w 552481"/>
                      <a:gd name="connsiteY23" fmla="*/ 1357263 h 1585520"/>
                      <a:gd name="connsiteX24" fmla="*/ 550099 w 552481"/>
                      <a:gd name="connsiteY24" fmla="*/ 0 h 1585520"/>
                      <a:gd name="connsiteX0" fmla="*/ 550099 w 552481"/>
                      <a:gd name="connsiteY0" fmla="*/ 0 h 1585520"/>
                      <a:gd name="connsiteX1" fmla="*/ 550454 w 552481"/>
                      <a:gd name="connsiteY1" fmla="*/ 236086 h 1585520"/>
                      <a:gd name="connsiteX2" fmla="*/ 488816 w 552481"/>
                      <a:gd name="connsiteY2" fmla="*/ 193543 h 1585520"/>
                      <a:gd name="connsiteX3" fmla="*/ 550466 w 552481"/>
                      <a:gd name="connsiteY3" fmla="*/ 244157 h 1585520"/>
                      <a:gd name="connsiteX4" fmla="*/ 528440 w 552481"/>
                      <a:gd name="connsiteY4" fmla="*/ 395095 h 1585520"/>
                      <a:gd name="connsiteX5" fmla="*/ 440807 w 552481"/>
                      <a:gd name="connsiteY5" fmla="*/ 347209 h 1585520"/>
                      <a:gd name="connsiteX6" fmla="*/ 530748 w 552481"/>
                      <a:gd name="connsiteY6" fmla="*/ 427144 h 1585520"/>
                      <a:gd name="connsiteX7" fmla="*/ 523630 w 552481"/>
                      <a:gd name="connsiteY7" fmla="*/ 593972 h 1585520"/>
                      <a:gd name="connsiteX8" fmla="*/ 372197 w 552481"/>
                      <a:gd name="connsiteY8" fmla="*/ 491984 h 1585520"/>
                      <a:gd name="connsiteX9" fmla="*/ 521176 w 552481"/>
                      <a:gd name="connsiteY9" fmla="*/ 611487 h 1585520"/>
                      <a:gd name="connsiteX10" fmla="*/ 508896 w 552481"/>
                      <a:gd name="connsiteY10" fmla="*/ 791532 h 1585520"/>
                      <a:gd name="connsiteX11" fmla="*/ 270832 w 552481"/>
                      <a:gd name="connsiteY11" fmla="*/ 619203 h 1585520"/>
                      <a:gd name="connsiteX12" fmla="*/ 501344 w 552481"/>
                      <a:gd name="connsiteY12" fmla="*/ 815973 h 1585520"/>
                      <a:gd name="connsiteX13" fmla="*/ 534221 w 552481"/>
                      <a:gd name="connsiteY13" fmla="*/ 989751 h 1585520"/>
                      <a:gd name="connsiteX14" fmla="*/ 184579 w 552481"/>
                      <a:gd name="connsiteY14" fmla="*/ 741931 h 1585520"/>
                      <a:gd name="connsiteX15" fmla="*/ 521700 w 552481"/>
                      <a:gd name="connsiteY15" fmla="*/ 1009232 h 1585520"/>
                      <a:gd name="connsiteX16" fmla="*/ 507056 w 552481"/>
                      <a:gd name="connsiteY16" fmla="*/ 1169267 h 1585520"/>
                      <a:gd name="connsiteX17" fmla="*/ 119129 w 552481"/>
                      <a:gd name="connsiteY17" fmla="*/ 889458 h 1585520"/>
                      <a:gd name="connsiteX18" fmla="*/ 504472 w 552481"/>
                      <a:gd name="connsiteY18" fmla="*/ 1198018 h 1585520"/>
                      <a:gd name="connsiteX19" fmla="*/ 519836 w 552481"/>
                      <a:gd name="connsiteY19" fmla="*/ 1370630 h 1585520"/>
                      <a:gd name="connsiteX20" fmla="*/ 184579 w 552481"/>
                      <a:gd name="connsiteY20" fmla="*/ 1132651 h 1585520"/>
                      <a:gd name="connsiteX21" fmla="*/ 509865 w 552481"/>
                      <a:gd name="connsiteY21" fmla="*/ 1387661 h 1585520"/>
                      <a:gd name="connsiteX22" fmla="*/ 552481 w 552481"/>
                      <a:gd name="connsiteY22" fmla="*/ 1585328 h 1585520"/>
                      <a:gd name="connsiteX23" fmla="*/ 103908 w 552481"/>
                      <a:gd name="connsiteY23" fmla="*/ 1357263 h 1585520"/>
                      <a:gd name="connsiteX24" fmla="*/ 550099 w 552481"/>
                      <a:gd name="connsiteY24" fmla="*/ 0 h 1585520"/>
                      <a:gd name="connsiteX0" fmla="*/ 550099 w 552481"/>
                      <a:gd name="connsiteY0" fmla="*/ 0 h 1585520"/>
                      <a:gd name="connsiteX1" fmla="*/ 550454 w 552481"/>
                      <a:gd name="connsiteY1" fmla="*/ 236086 h 1585520"/>
                      <a:gd name="connsiteX2" fmla="*/ 488816 w 552481"/>
                      <a:gd name="connsiteY2" fmla="*/ 193543 h 1585520"/>
                      <a:gd name="connsiteX3" fmla="*/ 532877 w 552481"/>
                      <a:gd name="connsiteY3" fmla="*/ 241409 h 1585520"/>
                      <a:gd name="connsiteX4" fmla="*/ 528440 w 552481"/>
                      <a:gd name="connsiteY4" fmla="*/ 395095 h 1585520"/>
                      <a:gd name="connsiteX5" fmla="*/ 440807 w 552481"/>
                      <a:gd name="connsiteY5" fmla="*/ 347209 h 1585520"/>
                      <a:gd name="connsiteX6" fmla="*/ 530748 w 552481"/>
                      <a:gd name="connsiteY6" fmla="*/ 427144 h 1585520"/>
                      <a:gd name="connsiteX7" fmla="*/ 523630 w 552481"/>
                      <a:gd name="connsiteY7" fmla="*/ 593972 h 1585520"/>
                      <a:gd name="connsiteX8" fmla="*/ 372197 w 552481"/>
                      <a:gd name="connsiteY8" fmla="*/ 491984 h 1585520"/>
                      <a:gd name="connsiteX9" fmla="*/ 521176 w 552481"/>
                      <a:gd name="connsiteY9" fmla="*/ 611487 h 1585520"/>
                      <a:gd name="connsiteX10" fmla="*/ 508896 w 552481"/>
                      <a:gd name="connsiteY10" fmla="*/ 791532 h 1585520"/>
                      <a:gd name="connsiteX11" fmla="*/ 270832 w 552481"/>
                      <a:gd name="connsiteY11" fmla="*/ 619203 h 1585520"/>
                      <a:gd name="connsiteX12" fmla="*/ 501344 w 552481"/>
                      <a:gd name="connsiteY12" fmla="*/ 815973 h 1585520"/>
                      <a:gd name="connsiteX13" fmla="*/ 534221 w 552481"/>
                      <a:gd name="connsiteY13" fmla="*/ 989751 h 1585520"/>
                      <a:gd name="connsiteX14" fmla="*/ 184579 w 552481"/>
                      <a:gd name="connsiteY14" fmla="*/ 741931 h 1585520"/>
                      <a:gd name="connsiteX15" fmla="*/ 521700 w 552481"/>
                      <a:gd name="connsiteY15" fmla="*/ 1009232 h 1585520"/>
                      <a:gd name="connsiteX16" fmla="*/ 507056 w 552481"/>
                      <a:gd name="connsiteY16" fmla="*/ 1169267 h 1585520"/>
                      <a:gd name="connsiteX17" fmla="*/ 119129 w 552481"/>
                      <a:gd name="connsiteY17" fmla="*/ 889458 h 1585520"/>
                      <a:gd name="connsiteX18" fmla="*/ 504472 w 552481"/>
                      <a:gd name="connsiteY18" fmla="*/ 1198018 h 1585520"/>
                      <a:gd name="connsiteX19" fmla="*/ 519836 w 552481"/>
                      <a:gd name="connsiteY19" fmla="*/ 1370630 h 1585520"/>
                      <a:gd name="connsiteX20" fmla="*/ 184579 w 552481"/>
                      <a:gd name="connsiteY20" fmla="*/ 1132651 h 1585520"/>
                      <a:gd name="connsiteX21" fmla="*/ 509865 w 552481"/>
                      <a:gd name="connsiteY21" fmla="*/ 1387661 h 1585520"/>
                      <a:gd name="connsiteX22" fmla="*/ 552481 w 552481"/>
                      <a:gd name="connsiteY22" fmla="*/ 1585328 h 1585520"/>
                      <a:gd name="connsiteX23" fmla="*/ 103908 w 552481"/>
                      <a:gd name="connsiteY23" fmla="*/ 1357263 h 1585520"/>
                      <a:gd name="connsiteX24" fmla="*/ 550099 w 552481"/>
                      <a:gd name="connsiteY24" fmla="*/ 0 h 1585520"/>
                      <a:gd name="connsiteX0" fmla="*/ 550099 w 580141"/>
                      <a:gd name="connsiteY0" fmla="*/ 54739 h 1640259"/>
                      <a:gd name="connsiteX1" fmla="*/ 536842 w 580141"/>
                      <a:gd name="connsiteY1" fmla="*/ 262901 h 1640259"/>
                      <a:gd name="connsiteX2" fmla="*/ 550454 w 580141"/>
                      <a:gd name="connsiteY2" fmla="*/ 290825 h 1640259"/>
                      <a:gd name="connsiteX3" fmla="*/ 488816 w 580141"/>
                      <a:gd name="connsiteY3" fmla="*/ 248282 h 1640259"/>
                      <a:gd name="connsiteX4" fmla="*/ 532877 w 580141"/>
                      <a:gd name="connsiteY4" fmla="*/ 296148 h 1640259"/>
                      <a:gd name="connsiteX5" fmla="*/ 528440 w 580141"/>
                      <a:gd name="connsiteY5" fmla="*/ 449834 h 1640259"/>
                      <a:gd name="connsiteX6" fmla="*/ 440807 w 580141"/>
                      <a:gd name="connsiteY6" fmla="*/ 401948 h 1640259"/>
                      <a:gd name="connsiteX7" fmla="*/ 530748 w 580141"/>
                      <a:gd name="connsiteY7" fmla="*/ 481883 h 1640259"/>
                      <a:gd name="connsiteX8" fmla="*/ 523630 w 580141"/>
                      <a:gd name="connsiteY8" fmla="*/ 648711 h 1640259"/>
                      <a:gd name="connsiteX9" fmla="*/ 372197 w 580141"/>
                      <a:gd name="connsiteY9" fmla="*/ 546723 h 1640259"/>
                      <a:gd name="connsiteX10" fmla="*/ 521176 w 580141"/>
                      <a:gd name="connsiteY10" fmla="*/ 666226 h 1640259"/>
                      <a:gd name="connsiteX11" fmla="*/ 508896 w 580141"/>
                      <a:gd name="connsiteY11" fmla="*/ 846271 h 1640259"/>
                      <a:gd name="connsiteX12" fmla="*/ 270832 w 580141"/>
                      <a:gd name="connsiteY12" fmla="*/ 673942 h 1640259"/>
                      <a:gd name="connsiteX13" fmla="*/ 501344 w 580141"/>
                      <a:gd name="connsiteY13" fmla="*/ 870712 h 1640259"/>
                      <a:gd name="connsiteX14" fmla="*/ 534221 w 580141"/>
                      <a:gd name="connsiteY14" fmla="*/ 1044490 h 1640259"/>
                      <a:gd name="connsiteX15" fmla="*/ 184579 w 580141"/>
                      <a:gd name="connsiteY15" fmla="*/ 796670 h 1640259"/>
                      <a:gd name="connsiteX16" fmla="*/ 521700 w 580141"/>
                      <a:gd name="connsiteY16" fmla="*/ 1063971 h 1640259"/>
                      <a:gd name="connsiteX17" fmla="*/ 507056 w 580141"/>
                      <a:gd name="connsiteY17" fmla="*/ 1224006 h 1640259"/>
                      <a:gd name="connsiteX18" fmla="*/ 119129 w 580141"/>
                      <a:gd name="connsiteY18" fmla="*/ 944197 h 1640259"/>
                      <a:gd name="connsiteX19" fmla="*/ 504472 w 580141"/>
                      <a:gd name="connsiteY19" fmla="*/ 1252757 h 1640259"/>
                      <a:gd name="connsiteX20" fmla="*/ 519836 w 580141"/>
                      <a:gd name="connsiteY20" fmla="*/ 1425369 h 1640259"/>
                      <a:gd name="connsiteX21" fmla="*/ 184579 w 580141"/>
                      <a:gd name="connsiteY21" fmla="*/ 1187390 h 1640259"/>
                      <a:gd name="connsiteX22" fmla="*/ 509865 w 580141"/>
                      <a:gd name="connsiteY22" fmla="*/ 1442400 h 1640259"/>
                      <a:gd name="connsiteX23" fmla="*/ 552481 w 580141"/>
                      <a:gd name="connsiteY23" fmla="*/ 1640067 h 1640259"/>
                      <a:gd name="connsiteX24" fmla="*/ 103908 w 580141"/>
                      <a:gd name="connsiteY24" fmla="*/ 1412002 h 1640259"/>
                      <a:gd name="connsiteX25" fmla="*/ 550099 w 580141"/>
                      <a:gd name="connsiteY25" fmla="*/ 54739 h 1640259"/>
                      <a:gd name="connsiteX0" fmla="*/ 550099 w 580141"/>
                      <a:gd name="connsiteY0" fmla="*/ 54739 h 1640259"/>
                      <a:gd name="connsiteX1" fmla="*/ 536842 w 580141"/>
                      <a:gd name="connsiteY1" fmla="*/ 262901 h 1640259"/>
                      <a:gd name="connsiteX2" fmla="*/ 550454 w 580141"/>
                      <a:gd name="connsiteY2" fmla="*/ 290825 h 1640259"/>
                      <a:gd name="connsiteX3" fmla="*/ 488816 w 580141"/>
                      <a:gd name="connsiteY3" fmla="*/ 248282 h 1640259"/>
                      <a:gd name="connsiteX4" fmla="*/ 532877 w 580141"/>
                      <a:gd name="connsiteY4" fmla="*/ 296148 h 1640259"/>
                      <a:gd name="connsiteX5" fmla="*/ 528440 w 580141"/>
                      <a:gd name="connsiteY5" fmla="*/ 449834 h 1640259"/>
                      <a:gd name="connsiteX6" fmla="*/ 440807 w 580141"/>
                      <a:gd name="connsiteY6" fmla="*/ 401948 h 1640259"/>
                      <a:gd name="connsiteX7" fmla="*/ 530748 w 580141"/>
                      <a:gd name="connsiteY7" fmla="*/ 481883 h 1640259"/>
                      <a:gd name="connsiteX8" fmla="*/ 523630 w 580141"/>
                      <a:gd name="connsiteY8" fmla="*/ 648711 h 1640259"/>
                      <a:gd name="connsiteX9" fmla="*/ 372197 w 580141"/>
                      <a:gd name="connsiteY9" fmla="*/ 546723 h 1640259"/>
                      <a:gd name="connsiteX10" fmla="*/ 521176 w 580141"/>
                      <a:gd name="connsiteY10" fmla="*/ 666226 h 1640259"/>
                      <a:gd name="connsiteX11" fmla="*/ 508896 w 580141"/>
                      <a:gd name="connsiteY11" fmla="*/ 846271 h 1640259"/>
                      <a:gd name="connsiteX12" fmla="*/ 270832 w 580141"/>
                      <a:gd name="connsiteY12" fmla="*/ 673942 h 1640259"/>
                      <a:gd name="connsiteX13" fmla="*/ 501344 w 580141"/>
                      <a:gd name="connsiteY13" fmla="*/ 870712 h 1640259"/>
                      <a:gd name="connsiteX14" fmla="*/ 484201 w 580141"/>
                      <a:gd name="connsiteY14" fmla="*/ 1018658 h 1640259"/>
                      <a:gd name="connsiteX15" fmla="*/ 184579 w 580141"/>
                      <a:gd name="connsiteY15" fmla="*/ 796670 h 1640259"/>
                      <a:gd name="connsiteX16" fmla="*/ 521700 w 580141"/>
                      <a:gd name="connsiteY16" fmla="*/ 1063971 h 1640259"/>
                      <a:gd name="connsiteX17" fmla="*/ 507056 w 580141"/>
                      <a:gd name="connsiteY17" fmla="*/ 1224006 h 1640259"/>
                      <a:gd name="connsiteX18" fmla="*/ 119129 w 580141"/>
                      <a:gd name="connsiteY18" fmla="*/ 944197 h 1640259"/>
                      <a:gd name="connsiteX19" fmla="*/ 504472 w 580141"/>
                      <a:gd name="connsiteY19" fmla="*/ 1252757 h 1640259"/>
                      <a:gd name="connsiteX20" fmla="*/ 519836 w 580141"/>
                      <a:gd name="connsiteY20" fmla="*/ 1425369 h 1640259"/>
                      <a:gd name="connsiteX21" fmla="*/ 184579 w 580141"/>
                      <a:gd name="connsiteY21" fmla="*/ 1187390 h 1640259"/>
                      <a:gd name="connsiteX22" fmla="*/ 509865 w 580141"/>
                      <a:gd name="connsiteY22" fmla="*/ 1442400 h 1640259"/>
                      <a:gd name="connsiteX23" fmla="*/ 552481 w 580141"/>
                      <a:gd name="connsiteY23" fmla="*/ 1640067 h 1640259"/>
                      <a:gd name="connsiteX24" fmla="*/ 103908 w 580141"/>
                      <a:gd name="connsiteY24" fmla="*/ 1412002 h 1640259"/>
                      <a:gd name="connsiteX25" fmla="*/ 550099 w 580141"/>
                      <a:gd name="connsiteY25" fmla="*/ 54739 h 1640259"/>
                      <a:gd name="connsiteX0" fmla="*/ 550099 w 580141"/>
                      <a:gd name="connsiteY0" fmla="*/ 54739 h 1640259"/>
                      <a:gd name="connsiteX1" fmla="*/ 536842 w 580141"/>
                      <a:gd name="connsiteY1" fmla="*/ 262901 h 1640259"/>
                      <a:gd name="connsiteX2" fmla="*/ 550454 w 580141"/>
                      <a:gd name="connsiteY2" fmla="*/ 290825 h 1640259"/>
                      <a:gd name="connsiteX3" fmla="*/ 488816 w 580141"/>
                      <a:gd name="connsiteY3" fmla="*/ 248282 h 1640259"/>
                      <a:gd name="connsiteX4" fmla="*/ 532877 w 580141"/>
                      <a:gd name="connsiteY4" fmla="*/ 296148 h 1640259"/>
                      <a:gd name="connsiteX5" fmla="*/ 528440 w 580141"/>
                      <a:gd name="connsiteY5" fmla="*/ 449834 h 1640259"/>
                      <a:gd name="connsiteX6" fmla="*/ 440807 w 580141"/>
                      <a:gd name="connsiteY6" fmla="*/ 401948 h 1640259"/>
                      <a:gd name="connsiteX7" fmla="*/ 530748 w 580141"/>
                      <a:gd name="connsiteY7" fmla="*/ 481883 h 1640259"/>
                      <a:gd name="connsiteX8" fmla="*/ 523630 w 580141"/>
                      <a:gd name="connsiteY8" fmla="*/ 648711 h 1640259"/>
                      <a:gd name="connsiteX9" fmla="*/ 372197 w 580141"/>
                      <a:gd name="connsiteY9" fmla="*/ 546723 h 1640259"/>
                      <a:gd name="connsiteX10" fmla="*/ 521176 w 580141"/>
                      <a:gd name="connsiteY10" fmla="*/ 666226 h 1640259"/>
                      <a:gd name="connsiteX11" fmla="*/ 508896 w 580141"/>
                      <a:gd name="connsiteY11" fmla="*/ 846271 h 1640259"/>
                      <a:gd name="connsiteX12" fmla="*/ 270832 w 580141"/>
                      <a:gd name="connsiteY12" fmla="*/ 673942 h 1640259"/>
                      <a:gd name="connsiteX13" fmla="*/ 501344 w 580141"/>
                      <a:gd name="connsiteY13" fmla="*/ 870712 h 1640259"/>
                      <a:gd name="connsiteX14" fmla="*/ 484201 w 580141"/>
                      <a:gd name="connsiteY14" fmla="*/ 1018658 h 1640259"/>
                      <a:gd name="connsiteX15" fmla="*/ 184579 w 580141"/>
                      <a:gd name="connsiteY15" fmla="*/ 796670 h 1640259"/>
                      <a:gd name="connsiteX16" fmla="*/ 479002 w 580141"/>
                      <a:gd name="connsiteY16" fmla="*/ 1055860 h 1640259"/>
                      <a:gd name="connsiteX17" fmla="*/ 507056 w 580141"/>
                      <a:gd name="connsiteY17" fmla="*/ 1224006 h 1640259"/>
                      <a:gd name="connsiteX18" fmla="*/ 119129 w 580141"/>
                      <a:gd name="connsiteY18" fmla="*/ 944197 h 1640259"/>
                      <a:gd name="connsiteX19" fmla="*/ 504472 w 580141"/>
                      <a:gd name="connsiteY19" fmla="*/ 1252757 h 1640259"/>
                      <a:gd name="connsiteX20" fmla="*/ 519836 w 580141"/>
                      <a:gd name="connsiteY20" fmla="*/ 1425369 h 1640259"/>
                      <a:gd name="connsiteX21" fmla="*/ 184579 w 580141"/>
                      <a:gd name="connsiteY21" fmla="*/ 1187390 h 1640259"/>
                      <a:gd name="connsiteX22" fmla="*/ 509865 w 580141"/>
                      <a:gd name="connsiteY22" fmla="*/ 1442400 h 1640259"/>
                      <a:gd name="connsiteX23" fmla="*/ 552481 w 580141"/>
                      <a:gd name="connsiteY23" fmla="*/ 1640067 h 1640259"/>
                      <a:gd name="connsiteX24" fmla="*/ 103908 w 580141"/>
                      <a:gd name="connsiteY24" fmla="*/ 1412002 h 1640259"/>
                      <a:gd name="connsiteX25" fmla="*/ 550099 w 580141"/>
                      <a:gd name="connsiteY25" fmla="*/ 54739 h 1640259"/>
                      <a:gd name="connsiteX0" fmla="*/ 550099 w 580141"/>
                      <a:gd name="connsiteY0" fmla="*/ 54739 h 1640259"/>
                      <a:gd name="connsiteX1" fmla="*/ 536842 w 580141"/>
                      <a:gd name="connsiteY1" fmla="*/ 262901 h 1640259"/>
                      <a:gd name="connsiteX2" fmla="*/ 550454 w 580141"/>
                      <a:gd name="connsiteY2" fmla="*/ 290825 h 1640259"/>
                      <a:gd name="connsiteX3" fmla="*/ 488816 w 580141"/>
                      <a:gd name="connsiteY3" fmla="*/ 248282 h 1640259"/>
                      <a:gd name="connsiteX4" fmla="*/ 532877 w 580141"/>
                      <a:gd name="connsiteY4" fmla="*/ 296148 h 1640259"/>
                      <a:gd name="connsiteX5" fmla="*/ 528440 w 580141"/>
                      <a:gd name="connsiteY5" fmla="*/ 449834 h 1640259"/>
                      <a:gd name="connsiteX6" fmla="*/ 440807 w 580141"/>
                      <a:gd name="connsiteY6" fmla="*/ 401948 h 1640259"/>
                      <a:gd name="connsiteX7" fmla="*/ 530748 w 580141"/>
                      <a:gd name="connsiteY7" fmla="*/ 481883 h 1640259"/>
                      <a:gd name="connsiteX8" fmla="*/ 523630 w 580141"/>
                      <a:gd name="connsiteY8" fmla="*/ 648711 h 1640259"/>
                      <a:gd name="connsiteX9" fmla="*/ 372197 w 580141"/>
                      <a:gd name="connsiteY9" fmla="*/ 546723 h 1640259"/>
                      <a:gd name="connsiteX10" fmla="*/ 521176 w 580141"/>
                      <a:gd name="connsiteY10" fmla="*/ 666226 h 1640259"/>
                      <a:gd name="connsiteX11" fmla="*/ 508896 w 580141"/>
                      <a:gd name="connsiteY11" fmla="*/ 846271 h 1640259"/>
                      <a:gd name="connsiteX12" fmla="*/ 270832 w 580141"/>
                      <a:gd name="connsiteY12" fmla="*/ 673942 h 1640259"/>
                      <a:gd name="connsiteX13" fmla="*/ 501344 w 580141"/>
                      <a:gd name="connsiteY13" fmla="*/ 870712 h 1640259"/>
                      <a:gd name="connsiteX14" fmla="*/ 484201 w 580141"/>
                      <a:gd name="connsiteY14" fmla="*/ 1018658 h 1640259"/>
                      <a:gd name="connsiteX15" fmla="*/ 184579 w 580141"/>
                      <a:gd name="connsiteY15" fmla="*/ 796670 h 1640259"/>
                      <a:gd name="connsiteX16" fmla="*/ 479002 w 580141"/>
                      <a:gd name="connsiteY16" fmla="*/ 1055860 h 1640259"/>
                      <a:gd name="connsiteX17" fmla="*/ 474625 w 580141"/>
                      <a:gd name="connsiteY17" fmla="*/ 1200922 h 1640259"/>
                      <a:gd name="connsiteX18" fmla="*/ 119129 w 580141"/>
                      <a:gd name="connsiteY18" fmla="*/ 944197 h 1640259"/>
                      <a:gd name="connsiteX19" fmla="*/ 504472 w 580141"/>
                      <a:gd name="connsiteY19" fmla="*/ 1252757 h 1640259"/>
                      <a:gd name="connsiteX20" fmla="*/ 519836 w 580141"/>
                      <a:gd name="connsiteY20" fmla="*/ 1425369 h 1640259"/>
                      <a:gd name="connsiteX21" fmla="*/ 184579 w 580141"/>
                      <a:gd name="connsiteY21" fmla="*/ 1187390 h 1640259"/>
                      <a:gd name="connsiteX22" fmla="*/ 509865 w 580141"/>
                      <a:gd name="connsiteY22" fmla="*/ 1442400 h 1640259"/>
                      <a:gd name="connsiteX23" fmla="*/ 552481 w 580141"/>
                      <a:gd name="connsiteY23" fmla="*/ 1640067 h 1640259"/>
                      <a:gd name="connsiteX24" fmla="*/ 103908 w 580141"/>
                      <a:gd name="connsiteY24" fmla="*/ 1412002 h 1640259"/>
                      <a:gd name="connsiteX25" fmla="*/ 550099 w 580141"/>
                      <a:gd name="connsiteY25" fmla="*/ 54739 h 1640259"/>
                      <a:gd name="connsiteX0" fmla="*/ 550099 w 580141"/>
                      <a:gd name="connsiteY0" fmla="*/ 54739 h 1640259"/>
                      <a:gd name="connsiteX1" fmla="*/ 536842 w 580141"/>
                      <a:gd name="connsiteY1" fmla="*/ 262901 h 1640259"/>
                      <a:gd name="connsiteX2" fmla="*/ 550454 w 580141"/>
                      <a:gd name="connsiteY2" fmla="*/ 290825 h 1640259"/>
                      <a:gd name="connsiteX3" fmla="*/ 488816 w 580141"/>
                      <a:gd name="connsiteY3" fmla="*/ 248282 h 1640259"/>
                      <a:gd name="connsiteX4" fmla="*/ 532877 w 580141"/>
                      <a:gd name="connsiteY4" fmla="*/ 296148 h 1640259"/>
                      <a:gd name="connsiteX5" fmla="*/ 528440 w 580141"/>
                      <a:gd name="connsiteY5" fmla="*/ 449834 h 1640259"/>
                      <a:gd name="connsiteX6" fmla="*/ 440807 w 580141"/>
                      <a:gd name="connsiteY6" fmla="*/ 401948 h 1640259"/>
                      <a:gd name="connsiteX7" fmla="*/ 530748 w 580141"/>
                      <a:gd name="connsiteY7" fmla="*/ 481883 h 1640259"/>
                      <a:gd name="connsiteX8" fmla="*/ 523630 w 580141"/>
                      <a:gd name="connsiteY8" fmla="*/ 648711 h 1640259"/>
                      <a:gd name="connsiteX9" fmla="*/ 372197 w 580141"/>
                      <a:gd name="connsiteY9" fmla="*/ 546723 h 1640259"/>
                      <a:gd name="connsiteX10" fmla="*/ 521176 w 580141"/>
                      <a:gd name="connsiteY10" fmla="*/ 666226 h 1640259"/>
                      <a:gd name="connsiteX11" fmla="*/ 508896 w 580141"/>
                      <a:gd name="connsiteY11" fmla="*/ 846271 h 1640259"/>
                      <a:gd name="connsiteX12" fmla="*/ 270832 w 580141"/>
                      <a:gd name="connsiteY12" fmla="*/ 673942 h 1640259"/>
                      <a:gd name="connsiteX13" fmla="*/ 501344 w 580141"/>
                      <a:gd name="connsiteY13" fmla="*/ 870712 h 1640259"/>
                      <a:gd name="connsiteX14" fmla="*/ 484201 w 580141"/>
                      <a:gd name="connsiteY14" fmla="*/ 1018658 h 1640259"/>
                      <a:gd name="connsiteX15" fmla="*/ 184579 w 580141"/>
                      <a:gd name="connsiteY15" fmla="*/ 796670 h 1640259"/>
                      <a:gd name="connsiteX16" fmla="*/ 479002 w 580141"/>
                      <a:gd name="connsiteY16" fmla="*/ 1055860 h 1640259"/>
                      <a:gd name="connsiteX17" fmla="*/ 474625 w 580141"/>
                      <a:gd name="connsiteY17" fmla="*/ 1200922 h 1640259"/>
                      <a:gd name="connsiteX18" fmla="*/ 119129 w 580141"/>
                      <a:gd name="connsiteY18" fmla="*/ 944197 h 1640259"/>
                      <a:gd name="connsiteX19" fmla="*/ 467006 w 580141"/>
                      <a:gd name="connsiteY19" fmla="*/ 1229607 h 1640259"/>
                      <a:gd name="connsiteX20" fmla="*/ 519836 w 580141"/>
                      <a:gd name="connsiteY20" fmla="*/ 1425369 h 1640259"/>
                      <a:gd name="connsiteX21" fmla="*/ 184579 w 580141"/>
                      <a:gd name="connsiteY21" fmla="*/ 1187390 h 1640259"/>
                      <a:gd name="connsiteX22" fmla="*/ 509865 w 580141"/>
                      <a:gd name="connsiteY22" fmla="*/ 1442400 h 1640259"/>
                      <a:gd name="connsiteX23" fmla="*/ 552481 w 580141"/>
                      <a:gd name="connsiteY23" fmla="*/ 1640067 h 1640259"/>
                      <a:gd name="connsiteX24" fmla="*/ 103908 w 580141"/>
                      <a:gd name="connsiteY24" fmla="*/ 1412002 h 1640259"/>
                      <a:gd name="connsiteX25" fmla="*/ 550099 w 580141"/>
                      <a:gd name="connsiteY25" fmla="*/ 54739 h 1640259"/>
                      <a:gd name="connsiteX0" fmla="*/ 550099 w 580141"/>
                      <a:gd name="connsiteY0" fmla="*/ 54739 h 1640259"/>
                      <a:gd name="connsiteX1" fmla="*/ 536842 w 580141"/>
                      <a:gd name="connsiteY1" fmla="*/ 262901 h 1640259"/>
                      <a:gd name="connsiteX2" fmla="*/ 550454 w 580141"/>
                      <a:gd name="connsiteY2" fmla="*/ 290825 h 1640259"/>
                      <a:gd name="connsiteX3" fmla="*/ 488816 w 580141"/>
                      <a:gd name="connsiteY3" fmla="*/ 248282 h 1640259"/>
                      <a:gd name="connsiteX4" fmla="*/ 532877 w 580141"/>
                      <a:gd name="connsiteY4" fmla="*/ 296148 h 1640259"/>
                      <a:gd name="connsiteX5" fmla="*/ 528440 w 580141"/>
                      <a:gd name="connsiteY5" fmla="*/ 449834 h 1640259"/>
                      <a:gd name="connsiteX6" fmla="*/ 440807 w 580141"/>
                      <a:gd name="connsiteY6" fmla="*/ 401948 h 1640259"/>
                      <a:gd name="connsiteX7" fmla="*/ 530748 w 580141"/>
                      <a:gd name="connsiteY7" fmla="*/ 481883 h 1640259"/>
                      <a:gd name="connsiteX8" fmla="*/ 523630 w 580141"/>
                      <a:gd name="connsiteY8" fmla="*/ 648711 h 1640259"/>
                      <a:gd name="connsiteX9" fmla="*/ 372197 w 580141"/>
                      <a:gd name="connsiteY9" fmla="*/ 546723 h 1640259"/>
                      <a:gd name="connsiteX10" fmla="*/ 521176 w 580141"/>
                      <a:gd name="connsiteY10" fmla="*/ 666226 h 1640259"/>
                      <a:gd name="connsiteX11" fmla="*/ 508896 w 580141"/>
                      <a:gd name="connsiteY11" fmla="*/ 846271 h 1640259"/>
                      <a:gd name="connsiteX12" fmla="*/ 270832 w 580141"/>
                      <a:gd name="connsiteY12" fmla="*/ 673942 h 1640259"/>
                      <a:gd name="connsiteX13" fmla="*/ 501344 w 580141"/>
                      <a:gd name="connsiteY13" fmla="*/ 870712 h 1640259"/>
                      <a:gd name="connsiteX14" fmla="*/ 484201 w 580141"/>
                      <a:gd name="connsiteY14" fmla="*/ 1018658 h 1640259"/>
                      <a:gd name="connsiteX15" fmla="*/ 184579 w 580141"/>
                      <a:gd name="connsiteY15" fmla="*/ 796670 h 1640259"/>
                      <a:gd name="connsiteX16" fmla="*/ 479002 w 580141"/>
                      <a:gd name="connsiteY16" fmla="*/ 1055860 h 1640259"/>
                      <a:gd name="connsiteX17" fmla="*/ 474625 w 580141"/>
                      <a:gd name="connsiteY17" fmla="*/ 1200922 h 1640259"/>
                      <a:gd name="connsiteX18" fmla="*/ 119129 w 580141"/>
                      <a:gd name="connsiteY18" fmla="*/ 944197 h 1640259"/>
                      <a:gd name="connsiteX19" fmla="*/ 467006 w 580141"/>
                      <a:gd name="connsiteY19" fmla="*/ 1229607 h 1640259"/>
                      <a:gd name="connsiteX20" fmla="*/ 519836 w 580141"/>
                      <a:gd name="connsiteY20" fmla="*/ 1425369 h 1640259"/>
                      <a:gd name="connsiteX21" fmla="*/ 184579 w 580141"/>
                      <a:gd name="connsiteY21" fmla="*/ 1187390 h 1640259"/>
                      <a:gd name="connsiteX22" fmla="*/ 480050 w 580141"/>
                      <a:gd name="connsiteY22" fmla="*/ 1411796 h 1640259"/>
                      <a:gd name="connsiteX23" fmla="*/ 552481 w 580141"/>
                      <a:gd name="connsiteY23" fmla="*/ 1640067 h 1640259"/>
                      <a:gd name="connsiteX24" fmla="*/ 103908 w 580141"/>
                      <a:gd name="connsiteY24" fmla="*/ 1412002 h 1640259"/>
                      <a:gd name="connsiteX25" fmla="*/ 550099 w 580141"/>
                      <a:gd name="connsiteY25" fmla="*/ 54739 h 1640259"/>
                      <a:gd name="connsiteX0" fmla="*/ 550099 w 580141"/>
                      <a:gd name="connsiteY0" fmla="*/ 54739 h 1640259"/>
                      <a:gd name="connsiteX1" fmla="*/ 536842 w 580141"/>
                      <a:gd name="connsiteY1" fmla="*/ 262901 h 1640259"/>
                      <a:gd name="connsiteX2" fmla="*/ 550454 w 580141"/>
                      <a:gd name="connsiteY2" fmla="*/ 290825 h 1640259"/>
                      <a:gd name="connsiteX3" fmla="*/ 488816 w 580141"/>
                      <a:gd name="connsiteY3" fmla="*/ 248282 h 1640259"/>
                      <a:gd name="connsiteX4" fmla="*/ 532877 w 580141"/>
                      <a:gd name="connsiteY4" fmla="*/ 296148 h 1640259"/>
                      <a:gd name="connsiteX5" fmla="*/ 528440 w 580141"/>
                      <a:gd name="connsiteY5" fmla="*/ 449834 h 1640259"/>
                      <a:gd name="connsiteX6" fmla="*/ 440807 w 580141"/>
                      <a:gd name="connsiteY6" fmla="*/ 401948 h 1640259"/>
                      <a:gd name="connsiteX7" fmla="*/ 530748 w 580141"/>
                      <a:gd name="connsiteY7" fmla="*/ 481883 h 1640259"/>
                      <a:gd name="connsiteX8" fmla="*/ 523630 w 580141"/>
                      <a:gd name="connsiteY8" fmla="*/ 648711 h 1640259"/>
                      <a:gd name="connsiteX9" fmla="*/ 372197 w 580141"/>
                      <a:gd name="connsiteY9" fmla="*/ 546723 h 1640259"/>
                      <a:gd name="connsiteX10" fmla="*/ 521176 w 580141"/>
                      <a:gd name="connsiteY10" fmla="*/ 666226 h 1640259"/>
                      <a:gd name="connsiteX11" fmla="*/ 508896 w 580141"/>
                      <a:gd name="connsiteY11" fmla="*/ 846271 h 1640259"/>
                      <a:gd name="connsiteX12" fmla="*/ 270832 w 580141"/>
                      <a:gd name="connsiteY12" fmla="*/ 673942 h 1640259"/>
                      <a:gd name="connsiteX13" fmla="*/ 501344 w 580141"/>
                      <a:gd name="connsiteY13" fmla="*/ 870712 h 1640259"/>
                      <a:gd name="connsiteX14" fmla="*/ 484201 w 580141"/>
                      <a:gd name="connsiteY14" fmla="*/ 1018658 h 1640259"/>
                      <a:gd name="connsiteX15" fmla="*/ 184579 w 580141"/>
                      <a:gd name="connsiteY15" fmla="*/ 796670 h 1640259"/>
                      <a:gd name="connsiteX16" fmla="*/ 479002 w 580141"/>
                      <a:gd name="connsiteY16" fmla="*/ 1055860 h 1640259"/>
                      <a:gd name="connsiteX17" fmla="*/ 474625 w 580141"/>
                      <a:gd name="connsiteY17" fmla="*/ 1200922 h 1640259"/>
                      <a:gd name="connsiteX18" fmla="*/ 119129 w 580141"/>
                      <a:gd name="connsiteY18" fmla="*/ 944197 h 1640259"/>
                      <a:gd name="connsiteX19" fmla="*/ 467006 w 580141"/>
                      <a:gd name="connsiteY19" fmla="*/ 1229607 h 1640259"/>
                      <a:gd name="connsiteX20" fmla="*/ 487405 w 580141"/>
                      <a:gd name="connsiteY20" fmla="*/ 1402284 h 1640259"/>
                      <a:gd name="connsiteX21" fmla="*/ 184579 w 580141"/>
                      <a:gd name="connsiteY21" fmla="*/ 1187390 h 1640259"/>
                      <a:gd name="connsiteX22" fmla="*/ 480050 w 580141"/>
                      <a:gd name="connsiteY22" fmla="*/ 1411796 h 1640259"/>
                      <a:gd name="connsiteX23" fmla="*/ 552481 w 580141"/>
                      <a:gd name="connsiteY23" fmla="*/ 1640067 h 1640259"/>
                      <a:gd name="connsiteX24" fmla="*/ 103908 w 580141"/>
                      <a:gd name="connsiteY24" fmla="*/ 1412002 h 1640259"/>
                      <a:gd name="connsiteX25" fmla="*/ 550099 w 580141"/>
                      <a:gd name="connsiteY25" fmla="*/ 54739 h 1640259"/>
                      <a:gd name="connsiteX0" fmla="*/ 550099 w 580141"/>
                      <a:gd name="connsiteY0" fmla="*/ 54739 h 1640259"/>
                      <a:gd name="connsiteX1" fmla="*/ 536842 w 580141"/>
                      <a:gd name="connsiteY1" fmla="*/ 262901 h 1640259"/>
                      <a:gd name="connsiteX2" fmla="*/ 550454 w 580141"/>
                      <a:gd name="connsiteY2" fmla="*/ 290825 h 1640259"/>
                      <a:gd name="connsiteX3" fmla="*/ 488816 w 580141"/>
                      <a:gd name="connsiteY3" fmla="*/ 248282 h 1640259"/>
                      <a:gd name="connsiteX4" fmla="*/ 532877 w 580141"/>
                      <a:gd name="connsiteY4" fmla="*/ 296148 h 1640259"/>
                      <a:gd name="connsiteX5" fmla="*/ 528440 w 580141"/>
                      <a:gd name="connsiteY5" fmla="*/ 449834 h 1640259"/>
                      <a:gd name="connsiteX6" fmla="*/ 440807 w 580141"/>
                      <a:gd name="connsiteY6" fmla="*/ 401948 h 1640259"/>
                      <a:gd name="connsiteX7" fmla="*/ 530748 w 580141"/>
                      <a:gd name="connsiteY7" fmla="*/ 481883 h 1640259"/>
                      <a:gd name="connsiteX8" fmla="*/ 523630 w 580141"/>
                      <a:gd name="connsiteY8" fmla="*/ 648711 h 1640259"/>
                      <a:gd name="connsiteX9" fmla="*/ 372197 w 580141"/>
                      <a:gd name="connsiteY9" fmla="*/ 546723 h 1640259"/>
                      <a:gd name="connsiteX10" fmla="*/ 521176 w 580141"/>
                      <a:gd name="connsiteY10" fmla="*/ 666226 h 1640259"/>
                      <a:gd name="connsiteX11" fmla="*/ 508896 w 580141"/>
                      <a:gd name="connsiteY11" fmla="*/ 846271 h 1640259"/>
                      <a:gd name="connsiteX12" fmla="*/ 270832 w 580141"/>
                      <a:gd name="connsiteY12" fmla="*/ 673942 h 1640259"/>
                      <a:gd name="connsiteX13" fmla="*/ 501344 w 580141"/>
                      <a:gd name="connsiteY13" fmla="*/ 870712 h 1640259"/>
                      <a:gd name="connsiteX14" fmla="*/ 484201 w 580141"/>
                      <a:gd name="connsiteY14" fmla="*/ 1018658 h 1640259"/>
                      <a:gd name="connsiteX15" fmla="*/ 184579 w 580141"/>
                      <a:gd name="connsiteY15" fmla="*/ 796670 h 1640259"/>
                      <a:gd name="connsiteX16" fmla="*/ 479002 w 580141"/>
                      <a:gd name="connsiteY16" fmla="*/ 1055860 h 1640259"/>
                      <a:gd name="connsiteX17" fmla="*/ 474625 w 580141"/>
                      <a:gd name="connsiteY17" fmla="*/ 1200922 h 1640259"/>
                      <a:gd name="connsiteX18" fmla="*/ 119129 w 580141"/>
                      <a:gd name="connsiteY18" fmla="*/ 944197 h 1640259"/>
                      <a:gd name="connsiteX19" fmla="*/ 467006 w 580141"/>
                      <a:gd name="connsiteY19" fmla="*/ 1229607 h 1640259"/>
                      <a:gd name="connsiteX20" fmla="*/ 480083 w 580141"/>
                      <a:gd name="connsiteY20" fmla="*/ 1384563 h 1640259"/>
                      <a:gd name="connsiteX21" fmla="*/ 184579 w 580141"/>
                      <a:gd name="connsiteY21" fmla="*/ 1187390 h 1640259"/>
                      <a:gd name="connsiteX22" fmla="*/ 480050 w 580141"/>
                      <a:gd name="connsiteY22" fmla="*/ 1411796 h 1640259"/>
                      <a:gd name="connsiteX23" fmla="*/ 552481 w 580141"/>
                      <a:gd name="connsiteY23" fmla="*/ 1640067 h 1640259"/>
                      <a:gd name="connsiteX24" fmla="*/ 103908 w 580141"/>
                      <a:gd name="connsiteY24" fmla="*/ 1412002 h 1640259"/>
                      <a:gd name="connsiteX25" fmla="*/ 550099 w 580141"/>
                      <a:gd name="connsiteY25" fmla="*/ 54739 h 1640259"/>
                      <a:gd name="connsiteX0" fmla="*/ 550099 w 580141"/>
                      <a:gd name="connsiteY0" fmla="*/ 54739 h 1640259"/>
                      <a:gd name="connsiteX1" fmla="*/ 536842 w 580141"/>
                      <a:gd name="connsiteY1" fmla="*/ 262901 h 1640259"/>
                      <a:gd name="connsiteX2" fmla="*/ 550454 w 580141"/>
                      <a:gd name="connsiteY2" fmla="*/ 290825 h 1640259"/>
                      <a:gd name="connsiteX3" fmla="*/ 488816 w 580141"/>
                      <a:gd name="connsiteY3" fmla="*/ 248282 h 1640259"/>
                      <a:gd name="connsiteX4" fmla="*/ 532877 w 580141"/>
                      <a:gd name="connsiteY4" fmla="*/ 296148 h 1640259"/>
                      <a:gd name="connsiteX5" fmla="*/ 528440 w 580141"/>
                      <a:gd name="connsiteY5" fmla="*/ 449834 h 1640259"/>
                      <a:gd name="connsiteX6" fmla="*/ 440807 w 580141"/>
                      <a:gd name="connsiteY6" fmla="*/ 401948 h 1640259"/>
                      <a:gd name="connsiteX7" fmla="*/ 530748 w 580141"/>
                      <a:gd name="connsiteY7" fmla="*/ 481883 h 1640259"/>
                      <a:gd name="connsiteX8" fmla="*/ 523630 w 580141"/>
                      <a:gd name="connsiteY8" fmla="*/ 648711 h 1640259"/>
                      <a:gd name="connsiteX9" fmla="*/ 372197 w 580141"/>
                      <a:gd name="connsiteY9" fmla="*/ 546723 h 1640259"/>
                      <a:gd name="connsiteX10" fmla="*/ 498617 w 580141"/>
                      <a:gd name="connsiteY10" fmla="*/ 658378 h 1640259"/>
                      <a:gd name="connsiteX11" fmla="*/ 508896 w 580141"/>
                      <a:gd name="connsiteY11" fmla="*/ 846271 h 1640259"/>
                      <a:gd name="connsiteX12" fmla="*/ 270832 w 580141"/>
                      <a:gd name="connsiteY12" fmla="*/ 673942 h 1640259"/>
                      <a:gd name="connsiteX13" fmla="*/ 501344 w 580141"/>
                      <a:gd name="connsiteY13" fmla="*/ 870712 h 1640259"/>
                      <a:gd name="connsiteX14" fmla="*/ 484201 w 580141"/>
                      <a:gd name="connsiteY14" fmla="*/ 1018658 h 1640259"/>
                      <a:gd name="connsiteX15" fmla="*/ 184579 w 580141"/>
                      <a:gd name="connsiteY15" fmla="*/ 796670 h 1640259"/>
                      <a:gd name="connsiteX16" fmla="*/ 479002 w 580141"/>
                      <a:gd name="connsiteY16" fmla="*/ 1055860 h 1640259"/>
                      <a:gd name="connsiteX17" fmla="*/ 474625 w 580141"/>
                      <a:gd name="connsiteY17" fmla="*/ 1200922 h 1640259"/>
                      <a:gd name="connsiteX18" fmla="*/ 119129 w 580141"/>
                      <a:gd name="connsiteY18" fmla="*/ 944197 h 1640259"/>
                      <a:gd name="connsiteX19" fmla="*/ 467006 w 580141"/>
                      <a:gd name="connsiteY19" fmla="*/ 1229607 h 1640259"/>
                      <a:gd name="connsiteX20" fmla="*/ 480083 w 580141"/>
                      <a:gd name="connsiteY20" fmla="*/ 1384563 h 1640259"/>
                      <a:gd name="connsiteX21" fmla="*/ 184579 w 580141"/>
                      <a:gd name="connsiteY21" fmla="*/ 1187390 h 1640259"/>
                      <a:gd name="connsiteX22" fmla="*/ 480050 w 580141"/>
                      <a:gd name="connsiteY22" fmla="*/ 1411796 h 1640259"/>
                      <a:gd name="connsiteX23" fmla="*/ 552481 w 580141"/>
                      <a:gd name="connsiteY23" fmla="*/ 1640067 h 1640259"/>
                      <a:gd name="connsiteX24" fmla="*/ 103908 w 580141"/>
                      <a:gd name="connsiteY24" fmla="*/ 1412002 h 1640259"/>
                      <a:gd name="connsiteX25" fmla="*/ 550099 w 580141"/>
                      <a:gd name="connsiteY25" fmla="*/ 54739 h 1640259"/>
                      <a:gd name="connsiteX0" fmla="*/ 550099 w 580141"/>
                      <a:gd name="connsiteY0" fmla="*/ 54739 h 1640259"/>
                      <a:gd name="connsiteX1" fmla="*/ 536842 w 580141"/>
                      <a:gd name="connsiteY1" fmla="*/ 262901 h 1640259"/>
                      <a:gd name="connsiteX2" fmla="*/ 550454 w 580141"/>
                      <a:gd name="connsiteY2" fmla="*/ 290825 h 1640259"/>
                      <a:gd name="connsiteX3" fmla="*/ 488816 w 580141"/>
                      <a:gd name="connsiteY3" fmla="*/ 248282 h 1640259"/>
                      <a:gd name="connsiteX4" fmla="*/ 532877 w 580141"/>
                      <a:gd name="connsiteY4" fmla="*/ 296148 h 1640259"/>
                      <a:gd name="connsiteX5" fmla="*/ 528440 w 580141"/>
                      <a:gd name="connsiteY5" fmla="*/ 449834 h 1640259"/>
                      <a:gd name="connsiteX6" fmla="*/ 440807 w 580141"/>
                      <a:gd name="connsiteY6" fmla="*/ 401948 h 1640259"/>
                      <a:gd name="connsiteX7" fmla="*/ 530748 w 580141"/>
                      <a:gd name="connsiteY7" fmla="*/ 481883 h 1640259"/>
                      <a:gd name="connsiteX8" fmla="*/ 498587 w 580141"/>
                      <a:gd name="connsiteY8" fmla="*/ 638313 h 1640259"/>
                      <a:gd name="connsiteX9" fmla="*/ 372197 w 580141"/>
                      <a:gd name="connsiteY9" fmla="*/ 546723 h 1640259"/>
                      <a:gd name="connsiteX10" fmla="*/ 498617 w 580141"/>
                      <a:gd name="connsiteY10" fmla="*/ 658378 h 1640259"/>
                      <a:gd name="connsiteX11" fmla="*/ 508896 w 580141"/>
                      <a:gd name="connsiteY11" fmla="*/ 846271 h 1640259"/>
                      <a:gd name="connsiteX12" fmla="*/ 270832 w 580141"/>
                      <a:gd name="connsiteY12" fmla="*/ 673942 h 1640259"/>
                      <a:gd name="connsiteX13" fmla="*/ 501344 w 580141"/>
                      <a:gd name="connsiteY13" fmla="*/ 870712 h 1640259"/>
                      <a:gd name="connsiteX14" fmla="*/ 484201 w 580141"/>
                      <a:gd name="connsiteY14" fmla="*/ 1018658 h 1640259"/>
                      <a:gd name="connsiteX15" fmla="*/ 184579 w 580141"/>
                      <a:gd name="connsiteY15" fmla="*/ 796670 h 1640259"/>
                      <a:gd name="connsiteX16" fmla="*/ 479002 w 580141"/>
                      <a:gd name="connsiteY16" fmla="*/ 1055860 h 1640259"/>
                      <a:gd name="connsiteX17" fmla="*/ 474625 w 580141"/>
                      <a:gd name="connsiteY17" fmla="*/ 1200922 h 1640259"/>
                      <a:gd name="connsiteX18" fmla="*/ 119129 w 580141"/>
                      <a:gd name="connsiteY18" fmla="*/ 944197 h 1640259"/>
                      <a:gd name="connsiteX19" fmla="*/ 467006 w 580141"/>
                      <a:gd name="connsiteY19" fmla="*/ 1229607 h 1640259"/>
                      <a:gd name="connsiteX20" fmla="*/ 480083 w 580141"/>
                      <a:gd name="connsiteY20" fmla="*/ 1384563 h 1640259"/>
                      <a:gd name="connsiteX21" fmla="*/ 184579 w 580141"/>
                      <a:gd name="connsiteY21" fmla="*/ 1187390 h 1640259"/>
                      <a:gd name="connsiteX22" fmla="*/ 480050 w 580141"/>
                      <a:gd name="connsiteY22" fmla="*/ 1411796 h 1640259"/>
                      <a:gd name="connsiteX23" fmla="*/ 552481 w 580141"/>
                      <a:gd name="connsiteY23" fmla="*/ 1640067 h 1640259"/>
                      <a:gd name="connsiteX24" fmla="*/ 103908 w 580141"/>
                      <a:gd name="connsiteY24" fmla="*/ 1412002 h 1640259"/>
                      <a:gd name="connsiteX25" fmla="*/ 550099 w 580141"/>
                      <a:gd name="connsiteY25" fmla="*/ 54739 h 1640259"/>
                      <a:gd name="connsiteX0" fmla="*/ 550099 w 580141"/>
                      <a:gd name="connsiteY0" fmla="*/ 54739 h 1640259"/>
                      <a:gd name="connsiteX1" fmla="*/ 536842 w 580141"/>
                      <a:gd name="connsiteY1" fmla="*/ 262901 h 1640259"/>
                      <a:gd name="connsiteX2" fmla="*/ 550454 w 580141"/>
                      <a:gd name="connsiteY2" fmla="*/ 290825 h 1640259"/>
                      <a:gd name="connsiteX3" fmla="*/ 488816 w 580141"/>
                      <a:gd name="connsiteY3" fmla="*/ 248282 h 1640259"/>
                      <a:gd name="connsiteX4" fmla="*/ 532877 w 580141"/>
                      <a:gd name="connsiteY4" fmla="*/ 296148 h 1640259"/>
                      <a:gd name="connsiteX5" fmla="*/ 528440 w 580141"/>
                      <a:gd name="connsiteY5" fmla="*/ 449834 h 1640259"/>
                      <a:gd name="connsiteX6" fmla="*/ 440807 w 580141"/>
                      <a:gd name="connsiteY6" fmla="*/ 401948 h 1640259"/>
                      <a:gd name="connsiteX7" fmla="*/ 518260 w 580141"/>
                      <a:gd name="connsiteY7" fmla="*/ 474167 h 1640259"/>
                      <a:gd name="connsiteX8" fmla="*/ 498587 w 580141"/>
                      <a:gd name="connsiteY8" fmla="*/ 638313 h 1640259"/>
                      <a:gd name="connsiteX9" fmla="*/ 372197 w 580141"/>
                      <a:gd name="connsiteY9" fmla="*/ 546723 h 1640259"/>
                      <a:gd name="connsiteX10" fmla="*/ 498617 w 580141"/>
                      <a:gd name="connsiteY10" fmla="*/ 658378 h 1640259"/>
                      <a:gd name="connsiteX11" fmla="*/ 508896 w 580141"/>
                      <a:gd name="connsiteY11" fmla="*/ 846271 h 1640259"/>
                      <a:gd name="connsiteX12" fmla="*/ 270832 w 580141"/>
                      <a:gd name="connsiteY12" fmla="*/ 673942 h 1640259"/>
                      <a:gd name="connsiteX13" fmla="*/ 501344 w 580141"/>
                      <a:gd name="connsiteY13" fmla="*/ 870712 h 1640259"/>
                      <a:gd name="connsiteX14" fmla="*/ 484201 w 580141"/>
                      <a:gd name="connsiteY14" fmla="*/ 1018658 h 1640259"/>
                      <a:gd name="connsiteX15" fmla="*/ 184579 w 580141"/>
                      <a:gd name="connsiteY15" fmla="*/ 796670 h 1640259"/>
                      <a:gd name="connsiteX16" fmla="*/ 479002 w 580141"/>
                      <a:gd name="connsiteY16" fmla="*/ 1055860 h 1640259"/>
                      <a:gd name="connsiteX17" fmla="*/ 474625 w 580141"/>
                      <a:gd name="connsiteY17" fmla="*/ 1200922 h 1640259"/>
                      <a:gd name="connsiteX18" fmla="*/ 119129 w 580141"/>
                      <a:gd name="connsiteY18" fmla="*/ 944197 h 1640259"/>
                      <a:gd name="connsiteX19" fmla="*/ 467006 w 580141"/>
                      <a:gd name="connsiteY19" fmla="*/ 1229607 h 1640259"/>
                      <a:gd name="connsiteX20" fmla="*/ 480083 w 580141"/>
                      <a:gd name="connsiteY20" fmla="*/ 1384563 h 1640259"/>
                      <a:gd name="connsiteX21" fmla="*/ 184579 w 580141"/>
                      <a:gd name="connsiteY21" fmla="*/ 1187390 h 1640259"/>
                      <a:gd name="connsiteX22" fmla="*/ 480050 w 580141"/>
                      <a:gd name="connsiteY22" fmla="*/ 1411796 h 1640259"/>
                      <a:gd name="connsiteX23" fmla="*/ 552481 w 580141"/>
                      <a:gd name="connsiteY23" fmla="*/ 1640067 h 1640259"/>
                      <a:gd name="connsiteX24" fmla="*/ 103908 w 580141"/>
                      <a:gd name="connsiteY24" fmla="*/ 1412002 h 1640259"/>
                      <a:gd name="connsiteX25" fmla="*/ 550099 w 580141"/>
                      <a:gd name="connsiteY25" fmla="*/ 54739 h 1640259"/>
                      <a:gd name="connsiteX0" fmla="*/ 550099 w 580141"/>
                      <a:gd name="connsiteY0" fmla="*/ 54739 h 1640259"/>
                      <a:gd name="connsiteX1" fmla="*/ 536842 w 580141"/>
                      <a:gd name="connsiteY1" fmla="*/ 262901 h 1640259"/>
                      <a:gd name="connsiteX2" fmla="*/ 550454 w 580141"/>
                      <a:gd name="connsiteY2" fmla="*/ 290825 h 1640259"/>
                      <a:gd name="connsiteX3" fmla="*/ 488816 w 580141"/>
                      <a:gd name="connsiteY3" fmla="*/ 248282 h 1640259"/>
                      <a:gd name="connsiteX4" fmla="*/ 532877 w 580141"/>
                      <a:gd name="connsiteY4" fmla="*/ 296148 h 1640259"/>
                      <a:gd name="connsiteX5" fmla="*/ 528440 w 580141"/>
                      <a:gd name="connsiteY5" fmla="*/ 449834 h 1640259"/>
                      <a:gd name="connsiteX6" fmla="*/ 440807 w 580141"/>
                      <a:gd name="connsiteY6" fmla="*/ 401948 h 1640259"/>
                      <a:gd name="connsiteX7" fmla="*/ 518260 w 580141"/>
                      <a:gd name="connsiteY7" fmla="*/ 474167 h 1640259"/>
                      <a:gd name="connsiteX8" fmla="*/ 498587 w 580141"/>
                      <a:gd name="connsiteY8" fmla="*/ 638313 h 1640259"/>
                      <a:gd name="connsiteX9" fmla="*/ 372197 w 580141"/>
                      <a:gd name="connsiteY9" fmla="*/ 546723 h 1640259"/>
                      <a:gd name="connsiteX10" fmla="*/ 498617 w 580141"/>
                      <a:gd name="connsiteY10" fmla="*/ 658378 h 1640259"/>
                      <a:gd name="connsiteX11" fmla="*/ 484050 w 580141"/>
                      <a:gd name="connsiteY11" fmla="*/ 820768 h 1640259"/>
                      <a:gd name="connsiteX12" fmla="*/ 270832 w 580141"/>
                      <a:gd name="connsiteY12" fmla="*/ 673942 h 1640259"/>
                      <a:gd name="connsiteX13" fmla="*/ 501344 w 580141"/>
                      <a:gd name="connsiteY13" fmla="*/ 870712 h 1640259"/>
                      <a:gd name="connsiteX14" fmla="*/ 484201 w 580141"/>
                      <a:gd name="connsiteY14" fmla="*/ 1018658 h 1640259"/>
                      <a:gd name="connsiteX15" fmla="*/ 184579 w 580141"/>
                      <a:gd name="connsiteY15" fmla="*/ 796670 h 1640259"/>
                      <a:gd name="connsiteX16" fmla="*/ 479002 w 580141"/>
                      <a:gd name="connsiteY16" fmla="*/ 1055860 h 1640259"/>
                      <a:gd name="connsiteX17" fmla="*/ 474625 w 580141"/>
                      <a:gd name="connsiteY17" fmla="*/ 1200922 h 1640259"/>
                      <a:gd name="connsiteX18" fmla="*/ 119129 w 580141"/>
                      <a:gd name="connsiteY18" fmla="*/ 944197 h 1640259"/>
                      <a:gd name="connsiteX19" fmla="*/ 467006 w 580141"/>
                      <a:gd name="connsiteY19" fmla="*/ 1229607 h 1640259"/>
                      <a:gd name="connsiteX20" fmla="*/ 480083 w 580141"/>
                      <a:gd name="connsiteY20" fmla="*/ 1384563 h 1640259"/>
                      <a:gd name="connsiteX21" fmla="*/ 184579 w 580141"/>
                      <a:gd name="connsiteY21" fmla="*/ 1187390 h 1640259"/>
                      <a:gd name="connsiteX22" fmla="*/ 480050 w 580141"/>
                      <a:gd name="connsiteY22" fmla="*/ 1411796 h 1640259"/>
                      <a:gd name="connsiteX23" fmla="*/ 552481 w 580141"/>
                      <a:gd name="connsiteY23" fmla="*/ 1640067 h 1640259"/>
                      <a:gd name="connsiteX24" fmla="*/ 103908 w 580141"/>
                      <a:gd name="connsiteY24" fmla="*/ 1412002 h 1640259"/>
                      <a:gd name="connsiteX25" fmla="*/ 550099 w 580141"/>
                      <a:gd name="connsiteY25" fmla="*/ 54739 h 1640259"/>
                      <a:gd name="connsiteX0" fmla="*/ 550099 w 580141"/>
                      <a:gd name="connsiteY0" fmla="*/ 54739 h 1640259"/>
                      <a:gd name="connsiteX1" fmla="*/ 536842 w 580141"/>
                      <a:gd name="connsiteY1" fmla="*/ 262901 h 1640259"/>
                      <a:gd name="connsiteX2" fmla="*/ 550454 w 580141"/>
                      <a:gd name="connsiteY2" fmla="*/ 290825 h 1640259"/>
                      <a:gd name="connsiteX3" fmla="*/ 488816 w 580141"/>
                      <a:gd name="connsiteY3" fmla="*/ 248282 h 1640259"/>
                      <a:gd name="connsiteX4" fmla="*/ 532877 w 580141"/>
                      <a:gd name="connsiteY4" fmla="*/ 296148 h 1640259"/>
                      <a:gd name="connsiteX5" fmla="*/ 528440 w 580141"/>
                      <a:gd name="connsiteY5" fmla="*/ 449834 h 1640259"/>
                      <a:gd name="connsiteX6" fmla="*/ 440807 w 580141"/>
                      <a:gd name="connsiteY6" fmla="*/ 401948 h 1640259"/>
                      <a:gd name="connsiteX7" fmla="*/ 518260 w 580141"/>
                      <a:gd name="connsiteY7" fmla="*/ 474167 h 1640259"/>
                      <a:gd name="connsiteX8" fmla="*/ 498587 w 580141"/>
                      <a:gd name="connsiteY8" fmla="*/ 638313 h 1640259"/>
                      <a:gd name="connsiteX9" fmla="*/ 372197 w 580141"/>
                      <a:gd name="connsiteY9" fmla="*/ 546723 h 1640259"/>
                      <a:gd name="connsiteX10" fmla="*/ 498617 w 580141"/>
                      <a:gd name="connsiteY10" fmla="*/ 658378 h 1640259"/>
                      <a:gd name="connsiteX11" fmla="*/ 484050 w 580141"/>
                      <a:gd name="connsiteY11" fmla="*/ 820768 h 1640259"/>
                      <a:gd name="connsiteX12" fmla="*/ 270832 w 580141"/>
                      <a:gd name="connsiteY12" fmla="*/ 673942 h 1640259"/>
                      <a:gd name="connsiteX13" fmla="*/ 478917 w 580141"/>
                      <a:gd name="connsiteY13" fmla="*/ 852794 h 1640259"/>
                      <a:gd name="connsiteX14" fmla="*/ 484201 w 580141"/>
                      <a:gd name="connsiteY14" fmla="*/ 1018658 h 1640259"/>
                      <a:gd name="connsiteX15" fmla="*/ 184579 w 580141"/>
                      <a:gd name="connsiteY15" fmla="*/ 796670 h 1640259"/>
                      <a:gd name="connsiteX16" fmla="*/ 479002 w 580141"/>
                      <a:gd name="connsiteY16" fmla="*/ 1055860 h 1640259"/>
                      <a:gd name="connsiteX17" fmla="*/ 474625 w 580141"/>
                      <a:gd name="connsiteY17" fmla="*/ 1200922 h 1640259"/>
                      <a:gd name="connsiteX18" fmla="*/ 119129 w 580141"/>
                      <a:gd name="connsiteY18" fmla="*/ 944197 h 1640259"/>
                      <a:gd name="connsiteX19" fmla="*/ 467006 w 580141"/>
                      <a:gd name="connsiteY19" fmla="*/ 1229607 h 1640259"/>
                      <a:gd name="connsiteX20" fmla="*/ 480083 w 580141"/>
                      <a:gd name="connsiteY20" fmla="*/ 1384563 h 1640259"/>
                      <a:gd name="connsiteX21" fmla="*/ 184579 w 580141"/>
                      <a:gd name="connsiteY21" fmla="*/ 1187390 h 1640259"/>
                      <a:gd name="connsiteX22" fmla="*/ 480050 w 580141"/>
                      <a:gd name="connsiteY22" fmla="*/ 1411796 h 1640259"/>
                      <a:gd name="connsiteX23" fmla="*/ 552481 w 580141"/>
                      <a:gd name="connsiteY23" fmla="*/ 1640067 h 1640259"/>
                      <a:gd name="connsiteX24" fmla="*/ 103908 w 580141"/>
                      <a:gd name="connsiteY24" fmla="*/ 1412002 h 1640259"/>
                      <a:gd name="connsiteX25" fmla="*/ 550099 w 580141"/>
                      <a:gd name="connsiteY25" fmla="*/ 54739 h 1640259"/>
                      <a:gd name="connsiteX0" fmla="*/ 550099 w 580141"/>
                      <a:gd name="connsiteY0" fmla="*/ 54739 h 1640259"/>
                      <a:gd name="connsiteX1" fmla="*/ 536842 w 580141"/>
                      <a:gd name="connsiteY1" fmla="*/ 262901 h 1640259"/>
                      <a:gd name="connsiteX2" fmla="*/ 550454 w 580141"/>
                      <a:gd name="connsiteY2" fmla="*/ 290825 h 1640259"/>
                      <a:gd name="connsiteX3" fmla="*/ 488816 w 580141"/>
                      <a:gd name="connsiteY3" fmla="*/ 248282 h 1640259"/>
                      <a:gd name="connsiteX4" fmla="*/ 532877 w 580141"/>
                      <a:gd name="connsiteY4" fmla="*/ 296148 h 1640259"/>
                      <a:gd name="connsiteX5" fmla="*/ 528440 w 580141"/>
                      <a:gd name="connsiteY5" fmla="*/ 449834 h 1640259"/>
                      <a:gd name="connsiteX6" fmla="*/ 440807 w 580141"/>
                      <a:gd name="connsiteY6" fmla="*/ 401948 h 1640259"/>
                      <a:gd name="connsiteX7" fmla="*/ 518260 w 580141"/>
                      <a:gd name="connsiteY7" fmla="*/ 474167 h 1640259"/>
                      <a:gd name="connsiteX8" fmla="*/ 498587 w 580141"/>
                      <a:gd name="connsiteY8" fmla="*/ 638313 h 1640259"/>
                      <a:gd name="connsiteX9" fmla="*/ 372197 w 580141"/>
                      <a:gd name="connsiteY9" fmla="*/ 546723 h 1640259"/>
                      <a:gd name="connsiteX10" fmla="*/ 498617 w 580141"/>
                      <a:gd name="connsiteY10" fmla="*/ 658378 h 1640259"/>
                      <a:gd name="connsiteX11" fmla="*/ 484050 w 580141"/>
                      <a:gd name="connsiteY11" fmla="*/ 820768 h 1640259"/>
                      <a:gd name="connsiteX12" fmla="*/ 270832 w 580141"/>
                      <a:gd name="connsiteY12" fmla="*/ 673942 h 1640259"/>
                      <a:gd name="connsiteX13" fmla="*/ 478917 w 580141"/>
                      <a:gd name="connsiteY13" fmla="*/ 852794 h 1640259"/>
                      <a:gd name="connsiteX14" fmla="*/ 484201 w 580141"/>
                      <a:gd name="connsiteY14" fmla="*/ 1018658 h 1640259"/>
                      <a:gd name="connsiteX15" fmla="*/ 184579 w 580141"/>
                      <a:gd name="connsiteY15" fmla="*/ 796670 h 1640259"/>
                      <a:gd name="connsiteX16" fmla="*/ 479002 w 580141"/>
                      <a:gd name="connsiteY16" fmla="*/ 1055860 h 1640259"/>
                      <a:gd name="connsiteX17" fmla="*/ 459783 w 580141"/>
                      <a:gd name="connsiteY17" fmla="*/ 1180585 h 1640259"/>
                      <a:gd name="connsiteX18" fmla="*/ 119129 w 580141"/>
                      <a:gd name="connsiteY18" fmla="*/ 944197 h 1640259"/>
                      <a:gd name="connsiteX19" fmla="*/ 467006 w 580141"/>
                      <a:gd name="connsiteY19" fmla="*/ 1229607 h 1640259"/>
                      <a:gd name="connsiteX20" fmla="*/ 480083 w 580141"/>
                      <a:gd name="connsiteY20" fmla="*/ 1384563 h 1640259"/>
                      <a:gd name="connsiteX21" fmla="*/ 184579 w 580141"/>
                      <a:gd name="connsiteY21" fmla="*/ 1187390 h 1640259"/>
                      <a:gd name="connsiteX22" fmla="*/ 480050 w 580141"/>
                      <a:gd name="connsiteY22" fmla="*/ 1411796 h 1640259"/>
                      <a:gd name="connsiteX23" fmla="*/ 552481 w 580141"/>
                      <a:gd name="connsiteY23" fmla="*/ 1640067 h 1640259"/>
                      <a:gd name="connsiteX24" fmla="*/ 103908 w 580141"/>
                      <a:gd name="connsiteY24" fmla="*/ 1412002 h 1640259"/>
                      <a:gd name="connsiteX25" fmla="*/ 550099 w 580141"/>
                      <a:gd name="connsiteY25" fmla="*/ 54739 h 1640259"/>
                      <a:gd name="connsiteX0" fmla="*/ 550099 w 580141"/>
                      <a:gd name="connsiteY0" fmla="*/ 54739 h 1640259"/>
                      <a:gd name="connsiteX1" fmla="*/ 536842 w 580141"/>
                      <a:gd name="connsiteY1" fmla="*/ 262901 h 1640259"/>
                      <a:gd name="connsiteX2" fmla="*/ 550454 w 580141"/>
                      <a:gd name="connsiteY2" fmla="*/ 290825 h 1640259"/>
                      <a:gd name="connsiteX3" fmla="*/ 488816 w 580141"/>
                      <a:gd name="connsiteY3" fmla="*/ 248282 h 1640259"/>
                      <a:gd name="connsiteX4" fmla="*/ 532877 w 580141"/>
                      <a:gd name="connsiteY4" fmla="*/ 296148 h 1640259"/>
                      <a:gd name="connsiteX5" fmla="*/ 528440 w 580141"/>
                      <a:gd name="connsiteY5" fmla="*/ 449834 h 1640259"/>
                      <a:gd name="connsiteX6" fmla="*/ 440807 w 580141"/>
                      <a:gd name="connsiteY6" fmla="*/ 401948 h 1640259"/>
                      <a:gd name="connsiteX7" fmla="*/ 518260 w 580141"/>
                      <a:gd name="connsiteY7" fmla="*/ 474167 h 1640259"/>
                      <a:gd name="connsiteX8" fmla="*/ 498587 w 580141"/>
                      <a:gd name="connsiteY8" fmla="*/ 638313 h 1640259"/>
                      <a:gd name="connsiteX9" fmla="*/ 372197 w 580141"/>
                      <a:gd name="connsiteY9" fmla="*/ 546723 h 1640259"/>
                      <a:gd name="connsiteX10" fmla="*/ 498617 w 580141"/>
                      <a:gd name="connsiteY10" fmla="*/ 658378 h 1640259"/>
                      <a:gd name="connsiteX11" fmla="*/ 484050 w 580141"/>
                      <a:gd name="connsiteY11" fmla="*/ 820768 h 1640259"/>
                      <a:gd name="connsiteX12" fmla="*/ 270832 w 580141"/>
                      <a:gd name="connsiteY12" fmla="*/ 673942 h 1640259"/>
                      <a:gd name="connsiteX13" fmla="*/ 478917 w 580141"/>
                      <a:gd name="connsiteY13" fmla="*/ 852794 h 1640259"/>
                      <a:gd name="connsiteX14" fmla="*/ 484201 w 580141"/>
                      <a:gd name="connsiteY14" fmla="*/ 1018658 h 1640259"/>
                      <a:gd name="connsiteX15" fmla="*/ 184579 w 580141"/>
                      <a:gd name="connsiteY15" fmla="*/ 796670 h 1640259"/>
                      <a:gd name="connsiteX16" fmla="*/ 466579 w 580141"/>
                      <a:gd name="connsiteY16" fmla="*/ 1043108 h 1640259"/>
                      <a:gd name="connsiteX17" fmla="*/ 459783 w 580141"/>
                      <a:gd name="connsiteY17" fmla="*/ 1180585 h 1640259"/>
                      <a:gd name="connsiteX18" fmla="*/ 119129 w 580141"/>
                      <a:gd name="connsiteY18" fmla="*/ 944197 h 1640259"/>
                      <a:gd name="connsiteX19" fmla="*/ 467006 w 580141"/>
                      <a:gd name="connsiteY19" fmla="*/ 1229607 h 1640259"/>
                      <a:gd name="connsiteX20" fmla="*/ 480083 w 580141"/>
                      <a:gd name="connsiteY20" fmla="*/ 1384563 h 1640259"/>
                      <a:gd name="connsiteX21" fmla="*/ 184579 w 580141"/>
                      <a:gd name="connsiteY21" fmla="*/ 1187390 h 1640259"/>
                      <a:gd name="connsiteX22" fmla="*/ 480050 w 580141"/>
                      <a:gd name="connsiteY22" fmla="*/ 1411796 h 1640259"/>
                      <a:gd name="connsiteX23" fmla="*/ 552481 w 580141"/>
                      <a:gd name="connsiteY23" fmla="*/ 1640067 h 1640259"/>
                      <a:gd name="connsiteX24" fmla="*/ 103908 w 580141"/>
                      <a:gd name="connsiteY24" fmla="*/ 1412002 h 1640259"/>
                      <a:gd name="connsiteX25" fmla="*/ 550099 w 580141"/>
                      <a:gd name="connsiteY25" fmla="*/ 54739 h 1640259"/>
                      <a:gd name="connsiteX0" fmla="*/ 550099 w 580141"/>
                      <a:gd name="connsiteY0" fmla="*/ 54739 h 1640259"/>
                      <a:gd name="connsiteX1" fmla="*/ 536842 w 580141"/>
                      <a:gd name="connsiteY1" fmla="*/ 262901 h 1640259"/>
                      <a:gd name="connsiteX2" fmla="*/ 550454 w 580141"/>
                      <a:gd name="connsiteY2" fmla="*/ 290825 h 1640259"/>
                      <a:gd name="connsiteX3" fmla="*/ 488816 w 580141"/>
                      <a:gd name="connsiteY3" fmla="*/ 248282 h 1640259"/>
                      <a:gd name="connsiteX4" fmla="*/ 532877 w 580141"/>
                      <a:gd name="connsiteY4" fmla="*/ 296148 h 1640259"/>
                      <a:gd name="connsiteX5" fmla="*/ 528440 w 580141"/>
                      <a:gd name="connsiteY5" fmla="*/ 449834 h 1640259"/>
                      <a:gd name="connsiteX6" fmla="*/ 440807 w 580141"/>
                      <a:gd name="connsiteY6" fmla="*/ 401948 h 1640259"/>
                      <a:gd name="connsiteX7" fmla="*/ 518260 w 580141"/>
                      <a:gd name="connsiteY7" fmla="*/ 474167 h 1640259"/>
                      <a:gd name="connsiteX8" fmla="*/ 498587 w 580141"/>
                      <a:gd name="connsiteY8" fmla="*/ 638313 h 1640259"/>
                      <a:gd name="connsiteX9" fmla="*/ 372197 w 580141"/>
                      <a:gd name="connsiteY9" fmla="*/ 546723 h 1640259"/>
                      <a:gd name="connsiteX10" fmla="*/ 498617 w 580141"/>
                      <a:gd name="connsiteY10" fmla="*/ 658378 h 1640259"/>
                      <a:gd name="connsiteX11" fmla="*/ 484050 w 580141"/>
                      <a:gd name="connsiteY11" fmla="*/ 820768 h 1640259"/>
                      <a:gd name="connsiteX12" fmla="*/ 270832 w 580141"/>
                      <a:gd name="connsiteY12" fmla="*/ 673942 h 1640259"/>
                      <a:gd name="connsiteX13" fmla="*/ 478917 w 580141"/>
                      <a:gd name="connsiteY13" fmla="*/ 852794 h 1640259"/>
                      <a:gd name="connsiteX14" fmla="*/ 469294 w 580141"/>
                      <a:gd name="connsiteY14" fmla="*/ 1003356 h 1640259"/>
                      <a:gd name="connsiteX15" fmla="*/ 184579 w 580141"/>
                      <a:gd name="connsiteY15" fmla="*/ 796670 h 1640259"/>
                      <a:gd name="connsiteX16" fmla="*/ 466579 w 580141"/>
                      <a:gd name="connsiteY16" fmla="*/ 1043108 h 1640259"/>
                      <a:gd name="connsiteX17" fmla="*/ 459783 w 580141"/>
                      <a:gd name="connsiteY17" fmla="*/ 1180585 h 1640259"/>
                      <a:gd name="connsiteX18" fmla="*/ 119129 w 580141"/>
                      <a:gd name="connsiteY18" fmla="*/ 944197 h 1640259"/>
                      <a:gd name="connsiteX19" fmla="*/ 467006 w 580141"/>
                      <a:gd name="connsiteY19" fmla="*/ 1229607 h 1640259"/>
                      <a:gd name="connsiteX20" fmla="*/ 480083 w 580141"/>
                      <a:gd name="connsiteY20" fmla="*/ 1384563 h 1640259"/>
                      <a:gd name="connsiteX21" fmla="*/ 184579 w 580141"/>
                      <a:gd name="connsiteY21" fmla="*/ 1187390 h 1640259"/>
                      <a:gd name="connsiteX22" fmla="*/ 480050 w 580141"/>
                      <a:gd name="connsiteY22" fmla="*/ 1411796 h 1640259"/>
                      <a:gd name="connsiteX23" fmla="*/ 552481 w 580141"/>
                      <a:gd name="connsiteY23" fmla="*/ 1640067 h 1640259"/>
                      <a:gd name="connsiteX24" fmla="*/ 103908 w 580141"/>
                      <a:gd name="connsiteY24" fmla="*/ 1412002 h 1640259"/>
                      <a:gd name="connsiteX25" fmla="*/ 550099 w 580141"/>
                      <a:gd name="connsiteY25" fmla="*/ 54739 h 1640259"/>
                      <a:gd name="connsiteX0" fmla="*/ 550099 w 580141"/>
                      <a:gd name="connsiteY0" fmla="*/ 54739 h 1640259"/>
                      <a:gd name="connsiteX1" fmla="*/ 536842 w 580141"/>
                      <a:gd name="connsiteY1" fmla="*/ 262901 h 1640259"/>
                      <a:gd name="connsiteX2" fmla="*/ 550454 w 580141"/>
                      <a:gd name="connsiteY2" fmla="*/ 290825 h 1640259"/>
                      <a:gd name="connsiteX3" fmla="*/ 488816 w 580141"/>
                      <a:gd name="connsiteY3" fmla="*/ 248282 h 1640259"/>
                      <a:gd name="connsiteX4" fmla="*/ 532877 w 580141"/>
                      <a:gd name="connsiteY4" fmla="*/ 296148 h 1640259"/>
                      <a:gd name="connsiteX5" fmla="*/ 511048 w 580141"/>
                      <a:gd name="connsiteY5" fmla="*/ 431982 h 1640259"/>
                      <a:gd name="connsiteX6" fmla="*/ 440807 w 580141"/>
                      <a:gd name="connsiteY6" fmla="*/ 401948 h 1640259"/>
                      <a:gd name="connsiteX7" fmla="*/ 518260 w 580141"/>
                      <a:gd name="connsiteY7" fmla="*/ 474167 h 1640259"/>
                      <a:gd name="connsiteX8" fmla="*/ 498587 w 580141"/>
                      <a:gd name="connsiteY8" fmla="*/ 638313 h 1640259"/>
                      <a:gd name="connsiteX9" fmla="*/ 372197 w 580141"/>
                      <a:gd name="connsiteY9" fmla="*/ 546723 h 1640259"/>
                      <a:gd name="connsiteX10" fmla="*/ 498617 w 580141"/>
                      <a:gd name="connsiteY10" fmla="*/ 658378 h 1640259"/>
                      <a:gd name="connsiteX11" fmla="*/ 484050 w 580141"/>
                      <a:gd name="connsiteY11" fmla="*/ 820768 h 1640259"/>
                      <a:gd name="connsiteX12" fmla="*/ 270832 w 580141"/>
                      <a:gd name="connsiteY12" fmla="*/ 673942 h 1640259"/>
                      <a:gd name="connsiteX13" fmla="*/ 478917 w 580141"/>
                      <a:gd name="connsiteY13" fmla="*/ 852794 h 1640259"/>
                      <a:gd name="connsiteX14" fmla="*/ 469294 w 580141"/>
                      <a:gd name="connsiteY14" fmla="*/ 1003356 h 1640259"/>
                      <a:gd name="connsiteX15" fmla="*/ 184579 w 580141"/>
                      <a:gd name="connsiteY15" fmla="*/ 796670 h 1640259"/>
                      <a:gd name="connsiteX16" fmla="*/ 466579 w 580141"/>
                      <a:gd name="connsiteY16" fmla="*/ 1043108 h 1640259"/>
                      <a:gd name="connsiteX17" fmla="*/ 459783 w 580141"/>
                      <a:gd name="connsiteY17" fmla="*/ 1180585 h 1640259"/>
                      <a:gd name="connsiteX18" fmla="*/ 119129 w 580141"/>
                      <a:gd name="connsiteY18" fmla="*/ 944197 h 1640259"/>
                      <a:gd name="connsiteX19" fmla="*/ 467006 w 580141"/>
                      <a:gd name="connsiteY19" fmla="*/ 1229607 h 1640259"/>
                      <a:gd name="connsiteX20" fmla="*/ 480083 w 580141"/>
                      <a:gd name="connsiteY20" fmla="*/ 1384563 h 1640259"/>
                      <a:gd name="connsiteX21" fmla="*/ 184579 w 580141"/>
                      <a:gd name="connsiteY21" fmla="*/ 1187390 h 1640259"/>
                      <a:gd name="connsiteX22" fmla="*/ 480050 w 580141"/>
                      <a:gd name="connsiteY22" fmla="*/ 1411796 h 1640259"/>
                      <a:gd name="connsiteX23" fmla="*/ 552481 w 580141"/>
                      <a:gd name="connsiteY23" fmla="*/ 1640067 h 1640259"/>
                      <a:gd name="connsiteX24" fmla="*/ 103908 w 580141"/>
                      <a:gd name="connsiteY24" fmla="*/ 1412002 h 1640259"/>
                      <a:gd name="connsiteX25" fmla="*/ 550099 w 580141"/>
                      <a:gd name="connsiteY25" fmla="*/ 54739 h 1640259"/>
                      <a:gd name="connsiteX0" fmla="*/ 550099 w 582162"/>
                      <a:gd name="connsiteY0" fmla="*/ 54028 h 1639548"/>
                      <a:gd name="connsiteX1" fmla="*/ 536842 w 582162"/>
                      <a:gd name="connsiteY1" fmla="*/ 262190 h 1639548"/>
                      <a:gd name="connsiteX2" fmla="*/ 488816 w 582162"/>
                      <a:gd name="connsiteY2" fmla="*/ 247571 h 1639548"/>
                      <a:gd name="connsiteX3" fmla="*/ 532877 w 582162"/>
                      <a:gd name="connsiteY3" fmla="*/ 295437 h 1639548"/>
                      <a:gd name="connsiteX4" fmla="*/ 511048 w 582162"/>
                      <a:gd name="connsiteY4" fmla="*/ 431271 h 1639548"/>
                      <a:gd name="connsiteX5" fmla="*/ 440807 w 582162"/>
                      <a:gd name="connsiteY5" fmla="*/ 401237 h 1639548"/>
                      <a:gd name="connsiteX6" fmla="*/ 518260 w 582162"/>
                      <a:gd name="connsiteY6" fmla="*/ 473456 h 1639548"/>
                      <a:gd name="connsiteX7" fmla="*/ 498587 w 582162"/>
                      <a:gd name="connsiteY7" fmla="*/ 637602 h 1639548"/>
                      <a:gd name="connsiteX8" fmla="*/ 372197 w 582162"/>
                      <a:gd name="connsiteY8" fmla="*/ 546012 h 1639548"/>
                      <a:gd name="connsiteX9" fmla="*/ 498617 w 582162"/>
                      <a:gd name="connsiteY9" fmla="*/ 657667 h 1639548"/>
                      <a:gd name="connsiteX10" fmla="*/ 484050 w 582162"/>
                      <a:gd name="connsiteY10" fmla="*/ 820057 h 1639548"/>
                      <a:gd name="connsiteX11" fmla="*/ 270832 w 582162"/>
                      <a:gd name="connsiteY11" fmla="*/ 673231 h 1639548"/>
                      <a:gd name="connsiteX12" fmla="*/ 478917 w 582162"/>
                      <a:gd name="connsiteY12" fmla="*/ 852083 h 1639548"/>
                      <a:gd name="connsiteX13" fmla="*/ 469294 w 582162"/>
                      <a:gd name="connsiteY13" fmla="*/ 1002645 h 1639548"/>
                      <a:gd name="connsiteX14" fmla="*/ 184579 w 582162"/>
                      <a:gd name="connsiteY14" fmla="*/ 795959 h 1639548"/>
                      <a:gd name="connsiteX15" fmla="*/ 466579 w 582162"/>
                      <a:gd name="connsiteY15" fmla="*/ 1042397 h 1639548"/>
                      <a:gd name="connsiteX16" fmla="*/ 459783 w 582162"/>
                      <a:gd name="connsiteY16" fmla="*/ 1179874 h 1639548"/>
                      <a:gd name="connsiteX17" fmla="*/ 119129 w 582162"/>
                      <a:gd name="connsiteY17" fmla="*/ 943486 h 1639548"/>
                      <a:gd name="connsiteX18" fmla="*/ 467006 w 582162"/>
                      <a:gd name="connsiteY18" fmla="*/ 1228896 h 1639548"/>
                      <a:gd name="connsiteX19" fmla="*/ 480083 w 582162"/>
                      <a:gd name="connsiteY19" fmla="*/ 1383852 h 1639548"/>
                      <a:gd name="connsiteX20" fmla="*/ 184579 w 582162"/>
                      <a:gd name="connsiteY20" fmla="*/ 1186679 h 1639548"/>
                      <a:gd name="connsiteX21" fmla="*/ 480050 w 582162"/>
                      <a:gd name="connsiteY21" fmla="*/ 1411085 h 1639548"/>
                      <a:gd name="connsiteX22" fmla="*/ 552481 w 582162"/>
                      <a:gd name="connsiteY22" fmla="*/ 1639356 h 1639548"/>
                      <a:gd name="connsiteX23" fmla="*/ 103908 w 582162"/>
                      <a:gd name="connsiteY23" fmla="*/ 1411291 h 1639548"/>
                      <a:gd name="connsiteX24" fmla="*/ 550099 w 582162"/>
                      <a:gd name="connsiteY24" fmla="*/ 54028 h 1639548"/>
                      <a:gd name="connsiteX0" fmla="*/ 550099 w 582162"/>
                      <a:gd name="connsiteY0" fmla="*/ 54028 h 1639548"/>
                      <a:gd name="connsiteX1" fmla="*/ 536842 w 582162"/>
                      <a:gd name="connsiteY1" fmla="*/ 262190 h 1639548"/>
                      <a:gd name="connsiteX2" fmla="*/ 488816 w 582162"/>
                      <a:gd name="connsiteY2" fmla="*/ 247571 h 1639548"/>
                      <a:gd name="connsiteX3" fmla="*/ 532877 w 582162"/>
                      <a:gd name="connsiteY3" fmla="*/ 295437 h 1639548"/>
                      <a:gd name="connsiteX4" fmla="*/ 526021 w 582162"/>
                      <a:gd name="connsiteY4" fmla="*/ 441538 h 1639548"/>
                      <a:gd name="connsiteX5" fmla="*/ 440807 w 582162"/>
                      <a:gd name="connsiteY5" fmla="*/ 401237 h 1639548"/>
                      <a:gd name="connsiteX6" fmla="*/ 518260 w 582162"/>
                      <a:gd name="connsiteY6" fmla="*/ 473456 h 1639548"/>
                      <a:gd name="connsiteX7" fmla="*/ 498587 w 582162"/>
                      <a:gd name="connsiteY7" fmla="*/ 637602 h 1639548"/>
                      <a:gd name="connsiteX8" fmla="*/ 372197 w 582162"/>
                      <a:gd name="connsiteY8" fmla="*/ 546012 h 1639548"/>
                      <a:gd name="connsiteX9" fmla="*/ 498617 w 582162"/>
                      <a:gd name="connsiteY9" fmla="*/ 657667 h 1639548"/>
                      <a:gd name="connsiteX10" fmla="*/ 484050 w 582162"/>
                      <a:gd name="connsiteY10" fmla="*/ 820057 h 1639548"/>
                      <a:gd name="connsiteX11" fmla="*/ 270832 w 582162"/>
                      <a:gd name="connsiteY11" fmla="*/ 673231 h 1639548"/>
                      <a:gd name="connsiteX12" fmla="*/ 478917 w 582162"/>
                      <a:gd name="connsiteY12" fmla="*/ 852083 h 1639548"/>
                      <a:gd name="connsiteX13" fmla="*/ 469294 w 582162"/>
                      <a:gd name="connsiteY13" fmla="*/ 1002645 h 1639548"/>
                      <a:gd name="connsiteX14" fmla="*/ 184579 w 582162"/>
                      <a:gd name="connsiteY14" fmla="*/ 795959 h 1639548"/>
                      <a:gd name="connsiteX15" fmla="*/ 466579 w 582162"/>
                      <a:gd name="connsiteY15" fmla="*/ 1042397 h 1639548"/>
                      <a:gd name="connsiteX16" fmla="*/ 459783 w 582162"/>
                      <a:gd name="connsiteY16" fmla="*/ 1179874 h 1639548"/>
                      <a:gd name="connsiteX17" fmla="*/ 119129 w 582162"/>
                      <a:gd name="connsiteY17" fmla="*/ 943486 h 1639548"/>
                      <a:gd name="connsiteX18" fmla="*/ 467006 w 582162"/>
                      <a:gd name="connsiteY18" fmla="*/ 1228896 h 1639548"/>
                      <a:gd name="connsiteX19" fmla="*/ 480083 w 582162"/>
                      <a:gd name="connsiteY19" fmla="*/ 1383852 h 1639548"/>
                      <a:gd name="connsiteX20" fmla="*/ 184579 w 582162"/>
                      <a:gd name="connsiteY20" fmla="*/ 1186679 h 1639548"/>
                      <a:gd name="connsiteX21" fmla="*/ 480050 w 582162"/>
                      <a:gd name="connsiteY21" fmla="*/ 1411085 h 1639548"/>
                      <a:gd name="connsiteX22" fmla="*/ 552481 w 582162"/>
                      <a:gd name="connsiteY22" fmla="*/ 1639356 h 1639548"/>
                      <a:gd name="connsiteX23" fmla="*/ 103908 w 582162"/>
                      <a:gd name="connsiteY23" fmla="*/ 1411291 h 1639548"/>
                      <a:gd name="connsiteX24" fmla="*/ 550099 w 582162"/>
                      <a:gd name="connsiteY24" fmla="*/ 54028 h 163954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</a:cxnLst>
                    <a:rect l="l" t="t" r="r" b="b"/>
                    <a:pathLst>
                      <a:path w="582162" h="1639548">
                        <a:moveTo>
                          <a:pt x="550099" y="54028"/>
                        </a:moveTo>
                        <a:cubicBezTo>
                          <a:pt x="624739" y="-134938"/>
                          <a:pt x="547056" y="229933"/>
                          <a:pt x="536842" y="262190"/>
                        </a:cubicBezTo>
                        <a:cubicBezTo>
                          <a:pt x="526628" y="294447"/>
                          <a:pt x="489477" y="242030"/>
                          <a:pt x="488816" y="247571"/>
                        </a:cubicBezTo>
                        <a:lnTo>
                          <a:pt x="532877" y="295437"/>
                        </a:lnTo>
                        <a:cubicBezTo>
                          <a:pt x="532967" y="355079"/>
                          <a:pt x="525931" y="381896"/>
                          <a:pt x="526021" y="441538"/>
                        </a:cubicBezTo>
                        <a:lnTo>
                          <a:pt x="440807" y="401237"/>
                        </a:lnTo>
                        <a:lnTo>
                          <a:pt x="518260" y="473456"/>
                        </a:lnTo>
                        <a:lnTo>
                          <a:pt x="498587" y="637602"/>
                        </a:lnTo>
                        <a:lnTo>
                          <a:pt x="372197" y="546012"/>
                        </a:lnTo>
                        <a:lnTo>
                          <a:pt x="498617" y="657667"/>
                        </a:lnTo>
                        <a:cubicBezTo>
                          <a:pt x="498709" y="718576"/>
                          <a:pt x="483958" y="759148"/>
                          <a:pt x="484050" y="820057"/>
                        </a:cubicBezTo>
                        <a:lnTo>
                          <a:pt x="270832" y="673231"/>
                        </a:lnTo>
                        <a:lnTo>
                          <a:pt x="478917" y="852083"/>
                        </a:lnTo>
                        <a:lnTo>
                          <a:pt x="469294" y="1002645"/>
                        </a:lnTo>
                        <a:lnTo>
                          <a:pt x="184579" y="795959"/>
                        </a:lnTo>
                        <a:lnTo>
                          <a:pt x="466579" y="1042397"/>
                        </a:lnTo>
                        <a:lnTo>
                          <a:pt x="459783" y="1179874"/>
                        </a:lnTo>
                        <a:lnTo>
                          <a:pt x="119129" y="943486"/>
                        </a:lnTo>
                        <a:lnTo>
                          <a:pt x="467006" y="1228896"/>
                        </a:lnTo>
                        <a:cubicBezTo>
                          <a:pt x="467092" y="1286367"/>
                          <a:pt x="479997" y="1326381"/>
                          <a:pt x="480083" y="1383852"/>
                        </a:cubicBezTo>
                        <a:lnTo>
                          <a:pt x="184579" y="1186679"/>
                        </a:lnTo>
                        <a:lnTo>
                          <a:pt x="480050" y="1411085"/>
                        </a:lnTo>
                        <a:cubicBezTo>
                          <a:pt x="480132" y="1465879"/>
                          <a:pt x="497607" y="1538525"/>
                          <a:pt x="552481" y="1639356"/>
                        </a:cubicBezTo>
                        <a:cubicBezTo>
                          <a:pt x="331520" y="1644295"/>
                          <a:pt x="189138" y="1553987"/>
                          <a:pt x="103908" y="1411291"/>
                        </a:cubicBezTo>
                        <a:cubicBezTo>
                          <a:pt x="-144138" y="987527"/>
                          <a:pt x="70524" y="647047"/>
                          <a:pt x="550099" y="54028"/>
                        </a:cubicBezTo>
                        <a:close/>
                      </a:path>
                    </a:pathLst>
                  </a:custGeom>
                  <a:solidFill>
                    <a:schemeClr val="accent3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26" name="Freeform 19">
                    <a:extLst>
                      <a:ext uri="{FF2B5EF4-FFF2-40B4-BE49-F238E27FC236}">
                        <a16:creationId xmlns:a16="http://schemas.microsoft.com/office/drawing/2014/main" id="{4BB86B63-79D4-40FF-91D8-435CFC7D75A5}"/>
                      </a:ext>
                    </a:extLst>
                  </p:cNvPr>
                  <p:cNvSpPr/>
                  <p:nvPr/>
                </p:nvSpPr>
                <p:spPr>
                  <a:xfrm rot="3762166">
                    <a:off x="8242421" y="4782780"/>
                    <a:ext cx="225169" cy="634145"/>
                  </a:xfrm>
                  <a:custGeom>
                    <a:avLst/>
                    <a:gdLst>
                      <a:gd name="connsiteX0" fmla="*/ 550099 w 552481"/>
                      <a:gd name="connsiteY0" fmla="*/ 0 h 1585520"/>
                      <a:gd name="connsiteX1" fmla="*/ 550454 w 552481"/>
                      <a:gd name="connsiteY1" fmla="*/ 236086 h 1585520"/>
                      <a:gd name="connsiteX2" fmla="*/ 488816 w 552481"/>
                      <a:gd name="connsiteY2" fmla="*/ 193543 h 1585520"/>
                      <a:gd name="connsiteX3" fmla="*/ 550466 w 552481"/>
                      <a:gd name="connsiteY3" fmla="*/ 244157 h 1585520"/>
                      <a:gd name="connsiteX4" fmla="*/ 550735 w 552481"/>
                      <a:gd name="connsiteY4" fmla="*/ 423083 h 1585520"/>
                      <a:gd name="connsiteX5" fmla="*/ 440807 w 552481"/>
                      <a:gd name="connsiteY5" fmla="*/ 347209 h 1585520"/>
                      <a:gd name="connsiteX6" fmla="*/ 550756 w 552481"/>
                      <a:gd name="connsiteY6" fmla="*/ 437477 h 1585520"/>
                      <a:gd name="connsiteX7" fmla="*/ 551026 w 552481"/>
                      <a:gd name="connsiteY7" fmla="*/ 616991 h 1585520"/>
                      <a:gd name="connsiteX8" fmla="*/ 372197 w 552481"/>
                      <a:gd name="connsiteY8" fmla="*/ 491984 h 1585520"/>
                      <a:gd name="connsiteX9" fmla="*/ 551056 w 552481"/>
                      <a:gd name="connsiteY9" fmla="*/ 637056 h 1585520"/>
                      <a:gd name="connsiteX10" fmla="*/ 551331 w 552481"/>
                      <a:gd name="connsiteY10" fmla="*/ 819782 h 1585520"/>
                      <a:gd name="connsiteX11" fmla="*/ 270832 w 552481"/>
                      <a:gd name="connsiteY11" fmla="*/ 619203 h 1585520"/>
                      <a:gd name="connsiteX12" fmla="*/ 551364 w 552481"/>
                      <a:gd name="connsiteY12" fmla="*/ 841805 h 1585520"/>
                      <a:gd name="connsiteX13" fmla="*/ 551613 w 552481"/>
                      <a:gd name="connsiteY13" fmla="*/ 1007603 h 1585520"/>
                      <a:gd name="connsiteX14" fmla="*/ 184579 w 552481"/>
                      <a:gd name="connsiteY14" fmla="*/ 741931 h 1585520"/>
                      <a:gd name="connsiteX15" fmla="*/ 551646 w 552481"/>
                      <a:gd name="connsiteY15" fmla="*/ 1029766 h 1585520"/>
                      <a:gd name="connsiteX16" fmla="*/ 551910 w 552481"/>
                      <a:gd name="connsiteY16" fmla="*/ 1205103 h 1585520"/>
                      <a:gd name="connsiteX17" fmla="*/ 119129 w 552481"/>
                      <a:gd name="connsiteY17" fmla="*/ 889458 h 1585520"/>
                      <a:gd name="connsiteX18" fmla="*/ 551942 w 552481"/>
                      <a:gd name="connsiteY18" fmla="*/ 1226335 h 1585520"/>
                      <a:gd name="connsiteX19" fmla="*/ 552201 w 552481"/>
                      <a:gd name="connsiteY19" fmla="*/ 1398749 h 1585520"/>
                      <a:gd name="connsiteX20" fmla="*/ 184579 w 552481"/>
                      <a:gd name="connsiteY20" fmla="*/ 1132651 h 1585520"/>
                      <a:gd name="connsiteX21" fmla="*/ 552234 w 552481"/>
                      <a:gd name="connsiteY21" fmla="*/ 1420947 h 1585520"/>
                      <a:gd name="connsiteX22" fmla="*/ 552481 w 552481"/>
                      <a:gd name="connsiteY22" fmla="*/ 1585328 h 1585520"/>
                      <a:gd name="connsiteX23" fmla="*/ 103908 w 552481"/>
                      <a:gd name="connsiteY23" fmla="*/ 1357263 h 1585520"/>
                      <a:gd name="connsiteX24" fmla="*/ 550099 w 552481"/>
                      <a:gd name="connsiteY24" fmla="*/ 0 h 1585520"/>
                      <a:gd name="connsiteX0" fmla="*/ 550099 w 552481"/>
                      <a:gd name="connsiteY0" fmla="*/ 0 h 1585520"/>
                      <a:gd name="connsiteX1" fmla="*/ 550454 w 552481"/>
                      <a:gd name="connsiteY1" fmla="*/ 236086 h 1585520"/>
                      <a:gd name="connsiteX2" fmla="*/ 488816 w 552481"/>
                      <a:gd name="connsiteY2" fmla="*/ 193543 h 1585520"/>
                      <a:gd name="connsiteX3" fmla="*/ 550466 w 552481"/>
                      <a:gd name="connsiteY3" fmla="*/ 244157 h 1585520"/>
                      <a:gd name="connsiteX4" fmla="*/ 550735 w 552481"/>
                      <a:gd name="connsiteY4" fmla="*/ 423083 h 1585520"/>
                      <a:gd name="connsiteX5" fmla="*/ 440807 w 552481"/>
                      <a:gd name="connsiteY5" fmla="*/ 347209 h 1585520"/>
                      <a:gd name="connsiteX6" fmla="*/ 550756 w 552481"/>
                      <a:gd name="connsiteY6" fmla="*/ 437477 h 1585520"/>
                      <a:gd name="connsiteX7" fmla="*/ 551026 w 552481"/>
                      <a:gd name="connsiteY7" fmla="*/ 616991 h 1585520"/>
                      <a:gd name="connsiteX8" fmla="*/ 372197 w 552481"/>
                      <a:gd name="connsiteY8" fmla="*/ 491984 h 1585520"/>
                      <a:gd name="connsiteX9" fmla="*/ 551056 w 552481"/>
                      <a:gd name="connsiteY9" fmla="*/ 637056 h 1585520"/>
                      <a:gd name="connsiteX10" fmla="*/ 551331 w 552481"/>
                      <a:gd name="connsiteY10" fmla="*/ 819782 h 1585520"/>
                      <a:gd name="connsiteX11" fmla="*/ 270832 w 552481"/>
                      <a:gd name="connsiteY11" fmla="*/ 619203 h 1585520"/>
                      <a:gd name="connsiteX12" fmla="*/ 551364 w 552481"/>
                      <a:gd name="connsiteY12" fmla="*/ 841805 h 1585520"/>
                      <a:gd name="connsiteX13" fmla="*/ 551613 w 552481"/>
                      <a:gd name="connsiteY13" fmla="*/ 1007603 h 1585520"/>
                      <a:gd name="connsiteX14" fmla="*/ 184579 w 552481"/>
                      <a:gd name="connsiteY14" fmla="*/ 741931 h 1585520"/>
                      <a:gd name="connsiteX15" fmla="*/ 551646 w 552481"/>
                      <a:gd name="connsiteY15" fmla="*/ 1029766 h 1585520"/>
                      <a:gd name="connsiteX16" fmla="*/ 551910 w 552481"/>
                      <a:gd name="connsiteY16" fmla="*/ 1205103 h 1585520"/>
                      <a:gd name="connsiteX17" fmla="*/ 119129 w 552481"/>
                      <a:gd name="connsiteY17" fmla="*/ 889458 h 1585520"/>
                      <a:gd name="connsiteX18" fmla="*/ 551942 w 552481"/>
                      <a:gd name="connsiteY18" fmla="*/ 1226335 h 1585520"/>
                      <a:gd name="connsiteX19" fmla="*/ 552201 w 552481"/>
                      <a:gd name="connsiteY19" fmla="*/ 1398749 h 1585520"/>
                      <a:gd name="connsiteX20" fmla="*/ 184579 w 552481"/>
                      <a:gd name="connsiteY20" fmla="*/ 1132651 h 1585520"/>
                      <a:gd name="connsiteX21" fmla="*/ 509865 w 552481"/>
                      <a:gd name="connsiteY21" fmla="*/ 1387661 h 1585520"/>
                      <a:gd name="connsiteX22" fmla="*/ 552481 w 552481"/>
                      <a:gd name="connsiteY22" fmla="*/ 1585328 h 1585520"/>
                      <a:gd name="connsiteX23" fmla="*/ 103908 w 552481"/>
                      <a:gd name="connsiteY23" fmla="*/ 1357263 h 1585520"/>
                      <a:gd name="connsiteX24" fmla="*/ 550099 w 552481"/>
                      <a:gd name="connsiteY24" fmla="*/ 0 h 1585520"/>
                      <a:gd name="connsiteX0" fmla="*/ 550099 w 552481"/>
                      <a:gd name="connsiteY0" fmla="*/ 0 h 1585520"/>
                      <a:gd name="connsiteX1" fmla="*/ 550454 w 552481"/>
                      <a:gd name="connsiteY1" fmla="*/ 236086 h 1585520"/>
                      <a:gd name="connsiteX2" fmla="*/ 488816 w 552481"/>
                      <a:gd name="connsiteY2" fmla="*/ 193543 h 1585520"/>
                      <a:gd name="connsiteX3" fmla="*/ 550466 w 552481"/>
                      <a:gd name="connsiteY3" fmla="*/ 244157 h 1585520"/>
                      <a:gd name="connsiteX4" fmla="*/ 550735 w 552481"/>
                      <a:gd name="connsiteY4" fmla="*/ 423083 h 1585520"/>
                      <a:gd name="connsiteX5" fmla="*/ 440807 w 552481"/>
                      <a:gd name="connsiteY5" fmla="*/ 347209 h 1585520"/>
                      <a:gd name="connsiteX6" fmla="*/ 550756 w 552481"/>
                      <a:gd name="connsiteY6" fmla="*/ 437477 h 1585520"/>
                      <a:gd name="connsiteX7" fmla="*/ 551026 w 552481"/>
                      <a:gd name="connsiteY7" fmla="*/ 616991 h 1585520"/>
                      <a:gd name="connsiteX8" fmla="*/ 372197 w 552481"/>
                      <a:gd name="connsiteY8" fmla="*/ 491984 h 1585520"/>
                      <a:gd name="connsiteX9" fmla="*/ 551056 w 552481"/>
                      <a:gd name="connsiteY9" fmla="*/ 637056 h 1585520"/>
                      <a:gd name="connsiteX10" fmla="*/ 551331 w 552481"/>
                      <a:gd name="connsiteY10" fmla="*/ 819782 h 1585520"/>
                      <a:gd name="connsiteX11" fmla="*/ 270832 w 552481"/>
                      <a:gd name="connsiteY11" fmla="*/ 619203 h 1585520"/>
                      <a:gd name="connsiteX12" fmla="*/ 551364 w 552481"/>
                      <a:gd name="connsiteY12" fmla="*/ 841805 h 1585520"/>
                      <a:gd name="connsiteX13" fmla="*/ 551613 w 552481"/>
                      <a:gd name="connsiteY13" fmla="*/ 1007603 h 1585520"/>
                      <a:gd name="connsiteX14" fmla="*/ 184579 w 552481"/>
                      <a:gd name="connsiteY14" fmla="*/ 741931 h 1585520"/>
                      <a:gd name="connsiteX15" fmla="*/ 551646 w 552481"/>
                      <a:gd name="connsiteY15" fmla="*/ 1029766 h 1585520"/>
                      <a:gd name="connsiteX16" fmla="*/ 551910 w 552481"/>
                      <a:gd name="connsiteY16" fmla="*/ 1205103 h 1585520"/>
                      <a:gd name="connsiteX17" fmla="*/ 119129 w 552481"/>
                      <a:gd name="connsiteY17" fmla="*/ 889458 h 1585520"/>
                      <a:gd name="connsiteX18" fmla="*/ 551942 w 552481"/>
                      <a:gd name="connsiteY18" fmla="*/ 1226335 h 1585520"/>
                      <a:gd name="connsiteX19" fmla="*/ 519836 w 552481"/>
                      <a:gd name="connsiteY19" fmla="*/ 1370630 h 1585520"/>
                      <a:gd name="connsiteX20" fmla="*/ 184579 w 552481"/>
                      <a:gd name="connsiteY20" fmla="*/ 1132651 h 1585520"/>
                      <a:gd name="connsiteX21" fmla="*/ 509865 w 552481"/>
                      <a:gd name="connsiteY21" fmla="*/ 1387661 h 1585520"/>
                      <a:gd name="connsiteX22" fmla="*/ 552481 w 552481"/>
                      <a:gd name="connsiteY22" fmla="*/ 1585328 h 1585520"/>
                      <a:gd name="connsiteX23" fmla="*/ 103908 w 552481"/>
                      <a:gd name="connsiteY23" fmla="*/ 1357263 h 1585520"/>
                      <a:gd name="connsiteX24" fmla="*/ 550099 w 552481"/>
                      <a:gd name="connsiteY24" fmla="*/ 0 h 1585520"/>
                      <a:gd name="connsiteX0" fmla="*/ 550099 w 552481"/>
                      <a:gd name="connsiteY0" fmla="*/ 0 h 1585520"/>
                      <a:gd name="connsiteX1" fmla="*/ 550454 w 552481"/>
                      <a:gd name="connsiteY1" fmla="*/ 236086 h 1585520"/>
                      <a:gd name="connsiteX2" fmla="*/ 488816 w 552481"/>
                      <a:gd name="connsiteY2" fmla="*/ 193543 h 1585520"/>
                      <a:gd name="connsiteX3" fmla="*/ 550466 w 552481"/>
                      <a:gd name="connsiteY3" fmla="*/ 244157 h 1585520"/>
                      <a:gd name="connsiteX4" fmla="*/ 550735 w 552481"/>
                      <a:gd name="connsiteY4" fmla="*/ 423083 h 1585520"/>
                      <a:gd name="connsiteX5" fmla="*/ 440807 w 552481"/>
                      <a:gd name="connsiteY5" fmla="*/ 347209 h 1585520"/>
                      <a:gd name="connsiteX6" fmla="*/ 550756 w 552481"/>
                      <a:gd name="connsiteY6" fmla="*/ 437477 h 1585520"/>
                      <a:gd name="connsiteX7" fmla="*/ 551026 w 552481"/>
                      <a:gd name="connsiteY7" fmla="*/ 616991 h 1585520"/>
                      <a:gd name="connsiteX8" fmla="*/ 372197 w 552481"/>
                      <a:gd name="connsiteY8" fmla="*/ 491984 h 1585520"/>
                      <a:gd name="connsiteX9" fmla="*/ 551056 w 552481"/>
                      <a:gd name="connsiteY9" fmla="*/ 637056 h 1585520"/>
                      <a:gd name="connsiteX10" fmla="*/ 551331 w 552481"/>
                      <a:gd name="connsiteY10" fmla="*/ 819782 h 1585520"/>
                      <a:gd name="connsiteX11" fmla="*/ 270832 w 552481"/>
                      <a:gd name="connsiteY11" fmla="*/ 619203 h 1585520"/>
                      <a:gd name="connsiteX12" fmla="*/ 551364 w 552481"/>
                      <a:gd name="connsiteY12" fmla="*/ 841805 h 1585520"/>
                      <a:gd name="connsiteX13" fmla="*/ 551613 w 552481"/>
                      <a:gd name="connsiteY13" fmla="*/ 1007603 h 1585520"/>
                      <a:gd name="connsiteX14" fmla="*/ 184579 w 552481"/>
                      <a:gd name="connsiteY14" fmla="*/ 741931 h 1585520"/>
                      <a:gd name="connsiteX15" fmla="*/ 551646 w 552481"/>
                      <a:gd name="connsiteY15" fmla="*/ 1029766 h 1585520"/>
                      <a:gd name="connsiteX16" fmla="*/ 551910 w 552481"/>
                      <a:gd name="connsiteY16" fmla="*/ 1205103 h 1585520"/>
                      <a:gd name="connsiteX17" fmla="*/ 119129 w 552481"/>
                      <a:gd name="connsiteY17" fmla="*/ 889458 h 1585520"/>
                      <a:gd name="connsiteX18" fmla="*/ 504472 w 552481"/>
                      <a:gd name="connsiteY18" fmla="*/ 1198018 h 1585520"/>
                      <a:gd name="connsiteX19" fmla="*/ 519836 w 552481"/>
                      <a:gd name="connsiteY19" fmla="*/ 1370630 h 1585520"/>
                      <a:gd name="connsiteX20" fmla="*/ 184579 w 552481"/>
                      <a:gd name="connsiteY20" fmla="*/ 1132651 h 1585520"/>
                      <a:gd name="connsiteX21" fmla="*/ 509865 w 552481"/>
                      <a:gd name="connsiteY21" fmla="*/ 1387661 h 1585520"/>
                      <a:gd name="connsiteX22" fmla="*/ 552481 w 552481"/>
                      <a:gd name="connsiteY22" fmla="*/ 1585328 h 1585520"/>
                      <a:gd name="connsiteX23" fmla="*/ 103908 w 552481"/>
                      <a:gd name="connsiteY23" fmla="*/ 1357263 h 1585520"/>
                      <a:gd name="connsiteX24" fmla="*/ 550099 w 552481"/>
                      <a:gd name="connsiteY24" fmla="*/ 0 h 1585520"/>
                      <a:gd name="connsiteX0" fmla="*/ 550099 w 552481"/>
                      <a:gd name="connsiteY0" fmla="*/ 0 h 1585520"/>
                      <a:gd name="connsiteX1" fmla="*/ 550454 w 552481"/>
                      <a:gd name="connsiteY1" fmla="*/ 236086 h 1585520"/>
                      <a:gd name="connsiteX2" fmla="*/ 488816 w 552481"/>
                      <a:gd name="connsiteY2" fmla="*/ 193543 h 1585520"/>
                      <a:gd name="connsiteX3" fmla="*/ 550466 w 552481"/>
                      <a:gd name="connsiteY3" fmla="*/ 244157 h 1585520"/>
                      <a:gd name="connsiteX4" fmla="*/ 550735 w 552481"/>
                      <a:gd name="connsiteY4" fmla="*/ 423083 h 1585520"/>
                      <a:gd name="connsiteX5" fmla="*/ 440807 w 552481"/>
                      <a:gd name="connsiteY5" fmla="*/ 347209 h 1585520"/>
                      <a:gd name="connsiteX6" fmla="*/ 550756 w 552481"/>
                      <a:gd name="connsiteY6" fmla="*/ 437477 h 1585520"/>
                      <a:gd name="connsiteX7" fmla="*/ 551026 w 552481"/>
                      <a:gd name="connsiteY7" fmla="*/ 616991 h 1585520"/>
                      <a:gd name="connsiteX8" fmla="*/ 372197 w 552481"/>
                      <a:gd name="connsiteY8" fmla="*/ 491984 h 1585520"/>
                      <a:gd name="connsiteX9" fmla="*/ 551056 w 552481"/>
                      <a:gd name="connsiteY9" fmla="*/ 637056 h 1585520"/>
                      <a:gd name="connsiteX10" fmla="*/ 551331 w 552481"/>
                      <a:gd name="connsiteY10" fmla="*/ 819782 h 1585520"/>
                      <a:gd name="connsiteX11" fmla="*/ 270832 w 552481"/>
                      <a:gd name="connsiteY11" fmla="*/ 619203 h 1585520"/>
                      <a:gd name="connsiteX12" fmla="*/ 551364 w 552481"/>
                      <a:gd name="connsiteY12" fmla="*/ 841805 h 1585520"/>
                      <a:gd name="connsiteX13" fmla="*/ 551613 w 552481"/>
                      <a:gd name="connsiteY13" fmla="*/ 1007603 h 1585520"/>
                      <a:gd name="connsiteX14" fmla="*/ 184579 w 552481"/>
                      <a:gd name="connsiteY14" fmla="*/ 741931 h 1585520"/>
                      <a:gd name="connsiteX15" fmla="*/ 551646 w 552481"/>
                      <a:gd name="connsiteY15" fmla="*/ 1029766 h 1585520"/>
                      <a:gd name="connsiteX16" fmla="*/ 507056 w 552481"/>
                      <a:gd name="connsiteY16" fmla="*/ 1169267 h 1585520"/>
                      <a:gd name="connsiteX17" fmla="*/ 119129 w 552481"/>
                      <a:gd name="connsiteY17" fmla="*/ 889458 h 1585520"/>
                      <a:gd name="connsiteX18" fmla="*/ 504472 w 552481"/>
                      <a:gd name="connsiteY18" fmla="*/ 1198018 h 1585520"/>
                      <a:gd name="connsiteX19" fmla="*/ 519836 w 552481"/>
                      <a:gd name="connsiteY19" fmla="*/ 1370630 h 1585520"/>
                      <a:gd name="connsiteX20" fmla="*/ 184579 w 552481"/>
                      <a:gd name="connsiteY20" fmla="*/ 1132651 h 1585520"/>
                      <a:gd name="connsiteX21" fmla="*/ 509865 w 552481"/>
                      <a:gd name="connsiteY21" fmla="*/ 1387661 h 1585520"/>
                      <a:gd name="connsiteX22" fmla="*/ 552481 w 552481"/>
                      <a:gd name="connsiteY22" fmla="*/ 1585328 h 1585520"/>
                      <a:gd name="connsiteX23" fmla="*/ 103908 w 552481"/>
                      <a:gd name="connsiteY23" fmla="*/ 1357263 h 1585520"/>
                      <a:gd name="connsiteX24" fmla="*/ 550099 w 552481"/>
                      <a:gd name="connsiteY24" fmla="*/ 0 h 1585520"/>
                      <a:gd name="connsiteX0" fmla="*/ 550099 w 552481"/>
                      <a:gd name="connsiteY0" fmla="*/ 0 h 1585520"/>
                      <a:gd name="connsiteX1" fmla="*/ 550454 w 552481"/>
                      <a:gd name="connsiteY1" fmla="*/ 236086 h 1585520"/>
                      <a:gd name="connsiteX2" fmla="*/ 488816 w 552481"/>
                      <a:gd name="connsiteY2" fmla="*/ 193543 h 1585520"/>
                      <a:gd name="connsiteX3" fmla="*/ 550466 w 552481"/>
                      <a:gd name="connsiteY3" fmla="*/ 244157 h 1585520"/>
                      <a:gd name="connsiteX4" fmla="*/ 550735 w 552481"/>
                      <a:gd name="connsiteY4" fmla="*/ 423083 h 1585520"/>
                      <a:gd name="connsiteX5" fmla="*/ 440807 w 552481"/>
                      <a:gd name="connsiteY5" fmla="*/ 347209 h 1585520"/>
                      <a:gd name="connsiteX6" fmla="*/ 550756 w 552481"/>
                      <a:gd name="connsiteY6" fmla="*/ 437477 h 1585520"/>
                      <a:gd name="connsiteX7" fmla="*/ 551026 w 552481"/>
                      <a:gd name="connsiteY7" fmla="*/ 616991 h 1585520"/>
                      <a:gd name="connsiteX8" fmla="*/ 372197 w 552481"/>
                      <a:gd name="connsiteY8" fmla="*/ 491984 h 1585520"/>
                      <a:gd name="connsiteX9" fmla="*/ 551056 w 552481"/>
                      <a:gd name="connsiteY9" fmla="*/ 637056 h 1585520"/>
                      <a:gd name="connsiteX10" fmla="*/ 551331 w 552481"/>
                      <a:gd name="connsiteY10" fmla="*/ 819782 h 1585520"/>
                      <a:gd name="connsiteX11" fmla="*/ 270832 w 552481"/>
                      <a:gd name="connsiteY11" fmla="*/ 619203 h 1585520"/>
                      <a:gd name="connsiteX12" fmla="*/ 551364 w 552481"/>
                      <a:gd name="connsiteY12" fmla="*/ 841805 h 1585520"/>
                      <a:gd name="connsiteX13" fmla="*/ 551613 w 552481"/>
                      <a:gd name="connsiteY13" fmla="*/ 1007603 h 1585520"/>
                      <a:gd name="connsiteX14" fmla="*/ 184579 w 552481"/>
                      <a:gd name="connsiteY14" fmla="*/ 741931 h 1585520"/>
                      <a:gd name="connsiteX15" fmla="*/ 521700 w 552481"/>
                      <a:gd name="connsiteY15" fmla="*/ 1009232 h 1585520"/>
                      <a:gd name="connsiteX16" fmla="*/ 507056 w 552481"/>
                      <a:gd name="connsiteY16" fmla="*/ 1169267 h 1585520"/>
                      <a:gd name="connsiteX17" fmla="*/ 119129 w 552481"/>
                      <a:gd name="connsiteY17" fmla="*/ 889458 h 1585520"/>
                      <a:gd name="connsiteX18" fmla="*/ 504472 w 552481"/>
                      <a:gd name="connsiteY18" fmla="*/ 1198018 h 1585520"/>
                      <a:gd name="connsiteX19" fmla="*/ 519836 w 552481"/>
                      <a:gd name="connsiteY19" fmla="*/ 1370630 h 1585520"/>
                      <a:gd name="connsiteX20" fmla="*/ 184579 w 552481"/>
                      <a:gd name="connsiteY20" fmla="*/ 1132651 h 1585520"/>
                      <a:gd name="connsiteX21" fmla="*/ 509865 w 552481"/>
                      <a:gd name="connsiteY21" fmla="*/ 1387661 h 1585520"/>
                      <a:gd name="connsiteX22" fmla="*/ 552481 w 552481"/>
                      <a:gd name="connsiteY22" fmla="*/ 1585328 h 1585520"/>
                      <a:gd name="connsiteX23" fmla="*/ 103908 w 552481"/>
                      <a:gd name="connsiteY23" fmla="*/ 1357263 h 1585520"/>
                      <a:gd name="connsiteX24" fmla="*/ 550099 w 552481"/>
                      <a:gd name="connsiteY24" fmla="*/ 0 h 1585520"/>
                      <a:gd name="connsiteX0" fmla="*/ 550099 w 552481"/>
                      <a:gd name="connsiteY0" fmla="*/ 0 h 1585520"/>
                      <a:gd name="connsiteX1" fmla="*/ 550454 w 552481"/>
                      <a:gd name="connsiteY1" fmla="*/ 236086 h 1585520"/>
                      <a:gd name="connsiteX2" fmla="*/ 488816 w 552481"/>
                      <a:gd name="connsiteY2" fmla="*/ 193543 h 1585520"/>
                      <a:gd name="connsiteX3" fmla="*/ 550466 w 552481"/>
                      <a:gd name="connsiteY3" fmla="*/ 244157 h 1585520"/>
                      <a:gd name="connsiteX4" fmla="*/ 550735 w 552481"/>
                      <a:gd name="connsiteY4" fmla="*/ 423083 h 1585520"/>
                      <a:gd name="connsiteX5" fmla="*/ 440807 w 552481"/>
                      <a:gd name="connsiteY5" fmla="*/ 347209 h 1585520"/>
                      <a:gd name="connsiteX6" fmla="*/ 550756 w 552481"/>
                      <a:gd name="connsiteY6" fmla="*/ 437477 h 1585520"/>
                      <a:gd name="connsiteX7" fmla="*/ 551026 w 552481"/>
                      <a:gd name="connsiteY7" fmla="*/ 616991 h 1585520"/>
                      <a:gd name="connsiteX8" fmla="*/ 372197 w 552481"/>
                      <a:gd name="connsiteY8" fmla="*/ 491984 h 1585520"/>
                      <a:gd name="connsiteX9" fmla="*/ 551056 w 552481"/>
                      <a:gd name="connsiteY9" fmla="*/ 637056 h 1585520"/>
                      <a:gd name="connsiteX10" fmla="*/ 551331 w 552481"/>
                      <a:gd name="connsiteY10" fmla="*/ 819782 h 1585520"/>
                      <a:gd name="connsiteX11" fmla="*/ 270832 w 552481"/>
                      <a:gd name="connsiteY11" fmla="*/ 619203 h 1585520"/>
                      <a:gd name="connsiteX12" fmla="*/ 551364 w 552481"/>
                      <a:gd name="connsiteY12" fmla="*/ 841805 h 1585520"/>
                      <a:gd name="connsiteX13" fmla="*/ 534221 w 552481"/>
                      <a:gd name="connsiteY13" fmla="*/ 989751 h 1585520"/>
                      <a:gd name="connsiteX14" fmla="*/ 184579 w 552481"/>
                      <a:gd name="connsiteY14" fmla="*/ 741931 h 1585520"/>
                      <a:gd name="connsiteX15" fmla="*/ 521700 w 552481"/>
                      <a:gd name="connsiteY15" fmla="*/ 1009232 h 1585520"/>
                      <a:gd name="connsiteX16" fmla="*/ 507056 w 552481"/>
                      <a:gd name="connsiteY16" fmla="*/ 1169267 h 1585520"/>
                      <a:gd name="connsiteX17" fmla="*/ 119129 w 552481"/>
                      <a:gd name="connsiteY17" fmla="*/ 889458 h 1585520"/>
                      <a:gd name="connsiteX18" fmla="*/ 504472 w 552481"/>
                      <a:gd name="connsiteY18" fmla="*/ 1198018 h 1585520"/>
                      <a:gd name="connsiteX19" fmla="*/ 519836 w 552481"/>
                      <a:gd name="connsiteY19" fmla="*/ 1370630 h 1585520"/>
                      <a:gd name="connsiteX20" fmla="*/ 184579 w 552481"/>
                      <a:gd name="connsiteY20" fmla="*/ 1132651 h 1585520"/>
                      <a:gd name="connsiteX21" fmla="*/ 509865 w 552481"/>
                      <a:gd name="connsiteY21" fmla="*/ 1387661 h 1585520"/>
                      <a:gd name="connsiteX22" fmla="*/ 552481 w 552481"/>
                      <a:gd name="connsiteY22" fmla="*/ 1585328 h 1585520"/>
                      <a:gd name="connsiteX23" fmla="*/ 103908 w 552481"/>
                      <a:gd name="connsiteY23" fmla="*/ 1357263 h 1585520"/>
                      <a:gd name="connsiteX24" fmla="*/ 550099 w 552481"/>
                      <a:gd name="connsiteY24" fmla="*/ 0 h 1585520"/>
                      <a:gd name="connsiteX0" fmla="*/ 550099 w 552481"/>
                      <a:gd name="connsiteY0" fmla="*/ 0 h 1585520"/>
                      <a:gd name="connsiteX1" fmla="*/ 550454 w 552481"/>
                      <a:gd name="connsiteY1" fmla="*/ 236086 h 1585520"/>
                      <a:gd name="connsiteX2" fmla="*/ 488816 w 552481"/>
                      <a:gd name="connsiteY2" fmla="*/ 193543 h 1585520"/>
                      <a:gd name="connsiteX3" fmla="*/ 550466 w 552481"/>
                      <a:gd name="connsiteY3" fmla="*/ 244157 h 1585520"/>
                      <a:gd name="connsiteX4" fmla="*/ 550735 w 552481"/>
                      <a:gd name="connsiteY4" fmla="*/ 423083 h 1585520"/>
                      <a:gd name="connsiteX5" fmla="*/ 440807 w 552481"/>
                      <a:gd name="connsiteY5" fmla="*/ 347209 h 1585520"/>
                      <a:gd name="connsiteX6" fmla="*/ 550756 w 552481"/>
                      <a:gd name="connsiteY6" fmla="*/ 437477 h 1585520"/>
                      <a:gd name="connsiteX7" fmla="*/ 551026 w 552481"/>
                      <a:gd name="connsiteY7" fmla="*/ 616991 h 1585520"/>
                      <a:gd name="connsiteX8" fmla="*/ 372197 w 552481"/>
                      <a:gd name="connsiteY8" fmla="*/ 491984 h 1585520"/>
                      <a:gd name="connsiteX9" fmla="*/ 551056 w 552481"/>
                      <a:gd name="connsiteY9" fmla="*/ 637056 h 1585520"/>
                      <a:gd name="connsiteX10" fmla="*/ 551331 w 552481"/>
                      <a:gd name="connsiteY10" fmla="*/ 819782 h 1585520"/>
                      <a:gd name="connsiteX11" fmla="*/ 270832 w 552481"/>
                      <a:gd name="connsiteY11" fmla="*/ 619203 h 1585520"/>
                      <a:gd name="connsiteX12" fmla="*/ 501344 w 552481"/>
                      <a:gd name="connsiteY12" fmla="*/ 815973 h 1585520"/>
                      <a:gd name="connsiteX13" fmla="*/ 534221 w 552481"/>
                      <a:gd name="connsiteY13" fmla="*/ 989751 h 1585520"/>
                      <a:gd name="connsiteX14" fmla="*/ 184579 w 552481"/>
                      <a:gd name="connsiteY14" fmla="*/ 741931 h 1585520"/>
                      <a:gd name="connsiteX15" fmla="*/ 521700 w 552481"/>
                      <a:gd name="connsiteY15" fmla="*/ 1009232 h 1585520"/>
                      <a:gd name="connsiteX16" fmla="*/ 507056 w 552481"/>
                      <a:gd name="connsiteY16" fmla="*/ 1169267 h 1585520"/>
                      <a:gd name="connsiteX17" fmla="*/ 119129 w 552481"/>
                      <a:gd name="connsiteY17" fmla="*/ 889458 h 1585520"/>
                      <a:gd name="connsiteX18" fmla="*/ 504472 w 552481"/>
                      <a:gd name="connsiteY18" fmla="*/ 1198018 h 1585520"/>
                      <a:gd name="connsiteX19" fmla="*/ 519836 w 552481"/>
                      <a:gd name="connsiteY19" fmla="*/ 1370630 h 1585520"/>
                      <a:gd name="connsiteX20" fmla="*/ 184579 w 552481"/>
                      <a:gd name="connsiteY20" fmla="*/ 1132651 h 1585520"/>
                      <a:gd name="connsiteX21" fmla="*/ 509865 w 552481"/>
                      <a:gd name="connsiteY21" fmla="*/ 1387661 h 1585520"/>
                      <a:gd name="connsiteX22" fmla="*/ 552481 w 552481"/>
                      <a:gd name="connsiteY22" fmla="*/ 1585328 h 1585520"/>
                      <a:gd name="connsiteX23" fmla="*/ 103908 w 552481"/>
                      <a:gd name="connsiteY23" fmla="*/ 1357263 h 1585520"/>
                      <a:gd name="connsiteX24" fmla="*/ 550099 w 552481"/>
                      <a:gd name="connsiteY24" fmla="*/ 0 h 1585520"/>
                      <a:gd name="connsiteX0" fmla="*/ 550099 w 552481"/>
                      <a:gd name="connsiteY0" fmla="*/ 0 h 1585520"/>
                      <a:gd name="connsiteX1" fmla="*/ 550454 w 552481"/>
                      <a:gd name="connsiteY1" fmla="*/ 236086 h 1585520"/>
                      <a:gd name="connsiteX2" fmla="*/ 488816 w 552481"/>
                      <a:gd name="connsiteY2" fmla="*/ 193543 h 1585520"/>
                      <a:gd name="connsiteX3" fmla="*/ 550466 w 552481"/>
                      <a:gd name="connsiteY3" fmla="*/ 244157 h 1585520"/>
                      <a:gd name="connsiteX4" fmla="*/ 550735 w 552481"/>
                      <a:gd name="connsiteY4" fmla="*/ 423083 h 1585520"/>
                      <a:gd name="connsiteX5" fmla="*/ 440807 w 552481"/>
                      <a:gd name="connsiteY5" fmla="*/ 347209 h 1585520"/>
                      <a:gd name="connsiteX6" fmla="*/ 550756 w 552481"/>
                      <a:gd name="connsiteY6" fmla="*/ 437477 h 1585520"/>
                      <a:gd name="connsiteX7" fmla="*/ 551026 w 552481"/>
                      <a:gd name="connsiteY7" fmla="*/ 616991 h 1585520"/>
                      <a:gd name="connsiteX8" fmla="*/ 372197 w 552481"/>
                      <a:gd name="connsiteY8" fmla="*/ 491984 h 1585520"/>
                      <a:gd name="connsiteX9" fmla="*/ 551056 w 552481"/>
                      <a:gd name="connsiteY9" fmla="*/ 637056 h 1585520"/>
                      <a:gd name="connsiteX10" fmla="*/ 508896 w 552481"/>
                      <a:gd name="connsiteY10" fmla="*/ 791532 h 1585520"/>
                      <a:gd name="connsiteX11" fmla="*/ 270832 w 552481"/>
                      <a:gd name="connsiteY11" fmla="*/ 619203 h 1585520"/>
                      <a:gd name="connsiteX12" fmla="*/ 501344 w 552481"/>
                      <a:gd name="connsiteY12" fmla="*/ 815973 h 1585520"/>
                      <a:gd name="connsiteX13" fmla="*/ 534221 w 552481"/>
                      <a:gd name="connsiteY13" fmla="*/ 989751 h 1585520"/>
                      <a:gd name="connsiteX14" fmla="*/ 184579 w 552481"/>
                      <a:gd name="connsiteY14" fmla="*/ 741931 h 1585520"/>
                      <a:gd name="connsiteX15" fmla="*/ 521700 w 552481"/>
                      <a:gd name="connsiteY15" fmla="*/ 1009232 h 1585520"/>
                      <a:gd name="connsiteX16" fmla="*/ 507056 w 552481"/>
                      <a:gd name="connsiteY16" fmla="*/ 1169267 h 1585520"/>
                      <a:gd name="connsiteX17" fmla="*/ 119129 w 552481"/>
                      <a:gd name="connsiteY17" fmla="*/ 889458 h 1585520"/>
                      <a:gd name="connsiteX18" fmla="*/ 504472 w 552481"/>
                      <a:gd name="connsiteY18" fmla="*/ 1198018 h 1585520"/>
                      <a:gd name="connsiteX19" fmla="*/ 519836 w 552481"/>
                      <a:gd name="connsiteY19" fmla="*/ 1370630 h 1585520"/>
                      <a:gd name="connsiteX20" fmla="*/ 184579 w 552481"/>
                      <a:gd name="connsiteY20" fmla="*/ 1132651 h 1585520"/>
                      <a:gd name="connsiteX21" fmla="*/ 509865 w 552481"/>
                      <a:gd name="connsiteY21" fmla="*/ 1387661 h 1585520"/>
                      <a:gd name="connsiteX22" fmla="*/ 552481 w 552481"/>
                      <a:gd name="connsiteY22" fmla="*/ 1585328 h 1585520"/>
                      <a:gd name="connsiteX23" fmla="*/ 103908 w 552481"/>
                      <a:gd name="connsiteY23" fmla="*/ 1357263 h 1585520"/>
                      <a:gd name="connsiteX24" fmla="*/ 550099 w 552481"/>
                      <a:gd name="connsiteY24" fmla="*/ 0 h 1585520"/>
                      <a:gd name="connsiteX0" fmla="*/ 550099 w 552481"/>
                      <a:gd name="connsiteY0" fmla="*/ 0 h 1585520"/>
                      <a:gd name="connsiteX1" fmla="*/ 550454 w 552481"/>
                      <a:gd name="connsiteY1" fmla="*/ 236086 h 1585520"/>
                      <a:gd name="connsiteX2" fmla="*/ 488816 w 552481"/>
                      <a:gd name="connsiteY2" fmla="*/ 193543 h 1585520"/>
                      <a:gd name="connsiteX3" fmla="*/ 550466 w 552481"/>
                      <a:gd name="connsiteY3" fmla="*/ 244157 h 1585520"/>
                      <a:gd name="connsiteX4" fmla="*/ 550735 w 552481"/>
                      <a:gd name="connsiteY4" fmla="*/ 423083 h 1585520"/>
                      <a:gd name="connsiteX5" fmla="*/ 440807 w 552481"/>
                      <a:gd name="connsiteY5" fmla="*/ 347209 h 1585520"/>
                      <a:gd name="connsiteX6" fmla="*/ 550756 w 552481"/>
                      <a:gd name="connsiteY6" fmla="*/ 437477 h 1585520"/>
                      <a:gd name="connsiteX7" fmla="*/ 551026 w 552481"/>
                      <a:gd name="connsiteY7" fmla="*/ 616991 h 1585520"/>
                      <a:gd name="connsiteX8" fmla="*/ 372197 w 552481"/>
                      <a:gd name="connsiteY8" fmla="*/ 491984 h 1585520"/>
                      <a:gd name="connsiteX9" fmla="*/ 521176 w 552481"/>
                      <a:gd name="connsiteY9" fmla="*/ 611487 h 1585520"/>
                      <a:gd name="connsiteX10" fmla="*/ 508896 w 552481"/>
                      <a:gd name="connsiteY10" fmla="*/ 791532 h 1585520"/>
                      <a:gd name="connsiteX11" fmla="*/ 270832 w 552481"/>
                      <a:gd name="connsiteY11" fmla="*/ 619203 h 1585520"/>
                      <a:gd name="connsiteX12" fmla="*/ 501344 w 552481"/>
                      <a:gd name="connsiteY12" fmla="*/ 815973 h 1585520"/>
                      <a:gd name="connsiteX13" fmla="*/ 534221 w 552481"/>
                      <a:gd name="connsiteY13" fmla="*/ 989751 h 1585520"/>
                      <a:gd name="connsiteX14" fmla="*/ 184579 w 552481"/>
                      <a:gd name="connsiteY14" fmla="*/ 741931 h 1585520"/>
                      <a:gd name="connsiteX15" fmla="*/ 521700 w 552481"/>
                      <a:gd name="connsiteY15" fmla="*/ 1009232 h 1585520"/>
                      <a:gd name="connsiteX16" fmla="*/ 507056 w 552481"/>
                      <a:gd name="connsiteY16" fmla="*/ 1169267 h 1585520"/>
                      <a:gd name="connsiteX17" fmla="*/ 119129 w 552481"/>
                      <a:gd name="connsiteY17" fmla="*/ 889458 h 1585520"/>
                      <a:gd name="connsiteX18" fmla="*/ 504472 w 552481"/>
                      <a:gd name="connsiteY18" fmla="*/ 1198018 h 1585520"/>
                      <a:gd name="connsiteX19" fmla="*/ 519836 w 552481"/>
                      <a:gd name="connsiteY19" fmla="*/ 1370630 h 1585520"/>
                      <a:gd name="connsiteX20" fmla="*/ 184579 w 552481"/>
                      <a:gd name="connsiteY20" fmla="*/ 1132651 h 1585520"/>
                      <a:gd name="connsiteX21" fmla="*/ 509865 w 552481"/>
                      <a:gd name="connsiteY21" fmla="*/ 1387661 h 1585520"/>
                      <a:gd name="connsiteX22" fmla="*/ 552481 w 552481"/>
                      <a:gd name="connsiteY22" fmla="*/ 1585328 h 1585520"/>
                      <a:gd name="connsiteX23" fmla="*/ 103908 w 552481"/>
                      <a:gd name="connsiteY23" fmla="*/ 1357263 h 1585520"/>
                      <a:gd name="connsiteX24" fmla="*/ 550099 w 552481"/>
                      <a:gd name="connsiteY24" fmla="*/ 0 h 1585520"/>
                      <a:gd name="connsiteX0" fmla="*/ 550099 w 552481"/>
                      <a:gd name="connsiteY0" fmla="*/ 0 h 1585520"/>
                      <a:gd name="connsiteX1" fmla="*/ 550454 w 552481"/>
                      <a:gd name="connsiteY1" fmla="*/ 236086 h 1585520"/>
                      <a:gd name="connsiteX2" fmla="*/ 488816 w 552481"/>
                      <a:gd name="connsiteY2" fmla="*/ 193543 h 1585520"/>
                      <a:gd name="connsiteX3" fmla="*/ 550466 w 552481"/>
                      <a:gd name="connsiteY3" fmla="*/ 244157 h 1585520"/>
                      <a:gd name="connsiteX4" fmla="*/ 550735 w 552481"/>
                      <a:gd name="connsiteY4" fmla="*/ 423083 h 1585520"/>
                      <a:gd name="connsiteX5" fmla="*/ 440807 w 552481"/>
                      <a:gd name="connsiteY5" fmla="*/ 347209 h 1585520"/>
                      <a:gd name="connsiteX6" fmla="*/ 550756 w 552481"/>
                      <a:gd name="connsiteY6" fmla="*/ 437477 h 1585520"/>
                      <a:gd name="connsiteX7" fmla="*/ 523630 w 552481"/>
                      <a:gd name="connsiteY7" fmla="*/ 593972 h 1585520"/>
                      <a:gd name="connsiteX8" fmla="*/ 372197 w 552481"/>
                      <a:gd name="connsiteY8" fmla="*/ 491984 h 1585520"/>
                      <a:gd name="connsiteX9" fmla="*/ 521176 w 552481"/>
                      <a:gd name="connsiteY9" fmla="*/ 611487 h 1585520"/>
                      <a:gd name="connsiteX10" fmla="*/ 508896 w 552481"/>
                      <a:gd name="connsiteY10" fmla="*/ 791532 h 1585520"/>
                      <a:gd name="connsiteX11" fmla="*/ 270832 w 552481"/>
                      <a:gd name="connsiteY11" fmla="*/ 619203 h 1585520"/>
                      <a:gd name="connsiteX12" fmla="*/ 501344 w 552481"/>
                      <a:gd name="connsiteY12" fmla="*/ 815973 h 1585520"/>
                      <a:gd name="connsiteX13" fmla="*/ 534221 w 552481"/>
                      <a:gd name="connsiteY13" fmla="*/ 989751 h 1585520"/>
                      <a:gd name="connsiteX14" fmla="*/ 184579 w 552481"/>
                      <a:gd name="connsiteY14" fmla="*/ 741931 h 1585520"/>
                      <a:gd name="connsiteX15" fmla="*/ 521700 w 552481"/>
                      <a:gd name="connsiteY15" fmla="*/ 1009232 h 1585520"/>
                      <a:gd name="connsiteX16" fmla="*/ 507056 w 552481"/>
                      <a:gd name="connsiteY16" fmla="*/ 1169267 h 1585520"/>
                      <a:gd name="connsiteX17" fmla="*/ 119129 w 552481"/>
                      <a:gd name="connsiteY17" fmla="*/ 889458 h 1585520"/>
                      <a:gd name="connsiteX18" fmla="*/ 504472 w 552481"/>
                      <a:gd name="connsiteY18" fmla="*/ 1198018 h 1585520"/>
                      <a:gd name="connsiteX19" fmla="*/ 519836 w 552481"/>
                      <a:gd name="connsiteY19" fmla="*/ 1370630 h 1585520"/>
                      <a:gd name="connsiteX20" fmla="*/ 184579 w 552481"/>
                      <a:gd name="connsiteY20" fmla="*/ 1132651 h 1585520"/>
                      <a:gd name="connsiteX21" fmla="*/ 509865 w 552481"/>
                      <a:gd name="connsiteY21" fmla="*/ 1387661 h 1585520"/>
                      <a:gd name="connsiteX22" fmla="*/ 552481 w 552481"/>
                      <a:gd name="connsiteY22" fmla="*/ 1585328 h 1585520"/>
                      <a:gd name="connsiteX23" fmla="*/ 103908 w 552481"/>
                      <a:gd name="connsiteY23" fmla="*/ 1357263 h 1585520"/>
                      <a:gd name="connsiteX24" fmla="*/ 550099 w 552481"/>
                      <a:gd name="connsiteY24" fmla="*/ 0 h 1585520"/>
                      <a:gd name="connsiteX0" fmla="*/ 550099 w 552481"/>
                      <a:gd name="connsiteY0" fmla="*/ 0 h 1585520"/>
                      <a:gd name="connsiteX1" fmla="*/ 550454 w 552481"/>
                      <a:gd name="connsiteY1" fmla="*/ 236086 h 1585520"/>
                      <a:gd name="connsiteX2" fmla="*/ 488816 w 552481"/>
                      <a:gd name="connsiteY2" fmla="*/ 193543 h 1585520"/>
                      <a:gd name="connsiteX3" fmla="*/ 550466 w 552481"/>
                      <a:gd name="connsiteY3" fmla="*/ 244157 h 1585520"/>
                      <a:gd name="connsiteX4" fmla="*/ 550735 w 552481"/>
                      <a:gd name="connsiteY4" fmla="*/ 423083 h 1585520"/>
                      <a:gd name="connsiteX5" fmla="*/ 440807 w 552481"/>
                      <a:gd name="connsiteY5" fmla="*/ 347209 h 1585520"/>
                      <a:gd name="connsiteX6" fmla="*/ 530748 w 552481"/>
                      <a:gd name="connsiteY6" fmla="*/ 427144 h 1585520"/>
                      <a:gd name="connsiteX7" fmla="*/ 523630 w 552481"/>
                      <a:gd name="connsiteY7" fmla="*/ 593972 h 1585520"/>
                      <a:gd name="connsiteX8" fmla="*/ 372197 w 552481"/>
                      <a:gd name="connsiteY8" fmla="*/ 491984 h 1585520"/>
                      <a:gd name="connsiteX9" fmla="*/ 521176 w 552481"/>
                      <a:gd name="connsiteY9" fmla="*/ 611487 h 1585520"/>
                      <a:gd name="connsiteX10" fmla="*/ 508896 w 552481"/>
                      <a:gd name="connsiteY10" fmla="*/ 791532 h 1585520"/>
                      <a:gd name="connsiteX11" fmla="*/ 270832 w 552481"/>
                      <a:gd name="connsiteY11" fmla="*/ 619203 h 1585520"/>
                      <a:gd name="connsiteX12" fmla="*/ 501344 w 552481"/>
                      <a:gd name="connsiteY12" fmla="*/ 815973 h 1585520"/>
                      <a:gd name="connsiteX13" fmla="*/ 534221 w 552481"/>
                      <a:gd name="connsiteY13" fmla="*/ 989751 h 1585520"/>
                      <a:gd name="connsiteX14" fmla="*/ 184579 w 552481"/>
                      <a:gd name="connsiteY14" fmla="*/ 741931 h 1585520"/>
                      <a:gd name="connsiteX15" fmla="*/ 521700 w 552481"/>
                      <a:gd name="connsiteY15" fmla="*/ 1009232 h 1585520"/>
                      <a:gd name="connsiteX16" fmla="*/ 507056 w 552481"/>
                      <a:gd name="connsiteY16" fmla="*/ 1169267 h 1585520"/>
                      <a:gd name="connsiteX17" fmla="*/ 119129 w 552481"/>
                      <a:gd name="connsiteY17" fmla="*/ 889458 h 1585520"/>
                      <a:gd name="connsiteX18" fmla="*/ 504472 w 552481"/>
                      <a:gd name="connsiteY18" fmla="*/ 1198018 h 1585520"/>
                      <a:gd name="connsiteX19" fmla="*/ 519836 w 552481"/>
                      <a:gd name="connsiteY19" fmla="*/ 1370630 h 1585520"/>
                      <a:gd name="connsiteX20" fmla="*/ 184579 w 552481"/>
                      <a:gd name="connsiteY20" fmla="*/ 1132651 h 1585520"/>
                      <a:gd name="connsiteX21" fmla="*/ 509865 w 552481"/>
                      <a:gd name="connsiteY21" fmla="*/ 1387661 h 1585520"/>
                      <a:gd name="connsiteX22" fmla="*/ 552481 w 552481"/>
                      <a:gd name="connsiteY22" fmla="*/ 1585328 h 1585520"/>
                      <a:gd name="connsiteX23" fmla="*/ 103908 w 552481"/>
                      <a:gd name="connsiteY23" fmla="*/ 1357263 h 1585520"/>
                      <a:gd name="connsiteX24" fmla="*/ 550099 w 552481"/>
                      <a:gd name="connsiteY24" fmla="*/ 0 h 1585520"/>
                      <a:gd name="connsiteX0" fmla="*/ 550099 w 552481"/>
                      <a:gd name="connsiteY0" fmla="*/ 0 h 1585520"/>
                      <a:gd name="connsiteX1" fmla="*/ 550454 w 552481"/>
                      <a:gd name="connsiteY1" fmla="*/ 236086 h 1585520"/>
                      <a:gd name="connsiteX2" fmla="*/ 488816 w 552481"/>
                      <a:gd name="connsiteY2" fmla="*/ 193543 h 1585520"/>
                      <a:gd name="connsiteX3" fmla="*/ 550466 w 552481"/>
                      <a:gd name="connsiteY3" fmla="*/ 244157 h 1585520"/>
                      <a:gd name="connsiteX4" fmla="*/ 528440 w 552481"/>
                      <a:gd name="connsiteY4" fmla="*/ 395095 h 1585520"/>
                      <a:gd name="connsiteX5" fmla="*/ 440807 w 552481"/>
                      <a:gd name="connsiteY5" fmla="*/ 347209 h 1585520"/>
                      <a:gd name="connsiteX6" fmla="*/ 530748 w 552481"/>
                      <a:gd name="connsiteY6" fmla="*/ 427144 h 1585520"/>
                      <a:gd name="connsiteX7" fmla="*/ 523630 w 552481"/>
                      <a:gd name="connsiteY7" fmla="*/ 593972 h 1585520"/>
                      <a:gd name="connsiteX8" fmla="*/ 372197 w 552481"/>
                      <a:gd name="connsiteY8" fmla="*/ 491984 h 1585520"/>
                      <a:gd name="connsiteX9" fmla="*/ 521176 w 552481"/>
                      <a:gd name="connsiteY9" fmla="*/ 611487 h 1585520"/>
                      <a:gd name="connsiteX10" fmla="*/ 508896 w 552481"/>
                      <a:gd name="connsiteY10" fmla="*/ 791532 h 1585520"/>
                      <a:gd name="connsiteX11" fmla="*/ 270832 w 552481"/>
                      <a:gd name="connsiteY11" fmla="*/ 619203 h 1585520"/>
                      <a:gd name="connsiteX12" fmla="*/ 501344 w 552481"/>
                      <a:gd name="connsiteY12" fmla="*/ 815973 h 1585520"/>
                      <a:gd name="connsiteX13" fmla="*/ 534221 w 552481"/>
                      <a:gd name="connsiteY13" fmla="*/ 989751 h 1585520"/>
                      <a:gd name="connsiteX14" fmla="*/ 184579 w 552481"/>
                      <a:gd name="connsiteY14" fmla="*/ 741931 h 1585520"/>
                      <a:gd name="connsiteX15" fmla="*/ 521700 w 552481"/>
                      <a:gd name="connsiteY15" fmla="*/ 1009232 h 1585520"/>
                      <a:gd name="connsiteX16" fmla="*/ 507056 w 552481"/>
                      <a:gd name="connsiteY16" fmla="*/ 1169267 h 1585520"/>
                      <a:gd name="connsiteX17" fmla="*/ 119129 w 552481"/>
                      <a:gd name="connsiteY17" fmla="*/ 889458 h 1585520"/>
                      <a:gd name="connsiteX18" fmla="*/ 504472 w 552481"/>
                      <a:gd name="connsiteY18" fmla="*/ 1198018 h 1585520"/>
                      <a:gd name="connsiteX19" fmla="*/ 519836 w 552481"/>
                      <a:gd name="connsiteY19" fmla="*/ 1370630 h 1585520"/>
                      <a:gd name="connsiteX20" fmla="*/ 184579 w 552481"/>
                      <a:gd name="connsiteY20" fmla="*/ 1132651 h 1585520"/>
                      <a:gd name="connsiteX21" fmla="*/ 509865 w 552481"/>
                      <a:gd name="connsiteY21" fmla="*/ 1387661 h 1585520"/>
                      <a:gd name="connsiteX22" fmla="*/ 552481 w 552481"/>
                      <a:gd name="connsiteY22" fmla="*/ 1585328 h 1585520"/>
                      <a:gd name="connsiteX23" fmla="*/ 103908 w 552481"/>
                      <a:gd name="connsiteY23" fmla="*/ 1357263 h 1585520"/>
                      <a:gd name="connsiteX24" fmla="*/ 550099 w 552481"/>
                      <a:gd name="connsiteY24" fmla="*/ 0 h 1585520"/>
                      <a:gd name="connsiteX0" fmla="*/ 550099 w 552481"/>
                      <a:gd name="connsiteY0" fmla="*/ 0 h 1585520"/>
                      <a:gd name="connsiteX1" fmla="*/ 550454 w 552481"/>
                      <a:gd name="connsiteY1" fmla="*/ 236086 h 1585520"/>
                      <a:gd name="connsiteX2" fmla="*/ 488816 w 552481"/>
                      <a:gd name="connsiteY2" fmla="*/ 193543 h 1585520"/>
                      <a:gd name="connsiteX3" fmla="*/ 532877 w 552481"/>
                      <a:gd name="connsiteY3" fmla="*/ 241409 h 1585520"/>
                      <a:gd name="connsiteX4" fmla="*/ 528440 w 552481"/>
                      <a:gd name="connsiteY4" fmla="*/ 395095 h 1585520"/>
                      <a:gd name="connsiteX5" fmla="*/ 440807 w 552481"/>
                      <a:gd name="connsiteY5" fmla="*/ 347209 h 1585520"/>
                      <a:gd name="connsiteX6" fmla="*/ 530748 w 552481"/>
                      <a:gd name="connsiteY6" fmla="*/ 427144 h 1585520"/>
                      <a:gd name="connsiteX7" fmla="*/ 523630 w 552481"/>
                      <a:gd name="connsiteY7" fmla="*/ 593972 h 1585520"/>
                      <a:gd name="connsiteX8" fmla="*/ 372197 w 552481"/>
                      <a:gd name="connsiteY8" fmla="*/ 491984 h 1585520"/>
                      <a:gd name="connsiteX9" fmla="*/ 521176 w 552481"/>
                      <a:gd name="connsiteY9" fmla="*/ 611487 h 1585520"/>
                      <a:gd name="connsiteX10" fmla="*/ 508896 w 552481"/>
                      <a:gd name="connsiteY10" fmla="*/ 791532 h 1585520"/>
                      <a:gd name="connsiteX11" fmla="*/ 270832 w 552481"/>
                      <a:gd name="connsiteY11" fmla="*/ 619203 h 1585520"/>
                      <a:gd name="connsiteX12" fmla="*/ 501344 w 552481"/>
                      <a:gd name="connsiteY12" fmla="*/ 815973 h 1585520"/>
                      <a:gd name="connsiteX13" fmla="*/ 534221 w 552481"/>
                      <a:gd name="connsiteY13" fmla="*/ 989751 h 1585520"/>
                      <a:gd name="connsiteX14" fmla="*/ 184579 w 552481"/>
                      <a:gd name="connsiteY14" fmla="*/ 741931 h 1585520"/>
                      <a:gd name="connsiteX15" fmla="*/ 521700 w 552481"/>
                      <a:gd name="connsiteY15" fmla="*/ 1009232 h 1585520"/>
                      <a:gd name="connsiteX16" fmla="*/ 507056 w 552481"/>
                      <a:gd name="connsiteY16" fmla="*/ 1169267 h 1585520"/>
                      <a:gd name="connsiteX17" fmla="*/ 119129 w 552481"/>
                      <a:gd name="connsiteY17" fmla="*/ 889458 h 1585520"/>
                      <a:gd name="connsiteX18" fmla="*/ 504472 w 552481"/>
                      <a:gd name="connsiteY18" fmla="*/ 1198018 h 1585520"/>
                      <a:gd name="connsiteX19" fmla="*/ 519836 w 552481"/>
                      <a:gd name="connsiteY19" fmla="*/ 1370630 h 1585520"/>
                      <a:gd name="connsiteX20" fmla="*/ 184579 w 552481"/>
                      <a:gd name="connsiteY20" fmla="*/ 1132651 h 1585520"/>
                      <a:gd name="connsiteX21" fmla="*/ 509865 w 552481"/>
                      <a:gd name="connsiteY21" fmla="*/ 1387661 h 1585520"/>
                      <a:gd name="connsiteX22" fmla="*/ 552481 w 552481"/>
                      <a:gd name="connsiteY22" fmla="*/ 1585328 h 1585520"/>
                      <a:gd name="connsiteX23" fmla="*/ 103908 w 552481"/>
                      <a:gd name="connsiteY23" fmla="*/ 1357263 h 1585520"/>
                      <a:gd name="connsiteX24" fmla="*/ 550099 w 552481"/>
                      <a:gd name="connsiteY24" fmla="*/ 0 h 1585520"/>
                      <a:gd name="connsiteX0" fmla="*/ 550099 w 580141"/>
                      <a:gd name="connsiteY0" fmla="*/ 54739 h 1640259"/>
                      <a:gd name="connsiteX1" fmla="*/ 536842 w 580141"/>
                      <a:gd name="connsiteY1" fmla="*/ 262901 h 1640259"/>
                      <a:gd name="connsiteX2" fmla="*/ 550454 w 580141"/>
                      <a:gd name="connsiteY2" fmla="*/ 290825 h 1640259"/>
                      <a:gd name="connsiteX3" fmla="*/ 488816 w 580141"/>
                      <a:gd name="connsiteY3" fmla="*/ 248282 h 1640259"/>
                      <a:gd name="connsiteX4" fmla="*/ 532877 w 580141"/>
                      <a:gd name="connsiteY4" fmla="*/ 296148 h 1640259"/>
                      <a:gd name="connsiteX5" fmla="*/ 528440 w 580141"/>
                      <a:gd name="connsiteY5" fmla="*/ 449834 h 1640259"/>
                      <a:gd name="connsiteX6" fmla="*/ 440807 w 580141"/>
                      <a:gd name="connsiteY6" fmla="*/ 401948 h 1640259"/>
                      <a:gd name="connsiteX7" fmla="*/ 530748 w 580141"/>
                      <a:gd name="connsiteY7" fmla="*/ 481883 h 1640259"/>
                      <a:gd name="connsiteX8" fmla="*/ 523630 w 580141"/>
                      <a:gd name="connsiteY8" fmla="*/ 648711 h 1640259"/>
                      <a:gd name="connsiteX9" fmla="*/ 372197 w 580141"/>
                      <a:gd name="connsiteY9" fmla="*/ 546723 h 1640259"/>
                      <a:gd name="connsiteX10" fmla="*/ 521176 w 580141"/>
                      <a:gd name="connsiteY10" fmla="*/ 666226 h 1640259"/>
                      <a:gd name="connsiteX11" fmla="*/ 508896 w 580141"/>
                      <a:gd name="connsiteY11" fmla="*/ 846271 h 1640259"/>
                      <a:gd name="connsiteX12" fmla="*/ 270832 w 580141"/>
                      <a:gd name="connsiteY12" fmla="*/ 673942 h 1640259"/>
                      <a:gd name="connsiteX13" fmla="*/ 501344 w 580141"/>
                      <a:gd name="connsiteY13" fmla="*/ 870712 h 1640259"/>
                      <a:gd name="connsiteX14" fmla="*/ 534221 w 580141"/>
                      <a:gd name="connsiteY14" fmla="*/ 1044490 h 1640259"/>
                      <a:gd name="connsiteX15" fmla="*/ 184579 w 580141"/>
                      <a:gd name="connsiteY15" fmla="*/ 796670 h 1640259"/>
                      <a:gd name="connsiteX16" fmla="*/ 521700 w 580141"/>
                      <a:gd name="connsiteY16" fmla="*/ 1063971 h 1640259"/>
                      <a:gd name="connsiteX17" fmla="*/ 507056 w 580141"/>
                      <a:gd name="connsiteY17" fmla="*/ 1224006 h 1640259"/>
                      <a:gd name="connsiteX18" fmla="*/ 119129 w 580141"/>
                      <a:gd name="connsiteY18" fmla="*/ 944197 h 1640259"/>
                      <a:gd name="connsiteX19" fmla="*/ 504472 w 580141"/>
                      <a:gd name="connsiteY19" fmla="*/ 1252757 h 1640259"/>
                      <a:gd name="connsiteX20" fmla="*/ 519836 w 580141"/>
                      <a:gd name="connsiteY20" fmla="*/ 1425369 h 1640259"/>
                      <a:gd name="connsiteX21" fmla="*/ 184579 w 580141"/>
                      <a:gd name="connsiteY21" fmla="*/ 1187390 h 1640259"/>
                      <a:gd name="connsiteX22" fmla="*/ 509865 w 580141"/>
                      <a:gd name="connsiteY22" fmla="*/ 1442400 h 1640259"/>
                      <a:gd name="connsiteX23" fmla="*/ 552481 w 580141"/>
                      <a:gd name="connsiteY23" fmla="*/ 1640067 h 1640259"/>
                      <a:gd name="connsiteX24" fmla="*/ 103908 w 580141"/>
                      <a:gd name="connsiteY24" fmla="*/ 1412002 h 1640259"/>
                      <a:gd name="connsiteX25" fmla="*/ 550099 w 580141"/>
                      <a:gd name="connsiteY25" fmla="*/ 54739 h 1640259"/>
                      <a:gd name="connsiteX0" fmla="*/ 550099 w 580141"/>
                      <a:gd name="connsiteY0" fmla="*/ 54739 h 1640259"/>
                      <a:gd name="connsiteX1" fmla="*/ 536842 w 580141"/>
                      <a:gd name="connsiteY1" fmla="*/ 262901 h 1640259"/>
                      <a:gd name="connsiteX2" fmla="*/ 550454 w 580141"/>
                      <a:gd name="connsiteY2" fmla="*/ 290825 h 1640259"/>
                      <a:gd name="connsiteX3" fmla="*/ 488816 w 580141"/>
                      <a:gd name="connsiteY3" fmla="*/ 248282 h 1640259"/>
                      <a:gd name="connsiteX4" fmla="*/ 532877 w 580141"/>
                      <a:gd name="connsiteY4" fmla="*/ 296148 h 1640259"/>
                      <a:gd name="connsiteX5" fmla="*/ 528440 w 580141"/>
                      <a:gd name="connsiteY5" fmla="*/ 449834 h 1640259"/>
                      <a:gd name="connsiteX6" fmla="*/ 440807 w 580141"/>
                      <a:gd name="connsiteY6" fmla="*/ 401948 h 1640259"/>
                      <a:gd name="connsiteX7" fmla="*/ 530748 w 580141"/>
                      <a:gd name="connsiteY7" fmla="*/ 481883 h 1640259"/>
                      <a:gd name="connsiteX8" fmla="*/ 523630 w 580141"/>
                      <a:gd name="connsiteY8" fmla="*/ 648711 h 1640259"/>
                      <a:gd name="connsiteX9" fmla="*/ 372197 w 580141"/>
                      <a:gd name="connsiteY9" fmla="*/ 546723 h 1640259"/>
                      <a:gd name="connsiteX10" fmla="*/ 521176 w 580141"/>
                      <a:gd name="connsiteY10" fmla="*/ 666226 h 1640259"/>
                      <a:gd name="connsiteX11" fmla="*/ 508896 w 580141"/>
                      <a:gd name="connsiteY11" fmla="*/ 846271 h 1640259"/>
                      <a:gd name="connsiteX12" fmla="*/ 270832 w 580141"/>
                      <a:gd name="connsiteY12" fmla="*/ 673942 h 1640259"/>
                      <a:gd name="connsiteX13" fmla="*/ 501344 w 580141"/>
                      <a:gd name="connsiteY13" fmla="*/ 870712 h 1640259"/>
                      <a:gd name="connsiteX14" fmla="*/ 484201 w 580141"/>
                      <a:gd name="connsiteY14" fmla="*/ 1018658 h 1640259"/>
                      <a:gd name="connsiteX15" fmla="*/ 184579 w 580141"/>
                      <a:gd name="connsiteY15" fmla="*/ 796670 h 1640259"/>
                      <a:gd name="connsiteX16" fmla="*/ 521700 w 580141"/>
                      <a:gd name="connsiteY16" fmla="*/ 1063971 h 1640259"/>
                      <a:gd name="connsiteX17" fmla="*/ 507056 w 580141"/>
                      <a:gd name="connsiteY17" fmla="*/ 1224006 h 1640259"/>
                      <a:gd name="connsiteX18" fmla="*/ 119129 w 580141"/>
                      <a:gd name="connsiteY18" fmla="*/ 944197 h 1640259"/>
                      <a:gd name="connsiteX19" fmla="*/ 504472 w 580141"/>
                      <a:gd name="connsiteY19" fmla="*/ 1252757 h 1640259"/>
                      <a:gd name="connsiteX20" fmla="*/ 519836 w 580141"/>
                      <a:gd name="connsiteY20" fmla="*/ 1425369 h 1640259"/>
                      <a:gd name="connsiteX21" fmla="*/ 184579 w 580141"/>
                      <a:gd name="connsiteY21" fmla="*/ 1187390 h 1640259"/>
                      <a:gd name="connsiteX22" fmla="*/ 509865 w 580141"/>
                      <a:gd name="connsiteY22" fmla="*/ 1442400 h 1640259"/>
                      <a:gd name="connsiteX23" fmla="*/ 552481 w 580141"/>
                      <a:gd name="connsiteY23" fmla="*/ 1640067 h 1640259"/>
                      <a:gd name="connsiteX24" fmla="*/ 103908 w 580141"/>
                      <a:gd name="connsiteY24" fmla="*/ 1412002 h 1640259"/>
                      <a:gd name="connsiteX25" fmla="*/ 550099 w 580141"/>
                      <a:gd name="connsiteY25" fmla="*/ 54739 h 1640259"/>
                      <a:gd name="connsiteX0" fmla="*/ 550099 w 580141"/>
                      <a:gd name="connsiteY0" fmla="*/ 54739 h 1640259"/>
                      <a:gd name="connsiteX1" fmla="*/ 536842 w 580141"/>
                      <a:gd name="connsiteY1" fmla="*/ 262901 h 1640259"/>
                      <a:gd name="connsiteX2" fmla="*/ 550454 w 580141"/>
                      <a:gd name="connsiteY2" fmla="*/ 290825 h 1640259"/>
                      <a:gd name="connsiteX3" fmla="*/ 488816 w 580141"/>
                      <a:gd name="connsiteY3" fmla="*/ 248282 h 1640259"/>
                      <a:gd name="connsiteX4" fmla="*/ 532877 w 580141"/>
                      <a:gd name="connsiteY4" fmla="*/ 296148 h 1640259"/>
                      <a:gd name="connsiteX5" fmla="*/ 528440 w 580141"/>
                      <a:gd name="connsiteY5" fmla="*/ 449834 h 1640259"/>
                      <a:gd name="connsiteX6" fmla="*/ 440807 w 580141"/>
                      <a:gd name="connsiteY6" fmla="*/ 401948 h 1640259"/>
                      <a:gd name="connsiteX7" fmla="*/ 530748 w 580141"/>
                      <a:gd name="connsiteY7" fmla="*/ 481883 h 1640259"/>
                      <a:gd name="connsiteX8" fmla="*/ 523630 w 580141"/>
                      <a:gd name="connsiteY8" fmla="*/ 648711 h 1640259"/>
                      <a:gd name="connsiteX9" fmla="*/ 372197 w 580141"/>
                      <a:gd name="connsiteY9" fmla="*/ 546723 h 1640259"/>
                      <a:gd name="connsiteX10" fmla="*/ 521176 w 580141"/>
                      <a:gd name="connsiteY10" fmla="*/ 666226 h 1640259"/>
                      <a:gd name="connsiteX11" fmla="*/ 508896 w 580141"/>
                      <a:gd name="connsiteY11" fmla="*/ 846271 h 1640259"/>
                      <a:gd name="connsiteX12" fmla="*/ 270832 w 580141"/>
                      <a:gd name="connsiteY12" fmla="*/ 673942 h 1640259"/>
                      <a:gd name="connsiteX13" fmla="*/ 501344 w 580141"/>
                      <a:gd name="connsiteY13" fmla="*/ 870712 h 1640259"/>
                      <a:gd name="connsiteX14" fmla="*/ 484201 w 580141"/>
                      <a:gd name="connsiteY14" fmla="*/ 1018658 h 1640259"/>
                      <a:gd name="connsiteX15" fmla="*/ 184579 w 580141"/>
                      <a:gd name="connsiteY15" fmla="*/ 796670 h 1640259"/>
                      <a:gd name="connsiteX16" fmla="*/ 479002 w 580141"/>
                      <a:gd name="connsiteY16" fmla="*/ 1055860 h 1640259"/>
                      <a:gd name="connsiteX17" fmla="*/ 507056 w 580141"/>
                      <a:gd name="connsiteY17" fmla="*/ 1224006 h 1640259"/>
                      <a:gd name="connsiteX18" fmla="*/ 119129 w 580141"/>
                      <a:gd name="connsiteY18" fmla="*/ 944197 h 1640259"/>
                      <a:gd name="connsiteX19" fmla="*/ 504472 w 580141"/>
                      <a:gd name="connsiteY19" fmla="*/ 1252757 h 1640259"/>
                      <a:gd name="connsiteX20" fmla="*/ 519836 w 580141"/>
                      <a:gd name="connsiteY20" fmla="*/ 1425369 h 1640259"/>
                      <a:gd name="connsiteX21" fmla="*/ 184579 w 580141"/>
                      <a:gd name="connsiteY21" fmla="*/ 1187390 h 1640259"/>
                      <a:gd name="connsiteX22" fmla="*/ 509865 w 580141"/>
                      <a:gd name="connsiteY22" fmla="*/ 1442400 h 1640259"/>
                      <a:gd name="connsiteX23" fmla="*/ 552481 w 580141"/>
                      <a:gd name="connsiteY23" fmla="*/ 1640067 h 1640259"/>
                      <a:gd name="connsiteX24" fmla="*/ 103908 w 580141"/>
                      <a:gd name="connsiteY24" fmla="*/ 1412002 h 1640259"/>
                      <a:gd name="connsiteX25" fmla="*/ 550099 w 580141"/>
                      <a:gd name="connsiteY25" fmla="*/ 54739 h 1640259"/>
                      <a:gd name="connsiteX0" fmla="*/ 550099 w 580141"/>
                      <a:gd name="connsiteY0" fmla="*/ 54739 h 1640259"/>
                      <a:gd name="connsiteX1" fmla="*/ 536842 w 580141"/>
                      <a:gd name="connsiteY1" fmla="*/ 262901 h 1640259"/>
                      <a:gd name="connsiteX2" fmla="*/ 550454 w 580141"/>
                      <a:gd name="connsiteY2" fmla="*/ 290825 h 1640259"/>
                      <a:gd name="connsiteX3" fmla="*/ 488816 w 580141"/>
                      <a:gd name="connsiteY3" fmla="*/ 248282 h 1640259"/>
                      <a:gd name="connsiteX4" fmla="*/ 532877 w 580141"/>
                      <a:gd name="connsiteY4" fmla="*/ 296148 h 1640259"/>
                      <a:gd name="connsiteX5" fmla="*/ 528440 w 580141"/>
                      <a:gd name="connsiteY5" fmla="*/ 449834 h 1640259"/>
                      <a:gd name="connsiteX6" fmla="*/ 440807 w 580141"/>
                      <a:gd name="connsiteY6" fmla="*/ 401948 h 1640259"/>
                      <a:gd name="connsiteX7" fmla="*/ 530748 w 580141"/>
                      <a:gd name="connsiteY7" fmla="*/ 481883 h 1640259"/>
                      <a:gd name="connsiteX8" fmla="*/ 523630 w 580141"/>
                      <a:gd name="connsiteY8" fmla="*/ 648711 h 1640259"/>
                      <a:gd name="connsiteX9" fmla="*/ 372197 w 580141"/>
                      <a:gd name="connsiteY9" fmla="*/ 546723 h 1640259"/>
                      <a:gd name="connsiteX10" fmla="*/ 521176 w 580141"/>
                      <a:gd name="connsiteY10" fmla="*/ 666226 h 1640259"/>
                      <a:gd name="connsiteX11" fmla="*/ 508896 w 580141"/>
                      <a:gd name="connsiteY11" fmla="*/ 846271 h 1640259"/>
                      <a:gd name="connsiteX12" fmla="*/ 270832 w 580141"/>
                      <a:gd name="connsiteY12" fmla="*/ 673942 h 1640259"/>
                      <a:gd name="connsiteX13" fmla="*/ 501344 w 580141"/>
                      <a:gd name="connsiteY13" fmla="*/ 870712 h 1640259"/>
                      <a:gd name="connsiteX14" fmla="*/ 484201 w 580141"/>
                      <a:gd name="connsiteY14" fmla="*/ 1018658 h 1640259"/>
                      <a:gd name="connsiteX15" fmla="*/ 184579 w 580141"/>
                      <a:gd name="connsiteY15" fmla="*/ 796670 h 1640259"/>
                      <a:gd name="connsiteX16" fmla="*/ 479002 w 580141"/>
                      <a:gd name="connsiteY16" fmla="*/ 1055860 h 1640259"/>
                      <a:gd name="connsiteX17" fmla="*/ 474625 w 580141"/>
                      <a:gd name="connsiteY17" fmla="*/ 1200922 h 1640259"/>
                      <a:gd name="connsiteX18" fmla="*/ 119129 w 580141"/>
                      <a:gd name="connsiteY18" fmla="*/ 944197 h 1640259"/>
                      <a:gd name="connsiteX19" fmla="*/ 504472 w 580141"/>
                      <a:gd name="connsiteY19" fmla="*/ 1252757 h 1640259"/>
                      <a:gd name="connsiteX20" fmla="*/ 519836 w 580141"/>
                      <a:gd name="connsiteY20" fmla="*/ 1425369 h 1640259"/>
                      <a:gd name="connsiteX21" fmla="*/ 184579 w 580141"/>
                      <a:gd name="connsiteY21" fmla="*/ 1187390 h 1640259"/>
                      <a:gd name="connsiteX22" fmla="*/ 509865 w 580141"/>
                      <a:gd name="connsiteY22" fmla="*/ 1442400 h 1640259"/>
                      <a:gd name="connsiteX23" fmla="*/ 552481 w 580141"/>
                      <a:gd name="connsiteY23" fmla="*/ 1640067 h 1640259"/>
                      <a:gd name="connsiteX24" fmla="*/ 103908 w 580141"/>
                      <a:gd name="connsiteY24" fmla="*/ 1412002 h 1640259"/>
                      <a:gd name="connsiteX25" fmla="*/ 550099 w 580141"/>
                      <a:gd name="connsiteY25" fmla="*/ 54739 h 1640259"/>
                      <a:gd name="connsiteX0" fmla="*/ 550099 w 580141"/>
                      <a:gd name="connsiteY0" fmla="*/ 54739 h 1640259"/>
                      <a:gd name="connsiteX1" fmla="*/ 536842 w 580141"/>
                      <a:gd name="connsiteY1" fmla="*/ 262901 h 1640259"/>
                      <a:gd name="connsiteX2" fmla="*/ 550454 w 580141"/>
                      <a:gd name="connsiteY2" fmla="*/ 290825 h 1640259"/>
                      <a:gd name="connsiteX3" fmla="*/ 488816 w 580141"/>
                      <a:gd name="connsiteY3" fmla="*/ 248282 h 1640259"/>
                      <a:gd name="connsiteX4" fmla="*/ 532877 w 580141"/>
                      <a:gd name="connsiteY4" fmla="*/ 296148 h 1640259"/>
                      <a:gd name="connsiteX5" fmla="*/ 528440 w 580141"/>
                      <a:gd name="connsiteY5" fmla="*/ 449834 h 1640259"/>
                      <a:gd name="connsiteX6" fmla="*/ 440807 w 580141"/>
                      <a:gd name="connsiteY6" fmla="*/ 401948 h 1640259"/>
                      <a:gd name="connsiteX7" fmla="*/ 530748 w 580141"/>
                      <a:gd name="connsiteY7" fmla="*/ 481883 h 1640259"/>
                      <a:gd name="connsiteX8" fmla="*/ 523630 w 580141"/>
                      <a:gd name="connsiteY8" fmla="*/ 648711 h 1640259"/>
                      <a:gd name="connsiteX9" fmla="*/ 372197 w 580141"/>
                      <a:gd name="connsiteY9" fmla="*/ 546723 h 1640259"/>
                      <a:gd name="connsiteX10" fmla="*/ 521176 w 580141"/>
                      <a:gd name="connsiteY10" fmla="*/ 666226 h 1640259"/>
                      <a:gd name="connsiteX11" fmla="*/ 508896 w 580141"/>
                      <a:gd name="connsiteY11" fmla="*/ 846271 h 1640259"/>
                      <a:gd name="connsiteX12" fmla="*/ 270832 w 580141"/>
                      <a:gd name="connsiteY12" fmla="*/ 673942 h 1640259"/>
                      <a:gd name="connsiteX13" fmla="*/ 501344 w 580141"/>
                      <a:gd name="connsiteY13" fmla="*/ 870712 h 1640259"/>
                      <a:gd name="connsiteX14" fmla="*/ 484201 w 580141"/>
                      <a:gd name="connsiteY14" fmla="*/ 1018658 h 1640259"/>
                      <a:gd name="connsiteX15" fmla="*/ 184579 w 580141"/>
                      <a:gd name="connsiteY15" fmla="*/ 796670 h 1640259"/>
                      <a:gd name="connsiteX16" fmla="*/ 479002 w 580141"/>
                      <a:gd name="connsiteY16" fmla="*/ 1055860 h 1640259"/>
                      <a:gd name="connsiteX17" fmla="*/ 474625 w 580141"/>
                      <a:gd name="connsiteY17" fmla="*/ 1200922 h 1640259"/>
                      <a:gd name="connsiteX18" fmla="*/ 119129 w 580141"/>
                      <a:gd name="connsiteY18" fmla="*/ 944197 h 1640259"/>
                      <a:gd name="connsiteX19" fmla="*/ 467006 w 580141"/>
                      <a:gd name="connsiteY19" fmla="*/ 1229607 h 1640259"/>
                      <a:gd name="connsiteX20" fmla="*/ 519836 w 580141"/>
                      <a:gd name="connsiteY20" fmla="*/ 1425369 h 1640259"/>
                      <a:gd name="connsiteX21" fmla="*/ 184579 w 580141"/>
                      <a:gd name="connsiteY21" fmla="*/ 1187390 h 1640259"/>
                      <a:gd name="connsiteX22" fmla="*/ 509865 w 580141"/>
                      <a:gd name="connsiteY22" fmla="*/ 1442400 h 1640259"/>
                      <a:gd name="connsiteX23" fmla="*/ 552481 w 580141"/>
                      <a:gd name="connsiteY23" fmla="*/ 1640067 h 1640259"/>
                      <a:gd name="connsiteX24" fmla="*/ 103908 w 580141"/>
                      <a:gd name="connsiteY24" fmla="*/ 1412002 h 1640259"/>
                      <a:gd name="connsiteX25" fmla="*/ 550099 w 580141"/>
                      <a:gd name="connsiteY25" fmla="*/ 54739 h 1640259"/>
                      <a:gd name="connsiteX0" fmla="*/ 550099 w 580141"/>
                      <a:gd name="connsiteY0" fmla="*/ 54739 h 1640259"/>
                      <a:gd name="connsiteX1" fmla="*/ 536842 w 580141"/>
                      <a:gd name="connsiteY1" fmla="*/ 262901 h 1640259"/>
                      <a:gd name="connsiteX2" fmla="*/ 550454 w 580141"/>
                      <a:gd name="connsiteY2" fmla="*/ 290825 h 1640259"/>
                      <a:gd name="connsiteX3" fmla="*/ 488816 w 580141"/>
                      <a:gd name="connsiteY3" fmla="*/ 248282 h 1640259"/>
                      <a:gd name="connsiteX4" fmla="*/ 532877 w 580141"/>
                      <a:gd name="connsiteY4" fmla="*/ 296148 h 1640259"/>
                      <a:gd name="connsiteX5" fmla="*/ 528440 w 580141"/>
                      <a:gd name="connsiteY5" fmla="*/ 449834 h 1640259"/>
                      <a:gd name="connsiteX6" fmla="*/ 440807 w 580141"/>
                      <a:gd name="connsiteY6" fmla="*/ 401948 h 1640259"/>
                      <a:gd name="connsiteX7" fmla="*/ 530748 w 580141"/>
                      <a:gd name="connsiteY7" fmla="*/ 481883 h 1640259"/>
                      <a:gd name="connsiteX8" fmla="*/ 523630 w 580141"/>
                      <a:gd name="connsiteY8" fmla="*/ 648711 h 1640259"/>
                      <a:gd name="connsiteX9" fmla="*/ 372197 w 580141"/>
                      <a:gd name="connsiteY9" fmla="*/ 546723 h 1640259"/>
                      <a:gd name="connsiteX10" fmla="*/ 521176 w 580141"/>
                      <a:gd name="connsiteY10" fmla="*/ 666226 h 1640259"/>
                      <a:gd name="connsiteX11" fmla="*/ 508896 w 580141"/>
                      <a:gd name="connsiteY11" fmla="*/ 846271 h 1640259"/>
                      <a:gd name="connsiteX12" fmla="*/ 270832 w 580141"/>
                      <a:gd name="connsiteY12" fmla="*/ 673942 h 1640259"/>
                      <a:gd name="connsiteX13" fmla="*/ 501344 w 580141"/>
                      <a:gd name="connsiteY13" fmla="*/ 870712 h 1640259"/>
                      <a:gd name="connsiteX14" fmla="*/ 484201 w 580141"/>
                      <a:gd name="connsiteY14" fmla="*/ 1018658 h 1640259"/>
                      <a:gd name="connsiteX15" fmla="*/ 184579 w 580141"/>
                      <a:gd name="connsiteY15" fmla="*/ 796670 h 1640259"/>
                      <a:gd name="connsiteX16" fmla="*/ 479002 w 580141"/>
                      <a:gd name="connsiteY16" fmla="*/ 1055860 h 1640259"/>
                      <a:gd name="connsiteX17" fmla="*/ 474625 w 580141"/>
                      <a:gd name="connsiteY17" fmla="*/ 1200922 h 1640259"/>
                      <a:gd name="connsiteX18" fmla="*/ 119129 w 580141"/>
                      <a:gd name="connsiteY18" fmla="*/ 944197 h 1640259"/>
                      <a:gd name="connsiteX19" fmla="*/ 467006 w 580141"/>
                      <a:gd name="connsiteY19" fmla="*/ 1229607 h 1640259"/>
                      <a:gd name="connsiteX20" fmla="*/ 519836 w 580141"/>
                      <a:gd name="connsiteY20" fmla="*/ 1425369 h 1640259"/>
                      <a:gd name="connsiteX21" fmla="*/ 184579 w 580141"/>
                      <a:gd name="connsiteY21" fmla="*/ 1187390 h 1640259"/>
                      <a:gd name="connsiteX22" fmla="*/ 480050 w 580141"/>
                      <a:gd name="connsiteY22" fmla="*/ 1411796 h 1640259"/>
                      <a:gd name="connsiteX23" fmla="*/ 552481 w 580141"/>
                      <a:gd name="connsiteY23" fmla="*/ 1640067 h 1640259"/>
                      <a:gd name="connsiteX24" fmla="*/ 103908 w 580141"/>
                      <a:gd name="connsiteY24" fmla="*/ 1412002 h 1640259"/>
                      <a:gd name="connsiteX25" fmla="*/ 550099 w 580141"/>
                      <a:gd name="connsiteY25" fmla="*/ 54739 h 1640259"/>
                      <a:gd name="connsiteX0" fmla="*/ 550099 w 580141"/>
                      <a:gd name="connsiteY0" fmla="*/ 54739 h 1640259"/>
                      <a:gd name="connsiteX1" fmla="*/ 536842 w 580141"/>
                      <a:gd name="connsiteY1" fmla="*/ 262901 h 1640259"/>
                      <a:gd name="connsiteX2" fmla="*/ 550454 w 580141"/>
                      <a:gd name="connsiteY2" fmla="*/ 290825 h 1640259"/>
                      <a:gd name="connsiteX3" fmla="*/ 488816 w 580141"/>
                      <a:gd name="connsiteY3" fmla="*/ 248282 h 1640259"/>
                      <a:gd name="connsiteX4" fmla="*/ 532877 w 580141"/>
                      <a:gd name="connsiteY4" fmla="*/ 296148 h 1640259"/>
                      <a:gd name="connsiteX5" fmla="*/ 528440 w 580141"/>
                      <a:gd name="connsiteY5" fmla="*/ 449834 h 1640259"/>
                      <a:gd name="connsiteX6" fmla="*/ 440807 w 580141"/>
                      <a:gd name="connsiteY6" fmla="*/ 401948 h 1640259"/>
                      <a:gd name="connsiteX7" fmla="*/ 530748 w 580141"/>
                      <a:gd name="connsiteY7" fmla="*/ 481883 h 1640259"/>
                      <a:gd name="connsiteX8" fmla="*/ 523630 w 580141"/>
                      <a:gd name="connsiteY8" fmla="*/ 648711 h 1640259"/>
                      <a:gd name="connsiteX9" fmla="*/ 372197 w 580141"/>
                      <a:gd name="connsiteY9" fmla="*/ 546723 h 1640259"/>
                      <a:gd name="connsiteX10" fmla="*/ 521176 w 580141"/>
                      <a:gd name="connsiteY10" fmla="*/ 666226 h 1640259"/>
                      <a:gd name="connsiteX11" fmla="*/ 508896 w 580141"/>
                      <a:gd name="connsiteY11" fmla="*/ 846271 h 1640259"/>
                      <a:gd name="connsiteX12" fmla="*/ 270832 w 580141"/>
                      <a:gd name="connsiteY12" fmla="*/ 673942 h 1640259"/>
                      <a:gd name="connsiteX13" fmla="*/ 501344 w 580141"/>
                      <a:gd name="connsiteY13" fmla="*/ 870712 h 1640259"/>
                      <a:gd name="connsiteX14" fmla="*/ 484201 w 580141"/>
                      <a:gd name="connsiteY14" fmla="*/ 1018658 h 1640259"/>
                      <a:gd name="connsiteX15" fmla="*/ 184579 w 580141"/>
                      <a:gd name="connsiteY15" fmla="*/ 796670 h 1640259"/>
                      <a:gd name="connsiteX16" fmla="*/ 479002 w 580141"/>
                      <a:gd name="connsiteY16" fmla="*/ 1055860 h 1640259"/>
                      <a:gd name="connsiteX17" fmla="*/ 474625 w 580141"/>
                      <a:gd name="connsiteY17" fmla="*/ 1200922 h 1640259"/>
                      <a:gd name="connsiteX18" fmla="*/ 119129 w 580141"/>
                      <a:gd name="connsiteY18" fmla="*/ 944197 h 1640259"/>
                      <a:gd name="connsiteX19" fmla="*/ 467006 w 580141"/>
                      <a:gd name="connsiteY19" fmla="*/ 1229607 h 1640259"/>
                      <a:gd name="connsiteX20" fmla="*/ 487405 w 580141"/>
                      <a:gd name="connsiteY20" fmla="*/ 1402284 h 1640259"/>
                      <a:gd name="connsiteX21" fmla="*/ 184579 w 580141"/>
                      <a:gd name="connsiteY21" fmla="*/ 1187390 h 1640259"/>
                      <a:gd name="connsiteX22" fmla="*/ 480050 w 580141"/>
                      <a:gd name="connsiteY22" fmla="*/ 1411796 h 1640259"/>
                      <a:gd name="connsiteX23" fmla="*/ 552481 w 580141"/>
                      <a:gd name="connsiteY23" fmla="*/ 1640067 h 1640259"/>
                      <a:gd name="connsiteX24" fmla="*/ 103908 w 580141"/>
                      <a:gd name="connsiteY24" fmla="*/ 1412002 h 1640259"/>
                      <a:gd name="connsiteX25" fmla="*/ 550099 w 580141"/>
                      <a:gd name="connsiteY25" fmla="*/ 54739 h 1640259"/>
                      <a:gd name="connsiteX0" fmla="*/ 550099 w 580141"/>
                      <a:gd name="connsiteY0" fmla="*/ 54739 h 1640259"/>
                      <a:gd name="connsiteX1" fmla="*/ 536842 w 580141"/>
                      <a:gd name="connsiteY1" fmla="*/ 262901 h 1640259"/>
                      <a:gd name="connsiteX2" fmla="*/ 550454 w 580141"/>
                      <a:gd name="connsiteY2" fmla="*/ 290825 h 1640259"/>
                      <a:gd name="connsiteX3" fmla="*/ 488816 w 580141"/>
                      <a:gd name="connsiteY3" fmla="*/ 248282 h 1640259"/>
                      <a:gd name="connsiteX4" fmla="*/ 532877 w 580141"/>
                      <a:gd name="connsiteY4" fmla="*/ 296148 h 1640259"/>
                      <a:gd name="connsiteX5" fmla="*/ 528440 w 580141"/>
                      <a:gd name="connsiteY5" fmla="*/ 449834 h 1640259"/>
                      <a:gd name="connsiteX6" fmla="*/ 440807 w 580141"/>
                      <a:gd name="connsiteY6" fmla="*/ 401948 h 1640259"/>
                      <a:gd name="connsiteX7" fmla="*/ 530748 w 580141"/>
                      <a:gd name="connsiteY7" fmla="*/ 481883 h 1640259"/>
                      <a:gd name="connsiteX8" fmla="*/ 523630 w 580141"/>
                      <a:gd name="connsiteY8" fmla="*/ 648711 h 1640259"/>
                      <a:gd name="connsiteX9" fmla="*/ 372197 w 580141"/>
                      <a:gd name="connsiteY9" fmla="*/ 546723 h 1640259"/>
                      <a:gd name="connsiteX10" fmla="*/ 521176 w 580141"/>
                      <a:gd name="connsiteY10" fmla="*/ 666226 h 1640259"/>
                      <a:gd name="connsiteX11" fmla="*/ 508896 w 580141"/>
                      <a:gd name="connsiteY11" fmla="*/ 846271 h 1640259"/>
                      <a:gd name="connsiteX12" fmla="*/ 270832 w 580141"/>
                      <a:gd name="connsiteY12" fmla="*/ 673942 h 1640259"/>
                      <a:gd name="connsiteX13" fmla="*/ 501344 w 580141"/>
                      <a:gd name="connsiteY13" fmla="*/ 870712 h 1640259"/>
                      <a:gd name="connsiteX14" fmla="*/ 484201 w 580141"/>
                      <a:gd name="connsiteY14" fmla="*/ 1018658 h 1640259"/>
                      <a:gd name="connsiteX15" fmla="*/ 184579 w 580141"/>
                      <a:gd name="connsiteY15" fmla="*/ 796670 h 1640259"/>
                      <a:gd name="connsiteX16" fmla="*/ 479002 w 580141"/>
                      <a:gd name="connsiteY16" fmla="*/ 1055860 h 1640259"/>
                      <a:gd name="connsiteX17" fmla="*/ 474625 w 580141"/>
                      <a:gd name="connsiteY17" fmla="*/ 1200922 h 1640259"/>
                      <a:gd name="connsiteX18" fmla="*/ 119129 w 580141"/>
                      <a:gd name="connsiteY18" fmla="*/ 944197 h 1640259"/>
                      <a:gd name="connsiteX19" fmla="*/ 467006 w 580141"/>
                      <a:gd name="connsiteY19" fmla="*/ 1229607 h 1640259"/>
                      <a:gd name="connsiteX20" fmla="*/ 480083 w 580141"/>
                      <a:gd name="connsiteY20" fmla="*/ 1384563 h 1640259"/>
                      <a:gd name="connsiteX21" fmla="*/ 184579 w 580141"/>
                      <a:gd name="connsiteY21" fmla="*/ 1187390 h 1640259"/>
                      <a:gd name="connsiteX22" fmla="*/ 480050 w 580141"/>
                      <a:gd name="connsiteY22" fmla="*/ 1411796 h 1640259"/>
                      <a:gd name="connsiteX23" fmla="*/ 552481 w 580141"/>
                      <a:gd name="connsiteY23" fmla="*/ 1640067 h 1640259"/>
                      <a:gd name="connsiteX24" fmla="*/ 103908 w 580141"/>
                      <a:gd name="connsiteY24" fmla="*/ 1412002 h 1640259"/>
                      <a:gd name="connsiteX25" fmla="*/ 550099 w 580141"/>
                      <a:gd name="connsiteY25" fmla="*/ 54739 h 1640259"/>
                      <a:gd name="connsiteX0" fmla="*/ 550099 w 580141"/>
                      <a:gd name="connsiteY0" fmla="*/ 54739 h 1640259"/>
                      <a:gd name="connsiteX1" fmla="*/ 536842 w 580141"/>
                      <a:gd name="connsiteY1" fmla="*/ 262901 h 1640259"/>
                      <a:gd name="connsiteX2" fmla="*/ 550454 w 580141"/>
                      <a:gd name="connsiteY2" fmla="*/ 290825 h 1640259"/>
                      <a:gd name="connsiteX3" fmla="*/ 488816 w 580141"/>
                      <a:gd name="connsiteY3" fmla="*/ 248282 h 1640259"/>
                      <a:gd name="connsiteX4" fmla="*/ 532877 w 580141"/>
                      <a:gd name="connsiteY4" fmla="*/ 296148 h 1640259"/>
                      <a:gd name="connsiteX5" fmla="*/ 528440 w 580141"/>
                      <a:gd name="connsiteY5" fmla="*/ 449834 h 1640259"/>
                      <a:gd name="connsiteX6" fmla="*/ 440807 w 580141"/>
                      <a:gd name="connsiteY6" fmla="*/ 401948 h 1640259"/>
                      <a:gd name="connsiteX7" fmla="*/ 530748 w 580141"/>
                      <a:gd name="connsiteY7" fmla="*/ 481883 h 1640259"/>
                      <a:gd name="connsiteX8" fmla="*/ 523630 w 580141"/>
                      <a:gd name="connsiteY8" fmla="*/ 648711 h 1640259"/>
                      <a:gd name="connsiteX9" fmla="*/ 372197 w 580141"/>
                      <a:gd name="connsiteY9" fmla="*/ 546723 h 1640259"/>
                      <a:gd name="connsiteX10" fmla="*/ 498617 w 580141"/>
                      <a:gd name="connsiteY10" fmla="*/ 658378 h 1640259"/>
                      <a:gd name="connsiteX11" fmla="*/ 508896 w 580141"/>
                      <a:gd name="connsiteY11" fmla="*/ 846271 h 1640259"/>
                      <a:gd name="connsiteX12" fmla="*/ 270832 w 580141"/>
                      <a:gd name="connsiteY12" fmla="*/ 673942 h 1640259"/>
                      <a:gd name="connsiteX13" fmla="*/ 501344 w 580141"/>
                      <a:gd name="connsiteY13" fmla="*/ 870712 h 1640259"/>
                      <a:gd name="connsiteX14" fmla="*/ 484201 w 580141"/>
                      <a:gd name="connsiteY14" fmla="*/ 1018658 h 1640259"/>
                      <a:gd name="connsiteX15" fmla="*/ 184579 w 580141"/>
                      <a:gd name="connsiteY15" fmla="*/ 796670 h 1640259"/>
                      <a:gd name="connsiteX16" fmla="*/ 479002 w 580141"/>
                      <a:gd name="connsiteY16" fmla="*/ 1055860 h 1640259"/>
                      <a:gd name="connsiteX17" fmla="*/ 474625 w 580141"/>
                      <a:gd name="connsiteY17" fmla="*/ 1200922 h 1640259"/>
                      <a:gd name="connsiteX18" fmla="*/ 119129 w 580141"/>
                      <a:gd name="connsiteY18" fmla="*/ 944197 h 1640259"/>
                      <a:gd name="connsiteX19" fmla="*/ 467006 w 580141"/>
                      <a:gd name="connsiteY19" fmla="*/ 1229607 h 1640259"/>
                      <a:gd name="connsiteX20" fmla="*/ 480083 w 580141"/>
                      <a:gd name="connsiteY20" fmla="*/ 1384563 h 1640259"/>
                      <a:gd name="connsiteX21" fmla="*/ 184579 w 580141"/>
                      <a:gd name="connsiteY21" fmla="*/ 1187390 h 1640259"/>
                      <a:gd name="connsiteX22" fmla="*/ 480050 w 580141"/>
                      <a:gd name="connsiteY22" fmla="*/ 1411796 h 1640259"/>
                      <a:gd name="connsiteX23" fmla="*/ 552481 w 580141"/>
                      <a:gd name="connsiteY23" fmla="*/ 1640067 h 1640259"/>
                      <a:gd name="connsiteX24" fmla="*/ 103908 w 580141"/>
                      <a:gd name="connsiteY24" fmla="*/ 1412002 h 1640259"/>
                      <a:gd name="connsiteX25" fmla="*/ 550099 w 580141"/>
                      <a:gd name="connsiteY25" fmla="*/ 54739 h 1640259"/>
                      <a:gd name="connsiteX0" fmla="*/ 550099 w 580141"/>
                      <a:gd name="connsiteY0" fmla="*/ 54739 h 1640259"/>
                      <a:gd name="connsiteX1" fmla="*/ 536842 w 580141"/>
                      <a:gd name="connsiteY1" fmla="*/ 262901 h 1640259"/>
                      <a:gd name="connsiteX2" fmla="*/ 550454 w 580141"/>
                      <a:gd name="connsiteY2" fmla="*/ 290825 h 1640259"/>
                      <a:gd name="connsiteX3" fmla="*/ 488816 w 580141"/>
                      <a:gd name="connsiteY3" fmla="*/ 248282 h 1640259"/>
                      <a:gd name="connsiteX4" fmla="*/ 532877 w 580141"/>
                      <a:gd name="connsiteY4" fmla="*/ 296148 h 1640259"/>
                      <a:gd name="connsiteX5" fmla="*/ 528440 w 580141"/>
                      <a:gd name="connsiteY5" fmla="*/ 449834 h 1640259"/>
                      <a:gd name="connsiteX6" fmla="*/ 440807 w 580141"/>
                      <a:gd name="connsiteY6" fmla="*/ 401948 h 1640259"/>
                      <a:gd name="connsiteX7" fmla="*/ 530748 w 580141"/>
                      <a:gd name="connsiteY7" fmla="*/ 481883 h 1640259"/>
                      <a:gd name="connsiteX8" fmla="*/ 498587 w 580141"/>
                      <a:gd name="connsiteY8" fmla="*/ 638313 h 1640259"/>
                      <a:gd name="connsiteX9" fmla="*/ 372197 w 580141"/>
                      <a:gd name="connsiteY9" fmla="*/ 546723 h 1640259"/>
                      <a:gd name="connsiteX10" fmla="*/ 498617 w 580141"/>
                      <a:gd name="connsiteY10" fmla="*/ 658378 h 1640259"/>
                      <a:gd name="connsiteX11" fmla="*/ 508896 w 580141"/>
                      <a:gd name="connsiteY11" fmla="*/ 846271 h 1640259"/>
                      <a:gd name="connsiteX12" fmla="*/ 270832 w 580141"/>
                      <a:gd name="connsiteY12" fmla="*/ 673942 h 1640259"/>
                      <a:gd name="connsiteX13" fmla="*/ 501344 w 580141"/>
                      <a:gd name="connsiteY13" fmla="*/ 870712 h 1640259"/>
                      <a:gd name="connsiteX14" fmla="*/ 484201 w 580141"/>
                      <a:gd name="connsiteY14" fmla="*/ 1018658 h 1640259"/>
                      <a:gd name="connsiteX15" fmla="*/ 184579 w 580141"/>
                      <a:gd name="connsiteY15" fmla="*/ 796670 h 1640259"/>
                      <a:gd name="connsiteX16" fmla="*/ 479002 w 580141"/>
                      <a:gd name="connsiteY16" fmla="*/ 1055860 h 1640259"/>
                      <a:gd name="connsiteX17" fmla="*/ 474625 w 580141"/>
                      <a:gd name="connsiteY17" fmla="*/ 1200922 h 1640259"/>
                      <a:gd name="connsiteX18" fmla="*/ 119129 w 580141"/>
                      <a:gd name="connsiteY18" fmla="*/ 944197 h 1640259"/>
                      <a:gd name="connsiteX19" fmla="*/ 467006 w 580141"/>
                      <a:gd name="connsiteY19" fmla="*/ 1229607 h 1640259"/>
                      <a:gd name="connsiteX20" fmla="*/ 480083 w 580141"/>
                      <a:gd name="connsiteY20" fmla="*/ 1384563 h 1640259"/>
                      <a:gd name="connsiteX21" fmla="*/ 184579 w 580141"/>
                      <a:gd name="connsiteY21" fmla="*/ 1187390 h 1640259"/>
                      <a:gd name="connsiteX22" fmla="*/ 480050 w 580141"/>
                      <a:gd name="connsiteY22" fmla="*/ 1411796 h 1640259"/>
                      <a:gd name="connsiteX23" fmla="*/ 552481 w 580141"/>
                      <a:gd name="connsiteY23" fmla="*/ 1640067 h 1640259"/>
                      <a:gd name="connsiteX24" fmla="*/ 103908 w 580141"/>
                      <a:gd name="connsiteY24" fmla="*/ 1412002 h 1640259"/>
                      <a:gd name="connsiteX25" fmla="*/ 550099 w 580141"/>
                      <a:gd name="connsiteY25" fmla="*/ 54739 h 1640259"/>
                      <a:gd name="connsiteX0" fmla="*/ 550099 w 580141"/>
                      <a:gd name="connsiteY0" fmla="*/ 54739 h 1640259"/>
                      <a:gd name="connsiteX1" fmla="*/ 536842 w 580141"/>
                      <a:gd name="connsiteY1" fmla="*/ 262901 h 1640259"/>
                      <a:gd name="connsiteX2" fmla="*/ 550454 w 580141"/>
                      <a:gd name="connsiteY2" fmla="*/ 290825 h 1640259"/>
                      <a:gd name="connsiteX3" fmla="*/ 488816 w 580141"/>
                      <a:gd name="connsiteY3" fmla="*/ 248282 h 1640259"/>
                      <a:gd name="connsiteX4" fmla="*/ 532877 w 580141"/>
                      <a:gd name="connsiteY4" fmla="*/ 296148 h 1640259"/>
                      <a:gd name="connsiteX5" fmla="*/ 528440 w 580141"/>
                      <a:gd name="connsiteY5" fmla="*/ 449834 h 1640259"/>
                      <a:gd name="connsiteX6" fmla="*/ 440807 w 580141"/>
                      <a:gd name="connsiteY6" fmla="*/ 401948 h 1640259"/>
                      <a:gd name="connsiteX7" fmla="*/ 518260 w 580141"/>
                      <a:gd name="connsiteY7" fmla="*/ 474167 h 1640259"/>
                      <a:gd name="connsiteX8" fmla="*/ 498587 w 580141"/>
                      <a:gd name="connsiteY8" fmla="*/ 638313 h 1640259"/>
                      <a:gd name="connsiteX9" fmla="*/ 372197 w 580141"/>
                      <a:gd name="connsiteY9" fmla="*/ 546723 h 1640259"/>
                      <a:gd name="connsiteX10" fmla="*/ 498617 w 580141"/>
                      <a:gd name="connsiteY10" fmla="*/ 658378 h 1640259"/>
                      <a:gd name="connsiteX11" fmla="*/ 508896 w 580141"/>
                      <a:gd name="connsiteY11" fmla="*/ 846271 h 1640259"/>
                      <a:gd name="connsiteX12" fmla="*/ 270832 w 580141"/>
                      <a:gd name="connsiteY12" fmla="*/ 673942 h 1640259"/>
                      <a:gd name="connsiteX13" fmla="*/ 501344 w 580141"/>
                      <a:gd name="connsiteY13" fmla="*/ 870712 h 1640259"/>
                      <a:gd name="connsiteX14" fmla="*/ 484201 w 580141"/>
                      <a:gd name="connsiteY14" fmla="*/ 1018658 h 1640259"/>
                      <a:gd name="connsiteX15" fmla="*/ 184579 w 580141"/>
                      <a:gd name="connsiteY15" fmla="*/ 796670 h 1640259"/>
                      <a:gd name="connsiteX16" fmla="*/ 479002 w 580141"/>
                      <a:gd name="connsiteY16" fmla="*/ 1055860 h 1640259"/>
                      <a:gd name="connsiteX17" fmla="*/ 474625 w 580141"/>
                      <a:gd name="connsiteY17" fmla="*/ 1200922 h 1640259"/>
                      <a:gd name="connsiteX18" fmla="*/ 119129 w 580141"/>
                      <a:gd name="connsiteY18" fmla="*/ 944197 h 1640259"/>
                      <a:gd name="connsiteX19" fmla="*/ 467006 w 580141"/>
                      <a:gd name="connsiteY19" fmla="*/ 1229607 h 1640259"/>
                      <a:gd name="connsiteX20" fmla="*/ 480083 w 580141"/>
                      <a:gd name="connsiteY20" fmla="*/ 1384563 h 1640259"/>
                      <a:gd name="connsiteX21" fmla="*/ 184579 w 580141"/>
                      <a:gd name="connsiteY21" fmla="*/ 1187390 h 1640259"/>
                      <a:gd name="connsiteX22" fmla="*/ 480050 w 580141"/>
                      <a:gd name="connsiteY22" fmla="*/ 1411796 h 1640259"/>
                      <a:gd name="connsiteX23" fmla="*/ 552481 w 580141"/>
                      <a:gd name="connsiteY23" fmla="*/ 1640067 h 1640259"/>
                      <a:gd name="connsiteX24" fmla="*/ 103908 w 580141"/>
                      <a:gd name="connsiteY24" fmla="*/ 1412002 h 1640259"/>
                      <a:gd name="connsiteX25" fmla="*/ 550099 w 580141"/>
                      <a:gd name="connsiteY25" fmla="*/ 54739 h 1640259"/>
                      <a:gd name="connsiteX0" fmla="*/ 550099 w 580141"/>
                      <a:gd name="connsiteY0" fmla="*/ 54739 h 1640259"/>
                      <a:gd name="connsiteX1" fmla="*/ 536842 w 580141"/>
                      <a:gd name="connsiteY1" fmla="*/ 262901 h 1640259"/>
                      <a:gd name="connsiteX2" fmla="*/ 550454 w 580141"/>
                      <a:gd name="connsiteY2" fmla="*/ 290825 h 1640259"/>
                      <a:gd name="connsiteX3" fmla="*/ 488816 w 580141"/>
                      <a:gd name="connsiteY3" fmla="*/ 248282 h 1640259"/>
                      <a:gd name="connsiteX4" fmla="*/ 532877 w 580141"/>
                      <a:gd name="connsiteY4" fmla="*/ 296148 h 1640259"/>
                      <a:gd name="connsiteX5" fmla="*/ 528440 w 580141"/>
                      <a:gd name="connsiteY5" fmla="*/ 449834 h 1640259"/>
                      <a:gd name="connsiteX6" fmla="*/ 440807 w 580141"/>
                      <a:gd name="connsiteY6" fmla="*/ 401948 h 1640259"/>
                      <a:gd name="connsiteX7" fmla="*/ 518260 w 580141"/>
                      <a:gd name="connsiteY7" fmla="*/ 474167 h 1640259"/>
                      <a:gd name="connsiteX8" fmla="*/ 498587 w 580141"/>
                      <a:gd name="connsiteY8" fmla="*/ 638313 h 1640259"/>
                      <a:gd name="connsiteX9" fmla="*/ 372197 w 580141"/>
                      <a:gd name="connsiteY9" fmla="*/ 546723 h 1640259"/>
                      <a:gd name="connsiteX10" fmla="*/ 498617 w 580141"/>
                      <a:gd name="connsiteY10" fmla="*/ 658378 h 1640259"/>
                      <a:gd name="connsiteX11" fmla="*/ 484050 w 580141"/>
                      <a:gd name="connsiteY11" fmla="*/ 820768 h 1640259"/>
                      <a:gd name="connsiteX12" fmla="*/ 270832 w 580141"/>
                      <a:gd name="connsiteY12" fmla="*/ 673942 h 1640259"/>
                      <a:gd name="connsiteX13" fmla="*/ 501344 w 580141"/>
                      <a:gd name="connsiteY13" fmla="*/ 870712 h 1640259"/>
                      <a:gd name="connsiteX14" fmla="*/ 484201 w 580141"/>
                      <a:gd name="connsiteY14" fmla="*/ 1018658 h 1640259"/>
                      <a:gd name="connsiteX15" fmla="*/ 184579 w 580141"/>
                      <a:gd name="connsiteY15" fmla="*/ 796670 h 1640259"/>
                      <a:gd name="connsiteX16" fmla="*/ 479002 w 580141"/>
                      <a:gd name="connsiteY16" fmla="*/ 1055860 h 1640259"/>
                      <a:gd name="connsiteX17" fmla="*/ 474625 w 580141"/>
                      <a:gd name="connsiteY17" fmla="*/ 1200922 h 1640259"/>
                      <a:gd name="connsiteX18" fmla="*/ 119129 w 580141"/>
                      <a:gd name="connsiteY18" fmla="*/ 944197 h 1640259"/>
                      <a:gd name="connsiteX19" fmla="*/ 467006 w 580141"/>
                      <a:gd name="connsiteY19" fmla="*/ 1229607 h 1640259"/>
                      <a:gd name="connsiteX20" fmla="*/ 480083 w 580141"/>
                      <a:gd name="connsiteY20" fmla="*/ 1384563 h 1640259"/>
                      <a:gd name="connsiteX21" fmla="*/ 184579 w 580141"/>
                      <a:gd name="connsiteY21" fmla="*/ 1187390 h 1640259"/>
                      <a:gd name="connsiteX22" fmla="*/ 480050 w 580141"/>
                      <a:gd name="connsiteY22" fmla="*/ 1411796 h 1640259"/>
                      <a:gd name="connsiteX23" fmla="*/ 552481 w 580141"/>
                      <a:gd name="connsiteY23" fmla="*/ 1640067 h 1640259"/>
                      <a:gd name="connsiteX24" fmla="*/ 103908 w 580141"/>
                      <a:gd name="connsiteY24" fmla="*/ 1412002 h 1640259"/>
                      <a:gd name="connsiteX25" fmla="*/ 550099 w 580141"/>
                      <a:gd name="connsiteY25" fmla="*/ 54739 h 1640259"/>
                      <a:gd name="connsiteX0" fmla="*/ 550099 w 580141"/>
                      <a:gd name="connsiteY0" fmla="*/ 54739 h 1640259"/>
                      <a:gd name="connsiteX1" fmla="*/ 536842 w 580141"/>
                      <a:gd name="connsiteY1" fmla="*/ 262901 h 1640259"/>
                      <a:gd name="connsiteX2" fmla="*/ 550454 w 580141"/>
                      <a:gd name="connsiteY2" fmla="*/ 290825 h 1640259"/>
                      <a:gd name="connsiteX3" fmla="*/ 488816 w 580141"/>
                      <a:gd name="connsiteY3" fmla="*/ 248282 h 1640259"/>
                      <a:gd name="connsiteX4" fmla="*/ 532877 w 580141"/>
                      <a:gd name="connsiteY4" fmla="*/ 296148 h 1640259"/>
                      <a:gd name="connsiteX5" fmla="*/ 528440 w 580141"/>
                      <a:gd name="connsiteY5" fmla="*/ 449834 h 1640259"/>
                      <a:gd name="connsiteX6" fmla="*/ 440807 w 580141"/>
                      <a:gd name="connsiteY6" fmla="*/ 401948 h 1640259"/>
                      <a:gd name="connsiteX7" fmla="*/ 518260 w 580141"/>
                      <a:gd name="connsiteY7" fmla="*/ 474167 h 1640259"/>
                      <a:gd name="connsiteX8" fmla="*/ 498587 w 580141"/>
                      <a:gd name="connsiteY8" fmla="*/ 638313 h 1640259"/>
                      <a:gd name="connsiteX9" fmla="*/ 372197 w 580141"/>
                      <a:gd name="connsiteY9" fmla="*/ 546723 h 1640259"/>
                      <a:gd name="connsiteX10" fmla="*/ 498617 w 580141"/>
                      <a:gd name="connsiteY10" fmla="*/ 658378 h 1640259"/>
                      <a:gd name="connsiteX11" fmla="*/ 484050 w 580141"/>
                      <a:gd name="connsiteY11" fmla="*/ 820768 h 1640259"/>
                      <a:gd name="connsiteX12" fmla="*/ 270832 w 580141"/>
                      <a:gd name="connsiteY12" fmla="*/ 673942 h 1640259"/>
                      <a:gd name="connsiteX13" fmla="*/ 478917 w 580141"/>
                      <a:gd name="connsiteY13" fmla="*/ 852794 h 1640259"/>
                      <a:gd name="connsiteX14" fmla="*/ 484201 w 580141"/>
                      <a:gd name="connsiteY14" fmla="*/ 1018658 h 1640259"/>
                      <a:gd name="connsiteX15" fmla="*/ 184579 w 580141"/>
                      <a:gd name="connsiteY15" fmla="*/ 796670 h 1640259"/>
                      <a:gd name="connsiteX16" fmla="*/ 479002 w 580141"/>
                      <a:gd name="connsiteY16" fmla="*/ 1055860 h 1640259"/>
                      <a:gd name="connsiteX17" fmla="*/ 474625 w 580141"/>
                      <a:gd name="connsiteY17" fmla="*/ 1200922 h 1640259"/>
                      <a:gd name="connsiteX18" fmla="*/ 119129 w 580141"/>
                      <a:gd name="connsiteY18" fmla="*/ 944197 h 1640259"/>
                      <a:gd name="connsiteX19" fmla="*/ 467006 w 580141"/>
                      <a:gd name="connsiteY19" fmla="*/ 1229607 h 1640259"/>
                      <a:gd name="connsiteX20" fmla="*/ 480083 w 580141"/>
                      <a:gd name="connsiteY20" fmla="*/ 1384563 h 1640259"/>
                      <a:gd name="connsiteX21" fmla="*/ 184579 w 580141"/>
                      <a:gd name="connsiteY21" fmla="*/ 1187390 h 1640259"/>
                      <a:gd name="connsiteX22" fmla="*/ 480050 w 580141"/>
                      <a:gd name="connsiteY22" fmla="*/ 1411796 h 1640259"/>
                      <a:gd name="connsiteX23" fmla="*/ 552481 w 580141"/>
                      <a:gd name="connsiteY23" fmla="*/ 1640067 h 1640259"/>
                      <a:gd name="connsiteX24" fmla="*/ 103908 w 580141"/>
                      <a:gd name="connsiteY24" fmla="*/ 1412002 h 1640259"/>
                      <a:gd name="connsiteX25" fmla="*/ 550099 w 580141"/>
                      <a:gd name="connsiteY25" fmla="*/ 54739 h 1640259"/>
                      <a:gd name="connsiteX0" fmla="*/ 550099 w 580141"/>
                      <a:gd name="connsiteY0" fmla="*/ 54739 h 1640259"/>
                      <a:gd name="connsiteX1" fmla="*/ 536842 w 580141"/>
                      <a:gd name="connsiteY1" fmla="*/ 262901 h 1640259"/>
                      <a:gd name="connsiteX2" fmla="*/ 550454 w 580141"/>
                      <a:gd name="connsiteY2" fmla="*/ 290825 h 1640259"/>
                      <a:gd name="connsiteX3" fmla="*/ 488816 w 580141"/>
                      <a:gd name="connsiteY3" fmla="*/ 248282 h 1640259"/>
                      <a:gd name="connsiteX4" fmla="*/ 532877 w 580141"/>
                      <a:gd name="connsiteY4" fmla="*/ 296148 h 1640259"/>
                      <a:gd name="connsiteX5" fmla="*/ 528440 w 580141"/>
                      <a:gd name="connsiteY5" fmla="*/ 449834 h 1640259"/>
                      <a:gd name="connsiteX6" fmla="*/ 440807 w 580141"/>
                      <a:gd name="connsiteY6" fmla="*/ 401948 h 1640259"/>
                      <a:gd name="connsiteX7" fmla="*/ 518260 w 580141"/>
                      <a:gd name="connsiteY7" fmla="*/ 474167 h 1640259"/>
                      <a:gd name="connsiteX8" fmla="*/ 498587 w 580141"/>
                      <a:gd name="connsiteY8" fmla="*/ 638313 h 1640259"/>
                      <a:gd name="connsiteX9" fmla="*/ 372197 w 580141"/>
                      <a:gd name="connsiteY9" fmla="*/ 546723 h 1640259"/>
                      <a:gd name="connsiteX10" fmla="*/ 498617 w 580141"/>
                      <a:gd name="connsiteY10" fmla="*/ 658378 h 1640259"/>
                      <a:gd name="connsiteX11" fmla="*/ 484050 w 580141"/>
                      <a:gd name="connsiteY11" fmla="*/ 820768 h 1640259"/>
                      <a:gd name="connsiteX12" fmla="*/ 270832 w 580141"/>
                      <a:gd name="connsiteY12" fmla="*/ 673942 h 1640259"/>
                      <a:gd name="connsiteX13" fmla="*/ 478917 w 580141"/>
                      <a:gd name="connsiteY13" fmla="*/ 852794 h 1640259"/>
                      <a:gd name="connsiteX14" fmla="*/ 484201 w 580141"/>
                      <a:gd name="connsiteY14" fmla="*/ 1018658 h 1640259"/>
                      <a:gd name="connsiteX15" fmla="*/ 184579 w 580141"/>
                      <a:gd name="connsiteY15" fmla="*/ 796670 h 1640259"/>
                      <a:gd name="connsiteX16" fmla="*/ 479002 w 580141"/>
                      <a:gd name="connsiteY16" fmla="*/ 1055860 h 1640259"/>
                      <a:gd name="connsiteX17" fmla="*/ 459783 w 580141"/>
                      <a:gd name="connsiteY17" fmla="*/ 1180585 h 1640259"/>
                      <a:gd name="connsiteX18" fmla="*/ 119129 w 580141"/>
                      <a:gd name="connsiteY18" fmla="*/ 944197 h 1640259"/>
                      <a:gd name="connsiteX19" fmla="*/ 467006 w 580141"/>
                      <a:gd name="connsiteY19" fmla="*/ 1229607 h 1640259"/>
                      <a:gd name="connsiteX20" fmla="*/ 480083 w 580141"/>
                      <a:gd name="connsiteY20" fmla="*/ 1384563 h 1640259"/>
                      <a:gd name="connsiteX21" fmla="*/ 184579 w 580141"/>
                      <a:gd name="connsiteY21" fmla="*/ 1187390 h 1640259"/>
                      <a:gd name="connsiteX22" fmla="*/ 480050 w 580141"/>
                      <a:gd name="connsiteY22" fmla="*/ 1411796 h 1640259"/>
                      <a:gd name="connsiteX23" fmla="*/ 552481 w 580141"/>
                      <a:gd name="connsiteY23" fmla="*/ 1640067 h 1640259"/>
                      <a:gd name="connsiteX24" fmla="*/ 103908 w 580141"/>
                      <a:gd name="connsiteY24" fmla="*/ 1412002 h 1640259"/>
                      <a:gd name="connsiteX25" fmla="*/ 550099 w 580141"/>
                      <a:gd name="connsiteY25" fmla="*/ 54739 h 1640259"/>
                      <a:gd name="connsiteX0" fmla="*/ 550099 w 580141"/>
                      <a:gd name="connsiteY0" fmla="*/ 54739 h 1640259"/>
                      <a:gd name="connsiteX1" fmla="*/ 536842 w 580141"/>
                      <a:gd name="connsiteY1" fmla="*/ 262901 h 1640259"/>
                      <a:gd name="connsiteX2" fmla="*/ 550454 w 580141"/>
                      <a:gd name="connsiteY2" fmla="*/ 290825 h 1640259"/>
                      <a:gd name="connsiteX3" fmla="*/ 488816 w 580141"/>
                      <a:gd name="connsiteY3" fmla="*/ 248282 h 1640259"/>
                      <a:gd name="connsiteX4" fmla="*/ 532877 w 580141"/>
                      <a:gd name="connsiteY4" fmla="*/ 296148 h 1640259"/>
                      <a:gd name="connsiteX5" fmla="*/ 528440 w 580141"/>
                      <a:gd name="connsiteY5" fmla="*/ 449834 h 1640259"/>
                      <a:gd name="connsiteX6" fmla="*/ 440807 w 580141"/>
                      <a:gd name="connsiteY6" fmla="*/ 401948 h 1640259"/>
                      <a:gd name="connsiteX7" fmla="*/ 518260 w 580141"/>
                      <a:gd name="connsiteY7" fmla="*/ 474167 h 1640259"/>
                      <a:gd name="connsiteX8" fmla="*/ 498587 w 580141"/>
                      <a:gd name="connsiteY8" fmla="*/ 638313 h 1640259"/>
                      <a:gd name="connsiteX9" fmla="*/ 372197 w 580141"/>
                      <a:gd name="connsiteY9" fmla="*/ 546723 h 1640259"/>
                      <a:gd name="connsiteX10" fmla="*/ 498617 w 580141"/>
                      <a:gd name="connsiteY10" fmla="*/ 658378 h 1640259"/>
                      <a:gd name="connsiteX11" fmla="*/ 484050 w 580141"/>
                      <a:gd name="connsiteY11" fmla="*/ 820768 h 1640259"/>
                      <a:gd name="connsiteX12" fmla="*/ 270832 w 580141"/>
                      <a:gd name="connsiteY12" fmla="*/ 673942 h 1640259"/>
                      <a:gd name="connsiteX13" fmla="*/ 478917 w 580141"/>
                      <a:gd name="connsiteY13" fmla="*/ 852794 h 1640259"/>
                      <a:gd name="connsiteX14" fmla="*/ 484201 w 580141"/>
                      <a:gd name="connsiteY14" fmla="*/ 1018658 h 1640259"/>
                      <a:gd name="connsiteX15" fmla="*/ 184579 w 580141"/>
                      <a:gd name="connsiteY15" fmla="*/ 796670 h 1640259"/>
                      <a:gd name="connsiteX16" fmla="*/ 466579 w 580141"/>
                      <a:gd name="connsiteY16" fmla="*/ 1043108 h 1640259"/>
                      <a:gd name="connsiteX17" fmla="*/ 459783 w 580141"/>
                      <a:gd name="connsiteY17" fmla="*/ 1180585 h 1640259"/>
                      <a:gd name="connsiteX18" fmla="*/ 119129 w 580141"/>
                      <a:gd name="connsiteY18" fmla="*/ 944197 h 1640259"/>
                      <a:gd name="connsiteX19" fmla="*/ 467006 w 580141"/>
                      <a:gd name="connsiteY19" fmla="*/ 1229607 h 1640259"/>
                      <a:gd name="connsiteX20" fmla="*/ 480083 w 580141"/>
                      <a:gd name="connsiteY20" fmla="*/ 1384563 h 1640259"/>
                      <a:gd name="connsiteX21" fmla="*/ 184579 w 580141"/>
                      <a:gd name="connsiteY21" fmla="*/ 1187390 h 1640259"/>
                      <a:gd name="connsiteX22" fmla="*/ 480050 w 580141"/>
                      <a:gd name="connsiteY22" fmla="*/ 1411796 h 1640259"/>
                      <a:gd name="connsiteX23" fmla="*/ 552481 w 580141"/>
                      <a:gd name="connsiteY23" fmla="*/ 1640067 h 1640259"/>
                      <a:gd name="connsiteX24" fmla="*/ 103908 w 580141"/>
                      <a:gd name="connsiteY24" fmla="*/ 1412002 h 1640259"/>
                      <a:gd name="connsiteX25" fmla="*/ 550099 w 580141"/>
                      <a:gd name="connsiteY25" fmla="*/ 54739 h 1640259"/>
                      <a:gd name="connsiteX0" fmla="*/ 550099 w 580141"/>
                      <a:gd name="connsiteY0" fmla="*/ 54739 h 1640259"/>
                      <a:gd name="connsiteX1" fmla="*/ 536842 w 580141"/>
                      <a:gd name="connsiteY1" fmla="*/ 262901 h 1640259"/>
                      <a:gd name="connsiteX2" fmla="*/ 550454 w 580141"/>
                      <a:gd name="connsiteY2" fmla="*/ 290825 h 1640259"/>
                      <a:gd name="connsiteX3" fmla="*/ 488816 w 580141"/>
                      <a:gd name="connsiteY3" fmla="*/ 248282 h 1640259"/>
                      <a:gd name="connsiteX4" fmla="*/ 532877 w 580141"/>
                      <a:gd name="connsiteY4" fmla="*/ 296148 h 1640259"/>
                      <a:gd name="connsiteX5" fmla="*/ 528440 w 580141"/>
                      <a:gd name="connsiteY5" fmla="*/ 449834 h 1640259"/>
                      <a:gd name="connsiteX6" fmla="*/ 440807 w 580141"/>
                      <a:gd name="connsiteY6" fmla="*/ 401948 h 1640259"/>
                      <a:gd name="connsiteX7" fmla="*/ 518260 w 580141"/>
                      <a:gd name="connsiteY7" fmla="*/ 474167 h 1640259"/>
                      <a:gd name="connsiteX8" fmla="*/ 498587 w 580141"/>
                      <a:gd name="connsiteY8" fmla="*/ 638313 h 1640259"/>
                      <a:gd name="connsiteX9" fmla="*/ 372197 w 580141"/>
                      <a:gd name="connsiteY9" fmla="*/ 546723 h 1640259"/>
                      <a:gd name="connsiteX10" fmla="*/ 498617 w 580141"/>
                      <a:gd name="connsiteY10" fmla="*/ 658378 h 1640259"/>
                      <a:gd name="connsiteX11" fmla="*/ 484050 w 580141"/>
                      <a:gd name="connsiteY11" fmla="*/ 820768 h 1640259"/>
                      <a:gd name="connsiteX12" fmla="*/ 270832 w 580141"/>
                      <a:gd name="connsiteY12" fmla="*/ 673942 h 1640259"/>
                      <a:gd name="connsiteX13" fmla="*/ 478917 w 580141"/>
                      <a:gd name="connsiteY13" fmla="*/ 852794 h 1640259"/>
                      <a:gd name="connsiteX14" fmla="*/ 469294 w 580141"/>
                      <a:gd name="connsiteY14" fmla="*/ 1003356 h 1640259"/>
                      <a:gd name="connsiteX15" fmla="*/ 184579 w 580141"/>
                      <a:gd name="connsiteY15" fmla="*/ 796670 h 1640259"/>
                      <a:gd name="connsiteX16" fmla="*/ 466579 w 580141"/>
                      <a:gd name="connsiteY16" fmla="*/ 1043108 h 1640259"/>
                      <a:gd name="connsiteX17" fmla="*/ 459783 w 580141"/>
                      <a:gd name="connsiteY17" fmla="*/ 1180585 h 1640259"/>
                      <a:gd name="connsiteX18" fmla="*/ 119129 w 580141"/>
                      <a:gd name="connsiteY18" fmla="*/ 944197 h 1640259"/>
                      <a:gd name="connsiteX19" fmla="*/ 467006 w 580141"/>
                      <a:gd name="connsiteY19" fmla="*/ 1229607 h 1640259"/>
                      <a:gd name="connsiteX20" fmla="*/ 480083 w 580141"/>
                      <a:gd name="connsiteY20" fmla="*/ 1384563 h 1640259"/>
                      <a:gd name="connsiteX21" fmla="*/ 184579 w 580141"/>
                      <a:gd name="connsiteY21" fmla="*/ 1187390 h 1640259"/>
                      <a:gd name="connsiteX22" fmla="*/ 480050 w 580141"/>
                      <a:gd name="connsiteY22" fmla="*/ 1411796 h 1640259"/>
                      <a:gd name="connsiteX23" fmla="*/ 552481 w 580141"/>
                      <a:gd name="connsiteY23" fmla="*/ 1640067 h 1640259"/>
                      <a:gd name="connsiteX24" fmla="*/ 103908 w 580141"/>
                      <a:gd name="connsiteY24" fmla="*/ 1412002 h 1640259"/>
                      <a:gd name="connsiteX25" fmla="*/ 550099 w 580141"/>
                      <a:gd name="connsiteY25" fmla="*/ 54739 h 1640259"/>
                      <a:gd name="connsiteX0" fmla="*/ 550099 w 580141"/>
                      <a:gd name="connsiteY0" fmla="*/ 54739 h 1640259"/>
                      <a:gd name="connsiteX1" fmla="*/ 536842 w 580141"/>
                      <a:gd name="connsiteY1" fmla="*/ 262901 h 1640259"/>
                      <a:gd name="connsiteX2" fmla="*/ 550454 w 580141"/>
                      <a:gd name="connsiteY2" fmla="*/ 290825 h 1640259"/>
                      <a:gd name="connsiteX3" fmla="*/ 488816 w 580141"/>
                      <a:gd name="connsiteY3" fmla="*/ 248282 h 1640259"/>
                      <a:gd name="connsiteX4" fmla="*/ 532877 w 580141"/>
                      <a:gd name="connsiteY4" fmla="*/ 296148 h 1640259"/>
                      <a:gd name="connsiteX5" fmla="*/ 511048 w 580141"/>
                      <a:gd name="connsiteY5" fmla="*/ 431982 h 1640259"/>
                      <a:gd name="connsiteX6" fmla="*/ 440807 w 580141"/>
                      <a:gd name="connsiteY6" fmla="*/ 401948 h 1640259"/>
                      <a:gd name="connsiteX7" fmla="*/ 518260 w 580141"/>
                      <a:gd name="connsiteY7" fmla="*/ 474167 h 1640259"/>
                      <a:gd name="connsiteX8" fmla="*/ 498587 w 580141"/>
                      <a:gd name="connsiteY8" fmla="*/ 638313 h 1640259"/>
                      <a:gd name="connsiteX9" fmla="*/ 372197 w 580141"/>
                      <a:gd name="connsiteY9" fmla="*/ 546723 h 1640259"/>
                      <a:gd name="connsiteX10" fmla="*/ 498617 w 580141"/>
                      <a:gd name="connsiteY10" fmla="*/ 658378 h 1640259"/>
                      <a:gd name="connsiteX11" fmla="*/ 484050 w 580141"/>
                      <a:gd name="connsiteY11" fmla="*/ 820768 h 1640259"/>
                      <a:gd name="connsiteX12" fmla="*/ 270832 w 580141"/>
                      <a:gd name="connsiteY12" fmla="*/ 673942 h 1640259"/>
                      <a:gd name="connsiteX13" fmla="*/ 478917 w 580141"/>
                      <a:gd name="connsiteY13" fmla="*/ 852794 h 1640259"/>
                      <a:gd name="connsiteX14" fmla="*/ 469294 w 580141"/>
                      <a:gd name="connsiteY14" fmla="*/ 1003356 h 1640259"/>
                      <a:gd name="connsiteX15" fmla="*/ 184579 w 580141"/>
                      <a:gd name="connsiteY15" fmla="*/ 796670 h 1640259"/>
                      <a:gd name="connsiteX16" fmla="*/ 466579 w 580141"/>
                      <a:gd name="connsiteY16" fmla="*/ 1043108 h 1640259"/>
                      <a:gd name="connsiteX17" fmla="*/ 459783 w 580141"/>
                      <a:gd name="connsiteY17" fmla="*/ 1180585 h 1640259"/>
                      <a:gd name="connsiteX18" fmla="*/ 119129 w 580141"/>
                      <a:gd name="connsiteY18" fmla="*/ 944197 h 1640259"/>
                      <a:gd name="connsiteX19" fmla="*/ 467006 w 580141"/>
                      <a:gd name="connsiteY19" fmla="*/ 1229607 h 1640259"/>
                      <a:gd name="connsiteX20" fmla="*/ 480083 w 580141"/>
                      <a:gd name="connsiteY20" fmla="*/ 1384563 h 1640259"/>
                      <a:gd name="connsiteX21" fmla="*/ 184579 w 580141"/>
                      <a:gd name="connsiteY21" fmla="*/ 1187390 h 1640259"/>
                      <a:gd name="connsiteX22" fmla="*/ 480050 w 580141"/>
                      <a:gd name="connsiteY22" fmla="*/ 1411796 h 1640259"/>
                      <a:gd name="connsiteX23" fmla="*/ 552481 w 580141"/>
                      <a:gd name="connsiteY23" fmla="*/ 1640067 h 1640259"/>
                      <a:gd name="connsiteX24" fmla="*/ 103908 w 580141"/>
                      <a:gd name="connsiteY24" fmla="*/ 1412002 h 1640259"/>
                      <a:gd name="connsiteX25" fmla="*/ 550099 w 580141"/>
                      <a:gd name="connsiteY25" fmla="*/ 54739 h 1640259"/>
                      <a:gd name="connsiteX0" fmla="*/ 550099 w 582162"/>
                      <a:gd name="connsiteY0" fmla="*/ 54028 h 1639548"/>
                      <a:gd name="connsiteX1" fmla="*/ 536842 w 582162"/>
                      <a:gd name="connsiteY1" fmla="*/ 262190 h 1639548"/>
                      <a:gd name="connsiteX2" fmla="*/ 488816 w 582162"/>
                      <a:gd name="connsiteY2" fmla="*/ 247571 h 1639548"/>
                      <a:gd name="connsiteX3" fmla="*/ 532877 w 582162"/>
                      <a:gd name="connsiteY3" fmla="*/ 295437 h 1639548"/>
                      <a:gd name="connsiteX4" fmla="*/ 511048 w 582162"/>
                      <a:gd name="connsiteY4" fmla="*/ 431271 h 1639548"/>
                      <a:gd name="connsiteX5" fmla="*/ 440807 w 582162"/>
                      <a:gd name="connsiteY5" fmla="*/ 401237 h 1639548"/>
                      <a:gd name="connsiteX6" fmla="*/ 518260 w 582162"/>
                      <a:gd name="connsiteY6" fmla="*/ 473456 h 1639548"/>
                      <a:gd name="connsiteX7" fmla="*/ 498587 w 582162"/>
                      <a:gd name="connsiteY7" fmla="*/ 637602 h 1639548"/>
                      <a:gd name="connsiteX8" fmla="*/ 372197 w 582162"/>
                      <a:gd name="connsiteY8" fmla="*/ 546012 h 1639548"/>
                      <a:gd name="connsiteX9" fmla="*/ 498617 w 582162"/>
                      <a:gd name="connsiteY9" fmla="*/ 657667 h 1639548"/>
                      <a:gd name="connsiteX10" fmla="*/ 484050 w 582162"/>
                      <a:gd name="connsiteY10" fmla="*/ 820057 h 1639548"/>
                      <a:gd name="connsiteX11" fmla="*/ 270832 w 582162"/>
                      <a:gd name="connsiteY11" fmla="*/ 673231 h 1639548"/>
                      <a:gd name="connsiteX12" fmla="*/ 478917 w 582162"/>
                      <a:gd name="connsiteY12" fmla="*/ 852083 h 1639548"/>
                      <a:gd name="connsiteX13" fmla="*/ 469294 w 582162"/>
                      <a:gd name="connsiteY13" fmla="*/ 1002645 h 1639548"/>
                      <a:gd name="connsiteX14" fmla="*/ 184579 w 582162"/>
                      <a:gd name="connsiteY14" fmla="*/ 795959 h 1639548"/>
                      <a:gd name="connsiteX15" fmla="*/ 466579 w 582162"/>
                      <a:gd name="connsiteY15" fmla="*/ 1042397 h 1639548"/>
                      <a:gd name="connsiteX16" fmla="*/ 459783 w 582162"/>
                      <a:gd name="connsiteY16" fmla="*/ 1179874 h 1639548"/>
                      <a:gd name="connsiteX17" fmla="*/ 119129 w 582162"/>
                      <a:gd name="connsiteY17" fmla="*/ 943486 h 1639548"/>
                      <a:gd name="connsiteX18" fmla="*/ 467006 w 582162"/>
                      <a:gd name="connsiteY18" fmla="*/ 1228896 h 1639548"/>
                      <a:gd name="connsiteX19" fmla="*/ 480083 w 582162"/>
                      <a:gd name="connsiteY19" fmla="*/ 1383852 h 1639548"/>
                      <a:gd name="connsiteX20" fmla="*/ 184579 w 582162"/>
                      <a:gd name="connsiteY20" fmla="*/ 1186679 h 1639548"/>
                      <a:gd name="connsiteX21" fmla="*/ 480050 w 582162"/>
                      <a:gd name="connsiteY21" fmla="*/ 1411085 h 1639548"/>
                      <a:gd name="connsiteX22" fmla="*/ 552481 w 582162"/>
                      <a:gd name="connsiteY22" fmla="*/ 1639356 h 1639548"/>
                      <a:gd name="connsiteX23" fmla="*/ 103908 w 582162"/>
                      <a:gd name="connsiteY23" fmla="*/ 1411291 h 1639548"/>
                      <a:gd name="connsiteX24" fmla="*/ 550099 w 582162"/>
                      <a:gd name="connsiteY24" fmla="*/ 54028 h 1639548"/>
                      <a:gd name="connsiteX0" fmla="*/ 550099 w 582162"/>
                      <a:gd name="connsiteY0" fmla="*/ 54028 h 1639548"/>
                      <a:gd name="connsiteX1" fmla="*/ 536842 w 582162"/>
                      <a:gd name="connsiteY1" fmla="*/ 262190 h 1639548"/>
                      <a:gd name="connsiteX2" fmla="*/ 488816 w 582162"/>
                      <a:gd name="connsiteY2" fmla="*/ 247571 h 1639548"/>
                      <a:gd name="connsiteX3" fmla="*/ 532877 w 582162"/>
                      <a:gd name="connsiteY3" fmla="*/ 295437 h 1639548"/>
                      <a:gd name="connsiteX4" fmla="*/ 526021 w 582162"/>
                      <a:gd name="connsiteY4" fmla="*/ 441538 h 1639548"/>
                      <a:gd name="connsiteX5" fmla="*/ 440807 w 582162"/>
                      <a:gd name="connsiteY5" fmla="*/ 401237 h 1639548"/>
                      <a:gd name="connsiteX6" fmla="*/ 518260 w 582162"/>
                      <a:gd name="connsiteY6" fmla="*/ 473456 h 1639548"/>
                      <a:gd name="connsiteX7" fmla="*/ 498587 w 582162"/>
                      <a:gd name="connsiteY7" fmla="*/ 637602 h 1639548"/>
                      <a:gd name="connsiteX8" fmla="*/ 372197 w 582162"/>
                      <a:gd name="connsiteY8" fmla="*/ 546012 h 1639548"/>
                      <a:gd name="connsiteX9" fmla="*/ 498617 w 582162"/>
                      <a:gd name="connsiteY9" fmla="*/ 657667 h 1639548"/>
                      <a:gd name="connsiteX10" fmla="*/ 484050 w 582162"/>
                      <a:gd name="connsiteY10" fmla="*/ 820057 h 1639548"/>
                      <a:gd name="connsiteX11" fmla="*/ 270832 w 582162"/>
                      <a:gd name="connsiteY11" fmla="*/ 673231 h 1639548"/>
                      <a:gd name="connsiteX12" fmla="*/ 478917 w 582162"/>
                      <a:gd name="connsiteY12" fmla="*/ 852083 h 1639548"/>
                      <a:gd name="connsiteX13" fmla="*/ 469294 w 582162"/>
                      <a:gd name="connsiteY13" fmla="*/ 1002645 h 1639548"/>
                      <a:gd name="connsiteX14" fmla="*/ 184579 w 582162"/>
                      <a:gd name="connsiteY14" fmla="*/ 795959 h 1639548"/>
                      <a:gd name="connsiteX15" fmla="*/ 466579 w 582162"/>
                      <a:gd name="connsiteY15" fmla="*/ 1042397 h 1639548"/>
                      <a:gd name="connsiteX16" fmla="*/ 459783 w 582162"/>
                      <a:gd name="connsiteY16" fmla="*/ 1179874 h 1639548"/>
                      <a:gd name="connsiteX17" fmla="*/ 119129 w 582162"/>
                      <a:gd name="connsiteY17" fmla="*/ 943486 h 1639548"/>
                      <a:gd name="connsiteX18" fmla="*/ 467006 w 582162"/>
                      <a:gd name="connsiteY18" fmla="*/ 1228896 h 1639548"/>
                      <a:gd name="connsiteX19" fmla="*/ 480083 w 582162"/>
                      <a:gd name="connsiteY19" fmla="*/ 1383852 h 1639548"/>
                      <a:gd name="connsiteX20" fmla="*/ 184579 w 582162"/>
                      <a:gd name="connsiteY20" fmla="*/ 1186679 h 1639548"/>
                      <a:gd name="connsiteX21" fmla="*/ 480050 w 582162"/>
                      <a:gd name="connsiteY21" fmla="*/ 1411085 h 1639548"/>
                      <a:gd name="connsiteX22" fmla="*/ 552481 w 582162"/>
                      <a:gd name="connsiteY22" fmla="*/ 1639356 h 1639548"/>
                      <a:gd name="connsiteX23" fmla="*/ 103908 w 582162"/>
                      <a:gd name="connsiteY23" fmla="*/ 1411291 h 1639548"/>
                      <a:gd name="connsiteX24" fmla="*/ 550099 w 582162"/>
                      <a:gd name="connsiteY24" fmla="*/ 54028 h 163954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</a:cxnLst>
                    <a:rect l="l" t="t" r="r" b="b"/>
                    <a:pathLst>
                      <a:path w="582162" h="1639548">
                        <a:moveTo>
                          <a:pt x="550099" y="54028"/>
                        </a:moveTo>
                        <a:cubicBezTo>
                          <a:pt x="624739" y="-134938"/>
                          <a:pt x="547056" y="229933"/>
                          <a:pt x="536842" y="262190"/>
                        </a:cubicBezTo>
                        <a:cubicBezTo>
                          <a:pt x="526628" y="294447"/>
                          <a:pt x="489477" y="242030"/>
                          <a:pt x="488816" y="247571"/>
                        </a:cubicBezTo>
                        <a:lnTo>
                          <a:pt x="532877" y="295437"/>
                        </a:lnTo>
                        <a:cubicBezTo>
                          <a:pt x="532967" y="355079"/>
                          <a:pt x="525931" y="381896"/>
                          <a:pt x="526021" y="441538"/>
                        </a:cubicBezTo>
                        <a:lnTo>
                          <a:pt x="440807" y="401237"/>
                        </a:lnTo>
                        <a:lnTo>
                          <a:pt x="518260" y="473456"/>
                        </a:lnTo>
                        <a:lnTo>
                          <a:pt x="498587" y="637602"/>
                        </a:lnTo>
                        <a:lnTo>
                          <a:pt x="372197" y="546012"/>
                        </a:lnTo>
                        <a:lnTo>
                          <a:pt x="498617" y="657667"/>
                        </a:lnTo>
                        <a:cubicBezTo>
                          <a:pt x="498709" y="718576"/>
                          <a:pt x="483958" y="759148"/>
                          <a:pt x="484050" y="820057"/>
                        </a:cubicBezTo>
                        <a:lnTo>
                          <a:pt x="270832" y="673231"/>
                        </a:lnTo>
                        <a:lnTo>
                          <a:pt x="478917" y="852083"/>
                        </a:lnTo>
                        <a:lnTo>
                          <a:pt x="469294" y="1002645"/>
                        </a:lnTo>
                        <a:lnTo>
                          <a:pt x="184579" y="795959"/>
                        </a:lnTo>
                        <a:lnTo>
                          <a:pt x="466579" y="1042397"/>
                        </a:lnTo>
                        <a:lnTo>
                          <a:pt x="459783" y="1179874"/>
                        </a:lnTo>
                        <a:lnTo>
                          <a:pt x="119129" y="943486"/>
                        </a:lnTo>
                        <a:lnTo>
                          <a:pt x="467006" y="1228896"/>
                        </a:lnTo>
                        <a:cubicBezTo>
                          <a:pt x="467092" y="1286367"/>
                          <a:pt x="479997" y="1326381"/>
                          <a:pt x="480083" y="1383852"/>
                        </a:cubicBezTo>
                        <a:lnTo>
                          <a:pt x="184579" y="1186679"/>
                        </a:lnTo>
                        <a:lnTo>
                          <a:pt x="480050" y="1411085"/>
                        </a:lnTo>
                        <a:cubicBezTo>
                          <a:pt x="480132" y="1465879"/>
                          <a:pt x="497607" y="1538525"/>
                          <a:pt x="552481" y="1639356"/>
                        </a:cubicBezTo>
                        <a:cubicBezTo>
                          <a:pt x="331520" y="1644295"/>
                          <a:pt x="189138" y="1553987"/>
                          <a:pt x="103908" y="1411291"/>
                        </a:cubicBezTo>
                        <a:cubicBezTo>
                          <a:pt x="-144138" y="987527"/>
                          <a:pt x="70524" y="647047"/>
                          <a:pt x="550099" y="54028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27" name="Freeform 20">
                    <a:extLst>
                      <a:ext uri="{FF2B5EF4-FFF2-40B4-BE49-F238E27FC236}">
                        <a16:creationId xmlns:a16="http://schemas.microsoft.com/office/drawing/2014/main" id="{D0D2BF42-B5D8-4946-BFF6-52F787156B12}"/>
                      </a:ext>
                    </a:extLst>
                  </p:cNvPr>
                  <p:cNvSpPr/>
                  <p:nvPr/>
                </p:nvSpPr>
                <p:spPr>
                  <a:xfrm rot="6040617" flipV="1">
                    <a:off x="7530207" y="4416473"/>
                    <a:ext cx="241225" cy="679365"/>
                  </a:xfrm>
                  <a:custGeom>
                    <a:avLst/>
                    <a:gdLst>
                      <a:gd name="connsiteX0" fmla="*/ 550099 w 552481"/>
                      <a:gd name="connsiteY0" fmla="*/ 0 h 1585520"/>
                      <a:gd name="connsiteX1" fmla="*/ 550454 w 552481"/>
                      <a:gd name="connsiteY1" fmla="*/ 236086 h 1585520"/>
                      <a:gd name="connsiteX2" fmla="*/ 488816 w 552481"/>
                      <a:gd name="connsiteY2" fmla="*/ 193543 h 1585520"/>
                      <a:gd name="connsiteX3" fmla="*/ 550466 w 552481"/>
                      <a:gd name="connsiteY3" fmla="*/ 244157 h 1585520"/>
                      <a:gd name="connsiteX4" fmla="*/ 550735 w 552481"/>
                      <a:gd name="connsiteY4" fmla="*/ 423083 h 1585520"/>
                      <a:gd name="connsiteX5" fmla="*/ 440807 w 552481"/>
                      <a:gd name="connsiteY5" fmla="*/ 347209 h 1585520"/>
                      <a:gd name="connsiteX6" fmla="*/ 550756 w 552481"/>
                      <a:gd name="connsiteY6" fmla="*/ 437477 h 1585520"/>
                      <a:gd name="connsiteX7" fmla="*/ 551026 w 552481"/>
                      <a:gd name="connsiteY7" fmla="*/ 616991 h 1585520"/>
                      <a:gd name="connsiteX8" fmla="*/ 372197 w 552481"/>
                      <a:gd name="connsiteY8" fmla="*/ 491984 h 1585520"/>
                      <a:gd name="connsiteX9" fmla="*/ 551056 w 552481"/>
                      <a:gd name="connsiteY9" fmla="*/ 637056 h 1585520"/>
                      <a:gd name="connsiteX10" fmla="*/ 551331 w 552481"/>
                      <a:gd name="connsiteY10" fmla="*/ 819782 h 1585520"/>
                      <a:gd name="connsiteX11" fmla="*/ 270832 w 552481"/>
                      <a:gd name="connsiteY11" fmla="*/ 619203 h 1585520"/>
                      <a:gd name="connsiteX12" fmla="*/ 551364 w 552481"/>
                      <a:gd name="connsiteY12" fmla="*/ 841805 h 1585520"/>
                      <a:gd name="connsiteX13" fmla="*/ 551613 w 552481"/>
                      <a:gd name="connsiteY13" fmla="*/ 1007603 h 1585520"/>
                      <a:gd name="connsiteX14" fmla="*/ 184579 w 552481"/>
                      <a:gd name="connsiteY14" fmla="*/ 741931 h 1585520"/>
                      <a:gd name="connsiteX15" fmla="*/ 551646 w 552481"/>
                      <a:gd name="connsiteY15" fmla="*/ 1029766 h 1585520"/>
                      <a:gd name="connsiteX16" fmla="*/ 551910 w 552481"/>
                      <a:gd name="connsiteY16" fmla="*/ 1205103 h 1585520"/>
                      <a:gd name="connsiteX17" fmla="*/ 119129 w 552481"/>
                      <a:gd name="connsiteY17" fmla="*/ 889458 h 1585520"/>
                      <a:gd name="connsiteX18" fmla="*/ 551942 w 552481"/>
                      <a:gd name="connsiteY18" fmla="*/ 1226335 h 1585520"/>
                      <a:gd name="connsiteX19" fmla="*/ 552201 w 552481"/>
                      <a:gd name="connsiteY19" fmla="*/ 1398749 h 1585520"/>
                      <a:gd name="connsiteX20" fmla="*/ 184579 w 552481"/>
                      <a:gd name="connsiteY20" fmla="*/ 1132651 h 1585520"/>
                      <a:gd name="connsiteX21" fmla="*/ 552234 w 552481"/>
                      <a:gd name="connsiteY21" fmla="*/ 1420947 h 1585520"/>
                      <a:gd name="connsiteX22" fmla="*/ 552481 w 552481"/>
                      <a:gd name="connsiteY22" fmla="*/ 1585328 h 1585520"/>
                      <a:gd name="connsiteX23" fmla="*/ 103908 w 552481"/>
                      <a:gd name="connsiteY23" fmla="*/ 1357263 h 1585520"/>
                      <a:gd name="connsiteX24" fmla="*/ 550099 w 552481"/>
                      <a:gd name="connsiteY24" fmla="*/ 0 h 1585520"/>
                      <a:gd name="connsiteX0" fmla="*/ 550099 w 552481"/>
                      <a:gd name="connsiteY0" fmla="*/ 0 h 1585520"/>
                      <a:gd name="connsiteX1" fmla="*/ 550454 w 552481"/>
                      <a:gd name="connsiteY1" fmla="*/ 236086 h 1585520"/>
                      <a:gd name="connsiteX2" fmla="*/ 488816 w 552481"/>
                      <a:gd name="connsiteY2" fmla="*/ 193543 h 1585520"/>
                      <a:gd name="connsiteX3" fmla="*/ 550466 w 552481"/>
                      <a:gd name="connsiteY3" fmla="*/ 244157 h 1585520"/>
                      <a:gd name="connsiteX4" fmla="*/ 550735 w 552481"/>
                      <a:gd name="connsiteY4" fmla="*/ 423083 h 1585520"/>
                      <a:gd name="connsiteX5" fmla="*/ 440807 w 552481"/>
                      <a:gd name="connsiteY5" fmla="*/ 347209 h 1585520"/>
                      <a:gd name="connsiteX6" fmla="*/ 550756 w 552481"/>
                      <a:gd name="connsiteY6" fmla="*/ 437477 h 1585520"/>
                      <a:gd name="connsiteX7" fmla="*/ 551026 w 552481"/>
                      <a:gd name="connsiteY7" fmla="*/ 616991 h 1585520"/>
                      <a:gd name="connsiteX8" fmla="*/ 372197 w 552481"/>
                      <a:gd name="connsiteY8" fmla="*/ 491984 h 1585520"/>
                      <a:gd name="connsiteX9" fmla="*/ 551056 w 552481"/>
                      <a:gd name="connsiteY9" fmla="*/ 637056 h 1585520"/>
                      <a:gd name="connsiteX10" fmla="*/ 551331 w 552481"/>
                      <a:gd name="connsiteY10" fmla="*/ 819782 h 1585520"/>
                      <a:gd name="connsiteX11" fmla="*/ 270832 w 552481"/>
                      <a:gd name="connsiteY11" fmla="*/ 619203 h 1585520"/>
                      <a:gd name="connsiteX12" fmla="*/ 551364 w 552481"/>
                      <a:gd name="connsiteY12" fmla="*/ 841805 h 1585520"/>
                      <a:gd name="connsiteX13" fmla="*/ 551613 w 552481"/>
                      <a:gd name="connsiteY13" fmla="*/ 1007603 h 1585520"/>
                      <a:gd name="connsiteX14" fmla="*/ 184579 w 552481"/>
                      <a:gd name="connsiteY14" fmla="*/ 741931 h 1585520"/>
                      <a:gd name="connsiteX15" fmla="*/ 551646 w 552481"/>
                      <a:gd name="connsiteY15" fmla="*/ 1029766 h 1585520"/>
                      <a:gd name="connsiteX16" fmla="*/ 551910 w 552481"/>
                      <a:gd name="connsiteY16" fmla="*/ 1205103 h 1585520"/>
                      <a:gd name="connsiteX17" fmla="*/ 119129 w 552481"/>
                      <a:gd name="connsiteY17" fmla="*/ 889458 h 1585520"/>
                      <a:gd name="connsiteX18" fmla="*/ 551942 w 552481"/>
                      <a:gd name="connsiteY18" fmla="*/ 1226335 h 1585520"/>
                      <a:gd name="connsiteX19" fmla="*/ 552201 w 552481"/>
                      <a:gd name="connsiteY19" fmla="*/ 1398749 h 1585520"/>
                      <a:gd name="connsiteX20" fmla="*/ 184579 w 552481"/>
                      <a:gd name="connsiteY20" fmla="*/ 1132651 h 1585520"/>
                      <a:gd name="connsiteX21" fmla="*/ 509865 w 552481"/>
                      <a:gd name="connsiteY21" fmla="*/ 1387661 h 1585520"/>
                      <a:gd name="connsiteX22" fmla="*/ 552481 w 552481"/>
                      <a:gd name="connsiteY22" fmla="*/ 1585328 h 1585520"/>
                      <a:gd name="connsiteX23" fmla="*/ 103908 w 552481"/>
                      <a:gd name="connsiteY23" fmla="*/ 1357263 h 1585520"/>
                      <a:gd name="connsiteX24" fmla="*/ 550099 w 552481"/>
                      <a:gd name="connsiteY24" fmla="*/ 0 h 1585520"/>
                      <a:gd name="connsiteX0" fmla="*/ 550099 w 552481"/>
                      <a:gd name="connsiteY0" fmla="*/ 0 h 1585520"/>
                      <a:gd name="connsiteX1" fmla="*/ 550454 w 552481"/>
                      <a:gd name="connsiteY1" fmla="*/ 236086 h 1585520"/>
                      <a:gd name="connsiteX2" fmla="*/ 488816 w 552481"/>
                      <a:gd name="connsiteY2" fmla="*/ 193543 h 1585520"/>
                      <a:gd name="connsiteX3" fmla="*/ 550466 w 552481"/>
                      <a:gd name="connsiteY3" fmla="*/ 244157 h 1585520"/>
                      <a:gd name="connsiteX4" fmla="*/ 550735 w 552481"/>
                      <a:gd name="connsiteY4" fmla="*/ 423083 h 1585520"/>
                      <a:gd name="connsiteX5" fmla="*/ 440807 w 552481"/>
                      <a:gd name="connsiteY5" fmla="*/ 347209 h 1585520"/>
                      <a:gd name="connsiteX6" fmla="*/ 550756 w 552481"/>
                      <a:gd name="connsiteY6" fmla="*/ 437477 h 1585520"/>
                      <a:gd name="connsiteX7" fmla="*/ 551026 w 552481"/>
                      <a:gd name="connsiteY7" fmla="*/ 616991 h 1585520"/>
                      <a:gd name="connsiteX8" fmla="*/ 372197 w 552481"/>
                      <a:gd name="connsiteY8" fmla="*/ 491984 h 1585520"/>
                      <a:gd name="connsiteX9" fmla="*/ 551056 w 552481"/>
                      <a:gd name="connsiteY9" fmla="*/ 637056 h 1585520"/>
                      <a:gd name="connsiteX10" fmla="*/ 551331 w 552481"/>
                      <a:gd name="connsiteY10" fmla="*/ 819782 h 1585520"/>
                      <a:gd name="connsiteX11" fmla="*/ 270832 w 552481"/>
                      <a:gd name="connsiteY11" fmla="*/ 619203 h 1585520"/>
                      <a:gd name="connsiteX12" fmla="*/ 551364 w 552481"/>
                      <a:gd name="connsiteY12" fmla="*/ 841805 h 1585520"/>
                      <a:gd name="connsiteX13" fmla="*/ 551613 w 552481"/>
                      <a:gd name="connsiteY13" fmla="*/ 1007603 h 1585520"/>
                      <a:gd name="connsiteX14" fmla="*/ 184579 w 552481"/>
                      <a:gd name="connsiteY14" fmla="*/ 741931 h 1585520"/>
                      <a:gd name="connsiteX15" fmla="*/ 551646 w 552481"/>
                      <a:gd name="connsiteY15" fmla="*/ 1029766 h 1585520"/>
                      <a:gd name="connsiteX16" fmla="*/ 551910 w 552481"/>
                      <a:gd name="connsiteY16" fmla="*/ 1205103 h 1585520"/>
                      <a:gd name="connsiteX17" fmla="*/ 119129 w 552481"/>
                      <a:gd name="connsiteY17" fmla="*/ 889458 h 1585520"/>
                      <a:gd name="connsiteX18" fmla="*/ 551942 w 552481"/>
                      <a:gd name="connsiteY18" fmla="*/ 1226335 h 1585520"/>
                      <a:gd name="connsiteX19" fmla="*/ 519836 w 552481"/>
                      <a:gd name="connsiteY19" fmla="*/ 1370630 h 1585520"/>
                      <a:gd name="connsiteX20" fmla="*/ 184579 w 552481"/>
                      <a:gd name="connsiteY20" fmla="*/ 1132651 h 1585520"/>
                      <a:gd name="connsiteX21" fmla="*/ 509865 w 552481"/>
                      <a:gd name="connsiteY21" fmla="*/ 1387661 h 1585520"/>
                      <a:gd name="connsiteX22" fmla="*/ 552481 w 552481"/>
                      <a:gd name="connsiteY22" fmla="*/ 1585328 h 1585520"/>
                      <a:gd name="connsiteX23" fmla="*/ 103908 w 552481"/>
                      <a:gd name="connsiteY23" fmla="*/ 1357263 h 1585520"/>
                      <a:gd name="connsiteX24" fmla="*/ 550099 w 552481"/>
                      <a:gd name="connsiteY24" fmla="*/ 0 h 1585520"/>
                      <a:gd name="connsiteX0" fmla="*/ 550099 w 552481"/>
                      <a:gd name="connsiteY0" fmla="*/ 0 h 1585520"/>
                      <a:gd name="connsiteX1" fmla="*/ 550454 w 552481"/>
                      <a:gd name="connsiteY1" fmla="*/ 236086 h 1585520"/>
                      <a:gd name="connsiteX2" fmla="*/ 488816 w 552481"/>
                      <a:gd name="connsiteY2" fmla="*/ 193543 h 1585520"/>
                      <a:gd name="connsiteX3" fmla="*/ 550466 w 552481"/>
                      <a:gd name="connsiteY3" fmla="*/ 244157 h 1585520"/>
                      <a:gd name="connsiteX4" fmla="*/ 550735 w 552481"/>
                      <a:gd name="connsiteY4" fmla="*/ 423083 h 1585520"/>
                      <a:gd name="connsiteX5" fmla="*/ 440807 w 552481"/>
                      <a:gd name="connsiteY5" fmla="*/ 347209 h 1585520"/>
                      <a:gd name="connsiteX6" fmla="*/ 550756 w 552481"/>
                      <a:gd name="connsiteY6" fmla="*/ 437477 h 1585520"/>
                      <a:gd name="connsiteX7" fmla="*/ 551026 w 552481"/>
                      <a:gd name="connsiteY7" fmla="*/ 616991 h 1585520"/>
                      <a:gd name="connsiteX8" fmla="*/ 372197 w 552481"/>
                      <a:gd name="connsiteY8" fmla="*/ 491984 h 1585520"/>
                      <a:gd name="connsiteX9" fmla="*/ 551056 w 552481"/>
                      <a:gd name="connsiteY9" fmla="*/ 637056 h 1585520"/>
                      <a:gd name="connsiteX10" fmla="*/ 551331 w 552481"/>
                      <a:gd name="connsiteY10" fmla="*/ 819782 h 1585520"/>
                      <a:gd name="connsiteX11" fmla="*/ 270832 w 552481"/>
                      <a:gd name="connsiteY11" fmla="*/ 619203 h 1585520"/>
                      <a:gd name="connsiteX12" fmla="*/ 551364 w 552481"/>
                      <a:gd name="connsiteY12" fmla="*/ 841805 h 1585520"/>
                      <a:gd name="connsiteX13" fmla="*/ 551613 w 552481"/>
                      <a:gd name="connsiteY13" fmla="*/ 1007603 h 1585520"/>
                      <a:gd name="connsiteX14" fmla="*/ 184579 w 552481"/>
                      <a:gd name="connsiteY14" fmla="*/ 741931 h 1585520"/>
                      <a:gd name="connsiteX15" fmla="*/ 551646 w 552481"/>
                      <a:gd name="connsiteY15" fmla="*/ 1029766 h 1585520"/>
                      <a:gd name="connsiteX16" fmla="*/ 551910 w 552481"/>
                      <a:gd name="connsiteY16" fmla="*/ 1205103 h 1585520"/>
                      <a:gd name="connsiteX17" fmla="*/ 119129 w 552481"/>
                      <a:gd name="connsiteY17" fmla="*/ 889458 h 1585520"/>
                      <a:gd name="connsiteX18" fmla="*/ 504472 w 552481"/>
                      <a:gd name="connsiteY18" fmla="*/ 1198018 h 1585520"/>
                      <a:gd name="connsiteX19" fmla="*/ 519836 w 552481"/>
                      <a:gd name="connsiteY19" fmla="*/ 1370630 h 1585520"/>
                      <a:gd name="connsiteX20" fmla="*/ 184579 w 552481"/>
                      <a:gd name="connsiteY20" fmla="*/ 1132651 h 1585520"/>
                      <a:gd name="connsiteX21" fmla="*/ 509865 w 552481"/>
                      <a:gd name="connsiteY21" fmla="*/ 1387661 h 1585520"/>
                      <a:gd name="connsiteX22" fmla="*/ 552481 w 552481"/>
                      <a:gd name="connsiteY22" fmla="*/ 1585328 h 1585520"/>
                      <a:gd name="connsiteX23" fmla="*/ 103908 w 552481"/>
                      <a:gd name="connsiteY23" fmla="*/ 1357263 h 1585520"/>
                      <a:gd name="connsiteX24" fmla="*/ 550099 w 552481"/>
                      <a:gd name="connsiteY24" fmla="*/ 0 h 1585520"/>
                      <a:gd name="connsiteX0" fmla="*/ 550099 w 552481"/>
                      <a:gd name="connsiteY0" fmla="*/ 0 h 1585520"/>
                      <a:gd name="connsiteX1" fmla="*/ 550454 w 552481"/>
                      <a:gd name="connsiteY1" fmla="*/ 236086 h 1585520"/>
                      <a:gd name="connsiteX2" fmla="*/ 488816 w 552481"/>
                      <a:gd name="connsiteY2" fmla="*/ 193543 h 1585520"/>
                      <a:gd name="connsiteX3" fmla="*/ 550466 w 552481"/>
                      <a:gd name="connsiteY3" fmla="*/ 244157 h 1585520"/>
                      <a:gd name="connsiteX4" fmla="*/ 550735 w 552481"/>
                      <a:gd name="connsiteY4" fmla="*/ 423083 h 1585520"/>
                      <a:gd name="connsiteX5" fmla="*/ 440807 w 552481"/>
                      <a:gd name="connsiteY5" fmla="*/ 347209 h 1585520"/>
                      <a:gd name="connsiteX6" fmla="*/ 550756 w 552481"/>
                      <a:gd name="connsiteY6" fmla="*/ 437477 h 1585520"/>
                      <a:gd name="connsiteX7" fmla="*/ 551026 w 552481"/>
                      <a:gd name="connsiteY7" fmla="*/ 616991 h 1585520"/>
                      <a:gd name="connsiteX8" fmla="*/ 372197 w 552481"/>
                      <a:gd name="connsiteY8" fmla="*/ 491984 h 1585520"/>
                      <a:gd name="connsiteX9" fmla="*/ 551056 w 552481"/>
                      <a:gd name="connsiteY9" fmla="*/ 637056 h 1585520"/>
                      <a:gd name="connsiteX10" fmla="*/ 551331 w 552481"/>
                      <a:gd name="connsiteY10" fmla="*/ 819782 h 1585520"/>
                      <a:gd name="connsiteX11" fmla="*/ 270832 w 552481"/>
                      <a:gd name="connsiteY11" fmla="*/ 619203 h 1585520"/>
                      <a:gd name="connsiteX12" fmla="*/ 551364 w 552481"/>
                      <a:gd name="connsiteY12" fmla="*/ 841805 h 1585520"/>
                      <a:gd name="connsiteX13" fmla="*/ 551613 w 552481"/>
                      <a:gd name="connsiteY13" fmla="*/ 1007603 h 1585520"/>
                      <a:gd name="connsiteX14" fmla="*/ 184579 w 552481"/>
                      <a:gd name="connsiteY14" fmla="*/ 741931 h 1585520"/>
                      <a:gd name="connsiteX15" fmla="*/ 551646 w 552481"/>
                      <a:gd name="connsiteY15" fmla="*/ 1029766 h 1585520"/>
                      <a:gd name="connsiteX16" fmla="*/ 507056 w 552481"/>
                      <a:gd name="connsiteY16" fmla="*/ 1169267 h 1585520"/>
                      <a:gd name="connsiteX17" fmla="*/ 119129 w 552481"/>
                      <a:gd name="connsiteY17" fmla="*/ 889458 h 1585520"/>
                      <a:gd name="connsiteX18" fmla="*/ 504472 w 552481"/>
                      <a:gd name="connsiteY18" fmla="*/ 1198018 h 1585520"/>
                      <a:gd name="connsiteX19" fmla="*/ 519836 w 552481"/>
                      <a:gd name="connsiteY19" fmla="*/ 1370630 h 1585520"/>
                      <a:gd name="connsiteX20" fmla="*/ 184579 w 552481"/>
                      <a:gd name="connsiteY20" fmla="*/ 1132651 h 1585520"/>
                      <a:gd name="connsiteX21" fmla="*/ 509865 w 552481"/>
                      <a:gd name="connsiteY21" fmla="*/ 1387661 h 1585520"/>
                      <a:gd name="connsiteX22" fmla="*/ 552481 w 552481"/>
                      <a:gd name="connsiteY22" fmla="*/ 1585328 h 1585520"/>
                      <a:gd name="connsiteX23" fmla="*/ 103908 w 552481"/>
                      <a:gd name="connsiteY23" fmla="*/ 1357263 h 1585520"/>
                      <a:gd name="connsiteX24" fmla="*/ 550099 w 552481"/>
                      <a:gd name="connsiteY24" fmla="*/ 0 h 1585520"/>
                      <a:gd name="connsiteX0" fmla="*/ 550099 w 552481"/>
                      <a:gd name="connsiteY0" fmla="*/ 0 h 1585520"/>
                      <a:gd name="connsiteX1" fmla="*/ 550454 w 552481"/>
                      <a:gd name="connsiteY1" fmla="*/ 236086 h 1585520"/>
                      <a:gd name="connsiteX2" fmla="*/ 488816 w 552481"/>
                      <a:gd name="connsiteY2" fmla="*/ 193543 h 1585520"/>
                      <a:gd name="connsiteX3" fmla="*/ 550466 w 552481"/>
                      <a:gd name="connsiteY3" fmla="*/ 244157 h 1585520"/>
                      <a:gd name="connsiteX4" fmla="*/ 550735 w 552481"/>
                      <a:gd name="connsiteY4" fmla="*/ 423083 h 1585520"/>
                      <a:gd name="connsiteX5" fmla="*/ 440807 w 552481"/>
                      <a:gd name="connsiteY5" fmla="*/ 347209 h 1585520"/>
                      <a:gd name="connsiteX6" fmla="*/ 550756 w 552481"/>
                      <a:gd name="connsiteY6" fmla="*/ 437477 h 1585520"/>
                      <a:gd name="connsiteX7" fmla="*/ 551026 w 552481"/>
                      <a:gd name="connsiteY7" fmla="*/ 616991 h 1585520"/>
                      <a:gd name="connsiteX8" fmla="*/ 372197 w 552481"/>
                      <a:gd name="connsiteY8" fmla="*/ 491984 h 1585520"/>
                      <a:gd name="connsiteX9" fmla="*/ 551056 w 552481"/>
                      <a:gd name="connsiteY9" fmla="*/ 637056 h 1585520"/>
                      <a:gd name="connsiteX10" fmla="*/ 551331 w 552481"/>
                      <a:gd name="connsiteY10" fmla="*/ 819782 h 1585520"/>
                      <a:gd name="connsiteX11" fmla="*/ 270832 w 552481"/>
                      <a:gd name="connsiteY11" fmla="*/ 619203 h 1585520"/>
                      <a:gd name="connsiteX12" fmla="*/ 551364 w 552481"/>
                      <a:gd name="connsiteY12" fmla="*/ 841805 h 1585520"/>
                      <a:gd name="connsiteX13" fmla="*/ 551613 w 552481"/>
                      <a:gd name="connsiteY13" fmla="*/ 1007603 h 1585520"/>
                      <a:gd name="connsiteX14" fmla="*/ 184579 w 552481"/>
                      <a:gd name="connsiteY14" fmla="*/ 741931 h 1585520"/>
                      <a:gd name="connsiteX15" fmla="*/ 521700 w 552481"/>
                      <a:gd name="connsiteY15" fmla="*/ 1009232 h 1585520"/>
                      <a:gd name="connsiteX16" fmla="*/ 507056 w 552481"/>
                      <a:gd name="connsiteY16" fmla="*/ 1169267 h 1585520"/>
                      <a:gd name="connsiteX17" fmla="*/ 119129 w 552481"/>
                      <a:gd name="connsiteY17" fmla="*/ 889458 h 1585520"/>
                      <a:gd name="connsiteX18" fmla="*/ 504472 w 552481"/>
                      <a:gd name="connsiteY18" fmla="*/ 1198018 h 1585520"/>
                      <a:gd name="connsiteX19" fmla="*/ 519836 w 552481"/>
                      <a:gd name="connsiteY19" fmla="*/ 1370630 h 1585520"/>
                      <a:gd name="connsiteX20" fmla="*/ 184579 w 552481"/>
                      <a:gd name="connsiteY20" fmla="*/ 1132651 h 1585520"/>
                      <a:gd name="connsiteX21" fmla="*/ 509865 w 552481"/>
                      <a:gd name="connsiteY21" fmla="*/ 1387661 h 1585520"/>
                      <a:gd name="connsiteX22" fmla="*/ 552481 w 552481"/>
                      <a:gd name="connsiteY22" fmla="*/ 1585328 h 1585520"/>
                      <a:gd name="connsiteX23" fmla="*/ 103908 w 552481"/>
                      <a:gd name="connsiteY23" fmla="*/ 1357263 h 1585520"/>
                      <a:gd name="connsiteX24" fmla="*/ 550099 w 552481"/>
                      <a:gd name="connsiteY24" fmla="*/ 0 h 1585520"/>
                      <a:gd name="connsiteX0" fmla="*/ 550099 w 552481"/>
                      <a:gd name="connsiteY0" fmla="*/ 0 h 1585520"/>
                      <a:gd name="connsiteX1" fmla="*/ 550454 w 552481"/>
                      <a:gd name="connsiteY1" fmla="*/ 236086 h 1585520"/>
                      <a:gd name="connsiteX2" fmla="*/ 488816 w 552481"/>
                      <a:gd name="connsiteY2" fmla="*/ 193543 h 1585520"/>
                      <a:gd name="connsiteX3" fmla="*/ 550466 w 552481"/>
                      <a:gd name="connsiteY3" fmla="*/ 244157 h 1585520"/>
                      <a:gd name="connsiteX4" fmla="*/ 550735 w 552481"/>
                      <a:gd name="connsiteY4" fmla="*/ 423083 h 1585520"/>
                      <a:gd name="connsiteX5" fmla="*/ 440807 w 552481"/>
                      <a:gd name="connsiteY5" fmla="*/ 347209 h 1585520"/>
                      <a:gd name="connsiteX6" fmla="*/ 550756 w 552481"/>
                      <a:gd name="connsiteY6" fmla="*/ 437477 h 1585520"/>
                      <a:gd name="connsiteX7" fmla="*/ 551026 w 552481"/>
                      <a:gd name="connsiteY7" fmla="*/ 616991 h 1585520"/>
                      <a:gd name="connsiteX8" fmla="*/ 372197 w 552481"/>
                      <a:gd name="connsiteY8" fmla="*/ 491984 h 1585520"/>
                      <a:gd name="connsiteX9" fmla="*/ 551056 w 552481"/>
                      <a:gd name="connsiteY9" fmla="*/ 637056 h 1585520"/>
                      <a:gd name="connsiteX10" fmla="*/ 551331 w 552481"/>
                      <a:gd name="connsiteY10" fmla="*/ 819782 h 1585520"/>
                      <a:gd name="connsiteX11" fmla="*/ 270832 w 552481"/>
                      <a:gd name="connsiteY11" fmla="*/ 619203 h 1585520"/>
                      <a:gd name="connsiteX12" fmla="*/ 551364 w 552481"/>
                      <a:gd name="connsiteY12" fmla="*/ 841805 h 1585520"/>
                      <a:gd name="connsiteX13" fmla="*/ 534221 w 552481"/>
                      <a:gd name="connsiteY13" fmla="*/ 989751 h 1585520"/>
                      <a:gd name="connsiteX14" fmla="*/ 184579 w 552481"/>
                      <a:gd name="connsiteY14" fmla="*/ 741931 h 1585520"/>
                      <a:gd name="connsiteX15" fmla="*/ 521700 w 552481"/>
                      <a:gd name="connsiteY15" fmla="*/ 1009232 h 1585520"/>
                      <a:gd name="connsiteX16" fmla="*/ 507056 w 552481"/>
                      <a:gd name="connsiteY16" fmla="*/ 1169267 h 1585520"/>
                      <a:gd name="connsiteX17" fmla="*/ 119129 w 552481"/>
                      <a:gd name="connsiteY17" fmla="*/ 889458 h 1585520"/>
                      <a:gd name="connsiteX18" fmla="*/ 504472 w 552481"/>
                      <a:gd name="connsiteY18" fmla="*/ 1198018 h 1585520"/>
                      <a:gd name="connsiteX19" fmla="*/ 519836 w 552481"/>
                      <a:gd name="connsiteY19" fmla="*/ 1370630 h 1585520"/>
                      <a:gd name="connsiteX20" fmla="*/ 184579 w 552481"/>
                      <a:gd name="connsiteY20" fmla="*/ 1132651 h 1585520"/>
                      <a:gd name="connsiteX21" fmla="*/ 509865 w 552481"/>
                      <a:gd name="connsiteY21" fmla="*/ 1387661 h 1585520"/>
                      <a:gd name="connsiteX22" fmla="*/ 552481 w 552481"/>
                      <a:gd name="connsiteY22" fmla="*/ 1585328 h 1585520"/>
                      <a:gd name="connsiteX23" fmla="*/ 103908 w 552481"/>
                      <a:gd name="connsiteY23" fmla="*/ 1357263 h 1585520"/>
                      <a:gd name="connsiteX24" fmla="*/ 550099 w 552481"/>
                      <a:gd name="connsiteY24" fmla="*/ 0 h 1585520"/>
                      <a:gd name="connsiteX0" fmla="*/ 550099 w 552481"/>
                      <a:gd name="connsiteY0" fmla="*/ 0 h 1585520"/>
                      <a:gd name="connsiteX1" fmla="*/ 550454 w 552481"/>
                      <a:gd name="connsiteY1" fmla="*/ 236086 h 1585520"/>
                      <a:gd name="connsiteX2" fmla="*/ 488816 w 552481"/>
                      <a:gd name="connsiteY2" fmla="*/ 193543 h 1585520"/>
                      <a:gd name="connsiteX3" fmla="*/ 550466 w 552481"/>
                      <a:gd name="connsiteY3" fmla="*/ 244157 h 1585520"/>
                      <a:gd name="connsiteX4" fmla="*/ 550735 w 552481"/>
                      <a:gd name="connsiteY4" fmla="*/ 423083 h 1585520"/>
                      <a:gd name="connsiteX5" fmla="*/ 440807 w 552481"/>
                      <a:gd name="connsiteY5" fmla="*/ 347209 h 1585520"/>
                      <a:gd name="connsiteX6" fmla="*/ 550756 w 552481"/>
                      <a:gd name="connsiteY6" fmla="*/ 437477 h 1585520"/>
                      <a:gd name="connsiteX7" fmla="*/ 551026 w 552481"/>
                      <a:gd name="connsiteY7" fmla="*/ 616991 h 1585520"/>
                      <a:gd name="connsiteX8" fmla="*/ 372197 w 552481"/>
                      <a:gd name="connsiteY8" fmla="*/ 491984 h 1585520"/>
                      <a:gd name="connsiteX9" fmla="*/ 551056 w 552481"/>
                      <a:gd name="connsiteY9" fmla="*/ 637056 h 1585520"/>
                      <a:gd name="connsiteX10" fmla="*/ 551331 w 552481"/>
                      <a:gd name="connsiteY10" fmla="*/ 819782 h 1585520"/>
                      <a:gd name="connsiteX11" fmla="*/ 270832 w 552481"/>
                      <a:gd name="connsiteY11" fmla="*/ 619203 h 1585520"/>
                      <a:gd name="connsiteX12" fmla="*/ 501344 w 552481"/>
                      <a:gd name="connsiteY12" fmla="*/ 815973 h 1585520"/>
                      <a:gd name="connsiteX13" fmla="*/ 534221 w 552481"/>
                      <a:gd name="connsiteY13" fmla="*/ 989751 h 1585520"/>
                      <a:gd name="connsiteX14" fmla="*/ 184579 w 552481"/>
                      <a:gd name="connsiteY14" fmla="*/ 741931 h 1585520"/>
                      <a:gd name="connsiteX15" fmla="*/ 521700 w 552481"/>
                      <a:gd name="connsiteY15" fmla="*/ 1009232 h 1585520"/>
                      <a:gd name="connsiteX16" fmla="*/ 507056 w 552481"/>
                      <a:gd name="connsiteY16" fmla="*/ 1169267 h 1585520"/>
                      <a:gd name="connsiteX17" fmla="*/ 119129 w 552481"/>
                      <a:gd name="connsiteY17" fmla="*/ 889458 h 1585520"/>
                      <a:gd name="connsiteX18" fmla="*/ 504472 w 552481"/>
                      <a:gd name="connsiteY18" fmla="*/ 1198018 h 1585520"/>
                      <a:gd name="connsiteX19" fmla="*/ 519836 w 552481"/>
                      <a:gd name="connsiteY19" fmla="*/ 1370630 h 1585520"/>
                      <a:gd name="connsiteX20" fmla="*/ 184579 w 552481"/>
                      <a:gd name="connsiteY20" fmla="*/ 1132651 h 1585520"/>
                      <a:gd name="connsiteX21" fmla="*/ 509865 w 552481"/>
                      <a:gd name="connsiteY21" fmla="*/ 1387661 h 1585520"/>
                      <a:gd name="connsiteX22" fmla="*/ 552481 w 552481"/>
                      <a:gd name="connsiteY22" fmla="*/ 1585328 h 1585520"/>
                      <a:gd name="connsiteX23" fmla="*/ 103908 w 552481"/>
                      <a:gd name="connsiteY23" fmla="*/ 1357263 h 1585520"/>
                      <a:gd name="connsiteX24" fmla="*/ 550099 w 552481"/>
                      <a:gd name="connsiteY24" fmla="*/ 0 h 1585520"/>
                      <a:gd name="connsiteX0" fmla="*/ 550099 w 552481"/>
                      <a:gd name="connsiteY0" fmla="*/ 0 h 1585520"/>
                      <a:gd name="connsiteX1" fmla="*/ 550454 w 552481"/>
                      <a:gd name="connsiteY1" fmla="*/ 236086 h 1585520"/>
                      <a:gd name="connsiteX2" fmla="*/ 488816 w 552481"/>
                      <a:gd name="connsiteY2" fmla="*/ 193543 h 1585520"/>
                      <a:gd name="connsiteX3" fmla="*/ 550466 w 552481"/>
                      <a:gd name="connsiteY3" fmla="*/ 244157 h 1585520"/>
                      <a:gd name="connsiteX4" fmla="*/ 550735 w 552481"/>
                      <a:gd name="connsiteY4" fmla="*/ 423083 h 1585520"/>
                      <a:gd name="connsiteX5" fmla="*/ 440807 w 552481"/>
                      <a:gd name="connsiteY5" fmla="*/ 347209 h 1585520"/>
                      <a:gd name="connsiteX6" fmla="*/ 550756 w 552481"/>
                      <a:gd name="connsiteY6" fmla="*/ 437477 h 1585520"/>
                      <a:gd name="connsiteX7" fmla="*/ 551026 w 552481"/>
                      <a:gd name="connsiteY7" fmla="*/ 616991 h 1585520"/>
                      <a:gd name="connsiteX8" fmla="*/ 372197 w 552481"/>
                      <a:gd name="connsiteY8" fmla="*/ 491984 h 1585520"/>
                      <a:gd name="connsiteX9" fmla="*/ 551056 w 552481"/>
                      <a:gd name="connsiteY9" fmla="*/ 637056 h 1585520"/>
                      <a:gd name="connsiteX10" fmla="*/ 508896 w 552481"/>
                      <a:gd name="connsiteY10" fmla="*/ 791532 h 1585520"/>
                      <a:gd name="connsiteX11" fmla="*/ 270832 w 552481"/>
                      <a:gd name="connsiteY11" fmla="*/ 619203 h 1585520"/>
                      <a:gd name="connsiteX12" fmla="*/ 501344 w 552481"/>
                      <a:gd name="connsiteY12" fmla="*/ 815973 h 1585520"/>
                      <a:gd name="connsiteX13" fmla="*/ 534221 w 552481"/>
                      <a:gd name="connsiteY13" fmla="*/ 989751 h 1585520"/>
                      <a:gd name="connsiteX14" fmla="*/ 184579 w 552481"/>
                      <a:gd name="connsiteY14" fmla="*/ 741931 h 1585520"/>
                      <a:gd name="connsiteX15" fmla="*/ 521700 w 552481"/>
                      <a:gd name="connsiteY15" fmla="*/ 1009232 h 1585520"/>
                      <a:gd name="connsiteX16" fmla="*/ 507056 w 552481"/>
                      <a:gd name="connsiteY16" fmla="*/ 1169267 h 1585520"/>
                      <a:gd name="connsiteX17" fmla="*/ 119129 w 552481"/>
                      <a:gd name="connsiteY17" fmla="*/ 889458 h 1585520"/>
                      <a:gd name="connsiteX18" fmla="*/ 504472 w 552481"/>
                      <a:gd name="connsiteY18" fmla="*/ 1198018 h 1585520"/>
                      <a:gd name="connsiteX19" fmla="*/ 519836 w 552481"/>
                      <a:gd name="connsiteY19" fmla="*/ 1370630 h 1585520"/>
                      <a:gd name="connsiteX20" fmla="*/ 184579 w 552481"/>
                      <a:gd name="connsiteY20" fmla="*/ 1132651 h 1585520"/>
                      <a:gd name="connsiteX21" fmla="*/ 509865 w 552481"/>
                      <a:gd name="connsiteY21" fmla="*/ 1387661 h 1585520"/>
                      <a:gd name="connsiteX22" fmla="*/ 552481 w 552481"/>
                      <a:gd name="connsiteY22" fmla="*/ 1585328 h 1585520"/>
                      <a:gd name="connsiteX23" fmla="*/ 103908 w 552481"/>
                      <a:gd name="connsiteY23" fmla="*/ 1357263 h 1585520"/>
                      <a:gd name="connsiteX24" fmla="*/ 550099 w 552481"/>
                      <a:gd name="connsiteY24" fmla="*/ 0 h 1585520"/>
                      <a:gd name="connsiteX0" fmla="*/ 550099 w 552481"/>
                      <a:gd name="connsiteY0" fmla="*/ 0 h 1585520"/>
                      <a:gd name="connsiteX1" fmla="*/ 550454 w 552481"/>
                      <a:gd name="connsiteY1" fmla="*/ 236086 h 1585520"/>
                      <a:gd name="connsiteX2" fmla="*/ 488816 w 552481"/>
                      <a:gd name="connsiteY2" fmla="*/ 193543 h 1585520"/>
                      <a:gd name="connsiteX3" fmla="*/ 550466 w 552481"/>
                      <a:gd name="connsiteY3" fmla="*/ 244157 h 1585520"/>
                      <a:gd name="connsiteX4" fmla="*/ 550735 w 552481"/>
                      <a:gd name="connsiteY4" fmla="*/ 423083 h 1585520"/>
                      <a:gd name="connsiteX5" fmla="*/ 440807 w 552481"/>
                      <a:gd name="connsiteY5" fmla="*/ 347209 h 1585520"/>
                      <a:gd name="connsiteX6" fmla="*/ 550756 w 552481"/>
                      <a:gd name="connsiteY6" fmla="*/ 437477 h 1585520"/>
                      <a:gd name="connsiteX7" fmla="*/ 551026 w 552481"/>
                      <a:gd name="connsiteY7" fmla="*/ 616991 h 1585520"/>
                      <a:gd name="connsiteX8" fmla="*/ 372197 w 552481"/>
                      <a:gd name="connsiteY8" fmla="*/ 491984 h 1585520"/>
                      <a:gd name="connsiteX9" fmla="*/ 521176 w 552481"/>
                      <a:gd name="connsiteY9" fmla="*/ 611487 h 1585520"/>
                      <a:gd name="connsiteX10" fmla="*/ 508896 w 552481"/>
                      <a:gd name="connsiteY10" fmla="*/ 791532 h 1585520"/>
                      <a:gd name="connsiteX11" fmla="*/ 270832 w 552481"/>
                      <a:gd name="connsiteY11" fmla="*/ 619203 h 1585520"/>
                      <a:gd name="connsiteX12" fmla="*/ 501344 w 552481"/>
                      <a:gd name="connsiteY12" fmla="*/ 815973 h 1585520"/>
                      <a:gd name="connsiteX13" fmla="*/ 534221 w 552481"/>
                      <a:gd name="connsiteY13" fmla="*/ 989751 h 1585520"/>
                      <a:gd name="connsiteX14" fmla="*/ 184579 w 552481"/>
                      <a:gd name="connsiteY14" fmla="*/ 741931 h 1585520"/>
                      <a:gd name="connsiteX15" fmla="*/ 521700 w 552481"/>
                      <a:gd name="connsiteY15" fmla="*/ 1009232 h 1585520"/>
                      <a:gd name="connsiteX16" fmla="*/ 507056 w 552481"/>
                      <a:gd name="connsiteY16" fmla="*/ 1169267 h 1585520"/>
                      <a:gd name="connsiteX17" fmla="*/ 119129 w 552481"/>
                      <a:gd name="connsiteY17" fmla="*/ 889458 h 1585520"/>
                      <a:gd name="connsiteX18" fmla="*/ 504472 w 552481"/>
                      <a:gd name="connsiteY18" fmla="*/ 1198018 h 1585520"/>
                      <a:gd name="connsiteX19" fmla="*/ 519836 w 552481"/>
                      <a:gd name="connsiteY19" fmla="*/ 1370630 h 1585520"/>
                      <a:gd name="connsiteX20" fmla="*/ 184579 w 552481"/>
                      <a:gd name="connsiteY20" fmla="*/ 1132651 h 1585520"/>
                      <a:gd name="connsiteX21" fmla="*/ 509865 w 552481"/>
                      <a:gd name="connsiteY21" fmla="*/ 1387661 h 1585520"/>
                      <a:gd name="connsiteX22" fmla="*/ 552481 w 552481"/>
                      <a:gd name="connsiteY22" fmla="*/ 1585328 h 1585520"/>
                      <a:gd name="connsiteX23" fmla="*/ 103908 w 552481"/>
                      <a:gd name="connsiteY23" fmla="*/ 1357263 h 1585520"/>
                      <a:gd name="connsiteX24" fmla="*/ 550099 w 552481"/>
                      <a:gd name="connsiteY24" fmla="*/ 0 h 1585520"/>
                      <a:gd name="connsiteX0" fmla="*/ 550099 w 552481"/>
                      <a:gd name="connsiteY0" fmla="*/ 0 h 1585520"/>
                      <a:gd name="connsiteX1" fmla="*/ 550454 w 552481"/>
                      <a:gd name="connsiteY1" fmla="*/ 236086 h 1585520"/>
                      <a:gd name="connsiteX2" fmla="*/ 488816 w 552481"/>
                      <a:gd name="connsiteY2" fmla="*/ 193543 h 1585520"/>
                      <a:gd name="connsiteX3" fmla="*/ 550466 w 552481"/>
                      <a:gd name="connsiteY3" fmla="*/ 244157 h 1585520"/>
                      <a:gd name="connsiteX4" fmla="*/ 550735 w 552481"/>
                      <a:gd name="connsiteY4" fmla="*/ 423083 h 1585520"/>
                      <a:gd name="connsiteX5" fmla="*/ 440807 w 552481"/>
                      <a:gd name="connsiteY5" fmla="*/ 347209 h 1585520"/>
                      <a:gd name="connsiteX6" fmla="*/ 550756 w 552481"/>
                      <a:gd name="connsiteY6" fmla="*/ 437477 h 1585520"/>
                      <a:gd name="connsiteX7" fmla="*/ 523630 w 552481"/>
                      <a:gd name="connsiteY7" fmla="*/ 593972 h 1585520"/>
                      <a:gd name="connsiteX8" fmla="*/ 372197 w 552481"/>
                      <a:gd name="connsiteY8" fmla="*/ 491984 h 1585520"/>
                      <a:gd name="connsiteX9" fmla="*/ 521176 w 552481"/>
                      <a:gd name="connsiteY9" fmla="*/ 611487 h 1585520"/>
                      <a:gd name="connsiteX10" fmla="*/ 508896 w 552481"/>
                      <a:gd name="connsiteY10" fmla="*/ 791532 h 1585520"/>
                      <a:gd name="connsiteX11" fmla="*/ 270832 w 552481"/>
                      <a:gd name="connsiteY11" fmla="*/ 619203 h 1585520"/>
                      <a:gd name="connsiteX12" fmla="*/ 501344 w 552481"/>
                      <a:gd name="connsiteY12" fmla="*/ 815973 h 1585520"/>
                      <a:gd name="connsiteX13" fmla="*/ 534221 w 552481"/>
                      <a:gd name="connsiteY13" fmla="*/ 989751 h 1585520"/>
                      <a:gd name="connsiteX14" fmla="*/ 184579 w 552481"/>
                      <a:gd name="connsiteY14" fmla="*/ 741931 h 1585520"/>
                      <a:gd name="connsiteX15" fmla="*/ 521700 w 552481"/>
                      <a:gd name="connsiteY15" fmla="*/ 1009232 h 1585520"/>
                      <a:gd name="connsiteX16" fmla="*/ 507056 w 552481"/>
                      <a:gd name="connsiteY16" fmla="*/ 1169267 h 1585520"/>
                      <a:gd name="connsiteX17" fmla="*/ 119129 w 552481"/>
                      <a:gd name="connsiteY17" fmla="*/ 889458 h 1585520"/>
                      <a:gd name="connsiteX18" fmla="*/ 504472 w 552481"/>
                      <a:gd name="connsiteY18" fmla="*/ 1198018 h 1585520"/>
                      <a:gd name="connsiteX19" fmla="*/ 519836 w 552481"/>
                      <a:gd name="connsiteY19" fmla="*/ 1370630 h 1585520"/>
                      <a:gd name="connsiteX20" fmla="*/ 184579 w 552481"/>
                      <a:gd name="connsiteY20" fmla="*/ 1132651 h 1585520"/>
                      <a:gd name="connsiteX21" fmla="*/ 509865 w 552481"/>
                      <a:gd name="connsiteY21" fmla="*/ 1387661 h 1585520"/>
                      <a:gd name="connsiteX22" fmla="*/ 552481 w 552481"/>
                      <a:gd name="connsiteY22" fmla="*/ 1585328 h 1585520"/>
                      <a:gd name="connsiteX23" fmla="*/ 103908 w 552481"/>
                      <a:gd name="connsiteY23" fmla="*/ 1357263 h 1585520"/>
                      <a:gd name="connsiteX24" fmla="*/ 550099 w 552481"/>
                      <a:gd name="connsiteY24" fmla="*/ 0 h 1585520"/>
                      <a:gd name="connsiteX0" fmla="*/ 550099 w 552481"/>
                      <a:gd name="connsiteY0" fmla="*/ 0 h 1585520"/>
                      <a:gd name="connsiteX1" fmla="*/ 550454 w 552481"/>
                      <a:gd name="connsiteY1" fmla="*/ 236086 h 1585520"/>
                      <a:gd name="connsiteX2" fmla="*/ 488816 w 552481"/>
                      <a:gd name="connsiteY2" fmla="*/ 193543 h 1585520"/>
                      <a:gd name="connsiteX3" fmla="*/ 550466 w 552481"/>
                      <a:gd name="connsiteY3" fmla="*/ 244157 h 1585520"/>
                      <a:gd name="connsiteX4" fmla="*/ 550735 w 552481"/>
                      <a:gd name="connsiteY4" fmla="*/ 423083 h 1585520"/>
                      <a:gd name="connsiteX5" fmla="*/ 440807 w 552481"/>
                      <a:gd name="connsiteY5" fmla="*/ 347209 h 1585520"/>
                      <a:gd name="connsiteX6" fmla="*/ 530748 w 552481"/>
                      <a:gd name="connsiteY6" fmla="*/ 427144 h 1585520"/>
                      <a:gd name="connsiteX7" fmla="*/ 523630 w 552481"/>
                      <a:gd name="connsiteY7" fmla="*/ 593972 h 1585520"/>
                      <a:gd name="connsiteX8" fmla="*/ 372197 w 552481"/>
                      <a:gd name="connsiteY8" fmla="*/ 491984 h 1585520"/>
                      <a:gd name="connsiteX9" fmla="*/ 521176 w 552481"/>
                      <a:gd name="connsiteY9" fmla="*/ 611487 h 1585520"/>
                      <a:gd name="connsiteX10" fmla="*/ 508896 w 552481"/>
                      <a:gd name="connsiteY10" fmla="*/ 791532 h 1585520"/>
                      <a:gd name="connsiteX11" fmla="*/ 270832 w 552481"/>
                      <a:gd name="connsiteY11" fmla="*/ 619203 h 1585520"/>
                      <a:gd name="connsiteX12" fmla="*/ 501344 w 552481"/>
                      <a:gd name="connsiteY12" fmla="*/ 815973 h 1585520"/>
                      <a:gd name="connsiteX13" fmla="*/ 534221 w 552481"/>
                      <a:gd name="connsiteY13" fmla="*/ 989751 h 1585520"/>
                      <a:gd name="connsiteX14" fmla="*/ 184579 w 552481"/>
                      <a:gd name="connsiteY14" fmla="*/ 741931 h 1585520"/>
                      <a:gd name="connsiteX15" fmla="*/ 521700 w 552481"/>
                      <a:gd name="connsiteY15" fmla="*/ 1009232 h 1585520"/>
                      <a:gd name="connsiteX16" fmla="*/ 507056 w 552481"/>
                      <a:gd name="connsiteY16" fmla="*/ 1169267 h 1585520"/>
                      <a:gd name="connsiteX17" fmla="*/ 119129 w 552481"/>
                      <a:gd name="connsiteY17" fmla="*/ 889458 h 1585520"/>
                      <a:gd name="connsiteX18" fmla="*/ 504472 w 552481"/>
                      <a:gd name="connsiteY18" fmla="*/ 1198018 h 1585520"/>
                      <a:gd name="connsiteX19" fmla="*/ 519836 w 552481"/>
                      <a:gd name="connsiteY19" fmla="*/ 1370630 h 1585520"/>
                      <a:gd name="connsiteX20" fmla="*/ 184579 w 552481"/>
                      <a:gd name="connsiteY20" fmla="*/ 1132651 h 1585520"/>
                      <a:gd name="connsiteX21" fmla="*/ 509865 w 552481"/>
                      <a:gd name="connsiteY21" fmla="*/ 1387661 h 1585520"/>
                      <a:gd name="connsiteX22" fmla="*/ 552481 w 552481"/>
                      <a:gd name="connsiteY22" fmla="*/ 1585328 h 1585520"/>
                      <a:gd name="connsiteX23" fmla="*/ 103908 w 552481"/>
                      <a:gd name="connsiteY23" fmla="*/ 1357263 h 1585520"/>
                      <a:gd name="connsiteX24" fmla="*/ 550099 w 552481"/>
                      <a:gd name="connsiteY24" fmla="*/ 0 h 1585520"/>
                      <a:gd name="connsiteX0" fmla="*/ 550099 w 552481"/>
                      <a:gd name="connsiteY0" fmla="*/ 0 h 1585520"/>
                      <a:gd name="connsiteX1" fmla="*/ 550454 w 552481"/>
                      <a:gd name="connsiteY1" fmla="*/ 236086 h 1585520"/>
                      <a:gd name="connsiteX2" fmla="*/ 488816 w 552481"/>
                      <a:gd name="connsiteY2" fmla="*/ 193543 h 1585520"/>
                      <a:gd name="connsiteX3" fmla="*/ 550466 w 552481"/>
                      <a:gd name="connsiteY3" fmla="*/ 244157 h 1585520"/>
                      <a:gd name="connsiteX4" fmla="*/ 528440 w 552481"/>
                      <a:gd name="connsiteY4" fmla="*/ 395095 h 1585520"/>
                      <a:gd name="connsiteX5" fmla="*/ 440807 w 552481"/>
                      <a:gd name="connsiteY5" fmla="*/ 347209 h 1585520"/>
                      <a:gd name="connsiteX6" fmla="*/ 530748 w 552481"/>
                      <a:gd name="connsiteY6" fmla="*/ 427144 h 1585520"/>
                      <a:gd name="connsiteX7" fmla="*/ 523630 w 552481"/>
                      <a:gd name="connsiteY7" fmla="*/ 593972 h 1585520"/>
                      <a:gd name="connsiteX8" fmla="*/ 372197 w 552481"/>
                      <a:gd name="connsiteY8" fmla="*/ 491984 h 1585520"/>
                      <a:gd name="connsiteX9" fmla="*/ 521176 w 552481"/>
                      <a:gd name="connsiteY9" fmla="*/ 611487 h 1585520"/>
                      <a:gd name="connsiteX10" fmla="*/ 508896 w 552481"/>
                      <a:gd name="connsiteY10" fmla="*/ 791532 h 1585520"/>
                      <a:gd name="connsiteX11" fmla="*/ 270832 w 552481"/>
                      <a:gd name="connsiteY11" fmla="*/ 619203 h 1585520"/>
                      <a:gd name="connsiteX12" fmla="*/ 501344 w 552481"/>
                      <a:gd name="connsiteY12" fmla="*/ 815973 h 1585520"/>
                      <a:gd name="connsiteX13" fmla="*/ 534221 w 552481"/>
                      <a:gd name="connsiteY13" fmla="*/ 989751 h 1585520"/>
                      <a:gd name="connsiteX14" fmla="*/ 184579 w 552481"/>
                      <a:gd name="connsiteY14" fmla="*/ 741931 h 1585520"/>
                      <a:gd name="connsiteX15" fmla="*/ 521700 w 552481"/>
                      <a:gd name="connsiteY15" fmla="*/ 1009232 h 1585520"/>
                      <a:gd name="connsiteX16" fmla="*/ 507056 w 552481"/>
                      <a:gd name="connsiteY16" fmla="*/ 1169267 h 1585520"/>
                      <a:gd name="connsiteX17" fmla="*/ 119129 w 552481"/>
                      <a:gd name="connsiteY17" fmla="*/ 889458 h 1585520"/>
                      <a:gd name="connsiteX18" fmla="*/ 504472 w 552481"/>
                      <a:gd name="connsiteY18" fmla="*/ 1198018 h 1585520"/>
                      <a:gd name="connsiteX19" fmla="*/ 519836 w 552481"/>
                      <a:gd name="connsiteY19" fmla="*/ 1370630 h 1585520"/>
                      <a:gd name="connsiteX20" fmla="*/ 184579 w 552481"/>
                      <a:gd name="connsiteY20" fmla="*/ 1132651 h 1585520"/>
                      <a:gd name="connsiteX21" fmla="*/ 509865 w 552481"/>
                      <a:gd name="connsiteY21" fmla="*/ 1387661 h 1585520"/>
                      <a:gd name="connsiteX22" fmla="*/ 552481 w 552481"/>
                      <a:gd name="connsiteY22" fmla="*/ 1585328 h 1585520"/>
                      <a:gd name="connsiteX23" fmla="*/ 103908 w 552481"/>
                      <a:gd name="connsiteY23" fmla="*/ 1357263 h 1585520"/>
                      <a:gd name="connsiteX24" fmla="*/ 550099 w 552481"/>
                      <a:gd name="connsiteY24" fmla="*/ 0 h 1585520"/>
                      <a:gd name="connsiteX0" fmla="*/ 550099 w 552481"/>
                      <a:gd name="connsiteY0" fmla="*/ 0 h 1585520"/>
                      <a:gd name="connsiteX1" fmla="*/ 550454 w 552481"/>
                      <a:gd name="connsiteY1" fmla="*/ 236086 h 1585520"/>
                      <a:gd name="connsiteX2" fmla="*/ 488816 w 552481"/>
                      <a:gd name="connsiteY2" fmla="*/ 193543 h 1585520"/>
                      <a:gd name="connsiteX3" fmla="*/ 532877 w 552481"/>
                      <a:gd name="connsiteY3" fmla="*/ 241409 h 1585520"/>
                      <a:gd name="connsiteX4" fmla="*/ 528440 w 552481"/>
                      <a:gd name="connsiteY4" fmla="*/ 395095 h 1585520"/>
                      <a:gd name="connsiteX5" fmla="*/ 440807 w 552481"/>
                      <a:gd name="connsiteY5" fmla="*/ 347209 h 1585520"/>
                      <a:gd name="connsiteX6" fmla="*/ 530748 w 552481"/>
                      <a:gd name="connsiteY6" fmla="*/ 427144 h 1585520"/>
                      <a:gd name="connsiteX7" fmla="*/ 523630 w 552481"/>
                      <a:gd name="connsiteY7" fmla="*/ 593972 h 1585520"/>
                      <a:gd name="connsiteX8" fmla="*/ 372197 w 552481"/>
                      <a:gd name="connsiteY8" fmla="*/ 491984 h 1585520"/>
                      <a:gd name="connsiteX9" fmla="*/ 521176 w 552481"/>
                      <a:gd name="connsiteY9" fmla="*/ 611487 h 1585520"/>
                      <a:gd name="connsiteX10" fmla="*/ 508896 w 552481"/>
                      <a:gd name="connsiteY10" fmla="*/ 791532 h 1585520"/>
                      <a:gd name="connsiteX11" fmla="*/ 270832 w 552481"/>
                      <a:gd name="connsiteY11" fmla="*/ 619203 h 1585520"/>
                      <a:gd name="connsiteX12" fmla="*/ 501344 w 552481"/>
                      <a:gd name="connsiteY12" fmla="*/ 815973 h 1585520"/>
                      <a:gd name="connsiteX13" fmla="*/ 534221 w 552481"/>
                      <a:gd name="connsiteY13" fmla="*/ 989751 h 1585520"/>
                      <a:gd name="connsiteX14" fmla="*/ 184579 w 552481"/>
                      <a:gd name="connsiteY14" fmla="*/ 741931 h 1585520"/>
                      <a:gd name="connsiteX15" fmla="*/ 521700 w 552481"/>
                      <a:gd name="connsiteY15" fmla="*/ 1009232 h 1585520"/>
                      <a:gd name="connsiteX16" fmla="*/ 507056 w 552481"/>
                      <a:gd name="connsiteY16" fmla="*/ 1169267 h 1585520"/>
                      <a:gd name="connsiteX17" fmla="*/ 119129 w 552481"/>
                      <a:gd name="connsiteY17" fmla="*/ 889458 h 1585520"/>
                      <a:gd name="connsiteX18" fmla="*/ 504472 w 552481"/>
                      <a:gd name="connsiteY18" fmla="*/ 1198018 h 1585520"/>
                      <a:gd name="connsiteX19" fmla="*/ 519836 w 552481"/>
                      <a:gd name="connsiteY19" fmla="*/ 1370630 h 1585520"/>
                      <a:gd name="connsiteX20" fmla="*/ 184579 w 552481"/>
                      <a:gd name="connsiteY20" fmla="*/ 1132651 h 1585520"/>
                      <a:gd name="connsiteX21" fmla="*/ 509865 w 552481"/>
                      <a:gd name="connsiteY21" fmla="*/ 1387661 h 1585520"/>
                      <a:gd name="connsiteX22" fmla="*/ 552481 w 552481"/>
                      <a:gd name="connsiteY22" fmla="*/ 1585328 h 1585520"/>
                      <a:gd name="connsiteX23" fmla="*/ 103908 w 552481"/>
                      <a:gd name="connsiteY23" fmla="*/ 1357263 h 1585520"/>
                      <a:gd name="connsiteX24" fmla="*/ 550099 w 552481"/>
                      <a:gd name="connsiteY24" fmla="*/ 0 h 1585520"/>
                      <a:gd name="connsiteX0" fmla="*/ 550099 w 580141"/>
                      <a:gd name="connsiteY0" fmla="*/ 54739 h 1640259"/>
                      <a:gd name="connsiteX1" fmla="*/ 536842 w 580141"/>
                      <a:gd name="connsiteY1" fmla="*/ 262901 h 1640259"/>
                      <a:gd name="connsiteX2" fmla="*/ 550454 w 580141"/>
                      <a:gd name="connsiteY2" fmla="*/ 290825 h 1640259"/>
                      <a:gd name="connsiteX3" fmla="*/ 488816 w 580141"/>
                      <a:gd name="connsiteY3" fmla="*/ 248282 h 1640259"/>
                      <a:gd name="connsiteX4" fmla="*/ 532877 w 580141"/>
                      <a:gd name="connsiteY4" fmla="*/ 296148 h 1640259"/>
                      <a:gd name="connsiteX5" fmla="*/ 528440 w 580141"/>
                      <a:gd name="connsiteY5" fmla="*/ 449834 h 1640259"/>
                      <a:gd name="connsiteX6" fmla="*/ 440807 w 580141"/>
                      <a:gd name="connsiteY6" fmla="*/ 401948 h 1640259"/>
                      <a:gd name="connsiteX7" fmla="*/ 530748 w 580141"/>
                      <a:gd name="connsiteY7" fmla="*/ 481883 h 1640259"/>
                      <a:gd name="connsiteX8" fmla="*/ 523630 w 580141"/>
                      <a:gd name="connsiteY8" fmla="*/ 648711 h 1640259"/>
                      <a:gd name="connsiteX9" fmla="*/ 372197 w 580141"/>
                      <a:gd name="connsiteY9" fmla="*/ 546723 h 1640259"/>
                      <a:gd name="connsiteX10" fmla="*/ 521176 w 580141"/>
                      <a:gd name="connsiteY10" fmla="*/ 666226 h 1640259"/>
                      <a:gd name="connsiteX11" fmla="*/ 508896 w 580141"/>
                      <a:gd name="connsiteY11" fmla="*/ 846271 h 1640259"/>
                      <a:gd name="connsiteX12" fmla="*/ 270832 w 580141"/>
                      <a:gd name="connsiteY12" fmla="*/ 673942 h 1640259"/>
                      <a:gd name="connsiteX13" fmla="*/ 501344 w 580141"/>
                      <a:gd name="connsiteY13" fmla="*/ 870712 h 1640259"/>
                      <a:gd name="connsiteX14" fmla="*/ 534221 w 580141"/>
                      <a:gd name="connsiteY14" fmla="*/ 1044490 h 1640259"/>
                      <a:gd name="connsiteX15" fmla="*/ 184579 w 580141"/>
                      <a:gd name="connsiteY15" fmla="*/ 796670 h 1640259"/>
                      <a:gd name="connsiteX16" fmla="*/ 521700 w 580141"/>
                      <a:gd name="connsiteY16" fmla="*/ 1063971 h 1640259"/>
                      <a:gd name="connsiteX17" fmla="*/ 507056 w 580141"/>
                      <a:gd name="connsiteY17" fmla="*/ 1224006 h 1640259"/>
                      <a:gd name="connsiteX18" fmla="*/ 119129 w 580141"/>
                      <a:gd name="connsiteY18" fmla="*/ 944197 h 1640259"/>
                      <a:gd name="connsiteX19" fmla="*/ 504472 w 580141"/>
                      <a:gd name="connsiteY19" fmla="*/ 1252757 h 1640259"/>
                      <a:gd name="connsiteX20" fmla="*/ 519836 w 580141"/>
                      <a:gd name="connsiteY20" fmla="*/ 1425369 h 1640259"/>
                      <a:gd name="connsiteX21" fmla="*/ 184579 w 580141"/>
                      <a:gd name="connsiteY21" fmla="*/ 1187390 h 1640259"/>
                      <a:gd name="connsiteX22" fmla="*/ 509865 w 580141"/>
                      <a:gd name="connsiteY22" fmla="*/ 1442400 h 1640259"/>
                      <a:gd name="connsiteX23" fmla="*/ 552481 w 580141"/>
                      <a:gd name="connsiteY23" fmla="*/ 1640067 h 1640259"/>
                      <a:gd name="connsiteX24" fmla="*/ 103908 w 580141"/>
                      <a:gd name="connsiteY24" fmla="*/ 1412002 h 1640259"/>
                      <a:gd name="connsiteX25" fmla="*/ 550099 w 580141"/>
                      <a:gd name="connsiteY25" fmla="*/ 54739 h 1640259"/>
                      <a:gd name="connsiteX0" fmla="*/ 550099 w 580141"/>
                      <a:gd name="connsiteY0" fmla="*/ 54739 h 1640259"/>
                      <a:gd name="connsiteX1" fmla="*/ 536842 w 580141"/>
                      <a:gd name="connsiteY1" fmla="*/ 262901 h 1640259"/>
                      <a:gd name="connsiteX2" fmla="*/ 550454 w 580141"/>
                      <a:gd name="connsiteY2" fmla="*/ 290825 h 1640259"/>
                      <a:gd name="connsiteX3" fmla="*/ 488816 w 580141"/>
                      <a:gd name="connsiteY3" fmla="*/ 248282 h 1640259"/>
                      <a:gd name="connsiteX4" fmla="*/ 532877 w 580141"/>
                      <a:gd name="connsiteY4" fmla="*/ 296148 h 1640259"/>
                      <a:gd name="connsiteX5" fmla="*/ 528440 w 580141"/>
                      <a:gd name="connsiteY5" fmla="*/ 449834 h 1640259"/>
                      <a:gd name="connsiteX6" fmla="*/ 440807 w 580141"/>
                      <a:gd name="connsiteY6" fmla="*/ 401948 h 1640259"/>
                      <a:gd name="connsiteX7" fmla="*/ 530748 w 580141"/>
                      <a:gd name="connsiteY7" fmla="*/ 481883 h 1640259"/>
                      <a:gd name="connsiteX8" fmla="*/ 523630 w 580141"/>
                      <a:gd name="connsiteY8" fmla="*/ 648711 h 1640259"/>
                      <a:gd name="connsiteX9" fmla="*/ 372197 w 580141"/>
                      <a:gd name="connsiteY9" fmla="*/ 546723 h 1640259"/>
                      <a:gd name="connsiteX10" fmla="*/ 521176 w 580141"/>
                      <a:gd name="connsiteY10" fmla="*/ 666226 h 1640259"/>
                      <a:gd name="connsiteX11" fmla="*/ 508896 w 580141"/>
                      <a:gd name="connsiteY11" fmla="*/ 846271 h 1640259"/>
                      <a:gd name="connsiteX12" fmla="*/ 270832 w 580141"/>
                      <a:gd name="connsiteY12" fmla="*/ 673942 h 1640259"/>
                      <a:gd name="connsiteX13" fmla="*/ 501344 w 580141"/>
                      <a:gd name="connsiteY13" fmla="*/ 870712 h 1640259"/>
                      <a:gd name="connsiteX14" fmla="*/ 484201 w 580141"/>
                      <a:gd name="connsiteY14" fmla="*/ 1018658 h 1640259"/>
                      <a:gd name="connsiteX15" fmla="*/ 184579 w 580141"/>
                      <a:gd name="connsiteY15" fmla="*/ 796670 h 1640259"/>
                      <a:gd name="connsiteX16" fmla="*/ 521700 w 580141"/>
                      <a:gd name="connsiteY16" fmla="*/ 1063971 h 1640259"/>
                      <a:gd name="connsiteX17" fmla="*/ 507056 w 580141"/>
                      <a:gd name="connsiteY17" fmla="*/ 1224006 h 1640259"/>
                      <a:gd name="connsiteX18" fmla="*/ 119129 w 580141"/>
                      <a:gd name="connsiteY18" fmla="*/ 944197 h 1640259"/>
                      <a:gd name="connsiteX19" fmla="*/ 504472 w 580141"/>
                      <a:gd name="connsiteY19" fmla="*/ 1252757 h 1640259"/>
                      <a:gd name="connsiteX20" fmla="*/ 519836 w 580141"/>
                      <a:gd name="connsiteY20" fmla="*/ 1425369 h 1640259"/>
                      <a:gd name="connsiteX21" fmla="*/ 184579 w 580141"/>
                      <a:gd name="connsiteY21" fmla="*/ 1187390 h 1640259"/>
                      <a:gd name="connsiteX22" fmla="*/ 509865 w 580141"/>
                      <a:gd name="connsiteY22" fmla="*/ 1442400 h 1640259"/>
                      <a:gd name="connsiteX23" fmla="*/ 552481 w 580141"/>
                      <a:gd name="connsiteY23" fmla="*/ 1640067 h 1640259"/>
                      <a:gd name="connsiteX24" fmla="*/ 103908 w 580141"/>
                      <a:gd name="connsiteY24" fmla="*/ 1412002 h 1640259"/>
                      <a:gd name="connsiteX25" fmla="*/ 550099 w 580141"/>
                      <a:gd name="connsiteY25" fmla="*/ 54739 h 1640259"/>
                      <a:gd name="connsiteX0" fmla="*/ 550099 w 580141"/>
                      <a:gd name="connsiteY0" fmla="*/ 54739 h 1640259"/>
                      <a:gd name="connsiteX1" fmla="*/ 536842 w 580141"/>
                      <a:gd name="connsiteY1" fmla="*/ 262901 h 1640259"/>
                      <a:gd name="connsiteX2" fmla="*/ 550454 w 580141"/>
                      <a:gd name="connsiteY2" fmla="*/ 290825 h 1640259"/>
                      <a:gd name="connsiteX3" fmla="*/ 488816 w 580141"/>
                      <a:gd name="connsiteY3" fmla="*/ 248282 h 1640259"/>
                      <a:gd name="connsiteX4" fmla="*/ 532877 w 580141"/>
                      <a:gd name="connsiteY4" fmla="*/ 296148 h 1640259"/>
                      <a:gd name="connsiteX5" fmla="*/ 528440 w 580141"/>
                      <a:gd name="connsiteY5" fmla="*/ 449834 h 1640259"/>
                      <a:gd name="connsiteX6" fmla="*/ 440807 w 580141"/>
                      <a:gd name="connsiteY6" fmla="*/ 401948 h 1640259"/>
                      <a:gd name="connsiteX7" fmla="*/ 530748 w 580141"/>
                      <a:gd name="connsiteY7" fmla="*/ 481883 h 1640259"/>
                      <a:gd name="connsiteX8" fmla="*/ 523630 w 580141"/>
                      <a:gd name="connsiteY8" fmla="*/ 648711 h 1640259"/>
                      <a:gd name="connsiteX9" fmla="*/ 372197 w 580141"/>
                      <a:gd name="connsiteY9" fmla="*/ 546723 h 1640259"/>
                      <a:gd name="connsiteX10" fmla="*/ 521176 w 580141"/>
                      <a:gd name="connsiteY10" fmla="*/ 666226 h 1640259"/>
                      <a:gd name="connsiteX11" fmla="*/ 508896 w 580141"/>
                      <a:gd name="connsiteY11" fmla="*/ 846271 h 1640259"/>
                      <a:gd name="connsiteX12" fmla="*/ 270832 w 580141"/>
                      <a:gd name="connsiteY12" fmla="*/ 673942 h 1640259"/>
                      <a:gd name="connsiteX13" fmla="*/ 501344 w 580141"/>
                      <a:gd name="connsiteY13" fmla="*/ 870712 h 1640259"/>
                      <a:gd name="connsiteX14" fmla="*/ 484201 w 580141"/>
                      <a:gd name="connsiteY14" fmla="*/ 1018658 h 1640259"/>
                      <a:gd name="connsiteX15" fmla="*/ 184579 w 580141"/>
                      <a:gd name="connsiteY15" fmla="*/ 796670 h 1640259"/>
                      <a:gd name="connsiteX16" fmla="*/ 479002 w 580141"/>
                      <a:gd name="connsiteY16" fmla="*/ 1055860 h 1640259"/>
                      <a:gd name="connsiteX17" fmla="*/ 507056 w 580141"/>
                      <a:gd name="connsiteY17" fmla="*/ 1224006 h 1640259"/>
                      <a:gd name="connsiteX18" fmla="*/ 119129 w 580141"/>
                      <a:gd name="connsiteY18" fmla="*/ 944197 h 1640259"/>
                      <a:gd name="connsiteX19" fmla="*/ 504472 w 580141"/>
                      <a:gd name="connsiteY19" fmla="*/ 1252757 h 1640259"/>
                      <a:gd name="connsiteX20" fmla="*/ 519836 w 580141"/>
                      <a:gd name="connsiteY20" fmla="*/ 1425369 h 1640259"/>
                      <a:gd name="connsiteX21" fmla="*/ 184579 w 580141"/>
                      <a:gd name="connsiteY21" fmla="*/ 1187390 h 1640259"/>
                      <a:gd name="connsiteX22" fmla="*/ 509865 w 580141"/>
                      <a:gd name="connsiteY22" fmla="*/ 1442400 h 1640259"/>
                      <a:gd name="connsiteX23" fmla="*/ 552481 w 580141"/>
                      <a:gd name="connsiteY23" fmla="*/ 1640067 h 1640259"/>
                      <a:gd name="connsiteX24" fmla="*/ 103908 w 580141"/>
                      <a:gd name="connsiteY24" fmla="*/ 1412002 h 1640259"/>
                      <a:gd name="connsiteX25" fmla="*/ 550099 w 580141"/>
                      <a:gd name="connsiteY25" fmla="*/ 54739 h 1640259"/>
                      <a:gd name="connsiteX0" fmla="*/ 550099 w 580141"/>
                      <a:gd name="connsiteY0" fmla="*/ 54739 h 1640259"/>
                      <a:gd name="connsiteX1" fmla="*/ 536842 w 580141"/>
                      <a:gd name="connsiteY1" fmla="*/ 262901 h 1640259"/>
                      <a:gd name="connsiteX2" fmla="*/ 550454 w 580141"/>
                      <a:gd name="connsiteY2" fmla="*/ 290825 h 1640259"/>
                      <a:gd name="connsiteX3" fmla="*/ 488816 w 580141"/>
                      <a:gd name="connsiteY3" fmla="*/ 248282 h 1640259"/>
                      <a:gd name="connsiteX4" fmla="*/ 532877 w 580141"/>
                      <a:gd name="connsiteY4" fmla="*/ 296148 h 1640259"/>
                      <a:gd name="connsiteX5" fmla="*/ 528440 w 580141"/>
                      <a:gd name="connsiteY5" fmla="*/ 449834 h 1640259"/>
                      <a:gd name="connsiteX6" fmla="*/ 440807 w 580141"/>
                      <a:gd name="connsiteY6" fmla="*/ 401948 h 1640259"/>
                      <a:gd name="connsiteX7" fmla="*/ 530748 w 580141"/>
                      <a:gd name="connsiteY7" fmla="*/ 481883 h 1640259"/>
                      <a:gd name="connsiteX8" fmla="*/ 523630 w 580141"/>
                      <a:gd name="connsiteY8" fmla="*/ 648711 h 1640259"/>
                      <a:gd name="connsiteX9" fmla="*/ 372197 w 580141"/>
                      <a:gd name="connsiteY9" fmla="*/ 546723 h 1640259"/>
                      <a:gd name="connsiteX10" fmla="*/ 521176 w 580141"/>
                      <a:gd name="connsiteY10" fmla="*/ 666226 h 1640259"/>
                      <a:gd name="connsiteX11" fmla="*/ 508896 w 580141"/>
                      <a:gd name="connsiteY11" fmla="*/ 846271 h 1640259"/>
                      <a:gd name="connsiteX12" fmla="*/ 270832 w 580141"/>
                      <a:gd name="connsiteY12" fmla="*/ 673942 h 1640259"/>
                      <a:gd name="connsiteX13" fmla="*/ 501344 w 580141"/>
                      <a:gd name="connsiteY13" fmla="*/ 870712 h 1640259"/>
                      <a:gd name="connsiteX14" fmla="*/ 484201 w 580141"/>
                      <a:gd name="connsiteY14" fmla="*/ 1018658 h 1640259"/>
                      <a:gd name="connsiteX15" fmla="*/ 184579 w 580141"/>
                      <a:gd name="connsiteY15" fmla="*/ 796670 h 1640259"/>
                      <a:gd name="connsiteX16" fmla="*/ 479002 w 580141"/>
                      <a:gd name="connsiteY16" fmla="*/ 1055860 h 1640259"/>
                      <a:gd name="connsiteX17" fmla="*/ 474625 w 580141"/>
                      <a:gd name="connsiteY17" fmla="*/ 1200922 h 1640259"/>
                      <a:gd name="connsiteX18" fmla="*/ 119129 w 580141"/>
                      <a:gd name="connsiteY18" fmla="*/ 944197 h 1640259"/>
                      <a:gd name="connsiteX19" fmla="*/ 504472 w 580141"/>
                      <a:gd name="connsiteY19" fmla="*/ 1252757 h 1640259"/>
                      <a:gd name="connsiteX20" fmla="*/ 519836 w 580141"/>
                      <a:gd name="connsiteY20" fmla="*/ 1425369 h 1640259"/>
                      <a:gd name="connsiteX21" fmla="*/ 184579 w 580141"/>
                      <a:gd name="connsiteY21" fmla="*/ 1187390 h 1640259"/>
                      <a:gd name="connsiteX22" fmla="*/ 509865 w 580141"/>
                      <a:gd name="connsiteY22" fmla="*/ 1442400 h 1640259"/>
                      <a:gd name="connsiteX23" fmla="*/ 552481 w 580141"/>
                      <a:gd name="connsiteY23" fmla="*/ 1640067 h 1640259"/>
                      <a:gd name="connsiteX24" fmla="*/ 103908 w 580141"/>
                      <a:gd name="connsiteY24" fmla="*/ 1412002 h 1640259"/>
                      <a:gd name="connsiteX25" fmla="*/ 550099 w 580141"/>
                      <a:gd name="connsiteY25" fmla="*/ 54739 h 1640259"/>
                      <a:gd name="connsiteX0" fmla="*/ 550099 w 580141"/>
                      <a:gd name="connsiteY0" fmla="*/ 54739 h 1640259"/>
                      <a:gd name="connsiteX1" fmla="*/ 536842 w 580141"/>
                      <a:gd name="connsiteY1" fmla="*/ 262901 h 1640259"/>
                      <a:gd name="connsiteX2" fmla="*/ 550454 w 580141"/>
                      <a:gd name="connsiteY2" fmla="*/ 290825 h 1640259"/>
                      <a:gd name="connsiteX3" fmla="*/ 488816 w 580141"/>
                      <a:gd name="connsiteY3" fmla="*/ 248282 h 1640259"/>
                      <a:gd name="connsiteX4" fmla="*/ 532877 w 580141"/>
                      <a:gd name="connsiteY4" fmla="*/ 296148 h 1640259"/>
                      <a:gd name="connsiteX5" fmla="*/ 528440 w 580141"/>
                      <a:gd name="connsiteY5" fmla="*/ 449834 h 1640259"/>
                      <a:gd name="connsiteX6" fmla="*/ 440807 w 580141"/>
                      <a:gd name="connsiteY6" fmla="*/ 401948 h 1640259"/>
                      <a:gd name="connsiteX7" fmla="*/ 530748 w 580141"/>
                      <a:gd name="connsiteY7" fmla="*/ 481883 h 1640259"/>
                      <a:gd name="connsiteX8" fmla="*/ 523630 w 580141"/>
                      <a:gd name="connsiteY8" fmla="*/ 648711 h 1640259"/>
                      <a:gd name="connsiteX9" fmla="*/ 372197 w 580141"/>
                      <a:gd name="connsiteY9" fmla="*/ 546723 h 1640259"/>
                      <a:gd name="connsiteX10" fmla="*/ 521176 w 580141"/>
                      <a:gd name="connsiteY10" fmla="*/ 666226 h 1640259"/>
                      <a:gd name="connsiteX11" fmla="*/ 508896 w 580141"/>
                      <a:gd name="connsiteY11" fmla="*/ 846271 h 1640259"/>
                      <a:gd name="connsiteX12" fmla="*/ 270832 w 580141"/>
                      <a:gd name="connsiteY12" fmla="*/ 673942 h 1640259"/>
                      <a:gd name="connsiteX13" fmla="*/ 501344 w 580141"/>
                      <a:gd name="connsiteY13" fmla="*/ 870712 h 1640259"/>
                      <a:gd name="connsiteX14" fmla="*/ 484201 w 580141"/>
                      <a:gd name="connsiteY14" fmla="*/ 1018658 h 1640259"/>
                      <a:gd name="connsiteX15" fmla="*/ 184579 w 580141"/>
                      <a:gd name="connsiteY15" fmla="*/ 796670 h 1640259"/>
                      <a:gd name="connsiteX16" fmla="*/ 479002 w 580141"/>
                      <a:gd name="connsiteY16" fmla="*/ 1055860 h 1640259"/>
                      <a:gd name="connsiteX17" fmla="*/ 474625 w 580141"/>
                      <a:gd name="connsiteY17" fmla="*/ 1200922 h 1640259"/>
                      <a:gd name="connsiteX18" fmla="*/ 119129 w 580141"/>
                      <a:gd name="connsiteY18" fmla="*/ 944197 h 1640259"/>
                      <a:gd name="connsiteX19" fmla="*/ 467006 w 580141"/>
                      <a:gd name="connsiteY19" fmla="*/ 1229607 h 1640259"/>
                      <a:gd name="connsiteX20" fmla="*/ 519836 w 580141"/>
                      <a:gd name="connsiteY20" fmla="*/ 1425369 h 1640259"/>
                      <a:gd name="connsiteX21" fmla="*/ 184579 w 580141"/>
                      <a:gd name="connsiteY21" fmla="*/ 1187390 h 1640259"/>
                      <a:gd name="connsiteX22" fmla="*/ 509865 w 580141"/>
                      <a:gd name="connsiteY22" fmla="*/ 1442400 h 1640259"/>
                      <a:gd name="connsiteX23" fmla="*/ 552481 w 580141"/>
                      <a:gd name="connsiteY23" fmla="*/ 1640067 h 1640259"/>
                      <a:gd name="connsiteX24" fmla="*/ 103908 w 580141"/>
                      <a:gd name="connsiteY24" fmla="*/ 1412002 h 1640259"/>
                      <a:gd name="connsiteX25" fmla="*/ 550099 w 580141"/>
                      <a:gd name="connsiteY25" fmla="*/ 54739 h 1640259"/>
                      <a:gd name="connsiteX0" fmla="*/ 550099 w 580141"/>
                      <a:gd name="connsiteY0" fmla="*/ 54739 h 1640259"/>
                      <a:gd name="connsiteX1" fmla="*/ 536842 w 580141"/>
                      <a:gd name="connsiteY1" fmla="*/ 262901 h 1640259"/>
                      <a:gd name="connsiteX2" fmla="*/ 550454 w 580141"/>
                      <a:gd name="connsiteY2" fmla="*/ 290825 h 1640259"/>
                      <a:gd name="connsiteX3" fmla="*/ 488816 w 580141"/>
                      <a:gd name="connsiteY3" fmla="*/ 248282 h 1640259"/>
                      <a:gd name="connsiteX4" fmla="*/ 532877 w 580141"/>
                      <a:gd name="connsiteY4" fmla="*/ 296148 h 1640259"/>
                      <a:gd name="connsiteX5" fmla="*/ 528440 w 580141"/>
                      <a:gd name="connsiteY5" fmla="*/ 449834 h 1640259"/>
                      <a:gd name="connsiteX6" fmla="*/ 440807 w 580141"/>
                      <a:gd name="connsiteY6" fmla="*/ 401948 h 1640259"/>
                      <a:gd name="connsiteX7" fmla="*/ 530748 w 580141"/>
                      <a:gd name="connsiteY7" fmla="*/ 481883 h 1640259"/>
                      <a:gd name="connsiteX8" fmla="*/ 523630 w 580141"/>
                      <a:gd name="connsiteY8" fmla="*/ 648711 h 1640259"/>
                      <a:gd name="connsiteX9" fmla="*/ 372197 w 580141"/>
                      <a:gd name="connsiteY9" fmla="*/ 546723 h 1640259"/>
                      <a:gd name="connsiteX10" fmla="*/ 521176 w 580141"/>
                      <a:gd name="connsiteY10" fmla="*/ 666226 h 1640259"/>
                      <a:gd name="connsiteX11" fmla="*/ 508896 w 580141"/>
                      <a:gd name="connsiteY11" fmla="*/ 846271 h 1640259"/>
                      <a:gd name="connsiteX12" fmla="*/ 270832 w 580141"/>
                      <a:gd name="connsiteY12" fmla="*/ 673942 h 1640259"/>
                      <a:gd name="connsiteX13" fmla="*/ 501344 w 580141"/>
                      <a:gd name="connsiteY13" fmla="*/ 870712 h 1640259"/>
                      <a:gd name="connsiteX14" fmla="*/ 484201 w 580141"/>
                      <a:gd name="connsiteY14" fmla="*/ 1018658 h 1640259"/>
                      <a:gd name="connsiteX15" fmla="*/ 184579 w 580141"/>
                      <a:gd name="connsiteY15" fmla="*/ 796670 h 1640259"/>
                      <a:gd name="connsiteX16" fmla="*/ 479002 w 580141"/>
                      <a:gd name="connsiteY16" fmla="*/ 1055860 h 1640259"/>
                      <a:gd name="connsiteX17" fmla="*/ 474625 w 580141"/>
                      <a:gd name="connsiteY17" fmla="*/ 1200922 h 1640259"/>
                      <a:gd name="connsiteX18" fmla="*/ 119129 w 580141"/>
                      <a:gd name="connsiteY18" fmla="*/ 944197 h 1640259"/>
                      <a:gd name="connsiteX19" fmla="*/ 467006 w 580141"/>
                      <a:gd name="connsiteY19" fmla="*/ 1229607 h 1640259"/>
                      <a:gd name="connsiteX20" fmla="*/ 519836 w 580141"/>
                      <a:gd name="connsiteY20" fmla="*/ 1425369 h 1640259"/>
                      <a:gd name="connsiteX21" fmla="*/ 184579 w 580141"/>
                      <a:gd name="connsiteY21" fmla="*/ 1187390 h 1640259"/>
                      <a:gd name="connsiteX22" fmla="*/ 480050 w 580141"/>
                      <a:gd name="connsiteY22" fmla="*/ 1411796 h 1640259"/>
                      <a:gd name="connsiteX23" fmla="*/ 552481 w 580141"/>
                      <a:gd name="connsiteY23" fmla="*/ 1640067 h 1640259"/>
                      <a:gd name="connsiteX24" fmla="*/ 103908 w 580141"/>
                      <a:gd name="connsiteY24" fmla="*/ 1412002 h 1640259"/>
                      <a:gd name="connsiteX25" fmla="*/ 550099 w 580141"/>
                      <a:gd name="connsiteY25" fmla="*/ 54739 h 1640259"/>
                      <a:gd name="connsiteX0" fmla="*/ 550099 w 580141"/>
                      <a:gd name="connsiteY0" fmla="*/ 54739 h 1640259"/>
                      <a:gd name="connsiteX1" fmla="*/ 536842 w 580141"/>
                      <a:gd name="connsiteY1" fmla="*/ 262901 h 1640259"/>
                      <a:gd name="connsiteX2" fmla="*/ 550454 w 580141"/>
                      <a:gd name="connsiteY2" fmla="*/ 290825 h 1640259"/>
                      <a:gd name="connsiteX3" fmla="*/ 488816 w 580141"/>
                      <a:gd name="connsiteY3" fmla="*/ 248282 h 1640259"/>
                      <a:gd name="connsiteX4" fmla="*/ 532877 w 580141"/>
                      <a:gd name="connsiteY4" fmla="*/ 296148 h 1640259"/>
                      <a:gd name="connsiteX5" fmla="*/ 528440 w 580141"/>
                      <a:gd name="connsiteY5" fmla="*/ 449834 h 1640259"/>
                      <a:gd name="connsiteX6" fmla="*/ 440807 w 580141"/>
                      <a:gd name="connsiteY6" fmla="*/ 401948 h 1640259"/>
                      <a:gd name="connsiteX7" fmla="*/ 530748 w 580141"/>
                      <a:gd name="connsiteY7" fmla="*/ 481883 h 1640259"/>
                      <a:gd name="connsiteX8" fmla="*/ 523630 w 580141"/>
                      <a:gd name="connsiteY8" fmla="*/ 648711 h 1640259"/>
                      <a:gd name="connsiteX9" fmla="*/ 372197 w 580141"/>
                      <a:gd name="connsiteY9" fmla="*/ 546723 h 1640259"/>
                      <a:gd name="connsiteX10" fmla="*/ 521176 w 580141"/>
                      <a:gd name="connsiteY10" fmla="*/ 666226 h 1640259"/>
                      <a:gd name="connsiteX11" fmla="*/ 508896 w 580141"/>
                      <a:gd name="connsiteY11" fmla="*/ 846271 h 1640259"/>
                      <a:gd name="connsiteX12" fmla="*/ 270832 w 580141"/>
                      <a:gd name="connsiteY12" fmla="*/ 673942 h 1640259"/>
                      <a:gd name="connsiteX13" fmla="*/ 501344 w 580141"/>
                      <a:gd name="connsiteY13" fmla="*/ 870712 h 1640259"/>
                      <a:gd name="connsiteX14" fmla="*/ 484201 w 580141"/>
                      <a:gd name="connsiteY14" fmla="*/ 1018658 h 1640259"/>
                      <a:gd name="connsiteX15" fmla="*/ 184579 w 580141"/>
                      <a:gd name="connsiteY15" fmla="*/ 796670 h 1640259"/>
                      <a:gd name="connsiteX16" fmla="*/ 479002 w 580141"/>
                      <a:gd name="connsiteY16" fmla="*/ 1055860 h 1640259"/>
                      <a:gd name="connsiteX17" fmla="*/ 474625 w 580141"/>
                      <a:gd name="connsiteY17" fmla="*/ 1200922 h 1640259"/>
                      <a:gd name="connsiteX18" fmla="*/ 119129 w 580141"/>
                      <a:gd name="connsiteY18" fmla="*/ 944197 h 1640259"/>
                      <a:gd name="connsiteX19" fmla="*/ 467006 w 580141"/>
                      <a:gd name="connsiteY19" fmla="*/ 1229607 h 1640259"/>
                      <a:gd name="connsiteX20" fmla="*/ 487405 w 580141"/>
                      <a:gd name="connsiteY20" fmla="*/ 1402284 h 1640259"/>
                      <a:gd name="connsiteX21" fmla="*/ 184579 w 580141"/>
                      <a:gd name="connsiteY21" fmla="*/ 1187390 h 1640259"/>
                      <a:gd name="connsiteX22" fmla="*/ 480050 w 580141"/>
                      <a:gd name="connsiteY22" fmla="*/ 1411796 h 1640259"/>
                      <a:gd name="connsiteX23" fmla="*/ 552481 w 580141"/>
                      <a:gd name="connsiteY23" fmla="*/ 1640067 h 1640259"/>
                      <a:gd name="connsiteX24" fmla="*/ 103908 w 580141"/>
                      <a:gd name="connsiteY24" fmla="*/ 1412002 h 1640259"/>
                      <a:gd name="connsiteX25" fmla="*/ 550099 w 580141"/>
                      <a:gd name="connsiteY25" fmla="*/ 54739 h 1640259"/>
                      <a:gd name="connsiteX0" fmla="*/ 550099 w 580141"/>
                      <a:gd name="connsiteY0" fmla="*/ 54739 h 1640259"/>
                      <a:gd name="connsiteX1" fmla="*/ 536842 w 580141"/>
                      <a:gd name="connsiteY1" fmla="*/ 262901 h 1640259"/>
                      <a:gd name="connsiteX2" fmla="*/ 550454 w 580141"/>
                      <a:gd name="connsiteY2" fmla="*/ 290825 h 1640259"/>
                      <a:gd name="connsiteX3" fmla="*/ 488816 w 580141"/>
                      <a:gd name="connsiteY3" fmla="*/ 248282 h 1640259"/>
                      <a:gd name="connsiteX4" fmla="*/ 532877 w 580141"/>
                      <a:gd name="connsiteY4" fmla="*/ 296148 h 1640259"/>
                      <a:gd name="connsiteX5" fmla="*/ 528440 w 580141"/>
                      <a:gd name="connsiteY5" fmla="*/ 449834 h 1640259"/>
                      <a:gd name="connsiteX6" fmla="*/ 440807 w 580141"/>
                      <a:gd name="connsiteY6" fmla="*/ 401948 h 1640259"/>
                      <a:gd name="connsiteX7" fmla="*/ 530748 w 580141"/>
                      <a:gd name="connsiteY7" fmla="*/ 481883 h 1640259"/>
                      <a:gd name="connsiteX8" fmla="*/ 523630 w 580141"/>
                      <a:gd name="connsiteY8" fmla="*/ 648711 h 1640259"/>
                      <a:gd name="connsiteX9" fmla="*/ 372197 w 580141"/>
                      <a:gd name="connsiteY9" fmla="*/ 546723 h 1640259"/>
                      <a:gd name="connsiteX10" fmla="*/ 521176 w 580141"/>
                      <a:gd name="connsiteY10" fmla="*/ 666226 h 1640259"/>
                      <a:gd name="connsiteX11" fmla="*/ 508896 w 580141"/>
                      <a:gd name="connsiteY11" fmla="*/ 846271 h 1640259"/>
                      <a:gd name="connsiteX12" fmla="*/ 270832 w 580141"/>
                      <a:gd name="connsiteY12" fmla="*/ 673942 h 1640259"/>
                      <a:gd name="connsiteX13" fmla="*/ 501344 w 580141"/>
                      <a:gd name="connsiteY13" fmla="*/ 870712 h 1640259"/>
                      <a:gd name="connsiteX14" fmla="*/ 484201 w 580141"/>
                      <a:gd name="connsiteY14" fmla="*/ 1018658 h 1640259"/>
                      <a:gd name="connsiteX15" fmla="*/ 184579 w 580141"/>
                      <a:gd name="connsiteY15" fmla="*/ 796670 h 1640259"/>
                      <a:gd name="connsiteX16" fmla="*/ 479002 w 580141"/>
                      <a:gd name="connsiteY16" fmla="*/ 1055860 h 1640259"/>
                      <a:gd name="connsiteX17" fmla="*/ 474625 w 580141"/>
                      <a:gd name="connsiteY17" fmla="*/ 1200922 h 1640259"/>
                      <a:gd name="connsiteX18" fmla="*/ 119129 w 580141"/>
                      <a:gd name="connsiteY18" fmla="*/ 944197 h 1640259"/>
                      <a:gd name="connsiteX19" fmla="*/ 467006 w 580141"/>
                      <a:gd name="connsiteY19" fmla="*/ 1229607 h 1640259"/>
                      <a:gd name="connsiteX20" fmla="*/ 480083 w 580141"/>
                      <a:gd name="connsiteY20" fmla="*/ 1384563 h 1640259"/>
                      <a:gd name="connsiteX21" fmla="*/ 184579 w 580141"/>
                      <a:gd name="connsiteY21" fmla="*/ 1187390 h 1640259"/>
                      <a:gd name="connsiteX22" fmla="*/ 480050 w 580141"/>
                      <a:gd name="connsiteY22" fmla="*/ 1411796 h 1640259"/>
                      <a:gd name="connsiteX23" fmla="*/ 552481 w 580141"/>
                      <a:gd name="connsiteY23" fmla="*/ 1640067 h 1640259"/>
                      <a:gd name="connsiteX24" fmla="*/ 103908 w 580141"/>
                      <a:gd name="connsiteY24" fmla="*/ 1412002 h 1640259"/>
                      <a:gd name="connsiteX25" fmla="*/ 550099 w 580141"/>
                      <a:gd name="connsiteY25" fmla="*/ 54739 h 1640259"/>
                      <a:gd name="connsiteX0" fmla="*/ 550099 w 580141"/>
                      <a:gd name="connsiteY0" fmla="*/ 54739 h 1640259"/>
                      <a:gd name="connsiteX1" fmla="*/ 536842 w 580141"/>
                      <a:gd name="connsiteY1" fmla="*/ 262901 h 1640259"/>
                      <a:gd name="connsiteX2" fmla="*/ 550454 w 580141"/>
                      <a:gd name="connsiteY2" fmla="*/ 290825 h 1640259"/>
                      <a:gd name="connsiteX3" fmla="*/ 488816 w 580141"/>
                      <a:gd name="connsiteY3" fmla="*/ 248282 h 1640259"/>
                      <a:gd name="connsiteX4" fmla="*/ 532877 w 580141"/>
                      <a:gd name="connsiteY4" fmla="*/ 296148 h 1640259"/>
                      <a:gd name="connsiteX5" fmla="*/ 528440 w 580141"/>
                      <a:gd name="connsiteY5" fmla="*/ 449834 h 1640259"/>
                      <a:gd name="connsiteX6" fmla="*/ 440807 w 580141"/>
                      <a:gd name="connsiteY6" fmla="*/ 401948 h 1640259"/>
                      <a:gd name="connsiteX7" fmla="*/ 530748 w 580141"/>
                      <a:gd name="connsiteY7" fmla="*/ 481883 h 1640259"/>
                      <a:gd name="connsiteX8" fmla="*/ 523630 w 580141"/>
                      <a:gd name="connsiteY8" fmla="*/ 648711 h 1640259"/>
                      <a:gd name="connsiteX9" fmla="*/ 372197 w 580141"/>
                      <a:gd name="connsiteY9" fmla="*/ 546723 h 1640259"/>
                      <a:gd name="connsiteX10" fmla="*/ 498617 w 580141"/>
                      <a:gd name="connsiteY10" fmla="*/ 658378 h 1640259"/>
                      <a:gd name="connsiteX11" fmla="*/ 508896 w 580141"/>
                      <a:gd name="connsiteY11" fmla="*/ 846271 h 1640259"/>
                      <a:gd name="connsiteX12" fmla="*/ 270832 w 580141"/>
                      <a:gd name="connsiteY12" fmla="*/ 673942 h 1640259"/>
                      <a:gd name="connsiteX13" fmla="*/ 501344 w 580141"/>
                      <a:gd name="connsiteY13" fmla="*/ 870712 h 1640259"/>
                      <a:gd name="connsiteX14" fmla="*/ 484201 w 580141"/>
                      <a:gd name="connsiteY14" fmla="*/ 1018658 h 1640259"/>
                      <a:gd name="connsiteX15" fmla="*/ 184579 w 580141"/>
                      <a:gd name="connsiteY15" fmla="*/ 796670 h 1640259"/>
                      <a:gd name="connsiteX16" fmla="*/ 479002 w 580141"/>
                      <a:gd name="connsiteY16" fmla="*/ 1055860 h 1640259"/>
                      <a:gd name="connsiteX17" fmla="*/ 474625 w 580141"/>
                      <a:gd name="connsiteY17" fmla="*/ 1200922 h 1640259"/>
                      <a:gd name="connsiteX18" fmla="*/ 119129 w 580141"/>
                      <a:gd name="connsiteY18" fmla="*/ 944197 h 1640259"/>
                      <a:gd name="connsiteX19" fmla="*/ 467006 w 580141"/>
                      <a:gd name="connsiteY19" fmla="*/ 1229607 h 1640259"/>
                      <a:gd name="connsiteX20" fmla="*/ 480083 w 580141"/>
                      <a:gd name="connsiteY20" fmla="*/ 1384563 h 1640259"/>
                      <a:gd name="connsiteX21" fmla="*/ 184579 w 580141"/>
                      <a:gd name="connsiteY21" fmla="*/ 1187390 h 1640259"/>
                      <a:gd name="connsiteX22" fmla="*/ 480050 w 580141"/>
                      <a:gd name="connsiteY22" fmla="*/ 1411796 h 1640259"/>
                      <a:gd name="connsiteX23" fmla="*/ 552481 w 580141"/>
                      <a:gd name="connsiteY23" fmla="*/ 1640067 h 1640259"/>
                      <a:gd name="connsiteX24" fmla="*/ 103908 w 580141"/>
                      <a:gd name="connsiteY24" fmla="*/ 1412002 h 1640259"/>
                      <a:gd name="connsiteX25" fmla="*/ 550099 w 580141"/>
                      <a:gd name="connsiteY25" fmla="*/ 54739 h 1640259"/>
                      <a:gd name="connsiteX0" fmla="*/ 550099 w 580141"/>
                      <a:gd name="connsiteY0" fmla="*/ 54739 h 1640259"/>
                      <a:gd name="connsiteX1" fmla="*/ 536842 w 580141"/>
                      <a:gd name="connsiteY1" fmla="*/ 262901 h 1640259"/>
                      <a:gd name="connsiteX2" fmla="*/ 550454 w 580141"/>
                      <a:gd name="connsiteY2" fmla="*/ 290825 h 1640259"/>
                      <a:gd name="connsiteX3" fmla="*/ 488816 w 580141"/>
                      <a:gd name="connsiteY3" fmla="*/ 248282 h 1640259"/>
                      <a:gd name="connsiteX4" fmla="*/ 532877 w 580141"/>
                      <a:gd name="connsiteY4" fmla="*/ 296148 h 1640259"/>
                      <a:gd name="connsiteX5" fmla="*/ 528440 w 580141"/>
                      <a:gd name="connsiteY5" fmla="*/ 449834 h 1640259"/>
                      <a:gd name="connsiteX6" fmla="*/ 440807 w 580141"/>
                      <a:gd name="connsiteY6" fmla="*/ 401948 h 1640259"/>
                      <a:gd name="connsiteX7" fmla="*/ 530748 w 580141"/>
                      <a:gd name="connsiteY7" fmla="*/ 481883 h 1640259"/>
                      <a:gd name="connsiteX8" fmla="*/ 498587 w 580141"/>
                      <a:gd name="connsiteY8" fmla="*/ 638313 h 1640259"/>
                      <a:gd name="connsiteX9" fmla="*/ 372197 w 580141"/>
                      <a:gd name="connsiteY9" fmla="*/ 546723 h 1640259"/>
                      <a:gd name="connsiteX10" fmla="*/ 498617 w 580141"/>
                      <a:gd name="connsiteY10" fmla="*/ 658378 h 1640259"/>
                      <a:gd name="connsiteX11" fmla="*/ 508896 w 580141"/>
                      <a:gd name="connsiteY11" fmla="*/ 846271 h 1640259"/>
                      <a:gd name="connsiteX12" fmla="*/ 270832 w 580141"/>
                      <a:gd name="connsiteY12" fmla="*/ 673942 h 1640259"/>
                      <a:gd name="connsiteX13" fmla="*/ 501344 w 580141"/>
                      <a:gd name="connsiteY13" fmla="*/ 870712 h 1640259"/>
                      <a:gd name="connsiteX14" fmla="*/ 484201 w 580141"/>
                      <a:gd name="connsiteY14" fmla="*/ 1018658 h 1640259"/>
                      <a:gd name="connsiteX15" fmla="*/ 184579 w 580141"/>
                      <a:gd name="connsiteY15" fmla="*/ 796670 h 1640259"/>
                      <a:gd name="connsiteX16" fmla="*/ 479002 w 580141"/>
                      <a:gd name="connsiteY16" fmla="*/ 1055860 h 1640259"/>
                      <a:gd name="connsiteX17" fmla="*/ 474625 w 580141"/>
                      <a:gd name="connsiteY17" fmla="*/ 1200922 h 1640259"/>
                      <a:gd name="connsiteX18" fmla="*/ 119129 w 580141"/>
                      <a:gd name="connsiteY18" fmla="*/ 944197 h 1640259"/>
                      <a:gd name="connsiteX19" fmla="*/ 467006 w 580141"/>
                      <a:gd name="connsiteY19" fmla="*/ 1229607 h 1640259"/>
                      <a:gd name="connsiteX20" fmla="*/ 480083 w 580141"/>
                      <a:gd name="connsiteY20" fmla="*/ 1384563 h 1640259"/>
                      <a:gd name="connsiteX21" fmla="*/ 184579 w 580141"/>
                      <a:gd name="connsiteY21" fmla="*/ 1187390 h 1640259"/>
                      <a:gd name="connsiteX22" fmla="*/ 480050 w 580141"/>
                      <a:gd name="connsiteY22" fmla="*/ 1411796 h 1640259"/>
                      <a:gd name="connsiteX23" fmla="*/ 552481 w 580141"/>
                      <a:gd name="connsiteY23" fmla="*/ 1640067 h 1640259"/>
                      <a:gd name="connsiteX24" fmla="*/ 103908 w 580141"/>
                      <a:gd name="connsiteY24" fmla="*/ 1412002 h 1640259"/>
                      <a:gd name="connsiteX25" fmla="*/ 550099 w 580141"/>
                      <a:gd name="connsiteY25" fmla="*/ 54739 h 1640259"/>
                      <a:gd name="connsiteX0" fmla="*/ 550099 w 580141"/>
                      <a:gd name="connsiteY0" fmla="*/ 54739 h 1640259"/>
                      <a:gd name="connsiteX1" fmla="*/ 536842 w 580141"/>
                      <a:gd name="connsiteY1" fmla="*/ 262901 h 1640259"/>
                      <a:gd name="connsiteX2" fmla="*/ 550454 w 580141"/>
                      <a:gd name="connsiteY2" fmla="*/ 290825 h 1640259"/>
                      <a:gd name="connsiteX3" fmla="*/ 488816 w 580141"/>
                      <a:gd name="connsiteY3" fmla="*/ 248282 h 1640259"/>
                      <a:gd name="connsiteX4" fmla="*/ 532877 w 580141"/>
                      <a:gd name="connsiteY4" fmla="*/ 296148 h 1640259"/>
                      <a:gd name="connsiteX5" fmla="*/ 528440 w 580141"/>
                      <a:gd name="connsiteY5" fmla="*/ 449834 h 1640259"/>
                      <a:gd name="connsiteX6" fmla="*/ 440807 w 580141"/>
                      <a:gd name="connsiteY6" fmla="*/ 401948 h 1640259"/>
                      <a:gd name="connsiteX7" fmla="*/ 518260 w 580141"/>
                      <a:gd name="connsiteY7" fmla="*/ 474167 h 1640259"/>
                      <a:gd name="connsiteX8" fmla="*/ 498587 w 580141"/>
                      <a:gd name="connsiteY8" fmla="*/ 638313 h 1640259"/>
                      <a:gd name="connsiteX9" fmla="*/ 372197 w 580141"/>
                      <a:gd name="connsiteY9" fmla="*/ 546723 h 1640259"/>
                      <a:gd name="connsiteX10" fmla="*/ 498617 w 580141"/>
                      <a:gd name="connsiteY10" fmla="*/ 658378 h 1640259"/>
                      <a:gd name="connsiteX11" fmla="*/ 508896 w 580141"/>
                      <a:gd name="connsiteY11" fmla="*/ 846271 h 1640259"/>
                      <a:gd name="connsiteX12" fmla="*/ 270832 w 580141"/>
                      <a:gd name="connsiteY12" fmla="*/ 673942 h 1640259"/>
                      <a:gd name="connsiteX13" fmla="*/ 501344 w 580141"/>
                      <a:gd name="connsiteY13" fmla="*/ 870712 h 1640259"/>
                      <a:gd name="connsiteX14" fmla="*/ 484201 w 580141"/>
                      <a:gd name="connsiteY14" fmla="*/ 1018658 h 1640259"/>
                      <a:gd name="connsiteX15" fmla="*/ 184579 w 580141"/>
                      <a:gd name="connsiteY15" fmla="*/ 796670 h 1640259"/>
                      <a:gd name="connsiteX16" fmla="*/ 479002 w 580141"/>
                      <a:gd name="connsiteY16" fmla="*/ 1055860 h 1640259"/>
                      <a:gd name="connsiteX17" fmla="*/ 474625 w 580141"/>
                      <a:gd name="connsiteY17" fmla="*/ 1200922 h 1640259"/>
                      <a:gd name="connsiteX18" fmla="*/ 119129 w 580141"/>
                      <a:gd name="connsiteY18" fmla="*/ 944197 h 1640259"/>
                      <a:gd name="connsiteX19" fmla="*/ 467006 w 580141"/>
                      <a:gd name="connsiteY19" fmla="*/ 1229607 h 1640259"/>
                      <a:gd name="connsiteX20" fmla="*/ 480083 w 580141"/>
                      <a:gd name="connsiteY20" fmla="*/ 1384563 h 1640259"/>
                      <a:gd name="connsiteX21" fmla="*/ 184579 w 580141"/>
                      <a:gd name="connsiteY21" fmla="*/ 1187390 h 1640259"/>
                      <a:gd name="connsiteX22" fmla="*/ 480050 w 580141"/>
                      <a:gd name="connsiteY22" fmla="*/ 1411796 h 1640259"/>
                      <a:gd name="connsiteX23" fmla="*/ 552481 w 580141"/>
                      <a:gd name="connsiteY23" fmla="*/ 1640067 h 1640259"/>
                      <a:gd name="connsiteX24" fmla="*/ 103908 w 580141"/>
                      <a:gd name="connsiteY24" fmla="*/ 1412002 h 1640259"/>
                      <a:gd name="connsiteX25" fmla="*/ 550099 w 580141"/>
                      <a:gd name="connsiteY25" fmla="*/ 54739 h 1640259"/>
                      <a:gd name="connsiteX0" fmla="*/ 550099 w 580141"/>
                      <a:gd name="connsiteY0" fmla="*/ 54739 h 1640259"/>
                      <a:gd name="connsiteX1" fmla="*/ 536842 w 580141"/>
                      <a:gd name="connsiteY1" fmla="*/ 262901 h 1640259"/>
                      <a:gd name="connsiteX2" fmla="*/ 550454 w 580141"/>
                      <a:gd name="connsiteY2" fmla="*/ 290825 h 1640259"/>
                      <a:gd name="connsiteX3" fmla="*/ 488816 w 580141"/>
                      <a:gd name="connsiteY3" fmla="*/ 248282 h 1640259"/>
                      <a:gd name="connsiteX4" fmla="*/ 532877 w 580141"/>
                      <a:gd name="connsiteY4" fmla="*/ 296148 h 1640259"/>
                      <a:gd name="connsiteX5" fmla="*/ 528440 w 580141"/>
                      <a:gd name="connsiteY5" fmla="*/ 449834 h 1640259"/>
                      <a:gd name="connsiteX6" fmla="*/ 440807 w 580141"/>
                      <a:gd name="connsiteY6" fmla="*/ 401948 h 1640259"/>
                      <a:gd name="connsiteX7" fmla="*/ 518260 w 580141"/>
                      <a:gd name="connsiteY7" fmla="*/ 474167 h 1640259"/>
                      <a:gd name="connsiteX8" fmla="*/ 498587 w 580141"/>
                      <a:gd name="connsiteY8" fmla="*/ 638313 h 1640259"/>
                      <a:gd name="connsiteX9" fmla="*/ 372197 w 580141"/>
                      <a:gd name="connsiteY9" fmla="*/ 546723 h 1640259"/>
                      <a:gd name="connsiteX10" fmla="*/ 498617 w 580141"/>
                      <a:gd name="connsiteY10" fmla="*/ 658378 h 1640259"/>
                      <a:gd name="connsiteX11" fmla="*/ 484050 w 580141"/>
                      <a:gd name="connsiteY11" fmla="*/ 820768 h 1640259"/>
                      <a:gd name="connsiteX12" fmla="*/ 270832 w 580141"/>
                      <a:gd name="connsiteY12" fmla="*/ 673942 h 1640259"/>
                      <a:gd name="connsiteX13" fmla="*/ 501344 w 580141"/>
                      <a:gd name="connsiteY13" fmla="*/ 870712 h 1640259"/>
                      <a:gd name="connsiteX14" fmla="*/ 484201 w 580141"/>
                      <a:gd name="connsiteY14" fmla="*/ 1018658 h 1640259"/>
                      <a:gd name="connsiteX15" fmla="*/ 184579 w 580141"/>
                      <a:gd name="connsiteY15" fmla="*/ 796670 h 1640259"/>
                      <a:gd name="connsiteX16" fmla="*/ 479002 w 580141"/>
                      <a:gd name="connsiteY16" fmla="*/ 1055860 h 1640259"/>
                      <a:gd name="connsiteX17" fmla="*/ 474625 w 580141"/>
                      <a:gd name="connsiteY17" fmla="*/ 1200922 h 1640259"/>
                      <a:gd name="connsiteX18" fmla="*/ 119129 w 580141"/>
                      <a:gd name="connsiteY18" fmla="*/ 944197 h 1640259"/>
                      <a:gd name="connsiteX19" fmla="*/ 467006 w 580141"/>
                      <a:gd name="connsiteY19" fmla="*/ 1229607 h 1640259"/>
                      <a:gd name="connsiteX20" fmla="*/ 480083 w 580141"/>
                      <a:gd name="connsiteY20" fmla="*/ 1384563 h 1640259"/>
                      <a:gd name="connsiteX21" fmla="*/ 184579 w 580141"/>
                      <a:gd name="connsiteY21" fmla="*/ 1187390 h 1640259"/>
                      <a:gd name="connsiteX22" fmla="*/ 480050 w 580141"/>
                      <a:gd name="connsiteY22" fmla="*/ 1411796 h 1640259"/>
                      <a:gd name="connsiteX23" fmla="*/ 552481 w 580141"/>
                      <a:gd name="connsiteY23" fmla="*/ 1640067 h 1640259"/>
                      <a:gd name="connsiteX24" fmla="*/ 103908 w 580141"/>
                      <a:gd name="connsiteY24" fmla="*/ 1412002 h 1640259"/>
                      <a:gd name="connsiteX25" fmla="*/ 550099 w 580141"/>
                      <a:gd name="connsiteY25" fmla="*/ 54739 h 1640259"/>
                      <a:gd name="connsiteX0" fmla="*/ 550099 w 580141"/>
                      <a:gd name="connsiteY0" fmla="*/ 54739 h 1640259"/>
                      <a:gd name="connsiteX1" fmla="*/ 536842 w 580141"/>
                      <a:gd name="connsiteY1" fmla="*/ 262901 h 1640259"/>
                      <a:gd name="connsiteX2" fmla="*/ 550454 w 580141"/>
                      <a:gd name="connsiteY2" fmla="*/ 290825 h 1640259"/>
                      <a:gd name="connsiteX3" fmla="*/ 488816 w 580141"/>
                      <a:gd name="connsiteY3" fmla="*/ 248282 h 1640259"/>
                      <a:gd name="connsiteX4" fmla="*/ 532877 w 580141"/>
                      <a:gd name="connsiteY4" fmla="*/ 296148 h 1640259"/>
                      <a:gd name="connsiteX5" fmla="*/ 528440 w 580141"/>
                      <a:gd name="connsiteY5" fmla="*/ 449834 h 1640259"/>
                      <a:gd name="connsiteX6" fmla="*/ 440807 w 580141"/>
                      <a:gd name="connsiteY6" fmla="*/ 401948 h 1640259"/>
                      <a:gd name="connsiteX7" fmla="*/ 518260 w 580141"/>
                      <a:gd name="connsiteY7" fmla="*/ 474167 h 1640259"/>
                      <a:gd name="connsiteX8" fmla="*/ 498587 w 580141"/>
                      <a:gd name="connsiteY8" fmla="*/ 638313 h 1640259"/>
                      <a:gd name="connsiteX9" fmla="*/ 372197 w 580141"/>
                      <a:gd name="connsiteY9" fmla="*/ 546723 h 1640259"/>
                      <a:gd name="connsiteX10" fmla="*/ 498617 w 580141"/>
                      <a:gd name="connsiteY10" fmla="*/ 658378 h 1640259"/>
                      <a:gd name="connsiteX11" fmla="*/ 484050 w 580141"/>
                      <a:gd name="connsiteY11" fmla="*/ 820768 h 1640259"/>
                      <a:gd name="connsiteX12" fmla="*/ 270832 w 580141"/>
                      <a:gd name="connsiteY12" fmla="*/ 673942 h 1640259"/>
                      <a:gd name="connsiteX13" fmla="*/ 478917 w 580141"/>
                      <a:gd name="connsiteY13" fmla="*/ 852794 h 1640259"/>
                      <a:gd name="connsiteX14" fmla="*/ 484201 w 580141"/>
                      <a:gd name="connsiteY14" fmla="*/ 1018658 h 1640259"/>
                      <a:gd name="connsiteX15" fmla="*/ 184579 w 580141"/>
                      <a:gd name="connsiteY15" fmla="*/ 796670 h 1640259"/>
                      <a:gd name="connsiteX16" fmla="*/ 479002 w 580141"/>
                      <a:gd name="connsiteY16" fmla="*/ 1055860 h 1640259"/>
                      <a:gd name="connsiteX17" fmla="*/ 474625 w 580141"/>
                      <a:gd name="connsiteY17" fmla="*/ 1200922 h 1640259"/>
                      <a:gd name="connsiteX18" fmla="*/ 119129 w 580141"/>
                      <a:gd name="connsiteY18" fmla="*/ 944197 h 1640259"/>
                      <a:gd name="connsiteX19" fmla="*/ 467006 w 580141"/>
                      <a:gd name="connsiteY19" fmla="*/ 1229607 h 1640259"/>
                      <a:gd name="connsiteX20" fmla="*/ 480083 w 580141"/>
                      <a:gd name="connsiteY20" fmla="*/ 1384563 h 1640259"/>
                      <a:gd name="connsiteX21" fmla="*/ 184579 w 580141"/>
                      <a:gd name="connsiteY21" fmla="*/ 1187390 h 1640259"/>
                      <a:gd name="connsiteX22" fmla="*/ 480050 w 580141"/>
                      <a:gd name="connsiteY22" fmla="*/ 1411796 h 1640259"/>
                      <a:gd name="connsiteX23" fmla="*/ 552481 w 580141"/>
                      <a:gd name="connsiteY23" fmla="*/ 1640067 h 1640259"/>
                      <a:gd name="connsiteX24" fmla="*/ 103908 w 580141"/>
                      <a:gd name="connsiteY24" fmla="*/ 1412002 h 1640259"/>
                      <a:gd name="connsiteX25" fmla="*/ 550099 w 580141"/>
                      <a:gd name="connsiteY25" fmla="*/ 54739 h 1640259"/>
                      <a:gd name="connsiteX0" fmla="*/ 550099 w 580141"/>
                      <a:gd name="connsiteY0" fmla="*/ 54739 h 1640259"/>
                      <a:gd name="connsiteX1" fmla="*/ 536842 w 580141"/>
                      <a:gd name="connsiteY1" fmla="*/ 262901 h 1640259"/>
                      <a:gd name="connsiteX2" fmla="*/ 550454 w 580141"/>
                      <a:gd name="connsiteY2" fmla="*/ 290825 h 1640259"/>
                      <a:gd name="connsiteX3" fmla="*/ 488816 w 580141"/>
                      <a:gd name="connsiteY3" fmla="*/ 248282 h 1640259"/>
                      <a:gd name="connsiteX4" fmla="*/ 532877 w 580141"/>
                      <a:gd name="connsiteY4" fmla="*/ 296148 h 1640259"/>
                      <a:gd name="connsiteX5" fmla="*/ 528440 w 580141"/>
                      <a:gd name="connsiteY5" fmla="*/ 449834 h 1640259"/>
                      <a:gd name="connsiteX6" fmla="*/ 440807 w 580141"/>
                      <a:gd name="connsiteY6" fmla="*/ 401948 h 1640259"/>
                      <a:gd name="connsiteX7" fmla="*/ 518260 w 580141"/>
                      <a:gd name="connsiteY7" fmla="*/ 474167 h 1640259"/>
                      <a:gd name="connsiteX8" fmla="*/ 498587 w 580141"/>
                      <a:gd name="connsiteY8" fmla="*/ 638313 h 1640259"/>
                      <a:gd name="connsiteX9" fmla="*/ 372197 w 580141"/>
                      <a:gd name="connsiteY9" fmla="*/ 546723 h 1640259"/>
                      <a:gd name="connsiteX10" fmla="*/ 498617 w 580141"/>
                      <a:gd name="connsiteY10" fmla="*/ 658378 h 1640259"/>
                      <a:gd name="connsiteX11" fmla="*/ 484050 w 580141"/>
                      <a:gd name="connsiteY11" fmla="*/ 820768 h 1640259"/>
                      <a:gd name="connsiteX12" fmla="*/ 270832 w 580141"/>
                      <a:gd name="connsiteY12" fmla="*/ 673942 h 1640259"/>
                      <a:gd name="connsiteX13" fmla="*/ 478917 w 580141"/>
                      <a:gd name="connsiteY13" fmla="*/ 852794 h 1640259"/>
                      <a:gd name="connsiteX14" fmla="*/ 484201 w 580141"/>
                      <a:gd name="connsiteY14" fmla="*/ 1018658 h 1640259"/>
                      <a:gd name="connsiteX15" fmla="*/ 184579 w 580141"/>
                      <a:gd name="connsiteY15" fmla="*/ 796670 h 1640259"/>
                      <a:gd name="connsiteX16" fmla="*/ 479002 w 580141"/>
                      <a:gd name="connsiteY16" fmla="*/ 1055860 h 1640259"/>
                      <a:gd name="connsiteX17" fmla="*/ 459783 w 580141"/>
                      <a:gd name="connsiteY17" fmla="*/ 1180585 h 1640259"/>
                      <a:gd name="connsiteX18" fmla="*/ 119129 w 580141"/>
                      <a:gd name="connsiteY18" fmla="*/ 944197 h 1640259"/>
                      <a:gd name="connsiteX19" fmla="*/ 467006 w 580141"/>
                      <a:gd name="connsiteY19" fmla="*/ 1229607 h 1640259"/>
                      <a:gd name="connsiteX20" fmla="*/ 480083 w 580141"/>
                      <a:gd name="connsiteY20" fmla="*/ 1384563 h 1640259"/>
                      <a:gd name="connsiteX21" fmla="*/ 184579 w 580141"/>
                      <a:gd name="connsiteY21" fmla="*/ 1187390 h 1640259"/>
                      <a:gd name="connsiteX22" fmla="*/ 480050 w 580141"/>
                      <a:gd name="connsiteY22" fmla="*/ 1411796 h 1640259"/>
                      <a:gd name="connsiteX23" fmla="*/ 552481 w 580141"/>
                      <a:gd name="connsiteY23" fmla="*/ 1640067 h 1640259"/>
                      <a:gd name="connsiteX24" fmla="*/ 103908 w 580141"/>
                      <a:gd name="connsiteY24" fmla="*/ 1412002 h 1640259"/>
                      <a:gd name="connsiteX25" fmla="*/ 550099 w 580141"/>
                      <a:gd name="connsiteY25" fmla="*/ 54739 h 1640259"/>
                      <a:gd name="connsiteX0" fmla="*/ 550099 w 580141"/>
                      <a:gd name="connsiteY0" fmla="*/ 54739 h 1640259"/>
                      <a:gd name="connsiteX1" fmla="*/ 536842 w 580141"/>
                      <a:gd name="connsiteY1" fmla="*/ 262901 h 1640259"/>
                      <a:gd name="connsiteX2" fmla="*/ 550454 w 580141"/>
                      <a:gd name="connsiteY2" fmla="*/ 290825 h 1640259"/>
                      <a:gd name="connsiteX3" fmla="*/ 488816 w 580141"/>
                      <a:gd name="connsiteY3" fmla="*/ 248282 h 1640259"/>
                      <a:gd name="connsiteX4" fmla="*/ 532877 w 580141"/>
                      <a:gd name="connsiteY4" fmla="*/ 296148 h 1640259"/>
                      <a:gd name="connsiteX5" fmla="*/ 528440 w 580141"/>
                      <a:gd name="connsiteY5" fmla="*/ 449834 h 1640259"/>
                      <a:gd name="connsiteX6" fmla="*/ 440807 w 580141"/>
                      <a:gd name="connsiteY6" fmla="*/ 401948 h 1640259"/>
                      <a:gd name="connsiteX7" fmla="*/ 518260 w 580141"/>
                      <a:gd name="connsiteY7" fmla="*/ 474167 h 1640259"/>
                      <a:gd name="connsiteX8" fmla="*/ 498587 w 580141"/>
                      <a:gd name="connsiteY8" fmla="*/ 638313 h 1640259"/>
                      <a:gd name="connsiteX9" fmla="*/ 372197 w 580141"/>
                      <a:gd name="connsiteY9" fmla="*/ 546723 h 1640259"/>
                      <a:gd name="connsiteX10" fmla="*/ 498617 w 580141"/>
                      <a:gd name="connsiteY10" fmla="*/ 658378 h 1640259"/>
                      <a:gd name="connsiteX11" fmla="*/ 484050 w 580141"/>
                      <a:gd name="connsiteY11" fmla="*/ 820768 h 1640259"/>
                      <a:gd name="connsiteX12" fmla="*/ 270832 w 580141"/>
                      <a:gd name="connsiteY12" fmla="*/ 673942 h 1640259"/>
                      <a:gd name="connsiteX13" fmla="*/ 478917 w 580141"/>
                      <a:gd name="connsiteY13" fmla="*/ 852794 h 1640259"/>
                      <a:gd name="connsiteX14" fmla="*/ 484201 w 580141"/>
                      <a:gd name="connsiteY14" fmla="*/ 1018658 h 1640259"/>
                      <a:gd name="connsiteX15" fmla="*/ 184579 w 580141"/>
                      <a:gd name="connsiteY15" fmla="*/ 796670 h 1640259"/>
                      <a:gd name="connsiteX16" fmla="*/ 466579 w 580141"/>
                      <a:gd name="connsiteY16" fmla="*/ 1043108 h 1640259"/>
                      <a:gd name="connsiteX17" fmla="*/ 459783 w 580141"/>
                      <a:gd name="connsiteY17" fmla="*/ 1180585 h 1640259"/>
                      <a:gd name="connsiteX18" fmla="*/ 119129 w 580141"/>
                      <a:gd name="connsiteY18" fmla="*/ 944197 h 1640259"/>
                      <a:gd name="connsiteX19" fmla="*/ 467006 w 580141"/>
                      <a:gd name="connsiteY19" fmla="*/ 1229607 h 1640259"/>
                      <a:gd name="connsiteX20" fmla="*/ 480083 w 580141"/>
                      <a:gd name="connsiteY20" fmla="*/ 1384563 h 1640259"/>
                      <a:gd name="connsiteX21" fmla="*/ 184579 w 580141"/>
                      <a:gd name="connsiteY21" fmla="*/ 1187390 h 1640259"/>
                      <a:gd name="connsiteX22" fmla="*/ 480050 w 580141"/>
                      <a:gd name="connsiteY22" fmla="*/ 1411796 h 1640259"/>
                      <a:gd name="connsiteX23" fmla="*/ 552481 w 580141"/>
                      <a:gd name="connsiteY23" fmla="*/ 1640067 h 1640259"/>
                      <a:gd name="connsiteX24" fmla="*/ 103908 w 580141"/>
                      <a:gd name="connsiteY24" fmla="*/ 1412002 h 1640259"/>
                      <a:gd name="connsiteX25" fmla="*/ 550099 w 580141"/>
                      <a:gd name="connsiteY25" fmla="*/ 54739 h 1640259"/>
                      <a:gd name="connsiteX0" fmla="*/ 550099 w 580141"/>
                      <a:gd name="connsiteY0" fmla="*/ 54739 h 1640259"/>
                      <a:gd name="connsiteX1" fmla="*/ 536842 w 580141"/>
                      <a:gd name="connsiteY1" fmla="*/ 262901 h 1640259"/>
                      <a:gd name="connsiteX2" fmla="*/ 550454 w 580141"/>
                      <a:gd name="connsiteY2" fmla="*/ 290825 h 1640259"/>
                      <a:gd name="connsiteX3" fmla="*/ 488816 w 580141"/>
                      <a:gd name="connsiteY3" fmla="*/ 248282 h 1640259"/>
                      <a:gd name="connsiteX4" fmla="*/ 532877 w 580141"/>
                      <a:gd name="connsiteY4" fmla="*/ 296148 h 1640259"/>
                      <a:gd name="connsiteX5" fmla="*/ 528440 w 580141"/>
                      <a:gd name="connsiteY5" fmla="*/ 449834 h 1640259"/>
                      <a:gd name="connsiteX6" fmla="*/ 440807 w 580141"/>
                      <a:gd name="connsiteY6" fmla="*/ 401948 h 1640259"/>
                      <a:gd name="connsiteX7" fmla="*/ 518260 w 580141"/>
                      <a:gd name="connsiteY7" fmla="*/ 474167 h 1640259"/>
                      <a:gd name="connsiteX8" fmla="*/ 498587 w 580141"/>
                      <a:gd name="connsiteY8" fmla="*/ 638313 h 1640259"/>
                      <a:gd name="connsiteX9" fmla="*/ 372197 w 580141"/>
                      <a:gd name="connsiteY9" fmla="*/ 546723 h 1640259"/>
                      <a:gd name="connsiteX10" fmla="*/ 498617 w 580141"/>
                      <a:gd name="connsiteY10" fmla="*/ 658378 h 1640259"/>
                      <a:gd name="connsiteX11" fmla="*/ 484050 w 580141"/>
                      <a:gd name="connsiteY11" fmla="*/ 820768 h 1640259"/>
                      <a:gd name="connsiteX12" fmla="*/ 270832 w 580141"/>
                      <a:gd name="connsiteY12" fmla="*/ 673942 h 1640259"/>
                      <a:gd name="connsiteX13" fmla="*/ 478917 w 580141"/>
                      <a:gd name="connsiteY13" fmla="*/ 852794 h 1640259"/>
                      <a:gd name="connsiteX14" fmla="*/ 469294 w 580141"/>
                      <a:gd name="connsiteY14" fmla="*/ 1003356 h 1640259"/>
                      <a:gd name="connsiteX15" fmla="*/ 184579 w 580141"/>
                      <a:gd name="connsiteY15" fmla="*/ 796670 h 1640259"/>
                      <a:gd name="connsiteX16" fmla="*/ 466579 w 580141"/>
                      <a:gd name="connsiteY16" fmla="*/ 1043108 h 1640259"/>
                      <a:gd name="connsiteX17" fmla="*/ 459783 w 580141"/>
                      <a:gd name="connsiteY17" fmla="*/ 1180585 h 1640259"/>
                      <a:gd name="connsiteX18" fmla="*/ 119129 w 580141"/>
                      <a:gd name="connsiteY18" fmla="*/ 944197 h 1640259"/>
                      <a:gd name="connsiteX19" fmla="*/ 467006 w 580141"/>
                      <a:gd name="connsiteY19" fmla="*/ 1229607 h 1640259"/>
                      <a:gd name="connsiteX20" fmla="*/ 480083 w 580141"/>
                      <a:gd name="connsiteY20" fmla="*/ 1384563 h 1640259"/>
                      <a:gd name="connsiteX21" fmla="*/ 184579 w 580141"/>
                      <a:gd name="connsiteY21" fmla="*/ 1187390 h 1640259"/>
                      <a:gd name="connsiteX22" fmla="*/ 480050 w 580141"/>
                      <a:gd name="connsiteY22" fmla="*/ 1411796 h 1640259"/>
                      <a:gd name="connsiteX23" fmla="*/ 552481 w 580141"/>
                      <a:gd name="connsiteY23" fmla="*/ 1640067 h 1640259"/>
                      <a:gd name="connsiteX24" fmla="*/ 103908 w 580141"/>
                      <a:gd name="connsiteY24" fmla="*/ 1412002 h 1640259"/>
                      <a:gd name="connsiteX25" fmla="*/ 550099 w 580141"/>
                      <a:gd name="connsiteY25" fmla="*/ 54739 h 1640259"/>
                      <a:gd name="connsiteX0" fmla="*/ 550099 w 580141"/>
                      <a:gd name="connsiteY0" fmla="*/ 54739 h 1640259"/>
                      <a:gd name="connsiteX1" fmla="*/ 536842 w 580141"/>
                      <a:gd name="connsiteY1" fmla="*/ 262901 h 1640259"/>
                      <a:gd name="connsiteX2" fmla="*/ 550454 w 580141"/>
                      <a:gd name="connsiteY2" fmla="*/ 290825 h 1640259"/>
                      <a:gd name="connsiteX3" fmla="*/ 488816 w 580141"/>
                      <a:gd name="connsiteY3" fmla="*/ 248282 h 1640259"/>
                      <a:gd name="connsiteX4" fmla="*/ 532877 w 580141"/>
                      <a:gd name="connsiteY4" fmla="*/ 296148 h 1640259"/>
                      <a:gd name="connsiteX5" fmla="*/ 511048 w 580141"/>
                      <a:gd name="connsiteY5" fmla="*/ 431982 h 1640259"/>
                      <a:gd name="connsiteX6" fmla="*/ 440807 w 580141"/>
                      <a:gd name="connsiteY6" fmla="*/ 401948 h 1640259"/>
                      <a:gd name="connsiteX7" fmla="*/ 518260 w 580141"/>
                      <a:gd name="connsiteY7" fmla="*/ 474167 h 1640259"/>
                      <a:gd name="connsiteX8" fmla="*/ 498587 w 580141"/>
                      <a:gd name="connsiteY8" fmla="*/ 638313 h 1640259"/>
                      <a:gd name="connsiteX9" fmla="*/ 372197 w 580141"/>
                      <a:gd name="connsiteY9" fmla="*/ 546723 h 1640259"/>
                      <a:gd name="connsiteX10" fmla="*/ 498617 w 580141"/>
                      <a:gd name="connsiteY10" fmla="*/ 658378 h 1640259"/>
                      <a:gd name="connsiteX11" fmla="*/ 484050 w 580141"/>
                      <a:gd name="connsiteY11" fmla="*/ 820768 h 1640259"/>
                      <a:gd name="connsiteX12" fmla="*/ 270832 w 580141"/>
                      <a:gd name="connsiteY12" fmla="*/ 673942 h 1640259"/>
                      <a:gd name="connsiteX13" fmla="*/ 478917 w 580141"/>
                      <a:gd name="connsiteY13" fmla="*/ 852794 h 1640259"/>
                      <a:gd name="connsiteX14" fmla="*/ 469294 w 580141"/>
                      <a:gd name="connsiteY14" fmla="*/ 1003356 h 1640259"/>
                      <a:gd name="connsiteX15" fmla="*/ 184579 w 580141"/>
                      <a:gd name="connsiteY15" fmla="*/ 796670 h 1640259"/>
                      <a:gd name="connsiteX16" fmla="*/ 466579 w 580141"/>
                      <a:gd name="connsiteY16" fmla="*/ 1043108 h 1640259"/>
                      <a:gd name="connsiteX17" fmla="*/ 459783 w 580141"/>
                      <a:gd name="connsiteY17" fmla="*/ 1180585 h 1640259"/>
                      <a:gd name="connsiteX18" fmla="*/ 119129 w 580141"/>
                      <a:gd name="connsiteY18" fmla="*/ 944197 h 1640259"/>
                      <a:gd name="connsiteX19" fmla="*/ 467006 w 580141"/>
                      <a:gd name="connsiteY19" fmla="*/ 1229607 h 1640259"/>
                      <a:gd name="connsiteX20" fmla="*/ 480083 w 580141"/>
                      <a:gd name="connsiteY20" fmla="*/ 1384563 h 1640259"/>
                      <a:gd name="connsiteX21" fmla="*/ 184579 w 580141"/>
                      <a:gd name="connsiteY21" fmla="*/ 1187390 h 1640259"/>
                      <a:gd name="connsiteX22" fmla="*/ 480050 w 580141"/>
                      <a:gd name="connsiteY22" fmla="*/ 1411796 h 1640259"/>
                      <a:gd name="connsiteX23" fmla="*/ 552481 w 580141"/>
                      <a:gd name="connsiteY23" fmla="*/ 1640067 h 1640259"/>
                      <a:gd name="connsiteX24" fmla="*/ 103908 w 580141"/>
                      <a:gd name="connsiteY24" fmla="*/ 1412002 h 1640259"/>
                      <a:gd name="connsiteX25" fmla="*/ 550099 w 580141"/>
                      <a:gd name="connsiteY25" fmla="*/ 54739 h 1640259"/>
                      <a:gd name="connsiteX0" fmla="*/ 550099 w 582162"/>
                      <a:gd name="connsiteY0" fmla="*/ 54028 h 1639548"/>
                      <a:gd name="connsiteX1" fmla="*/ 536842 w 582162"/>
                      <a:gd name="connsiteY1" fmla="*/ 262190 h 1639548"/>
                      <a:gd name="connsiteX2" fmla="*/ 488816 w 582162"/>
                      <a:gd name="connsiteY2" fmla="*/ 247571 h 1639548"/>
                      <a:gd name="connsiteX3" fmla="*/ 532877 w 582162"/>
                      <a:gd name="connsiteY3" fmla="*/ 295437 h 1639548"/>
                      <a:gd name="connsiteX4" fmla="*/ 511048 w 582162"/>
                      <a:gd name="connsiteY4" fmla="*/ 431271 h 1639548"/>
                      <a:gd name="connsiteX5" fmla="*/ 440807 w 582162"/>
                      <a:gd name="connsiteY5" fmla="*/ 401237 h 1639548"/>
                      <a:gd name="connsiteX6" fmla="*/ 518260 w 582162"/>
                      <a:gd name="connsiteY6" fmla="*/ 473456 h 1639548"/>
                      <a:gd name="connsiteX7" fmla="*/ 498587 w 582162"/>
                      <a:gd name="connsiteY7" fmla="*/ 637602 h 1639548"/>
                      <a:gd name="connsiteX8" fmla="*/ 372197 w 582162"/>
                      <a:gd name="connsiteY8" fmla="*/ 546012 h 1639548"/>
                      <a:gd name="connsiteX9" fmla="*/ 498617 w 582162"/>
                      <a:gd name="connsiteY9" fmla="*/ 657667 h 1639548"/>
                      <a:gd name="connsiteX10" fmla="*/ 484050 w 582162"/>
                      <a:gd name="connsiteY10" fmla="*/ 820057 h 1639548"/>
                      <a:gd name="connsiteX11" fmla="*/ 270832 w 582162"/>
                      <a:gd name="connsiteY11" fmla="*/ 673231 h 1639548"/>
                      <a:gd name="connsiteX12" fmla="*/ 478917 w 582162"/>
                      <a:gd name="connsiteY12" fmla="*/ 852083 h 1639548"/>
                      <a:gd name="connsiteX13" fmla="*/ 469294 w 582162"/>
                      <a:gd name="connsiteY13" fmla="*/ 1002645 h 1639548"/>
                      <a:gd name="connsiteX14" fmla="*/ 184579 w 582162"/>
                      <a:gd name="connsiteY14" fmla="*/ 795959 h 1639548"/>
                      <a:gd name="connsiteX15" fmla="*/ 466579 w 582162"/>
                      <a:gd name="connsiteY15" fmla="*/ 1042397 h 1639548"/>
                      <a:gd name="connsiteX16" fmla="*/ 459783 w 582162"/>
                      <a:gd name="connsiteY16" fmla="*/ 1179874 h 1639548"/>
                      <a:gd name="connsiteX17" fmla="*/ 119129 w 582162"/>
                      <a:gd name="connsiteY17" fmla="*/ 943486 h 1639548"/>
                      <a:gd name="connsiteX18" fmla="*/ 467006 w 582162"/>
                      <a:gd name="connsiteY18" fmla="*/ 1228896 h 1639548"/>
                      <a:gd name="connsiteX19" fmla="*/ 480083 w 582162"/>
                      <a:gd name="connsiteY19" fmla="*/ 1383852 h 1639548"/>
                      <a:gd name="connsiteX20" fmla="*/ 184579 w 582162"/>
                      <a:gd name="connsiteY20" fmla="*/ 1186679 h 1639548"/>
                      <a:gd name="connsiteX21" fmla="*/ 480050 w 582162"/>
                      <a:gd name="connsiteY21" fmla="*/ 1411085 h 1639548"/>
                      <a:gd name="connsiteX22" fmla="*/ 552481 w 582162"/>
                      <a:gd name="connsiteY22" fmla="*/ 1639356 h 1639548"/>
                      <a:gd name="connsiteX23" fmla="*/ 103908 w 582162"/>
                      <a:gd name="connsiteY23" fmla="*/ 1411291 h 1639548"/>
                      <a:gd name="connsiteX24" fmla="*/ 550099 w 582162"/>
                      <a:gd name="connsiteY24" fmla="*/ 54028 h 1639548"/>
                      <a:gd name="connsiteX0" fmla="*/ 550099 w 582162"/>
                      <a:gd name="connsiteY0" fmla="*/ 54028 h 1639548"/>
                      <a:gd name="connsiteX1" fmla="*/ 536842 w 582162"/>
                      <a:gd name="connsiteY1" fmla="*/ 262190 h 1639548"/>
                      <a:gd name="connsiteX2" fmla="*/ 488816 w 582162"/>
                      <a:gd name="connsiteY2" fmla="*/ 247571 h 1639548"/>
                      <a:gd name="connsiteX3" fmla="*/ 532877 w 582162"/>
                      <a:gd name="connsiteY3" fmla="*/ 295437 h 1639548"/>
                      <a:gd name="connsiteX4" fmla="*/ 526021 w 582162"/>
                      <a:gd name="connsiteY4" fmla="*/ 441538 h 1639548"/>
                      <a:gd name="connsiteX5" fmla="*/ 440807 w 582162"/>
                      <a:gd name="connsiteY5" fmla="*/ 401237 h 1639548"/>
                      <a:gd name="connsiteX6" fmla="*/ 518260 w 582162"/>
                      <a:gd name="connsiteY6" fmla="*/ 473456 h 1639548"/>
                      <a:gd name="connsiteX7" fmla="*/ 498587 w 582162"/>
                      <a:gd name="connsiteY7" fmla="*/ 637602 h 1639548"/>
                      <a:gd name="connsiteX8" fmla="*/ 372197 w 582162"/>
                      <a:gd name="connsiteY8" fmla="*/ 546012 h 1639548"/>
                      <a:gd name="connsiteX9" fmla="*/ 498617 w 582162"/>
                      <a:gd name="connsiteY9" fmla="*/ 657667 h 1639548"/>
                      <a:gd name="connsiteX10" fmla="*/ 484050 w 582162"/>
                      <a:gd name="connsiteY10" fmla="*/ 820057 h 1639548"/>
                      <a:gd name="connsiteX11" fmla="*/ 270832 w 582162"/>
                      <a:gd name="connsiteY11" fmla="*/ 673231 h 1639548"/>
                      <a:gd name="connsiteX12" fmla="*/ 478917 w 582162"/>
                      <a:gd name="connsiteY12" fmla="*/ 852083 h 1639548"/>
                      <a:gd name="connsiteX13" fmla="*/ 469294 w 582162"/>
                      <a:gd name="connsiteY13" fmla="*/ 1002645 h 1639548"/>
                      <a:gd name="connsiteX14" fmla="*/ 184579 w 582162"/>
                      <a:gd name="connsiteY14" fmla="*/ 795959 h 1639548"/>
                      <a:gd name="connsiteX15" fmla="*/ 466579 w 582162"/>
                      <a:gd name="connsiteY15" fmla="*/ 1042397 h 1639548"/>
                      <a:gd name="connsiteX16" fmla="*/ 459783 w 582162"/>
                      <a:gd name="connsiteY16" fmla="*/ 1179874 h 1639548"/>
                      <a:gd name="connsiteX17" fmla="*/ 119129 w 582162"/>
                      <a:gd name="connsiteY17" fmla="*/ 943486 h 1639548"/>
                      <a:gd name="connsiteX18" fmla="*/ 467006 w 582162"/>
                      <a:gd name="connsiteY18" fmla="*/ 1228896 h 1639548"/>
                      <a:gd name="connsiteX19" fmla="*/ 480083 w 582162"/>
                      <a:gd name="connsiteY19" fmla="*/ 1383852 h 1639548"/>
                      <a:gd name="connsiteX20" fmla="*/ 184579 w 582162"/>
                      <a:gd name="connsiteY20" fmla="*/ 1186679 h 1639548"/>
                      <a:gd name="connsiteX21" fmla="*/ 480050 w 582162"/>
                      <a:gd name="connsiteY21" fmla="*/ 1411085 h 1639548"/>
                      <a:gd name="connsiteX22" fmla="*/ 552481 w 582162"/>
                      <a:gd name="connsiteY22" fmla="*/ 1639356 h 1639548"/>
                      <a:gd name="connsiteX23" fmla="*/ 103908 w 582162"/>
                      <a:gd name="connsiteY23" fmla="*/ 1411291 h 1639548"/>
                      <a:gd name="connsiteX24" fmla="*/ 550099 w 582162"/>
                      <a:gd name="connsiteY24" fmla="*/ 54028 h 163954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</a:cxnLst>
                    <a:rect l="l" t="t" r="r" b="b"/>
                    <a:pathLst>
                      <a:path w="582162" h="1639548">
                        <a:moveTo>
                          <a:pt x="550099" y="54028"/>
                        </a:moveTo>
                        <a:cubicBezTo>
                          <a:pt x="624739" y="-134938"/>
                          <a:pt x="547056" y="229933"/>
                          <a:pt x="536842" y="262190"/>
                        </a:cubicBezTo>
                        <a:cubicBezTo>
                          <a:pt x="526628" y="294447"/>
                          <a:pt x="489477" y="242030"/>
                          <a:pt x="488816" y="247571"/>
                        </a:cubicBezTo>
                        <a:lnTo>
                          <a:pt x="532877" y="295437"/>
                        </a:lnTo>
                        <a:cubicBezTo>
                          <a:pt x="532967" y="355079"/>
                          <a:pt x="525931" y="381896"/>
                          <a:pt x="526021" y="441538"/>
                        </a:cubicBezTo>
                        <a:lnTo>
                          <a:pt x="440807" y="401237"/>
                        </a:lnTo>
                        <a:lnTo>
                          <a:pt x="518260" y="473456"/>
                        </a:lnTo>
                        <a:lnTo>
                          <a:pt x="498587" y="637602"/>
                        </a:lnTo>
                        <a:lnTo>
                          <a:pt x="372197" y="546012"/>
                        </a:lnTo>
                        <a:lnTo>
                          <a:pt x="498617" y="657667"/>
                        </a:lnTo>
                        <a:cubicBezTo>
                          <a:pt x="498709" y="718576"/>
                          <a:pt x="483958" y="759148"/>
                          <a:pt x="484050" y="820057"/>
                        </a:cubicBezTo>
                        <a:lnTo>
                          <a:pt x="270832" y="673231"/>
                        </a:lnTo>
                        <a:lnTo>
                          <a:pt x="478917" y="852083"/>
                        </a:lnTo>
                        <a:lnTo>
                          <a:pt x="469294" y="1002645"/>
                        </a:lnTo>
                        <a:lnTo>
                          <a:pt x="184579" y="795959"/>
                        </a:lnTo>
                        <a:lnTo>
                          <a:pt x="466579" y="1042397"/>
                        </a:lnTo>
                        <a:lnTo>
                          <a:pt x="459783" y="1179874"/>
                        </a:lnTo>
                        <a:lnTo>
                          <a:pt x="119129" y="943486"/>
                        </a:lnTo>
                        <a:lnTo>
                          <a:pt x="467006" y="1228896"/>
                        </a:lnTo>
                        <a:cubicBezTo>
                          <a:pt x="467092" y="1286367"/>
                          <a:pt x="479997" y="1326381"/>
                          <a:pt x="480083" y="1383852"/>
                        </a:cubicBezTo>
                        <a:lnTo>
                          <a:pt x="184579" y="1186679"/>
                        </a:lnTo>
                        <a:lnTo>
                          <a:pt x="480050" y="1411085"/>
                        </a:lnTo>
                        <a:cubicBezTo>
                          <a:pt x="480132" y="1465879"/>
                          <a:pt x="497607" y="1538525"/>
                          <a:pt x="552481" y="1639356"/>
                        </a:cubicBezTo>
                        <a:cubicBezTo>
                          <a:pt x="331520" y="1644295"/>
                          <a:pt x="189138" y="1553987"/>
                          <a:pt x="103908" y="1411291"/>
                        </a:cubicBezTo>
                        <a:cubicBezTo>
                          <a:pt x="-144138" y="987527"/>
                          <a:pt x="70524" y="647047"/>
                          <a:pt x="550099" y="54028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sp>
            <p:nvSpPr>
              <p:cNvPr id="20" name="타원 4">
                <a:extLst>
                  <a:ext uri="{FF2B5EF4-FFF2-40B4-BE49-F238E27FC236}">
                    <a16:creationId xmlns:a16="http://schemas.microsoft.com/office/drawing/2014/main" id="{077B7899-3735-4629-9126-CCA27BB393ED}"/>
                  </a:ext>
                </a:extLst>
              </p:cNvPr>
              <p:cNvSpPr/>
              <p:nvPr/>
            </p:nvSpPr>
            <p:spPr>
              <a:xfrm>
                <a:off x="7557781" y="2499960"/>
                <a:ext cx="617392" cy="617392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Rectangle 21">
                <a:extLst>
                  <a:ext uri="{FF2B5EF4-FFF2-40B4-BE49-F238E27FC236}">
                    <a16:creationId xmlns:a16="http://schemas.microsoft.com/office/drawing/2014/main" id="{3B47C26A-D7A8-47E0-9E4A-49AE97D6790A}"/>
                  </a:ext>
                </a:extLst>
              </p:cNvPr>
              <p:cNvSpPr/>
              <p:nvPr/>
            </p:nvSpPr>
            <p:spPr>
              <a:xfrm rot="15759340">
                <a:off x="7438742" y="1955435"/>
                <a:ext cx="617189" cy="345743"/>
              </a:xfrm>
              <a:custGeom>
                <a:avLst/>
                <a:gdLst/>
                <a:ahLst/>
                <a:cxnLst/>
                <a:rect l="l" t="t" r="r" b="b"/>
                <a:pathLst>
                  <a:path w="4560938" h="2554996">
                    <a:moveTo>
                      <a:pt x="2315585" y="1351978"/>
                    </a:moveTo>
                    <a:lnTo>
                      <a:pt x="2315585" y="1608128"/>
                    </a:lnTo>
                    <a:cubicBezTo>
                      <a:pt x="2332000" y="1604085"/>
                      <a:pt x="2347685" y="1596777"/>
                      <a:pt x="2361832" y="1586519"/>
                    </a:cubicBezTo>
                    <a:cubicBezTo>
                      <a:pt x="2403345" y="1556419"/>
                      <a:pt x="2424829" y="1505846"/>
                      <a:pt x="2417675" y="1455070"/>
                    </a:cubicBezTo>
                    <a:cubicBezTo>
                      <a:pt x="2409025" y="1388817"/>
                      <a:pt x="2368208" y="1366470"/>
                      <a:pt x="2315585" y="1351978"/>
                    </a:cubicBezTo>
                    <a:close/>
                    <a:moveTo>
                      <a:pt x="3612086" y="989467"/>
                    </a:moveTo>
                    <a:cubicBezTo>
                      <a:pt x="3453010" y="989467"/>
                      <a:pt x="3324054" y="1118423"/>
                      <a:pt x="3324054" y="1277499"/>
                    </a:cubicBezTo>
                    <a:cubicBezTo>
                      <a:pt x="3324054" y="1436575"/>
                      <a:pt x="3453010" y="1565531"/>
                      <a:pt x="3612086" y="1565531"/>
                    </a:cubicBezTo>
                    <a:cubicBezTo>
                      <a:pt x="3771162" y="1565531"/>
                      <a:pt x="3900118" y="1436575"/>
                      <a:pt x="3900118" y="1277499"/>
                    </a:cubicBezTo>
                    <a:cubicBezTo>
                      <a:pt x="3900118" y="1118423"/>
                      <a:pt x="3771162" y="989467"/>
                      <a:pt x="3612086" y="989467"/>
                    </a:cubicBezTo>
                    <a:close/>
                    <a:moveTo>
                      <a:pt x="948854" y="989467"/>
                    </a:moveTo>
                    <a:cubicBezTo>
                      <a:pt x="789778" y="989467"/>
                      <a:pt x="660822" y="1118423"/>
                      <a:pt x="660822" y="1277499"/>
                    </a:cubicBezTo>
                    <a:cubicBezTo>
                      <a:pt x="660822" y="1436575"/>
                      <a:pt x="789778" y="1565531"/>
                      <a:pt x="948854" y="1565531"/>
                    </a:cubicBezTo>
                    <a:cubicBezTo>
                      <a:pt x="1107930" y="1565531"/>
                      <a:pt x="1236886" y="1436575"/>
                      <a:pt x="1236886" y="1277499"/>
                    </a:cubicBezTo>
                    <a:cubicBezTo>
                      <a:pt x="1236886" y="1118423"/>
                      <a:pt x="1107930" y="989467"/>
                      <a:pt x="948854" y="989467"/>
                    </a:cubicBezTo>
                    <a:close/>
                    <a:moveTo>
                      <a:pt x="2247651" y="946230"/>
                    </a:moveTo>
                    <a:cubicBezTo>
                      <a:pt x="2230469" y="950266"/>
                      <a:pt x="2214012" y="957763"/>
                      <a:pt x="2199233" y="968479"/>
                    </a:cubicBezTo>
                    <a:cubicBezTo>
                      <a:pt x="2157721" y="998579"/>
                      <a:pt x="2136236" y="1049152"/>
                      <a:pt x="2143390" y="1099928"/>
                    </a:cubicBezTo>
                    <a:cubicBezTo>
                      <a:pt x="2157154" y="1167662"/>
                      <a:pt x="2197550" y="1197656"/>
                      <a:pt x="2247651" y="1217102"/>
                    </a:cubicBezTo>
                    <a:close/>
                    <a:moveTo>
                      <a:pt x="2247651" y="785264"/>
                    </a:moveTo>
                    <a:lnTo>
                      <a:pt x="2315585" y="785264"/>
                    </a:lnTo>
                    <a:lnTo>
                      <a:pt x="2315585" y="832380"/>
                    </a:lnTo>
                    <a:cubicBezTo>
                      <a:pt x="2341411" y="835890"/>
                      <a:pt x="2366862" y="843587"/>
                      <a:pt x="2390991" y="855423"/>
                    </a:cubicBezTo>
                    <a:cubicBezTo>
                      <a:pt x="2474360" y="896319"/>
                      <a:pt x="2528313" y="979930"/>
                      <a:pt x="2531223" y="1072743"/>
                    </a:cubicBezTo>
                    <a:lnTo>
                      <a:pt x="2418963" y="1076264"/>
                    </a:lnTo>
                    <a:cubicBezTo>
                      <a:pt x="2417356" y="1025012"/>
                      <a:pt x="2387564" y="978842"/>
                      <a:pt x="2341528" y="956260"/>
                    </a:cubicBezTo>
                    <a:cubicBezTo>
                      <a:pt x="2333151" y="952151"/>
                      <a:pt x="2324486" y="948946"/>
                      <a:pt x="2315585" y="946938"/>
                    </a:cubicBezTo>
                    <a:lnTo>
                      <a:pt x="2315585" y="1239083"/>
                    </a:lnTo>
                    <a:cubicBezTo>
                      <a:pt x="2404308" y="1264638"/>
                      <a:pt x="2499083" y="1293869"/>
                      <a:pt x="2528899" y="1441205"/>
                    </a:cubicBezTo>
                    <a:cubicBezTo>
                      <a:pt x="2541347" y="1532528"/>
                      <a:pt x="2502457" y="1623287"/>
                      <a:pt x="2427762" y="1677447"/>
                    </a:cubicBezTo>
                    <a:cubicBezTo>
                      <a:pt x="2394006" y="1701923"/>
                      <a:pt x="2355419" y="1717125"/>
                      <a:pt x="2315585" y="1722661"/>
                    </a:cubicBezTo>
                    <a:lnTo>
                      <a:pt x="2315585" y="1769734"/>
                    </a:lnTo>
                    <a:lnTo>
                      <a:pt x="2247651" y="1769734"/>
                    </a:lnTo>
                    <a:lnTo>
                      <a:pt x="2247651" y="1722944"/>
                    </a:lnTo>
                    <a:cubicBezTo>
                      <a:pt x="2221084" y="1719537"/>
                      <a:pt x="2194881" y="1711743"/>
                      <a:pt x="2170074" y="1699575"/>
                    </a:cubicBezTo>
                    <a:cubicBezTo>
                      <a:pt x="2086705" y="1658679"/>
                      <a:pt x="2032752" y="1575069"/>
                      <a:pt x="2029842" y="1482255"/>
                    </a:cubicBezTo>
                    <a:lnTo>
                      <a:pt x="2142102" y="1478734"/>
                    </a:lnTo>
                    <a:cubicBezTo>
                      <a:pt x="2143709" y="1529986"/>
                      <a:pt x="2173501" y="1576156"/>
                      <a:pt x="2219537" y="1598738"/>
                    </a:cubicBezTo>
                    <a:cubicBezTo>
                      <a:pt x="2228602" y="1603184"/>
                      <a:pt x="2238004" y="1606573"/>
                      <a:pt x="2247651" y="1608616"/>
                    </a:cubicBezTo>
                    <a:lnTo>
                      <a:pt x="2247651" y="1335176"/>
                    </a:lnTo>
                    <a:cubicBezTo>
                      <a:pt x="2162261" y="1314127"/>
                      <a:pt x="2069489" y="1278142"/>
                      <a:pt x="2032173" y="1115597"/>
                    </a:cubicBezTo>
                    <a:cubicBezTo>
                      <a:pt x="2019217" y="1023646"/>
                      <a:pt x="2058125" y="932061"/>
                      <a:pt x="2133303" y="877552"/>
                    </a:cubicBezTo>
                    <a:cubicBezTo>
                      <a:pt x="2167670" y="852632"/>
                      <a:pt x="2207046" y="837325"/>
                      <a:pt x="2247651" y="832077"/>
                    </a:cubicBezTo>
                    <a:close/>
                    <a:moveTo>
                      <a:pt x="2280470" y="617534"/>
                    </a:moveTo>
                    <a:cubicBezTo>
                      <a:pt x="1915981" y="617534"/>
                      <a:pt x="1620504" y="913011"/>
                      <a:pt x="1620504" y="1277500"/>
                    </a:cubicBezTo>
                    <a:cubicBezTo>
                      <a:pt x="1620504" y="1641989"/>
                      <a:pt x="1915981" y="1937466"/>
                      <a:pt x="2280470" y="1937466"/>
                    </a:cubicBezTo>
                    <a:cubicBezTo>
                      <a:pt x="2644959" y="1937466"/>
                      <a:pt x="2940436" y="1641989"/>
                      <a:pt x="2940436" y="1277500"/>
                    </a:cubicBezTo>
                    <a:cubicBezTo>
                      <a:pt x="2940436" y="913011"/>
                      <a:pt x="2644959" y="617534"/>
                      <a:pt x="2280470" y="617534"/>
                    </a:cubicBezTo>
                    <a:close/>
                    <a:moveTo>
                      <a:pt x="284505" y="265281"/>
                    </a:moveTo>
                    <a:lnTo>
                      <a:pt x="4276434" y="265281"/>
                    </a:lnTo>
                    <a:lnTo>
                      <a:pt x="4276434" y="2289716"/>
                    </a:lnTo>
                    <a:lnTo>
                      <a:pt x="284505" y="2289716"/>
                    </a:lnTo>
                    <a:close/>
                    <a:moveTo>
                      <a:pt x="180344" y="148161"/>
                    </a:moveTo>
                    <a:lnTo>
                      <a:pt x="180344" y="2406836"/>
                    </a:lnTo>
                    <a:lnTo>
                      <a:pt x="4380595" y="2406836"/>
                    </a:lnTo>
                    <a:lnTo>
                      <a:pt x="4380595" y="148161"/>
                    </a:lnTo>
                    <a:close/>
                    <a:moveTo>
                      <a:pt x="0" y="0"/>
                    </a:moveTo>
                    <a:lnTo>
                      <a:pt x="4560938" y="0"/>
                    </a:lnTo>
                    <a:lnTo>
                      <a:pt x="4560938" y="2554996"/>
                    </a:lnTo>
                    <a:lnTo>
                      <a:pt x="0" y="2554996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6" name="Rectangle 21">
                <a:extLst>
                  <a:ext uri="{FF2B5EF4-FFF2-40B4-BE49-F238E27FC236}">
                    <a16:creationId xmlns:a16="http://schemas.microsoft.com/office/drawing/2014/main" id="{75C7BF6C-CA3B-4394-9695-83FFAC360A7E}"/>
                  </a:ext>
                </a:extLst>
              </p:cNvPr>
              <p:cNvSpPr/>
              <p:nvPr/>
            </p:nvSpPr>
            <p:spPr>
              <a:xfrm rot="11980498">
                <a:off x="6900650" y="2402545"/>
                <a:ext cx="617189" cy="345743"/>
              </a:xfrm>
              <a:custGeom>
                <a:avLst/>
                <a:gdLst/>
                <a:ahLst/>
                <a:cxnLst/>
                <a:rect l="l" t="t" r="r" b="b"/>
                <a:pathLst>
                  <a:path w="4560938" h="2554996">
                    <a:moveTo>
                      <a:pt x="2315585" y="1351978"/>
                    </a:moveTo>
                    <a:lnTo>
                      <a:pt x="2315585" y="1608128"/>
                    </a:lnTo>
                    <a:cubicBezTo>
                      <a:pt x="2332000" y="1604085"/>
                      <a:pt x="2347685" y="1596777"/>
                      <a:pt x="2361832" y="1586519"/>
                    </a:cubicBezTo>
                    <a:cubicBezTo>
                      <a:pt x="2403345" y="1556419"/>
                      <a:pt x="2424829" y="1505846"/>
                      <a:pt x="2417675" y="1455070"/>
                    </a:cubicBezTo>
                    <a:cubicBezTo>
                      <a:pt x="2409025" y="1388817"/>
                      <a:pt x="2368208" y="1366470"/>
                      <a:pt x="2315585" y="1351978"/>
                    </a:cubicBezTo>
                    <a:close/>
                    <a:moveTo>
                      <a:pt x="3612086" y="989467"/>
                    </a:moveTo>
                    <a:cubicBezTo>
                      <a:pt x="3453010" y="989467"/>
                      <a:pt x="3324054" y="1118423"/>
                      <a:pt x="3324054" y="1277499"/>
                    </a:cubicBezTo>
                    <a:cubicBezTo>
                      <a:pt x="3324054" y="1436575"/>
                      <a:pt x="3453010" y="1565531"/>
                      <a:pt x="3612086" y="1565531"/>
                    </a:cubicBezTo>
                    <a:cubicBezTo>
                      <a:pt x="3771162" y="1565531"/>
                      <a:pt x="3900118" y="1436575"/>
                      <a:pt x="3900118" y="1277499"/>
                    </a:cubicBezTo>
                    <a:cubicBezTo>
                      <a:pt x="3900118" y="1118423"/>
                      <a:pt x="3771162" y="989467"/>
                      <a:pt x="3612086" y="989467"/>
                    </a:cubicBezTo>
                    <a:close/>
                    <a:moveTo>
                      <a:pt x="948854" y="989467"/>
                    </a:moveTo>
                    <a:cubicBezTo>
                      <a:pt x="789778" y="989467"/>
                      <a:pt x="660822" y="1118423"/>
                      <a:pt x="660822" y="1277499"/>
                    </a:cubicBezTo>
                    <a:cubicBezTo>
                      <a:pt x="660822" y="1436575"/>
                      <a:pt x="789778" y="1565531"/>
                      <a:pt x="948854" y="1565531"/>
                    </a:cubicBezTo>
                    <a:cubicBezTo>
                      <a:pt x="1107930" y="1565531"/>
                      <a:pt x="1236886" y="1436575"/>
                      <a:pt x="1236886" y="1277499"/>
                    </a:cubicBezTo>
                    <a:cubicBezTo>
                      <a:pt x="1236886" y="1118423"/>
                      <a:pt x="1107930" y="989467"/>
                      <a:pt x="948854" y="989467"/>
                    </a:cubicBezTo>
                    <a:close/>
                    <a:moveTo>
                      <a:pt x="2247651" y="946230"/>
                    </a:moveTo>
                    <a:cubicBezTo>
                      <a:pt x="2230469" y="950266"/>
                      <a:pt x="2214012" y="957763"/>
                      <a:pt x="2199233" y="968479"/>
                    </a:cubicBezTo>
                    <a:cubicBezTo>
                      <a:pt x="2157721" y="998579"/>
                      <a:pt x="2136236" y="1049152"/>
                      <a:pt x="2143390" y="1099928"/>
                    </a:cubicBezTo>
                    <a:cubicBezTo>
                      <a:pt x="2157154" y="1167662"/>
                      <a:pt x="2197550" y="1197656"/>
                      <a:pt x="2247651" y="1217102"/>
                    </a:cubicBezTo>
                    <a:close/>
                    <a:moveTo>
                      <a:pt x="2247651" y="785264"/>
                    </a:moveTo>
                    <a:lnTo>
                      <a:pt x="2315585" y="785264"/>
                    </a:lnTo>
                    <a:lnTo>
                      <a:pt x="2315585" y="832380"/>
                    </a:lnTo>
                    <a:cubicBezTo>
                      <a:pt x="2341411" y="835890"/>
                      <a:pt x="2366862" y="843587"/>
                      <a:pt x="2390991" y="855423"/>
                    </a:cubicBezTo>
                    <a:cubicBezTo>
                      <a:pt x="2474360" y="896319"/>
                      <a:pt x="2528313" y="979930"/>
                      <a:pt x="2531223" y="1072743"/>
                    </a:cubicBezTo>
                    <a:lnTo>
                      <a:pt x="2418963" y="1076264"/>
                    </a:lnTo>
                    <a:cubicBezTo>
                      <a:pt x="2417356" y="1025012"/>
                      <a:pt x="2387564" y="978842"/>
                      <a:pt x="2341528" y="956260"/>
                    </a:cubicBezTo>
                    <a:cubicBezTo>
                      <a:pt x="2333151" y="952151"/>
                      <a:pt x="2324486" y="948946"/>
                      <a:pt x="2315585" y="946938"/>
                    </a:cubicBezTo>
                    <a:lnTo>
                      <a:pt x="2315585" y="1239083"/>
                    </a:lnTo>
                    <a:cubicBezTo>
                      <a:pt x="2404308" y="1264638"/>
                      <a:pt x="2499083" y="1293869"/>
                      <a:pt x="2528899" y="1441205"/>
                    </a:cubicBezTo>
                    <a:cubicBezTo>
                      <a:pt x="2541347" y="1532528"/>
                      <a:pt x="2502457" y="1623287"/>
                      <a:pt x="2427762" y="1677447"/>
                    </a:cubicBezTo>
                    <a:cubicBezTo>
                      <a:pt x="2394006" y="1701923"/>
                      <a:pt x="2355419" y="1717125"/>
                      <a:pt x="2315585" y="1722661"/>
                    </a:cubicBezTo>
                    <a:lnTo>
                      <a:pt x="2315585" y="1769734"/>
                    </a:lnTo>
                    <a:lnTo>
                      <a:pt x="2247651" y="1769734"/>
                    </a:lnTo>
                    <a:lnTo>
                      <a:pt x="2247651" y="1722944"/>
                    </a:lnTo>
                    <a:cubicBezTo>
                      <a:pt x="2221084" y="1719537"/>
                      <a:pt x="2194881" y="1711743"/>
                      <a:pt x="2170074" y="1699575"/>
                    </a:cubicBezTo>
                    <a:cubicBezTo>
                      <a:pt x="2086705" y="1658679"/>
                      <a:pt x="2032752" y="1575069"/>
                      <a:pt x="2029842" y="1482255"/>
                    </a:cubicBezTo>
                    <a:lnTo>
                      <a:pt x="2142102" y="1478734"/>
                    </a:lnTo>
                    <a:cubicBezTo>
                      <a:pt x="2143709" y="1529986"/>
                      <a:pt x="2173501" y="1576156"/>
                      <a:pt x="2219537" y="1598738"/>
                    </a:cubicBezTo>
                    <a:cubicBezTo>
                      <a:pt x="2228602" y="1603184"/>
                      <a:pt x="2238004" y="1606573"/>
                      <a:pt x="2247651" y="1608616"/>
                    </a:cubicBezTo>
                    <a:lnTo>
                      <a:pt x="2247651" y="1335176"/>
                    </a:lnTo>
                    <a:cubicBezTo>
                      <a:pt x="2162261" y="1314127"/>
                      <a:pt x="2069489" y="1278142"/>
                      <a:pt x="2032173" y="1115597"/>
                    </a:cubicBezTo>
                    <a:cubicBezTo>
                      <a:pt x="2019217" y="1023646"/>
                      <a:pt x="2058125" y="932061"/>
                      <a:pt x="2133303" y="877552"/>
                    </a:cubicBezTo>
                    <a:cubicBezTo>
                      <a:pt x="2167670" y="852632"/>
                      <a:pt x="2207046" y="837325"/>
                      <a:pt x="2247651" y="832077"/>
                    </a:cubicBezTo>
                    <a:close/>
                    <a:moveTo>
                      <a:pt x="2280470" y="617534"/>
                    </a:moveTo>
                    <a:cubicBezTo>
                      <a:pt x="1915981" y="617534"/>
                      <a:pt x="1620504" y="913011"/>
                      <a:pt x="1620504" y="1277500"/>
                    </a:cubicBezTo>
                    <a:cubicBezTo>
                      <a:pt x="1620504" y="1641989"/>
                      <a:pt x="1915981" y="1937466"/>
                      <a:pt x="2280470" y="1937466"/>
                    </a:cubicBezTo>
                    <a:cubicBezTo>
                      <a:pt x="2644959" y="1937466"/>
                      <a:pt x="2940436" y="1641989"/>
                      <a:pt x="2940436" y="1277500"/>
                    </a:cubicBezTo>
                    <a:cubicBezTo>
                      <a:pt x="2940436" y="913011"/>
                      <a:pt x="2644959" y="617534"/>
                      <a:pt x="2280470" y="617534"/>
                    </a:cubicBezTo>
                    <a:close/>
                    <a:moveTo>
                      <a:pt x="284505" y="265281"/>
                    </a:moveTo>
                    <a:lnTo>
                      <a:pt x="4276434" y="265281"/>
                    </a:lnTo>
                    <a:lnTo>
                      <a:pt x="4276434" y="2289716"/>
                    </a:lnTo>
                    <a:lnTo>
                      <a:pt x="284505" y="2289716"/>
                    </a:lnTo>
                    <a:close/>
                    <a:moveTo>
                      <a:pt x="180344" y="148161"/>
                    </a:moveTo>
                    <a:lnTo>
                      <a:pt x="180344" y="2406836"/>
                    </a:lnTo>
                    <a:lnTo>
                      <a:pt x="4380595" y="2406836"/>
                    </a:lnTo>
                    <a:lnTo>
                      <a:pt x="4380595" y="148161"/>
                    </a:lnTo>
                    <a:close/>
                    <a:moveTo>
                      <a:pt x="0" y="0"/>
                    </a:moveTo>
                    <a:lnTo>
                      <a:pt x="4560938" y="0"/>
                    </a:lnTo>
                    <a:lnTo>
                      <a:pt x="4560938" y="2554996"/>
                    </a:lnTo>
                    <a:lnTo>
                      <a:pt x="0" y="2554996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7" name="Rectangle 21">
                <a:extLst>
                  <a:ext uri="{FF2B5EF4-FFF2-40B4-BE49-F238E27FC236}">
                    <a16:creationId xmlns:a16="http://schemas.microsoft.com/office/drawing/2014/main" id="{F6A1864C-032F-4A24-A514-79B68EBD985E}"/>
                  </a:ext>
                </a:extLst>
              </p:cNvPr>
              <p:cNvSpPr/>
              <p:nvPr/>
            </p:nvSpPr>
            <p:spPr>
              <a:xfrm rot="19265083">
                <a:off x="7027522" y="3061057"/>
                <a:ext cx="617189" cy="345743"/>
              </a:xfrm>
              <a:custGeom>
                <a:avLst/>
                <a:gdLst/>
                <a:ahLst/>
                <a:cxnLst/>
                <a:rect l="l" t="t" r="r" b="b"/>
                <a:pathLst>
                  <a:path w="4560938" h="2554996">
                    <a:moveTo>
                      <a:pt x="2315585" y="1351978"/>
                    </a:moveTo>
                    <a:lnTo>
                      <a:pt x="2315585" y="1608128"/>
                    </a:lnTo>
                    <a:cubicBezTo>
                      <a:pt x="2332000" y="1604085"/>
                      <a:pt x="2347685" y="1596777"/>
                      <a:pt x="2361832" y="1586519"/>
                    </a:cubicBezTo>
                    <a:cubicBezTo>
                      <a:pt x="2403345" y="1556419"/>
                      <a:pt x="2424829" y="1505846"/>
                      <a:pt x="2417675" y="1455070"/>
                    </a:cubicBezTo>
                    <a:cubicBezTo>
                      <a:pt x="2409025" y="1388817"/>
                      <a:pt x="2368208" y="1366470"/>
                      <a:pt x="2315585" y="1351978"/>
                    </a:cubicBezTo>
                    <a:close/>
                    <a:moveTo>
                      <a:pt x="3612086" y="989467"/>
                    </a:moveTo>
                    <a:cubicBezTo>
                      <a:pt x="3453010" y="989467"/>
                      <a:pt x="3324054" y="1118423"/>
                      <a:pt x="3324054" y="1277499"/>
                    </a:cubicBezTo>
                    <a:cubicBezTo>
                      <a:pt x="3324054" y="1436575"/>
                      <a:pt x="3453010" y="1565531"/>
                      <a:pt x="3612086" y="1565531"/>
                    </a:cubicBezTo>
                    <a:cubicBezTo>
                      <a:pt x="3771162" y="1565531"/>
                      <a:pt x="3900118" y="1436575"/>
                      <a:pt x="3900118" y="1277499"/>
                    </a:cubicBezTo>
                    <a:cubicBezTo>
                      <a:pt x="3900118" y="1118423"/>
                      <a:pt x="3771162" y="989467"/>
                      <a:pt x="3612086" y="989467"/>
                    </a:cubicBezTo>
                    <a:close/>
                    <a:moveTo>
                      <a:pt x="948854" y="989467"/>
                    </a:moveTo>
                    <a:cubicBezTo>
                      <a:pt x="789778" y="989467"/>
                      <a:pt x="660822" y="1118423"/>
                      <a:pt x="660822" y="1277499"/>
                    </a:cubicBezTo>
                    <a:cubicBezTo>
                      <a:pt x="660822" y="1436575"/>
                      <a:pt x="789778" y="1565531"/>
                      <a:pt x="948854" y="1565531"/>
                    </a:cubicBezTo>
                    <a:cubicBezTo>
                      <a:pt x="1107930" y="1565531"/>
                      <a:pt x="1236886" y="1436575"/>
                      <a:pt x="1236886" y="1277499"/>
                    </a:cubicBezTo>
                    <a:cubicBezTo>
                      <a:pt x="1236886" y="1118423"/>
                      <a:pt x="1107930" y="989467"/>
                      <a:pt x="948854" y="989467"/>
                    </a:cubicBezTo>
                    <a:close/>
                    <a:moveTo>
                      <a:pt x="2247651" y="946230"/>
                    </a:moveTo>
                    <a:cubicBezTo>
                      <a:pt x="2230469" y="950266"/>
                      <a:pt x="2214012" y="957763"/>
                      <a:pt x="2199233" y="968479"/>
                    </a:cubicBezTo>
                    <a:cubicBezTo>
                      <a:pt x="2157721" y="998579"/>
                      <a:pt x="2136236" y="1049152"/>
                      <a:pt x="2143390" y="1099928"/>
                    </a:cubicBezTo>
                    <a:cubicBezTo>
                      <a:pt x="2157154" y="1167662"/>
                      <a:pt x="2197550" y="1197656"/>
                      <a:pt x="2247651" y="1217102"/>
                    </a:cubicBezTo>
                    <a:close/>
                    <a:moveTo>
                      <a:pt x="2247651" y="785264"/>
                    </a:moveTo>
                    <a:lnTo>
                      <a:pt x="2315585" y="785264"/>
                    </a:lnTo>
                    <a:lnTo>
                      <a:pt x="2315585" y="832380"/>
                    </a:lnTo>
                    <a:cubicBezTo>
                      <a:pt x="2341411" y="835890"/>
                      <a:pt x="2366862" y="843587"/>
                      <a:pt x="2390991" y="855423"/>
                    </a:cubicBezTo>
                    <a:cubicBezTo>
                      <a:pt x="2474360" y="896319"/>
                      <a:pt x="2528313" y="979930"/>
                      <a:pt x="2531223" y="1072743"/>
                    </a:cubicBezTo>
                    <a:lnTo>
                      <a:pt x="2418963" y="1076264"/>
                    </a:lnTo>
                    <a:cubicBezTo>
                      <a:pt x="2417356" y="1025012"/>
                      <a:pt x="2387564" y="978842"/>
                      <a:pt x="2341528" y="956260"/>
                    </a:cubicBezTo>
                    <a:cubicBezTo>
                      <a:pt x="2333151" y="952151"/>
                      <a:pt x="2324486" y="948946"/>
                      <a:pt x="2315585" y="946938"/>
                    </a:cubicBezTo>
                    <a:lnTo>
                      <a:pt x="2315585" y="1239083"/>
                    </a:lnTo>
                    <a:cubicBezTo>
                      <a:pt x="2404308" y="1264638"/>
                      <a:pt x="2499083" y="1293869"/>
                      <a:pt x="2528899" y="1441205"/>
                    </a:cubicBezTo>
                    <a:cubicBezTo>
                      <a:pt x="2541347" y="1532528"/>
                      <a:pt x="2502457" y="1623287"/>
                      <a:pt x="2427762" y="1677447"/>
                    </a:cubicBezTo>
                    <a:cubicBezTo>
                      <a:pt x="2394006" y="1701923"/>
                      <a:pt x="2355419" y="1717125"/>
                      <a:pt x="2315585" y="1722661"/>
                    </a:cubicBezTo>
                    <a:lnTo>
                      <a:pt x="2315585" y="1769734"/>
                    </a:lnTo>
                    <a:lnTo>
                      <a:pt x="2247651" y="1769734"/>
                    </a:lnTo>
                    <a:lnTo>
                      <a:pt x="2247651" y="1722944"/>
                    </a:lnTo>
                    <a:cubicBezTo>
                      <a:pt x="2221084" y="1719537"/>
                      <a:pt x="2194881" y="1711743"/>
                      <a:pt x="2170074" y="1699575"/>
                    </a:cubicBezTo>
                    <a:cubicBezTo>
                      <a:pt x="2086705" y="1658679"/>
                      <a:pt x="2032752" y="1575069"/>
                      <a:pt x="2029842" y="1482255"/>
                    </a:cubicBezTo>
                    <a:lnTo>
                      <a:pt x="2142102" y="1478734"/>
                    </a:lnTo>
                    <a:cubicBezTo>
                      <a:pt x="2143709" y="1529986"/>
                      <a:pt x="2173501" y="1576156"/>
                      <a:pt x="2219537" y="1598738"/>
                    </a:cubicBezTo>
                    <a:cubicBezTo>
                      <a:pt x="2228602" y="1603184"/>
                      <a:pt x="2238004" y="1606573"/>
                      <a:pt x="2247651" y="1608616"/>
                    </a:cubicBezTo>
                    <a:lnTo>
                      <a:pt x="2247651" y="1335176"/>
                    </a:lnTo>
                    <a:cubicBezTo>
                      <a:pt x="2162261" y="1314127"/>
                      <a:pt x="2069489" y="1278142"/>
                      <a:pt x="2032173" y="1115597"/>
                    </a:cubicBezTo>
                    <a:cubicBezTo>
                      <a:pt x="2019217" y="1023646"/>
                      <a:pt x="2058125" y="932061"/>
                      <a:pt x="2133303" y="877552"/>
                    </a:cubicBezTo>
                    <a:cubicBezTo>
                      <a:pt x="2167670" y="852632"/>
                      <a:pt x="2207046" y="837325"/>
                      <a:pt x="2247651" y="832077"/>
                    </a:cubicBezTo>
                    <a:close/>
                    <a:moveTo>
                      <a:pt x="2280470" y="617534"/>
                    </a:moveTo>
                    <a:cubicBezTo>
                      <a:pt x="1915981" y="617534"/>
                      <a:pt x="1620504" y="913011"/>
                      <a:pt x="1620504" y="1277500"/>
                    </a:cubicBezTo>
                    <a:cubicBezTo>
                      <a:pt x="1620504" y="1641989"/>
                      <a:pt x="1915981" y="1937466"/>
                      <a:pt x="2280470" y="1937466"/>
                    </a:cubicBezTo>
                    <a:cubicBezTo>
                      <a:pt x="2644959" y="1937466"/>
                      <a:pt x="2940436" y="1641989"/>
                      <a:pt x="2940436" y="1277500"/>
                    </a:cubicBezTo>
                    <a:cubicBezTo>
                      <a:pt x="2940436" y="913011"/>
                      <a:pt x="2644959" y="617534"/>
                      <a:pt x="2280470" y="617534"/>
                    </a:cubicBezTo>
                    <a:close/>
                    <a:moveTo>
                      <a:pt x="284505" y="265281"/>
                    </a:moveTo>
                    <a:lnTo>
                      <a:pt x="4276434" y="265281"/>
                    </a:lnTo>
                    <a:lnTo>
                      <a:pt x="4276434" y="2289716"/>
                    </a:lnTo>
                    <a:lnTo>
                      <a:pt x="284505" y="2289716"/>
                    </a:lnTo>
                    <a:close/>
                    <a:moveTo>
                      <a:pt x="180344" y="148161"/>
                    </a:moveTo>
                    <a:lnTo>
                      <a:pt x="180344" y="2406836"/>
                    </a:lnTo>
                    <a:lnTo>
                      <a:pt x="4380595" y="2406836"/>
                    </a:lnTo>
                    <a:lnTo>
                      <a:pt x="4380595" y="148161"/>
                    </a:lnTo>
                    <a:close/>
                    <a:moveTo>
                      <a:pt x="0" y="0"/>
                    </a:moveTo>
                    <a:lnTo>
                      <a:pt x="4560938" y="0"/>
                    </a:lnTo>
                    <a:lnTo>
                      <a:pt x="4560938" y="2554996"/>
                    </a:lnTo>
                    <a:lnTo>
                      <a:pt x="0" y="2554996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8" name="Rectangle 21">
                <a:extLst>
                  <a:ext uri="{FF2B5EF4-FFF2-40B4-BE49-F238E27FC236}">
                    <a16:creationId xmlns:a16="http://schemas.microsoft.com/office/drawing/2014/main" id="{E39D2C66-5BE6-41B3-A08A-AD666AF0510C}"/>
                  </a:ext>
                </a:extLst>
              </p:cNvPr>
              <p:cNvSpPr/>
              <p:nvPr/>
            </p:nvSpPr>
            <p:spPr>
              <a:xfrm rot="9071228" flipH="1">
                <a:off x="8136495" y="2287450"/>
                <a:ext cx="617189" cy="345743"/>
              </a:xfrm>
              <a:custGeom>
                <a:avLst/>
                <a:gdLst/>
                <a:ahLst/>
                <a:cxnLst/>
                <a:rect l="l" t="t" r="r" b="b"/>
                <a:pathLst>
                  <a:path w="4560938" h="2554996">
                    <a:moveTo>
                      <a:pt x="2315585" y="1351978"/>
                    </a:moveTo>
                    <a:lnTo>
                      <a:pt x="2315585" y="1608128"/>
                    </a:lnTo>
                    <a:cubicBezTo>
                      <a:pt x="2332000" y="1604085"/>
                      <a:pt x="2347685" y="1596777"/>
                      <a:pt x="2361832" y="1586519"/>
                    </a:cubicBezTo>
                    <a:cubicBezTo>
                      <a:pt x="2403345" y="1556419"/>
                      <a:pt x="2424829" y="1505846"/>
                      <a:pt x="2417675" y="1455070"/>
                    </a:cubicBezTo>
                    <a:cubicBezTo>
                      <a:pt x="2409025" y="1388817"/>
                      <a:pt x="2368208" y="1366470"/>
                      <a:pt x="2315585" y="1351978"/>
                    </a:cubicBezTo>
                    <a:close/>
                    <a:moveTo>
                      <a:pt x="3612086" y="989467"/>
                    </a:moveTo>
                    <a:cubicBezTo>
                      <a:pt x="3453010" y="989467"/>
                      <a:pt x="3324054" y="1118423"/>
                      <a:pt x="3324054" y="1277499"/>
                    </a:cubicBezTo>
                    <a:cubicBezTo>
                      <a:pt x="3324054" y="1436575"/>
                      <a:pt x="3453010" y="1565531"/>
                      <a:pt x="3612086" y="1565531"/>
                    </a:cubicBezTo>
                    <a:cubicBezTo>
                      <a:pt x="3771162" y="1565531"/>
                      <a:pt x="3900118" y="1436575"/>
                      <a:pt x="3900118" y="1277499"/>
                    </a:cubicBezTo>
                    <a:cubicBezTo>
                      <a:pt x="3900118" y="1118423"/>
                      <a:pt x="3771162" y="989467"/>
                      <a:pt x="3612086" y="989467"/>
                    </a:cubicBezTo>
                    <a:close/>
                    <a:moveTo>
                      <a:pt x="948854" y="989467"/>
                    </a:moveTo>
                    <a:cubicBezTo>
                      <a:pt x="789778" y="989467"/>
                      <a:pt x="660822" y="1118423"/>
                      <a:pt x="660822" y="1277499"/>
                    </a:cubicBezTo>
                    <a:cubicBezTo>
                      <a:pt x="660822" y="1436575"/>
                      <a:pt x="789778" y="1565531"/>
                      <a:pt x="948854" y="1565531"/>
                    </a:cubicBezTo>
                    <a:cubicBezTo>
                      <a:pt x="1107930" y="1565531"/>
                      <a:pt x="1236886" y="1436575"/>
                      <a:pt x="1236886" y="1277499"/>
                    </a:cubicBezTo>
                    <a:cubicBezTo>
                      <a:pt x="1236886" y="1118423"/>
                      <a:pt x="1107930" y="989467"/>
                      <a:pt x="948854" y="989467"/>
                    </a:cubicBezTo>
                    <a:close/>
                    <a:moveTo>
                      <a:pt x="2247651" y="946230"/>
                    </a:moveTo>
                    <a:cubicBezTo>
                      <a:pt x="2230469" y="950266"/>
                      <a:pt x="2214012" y="957763"/>
                      <a:pt x="2199233" y="968479"/>
                    </a:cubicBezTo>
                    <a:cubicBezTo>
                      <a:pt x="2157721" y="998579"/>
                      <a:pt x="2136236" y="1049152"/>
                      <a:pt x="2143390" y="1099928"/>
                    </a:cubicBezTo>
                    <a:cubicBezTo>
                      <a:pt x="2157154" y="1167662"/>
                      <a:pt x="2197550" y="1197656"/>
                      <a:pt x="2247651" y="1217102"/>
                    </a:cubicBezTo>
                    <a:close/>
                    <a:moveTo>
                      <a:pt x="2247651" y="785264"/>
                    </a:moveTo>
                    <a:lnTo>
                      <a:pt x="2315585" y="785264"/>
                    </a:lnTo>
                    <a:lnTo>
                      <a:pt x="2315585" y="832380"/>
                    </a:lnTo>
                    <a:cubicBezTo>
                      <a:pt x="2341411" y="835890"/>
                      <a:pt x="2366862" y="843587"/>
                      <a:pt x="2390991" y="855423"/>
                    </a:cubicBezTo>
                    <a:cubicBezTo>
                      <a:pt x="2474360" y="896319"/>
                      <a:pt x="2528313" y="979930"/>
                      <a:pt x="2531223" y="1072743"/>
                    </a:cubicBezTo>
                    <a:lnTo>
                      <a:pt x="2418963" y="1076264"/>
                    </a:lnTo>
                    <a:cubicBezTo>
                      <a:pt x="2417356" y="1025012"/>
                      <a:pt x="2387564" y="978842"/>
                      <a:pt x="2341528" y="956260"/>
                    </a:cubicBezTo>
                    <a:cubicBezTo>
                      <a:pt x="2333151" y="952151"/>
                      <a:pt x="2324486" y="948946"/>
                      <a:pt x="2315585" y="946938"/>
                    </a:cubicBezTo>
                    <a:lnTo>
                      <a:pt x="2315585" y="1239083"/>
                    </a:lnTo>
                    <a:cubicBezTo>
                      <a:pt x="2404308" y="1264638"/>
                      <a:pt x="2499083" y="1293869"/>
                      <a:pt x="2528899" y="1441205"/>
                    </a:cubicBezTo>
                    <a:cubicBezTo>
                      <a:pt x="2541347" y="1532528"/>
                      <a:pt x="2502457" y="1623287"/>
                      <a:pt x="2427762" y="1677447"/>
                    </a:cubicBezTo>
                    <a:cubicBezTo>
                      <a:pt x="2394006" y="1701923"/>
                      <a:pt x="2355419" y="1717125"/>
                      <a:pt x="2315585" y="1722661"/>
                    </a:cubicBezTo>
                    <a:lnTo>
                      <a:pt x="2315585" y="1769734"/>
                    </a:lnTo>
                    <a:lnTo>
                      <a:pt x="2247651" y="1769734"/>
                    </a:lnTo>
                    <a:lnTo>
                      <a:pt x="2247651" y="1722944"/>
                    </a:lnTo>
                    <a:cubicBezTo>
                      <a:pt x="2221084" y="1719537"/>
                      <a:pt x="2194881" y="1711743"/>
                      <a:pt x="2170074" y="1699575"/>
                    </a:cubicBezTo>
                    <a:cubicBezTo>
                      <a:pt x="2086705" y="1658679"/>
                      <a:pt x="2032752" y="1575069"/>
                      <a:pt x="2029842" y="1482255"/>
                    </a:cubicBezTo>
                    <a:lnTo>
                      <a:pt x="2142102" y="1478734"/>
                    </a:lnTo>
                    <a:cubicBezTo>
                      <a:pt x="2143709" y="1529986"/>
                      <a:pt x="2173501" y="1576156"/>
                      <a:pt x="2219537" y="1598738"/>
                    </a:cubicBezTo>
                    <a:cubicBezTo>
                      <a:pt x="2228602" y="1603184"/>
                      <a:pt x="2238004" y="1606573"/>
                      <a:pt x="2247651" y="1608616"/>
                    </a:cubicBezTo>
                    <a:lnTo>
                      <a:pt x="2247651" y="1335176"/>
                    </a:lnTo>
                    <a:cubicBezTo>
                      <a:pt x="2162261" y="1314127"/>
                      <a:pt x="2069489" y="1278142"/>
                      <a:pt x="2032173" y="1115597"/>
                    </a:cubicBezTo>
                    <a:cubicBezTo>
                      <a:pt x="2019217" y="1023646"/>
                      <a:pt x="2058125" y="932061"/>
                      <a:pt x="2133303" y="877552"/>
                    </a:cubicBezTo>
                    <a:cubicBezTo>
                      <a:pt x="2167670" y="852632"/>
                      <a:pt x="2207046" y="837325"/>
                      <a:pt x="2247651" y="832077"/>
                    </a:cubicBezTo>
                    <a:close/>
                    <a:moveTo>
                      <a:pt x="2280470" y="617534"/>
                    </a:moveTo>
                    <a:cubicBezTo>
                      <a:pt x="1915981" y="617534"/>
                      <a:pt x="1620504" y="913011"/>
                      <a:pt x="1620504" y="1277500"/>
                    </a:cubicBezTo>
                    <a:cubicBezTo>
                      <a:pt x="1620504" y="1641989"/>
                      <a:pt x="1915981" y="1937466"/>
                      <a:pt x="2280470" y="1937466"/>
                    </a:cubicBezTo>
                    <a:cubicBezTo>
                      <a:pt x="2644959" y="1937466"/>
                      <a:pt x="2940436" y="1641989"/>
                      <a:pt x="2940436" y="1277500"/>
                    </a:cubicBezTo>
                    <a:cubicBezTo>
                      <a:pt x="2940436" y="913011"/>
                      <a:pt x="2644959" y="617534"/>
                      <a:pt x="2280470" y="617534"/>
                    </a:cubicBezTo>
                    <a:close/>
                    <a:moveTo>
                      <a:pt x="284505" y="265281"/>
                    </a:moveTo>
                    <a:lnTo>
                      <a:pt x="4276434" y="265281"/>
                    </a:lnTo>
                    <a:lnTo>
                      <a:pt x="4276434" y="2289716"/>
                    </a:lnTo>
                    <a:lnTo>
                      <a:pt x="284505" y="2289716"/>
                    </a:lnTo>
                    <a:close/>
                    <a:moveTo>
                      <a:pt x="180344" y="148161"/>
                    </a:moveTo>
                    <a:lnTo>
                      <a:pt x="180344" y="2406836"/>
                    </a:lnTo>
                    <a:lnTo>
                      <a:pt x="4380595" y="2406836"/>
                    </a:lnTo>
                    <a:lnTo>
                      <a:pt x="4380595" y="148161"/>
                    </a:lnTo>
                    <a:close/>
                    <a:moveTo>
                      <a:pt x="0" y="0"/>
                    </a:moveTo>
                    <a:lnTo>
                      <a:pt x="4560938" y="0"/>
                    </a:lnTo>
                    <a:lnTo>
                      <a:pt x="4560938" y="2554996"/>
                    </a:lnTo>
                    <a:lnTo>
                      <a:pt x="0" y="2554996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9" name="Rectangle 21">
                <a:extLst>
                  <a:ext uri="{FF2B5EF4-FFF2-40B4-BE49-F238E27FC236}">
                    <a16:creationId xmlns:a16="http://schemas.microsoft.com/office/drawing/2014/main" id="{9695BB98-99AF-47A2-99E9-3DC90AFF6BFB}"/>
                  </a:ext>
                </a:extLst>
              </p:cNvPr>
              <p:cNvSpPr/>
              <p:nvPr/>
            </p:nvSpPr>
            <p:spPr>
              <a:xfrm rot="2334917" flipH="1">
                <a:off x="8141497" y="2988765"/>
                <a:ext cx="617189" cy="345743"/>
              </a:xfrm>
              <a:custGeom>
                <a:avLst/>
                <a:gdLst/>
                <a:ahLst/>
                <a:cxnLst/>
                <a:rect l="l" t="t" r="r" b="b"/>
                <a:pathLst>
                  <a:path w="4560938" h="2554996">
                    <a:moveTo>
                      <a:pt x="2315585" y="1351978"/>
                    </a:moveTo>
                    <a:lnTo>
                      <a:pt x="2315585" y="1608128"/>
                    </a:lnTo>
                    <a:cubicBezTo>
                      <a:pt x="2332000" y="1604085"/>
                      <a:pt x="2347685" y="1596777"/>
                      <a:pt x="2361832" y="1586519"/>
                    </a:cubicBezTo>
                    <a:cubicBezTo>
                      <a:pt x="2403345" y="1556419"/>
                      <a:pt x="2424829" y="1505846"/>
                      <a:pt x="2417675" y="1455070"/>
                    </a:cubicBezTo>
                    <a:cubicBezTo>
                      <a:pt x="2409025" y="1388817"/>
                      <a:pt x="2368208" y="1366470"/>
                      <a:pt x="2315585" y="1351978"/>
                    </a:cubicBezTo>
                    <a:close/>
                    <a:moveTo>
                      <a:pt x="3612086" y="989467"/>
                    </a:moveTo>
                    <a:cubicBezTo>
                      <a:pt x="3453010" y="989467"/>
                      <a:pt x="3324054" y="1118423"/>
                      <a:pt x="3324054" y="1277499"/>
                    </a:cubicBezTo>
                    <a:cubicBezTo>
                      <a:pt x="3324054" y="1436575"/>
                      <a:pt x="3453010" y="1565531"/>
                      <a:pt x="3612086" y="1565531"/>
                    </a:cubicBezTo>
                    <a:cubicBezTo>
                      <a:pt x="3771162" y="1565531"/>
                      <a:pt x="3900118" y="1436575"/>
                      <a:pt x="3900118" y="1277499"/>
                    </a:cubicBezTo>
                    <a:cubicBezTo>
                      <a:pt x="3900118" y="1118423"/>
                      <a:pt x="3771162" y="989467"/>
                      <a:pt x="3612086" y="989467"/>
                    </a:cubicBezTo>
                    <a:close/>
                    <a:moveTo>
                      <a:pt x="948854" y="989467"/>
                    </a:moveTo>
                    <a:cubicBezTo>
                      <a:pt x="789778" y="989467"/>
                      <a:pt x="660822" y="1118423"/>
                      <a:pt x="660822" y="1277499"/>
                    </a:cubicBezTo>
                    <a:cubicBezTo>
                      <a:pt x="660822" y="1436575"/>
                      <a:pt x="789778" y="1565531"/>
                      <a:pt x="948854" y="1565531"/>
                    </a:cubicBezTo>
                    <a:cubicBezTo>
                      <a:pt x="1107930" y="1565531"/>
                      <a:pt x="1236886" y="1436575"/>
                      <a:pt x="1236886" y="1277499"/>
                    </a:cubicBezTo>
                    <a:cubicBezTo>
                      <a:pt x="1236886" y="1118423"/>
                      <a:pt x="1107930" y="989467"/>
                      <a:pt x="948854" y="989467"/>
                    </a:cubicBezTo>
                    <a:close/>
                    <a:moveTo>
                      <a:pt x="2247651" y="946230"/>
                    </a:moveTo>
                    <a:cubicBezTo>
                      <a:pt x="2230469" y="950266"/>
                      <a:pt x="2214012" y="957763"/>
                      <a:pt x="2199233" y="968479"/>
                    </a:cubicBezTo>
                    <a:cubicBezTo>
                      <a:pt x="2157721" y="998579"/>
                      <a:pt x="2136236" y="1049152"/>
                      <a:pt x="2143390" y="1099928"/>
                    </a:cubicBezTo>
                    <a:cubicBezTo>
                      <a:pt x="2157154" y="1167662"/>
                      <a:pt x="2197550" y="1197656"/>
                      <a:pt x="2247651" y="1217102"/>
                    </a:cubicBezTo>
                    <a:close/>
                    <a:moveTo>
                      <a:pt x="2247651" y="785264"/>
                    </a:moveTo>
                    <a:lnTo>
                      <a:pt x="2315585" y="785264"/>
                    </a:lnTo>
                    <a:lnTo>
                      <a:pt x="2315585" y="832380"/>
                    </a:lnTo>
                    <a:cubicBezTo>
                      <a:pt x="2341411" y="835890"/>
                      <a:pt x="2366862" y="843587"/>
                      <a:pt x="2390991" y="855423"/>
                    </a:cubicBezTo>
                    <a:cubicBezTo>
                      <a:pt x="2474360" y="896319"/>
                      <a:pt x="2528313" y="979930"/>
                      <a:pt x="2531223" y="1072743"/>
                    </a:cubicBezTo>
                    <a:lnTo>
                      <a:pt x="2418963" y="1076264"/>
                    </a:lnTo>
                    <a:cubicBezTo>
                      <a:pt x="2417356" y="1025012"/>
                      <a:pt x="2387564" y="978842"/>
                      <a:pt x="2341528" y="956260"/>
                    </a:cubicBezTo>
                    <a:cubicBezTo>
                      <a:pt x="2333151" y="952151"/>
                      <a:pt x="2324486" y="948946"/>
                      <a:pt x="2315585" y="946938"/>
                    </a:cubicBezTo>
                    <a:lnTo>
                      <a:pt x="2315585" y="1239083"/>
                    </a:lnTo>
                    <a:cubicBezTo>
                      <a:pt x="2404308" y="1264638"/>
                      <a:pt x="2499083" y="1293869"/>
                      <a:pt x="2528899" y="1441205"/>
                    </a:cubicBezTo>
                    <a:cubicBezTo>
                      <a:pt x="2541347" y="1532528"/>
                      <a:pt x="2502457" y="1623287"/>
                      <a:pt x="2427762" y="1677447"/>
                    </a:cubicBezTo>
                    <a:cubicBezTo>
                      <a:pt x="2394006" y="1701923"/>
                      <a:pt x="2355419" y="1717125"/>
                      <a:pt x="2315585" y="1722661"/>
                    </a:cubicBezTo>
                    <a:lnTo>
                      <a:pt x="2315585" y="1769734"/>
                    </a:lnTo>
                    <a:lnTo>
                      <a:pt x="2247651" y="1769734"/>
                    </a:lnTo>
                    <a:lnTo>
                      <a:pt x="2247651" y="1722944"/>
                    </a:lnTo>
                    <a:cubicBezTo>
                      <a:pt x="2221084" y="1719537"/>
                      <a:pt x="2194881" y="1711743"/>
                      <a:pt x="2170074" y="1699575"/>
                    </a:cubicBezTo>
                    <a:cubicBezTo>
                      <a:pt x="2086705" y="1658679"/>
                      <a:pt x="2032752" y="1575069"/>
                      <a:pt x="2029842" y="1482255"/>
                    </a:cubicBezTo>
                    <a:lnTo>
                      <a:pt x="2142102" y="1478734"/>
                    </a:lnTo>
                    <a:cubicBezTo>
                      <a:pt x="2143709" y="1529986"/>
                      <a:pt x="2173501" y="1576156"/>
                      <a:pt x="2219537" y="1598738"/>
                    </a:cubicBezTo>
                    <a:cubicBezTo>
                      <a:pt x="2228602" y="1603184"/>
                      <a:pt x="2238004" y="1606573"/>
                      <a:pt x="2247651" y="1608616"/>
                    </a:cubicBezTo>
                    <a:lnTo>
                      <a:pt x="2247651" y="1335176"/>
                    </a:lnTo>
                    <a:cubicBezTo>
                      <a:pt x="2162261" y="1314127"/>
                      <a:pt x="2069489" y="1278142"/>
                      <a:pt x="2032173" y="1115597"/>
                    </a:cubicBezTo>
                    <a:cubicBezTo>
                      <a:pt x="2019217" y="1023646"/>
                      <a:pt x="2058125" y="932061"/>
                      <a:pt x="2133303" y="877552"/>
                    </a:cubicBezTo>
                    <a:cubicBezTo>
                      <a:pt x="2167670" y="852632"/>
                      <a:pt x="2207046" y="837325"/>
                      <a:pt x="2247651" y="832077"/>
                    </a:cubicBezTo>
                    <a:close/>
                    <a:moveTo>
                      <a:pt x="2280470" y="617534"/>
                    </a:moveTo>
                    <a:cubicBezTo>
                      <a:pt x="1915981" y="617534"/>
                      <a:pt x="1620504" y="913011"/>
                      <a:pt x="1620504" y="1277500"/>
                    </a:cubicBezTo>
                    <a:cubicBezTo>
                      <a:pt x="1620504" y="1641989"/>
                      <a:pt x="1915981" y="1937466"/>
                      <a:pt x="2280470" y="1937466"/>
                    </a:cubicBezTo>
                    <a:cubicBezTo>
                      <a:pt x="2644959" y="1937466"/>
                      <a:pt x="2940436" y="1641989"/>
                      <a:pt x="2940436" y="1277500"/>
                    </a:cubicBezTo>
                    <a:cubicBezTo>
                      <a:pt x="2940436" y="913011"/>
                      <a:pt x="2644959" y="617534"/>
                      <a:pt x="2280470" y="617534"/>
                    </a:cubicBezTo>
                    <a:close/>
                    <a:moveTo>
                      <a:pt x="284505" y="265281"/>
                    </a:moveTo>
                    <a:lnTo>
                      <a:pt x="4276434" y="265281"/>
                    </a:lnTo>
                    <a:lnTo>
                      <a:pt x="4276434" y="2289716"/>
                    </a:lnTo>
                    <a:lnTo>
                      <a:pt x="284505" y="2289716"/>
                    </a:lnTo>
                    <a:close/>
                    <a:moveTo>
                      <a:pt x="180344" y="148161"/>
                    </a:moveTo>
                    <a:lnTo>
                      <a:pt x="180344" y="2406836"/>
                    </a:lnTo>
                    <a:lnTo>
                      <a:pt x="4380595" y="2406836"/>
                    </a:lnTo>
                    <a:lnTo>
                      <a:pt x="4380595" y="148161"/>
                    </a:lnTo>
                    <a:close/>
                    <a:moveTo>
                      <a:pt x="0" y="0"/>
                    </a:moveTo>
                    <a:lnTo>
                      <a:pt x="4560938" y="0"/>
                    </a:lnTo>
                    <a:lnTo>
                      <a:pt x="4560938" y="2554996"/>
                    </a:lnTo>
                    <a:lnTo>
                      <a:pt x="0" y="2554996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63" name="Block Arc 11">
              <a:extLst>
                <a:ext uri="{FF2B5EF4-FFF2-40B4-BE49-F238E27FC236}">
                  <a16:creationId xmlns:a16="http://schemas.microsoft.com/office/drawing/2014/main" id="{39A1D621-9090-42A8-A602-3ABC0F03AEEA}"/>
                </a:ext>
              </a:extLst>
            </p:cNvPr>
            <p:cNvSpPr/>
            <p:nvPr/>
          </p:nvSpPr>
          <p:spPr>
            <a:xfrm rot="10800000">
              <a:off x="9816631" y="2617433"/>
              <a:ext cx="299692" cy="487636"/>
            </a:xfrm>
            <a:custGeom>
              <a:avLst/>
              <a:gdLst/>
              <a:ahLst/>
              <a:cxnLst/>
              <a:rect l="l" t="t" r="r" b="b"/>
              <a:pathLst>
                <a:path w="3636337" h="7138182">
                  <a:moveTo>
                    <a:pt x="1563551" y="3029061"/>
                  </a:moveTo>
                  <a:lnTo>
                    <a:pt x="1563551" y="1171769"/>
                  </a:lnTo>
                  <a:cubicBezTo>
                    <a:pt x="1444523" y="1201084"/>
                    <a:pt x="1330799" y="1254073"/>
                    <a:pt x="1228219" y="1328453"/>
                  </a:cubicBezTo>
                  <a:cubicBezTo>
                    <a:pt x="927220" y="1546705"/>
                    <a:pt x="771440" y="1913395"/>
                    <a:pt x="823311" y="2281559"/>
                  </a:cubicBezTo>
                  <a:cubicBezTo>
                    <a:pt x="886035" y="2761950"/>
                    <a:pt x="1181988" y="2923981"/>
                    <a:pt x="1563551" y="3029061"/>
                  </a:cubicBezTo>
                  <a:close/>
                  <a:moveTo>
                    <a:pt x="2056123" y="5971053"/>
                  </a:moveTo>
                  <a:cubicBezTo>
                    <a:pt x="2180706" y="5941789"/>
                    <a:pt x="2300029" y="5887431"/>
                    <a:pt x="2407191" y="5809729"/>
                  </a:cubicBezTo>
                  <a:cubicBezTo>
                    <a:pt x="2708190" y="5591477"/>
                    <a:pt x="2863970" y="5224787"/>
                    <a:pt x="2812099" y="4856623"/>
                  </a:cubicBezTo>
                  <a:cubicBezTo>
                    <a:pt x="2712300" y="4365494"/>
                    <a:pt x="2419393" y="4148018"/>
                    <a:pt x="2056123" y="4007016"/>
                  </a:cubicBezTo>
                  <a:close/>
                  <a:moveTo>
                    <a:pt x="2056123" y="7138182"/>
                  </a:moveTo>
                  <a:lnTo>
                    <a:pt x="1563551" y="7138182"/>
                  </a:lnTo>
                  <a:lnTo>
                    <a:pt x="1563551" y="6796553"/>
                  </a:lnTo>
                  <a:cubicBezTo>
                    <a:pt x="1376287" y="6771102"/>
                    <a:pt x="1191751" y="6715291"/>
                    <a:pt x="1016794" y="6629471"/>
                  </a:cubicBezTo>
                  <a:cubicBezTo>
                    <a:pt x="412303" y="6332946"/>
                    <a:pt x="21102" y="5726704"/>
                    <a:pt x="0" y="5053734"/>
                  </a:cubicBezTo>
                  <a:lnTo>
                    <a:pt x="813973" y="5028205"/>
                  </a:lnTo>
                  <a:cubicBezTo>
                    <a:pt x="825624" y="5399818"/>
                    <a:pt x="1041643" y="5734588"/>
                    <a:pt x="1375441" y="5898325"/>
                  </a:cubicBezTo>
                  <a:cubicBezTo>
                    <a:pt x="1436179" y="5928119"/>
                    <a:pt x="1499008" y="5951362"/>
                    <a:pt x="1563551" y="5965918"/>
                  </a:cubicBezTo>
                  <a:lnTo>
                    <a:pt x="1563551" y="3847635"/>
                  </a:lnTo>
                  <a:cubicBezTo>
                    <a:pt x="920238" y="3662345"/>
                    <a:pt x="233045" y="3450393"/>
                    <a:pt x="16852" y="2382091"/>
                  </a:cubicBezTo>
                  <a:cubicBezTo>
                    <a:pt x="-73403" y="1719933"/>
                    <a:pt x="208577" y="1061859"/>
                    <a:pt x="750173" y="669157"/>
                  </a:cubicBezTo>
                  <a:cubicBezTo>
                    <a:pt x="994931" y="491686"/>
                    <a:pt x="1274723" y="381458"/>
                    <a:pt x="1563551" y="341319"/>
                  </a:cubicBezTo>
                  <a:lnTo>
                    <a:pt x="1563551" y="0"/>
                  </a:lnTo>
                  <a:lnTo>
                    <a:pt x="2056123" y="0"/>
                  </a:lnTo>
                  <a:lnTo>
                    <a:pt x="2056123" y="339268"/>
                  </a:lnTo>
                  <a:cubicBezTo>
                    <a:pt x="2248752" y="363969"/>
                    <a:pt x="2438747" y="420481"/>
                    <a:pt x="2618616" y="508711"/>
                  </a:cubicBezTo>
                  <a:cubicBezTo>
                    <a:pt x="3223107" y="805237"/>
                    <a:pt x="3614308" y="1411478"/>
                    <a:pt x="3635410" y="2084448"/>
                  </a:cubicBezTo>
                  <a:lnTo>
                    <a:pt x="2821437" y="2109978"/>
                  </a:lnTo>
                  <a:cubicBezTo>
                    <a:pt x="2809786" y="1738364"/>
                    <a:pt x="2593767" y="1403594"/>
                    <a:pt x="2259969" y="1239857"/>
                  </a:cubicBezTo>
                  <a:cubicBezTo>
                    <a:pt x="2194243" y="1207617"/>
                    <a:pt x="2126069" y="1183046"/>
                    <a:pt x="2056123" y="1168235"/>
                  </a:cubicBezTo>
                  <a:lnTo>
                    <a:pt x="2056123" y="3150890"/>
                  </a:lnTo>
                  <a:cubicBezTo>
                    <a:pt x="2675271" y="3303511"/>
                    <a:pt x="3347939" y="3564428"/>
                    <a:pt x="3618512" y="4743007"/>
                  </a:cubicBezTo>
                  <a:cubicBezTo>
                    <a:pt x="3712448" y="5409725"/>
                    <a:pt x="3430336" y="6073786"/>
                    <a:pt x="2885237" y="6469025"/>
                  </a:cubicBezTo>
                  <a:cubicBezTo>
                    <a:pt x="2636047" y="6649712"/>
                    <a:pt x="2350538" y="6760700"/>
                    <a:pt x="2056123" y="679874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그룹 49">
            <a:extLst>
              <a:ext uri="{FF2B5EF4-FFF2-40B4-BE49-F238E27FC236}">
                <a16:creationId xmlns:a16="http://schemas.microsoft.com/office/drawing/2014/main" id="{C19C9BD7-DC01-407C-A359-889D06BDFEC4}"/>
              </a:ext>
            </a:extLst>
          </p:cNvPr>
          <p:cNvGrpSpPr/>
          <p:nvPr/>
        </p:nvGrpSpPr>
        <p:grpSpPr>
          <a:xfrm rot="10800000" flipV="1">
            <a:off x="9170704" y="5171446"/>
            <a:ext cx="2523434" cy="1065203"/>
            <a:chOff x="1682410" y="2217893"/>
            <a:chExt cx="2019261" cy="852379"/>
          </a:xfrm>
        </p:grpSpPr>
        <p:grpSp>
          <p:nvGrpSpPr>
            <p:cNvPr id="34" name="그룹 50">
              <a:extLst>
                <a:ext uri="{FF2B5EF4-FFF2-40B4-BE49-F238E27FC236}">
                  <a16:creationId xmlns:a16="http://schemas.microsoft.com/office/drawing/2014/main" id="{87539F9C-B74F-4DF2-9688-3808CABC79B4}"/>
                </a:ext>
              </a:extLst>
            </p:cNvPr>
            <p:cNvGrpSpPr/>
            <p:nvPr/>
          </p:nvGrpSpPr>
          <p:grpSpPr>
            <a:xfrm>
              <a:off x="1774163" y="2217893"/>
              <a:ext cx="1927508" cy="852379"/>
              <a:chOff x="1774163" y="2217893"/>
              <a:chExt cx="1927508" cy="852379"/>
            </a:xfrm>
            <a:solidFill>
              <a:schemeClr val="bg1"/>
            </a:solidFill>
          </p:grpSpPr>
          <p:sp>
            <p:nvSpPr>
              <p:cNvPr id="36" name="Freeform 18">
                <a:extLst>
                  <a:ext uri="{FF2B5EF4-FFF2-40B4-BE49-F238E27FC236}">
                    <a16:creationId xmlns:a16="http://schemas.microsoft.com/office/drawing/2014/main" id="{5A67393A-885C-41FF-8221-A59800112F61}"/>
                  </a:ext>
                </a:extLst>
              </p:cNvPr>
              <p:cNvSpPr/>
              <p:nvPr/>
            </p:nvSpPr>
            <p:spPr>
              <a:xfrm flipH="1">
                <a:off x="1774163" y="2350717"/>
                <a:ext cx="1600825" cy="719555"/>
              </a:xfrm>
              <a:custGeom>
                <a:avLst/>
                <a:gdLst>
                  <a:gd name="connsiteX0" fmla="*/ 4126727 w 4126727"/>
                  <a:gd name="connsiteY0" fmla="*/ 866693 h 1836752"/>
                  <a:gd name="connsiteX1" fmla="*/ 2782957 w 4126727"/>
                  <a:gd name="connsiteY1" fmla="*/ 0 h 1836752"/>
                  <a:gd name="connsiteX2" fmla="*/ 2703444 w 4126727"/>
                  <a:gd name="connsiteY2" fmla="*/ 7952 h 1836752"/>
                  <a:gd name="connsiteX3" fmla="*/ 1375576 w 4126727"/>
                  <a:gd name="connsiteY3" fmla="*/ 326004 h 1836752"/>
                  <a:gd name="connsiteX4" fmla="*/ 0 w 4126727"/>
                  <a:gd name="connsiteY4" fmla="*/ 477079 h 1836752"/>
                  <a:gd name="connsiteX5" fmla="*/ 1574358 w 4126727"/>
                  <a:gd name="connsiteY5" fmla="*/ 898498 h 1836752"/>
                  <a:gd name="connsiteX6" fmla="*/ 2576223 w 4126727"/>
                  <a:gd name="connsiteY6" fmla="*/ 1280160 h 1836752"/>
                  <a:gd name="connsiteX7" fmla="*/ 3267986 w 4126727"/>
                  <a:gd name="connsiteY7" fmla="*/ 1836752 h 1836752"/>
                  <a:gd name="connsiteX8" fmla="*/ 4126727 w 4126727"/>
                  <a:gd name="connsiteY8" fmla="*/ 866693 h 1836752"/>
                  <a:gd name="connsiteX0" fmla="*/ 4126727 w 4126727"/>
                  <a:gd name="connsiteY0" fmla="*/ 884466 h 1854525"/>
                  <a:gd name="connsiteX1" fmla="*/ 2782957 w 4126727"/>
                  <a:gd name="connsiteY1" fmla="*/ 17773 h 1854525"/>
                  <a:gd name="connsiteX2" fmla="*/ 2703444 w 4126727"/>
                  <a:gd name="connsiteY2" fmla="*/ 25725 h 1854525"/>
                  <a:gd name="connsiteX3" fmla="*/ 1375576 w 4126727"/>
                  <a:gd name="connsiteY3" fmla="*/ 343777 h 1854525"/>
                  <a:gd name="connsiteX4" fmla="*/ 0 w 4126727"/>
                  <a:gd name="connsiteY4" fmla="*/ 494852 h 1854525"/>
                  <a:gd name="connsiteX5" fmla="*/ 1574358 w 4126727"/>
                  <a:gd name="connsiteY5" fmla="*/ 916271 h 1854525"/>
                  <a:gd name="connsiteX6" fmla="*/ 2576223 w 4126727"/>
                  <a:gd name="connsiteY6" fmla="*/ 1297933 h 1854525"/>
                  <a:gd name="connsiteX7" fmla="*/ 3267986 w 4126727"/>
                  <a:gd name="connsiteY7" fmla="*/ 1854525 h 1854525"/>
                  <a:gd name="connsiteX8" fmla="*/ 4126727 w 4126727"/>
                  <a:gd name="connsiteY8" fmla="*/ 884466 h 1854525"/>
                  <a:gd name="connsiteX0" fmla="*/ 1375576 w 4126727"/>
                  <a:gd name="connsiteY0" fmla="*/ 331865 h 1842613"/>
                  <a:gd name="connsiteX1" fmla="*/ 0 w 4126727"/>
                  <a:gd name="connsiteY1" fmla="*/ 482940 h 1842613"/>
                  <a:gd name="connsiteX2" fmla="*/ 1574358 w 4126727"/>
                  <a:gd name="connsiteY2" fmla="*/ 904359 h 1842613"/>
                  <a:gd name="connsiteX3" fmla="*/ 2576223 w 4126727"/>
                  <a:gd name="connsiteY3" fmla="*/ 1286021 h 1842613"/>
                  <a:gd name="connsiteX4" fmla="*/ 3267986 w 4126727"/>
                  <a:gd name="connsiteY4" fmla="*/ 1842613 h 1842613"/>
                  <a:gd name="connsiteX5" fmla="*/ 4126727 w 4126727"/>
                  <a:gd name="connsiteY5" fmla="*/ 872554 h 1842613"/>
                  <a:gd name="connsiteX6" fmla="*/ 2782957 w 4126727"/>
                  <a:gd name="connsiteY6" fmla="*/ 5861 h 1842613"/>
                  <a:gd name="connsiteX7" fmla="*/ 2794884 w 4126727"/>
                  <a:gd name="connsiteY7" fmla="*/ 105253 h 1842613"/>
                  <a:gd name="connsiteX0" fmla="*/ 1375576 w 4126727"/>
                  <a:gd name="connsiteY0" fmla="*/ 326004 h 1836752"/>
                  <a:gd name="connsiteX1" fmla="*/ 0 w 4126727"/>
                  <a:gd name="connsiteY1" fmla="*/ 477079 h 1836752"/>
                  <a:gd name="connsiteX2" fmla="*/ 1574358 w 4126727"/>
                  <a:gd name="connsiteY2" fmla="*/ 898498 h 1836752"/>
                  <a:gd name="connsiteX3" fmla="*/ 2576223 w 4126727"/>
                  <a:gd name="connsiteY3" fmla="*/ 1280160 h 1836752"/>
                  <a:gd name="connsiteX4" fmla="*/ 3267986 w 4126727"/>
                  <a:gd name="connsiteY4" fmla="*/ 1836752 h 1836752"/>
                  <a:gd name="connsiteX5" fmla="*/ 4126727 w 4126727"/>
                  <a:gd name="connsiteY5" fmla="*/ 866693 h 1836752"/>
                  <a:gd name="connsiteX6" fmla="*/ 2782957 w 4126727"/>
                  <a:gd name="connsiteY6" fmla="*/ 0 h 1836752"/>
                  <a:gd name="connsiteX0" fmla="*/ 1375576 w 4126727"/>
                  <a:gd name="connsiteY0" fmla="*/ 326004 h 1836752"/>
                  <a:gd name="connsiteX1" fmla="*/ 0 w 4126727"/>
                  <a:gd name="connsiteY1" fmla="*/ 477079 h 1836752"/>
                  <a:gd name="connsiteX2" fmla="*/ 1574358 w 4126727"/>
                  <a:gd name="connsiteY2" fmla="*/ 898498 h 1836752"/>
                  <a:gd name="connsiteX3" fmla="*/ 2576223 w 4126727"/>
                  <a:gd name="connsiteY3" fmla="*/ 1280160 h 1836752"/>
                  <a:gd name="connsiteX4" fmla="*/ 3267986 w 4126727"/>
                  <a:gd name="connsiteY4" fmla="*/ 1836752 h 1836752"/>
                  <a:gd name="connsiteX5" fmla="*/ 4126727 w 4126727"/>
                  <a:gd name="connsiteY5" fmla="*/ 866693 h 1836752"/>
                  <a:gd name="connsiteX6" fmla="*/ 2782957 w 4126727"/>
                  <a:gd name="connsiteY6" fmla="*/ 0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7" fmla="*/ 1375576 w 4063117"/>
                  <a:gd name="connsiteY7" fmla="*/ 326004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7" fmla="*/ 1375576 w 4063117"/>
                  <a:gd name="connsiteY7" fmla="*/ 326004 h 1836752"/>
                  <a:gd name="connsiteX0" fmla="*/ 1375576 w 4063117"/>
                  <a:gd name="connsiteY0" fmla="*/ 390578 h 1901326"/>
                  <a:gd name="connsiteX1" fmla="*/ 0 w 4063117"/>
                  <a:gd name="connsiteY1" fmla="*/ 541653 h 1901326"/>
                  <a:gd name="connsiteX2" fmla="*/ 1574358 w 4063117"/>
                  <a:gd name="connsiteY2" fmla="*/ 963072 h 1901326"/>
                  <a:gd name="connsiteX3" fmla="*/ 2576223 w 4063117"/>
                  <a:gd name="connsiteY3" fmla="*/ 1344734 h 1901326"/>
                  <a:gd name="connsiteX4" fmla="*/ 3267986 w 4063117"/>
                  <a:gd name="connsiteY4" fmla="*/ 1901326 h 1901326"/>
                  <a:gd name="connsiteX5" fmla="*/ 4063117 w 4063117"/>
                  <a:gd name="connsiteY5" fmla="*/ 994878 h 1901326"/>
                  <a:gd name="connsiteX6" fmla="*/ 2782957 w 4063117"/>
                  <a:gd name="connsiteY6" fmla="*/ 64574 h 1901326"/>
                  <a:gd name="connsiteX7" fmla="*/ 2178658 w 4063117"/>
                  <a:gd name="connsiteY7" fmla="*/ 96380 h 1901326"/>
                  <a:gd name="connsiteX8" fmla="*/ 1375576 w 4063117"/>
                  <a:gd name="connsiteY8" fmla="*/ 390578 h 1901326"/>
                  <a:gd name="connsiteX0" fmla="*/ 1375576 w 4063117"/>
                  <a:gd name="connsiteY0" fmla="*/ 383650 h 1894398"/>
                  <a:gd name="connsiteX1" fmla="*/ 0 w 4063117"/>
                  <a:gd name="connsiteY1" fmla="*/ 534725 h 1894398"/>
                  <a:gd name="connsiteX2" fmla="*/ 1574358 w 4063117"/>
                  <a:gd name="connsiteY2" fmla="*/ 956144 h 1894398"/>
                  <a:gd name="connsiteX3" fmla="*/ 2576223 w 4063117"/>
                  <a:gd name="connsiteY3" fmla="*/ 1337806 h 1894398"/>
                  <a:gd name="connsiteX4" fmla="*/ 3267986 w 4063117"/>
                  <a:gd name="connsiteY4" fmla="*/ 1894398 h 1894398"/>
                  <a:gd name="connsiteX5" fmla="*/ 4063117 w 4063117"/>
                  <a:gd name="connsiteY5" fmla="*/ 987950 h 1894398"/>
                  <a:gd name="connsiteX6" fmla="*/ 2782957 w 4063117"/>
                  <a:gd name="connsiteY6" fmla="*/ 57646 h 1894398"/>
                  <a:gd name="connsiteX7" fmla="*/ 2178658 w 4063117"/>
                  <a:gd name="connsiteY7" fmla="*/ 89452 h 1894398"/>
                  <a:gd name="connsiteX8" fmla="*/ 1375576 w 4063117"/>
                  <a:gd name="connsiteY8" fmla="*/ 383650 h 1894398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7" fmla="*/ 2178658 w 4063117"/>
                  <a:gd name="connsiteY7" fmla="*/ 31806 h 1836752"/>
                  <a:gd name="connsiteX8" fmla="*/ 1375576 w 4063117"/>
                  <a:gd name="connsiteY8" fmla="*/ 326004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7" fmla="*/ 2178658 w 4063117"/>
                  <a:gd name="connsiteY7" fmla="*/ 31806 h 1836752"/>
                  <a:gd name="connsiteX8" fmla="*/ 1375576 w 4063117"/>
                  <a:gd name="connsiteY8" fmla="*/ 326004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7" fmla="*/ 2178658 w 4063117"/>
                  <a:gd name="connsiteY7" fmla="*/ 31806 h 1836752"/>
                  <a:gd name="connsiteX8" fmla="*/ 1375576 w 4063117"/>
                  <a:gd name="connsiteY8" fmla="*/ 326004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7" fmla="*/ 2178658 w 4063117"/>
                  <a:gd name="connsiteY7" fmla="*/ 31806 h 1836752"/>
                  <a:gd name="connsiteX8" fmla="*/ 1375576 w 4063117"/>
                  <a:gd name="connsiteY8" fmla="*/ 326004 h 1836752"/>
                  <a:gd name="connsiteX0" fmla="*/ 1419093 w 4106634"/>
                  <a:gd name="connsiteY0" fmla="*/ 326004 h 1836752"/>
                  <a:gd name="connsiteX1" fmla="*/ 43517 w 4106634"/>
                  <a:gd name="connsiteY1" fmla="*/ 477079 h 1836752"/>
                  <a:gd name="connsiteX2" fmla="*/ 1617875 w 4106634"/>
                  <a:gd name="connsiteY2" fmla="*/ 898498 h 1836752"/>
                  <a:gd name="connsiteX3" fmla="*/ 2619740 w 4106634"/>
                  <a:gd name="connsiteY3" fmla="*/ 1280160 h 1836752"/>
                  <a:gd name="connsiteX4" fmla="*/ 3311503 w 4106634"/>
                  <a:gd name="connsiteY4" fmla="*/ 1836752 h 1836752"/>
                  <a:gd name="connsiteX5" fmla="*/ 4106634 w 4106634"/>
                  <a:gd name="connsiteY5" fmla="*/ 930304 h 1836752"/>
                  <a:gd name="connsiteX6" fmla="*/ 2826474 w 4106634"/>
                  <a:gd name="connsiteY6" fmla="*/ 0 h 1836752"/>
                  <a:gd name="connsiteX7" fmla="*/ 2222175 w 4106634"/>
                  <a:gd name="connsiteY7" fmla="*/ 31806 h 1836752"/>
                  <a:gd name="connsiteX8" fmla="*/ 1419093 w 4106634"/>
                  <a:gd name="connsiteY8" fmla="*/ 326004 h 1836752"/>
                  <a:gd name="connsiteX0" fmla="*/ 1419093 w 4106634"/>
                  <a:gd name="connsiteY0" fmla="*/ 326004 h 1836752"/>
                  <a:gd name="connsiteX1" fmla="*/ 43517 w 4106634"/>
                  <a:gd name="connsiteY1" fmla="*/ 477079 h 1836752"/>
                  <a:gd name="connsiteX2" fmla="*/ 1617875 w 4106634"/>
                  <a:gd name="connsiteY2" fmla="*/ 898498 h 1836752"/>
                  <a:gd name="connsiteX3" fmla="*/ 2619740 w 4106634"/>
                  <a:gd name="connsiteY3" fmla="*/ 1280160 h 1836752"/>
                  <a:gd name="connsiteX4" fmla="*/ 3311503 w 4106634"/>
                  <a:gd name="connsiteY4" fmla="*/ 1836752 h 1836752"/>
                  <a:gd name="connsiteX5" fmla="*/ 4106634 w 4106634"/>
                  <a:gd name="connsiteY5" fmla="*/ 930304 h 1836752"/>
                  <a:gd name="connsiteX6" fmla="*/ 2826474 w 4106634"/>
                  <a:gd name="connsiteY6" fmla="*/ 0 h 1836752"/>
                  <a:gd name="connsiteX7" fmla="*/ 2222175 w 4106634"/>
                  <a:gd name="connsiteY7" fmla="*/ 31806 h 1836752"/>
                  <a:gd name="connsiteX8" fmla="*/ 1419093 w 4106634"/>
                  <a:gd name="connsiteY8" fmla="*/ 326004 h 1836752"/>
                  <a:gd name="connsiteX0" fmla="*/ 1424462 w 4112003"/>
                  <a:gd name="connsiteY0" fmla="*/ 326004 h 1836752"/>
                  <a:gd name="connsiteX1" fmla="*/ 48886 w 4112003"/>
                  <a:gd name="connsiteY1" fmla="*/ 477079 h 1836752"/>
                  <a:gd name="connsiteX2" fmla="*/ 1623244 w 4112003"/>
                  <a:gd name="connsiteY2" fmla="*/ 898498 h 1836752"/>
                  <a:gd name="connsiteX3" fmla="*/ 2625109 w 4112003"/>
                  <a:gd name="connsiteY3" fmla="*/ 1280160 h 1836752"/>
                  <a:gd name="connsiteX4" fmla="*/ 3316872 w 4112003"/>
                  <a:gd name="connsiteY4" fmla="*/ 1836752 h 1836752"/>
                  <a:gd name="connsiteX5" fmla="*/ 4112003 w 4112003"/>
                  <a:gd name="connsiteY5" fmla="*/ 930304 h 1836752"/>
                  <a:gd name="connsiteX6" fmla="*/ 2831843 w 4112003"/>
                  <a:gd name="connsiteY6" fmla="*/ 0 h 1836752"/>
                  <a:gd name="connsiteX7" fmla="*/ 2227544 w 4112003"/>
                  <a:gd name="connsiteY7" fmla="*/ 31806 h 1836752"/>
                  <a:gd name="connsiteX8" fmla="*/ 1424462 w 4112003"/>
                  <a:gd name="connsiteY8" fmla="*/ 326004 h 1836752"/>
                  <a:gd name="connsiteX0" fmla="*/ 1424462 w 4112003"/>
                  <a:gd name="connsiteY0" fmla="*/ 326004 h 1836752"/>
                  <a:gd name="connsiteX1" fmla="*/ 48886 w 4112003"/>
                  <a:gd name="connsiteY1" fmla="*/ 477079 h 1836752"/>
                  <a:gd name="connsiteX2" fmla="*/ 1623244 w 4112003"/>
                  <a:gd name="connsiteY2" fmla="*/ 898498 h 1836752"/>
                  <a:gd name="connsiteX3" fmla="*/ 2132129 w 4112003"/>
                  <a:gd name="connsiteY3" fmla="*/ 993914 h 1836752"/>
                  <a:gd name="connsiteX4" fmla="*/ 2625109 w 4112003"/>
                  <a:gd name="connsiteY4" fmla="*/ 1280160 h 1836752"/>
                  <a:gd name="connsiteX5" fmla="*/ 3316872 w 4112003"/>
                  <a:gd name="connsiteY5" fmla="*/ 1836752 h 1836752"/>
                  <a:gd name="connsiteX6" fmla="*/ 4112003 w 4112003"/>
                  <a:gd name="connsiteY6" fmla="*/ 930304 h 1836752"/>
                  <a:gd name="connsiteX7" fmla="*/ 2831843 w 4112003"/>
                  <a:gd name="connsiteY7" fmla="*/ 0 h 1836752"/>
                  <a:gd name="connsiteX8" fmla="*/ 2227544 w 4112003"/>
                  <a:gd name="connsiteY8" fmla="*/ 31806 h 1836752"/>
                  <a:gd name="connsiteX9" fmla="*/ 1424462 w 4112003"/>
                  <a:gd name="connsiteY9" fmla="*/ 326004 h 1836752"/>
                  <a:gd name="connsiteX0" fmla="*/ 1435225 w 4122766"/>
                  <a:gd name="connsiteY0" fmla="*/ 326004 h 1836752"/>
                  <a:gd name="connsiteX1" fmla="*/ 59649 w 4122766"/>
                  <a:gd name="connsiteY1" fmla="*/ 477079 h 1836752"/>
                  <a:gd name="connsiteX2" fmla="*/ 1634007 w 4122766"/>
                  <a:gd name="connsiteY2" fmla="*/ 898498 h 1836752"/>
                  <a:gd name="connsiteX3" fmla="*/ 2142892 w 4122766"/>
                  <a:gd name="connsiteY3" fmla="*/ 993914 h 1836752"/>
                  <a:gd name="connsiteX4" fmla="*/ 2635872 w 4122766"/>
                  <a:gd name="connsiteY4" fmla="*/ 1280160 h 1836752"/>
                  <a:gd name="connsiteX5" fmla="*/ 3327635 w 4122766"/>
                  <a:gd name="connsiteY5" fmla="*/ 1836752 h 1836752"/>
                  <a:gd name="connsiteX6" fmla="*/ 4122766 w 4122766"/>
                  <a:gd name="connsiteY6" fmla="*/ 930304 h 1836752"/>
                  <a:gd name="connsiteX7" fmla="*/ 2842606 w 4122766"/>
                  <a:gd name="connsiteY7" fmla="*/ 0 h 1836752"/>
                  <a:gd name="connsiteX8" fmla="*/ 2238307 w 4122766"/>
                  <a:gd name="connsiteY8" fmla="*/ 31806 h 1836752"/>
                  <a:gd name="connsiteX9" fmla="*/ 1435225 w 4122766"/>
                  <a:gd name="connsiteY9" fmla="*/ 326004 h 1836752"/>
                  <a:gd name="connsiteX0" fmla="*/ 1435225 w 4122766"/>
                  <a:gd name="connsiteY0" fmla="*/ 326004 h 1836752"/>
                  <a:gd name="connsiteX1" fmla="*/ 59649 w 4122766"/>
                  <a:gd name="connsiteY1" fmla="*/ 477079 h 1836752"/>
                  <a:gd name="connsiteX2" fmla="*/ 1634007 w 4122766"/>
                  <a:gd name="connsiteY2" fmla="*/ 898498 h 1836752"/>
                  <a:gd name="connsiteX3" fmla="*/ 2142892 w 4122766"/>
                  <a:gd name="connsiteY3" fmla="*/ 993914 h 1836752"/>
                  <a:gd name="connsiteX4" fmla="*/ 2635872 w 4122766"/>
                  <a:gd name="connsiteY4" fmla="*/ 1280160 h 1836752"/>
                  <a:gd name="connsiteX5" fmla="*/ 3327635 w 4122766"/>
                  <a:gd name="connsiteY5" fmla="*/ 1836752 h 1836752"/>
                  <a:gd name="connsiteX6" fmla="*/ 4122766 w 4122766"/>
                  <a:gd name="connsiteY6" fmla="*/ 930304 h 1836752"/>
                  <a:gd name="connsiteX7" fmla="*/ 2842606 w 4122766"/>
                  <a:gd name="connsiteY7" fmla="*/ 0 h 1836752"/>
                  <a:gd name="connsiteX8" fmla="*/ 2238307 w 4122766"/>
                  <a:gd name="connsiteY8" fmla="*/ 31806 h 1836752"/>
                  <a:gd name="connsiteX9" fmla="*/ 1435225 w 4122766"/>
                  <a:gd name="connsiteY9" fmla="*/ 326004 h 1836752"/>
                  <a:gd name="connsiteX0" fmla="*/ 1435225 w 4122766"/>
                  <a:gd name="connsiteY0" fmla="*/ 338408 h 1849156"/>
                  <a:gd name="connsiteX1" fmla="*/ 59649 w 4122766"/>
                  <a:gd name="connsiteY1" fmla="*/ 489483 h 1849156"/>
                  <a:gd name="connsiteX2" fmla="*/ 1634007 w 4122766"/>
                  <a:gd name="connsiteY2" fmla="*/ 910902 h 1849156"/>
                  <a:gd name="connsiteX3" fmla="*/ 2142892 w 4122766"/>
                  <a:gd name="connsiteY3" fmla="*/ 1006318 h 1849156"/>
                  <a:gd name="connsiteX4" fmla="*/ 2635872 w 4122766"/>
                  <a:gd name="connsiteY4" fmla="*/ 1292564 h 1849156"/>
                  <a:gd name="connsiteX5" fmla="*/ 3327635 w 4122766"/>
                  <a:gd name="connsiteY5" fmla="*/ 1849156 h 1849156"/>
                  <a:gd name="connsiteX6" fmla="*/ 4122766 w 4122766"/>
                  <a:gd name="connsiteY6" fmla="*/ 942708 h 1849156"/>
                  <a:gd name="connsiteX7" fmla="*/ 2842606 w 4122766"/>
                  <a:gd name="connsiteY7" fmla="*/ 12404 h 1849156"/>
                  <a:gd name="connsiteX8" fmla="*/ 2238307 w 4122766"/>
                  <a:gd name="connsiteY8" fmla="*/ 44210 h 1849156"/>
                  <a:gd name="connsiteX9" fmla="*/ 1435225 w 4122766"/>
                  <a:gd name="connsiteY9" fmla="*/ 338408 h 1849156"/>
                  <a:gd name="connsiteX0" fmla="*/ 1435225 w 4122766"/>
                  <a:gd name="connsiteY0" fmla="*/ 354916 h 1865664"/>
                  <a:gd name="connsiteX1" fmla="*/ 59649 w 4122766"/>
                  <a:gd name="connsiteY1" fmla="*/ 505991 h 1865664"/>
                  <a:gd name="connsiteX2" fmla="*/ 1634007 w 4122766"/>
                  <a:gd name="connsiteY2" fmla="*/ 927410 h 1865664"/>
                  <a:gd name="connsiteX3" fmla="*/ 2142892 w 4122766"/>
                  <a:gd name="connsiteY3" fmla="*/ 1022826 h 1865664"/>
                  <a:gd name="connsiteX4" fmla="*/ 2635872 w 4122766"/>
                  <a:gd name="connsiteY4" fmla="*/ 1309072 h 1865664"/>
                  <a:gd name="connsiteX5" fmla="*/ 3327635 w 4122766"/>
                  <a:gd name="connsiteY5" fmla="*/ 1865664 h 1865664"/>
                  <a:gd name="connsiteX6" fmla="*/ 4122766 w 4122766"/>
                  <a:gd name="connsiteY6" fmla="*/ 959216 h 1865664"/>
                  <a:gd name="connsiteX7" fmla="*/ 2842606 w 4122766"/>
                  <a:gd name="connsiteY7" fmla="*/ 28912 h 1865664"/>
                  <a:gd name="connsiteX8" fmla="*/ 2238307 w 4122766"/>
                  <a:gd name="connsiteY8" fmla="*/ 60718 h 1865664"/>
                  <a:gd name="connsiteX9" fmla="*/ 1435225 w 4122766"/>
                  <a:gd name="connsiteY9" fmla="*/ 354916 h 1865664"/>
                  <a:gd name="connsiteX0" fmla="*/ 1435225 w 4122766"/>
                  <a:gd name="connsiteY0" fmla="*/ 354916 h 1865664"/>
                  <a:gd name="connsiteX1" fmla="*/ 59649 w 4122766"/>
                  <a:gd name="connsiteY1" fmla="*/ 505991 h 1865664"/>
                  <a:gd name="connsiteX2" fmla="*/ 1634007 w 4122766"/>
                  <a:gd name="connsiteY2" fmla="*/ 927410 h 1865664"/>
                  <a:gd name="connsiteX3" fmla="*/ 2142892 w 4122766"/>
                  <a:gd name="connsiteY3" fmla="*/ 1022826 h 1865664"/>
                  <a:gd name="connsiteX4" fmla="*/ 2635872 w 4122766"/>
                  <a:gd name="connsiteY4" fmla="*/ 1309072 h 1865664"/>
                  <a:gd name="connsiteX5" fmla="*/ 3327635 w 4122766"/>
                  <a:gd name="connsiteY5" fmla="*/ 1865664 h 1865664"/>
                  <a:gd name="connsiteX6" fmla="*/ 4122766 w 4122766"/>
                  <a:gd name="connsiteY6" fmla="*/ 959216 h 1865664"/>
                  <a:gd name="connsiteX7" fmla="*/ 2842606 w 4122766"/>
                  <a:gd name="connsiteY7" fmla="*/ 28912 h 1865664"/>
                  <a:gd name="connsiteX8" fmla="*/ 2238307 w 4122766"/>
                  <a:gd name="connsiteY8" fmla="*/ 60718 h 1865664"/>
                  <a:gd name="connsiteX9" fmla="*/ 1435225 w 4122766"/>
                  <a:gd name="connsiteY9" fmla="*/ 354916 h 1865664"/>
                  <a:gd name="connsiteX0" fmla="*/ 1435225 w 4122766"/>
                  <a:gd name="connsiteY0" fmla="*/ 339809 h 1850557"/>
                  <a:gd name="connsiteX1" fmla="*/ 59649 w 4122766"/>
                  <a:gd name="connsiteY1" fmla="*/ 490884 h 1850557"/>
                  <a:gd name="connsiteX2" fmla="*/ 1634007 w 4122766"/>
                  <a:gd name="connsiteY2" fmla="*/ 912303 h 1850557"/>
                  <a:gd name="connsiteX3" fmla="*/ 2142892 w 4122766"/>
                  <a:gd name="connsiteY3" fmla="*/ 1007719 h 1850557"/>
                  <a:gd name="connsiteX4" fmla="*/ 2635872 w 4122766"/>
                  <a:gd name="connsiteY4" fmla="*/ 1293965 h 1850557"/>
                  <a:gd name="connsiteX5" fmla="*/ 3327635 w 4122766"/>
                  <a:gd name="connsiteY5" fmla="*/ 1850557 h 1850557"/>
                  <a:gd name="connsiteX6" fmla="*/ 4122766 w 4122766"/>
                  <a:gd name="connsiteY6" fmla="*/ 944109 h 1850557"/>
                  <a:gd name="connsiteX7" fmla="*/ 2842606 w 4122766"/>
                  <a:gd name="connsiteY7" fmla="*/ 13805 h 1850557"/>
                  <a:gd name="connsiteX8" fmla="*/ 2166745 w 4122766"/>
                  <a:gd name="connsiteY8" fmla="*/ 93319 h 1850557"/>
                  <a:gd name="connsiteX9" fmla="*/ 1435225 w 4122766"/>
                  <a:gd name="connsiteY9" fmla="*/ 339809 h 1850557"/>
                  <a:gd name="connsiteX0" fmla="*/ 1435225 w 4122766"/>
                  <a:gd name="connsiteY0" fmla="*/ 367230 h 1877978"/>
                  <a:gd name="connsiteX1" fmla="*/ 59649 w 4122766"/>
                  <a:gd name="connsiteY1" fmla="*/ 518305 h 1877978"/>
                  <a:gd name="connsiteX2" fmla="*/ 1634007 w 4122766"/>
                  <a:gd name="connsiteY2" fmla="*/ 939724 h 1877978"/>
                  <a:gd name="connsiteX3" fmla="*/ 2142892 w 4122766"/>
                  <a:gd name="connsiteY3" fmla="*/ 1035140 h 1877978"/>
                  <a:gd name="connsiteX4" fmla="*/ 2635872 w 4122766"/>
                  <a:gd name="connsiteY4" fmla="*/ 1321386 h 1877978"/>
                  <a:gd name="connsiteX5" fmla="*/ 3327635 w 4122766"/>
                  <a:gd name="connsiteY5" fmla="*/ 1877978 h 1877978"/>
                  <a:gd name="connsiteX6" fmla="*/ 4122766 w 4122766"/>
                  <a:gd name="connsiteY6" fmla="*/ 971530 h 1877978"/>
                  <a:gd name="connsiteX7" fmla="*/ 2842606 w 4122766"/>
                  <a:gd name="connsiteY7" fmla="*/ 9421 h 1877978"/>
                  <a:gd name="connsiteX8" fmla="*/ 2166745 w 4122766"/>
                  <a:gd name="connsiteY8" fmla="*/ 120740 h 1877978"/>
                  <a:gd name="connsiteX9" fmla="*/ 1435225 w 4122766"/>
                  <a:gd name="connsiteY9" fmla="*/ 367230 h 1877978"/>
                  <a:gd name="connsiteX0" fmla="*/ 1435225 w 4122766"/>
                  <a:gd name="connsiteY0" fmla="*/ 367230 h 1877978"/>
                  <a:gd name="connsiteX1" fmla="*/ 59649 w 4122766"/>
                  <a:gd name="connsiteY1" fmla="*/ 518305 h 1877978"/>
                  <a:gd name="connsiteX2" fmla="*/ 1634007 w 4122766"/>
                  <a:gd name="connsiteY2" fmla="*/ 939724 h 1877978"/>
                  <a:gd name="connsiteX3" fmla="*/ 2142892 w 4122766"/>
                  <a:gd name="connsiteY3" fmla="*/ 1035140 h 1877978"/>
                  <a:gd name="connsiteX4" fmla="*/ 2635872 w 4122766"/>
                  <a:gd name="connsiteY4" fmla="*/ 1321386 h 1877978"/>
                  <a:gd name="connsiteX5" fmla="*/ 3327635 w 4122766"/>
                  <a:gd name="connsiteY5" fmla="*/ 1877978 h 1877978"/>
                  <a:gd name="connsiteX6" fmla="*/ 4122766 w 4122766"/>
                  <a:gd name="connsiteY6" fmla="*/ 971530 h 1877978"/>
                  <a:gd name="connsiteX7" fmla="*/ 2842606 w 4122766"/>
                  <a:gd name="connsiteY7" fmla="*/ 9421 h 1877978"/>
                  <a:gd name="connsiteX8" fmla="*/ 2166745 w 4122766"/>
                  <a:gd name="connsiteY8" fmla="*/ 120740 h 1877978"/>
                  <a:gd name="connsiteX9" fmla="*/ 1435225 w 4122766"/>
                  <a:gd name="connsiteY9" fmla="*/ 367230 h 1877978"/>
                  <a:gd name="connsiteX0" fmla="*/ 1435225 w 4122766"/>
                  <a:gd name="connsiteY0" fmla="*/ 376690 h 1887438"/>
                  <a:gd name="connsiteX1" fmla="*/ 59649 w 4122766"/>
                  <a:gd name="connsiteY1" fmla="*/ 527765 h 1887438"/>
                  <a:gd name="connsiteX2" fmla="*/ 1634007 w 4122766"/>
                  <a:gd name="connsiteY2" fmla="*/ 949184 h 1887438"/>
                  <a:gd name="connsiteX3" fmla="*/ 2142892 w 4122766"/>
                  <a:gd name="connsiteY3" fmla="*/ 1044600 h 1887438"/>
                  <a:gd name="connsiteX4" fmla="*/ 2635872 w 4122766"/>
                  <a:gd name="connsiteY4" fmla="*/ 1330846 h 1887438"/>
                  <a:gd name="connsiteX5" fmla="*/ 3327635 w 4122766"/>
                  <a:gd name="connsiteY5" fmla="*/ 1887438 h 1887438"/>
                  <a:gd name="connsiteX6" fmla="*/ 4122766 w 4122766"/>
                  <a:gd name="connsiteY6" fmla="*/ 980990 h 1887438"/>
                  <a:gd name="connsiteX7" fmla="*/ 2842606 w 4122766"/>
                  <a:gd name="connsiteY7" fmla="*/ 18881 h 1887438"/>
                  <a:gd name="connsiteX8" fmla="*/ 2166745 w 4122766"/>
                  <a:gd name="connsiteY8" fmla="*/ 130200 h 1887438"/>
                  <a:gd name="connsiteX9" fmla="*/ 1435225 w 4122766"/>
                  <a:gd name="connsiteY9" fmla="*/ 376690 h 1887438"/>
                  <a:gd name="connsiteX0" fmla="*/ 1435225 w 4067107"/>
                  <a:gd name="connsiteY0" fmla="*/ 376690 h 1887438"/>
                  <a:gd name="connsiteX1" fmla="*/ 59649 w 4067107"/>
                  <a:gd name="connsiteY1" fmla="*/ 527765 h 1887438"/>
                  <a:gd name="connsiteX2" fmla="*/ 1634007 w 4067107"/>
                  <a:gd name="connsiteY2" fmla="*/ 949184 h 1887438"/>
                  <a:gd name="connsiteX3" fmla="*/ 2142892 w 4067107"/>
                  <a:gd name="connsiteY3" fmla="*/ 1044600 h 1887438"/>
                  <a:gd name="connsiteX4" fmla="*/ 2635872 w 4067107"/>
                  <a:gd name="connsiteY4" fmla="*/ 1330846 h 1887438"/>
                  <a:gd name="connsiteX5" fmla="*/ 3327635 w 4067107"/>
                  <a:gd name="connsiteY5" fmla="*/ 1887438 h 1887438"/>
                  <a:gd name="connsiteX6" fmla="*/ 4067107 w 4067107"/>
                  <a:gd name="connsiteY6" fmla="*/ 1036649 h 1887438"/>
                  <a:gd name="connsiteX7" fmla="*/ 2842606 w 4067107"/>
                  <a:gd name="connsiteY7" fmla="*/ 18881 h 1887438"/>
                  <a:gd name="connsiteX8" fmla="*/ 2166745 w 4067107"/>
                  <a:gd name="connsiteY8" fmla="*/ 130200 h 1887438"/>
                  <a:gd name="connsiteX9" fmla="*/ 1435225 w 4067107"/>
                  <a:gd name="connsiteY9" fmla="*/ 376690 h 1887438"/>
                  <a:gd name="connsiteX0" fmla="*/ 1435225 w 4067107"/>
                  <a:gd name="connsiteY0" fmla="*/ 376690 h 1887438"/>
                  <a:gd name="connsiteX1" fmla="*/ 59649 w 4067107"/>
                  <a:gd name="connsiteY1" fmla="*/ 527765 h 1887438"/>
                  <a:gd name="connsiteX2" fmla="*/ 1634007 w 4067107"/>
                  <a:gd name="connsiteY2" fmla="*/ 949184 h 1887438"/>
                  <a:gd name="connsiteX3" fmla="*/ 2142892 w 4067107"/>
                  <a:gd name="connsiteY3" fmla="*/ 1044600 h 1887438"/>
                  <a:gd name="connsiteX4" fmla="*/ 2635872 w 4067107"/>
                  <a:gd name="connsiteY4" fmla="*/ 1330846 h 1887438"/>
                  <a:gd name="connsiteX5" fmla="*/ 3327635 w 4067107"/>
                  <a:gd name="connsiteY5" fmla="*/ 1887438 h 1887438"/>
                  <a:gd name="connsiteX6" fmla="*/ 4067107 w 4067107"/>
                  <a:gd name="connsiteY6" fmla="*/ 1036649 h 1887438"/>
                  <a:gd name="connsiteX7" fmla="*/ 2842606 w 4067107"/>
                  <a:gd name="connsiteY7" fmla="*/ 18881 h 1887438"/>
                  <a:gd name="connsiteX8" fmla="*/ 2166745 w 4067107"/>
                  <a:gd name="connsiteY8" fmla="*/ 130200 h 1887438"/>
                  <a:gd name="connsiteX9" fmla="*/ 1435225 w 4067107"/>
                  <a:gd name="connsiteY9" fmla="*/ 376690 h 1887438"/>
                  <a:gd name="connsiteX0" fmla="*/ 1435225 w 4067107"/>
                  <a:gd name="connsiteY0" fmla="*/ 376690 h 1887438"/>
                  <a:gd name="connsiteX1" fmla="*/ 59649 w 4067107"/>
                  <a:gd name="connsiteY1" fmla="*/ 527765 h 1887438"/>
                  <a:gd name="connsiteX2" fmla="*/ 1634007 w 4067107"/>
                  <a:gd name="connsiteY2" fmla="*/ 949184 h 1887438"/>
                  <a:gd name="connsiteX3" fmla="*/ 2142892 w 4067107"/>
                  <a:gd name="connsiteY3" fmla="*/ 1044600 h 1887438"/>
                  <a:gd name="connsiteX4" fmla="*/ 2548408 w 4067107"/>
                  <a:gd name="connsiteY4" fmla="*/ 1275187 h 1887438"/>
                  <a:gd name="connsiteX5" fmla="*/ 3327635 w 4067107"/>
                  <a:gd name="connsiteY5" fmla="*/ 1887438 h 1887438"/>
                  <a:gd name="connsiteX6" fmla="*/ 4067107 w 4067107"/>
                  <a:gd name="connsiteY6" fmla="*/ 1036649 h 1887438"/>
                  <a:gd name="connsiteX7" fmla="*/ 2842606 w 4067107"/>
                  <a:gd name="connsiteY7" fmla="*/ 18881 h 1887438"/>
                  <a:gd name="connsiteX8" fmla="*/ 2166745 w 4067107"/>
                  <a:gd name="connsiteY8" fmla="*/ 130200 h 1887438"/>
                  <a:gd name="connsiteX9" fmla="*/ 1435225 w 4067107"/>
                  <a:gd name="connsiteY9" fmla="*/ 376690 h 1887438"/>
                  <a:gd name="connsiteX0" fmla="*/ 1435225 w 4067107"/>
                  <a:gd name="connsiteY0" fmla="*/ 376690 h 1927194"/>
                  <a:gd name="connsiteX1" fmla="*/ 59649 w 4067107"/>
                  <a:gd name="connsiteY1" fmla="*/ 527765 h 1927194"/>
                  <a:gd name="connsiteX2" fmla="*/ 1634007 w 4067107"/>
                  <a:gd name="connsiteY2" fmla="*/ 949184 h 1927194"/>
                  <a:gd name="connsiteX3" fmla="*/ 2142892 w 4067107"/>
                  <a:gd name="connsiteY3" fmla="*/ 1044600 h 1927194"/>
                  <a:gd name="connsiteX4" fmla="*/ 2548408 w 4067107"/>
                  <a:gd name="connsiteY4" fmla="*/ 1275187 h 1927194"/>
                  <a:gd name="connsiteX5" fmla="*/ 3089096 w 4067107"/>
                  <a:gd name="connsiteY5" fmla="*/ 1927194 h 1927194"/>
                  <a:gd name="connsiteX6" fmla="*/ 4067107 w 4067107"/>
                  <a:gd name="connsiteY6" fmla="*/ 1036649 h 1927194"/>
                  <a:gd name="connsiteX7" fmla="*/ 2842606 w 4067107"/>
                  <a:gd name="connsiteY7" fmla="*/ 18881 h 1927194"/>
                  <a:gd name="connsiteX8" fmla="*/ 2166745 w 4067107"/>
                  <a:gd name="connsiteY8" fmla="*/ 130200 h 1927194"/>
                  <a:gd name="connsiteX9" fmla="*/ 1435225 w 4067107"/>
                  <a:gd name="connsiteY9" fmla="*/ 376690 h 1927194"/>
                  <a:gd name="connsiteX0" fmla="*/ 1435225 w 4067107"/>
                  <a:gd name="connsiteY0" fmla="*/ 376690 h 1927194"/>
                  <a:gd name="connsiteX1" fmla="*/ 59649 w 4067107"/>
                  <a:gd name="connsiteY1" fmla="*/ 527765 h 1927194"/>
                  <a:gd name="connsiteX2" fmla="*/ 1634007 w 4067107"/>
                  <a:gd name="connsiteY2" fmla="*/ 949184 h 1927194"/>
                  <a:gd name="connsiteX3" fmla="*/ 2142892 w 4067107"/>
                  <a:gd name="connsiteY3" fmla="*/ 1044600 h 1927194"/>
                  <a:gd name="connsiteX4" fmla="*/ 2548408 w 4067107"/>
                  <a:gd name="connsiteY4" fmla="*/ 1275187 h 1927194"/>
                  <a:gd name="connsiteX5" fmla="*/ 3256074 w 4067107"/>
                  <a:gd name="connsiteY5" fmla="*/ 1927194 h 1927194"/>
                  <a:gd name="connsiteX6" fmla="*/ 4067107 w 4067107"/>
                  <a:gd name="connsiteY6" fmla="*/ 1036649 h 1927194"/>
                  <a:gd name="connsiteX7" fmla="*/ 2842606 w 4067107"/>
                  <a:gd name="connsiteY7" fmla="*/ 18881 h 1927194"/>
                  <a:gd name="connsiteX8" fmla="*/ 2166745 w 4067107"/>
                  <a:gd name="connsiteY8" fmla="*/ 130200 h 1927194"/>
                  <a:gd name="connsiteX9" fmla="*/ 1435225 w 4067107"/>
                  <a:gd name="connsiteY9" fmla="*/ 376690 h 1927194"/>
                  <a:gd name="connsiteX0" fmla="*/ 1435225 w 4067107"/>
                  <a:gd name="connsiteY0" fmla="*/ 376690 h 1927194"/>
                  <a:gd name="connsiteX1" fmla="*/ 59649 w 4067107"/>
                  <a:gd name="connsiteY1" fmla="*/ 527765 h 1927194"/>
                  <a:gd name="connsiteX2" fmla="*/ 1634007 w 4067107"/>
                  <a:gd name="connsiteY2" fmla="*/ 949184 h 1927194"/>
                  <a:gd name="connsiteX3" fmla="*/ 2142892 w 4067107"/>
                  <a:gd name="connsiteY3" fmla="*/ 1044600 h 1927194"/>
                  <a:gd name="connsiteX4" fmla="*/ 2476846 w 4067107"/>
                  <a:gd name="connsiteY4" fmla="*/ 1378554 h 1927194"/>
                  <a:gd name="connsiteX5" fmla="*/ 3256074 w 4067107"/>
                  <a:gd name="connsiteY5" fmla="*/ 1927194 h 1927194"/>
                  <a:gd name="connsiteX6" fmla="*/ 4067107 w 4067107"/>
                  <a:gd name="connsiteY6" fmla="*/ 1036649 h 1927194"/>
                  <a:gd name="connsiteX7" fmla="*/ 2842606 w 4067107"/>
                  <a:gd name="connsiteY7" fmla="*/ 18881 h 1927194"/>
                  <a:gd name="connsiteX8" fmla="*/ 2166745 w 4067107"/>
                  <a:gd name="connsiteY8" fmla="*/ 130200 h 1927194"/>
                  <a:gd name="connsiteX9" fmla="*/ 1435225 w 4067107"/>
                  <a:gd name="connsiteY9" fmla="*/ 376690 h 1927194"/>
                  <a:gd name="connsiteX0" fmla="*/ 1435225 w 4067107"/>
                  <a:gd name="connsiteY0" fmla="*/ 376690 h 1927194"/>
                  <a:gd name="connsiteX1" fmla="*/ 59649 w 4067107"/>
                  <a:gd name="connsiteY1" fmla="*/ 527765 h 1927194"/>
                  <a:gd name="connsiteX2" fmla="*/ 1634007 w 4067107"/>
                  <a:gd name="connsiteY2" fmla="*/ 949184 h 1927194"/>
                  <a:gd name="connsiteX3" fmla="*/ 2142892 w 4067107"/>
                  <a:gd name="connsiteY3" fmla="*/ 1044600 h 1927194"/>
                  <a:gd name="connsiteX4" fmla="*/ 2476846 w 4067107"/>
                  <a:gd name="connsiteY4" fmla="*/ 1378554 h 1927194"/>
                  <a:gd name="connsiteX5" fmla="*/ 3256074 w 4067107"/>
                  <a:gd name="connsiteY5" fmla="*/ 1927194 h 1927194"/>
                  <a:gd name="connsiteX6" fmla="*/ 4067107 w 4067107"/>
                  <a:gd name="connsiteY6" fmla="*/ 1036649 h 1927194"/>
                  <a:gd name="connsiteX7" fmla="*/ 2842606 w 4067107"/>
                  <a:gd name="connsiteY7" fmla="*/ 18881 h 1927194"/>
                  <a:gd name="connsiteX8" fmla="*/ 2166745 w 4067107"/>
                  <a:gd name="connsiteY8" fmla="*/ 130200 h 1927194"/>
                  <a:gd name="connsiteX9" fmla="*/ 1435225 w 4067107"/>
                  <a:gd name="connsiteY9" fmla="*/ 376690 h 1927194"/>
                  <a:gd name="connsiteX0" fmla="*/ 1435225 w 4067107"/>
                  <a:gd name="connsiteY0" fmla="*/ 376690 h 1747240"/>
                  <a:gd name="connsiteX1" fmla="*/ 59649 w 4067107"/>
                  <a:gd name="connsiteY1" fmla="*/ 527765 h 1747240"/>
                  <a:gd name="connsiteX2" fmla="*/ 1634007 w 4067107"/>
                  <a:gd name="connsiteY2" fmla="*/ 949184 h 1747240"/>
                  <a:gd name="connsiteX3" fmla="*/ 2142892 w 4067107"/>
                  <a:gd name="connsiteY3" fmla="*/ 1044600 h 1747240"/>
                  <a:gd name="connsiteX4" fmla="*/ 2476846 w 4067107"/>
                  <a:gd name="connsiteY4" fmla="*/ 1378554 h 1747240"/>
                  <a:gd name="connsiteX5" fmla="*/ 3004138 w 4067107"/>
                  <a:gd name="connsiteY5" fmla="*/ 1747240 h 1747240"/>
                  <a:gd name="connsiteX6" fmla="*/ 4067107 w 4067107"/>
                  <a:gd name="connsiteY6" fmla="*/ 1036649 h 1747240"/>
                  <a:gd name="connsiteX7" fmla="*/ 2842606 w 4067107"/>
                  <a:gd name="connsiteY7" fmla="*/ 18881 h 1747240"/>
                  <a:gd name="connsiteX8" fmla="*/ 2166745 w 4067107"/>
                  <a:gd name="connsiteY8" fmla="*/ 130200 h 1747240"/>
                  <a:gd name="connsiteX9" fmla="*/ 1435225 w 4067107"/>
                  <a:gd name="connsiteY9" fmla="*/ 376690 h 1747240"/>
                  <a:gd name="connsiteX0" fmla="*/ 1435225 w 3887153"/>
                  <a:gd name="connsiteY0" fmla="*/ 376690 h 1747240"/>
                  <a:gd name="connsiteX1" fmla="*/ 59649 w 3887153"/>
                  <a:gd name="connsiteY1" fmla="*/ 527765 h 1747240"/>
                  <a:gd name="connsiteX2" fmla="*/ 1634007 w 3887153"/>
                  <a:gd name="connsiteY2" fmla="*/ 949184 h 1747240"/>
                  <a:gd name="connsiteX3" fmla="*/ 2142892 w 3887153"/>
                  <a:gd name="connsiteY3" fmla="*/ 1044600 h 1747240"/>
                  <a:gd name="connsiteX4" fmla="*/ 2476846 w 3887153"/>
                  <a:gd name="connsiteY4" fmla="*/ 1378554 h 1747240"/>
                  <a:gd name="connsiteX5" fmla="*/ 3004138 w 3887153"/>
                  <a:gd name="connsiteY5" fmla="*/ 1747240 h 1747240"/>
                  <a:gd name="connsiteX6" fmla="*/ 3887153 w 3887153"/>
                  <a:gd name="connsiteY6" fmla="*/ 784714 h 1747240"/>
                  <a:gd name="connsiteX7" fmla="*/ 2842606 w 3887153"/>
                  <a:gd name="connsiteY7" fmla="*/ 18881 h 1747240"/>
                  <a:gd name="connsiteX8" fmla="*/ 2166745 w 3887153"/>
                  <a:gd name="connsiteY8" fmla="*/ 130200 h 1747240"/>
                  <a:gd name="connsiteX9" fmla="*/ 1435225 w 3887153"/>
                  <a:gd name="connsiteY9" fmla="*/ 376690 h 1747240"/>
                  <a:gd name="connsiteX0" fmla="*/ 1435225 w 3887153"/>
                  <a:gd name="connsiteY0" fmla="*/ 376690 h 1747240"/>
                  <a:gd name="connsiteX1" fmla="*/ 59649 w 3887153"/>
                  <a:gd name="connsiteY1" fmla="*/ 527765 h 1747240"/>
                  <a:gd name="connsiteX2" fmla="*/ 1634007 w 3887153"/>
                  <a:gd name="connsiteY2" fmla="*/ 949184 h 1747240"/>
                  <a:gd name="connsiteX3" fmla="*/ 2142892 w 3887153"/>
                  <a:gd name="connsiteY3" fmla="*/ 1044600 h 1747240"/>
                  <a:gd name="connsiteX4" fmla="*/ 2476846 w 3887153"/>
                  <a:gd name="connsiteY4" fmla="*/ 1378554 h 1747240"/>
                  <a:gd name="connsiteX5" fmla="*/ 2806187 w 3887153"/>
                  <a:gd name="connsiteY5" fmla="*/ 1747240 h 1747240"/>
                  <a:gd name="connsiteX6" fmla="*/ 3887153 w 3887153"/>
                  <a:gd name="connsiteY6" fmla="*/ 784714 h 1747240"/>
                  <a:gd name="connsiteX7" fmla="*/ 2842606 w 3887153"/>
                  <a:gd name="connsiteY7" fmla="*/ 18881 h 1747240"/>
                  <a:gd name="connsiteX8" fmla="*/ 2166745 w 3887153"/>
                  <a:gd name="connsiteY8" fmla="*/ 130200 h 1747240"/>
                  <a:gd name="connsiteX9" fmla="*/ 1435225 w 3887153"/>
                  <a:gd name="connsiteY9" fmla="*/ 376690 h 1747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887153" h="1747240">
                    <a:moveTo>
                      <a:pt x="1435225" y="376690"/>
                    </a:moveTo>
                    <a:cubicBezTo>
                      <a:pt x="921041" y="355486"/>
                      <a:pt x="168317" y="374040"/>
                      <a:pt x="59649" y="527765"/>
                    </a:cubicBezTo>
                    <a:cubicBezTo>
                      <a:pt x="-282257" y="890874"/>
                      <a:pt x="926341" y="920030"/>
                      <a:pt x="1634007" y="949184"/>
                    </a:cubicBezTo>
                    <a:cubicBezTo>
                      <a:pt x="1755927" y="988940"/>
                      <a:pt x="2020972" y="1004844"/>
                      <a:pt x="2142892" y="1044600"/>
                    </a:cubicBezTo>
                    <a:lnTo>
                      <a:pt x="2476846" y="1378554"/>
                    </a:lnTo>
                    <a:lnTo>
                      <a:pt x="2806187" y="1747240"/>
                    </a:lnTo>
                    <a:lnTo>
                      <a:pt x="3887153" y="784714"/>
                    </a:lnTo>
                    <a:cubicBezTo>
                      <a:pt x="3502840" y="495816"/>
                      <a:pt x="3512746" y="372650"/>
                      <a:pt x="2842606" y="18881"/>
                    </a:cubicBezTo>
                    <a:cubicBezTo>
                      <a:pt x="2541783" y="-38103"/>
                      <a:pt x="2417210" y="44060"/>
                      <a:pt x="2166745" y="130200"/>
                    </a:cubicBezTo>
                    <a:cubicBezTo>
                      <a:pt x="1932182" y="184534"/>
                      <a:pt x="1811587" y="315730"/>
                      <a:pt x="1435225" y="37669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Freeform 19">
                <a:extLst>
                  <a:ext uri="{FF2B5EF4-FFF2-40B4-BE49-F238E27FC236}">
                    <a16:creationId xmlns:a16="http://schemas.microsoft.com/office/drawing/2014/main" id="{B4BD080F-0FCA-40DF-AB6F-C02E3B5B2696}"/>
                  </a:ext>
                </a:extLst>
              </p:cNvPr>
              <p:cNvSpPr/>
              <p:nvPr/>
            </p:nvSpPr>
            <p:spPr>
              <a:xfrm flipH="1">
                <a:off x="2156087" y="2217893"/>
                <a:ext cx="1545584" cy="794676"/>
              </a:xfrm>
              <a:custGeom>
                <a:avLst/>
                <a:gdLst>
                  <a:gd name="connsiteX0" fmla="*/ 1288111 w 3347499"/>
                  <a:gd name="connsiteY0" fmla="*/ 620202 h 1995778"/>
                  <a:gd name="connsiteX1" fmla="*/ 659958 w 3347499"/>
                  <a:gd name="connsiteY1" fmla="*/ 95416 h 1995778"/>
                  <a:gd name="connsiteX2" fmla="*/ 373711 w 3347499"/>
                  <a:gd name="connsiteY2" fmla="*/ 39757 h 1995778"/>
                  <a:gd name="connsiteX3" fmla="*/ 119270 w 3347499"/>
                  <a:gd name="connsiteY3" fmla="*/ 0 h 1995778"/>
                  <a:gd name="connsiteX4" fmla="*/ 111318 w 3347499"/>
                  <a:gd name="connsiteY4" fmla="*/ 151075 h 1995778"/>
                  <a:gd name="connsiteX5" fmla="*/ 0 w 3347499"/>
                  <a:gd name="connsiteY5" fmla="*/ 214686 h 1995778"/>
                  <a:gd name="connsiteX6" fmla="*/ 779228 w 3347499"/>
                  <a:gd name="connsiteY6" fmla="*/ 1264258 h 1995778"/>
                  <a:gd name="connsiteX7" fmla="*/ 1900362 w 3347499"/>
                  <a:gd name="connsiteY7" fmla="*/ 1995778 h 1995778"/>
                  <a:gd name="connsiteX8" fmla="*/ 3347499 w 3347499"/>
                  <a:gd name="connsiteY8" fmla="*/ 1653872 h 1995778"/>
                  <a:gd name="connsiteX9" fmla="*/ 1288111 w 3347499"/>
                  <a:gd name="connsiteY9" fmla="*/ 620202 h 1995778"/>
                  <a:gd name="connsiteX0" fmla="*/ 1288111 w 3347499"/>
                  <a:gd name="connsiteY0" fmla="*/ 620202 h 1995778"/>
                  <a:gd name="connsiteX1" fmla="*/ 659958 w 3347499"/>
                  <a:gd name="connsiteY1" fmla="*/ 95416 h 1995778"/>
                  <a:gd name="connsiteX2" fmla="*/ 373711 w 3347499"/>
                  <a:gd name="connsiteY2" fmla="*/ 39757 h 1995778"/>
                  <a:gd name="connsiteX3" fmla="*/ 119270 w 3347499"/>
                  <a:gd name="connsiteY3" fmla="*/ 0 h 1995778"/>
                  <a:gd name="connsiteX4" fmla="*/ 111318 w 3347499"/>
                  <a:gd name="connsiteY4" fmla="*/ 151075 h 1995778"/>
                  <a:gd name="connsiteX5" fmla="*/ 0 w 3347499"/>
                  <a:gd name="connsiteY5" fmla="*/ 214686 h 1995778"/>
                  <a:gd name="connsiteX6" fmla="*/ 779228 w 3347499"/>
                  <a:gd name="connsiteY6" fmla="*/ 1264258 h 1995778"/>
                  <a:gd name="connsiteX7" fmla="*/ 1900362 w 3347499"/>
                  <a:gd name="connsiteY7" fmla="*/ 1995778 h 1995778"/>
                  <a:gd name="connsiteX8" fmla="*/ 3347499 w 3347499"/>
                  <a:gd name="connsiteY8" fmla="*/ 1653872 h 1995778"/>
                  <a:gd name="connsiteX9" fmla="*/ 1288111 w 3347499"/>
                  <a:gd name="connsiteY9" fmla="*/ 620202 h 1995778"/>
                  <a:gd name="connsiteX0" fmla="*/ 1304013 w 3347499"/>
                  <a:gd name="connsiteY0" fmla="*/ 652007 h 1995778"/>
                  <a:gd name="connsiteX1" fmla="*/ 659958 w 3347499"/>
                  <a:gd name="connsiteY1" fmla="*/ 95416 h 1995778"/>
                  <a:gd name="connsiteX2" fmla="*/ 373711 w 3347499"/>
                  <a:gd name="connsiteY2" fmla="*/ 39757 h 1995778"/>
                  <a:gd name="connsiteX3" fmla="*/ 119270 w 3347499"/>
                  <a:gd name="connsiteY3" fmla="*/ 0 h 1995778"/>
                  <a:gd name="connsiteX4" fmla="*/ 111318 w 3347499"/>
                  <a:gd name="connsiteY4" fmla="*/ 151075 h 1995778"/>
                  <a:gd name="connsiteX5" fmla="*/ 0 w 3347499"/>
                  <a:gd name="connsiteY5" fmla="*/ 214686 h 1995778"/>
                  <a:gd name="connsiteX6" fmla="*/ 779228 w 3347499"/>
                  <a:gd name="connsiteY6" fmla="*/ 1264258 h 1995778"/>
                  <a:gd name="connsiteX7" fmla="*/ 1900362 w 3347499"/>
                  <a:gd name="connsiteY7" fmla="*/ 1995778 h 1995778"/>
                  <a:gd name="connsiteX8" fmla="*/ 3347499 w 3347499"/>
                  <a:gd name="connsiteY8" fmla="*/ 1653872 h 1995778"/>
                  <a:gd name="connsiteX9" fmla="*/ 1304013 w 3347499"/>
                  <a:gd name="connsiteY9" fmla="*/ 652007 h 1995778"/>
                  <a:gd name="connsiteX0" fmla="*/ 1304013 w 3347499"/>
                  <a:gd name="connsiteY0" fmla="*/ 652007 h 1995778"/>
                  <a:gd name="connsiteX1" fmla="*/ 659958 w 3347499"/>
                  <a:gd name="connsiteY1" fmla="*/ 95416 h 1995778"/>
                  <a:gd name="connsiteX2" fmla="*/ 373711 w 3347499"/>
                  <a:gd name="connsiteY2" fmla="*/ 39757 h 1995778"/>
                  <a:gd name="connsiteX3" fmla="*/ 119270 w 3347499"/>
                  <a:gd name="connsiteY3" fmla="*/ 0 h 1995778"/>
                  <a:gd name="connsiteX4" fmla="*/ 111318 w 3347499"/>
                  <a:gd name="connsiteY4" fmla="*/ 151075 h 1995778"/>
                  <a:gd name="connsiteX5" fmla="*/ 0 w 3347499"/>
                  <a:gd name="connsiteY5" fmla="*/ 214686 h 1995778"/>
                  <a:gd name="connsiteX6" fmla="*/ 779228 w 3347499"/>
                  <a:gd name="connsiteY6" fmla="*/ 1264258 h 1995778"/>
                  <a:gd name="connsiteX7" fmla="*/ 1900362 w 3347499"/>
                  <a:gd name="connsiteY7" fmla="*/ 1995778 h 1995778"/>
                  <a:gd name="connsiteX8" fmla="*/ 3347499 w 3347499"/>
                  <a:gd name="connsiteY8" fmla="*/ 1653872 h 1995778"/>
                  <a:gd name="connsiteX9" fmla="*/ 1304013 w 3347499"/>
                  <a:gd name="connsiteY9" fmla="*/ 652007 h 1995778"/>
                  <a:gd name="connsiteX0" fmla="*/ 1304013 w 3347499"/>
                  <a:gd name="connsiteY0" fmla="*/ 635267 h 1979038"/>
                  <a:gd name="connsiteX1" fmla="*/ 659958 w 3347499"/>
                  <a:gd name="connsiteY1" fmla="*/ 78676 h 1979038"/>
                  <a:gd name="connsiteX2" fmla="*/ 373711 w 3347499"/>
                  <a:gd name="connsiteY2" fmla="*/ 23017 h 1979038"/>
                  <a:gd name="connsiteX3" fmla="*/ 95416 w 3347499"/>
                  <a:gd name="connsiteY3" fmla="*/ 38919 h 1979038"/>
                  <a:gd name="connsiteX4" fmla="*/ 111318 w 3347499"/>
                  <a:gd name="connsiteY4" fmla="*/ 134335 h 1979038"/>
                  <a:gd name="connsiteX5" fmla="*/ 0 w 3347499"/>
                  <a:gd name="connsiteY5" fmla="*/ 197946 h 1979038"/>
                  <a:gd name="connsiteX6" fmla="*/ 779228 w 3347499"/>
                  <a:gd name="connsiteY6" fmla="*/ 1247518 h 1979038"/>
                  <a:gd name="connsiteX7" fmla="*/ 1900362 w 3347499"/>
                  <a:gd name="connsiteY7" fmla="*/ 1979038 h 1979038"/>
                  <a:gd name="connsiteX8" fmla="*/ 3347499 w 3347499"/>
                  <a:gd name="connsiteY8" fmla="*/ 1637132 h 1979038"/>
                  <a:gd name="connsiteX9" fmla="*/ 1304013 w 3347499"/>
                  <a:gd name="connsiteY9" fmla="*/ 635267 h 1979038"/>
                  <a:gd name="connsiteX0" fmla="*/ 1304013 w 3347499"/>
                  <a:gd name="connsiteY0" fmla="*/ 654838 h 1998609"/>
                  <a:gd name="connsiteX1" fmla="*/ 659958 w 3347499"/>
                  <a:gd name="connsiteY1" fmla="*/ 98247 h 1998609"/>
                  <a:gd name="connsiteX2" fmla="*/ 373711 w 3347499"/>
                  <a:gd name="connsiteY2" fmla="*/ 42588 h 1998609"/>
                  <a:gd name="connsiteX3" fmla="*/ 95416 w 3347499"/>
                  <a:gd name="connsiteY3" fmla="*/ 58490 h 1998609"/>
                  <a:gd name="connsiteX4" fmla="*/ 111318 w 3347499"/>
                  <a:gd name="connsiteY4" fmla="*/ 153906 h 1998609"/>
                  <a:gd name="connsiteX5" fmla="*/ 0 w 3347499"/>
                  <a:gd name="connsiteY5" fmla="*/ 217517 h 1998609"/>
                  <a:gd name="connsiteX6" fmla="*/ 779228 w 3347499"/>
                  <a:gd name="connsiteY6" fmla="*/ 1267089 h 1998609"/>
                  <a:gd name="connsiteX7" fmla="*/ 1900362 w 3347499"/>
                  <a:gd name="connsiteY7" fmla="*/ 1998609 h 1998609"/>
                  <a:gd name="connsiteX8" fmla="*/ 3347499 w 3347499"/>
                  <a:gd name="connsiteY8" fmla="*/ 1656703 h 1998609"/>
                  <a:gd name="connsiteX9" fmla="*/ 1304013 w 3347499"/>
                  <a:gd name="connsiteY9" fmla="*/ 654838 h 1998609"/>
                  <a:gd name="connsiteX0" fmla="*/ 1304013 w 3347499"/>
                  <a:gd name="connsiteY0" fmla="*/ 654838 h 1998609"/>
                  <a:gd name="connsiteX1" fmla="*/ 659958 w 3347499"/>
                  <a:gd name="connsiteY1" fmla="*/ 98247 h 1998609"/>
                  <a:gd name="connsiteX2" fmla="*/ 373711 w 3347499"/>
                  <a:gd name="connsiteY2" fmla="*/ 42588 h 1998609"/>
                  <a:gd name="connsiteX3" fmla="*/ 95416 w 3347499"/>
                  <a:gd name="connsiteY3" fmla="*/ 58490 h 1998609"/>
                  <a:gd name="connsiteX4" fmla="*/ 174928 w 3347499"/>
                  <a:gd name="connsiteY4" fmla="*/ 177759 h 1998609"/>
                  <a:gd name="connsiteX5" fmla="*/ 0 w 3347499"/>
                  <a:gd name="connsiteY5" fmla="*/ 217517 h 1998609"/>
                  <a:gd name="connsiteX6" fmla="*/ 779228 w 3347499"/>
                  <a:gd name="connsiteY6" fmla="*/ 1267089 h 1998609"/>
                  <a:gd name="connsiteX7" fmla="*/ 1900362 w 3347499"/>
                  <a:gd name="connsiteY7" fmla="*/ 1998609 h 1998609"/>
                  <a:gd name="connsiteX8" fmla="*/ 3347499 w 3347499"/>
                  <a:gd name="connsiteY8" fmla="*/ 1656703 h 1998609"/>
                  <a:gd name="connsiteX9" fmla="*/ 1304013 w 3347499"/>
                  <a:gd name="connsiteY9" fmla="*/ 654838 h 1998609"/>
                  <a:gd name="connsiteX0" fmla="*/ 1304013 w 3347499"/>
                  <a:gd name="connsiteY0" fmla="*/ 654838 h 1998609"/>
                  <a:gd name="connsiteX1" fmla="*/ 659958 w 3347499"/>
                  <a:gd name="connsiteY1" fmla="*/ 98247 h 1998609"/>
                  <a:gd name="connsiteX2" fmla="*/ 373711 w 3347499"/>
                  <a:gd name="connsiteY2" fmla="*/ 42588 h 1998609"/>
                  <a:gd name="connsiteX3" fmla="*/ 95416 w 3347499"/>
                  <a:gd name="connsiteY3" fmla="*/ 58490 h 1998609"/>
                  <a:gd name="connsiteX4" fmla="*/ 174928 w 3347499"/>
                  <a:gd name="connsiteY4" fmla="*/ 177759 h 1998609"/>
                  <a:gd name="connsiteX5" fmla="*/ 0 w 3347499"/>
                  <a:gd name="connsiteY5" fmla="*/ 217517 h 1998609"/>
                  <a:gd name="connsiteX6" fmla="*/ 811033 w 3347499"/>
                  <a:gd name="connsiteY6" fmla="*/ 1243235 h 1998609"/>
                  <a:gd name="connsiteX7" fmla="*/ 1900362 w 3347499"/>
                  <a:gd name="connsiteY7" fmla="*/ 1998609 h 1998609"/>
                  <a:gd name="connsiteX8" fmla="*/ 3347499 w 3347499"/>
                  <a:gd name="connsiteY8" fmla="*/ 1656703 h 1998609"/>
                  <a:gd name="connsiteX9" fmla="*/ 1304013 w 3347499"/>
                  <a:gd name="connsiteY9" fmla="*/ 654838 h 1998609"/>
                  <a:gd name="connsiteX0" fmla="*/ 1304013 w 3347499"/>
                  <a:gd name="connsiteY0" fmla="*/ 654838 h 1863437"/>
                  <a:gd name="connsiteX1" fmla="*/ 659958 w 3347499"/>
                  <a:gd name="connsiteY1" fmla="*/ 98247 h 1863437"/>
                  <a:gd name="connsiteX2" fmla="*/ 373711 w 3347499"/>
                  <a:gd name="connsiteY2" fmla="*/ 42588 h 1863437"/>
                  <a:gd name="connsiteX3" fmla="*/ 95416 w 3347499"/>
                  <a:gd name="connsiteY3" fmla="*/ 58490 h 1863437"/>
                  <a:gd name="connsiteX4" fmla="*/ 174928 w 3347499"/>
                  <a:gd name="connsiteY4" fmla="*/ 177759 h 1863437"/>
                  <a:gd name="connsiteX5" fmla="*/ 0 w 3347499"/>
                  <a:gd name="connsiteY5" fmla="*/ 217517 h 1863437"/>
                  <a:gd name="connsiteX6" fmla="*/ 811033 w 3347499"/>
                  <a:gd name="connsiteY6" fmla="*/ 1243235 h 1863437"/>
                  <a:gd name="connsiteX7" fmla="*/ 1924216 w 3347499"/>
                  <a:gd name="connsiteY7" fmla="*/ 1863437 h 1863437"/>
                  <a:gd name="connsiteX8" fmla="*/ 3347499 w 3347499"/>
                  <a:gd name="connsiteY8" fmla="*/ 1656703 h 1863437"/>
                  <a:gd name="connsiteX9" fmla="*/ 1304013 w 3347499"/>
                  <a:gd name="connsiteY9" fmla="*/ 654838 h 1863437"/>
                  <a:gd name="connsiteX0" fmla="*/ 1304013 w 3347499"/>
                  <a:gd name="connsiteY0" fmla="*/ 654838 h 1982707"/>
                  <a:gd name="connsiteX1" fmla="*/ 659958 w 3347499"/>
                  <a:gd name="connsiteY1" fmla="*/ 98247 h 1982707"/>
                  <a:gd name="connsiteX2" fmla="*/ 373711 w 3347499"/>
                  <a:gd name="connsiteY2" fmla="*/ 42588 h 1982707"/>
                  <a:gd name="connsiteX3" fmla="*/ 95416 w 3347499"/>
                  <a:gd name="connsiteY3" fmla="*/ 58490 h 1982707"/>
                  <a:gd name="connsiteX4" fmla="*/ 174928 w 3347499"/>
                  <a:gd name="connsiteY4" fmla="*/ 177759 h 1982707"/>
                  <a:gd name="connsiteX5" fmla="*/ 0 w 3347499"/>
                  <a:gd name="connsiteY5" fmla="*/ 217517 h 1982707"/>
                  <a:gd name="connsiteX6" fmla="*/ 811033 w 3347499"/>
                  <a:gd name="connsiteY6" fmla="*/ 1243235 h 1982707"/>
                  <a:gd name="connsiteX7" fmla="*/ 2146852 w 3347499"/>
                  <a:gd name="connsiteY7" fmla="*/ 1982707 h 1982707"/>
                  <a:gd name="connsiteX8" fmla="*/ 3347499 w 3347499"/>
                  <a:gd name="connsiteY8" fmla="*/ 1656703 h 1982707"/>
                  <a:gd name="connsiteX9" fmla="*/ 1304013 w 3347499"/>
                  <a:gd name="connsiteY9" fmla="*/ 654838 h 1982707"/>
                  <a:gd name="connsiteX0" fmla="*/ 1304013 w 3387256"/>
                  <a:gd name="connsiteY0" fmla="*/ 654838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1304013 w 3387256"/>
                  <a:gd name="connsiteY9" fmla="*/ 654838 h 1982707"/>
                  <a:gd name="connsiteX0" fmla="*/ 1304013 w 3387256"/>
                  <a:gd name="connsiteY0" fmla="*/ 654838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715616 w 3387256"/>
                  <a:gd name="connsiteY9" fmla="*/ 726401 h 1982707"/>
                  <a:gd name="connsiteX10" fmla="*/ 1304013 w 3387256"/>
                  <a:gd name="connsiteY10" fmla="*/ 654838 h 1982707"/>
                  <a:gd name="connsiteX0" fmla="*/ 1304013 w 3387256"/>
                  <a:gd name="connsiteY0" fmla="*/ 654838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715616 w 3387256"/>
                  <a:gd name="connsiteY9" fmla="*/ 726401 h 1982707"/>
                  <a:gd name="connsiteX10" fmla="*/ 1304013 w 3387256"/>
                  <a:gd name="connsiteY10" fmla="*/ 654838 h 1982707"/>
                  <a:gd name="connsiteX0" fmla="*/ 1304013 w 3387256"/>
                  <a:gd name="connsiteY0" fmla="*/ 654838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715616 w 3387256"/>
                  <a:gd name="connsiteY9" fmla="*/ 782060 h 1982707"/>
                  <a:gd name="connsiteX10" fmla="*/ 1304013 w 3387256"/>
                  <a:gd name="connsiteY10" fmla="*/ 654838 h 1982707"/>
                  <a:gd name="connsiteX0" fmla="*/ 1304013 w 3387256"/>
                  <a:gd name="connsiteY0" fmla="*/ 654838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715616 w 3387256"/>
                  <a:gd name="connsiteY9" fmla="*/ 782060 h 1982707"/>
                  <a:gd name="connsiteX10" fmla="*/ 1304013 w 3387256"/>
                  <a:gd name="connsiteY10" fmla="*/ 654838 h 1982707"/>
                  <a:gd name="connsiteX0" fmla="*/ 1304013 w 3387256"/>
                  <a:gd name="connsiteY0" fmla="*/ 654838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739470 w 3387256"/>
                  <a:gd name="connsiteY9" fmla="*/ 813865 h 1982707"/>
                  <a:gd name="connsiteX10" fmla="*/ 1304013 w 3387256"/>
                  <a:gd name="connsiteY10" fmla="*/ 654838 h 1982707"/>
                  <a:gd name="connsiteX0" fmla="*/ 1272207 w 3387256"/>
                  <a:gd name="connsiteY0" fmla="*/ 630984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739470 w 3387256"/>
                  <a:gd name="connsiteY9" fmla="*/ 813865 h 1982707"/>
                  <a:gd name="connsiteX10" fmla="*/ 1272207 w 3387256"/>
                  <a:gd name="connsiteY10" fmla="*/ 630984 h 1982707"/>
                  <a:gd name="connsiteX0" fmla="*/ 1272207 w 3387256"/>
                  <a:gd name="connsiteY0" fmla="*/ 630984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739470 w 3387256"/>
                  <a:gd name="connsiteY9" fmla="*/ 813865 h 1982707"/>
                  <a:gd name="connsiteX10" fmla="*/ 1272207 w 3387256"/>
                  <a:gd name="connsiteY10" fmla="*/ 630984 h 1982707"/>
                  <a:gd name="connsiteX0" fmla="*/ 1272207 w 3387256"/>
                  <a:gd name="connsiteY0" fmla="*/ 630984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2353585 w 3387256"/>
                  <a:gd name="connsiteY9" fmla="*/ 1267090 h 1982707"/>
                  <a:gd name="connsiteX10" fmla="*/ 739470 w 3387256"/>
                  <a:gd name="connsiteY10" fmla="*/ 813865 h 1982707"/>
                  <a:gd name="connsiteX11" fmla="*/ 1272207 w 3387256"/>
                  <a:gd name="connsiteY11" fmla="*/ 630984 h 1982707"/>
                  <a:gd name="connsiteX0" fmla="*/ 1272207 w 3387256"/>
                  <a:gd name="connsiteY0" fmla="*/ 630984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2353585 w 3387256"/>
                  <a:gd name="connsiteY9" fmla="*/ 1267090 h 1982707"/>
                  <a:gd name="connsiteX10" fmla="*/ 739470 w 3387256"/>
                  <a:gd name="connsiteY10" fmla="*/ 813865 h 1982707"/>
                  <a:gd name="connsiteX11" fmla="*/ 1272207 w 338725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53585 w 3753016"/>
                  <a:gd name="connsiteY9" fmla="*/ 1267090 h 1982707"/>
                  <a:gd name="connsiteX10" fmla="*/ 739470 w 3753016"/>
                  <a:gd name="connsiteY10" fmla="*/ 813865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53585 w 3753016"/>
                  <a:gd name="connsiteY9" fmla="*/ 1267090 h 1982707"/>
                  <a:gd name="connsiteX10" fmla="*/ 739470 w 3753016"/>
                  <a:gd name="connsiteY10" fmla="*/ 813865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53585 w 3753016"/>
                  <a:gd name="connsiteY9" fmla="*/ 1267090 h 1982707"/>
                  <a:gd name="connsiteX10" fmla="*/ 771276 w 3753016"/>
                  <a:gd name="connsiteY10" fmla="*/ 861572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53585 w 3753016"/>
                  <a:gd name="connsiteY9" fmla="*/ 1267090 h 1982707"/>
                  <a:gd name="connsiteX10" fmla="*/ 771276 w 3753016"/>
                  <a:gd name="connsiteY10" fmla="*/ 861572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53585 w 3753016"/>
                  <a:gd name="connsiteY9" fmla="*/ 1267090 h 1982707"/>
                  <a:gd name="connsiteX10" fmla="*/ 771276 w 3753016"/>
                  <a:gd name="connsiteY10" fmla="*/ 861572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53585 w 3753016"/>
                  <a:gd name="connsiteY9" fmla="*/ 1267090 h 1982707"/>
                  <a:gd name="connsiteX10" fmla="*/ 771276 w 3753016"/>
                  <a:gd name="connsiteY10" fmla="*/ 861572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85390 w 3753016"/>
                  <a:gd name="connsiteY9" fmla="*/ 1314798 h 1982707"/>
                  <a:gd name="connsiteX10" fmla="*/ 771276 w 3753016"/>
                  <a:gd name="connsiteY10" fmla="*/ 861572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85390 w 3753016"/>
                  <a:gd name="connsiteY9" fmla="*/ 1314798 h 1982707"/>
                  <a:gd name="connsiteX10" fmla="*/ 771276 w 3753016"/>
                  <a:gd name="connsiteY10" fmla="*/ 861572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71276 w 3753016"/>
                  <a:gd name="connsiteY10" fmla="*/ 861572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79227 w 3753016"/>
                  <a:gd name="connsiteY10" fmla="*/ 893377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79227 w 3753016"/>
                  <a:gd name="connsiteY10" fmla="*/ 893377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79227 w 3753016"/>
                  <a:gd name="connsiteY10" fmla="*/ 893377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79227 w 3753016"/>
                  <a:gd name="connsiteY10" fmla="*/ 893377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272207 w 3753016"/>
                  <a:gd name="connsiteY11" fmla="*/ 630984 h 1982707"/>
                  <a:gd name="connsiteX0" fmla="*/ 1280159 w 3753016"/>
                  <a:gd name="connsiteY0" fmla="*/ 662789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280159 w 3753016"/>
                  <a:gd name="connsiteY11" fmla="*/ 662789 h 1982707"/>
                  <a:gd name="connsiteX0" fmla="*/ 1280159 w 3753016"/>
                  <a:gd name="connsiteY0" fmla="*/ 662789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280159 w 3753016"/>
                  <a:gd name="connsiteY11" fmla="*/ 662789 h 1982707"/>
                  <a:gd name="connsiteX0" fmla="*/ 1280159 w 3753016"/>
                  <a:gd name="connsiteY0" fmla="*/ 662789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280159 w 3753016"/>
                  <a:gd name="connsiteY11" fmla="*/ 662789 h 1982707"/>
                  <a:gd name="connsiteX0" fmla="*/ 1280159 w 3753016"/>
                  <a:gd name="connsiteY0" fmla="*/ 662789 h 1982707"/>
                  <a:gd name="connsiteX1" fmla="*/ 731519 w 3753016"/>
                  <a:gd name="connsiteY1" fmla="*/ 90295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280159 w 3753016"/>
                  <a:gd name="connsiteY11" fmla="*/ 662789 h 1982707"/>
                  <a:gd name="connsiteX0" fmla="*/ 1311965 w 3753016"/>
                  <a:gd name="connsiteY0" fmla="*/ 662789 h 1982707"/>
                  <a:gd name="connsiteX1" fmla="*/ 731519 w 3753016"/>
                  <a:gd name="connsiteY1" fmla="*/ 90295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311965 w 3753016"/>
                  <a:gd name="connsiteY11" fmla="*/ 662789 h 1982707"/>
                  <a:gd name="connsiteX0" fmla="*/ 1311965 w 3753016"/>
                  <a:gd name="connsiteY0" fmla="*/ 662789 h 1982707"/>
                  <a:gd name="connsiteX1" fmla="*/ 731519 w 3753016"/>
                  <a:gd name="connsiteY1" fmla="*/ 90295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311965 w 3753016"/>
                  <a:gd name="connsiteY11" fmla="*/ 662789 h 1982707"/>
                  <a:gd name="connsiteX0" fmla="*/ 1311965 w 3753016"/>
                  <a:gd name="connsiteY0" fmla="*/ 662789 h 1982707"/>
                  <a:gd name="connsiteX1" fmla="*/ 699714 w 3753016"/>
                  <a:gd name="connsiteY1" fmla="*/ 90295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311965 w 3753016"/>
                  <a:gd name="connsiteY11" fmla="*/ 662789 h 1982707"/>
                  <a:gd name="connsiteX0" fmla="*/ 1311965 w 3753016"/>
                  <a:gd name="connsiteY0" fmla="*/ 662789 h 1982707"/>
                  <a:gd name="connsiteX1" fmla="*/ 699714 w 3753016"/>
                  <a:gd name="connsiteY1" fmla="*/ 90295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311965 w 3753016"/>
                  <a:gd name="connsiteY11" fmla="*/ 662789 h 1982707"/>
                  <a:gd name="connsiteX0" fmla="*/ 1311965 w 3753016"/>
                  <a:gd name="connsiteY0" fmla="*/ 662789 h 1982707"/>
                  <a:gd name="connsiteX1" fmla="*/ 699714 w 3753016"/>
                  <a:gd name="connsiteY1" fmla="*/ 90295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311965 w 3753016"/>
                  <a:gd name="connsiteY11" fmla="*/ 662789 h 1982707"/>
                  <a:gd name="connsiteX0" fmla="*/ 1311965 w 3753016"/>
                  <a:gd name="connsiteY0" fmla="*/ 665192 h 1985110"/>
                  <a:gd name="connsiteX1" fmla="*/ 699714 w 3753016"/>
                  <a:gd name="connsiteY1" fmla="*/ 92698 h 1985110"/>
                  <a:gd name="connsiteX2" fmla="*/ 397565 w 3753016"/>
                  <a:gd name="connsiteY2" fmla="*/ 37040 h 1985110"/>
                  <a:gd name="connsiteX3" fmla="*/ 95416 w 3753016"/>
                  <a:gd name="connsiteY3" fmla="*/ 60893 h 1985110"/>
                  <a:gd name="connsiteX4" fmla="*/ 119269 w 3753016"/>
                  <a:gd name="connsiteY4" fmla="*/ 172211 h 1985110"/>
                  <a:gd name="connsiteX5" fmla="*/ 0 w 3753016"/>
                  <a:gd name="connsiteY5" fmla="*/ 219920 h 1985110"/>
                  <a:gd name="connsiteX6" fmla="*/ 811033 w 3753016"/>
                  <a:gd name="connsiteY6" fmla="*/ 1245638 h 1985110"/>
                  <a:gd name="connsiteX7" fmla="*/ 2146852 w 3753016"/>
                  <a:gd name="connsiteY7" fmla="*/ 1985110 h 1985110"/>
                  <a:gd name="connsiteX8" fmla="*/ 3753016 w 3753016"/>
                  <a:gd name="connsiteY8" fmla="*/ 1500080 h 1985110"/>
                  <a:gd name="connsiteX9" fmla="*/ 2409244 w 3753016"/>
                  <a:gd name="connsiteY9" fmla="*/ 1293347 h 1985110"/>
                  <a:gd name="connsiteX10" fmla="*/ 755373 w 3753016"/>
                  <a:gd name="connsiteY10" fmla="*/ 871927 h 1985110"/>
                  <a:gd name="connsiteX11" fmla="*/ 1311965 w 3753016"/>
                  <a:gd name="connsiteY11" fmla="*/ 665192 h 1985110"/>
                  <a:gd name="connsiteX0" fmla="*/ 1311965 w 3753016"/>
                  <a:gd name="connsiteY0" fmla="*/ 670630 h 1990548"/>
                  <a:gd name="connsiteX1" fmla="*/ 699714 w 3753016"/>
                  <a:gd name="connsiteY1" fmla="*/ 98136 h 1990548"/>
                  <a:gd name="connsiteX2" fmla="*/ 453224 w 3753016"/>
                  <a:gd name="connsiteY2" fmla="*/ 26576 h 1990548"/>
                  <a:gd name="connsiteX3" fmla="*/ 95416 w 3753016"/>
                  <a:gd name="connsiteY3" fmla="*/ 66331 h 1990548"/>
                  <a:gd name="connsiteX4" fmla="*/ 119269 w 3753016"/>
                  <a:gd name="connsiteY4" fmla="*/ 177649 h 1990548"/>
                  <a:gd name="connsiteX5" fmla="*/ 0 w 3753016"/>
                  <a:gd name="connsiteY5" fmla="*/ 225358 h 1990548"/>
                  <a:gd name="connsiteX6" fmla="*/ 811033 w 3753016"/>
                  <a:gd name="connsiteY6" fmla="*/ 1251076 h 1990548"/>
                  <a:gd name="connsiteX7" fmla="*/ 2146852 w 3753016"/>
                  <a:gd name="connsiteY7" fmla="*/ 1990548 h 1990548"/>
                  <a:gd name="connsiteX8" fmla="*/ 3753016 w 3753016"/>
                  <a:gd name="connsiteY8" fmla="*/ 1505518 h 1990548"/>
                  <a:gd name="connsiteX9" fmla="*/ 2409244 w 3753016"/>
                  <a:gd name="connsiteY9" fmla="*/ 1298785 h 1990548"/>
                  <a:gd name="connsiteX10" fmla="*/ 755373 w 3753016"/>
                  <a:gd name="connsiteY10" fmla="*/ 877365 h 1990548"/>
                  <a:gd name="connsiteX11" fmla="*/ 1311965 w 3753016"/>
                  <a:gd name="connsiteY11" fmla="*/ 670630 h 1990548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95416 w 3753016"/>
                  <a:gd name="connsiteY3" fmla="*/ 67430 h 1991647"/>
                  <a:gd name="connsiteX4" fmla="*/ 119269 w 3753016"/>
                  <a:gd name="connsiteY4" fmla="*/ 178748 h 1991647"/>
                  <a:gd name="connsiteX5" fmla="*/ 0 w 3753016"/>
                  <a:gd name="connsiteY5" fmla="*/ 226457 h 1991647"/>
                  <a:gd name="connsiteX6" fmla="*/ 811033 w 3753016"/>
                  <a:gd name="connsiteY6" fmla="*/ 1252175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119269 w 3753016"/>
                  <a:gd name="connsiteY4" fmla="*/ 178748 h 1991647"/>
                  <a:gd name="connsiteX5" fmla="*/ 0 w 3753016"/>
                  <a:gd name="connsiteY5" fmla="*/ 226457 h 1991647"/>
                  <a:gd name="connsiteX6" fmla="*/ 811033 w 3753016"/>
                  <a:gd name="connsiteY6" fmla="*/ 1252175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119269 w 3753016"/>
                  <a:gd name="connsiteY4" fmla="*/ 178748 h 1991647"/>
                  <a:gd name="connsiteX5" fmla="*/ 0 w 3753016"/>
                  <a:gd name="connsiteY5" fmla="*/ 226457 h 1991647"/>
                  <a:gd name="connsiteX6" fmla="*/ 811033 w 3753016"/>
                  <a:gd name="connsiteY6" fmla="*/ 1252175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166977 w 3753016"/>
                  <a:gd name="connsiteY4" fmla="*/ 178748 h 1991647"/>
                  <a:gd name="connsiteX5" fmla="*/ 0 w 3753016"/>
                  <a:gd name="connsiteY5" fmla="*/ 226457 h 1991647"/>
                  <a:gd name="connsiteX6" fmla="*/ 811033 w 3753016"/>
                  <a:gd name="connsiteY6" fmla="*/ 1252175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0 w 3753016"/>
                  <a:gd name="connsiteY4" fmla="*/ 226457 h 1991647"/>
                  <a:gd name="connsiteX5" fmla="*/ 811033 w 3753016"/>
                  <a:gd name="connsiteY5" fmla="*/ 1252175 h 1991647"/>
                  <a:gd name="connsiteX6" fmla="*/ 2146852 w 3753016"/>
                  <a:gd name="connsiteY6" fmla="*/ 1991647 h 1991647"/>
                  <a:gd name="connsiteX7" fmla="*/ 3753016 w 3753016"/>
                  <a:gd name="connsiteY7" fmla="*/ 1506617 h 1991647"/>
                  <a:gd name="connsiteX8" fmla="*/ 2409244 w 3753016"/>
                  <a:gd name="connsiteY8" fmla="*/ 1299884 h 1991647"/>
                  <a:gd name="connsiteX9" fmla="*/ 755373 w 3753016"/>
                  <a:gd name="connsiteY9" fmla="*/ 878464 h 1991647"/>
                  <a:gd name="connsiteX10" fmla="*/ 1311965 w 3753016"/>
                  <a:gd name="connsiteY10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0 w 3753016"/>
                  <a:gd name="connsiteY4" fmla="*/ 226457 h 1991647"/>
                  <a:gd name="connsiteX5" fmla="*/ 811033 w 3753016"/>
                  <a:gd name="connsiteY5" fmla="*/ 1252175 h 1991647"/>
                  <a:gd name="connsiteX6" fmla="*/ 2146852 w 3753016"/>
                  <a:gd name="connsiteY6" fmla="*/ 1991647 h 1991647"/>
                  <a:gd name="connsiteX7" fmla="*/ 3753016 w 3753016"/>
                  <a:gd name="connsiteY7" fmla="*/ 1506617 h 1991647"/>
                  <a:gd name="connsiteX8" fmla="*/ 2409244 w 3753016"/>
                  <a:gd name="connsiteY8" fmla="*/ 1299884 h 1991647"/>
                  <a:gd name="connsiteX9" fmla="*/ 755373 w 3753016"/>
                  <a:gd name="connsiteY9" fmla="*/ 878464 h 1991647"/>
                  <a:gd name="connsiteX10" fmla="*/ 1311965 w 3753016"/>
                  <a:gd name="connsiteY10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0 w 3753016"/>
                  <a:gd name="connsiteY4" fmla="*/ 226457 h 1991647"/>
                  <a:gd name="connsiteX5" fmla="*/ 811033 w 3753016"/>
                  <a:gd name="connsiteY5" fmla="*/ 1252175 h 1991647"/>
                  <a:gd name="connsiteX6" fmla="*/ 2146852 w 3753016"/>
                  <a:gd name="connsiteY6" fmla="*/ 1991647 h 1991647"/>
                  <a:gd name="connsiteX7" fmla="*/ 3753016 w 3753016"/>
                  <a:gd name="connsiteY7" fmla="*/ 1506617 h 1991647"/>
                  <a:gd name="connsiteX8" fmla="*/ 2409244 w 3753016"/>
                  <a:gd name="connsiteY8" fmla="*/ 1299884 h 1991647"/>
                  <a:gd name="connsiteX9" fmla="*/ 755373 w 3753016"/>
                  <a:gd name="connsiteY9" fmla="*/ 878464 h 1991647"/>
                  <a:gd name="connsiteX10" fmla="*/ 1311965 w 3753016"/>
                  <a:gd name="connsiteY10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0 w 3753016"/>
                  <a:gd name="connsiteY4" fmla="*/ 226457 h 1991647"/>
                  <a:gd name="connsiteX5" fmla="*/ 811033 w 3753016"/>
                  <a:gd name="connsiteY5" fmla="*/ 1252175 h 1991647"/>
                  <a:gd name="connsiteX6" fmla="*/ 2146852 w 3753016"/>
                  <a:gd name="connsiteY6" fmla="*/ 1991647 h 1991647"/>
                  <a:gd name="connsiteX7" fmla="*/ 3753016 w 3753016"/>
                  <a:gd name="connsiteY7" fmla="*/ 1506617 h 1991647"/>
                  <a:gd name="connsiteX8" fmla="*/ 2409244 w 3753016"/>
                  <a:gd name="connsiteY8" fmla="*/ 1299884 h 1991647"/>
                  <a:gd name="connsiteX9" fmla="*/ 755373 w 3753016"/>
                  <a:gd name="connsiteY9" fmla="*/ 878464 h 1991647"/>
                  <a:gd name="connsiteX10" fmla="*/ 1311965 w 3753016"/>
                  <a:gd name="connsiteY10" fmla="*/ 671729 h 1991647"/>
                  <a:gd name="connsiteX0" fmla="*/ 1337304 w 3778355"/>
                  <a:gd name="connsiteY0" fmla="*/ 671729 h 1991647"/>
                  <a:gd name="connsiteX1" fmla="*/ 725053 w 3778355"/>
                  <a:gd name="connsiteY1" fmla="*/ 99235 h 1991647"/>
                  <a:gd name="connsiteX2" fmla="*/ 478563 w 3778355"/>
                  <a:gd name="connsiteY2" fmla="*/ 27675 h 1991647"/>
                  <a:gd name="connsiteX3" fmla="*/ 152560 w 3778355"/>
                  <a:gd name="connsiteY3" fmla="*/ 67430 h 1991647"/>
                  <a:gd name="connsiteX4" fmla="*/ 232072 w 3778355"/>
                  <a:gd name="connsiteY4" fmla="*/ 186702 h 1991647"/>
                  <a:gd name="connsiteX5" fmla="*/ 25339 w 3778355"/>
                  <a:gd name="connsiteY5" fmla="*/ 226457 h 1991647"/>
                  <a:gd name="connsiteX6" fmla="*/ 836372 w 3778355"/>
                  <a:gd name="connsiteY6" fmla="*/ 1252175 h 1991647"/>
                  <a:gd name="connsiteX7" fmla="*/ 2172191 w 3778355"/>
                  <a:gd name="connsiteY7" fmla="*/ 1991647 h 1991647"/>
                  <a:gd name="connsiteX8" fmla="*/ 3778355 w 3778355"/>
                  <a:gd name="connsiteY8" fmla="*/ 1506617 h 1991647"/>
                  <a:gd name="connsiteX9" fmla="*/ 2434583 w 3778355"/>
                  <a:gd name="connsiteY9" fmla="*/ 1299884 h 1991647"/>
                  <a:gd name="connsiteX10" fmla="*/ 780712 w 3778355"/>
                  <a:gd name="connsiteY10" fmla="*/ 878464 h 1991647"/>
                  <a:gd name="connsiteX11" fmla="*/ 1337304 w 3778355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206733 w 3753016"/>
                  <a:gd name="connsiteY4" fmla="*/ 186702 h 1991647"/>
                  <a:gd name="connsiteX5" fmla="*/ 0 w 3753016"/>
                  <a:gd name="connsiteY5" fmla="*/ 226457 h 1991647"/>
                  <a:gd name="connsiteX6" fmla="*/ 811033 w 3753016"/>
                  <a:gd name="connsiteY6" fmla="*/ 1252175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166977 w 3753016"/>
                  <a:gd name="connsiteY4" fmla="*/ 154897 h 1991647"/>
                  <a:gd name="connsiteX5" fmla="*/ 0 w 3753016"/>
                  <a:gd name="connsiteY5" fmla="*/ 226457 h 1991647"/>
                  <a:gd name="connsiteX6" fmla="*/ 811033 w 3753016"/>
                  <a:gd name="connsiteY6" fmla="*/ 1252175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166977 w 3753016"/>
                  <a:gd name="connsiteY4" fmla="*/ 154897 h 1991647"/>
                  <a:gd name="connsiteX5" fmla="*/ 0 w 3753016"/>
                  <a:gd name="connsiteY5" fmla="*/ 226457 h 1991647"/>
                  <a:gd name="connsiteX6" fmla="*/ 818984 w 3753016"/>
                  <a:gd name="connsiteY6" fmla="*/ 1347591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166977 w 3753016"/>
                  <a:gd name="connsiteY4" fmla="*/ 154897 h 1991647"/>
                  <a:gd name="connsiteX5" fmla="*/ 0 w 3753016"/>
                  <a:gd name="connsiteY5" fmla="*/ 226457 h 1991647"/>
                  <a:gd name="connsiteX6" fmla="*/ 818984 w 3753016"/>
                  <a:gd name="connsiteY6" fmla="*/ 1347591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28037"/>
                  <a:gd name="connsiteX1" fmla="*/ 699714 w 3753016"/>
                  <a:gd name="connsiteY1" fmla="*/ 99235 h 1928037"/>
                  <a:gd name="connsiteX2" fmla="*/ 453224 w 3753016"/>
                  <a:gd name="connsiteY2" fmla="*/ 27675 h 1928037"/>
                  <a:gd name="connsiteX3" fmla="*/ 127221 w 3753016"/>
                  <a:gd name="connsiteY3" fmla="*/ 67430 h 1928037"/>
                  <a:gd name="connsiteX4" fmla="*/ 166977 w 3753016"/>
                  <a:gd name="connsiteY4" fmla="*/ 154897 h 1928037"/>
                  <a:gd name="connsiteX5" fmla="*/ 0 w 3753016"/>
                  <a:gd name="connsiteY5" fmla="*/ 226457 h 1928037"/>
                  <a:gd name="connsiteX6" fmla="*/ 818984 w 3753016"/>
                  <a:gd name="connsiteY6" fmla="*/ 1347591 h 1928037"/>
                  <a:gd name="connsiteX7" fmla="*/ 2011680 w 3753016"/>
                  <a:gd name="connsiteY7" fmla="*/ 1928037 h 1928037"/>
                  <a:gd name="connsiteX8" fmla="*/ 3753016 w 3753016"/>
                  <a:gd name="connsiteY8" fmla="*/ 1506617 h 1928037"/>
                  <a:gd name="connsiteX9" fmla="*/ 2409244 w 3753016"/>
                  <a:gd name="connsiteY9" fmla="*/ 1299884 h 1928037"/>
                  <a:gd name="connsiteX10" fmla="*/ 755373 w 3753016"/>
                  <a:gd name="connsiteY10" fmla="*/ 878464 h 1928037"/>
                  <a:gd name="connsiteX11" fmla="*/ 1311965 w 3753016"/>
                  <a:gd name="connsiteY11" fmla="*/ 671729 h 1928037"/>
                  <a:gd name="connsiteX0" fmla="*/ 1311965 w 3753016"/>
                  <a:gd name="connsiteY0" fmla="*/ 671729 h 1928037"/>
                  <a:gd name="connsiteX1" fmla="*/ 699714 w 3753016"/>
                  <a:gd name="connsiteY1" fmla="*/ 99235 h 1928037"/>
                  <a:gd name="connsiteX2" fmla="*/ 453224 w 3753016"/>
                  <a:gd name="connsiteY2" fmla="*/ 27675 h 1928037"/>
                  <a:gd name="connsiteX3" fmla="*/ 127221 w 3753016"/>
                  <a:gd name="connsiteY3" fmla="*/ 67430 h 1928037"/>
                  <a:gd name="connsiteX4" fmla="*/ 166977 w 3753016"/>
                  <a:gd name="connsiteY4" fmla="*/ 154897 h 1928037"/>
                  <a:gd name="connsiteX5" fmla="*/ 0 w 3753016"/>
                  <a:gd name="connsiteY5" fmla="*/ 226457 h 1928037"/>
                  <a:gd name="connsiteX6" fmla="*/ 818984 w 3753016"/>
                  <a:gd name="connsiteY6" fmla="*/ 1347591 h 1928037"/>
                  <a:gd name="connsiteX7" fmla="*/ 2011680 w 3753016"/>
                  <a:gd name="connsiteY7" fmla="*/ 1928037 h 1928037"/>
                  <a:gd name="connsiteX8" fmla="*/ 3753016 w 3753016"/>
                  <a:gd name="connsiteY8" fmla="*/ 1506617 h 1928037"/>
                  <a:gd name="connsiteX9" fmla="*/ 2409244 w 3753016"/>
                  <a:gd name="connsiteY9" fmla="*/ 1299884 h 1928037"/>
                  <a:gd name="connsiteX10" fmla="*/ 755373 w 3753016"/>
                  <a:gd name="connsiteY10" fmla="*/ 878464 h 1928037"/>
                  <a:gd name="connsiteX11" fmla="*/ 1311965 w 3753016"/>
                  <a:gd name="connsiteY11" fmla="*/ 671729 h 1928037"/>
                  <a:gd name="connsiteX0" fmla="*/ 1311965 w 3753016"/>
                  <a:gd name="connsiteY0" fmla="*/ 671729 h 1929647"/>
                  <a:gd name="connsiteX1" fmla="*/ 699714 w 3753016"/>
                  <a:gd name="connsiteY1" fmla="*/ 99235 h 1929647"/>
                  <a:gd name="connsiteX2" fmla="*/ 453224 w 3753016"/>
                  <a:gd name="connsiteY2" fmla="*/ 27675 h 1929647"/>
                  <a:gd name="connsiteX3" fmla="*/ 127221 w 3753016"/>
                  <a:gd name="connsiteY3" fmla="*/ 67430 h 1929647"/>
                  <a:gd name="connsiteX4" fmla="*/ 166977 w 3753016"/>
                  <a:gd name="connsiteY4" fmla="*/ 154897 h 1929647"/>
                  <a:gd name="connsiteX5" fmla="*/ 0 w 3753016"/>
                  <a:gd name="connsiteY5" fmla="*/ 226457 h 1929647"/>
                  <a:gd name="connsiteX6" fmla="*/ 818984 w 3753016"/>
                  <a:gd name="connsiteY6" fmla="*/ 1347591 h 1929647"/>
                  <a:gd name="connsiteX7" fmla="*/ 2011680 w 3753016"/>
                  <a:gd name="connsiteY7" fmla="*/ 1928037 h 1929647"/>
                  <a:gd name="connsiteX8" fmla="*/ 3753016 w 3753016"/>
                  <a:gd name="connsiteY8" fmla="*/ 1506617 h 1929647"/>
                  <a:gd name="connsiteX9" fmla="*/ 2409244 w 3753016"/>
                  <a:gd name="connsiteY9" fmla="*/ 1299884 h 1929647"/>
                  <a:gd name="connsiteX10" fmla="*/ 755373 w 3753016"/>
                  <a:gd name="connsiteY10" fmla="*/ 878464 h 1929647"/>
                  <a:gd name="connsiteX11" fmla="*/ 1311965 w 3753016"/>
                  <a:gd name="connsiteY11" fmla="*/ 671729 h 19296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753016" h="1929647">
                    <a:moveTo>
                      <a:pt x="1311965" y="671729"/>
                    </a:moveTo>
                    <a:cubicBezTo>
                      <a:pt x="1166191" y="480897"/>
                      <a:pt x="893195" y="-35936"/>
                      <a:pt x="699714" y="99235"/>
                    </a:cubicBezTo>
                    <a:cubicBezTo>
                      <a:pt x="667909" y="136342"/>
                      <a:pt x="636104" y="-73042"/>
                      <a:pt x="453224" y="27675"/>
                    </a:cubicBezTo>
                    <a:cubicBezTo>
                      <a:pt x="360459" y="32976"/>
                      <a:pt x="331304" y="-57141"/>
                      <a:pt x="127221" y="67430"/>
                    </a:cubicBezTo>
                    <a:cubicBezTo>
                      <a:pt x="74212" y="88634"/>
                      <a:pt x="188181" y="128392"/>
                      <a:pt x="166977" y="154897"/>
                    </a:cubicBezTo>
                    <a:cubicBezTo>
                      <a:pt x="145773" y="181402"/>
                      <a:pt x="70236" y="131041"/>
                      <a:pt x="0" y="226457"/>
                    </a:cubicBezTo>
                    <a:cubicBezTo>
                      <a:pt x="272995" y="600168"/>
                      <a:pt x="673210" y="1283981"/>
                      <a:pt x="818984" y="1347591"/>
                    </a:cubicBezTo>
                    <a:cubicBezTo>
                      <a:pt x="1216549" y="1541073"/>
                      <a:pt x="1741336" y="1885630"/>
                      <a:pt x="2011680" y="1928037"/>
                    </a:cubicBezTo>
                    <a:cubicBezTo>
                      <a:pt x="2266121" y="1954542"/>
                      <a:pt x="3172571" y="1647090"/>
                      <a:pt x="3753016" y="1506617"/>
                    </a:cubicBezTo>
                    <a:cubicBezTo>
                      <a:pt x="3697357" y="1407226"/>
                      <a:pt x="3208351" y="1168688"/>
                      <a:pt x="2409244" y="1299884"/>
                    </a:cubicBezTo>
                    <a:cubicBezTo>
                      <a:pt x="489003" y="1295909"/>
                      <a:pt x="734169" y="972555"/>
                      <a:pt x="755373" y="878464"/>
                    </a:cubicBezTo>
                    <a:cubicBezTo>
                      <a:pt x="816333" y="727390"/>
                      <a:pt x="1115833" y="695583"/>
                      <a:pt x="1311965" y="671729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35" name="직사각형 51">
              <a:extLst>
                <a:ext uri="{FF2B5EF4-FFF2-40B4-BE49-F238E27FC236}">
                  <a16:creationId xmlns:a16="http://schemas.microsoft.com/office/drawing/2014/main" id="{01CA68AA-C9A6-42B9-98BB-83BFC22A0EF0}"/>
                </a:ext>
              </a:extLst>
            </p:cNvPr>
            <p:cNvSpPr/>
            <p:nvPr/>
          </p:nvSpPr>
          <p:spPr>
            <a:xfrm rot="18740140">
              <a:off x="1894195" y="2506511"/>
              <a:ext cx="285737" cy="70930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508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65" name="Trapezoid 13">
            <a:extLst>
              <a:ext uri="{FF2B5EF4-FFF2-40B4-BE49-F238E27FC236}">
                <a16:creationId xmlns:a16="http://schemas.microsoft.com/office/drawing/2014/main" id="{AFC9F445-F5C7-453E-8BD3-E22CEC48B08D}"/>
              </a:ext>
            </a:extLst>
          </p:cNvPr>
          <p:cNvSpPr/>
          <p:nvPr/>
        </p:nvSpPr>
        <p:spPr>
          <a:xfrm>
            <a:off x="4739518" y="1609080"/>
            <a:ext cx="436405" cy="369007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6" name="Rounded Rectangle 6">
            <a:extLst>
              <a:ext uri="{FF2B5EF4-FFF2-40B4-BE49-F238E27FC236}">
                <a16:creationId xmlns:a16="http://schemas.microsoft.com/office/drawing/2014/main" id="{D019F87B-C184-4527-8F7B-C6A545DA36A4}"/>
              </a:ext>
            </a:extLst>
          </p:cNvPr>
          <p:cNvSpPr/>
          <p:nvPr/>
        </p:nvSpPr>
        <p:spPr>
          <a:xfrm>
            <a:off x="4739518" y="4590533"/>
            <a:ext cx="418539" cy="425524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7" name="TextBox 41">
            <a:extLst>
              <a:ext uri="{FF2B5EF4-FFF2-40B4-BE49-F238E27FC236}">
                <a16:creationId xmlns:a16="http://schemas.microsoft.com/office/drawing/2014/main" id="{F102D27A-6F9A-4B8E-AAAD-2CC810B89371}"/>
              </a:ext>
            </a:extLst>
          </p:cNvPr>
          <p:cNvSpPr txBox="1"/>
          <p:nvPr/>
        </p:nvSpPr>
        <p:spPr>
          <a:xfrm>
            <a:off x="3250275" y="5067828"/>
            <a:ext cx="56384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zh-CN" altLang="en-US" sz="2400" dirty="0" smtClean="0">
                <a:solidFill>
                  <a:schemeClr val="tx1">
                    <a:lumMod val="90000"/>
                    <a:lumOff val="10000"/>
                  </a:schemeClr>
                </a:solidFill>
                <a:cs typeface="Arial" pitchFamily="34" charset="0"/>
              </a:rPr>
              <a:t>将电脑上繁琐的点击操作整合到滑轮</a:t>
            </a:r>
            <a:endParaRPr lang="en-US" altLang="zh-CN" sz="2400" dirty="0" smtClean="0">
              <a:solidFill>
                <a:schemeClr val="tx1">
                  <a:lumMod val="90000"/>
                  <a:lumOff val="10000"/>
                </a:schemeClr>
              </a:solidFill>
              <a:cs typeface="Arial" pitchFamily="34" charset="0"/>
            </a:endParaRPr>
          </a:p>
          <a:p>
            <a:pPr marL="228600" indent="-228600">
              <a:buAutoNum type="arabicPeriod"/>
            </a:pPr>
            <a:r>
              <a:rPr lang="zh-CN" altLang="en-US" sz="2400" dirty="0" smtClean="0">
                <a:solidFill>
                  <a:schemeClr val="tx1">
                    <a:lumMod val="90000"/>
                    <a:lumOff val="10000"/>
                  </a:schemeClr>
                </a:solidFill>
                <a:cs typeface="Arial" pitchFamily="34" charset="0"/>
              </a:rPr>
              <a:t>根据用户需求开发快捷操作的方向</a:t>
            </a:r>
            <a:endParaRPr lang="en-US" altLang="zh-CN" sz="2400" dirty="0" smtClean="0">
              <a:solidFill>
                <a:schemeClr val="tx1">
                  <a:lumMod val="90000"/>
                  <a:lumOff val="10000"/>
                </a:schemeClr>
              </a:solidFill>
              <a:cs typeface="Arial" pitchFamily="34" charset="0"/>
            </a:endParaRPr>
          </a:p>
          <a:p>
            <a:pPr marL="228600" indent="-228600">
              <a:buAutoNum type="arabicPeriod"/>
            </a:pPr>
            <a:r>
              <a:rPr lang="zh-CN" altLang="en-US" sz="2400" dirty="0" smtClean="0">
                <a:solidFill>
                  <a:schemeClr val="tx1">
                    <a:lumMod val="90000"/>
                    <a:lumOff val="10000"/>
                  </a:schemeClr>
                </a:solidFill>
                <a:cs typeface="Arial" pitchFamily="34" charset="0"/>
              </a:rPr>
              <a:t>功能通过软件实现，增加可扩展性</a:t>
            </a:r>
            <a:endParaRPr lang="en-US" altLang="zh-CN" sz="2400" dirty="0" smtClean="0">
              <a:solidFill>
                <a:schemeClr val="tx1">
                  <a:lumMod val="90000"/>
                  <a:lumOff val="10000"/>
                </a:schemeClr>
              </a:solidFill>
              <a:cs typeface="Arial" pitchFamily="34" charset="0"/>
            </a:endParaRPr>
          </a:p>
        </p:txBody>
      </p:sp>
      <p:sp>
        <p:nvSpPr>
          <p:cNvPr id="68" name="Text Placeholder 2">
            <a:extLst>
              <a:ext uri="{FF2B5EF4-FFF2-40B4-BE49-F238E27FC236}">
                <a16:creationId xmlns:a16="http://schemas.microsoft.com/office/drawing/2014/main" id="{BBFC999B-DC05-415E-8D2F-B903A8AF4A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403" y="339509"/>
            <a:ext cx="6652114" cy="724247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l"/>
            <a:r>
              <a:rPr lang="en-US" altLang="zh-CN" sz="5000" b="1" dirty="0" smtClean="0"/>
              <a:t>&gt; </a:t>
            </a:r>
            <a:r>
              <a:rPr lang="zh-CN" altLang="en-US" sz="5000" b="1" dirty="0" smtClean="0"/>
              <a:t>二、产品创新性</a:t>
            </a:r>
            <a:endParaRPr lang="ko-KR" altLang="en-US" sz="5000" b="1" dirty="0"/>
          </a:p>
        </p:txBody>
      </p:sp>
    </p:spTree>
    <p:extLst>
      <p:ext uri="{BB962C8B-B14F-4D97-AF65-F5344CB8AC3E}">
        <p14:creationId xmlns:p14="http://schemas.microsoft.com/office/powerpoint/2010/main" val="3375560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>
            <a:extLst>
              <a:ext uri="{FF2B5EF4-FFF2-40B4-BE49-F238E27FC236}">
                <a16:creationId xmlns:a16="http://schemas.microsoft.com/office/drawing/2014/main" id="{7BFD70E9-CC4E-45ED-B03E-2701918CDBB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14" y="4310395"/>
            <a:ext cx="908528" cy="1435985"/>
          </a:xfrm>
          <a:prstGeom prst="rect">
            <a:avLst/>
          </a:prstGeom>
        </p:spPr>
      </p:pic>
      <p:sp>
        <p:nvSpPr>
          <p:cNvPr id="3" name="Rectangle 9">
            <a:extLst>
              <a:ext uri="{FF2B5EF4-FFF2-40B4-BE49-F238E27FC236}">
                <a16:creationId xmlns:a16="http://schemas.microsoft.com/office/drawing/2014/main" id="{58A78548-D138-413A-9193-A1E8A472FF00}"/>
              </a:ext>
            </a:extLst>
          </p:cNvPr>
          <p:cNvSpPr/>
          <p:nvPr/>
        </p:nvSpPr>
        <p:spPr>
          <a:xfrm>
            <a:off x="4435054" y="2510709"/>
            <a:ext cx="1802618" cy="1799686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2387D3-4DE7-40C7-84D2-0F1AF6F125A9}"/>
              </a:ext>
            </a:extLst>
          </p:cNvPr>
          <p:cNvSpPr/>
          <p:nvPr/>
        </p:nvSpPr>
        <p:spPr>
          <a:xfrm>
            <a:off x="8376000" y="0"/>
            <a:ext cx="3816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063817-860E-4682-B91E-815215B9C8E1}"/>
              </a:ext>
            </a:extLst>
          </p:cNvPr>
          <p:cNvSpPr/>
          <p:nvPr/>
        </p:nvSpPr>
        <p:spPr>
          <a:xfrm>
            <a:off x="0" y="0"/>
            <a:ext cx="3815129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72BBE77-B1F1-4BC6-A246-49CBEF0FB147}"/>
              </a:ext>
            </a:extLst>
          </p:cNvPr>
          <p:cNvGrpSpPr/>
          <p:nvPr/>
        </p:nvGrpSpPr>
        <p:grpSpPr>
          <a:xfrm>
            <a:off x="6491839" y="2167567"/>
            <a:ext cx="2303451" cy="2001159"/>
            <a:chOff x="4070449" y="2766517"/>
            <a:chExt cx="2346599" cy="2038644"/>
          </a:xfrm>
        </p:grpSpPr>
        <p:sp>
          <p:nvSpPr>
            <p:cNvPr id="8" name="Diagonal Stripe 18">
              <a:extLst>
                <a:ext uri="{FF2B5EF4-FFF2-40B4-BE49-F238E27FC236}">
                  <a16:creationId xmlns:a16="http://schemas.microsoft.com/office/drawing/2014/main" id="{BA357741-1909-4BBC-9A4E-DD6F24701083}"/>
                </a:ext>
              </a:extLst>
            </p:cNvPr>
            <p:cNvSpPr>
              <a:spLocks noChangeAspect="1"/>
            </p:cNvSpPr>
            <p:nvPr/>
          </p:nvSpPr>
          <p:spPr>
            <a:xfrm rot="2848566">
              <a:off x="4228697" y="3717695"/>
              <a:ext cx="1076813" cy="1098119"/>
            </a:xfrm>
            <a:custGeom>
              <a:avLst/>
              <a:gdLst>
                <a:gd name="connsiteX0" fmla="*/ 348904 w 675990"/>
                <a:gd name="connsiteY0" fmla="*/ 312950 h 675086"/>
                <a:gd name="connsiteX1" fmla="*/ 361744 w 675990"/>
                <a:gd name="connsiteY1" fmla="*/ 304427 h 675086"/>
                <a:gd name="connsiteX2" fmla="*/ 387609 w 675990"/>
                <a:gd name="connsiteY2" fmla="*/ 311914 h 675086"/>
                <a:gd name="connsiteX3" fmla="*/ 399673 w 675990"/>
                <a:gd name="connsiteY3" fmla="*/ 352981 h 675086"/>
                <a:gd name="connsiteX4" fmla="*/ 398092 w 675990"/>
                <a:gd name="connsiteY4" fmla="*/ 358061 h 675086"/>
                <a:gd name="connsiteX5" fmla="*/ 348904 w 675990"/>
                <a:gd name="connsiteY5" fmla="*/ 312950 h 675086"/>
                <a:gd name="connsiteX6" fmla="*/ 230585 w 675990"/>
                <a:gd name="connsiteY6" fmla="*/ 257376 h 675086"/>
                <a:gd name="connsiteX7" fmla="*/ 274797 w 675990"/>
                <a:gd name="connsiteY7" fmla="*/ 297922 h 675086"/>
                <a:gd name="connsiteX8" fmla="*/ 274337 w 675990"/>
                <a:gd name="connsiteY8" fmla="*/ 298038 h 675086"/>
                <a:gd name="connsiteX9" fmla="*/ 239961 w 675990"/>
                <a:gd name="connsiteY9" fmla="*/ 288170 h 675086"/>
                <a:gd name="connsiteX10" fmla="*/ 239716 w 675990"/>
                <a:gd name="connsiteY10" fmla="*/ 288461 h 675086"/>
                <a:gd name="connsiteX11" fmla="*/ 230585 w 675990"/>
                <a:gd name="connsiteY11" fmla="*/ 257376 h 675086"/>
                <a:gd name="connsiteX12" fmla="*/ 175280 w 675990"/>
                <a:gd name="connsiteY12" fmla="*/ 206655 h 675086"/>
                <a:gd name="connsiteX13" fmla="*/ 188018 w 675990"/>
                <a:gd name="connsiteY13" fmla="*/ 218337 h 675086"/>
                <a:gd name="connsiteX14" fmla="*/ 176767 w 675990"/>
                <a:gd name="connsiteY14" fmla="*/ 241787 h 675086"/>
                <a:gd name="connsiteX15" fmla="*/ 204569 w 675990"/>
                <a:gd name="connsiteY15" fmla="*/ 330107 h 675086"/>
                <a:gd name="connsiteX16" fmla="*/ 280866 w 675990"/>
                <a:gd name="connsiteY16" fmla="*/ 352529 h 675086"/>
                <a:gd name="connsiteX17" fmla="*/ 318697 w 675990"/>
                <a:gd name="connsiteY17" fmla="*/ 338182 h 675086"/>
                <a:gd name="connsiteX18" fmla="*/ 369250 w 675990"/>
                <a:gd name="connsiteY18" fmla="*/ 384545 h 675086"/>
                <a:gd name="connsiteX19" fmla="*/ 327006 w 675990"/>
                <a:gd name="connsiteY19" fmla="*/ 373364 h 675086"/>
                <a:gd name="connsiteX20" fmla="*/ 284812 w 675990"/>
                <a:gd name="connsiteY20" fmla="*/ 415213 h 675086"/>
                <a:gd name="connsiteX21" fmla="*/ 385381 w 675990"/>
                <a:gd name="connsiteY21" fmla="*/ 441752 h 675086"/>
                <a:gd name="connsiteX22" fmla="*/ 415805 w 675990"/>
                <a:gd name="connsiteY22" fmla="*/ 427239 h 675086"/>
                <a:gd name="connsiteX23" fmla="*/ 428627 w 675990"/>
                <a:gd name="connsiteY23" fmla="*/ 438999 h 675086"/>
                <a:gd name="connsiteX24" fmla="*/ 454996 w 675990"/>
                <a:gd name="connsiteY24" fmla="*/ 410247 h 675086"/>
                <a:gd name="connsiteX25" fmla="*/ 443131 w 675990"/>
                <a:gd name="connsiteY25" fmla="*/ 399365 h 675086"/>
                <a:gd name="connsiteX26" fmla="*/ 457476 w 675990"/>
                <a:gd name="connsiteY26" fmla="*/ 366780 h 675086"/>
                <a:gd name="connsiteX27" fmla="*/ 428374 w 675990"/>
                <a:gd name="connsiteY27" fmla="*/ 268744 h 675086"/>
                <a:gd name="connsiteX28" fmla="*/ 428534 w 675990"/>
                <a:gd name="connsiteY28" fmla="*/ 268557 h 675086"/>
                <a:gd name="connsiteX29" fmla="*/ 427407 w 675990"/>
                <a:gd name="connsiteY29" fmla="*/ 267729 h 675086"/>
                <a:gd name="connsiteX30" fmla="*/ 427024 w 675990"/>
                <a:gd name="connsiteY30" fmla="*/ 267327 h 675086"/>
                <a:gd name="connsiteX31" fmla="*/ 426958 w 675990"/>
                <a:gd name="connsiteY31" fmla="*/ 267399 h 675086"/>
                <a:gd name="connsiteX32" fmla="*/ 352832 w 675990"/>
                <a:gd name="connsiteY32" fmla="*/ 248366 h 675086"/>
                <a:gd name="connsiteX33" fmla="*/ 307533 w 675990"/>
                <a:gd name="connsiteY33" fmla="*/ 275010 h 675086"/>
                <a:gd name="connsiteX34" fmla="*/ 255217 w 675990"/>
                <a:gd name="connsiteY34" fmla="*/ 227031 h 675086"/>
                <a:gd name="connsiteX35" fmla="*/ 258272 w 675990"/>
                <a:gd name="connsiteY35" fmla="*/ 225712 h 675086"/>
                <a:gd name="connsiteX36" fmla="*/ 296374 w 675990"/>
                <a:gd name="connsiteY36" fmla="*/ 235767 h 675086"/>
                <a:gd name="connsiteX37" fmla="*/ 334358 w 675990"/>
                <a:gd name="connsiteY37" fmla="*/ 198094 h 675086"/>
                <a:gd name="connsiteX38" fmla="*/ 243823 w 675990"/>
                <a:gd name="connsiteY38" fmla="*/ 174203 h 675086"/>
                <a:gd name="connsiteX39" fmla="*/ 213832 w 675990"/>
                <a:gd name="connsiteY39" fmla="*/ 189078 h 675086"/>
                <a:gd name="connsiteX40" fmla="*/ 201648 w 675990"/>
                <a:gd name="connsiteY40" fmla="*/ 177904 h 675086"/>
                <a:gd name="connsiteX41" fmla="*/ 175280 w 675990"/>
                <a:gd name="connsiteY41" fmla="*/ 206655 h 675086"/>
                <a:gd name="connsiteX42" fmla="*/ 12 w 675990"/>
                <a:gd name="connsiteY42" fmla="*/ 293155 h 675086"/>
                <a:gd name="connsiteX43" fmla="*/ 249809 w 675990"/>
                <a:gd name="connsiteY43" fmla="*/ 1624 h 675086"/>
                <a:gd name="connsiteX44" fmla="*/ 594173 w 675990"/>
                <a:gd name="connsiteY44" fmla="*/ 64966 h 675086"/>
                <a:gd name="connsiteX45" fmla="*/ 510663 w 675990"/>
                <a:gd name="connsiteY45" fmla="*/ 486821 h 675086"/>
                <a:gd name="connsiteX46" fmla="*/ 71150 w 675990"/>
                <a:gd name="connsiteY46" fmla="*/ 602445 h 675086"/>
                <a:gd name="connsiteX47" fmla="*/ 70567 w 675990"/>
                <a:gd name="connsiteY47" fmla="*/ 601568 h 675086"/>
                <a:gd name="connsiteX48" fmla="*/ 12 w 675990"/>
                <a:gd name="connsiteY48" fmla="*/ 293155 h 675086"/>
                <a:gd name="connsiteX0" fmla="*/ 348904 w 650157"/>
                <a:gd name="connsiteY0" fmla="*/ 335888 h 698024"/>
                <a:gd name="connsiteX1" fmla="*/ 361744 w 650157"/>
                <a:gd name="connsiteY1" fmla="*/ 327365 h 698024"/>
                <a:gd name="connsiteX2" fmla="*/ 387609 w 650157"/>
                <a:gd name="connsiteY2" fmla="*/ 334852 h 698024"/>
                <a:gd name="connsiteX3" fmla="*/ 399673 w 650157"/>
                <a:gd name="connsiteY3" fmla="*/ 375919 h 698024"/>
                <a:gd name="connsiteX4" fmla="*/ 398092 w 650157"/>
                <a:gd name="connsiteY4" fmla="*/ 380999 h 698024"/>
                <a:gd name="connsiteX5" fmla="*/ 348904 w 650157"/>
                <a:gd name="connsiteY5" fmla="*/ 335888 h 698024"/>
                <a:gd name="connsiteX6" fmla="*/ 230585 w 650157"/>
                <a:gd name="connsiteY6" fmla="*/ 280314 h 698024"/>
                <a:gd name="connsiteX7" fmla="*/ 274797 w 650157"/>
                <a:gd name="connsiteY7" fmla="*/ 320860 h 698024"/>
                <a:gd name="connsiteX8" fmla="*/ 274337 w 650157"/>
                <a:gd name="connsiteY8" fmla="*/ 320976 h 698024"/>
                <a:gd name="connsiteX9" fmla="*/ 239961 w 650157"/>
                <a:gd name="connsiteY9" fmla="*/ 311108 h 698024"/>
                <a:gd name="connsiteX10" fmla="*/ 239716 w 650157"/>
                <a:gd name="connsiteY10" fmla="*/ 311399 h 698024"/>
                <a:gd name="connsiteX11" fmla="*/ 230585 w 650157"/>
                <a:gd name="connsiteY11" fmla="*/ 280314 h 698024"/>
                <a:gd name="connsiteX12" fmla="*/ 175280 w 650157"/>
                <a:gd name="connsiteY12" fmla="*/ 229593 h 698024"/>
                <a:gd name="connsiteX13" fmla="*/ 188018 w 650157"/>
                <a:gd name="connsiteY13" fmla="*/ 241275 h 698024"/>
                <a:gd name="connsiteX14" fmla="*/ 176767 w 650157"/>
                <a:gd name="connsiteY14" fmla="*/ 264725 h 698024"/>
                <a:gd name="connsiteX15" fmla="*/ 204569 w 650157"/>
                <a:gd name="connsiteY15" fmla="*/ 353045 h 698024"/>
                <a:gd name="connsiteX16" fmla="*/ 280866 w 650157"/>
                <a:gd name="connsiteY16" fmla="*/ 375467 h 698024"/>
                <a:gd name="connsiteX17" fmla="*/ 318697 w 650157"/>
                <a:gd name="connsiteY17" fmla="*/ 361120 h 698024"/>
                <a:gd name="connsiteX18" fmla="*/ 369250 w 650157"/>
                <a:gd name="connsiteY18" fmla="*/ 407483 h 698024"/>
                <a:gd name="connsiteX19" fmla="*/ 327006 w 650157"/>
                <a:gd name="connsiteY19" fmla="*/ 396302 h 698024"/>
                <a:gd name="connsiteX20" fmla="*/ 284812 w 650157"/>
                <a:gd name="connsiteY20" fmla="*/ 438151 h 698024"/>
                <a:gd name="connsiteX21" fmla="*/ 385381 w 650157"/>
                <a:gd name="connsiteY21" fmla="*/ 464690 h 698024"/>
                <a:gd name="connsiteX22" fmla="*/ 415805 w 650157"/>
                <a:gd name="connsiteY22" fmla="*/ 450177 h 698024"/>
                <a:gd name="connsiteX23" fmla="*/ 428627 w 650157"/>
                <a:gd name="connsiteY23" fmla="*/ 461937 h 698024"/>
                <a:gd name="connsiteX24" fmla="*/ 454996 w 650157"/>
                <a:gd name="connsiteY24" fmla="*/ 433185 h 698024"/>
                <a:gd name="connsiteX25" fmla="*/ 443131 w 650157"/>
                <a:gd name="connsiteY25" fmla="*/ 422303 h 698024"/>
                <a:gd name="connsiteX26" fmla="*/ 457476 w 650157"/>
                <a:gd name="connsiteY26" fmla="*/ 389718 h 698024"/>
                <a:gd name="connsiteX27" fmla="*/ 428374 w 650157"/>
                <a:gd name="connsiteY27" fmla="*/ 291682 h 698024"/>
                <a:gd name="connsiteX28" fmla="*/ 428534 w 650157"/>
                <a:gd name="connsiteY28" fmla="*/ 291495 h 698024"/>
                <a:gd name="connsiteX29" fmla="*/ 427407 w 650157"/>
                <a:gd name="connsiteY29" fmla="*/ 290667 h 698024"/>
                <a:gd name="connsiteX30" fmla="*/ 427024 w 650157"/>
                <a:gd name="connsiteY30" fmla="*/ 290265 h 698024"/>
                <a:gd name="connsiteX31" fmla="*/ 426958 w 650157"/>
                <a:gd name="connsiteY31" fmla="*/ 290337 h 698024"/>
                <a:gd name="connsiteX32" fmla="*/ 352832 w 650157"/>
                <a:gd name="connsiteY32" fmla="*/ 271304 h 698024"/>
                <a:gd name="connsiteX33" fmla="*/ 307533 w 650157"/>
                <a:gd name="connsiteY33" fmla="*/ 297948 h 698024"/>
                <a:gd name="connsiteX34" fmla="*/ 255217 w 650157"/>
                <a:gd name="connsiteY34" fmla="*/ 249969 h 698024"/>
                <a:gd name="connsiteX35" fmla="*/ 258272 w 650157"/>
                <a:gd name="connsiteY35" fmla="*/ 248650 h 698024"/>
                <a:gd name="connsiteX36" fmla="*/ 296374 w 650157"/>
                <a:gd name="connsiteY36" fmla="*/ 258705 h 698024"/>
                <a:gd name="connsiteX37" fmla="*/ 334358 w 650157"/>
                <a:gd name="connsiteY37" fmla="*/ 221032 h 698024"/>
                <a:gd name="connsiteX38" fmla="*/ 243823 w 650157"/>
                <a:gd name="connsiteY38" fmla="*/ 197141 h 698024"/>
                <a:gd name="connsiteX39" fmla="*/ 213832 w 650157"/>
                <a:gd name="connsiteY39" fmla="*/ 212016 h 698024"/>
                <a:gd name="connsiteX40" fmla="*/ 201648 w 650157"/>
                <a:gd name="connsiteY40" fmla="*/ 200842 h 698024"/>
                <a:gd name="connsiteX41" fmla="*/ 175280 w 650157"/>
                <a:gd name="connsiteY41" fmla="*/ 229593 h 698024"/>
                <a:gd name="connsiteX42" fmla="*/ 12 w 650157"/>
                <a:gd name="connsiteY42" fmla="*/ 316093 h 698024"/>
                <a:gd name="connsiteX43" fmla="*/ 225239 w 650157"/>
                <a:gd name="connsiteY43" fmla="*/ 2029 h 698024"/>
                <a:gd name="connsiteX44" fmla="*/ 594173 w 650157"/>
                <a:gd name="connsiteY44" fmla="*/ 87904 h 698024"/>
                <a:gd name="connsiteX45" fmla="*/ 510663 w 650157"/>
                <a:gd name="connsiteY45" fmla="*/ 509759 h 698024"/>
                <a:gd name="connsiteX46" fmla="*/ 71150 w 650157"/>
                <a:gd name="connsiteY46" fmla="*/ 625383 h 698024"/>
                <a:gd name="connsiteX47" fmla="*/ 70567 w 650157"/>
                <a:gd name="connsiteY47" fmla="*/ 624506 h 698024"/>
                <a:gd name="connsiteX48" fmla="*/ 12 w 650157"/>
                <a:gd name="connsiteY48" fmla="*/ 316093 h 698024"/>
                <a:gd name="connsiteX0" fmla="*/ 348904 w 650157"/>
                <a:gd name="connsiteY0" fmla="*/ 335888 h 698024"/>
                <a:gd name="connsiteX1" fmla="*/ 361744 w 650157"/>
                <a:gd name="connsiteY1" fmla="*/ 327365 h 698024"/>
                <a:gd name="connsiteX2" fmla="*/ 387609 w 650157"/>
                <a:gd name="connsiteY2" fmla="*/ 334852 h 698024"/>
                <a:gd name="connsiteX3" fmla="*/ 399673 w 650157"/>
                <a:gd name="connsiteY3" fmla="*/ 375919 h 698024"/>
                <a:gd name="connsiteX4" fmla="*/ 398092 w 650157"/>
                <a:gd name="connsiteY4" fmla="*/ 380999 h 698024"/>
                <a:gd name="connsiteX5" fmla="*/ 348904 w 650157"/>
                <a:gd name="connsiteY5" fmla="*/ 335888 h 698024"/>
                <a:gd name="connsiteX6" fmla="*/ 230585 w 650157"/>
                <a:gd name="connsiteY6" fmla="*/ 280314 h 698024"/>
                <a:gd name="connsiteX7" fmla="*/ 274797 w 650157"/>
                <a:gd name="connsiteY7" fmla="*/ 320860 h 698024"/>
                <a:gd name="connsiteX8" fmla="*/ 274337 w 650157"/>
                <a:gd name="connsiteY8" fmla="*/ 320976 h 698024"/>
                <a:gd name="connsiteX9" fmla="*/ 239961 w 650157"/>
                <a:gd name="connsiteY9" fmla="*/ 311108 h 698024"/>
                <a:gd name="connsiteX10" fmla="*/ 239716 w 650157"/>
                <a:gd name="connsiteY10" fmla="*/ 311399 h 698024"/>
                <a:gd name="connsiteX11" fmla="*/ 230585 w 650157"/>
                <a:gd name="connsiteY11" fmla="*/ 280314 h 698024"/>
                <a:gd name="connsiteX12" fmla="*/ 175280 w 650157"/>
                <a:gd name="connsiteY12" fmla="*/ 229593 h 698024"/>
                <a:gd name="connsiteX13" fmla="*/ 188018 w 650157"/>
                <a:gd name="connsiteY13" fmla="*/ 241275 h 698024"/>
                <a:gd name="connsiteX14" fmla="*/ 176767 w 650157"/>
                <a:gd name="connsiteY14" fmla="*/ 264725 h 698024"/>
                <a:gd name="connsiteX15" fmla="*/ 204569 w 650157"/>
                <a:gd name="connsiteY15" fmla="*/ 353045 h 698024"/>
                <a:gd name="connsiteX16" fmla="*/ 280866 w 650157"/>
                <a:gd name="connsiteY16" fmla="*/ 375467 h 698024"/>
                <a:gd name="connsiteX17" fmla="*/ 318697 w 650157"/>
                <a:gd name="connsiteY17" fmla="*/ 361120 h 698024"/>
                <a:gd name="connsiteX18" fmla="*/ 369250 w 650157"/>
                <a:gd name="connsiteY18" fmla="*/ 407483 h 698024"/>
                <a:gd name="connsiteX19" fmla="*/ 327006 w 650157"/>
                <a:gd name="connsiteY19" fmla="*/ 396302 h 698024"/>
                <a:gd name="connsiteX20" fmla="*/ 284812 w 650157"/>
                <a:gd name="connsiteY20" fmla="*/ 438151 h 698024"/>
                <a:gd name="connsiteX21" fmla="*/ 385381 w 650157"/>
                <a:gd name="connsiteY21" fmla="*/ 464690 h 698024"/>
                <a:gd name="connsiteX22" fmla="*/ 415805 w 650157"/>
                <a:gd name="connsiteY22" fmla="*/ 450177 h 698024"/>
                <a:gd name="connsiteX23" fmla="*/ 428627 w 650157"/>
                <a:gd name="connsiteY23" fmla="*/ 461937 h 698024"/>
                <a:gd name="connsiteX24" fmla="*/ 454996 w 650157"/>
                <a:gd name="connsiteY24" fmla="*/ 433185 h 698024"/>
                <a:gd name="connsiteX25" fmla="*/ 443131 w 650157"/>
                <a:gd name="connsiteY25" fmla="*/ 422303 h 698024"/>
                <a:gd name="connsiteX26" fmla="*/ 457476 w 650157"/>
                <a:gd name="connsiteY26" fmla="*/ 389718 h 698024"/>
                <a:gd name="connsiteX27" fmla="*/ 428374 w 650157"/>
                <a:gd name="connsiteY27" fmla="*/ 291682 h 698024"/>
                <a:gd name="connsiteX28" fmla="*/ 428534 w 650157"/>
                <a:gd name="connsiteY28" fmla="*/ 291495 h 698024"/>
                <a:gd name="connsiteX29" fmla="*/ 427407 w 650157"/>
                <a:gd name="connsiteY29" fmla="*/ 290667 h 698024"/>
                <a:gd name="connsiteX30" fmla="*/ 427024 w 650157"/>
                <a:gd name="connsiteY30" fmla="*/ 290265 h 698024"/>
                <a:gd name="connsiteX31" fmla="*/ 426958 w 650157"/>
                <a:gd name="connsiteY31" fmla="*/ 290337 h 698024"/>
                <a:gd name="connsiteX32" fmla="*/ 352832 w 650157"/>
                <a:gd name="connsiteY32" fmla="*/ 271304 h 698024"/>
                <a:gd name="connsiteX33" fmla="*/ 307533 w 650157"/>
                <a:gd name="connsiteY33" fmla="*/ 297948 h 698024"/>
                <a:gd name="connsiteX34" fmla="*/ 255217 w 650157"/>
                <a:gd name="connsiteY34" fmla="*/ 249969 h 698024"/>
                <a:gd name="connsiteX35" fmla="*/ 258272 w 650157"/>
                <a:gd name="connsiteY35" fmla="*/ 248650 h 698024"/>
                <a:gd name="connsiteX36" fmla="*/ 296374 w 650157"/>
                <a:gd name="connsiteY36" fmla="*/ 258705 h 698024"/>
                <a:gd name="connsiteX37" fmla="*/ 334358 w 650157"/>
                <a:gd name="connsiteY37" fmla="*/ 221032 h 698024"/>
                <a:gd name="connsiteX38" fmla="*/ 243823 w 650157"/>
                <a:gd name="connsiteY38" fmla="*/ 197141 h 698024"/>
                <a:gd name="connsiteX39" fmla="*/ 213832 w 650157"/>
                <a:gd name="connsiteY39" fmla="*/ 212016 h 698024"/>
                <a:gd name="connsiteX40" fmla="*/ 201648 w 650157"/>
                <a:gd name="connsiteY40" fmla="*/ 200842 h 698024"/>
                <a:gd name="connsiteX41" fmla="*/ 175280 w 650157"/>
                <a:gd name="connsiteY41" fmla="*/ 229593 h 698024"/>
                <a:gd name="connsiteX42" fmla="*/ 12 w 650157"/>
                <a:gd name="connsiteY42" fmla="*/ 316093 h 698024"/>
                <a:gd name="connsiteX43" fmla="*/ 225239 w 650157"/>
                <a:gd name="connsiteY43" fmla="*/ 2029 h 698024"/>
                <a:gd name="connsiteX44" fmla="*/ 594173 w 650157"/>
                <a:gd name="connsiteY44" fmla="*/ 87904 h 698024"/>
                <a:gd name="connsiteX45" fmla="*/ 510663 w 650157"/>
                <a:gd name="connsiteY45" fmla="*/ 509759 h 698024"/>
                <a:gd name="connsiteX46" fmla="*/ 71150 w 650157"/>
                <a:gd name="connsiteY46" fmla="*/ 625383 h 698024"/>
                <a:gd name="connsiteX47" fmla="*/ 70567 w 650157"/>
                <a:gd name="connsiteY47" fmla="*/ 624506 h 698024"/>
                <a:gd name="connsiteX48" fmla="*/ 12 w 650157"/>
                <a:gd name="connsiteY48" fmla="*/ 316093 h 698024"/>
                <a:gd name="connsiteX0" fmla="*/ 348904 w 681821"/>
                <a:gd name="connsiteY0" fmla="*/ 335464 h 697600"/>
                <a:gd name="connsiteX1" fmla="*/ 361744 w 681821"/>
                <a:gd name="connsiteY1" fmla="*/ 326941 h 697600"/>
                <a:gd name="connsiteX2" fmla="*/ 387609 w 681821"/>
                <a:gd name="connsiteY2" fmla="*/ 334428 h 697600"/>
                <a:gd name="connsiteX3" fmla="*/ 399673 w 681821"/>
                <a:gd name="connsiteY3" fmla="*/ 375495 h 697600"/>
                <a:gd name="connsiteX4" fmla="*/ 398092 w 681821"/>
                <a:gd name="connsiteY4" fmla="*/ 380575 h 697600"/>
                <a:gd name="connsiteX5" fmla="*/ 348904 w 681821"/>
                <a:gd name="connsiteY5" fmla="*/ 335464 h 697600"/>
                <a:gd name="connsiteX6" fmla="*/ 230585 w 681821"/>
                <a:gd name="connsiteY6" fmla="*/ 279890 h 697600"/>
                <a:gd name="connsiteX7" fmla="*/ 274797 w 681821"/>
                <a:gd name="connsiteY7" fmla="*/ 320436 h 697600"/>
                <a:gd name="connsiteX8" fmla="*/ 274337 w 681821"/>
                <a:gd name="connsiteY8" fmla="*/ 320552 h 697600"/>
                <a:gd name="connsiteX9" fmla="*/ 239961 w 681821"/>
                <a:gd name="connsiteY9" fmla="*/ 310684 h 697600"/>
                <a:gd name="connsiteX10" fmla="*/ 239716 w 681821"/>
                <a:gd name="connsiteY10" fmla="*/ 310975 h 697600"/>
                <a:gd name="connsiteX11" fmla="*/ 230585 w 681821"/>
                <a:gd name="connsiteY11" fmla="*/ 279890 h 697600"/>
                <a:gd name="connsiteX12" fmla="*/ 175280 w 681821"/>
                <a:gd name="connsiteY12" fmla="*/ 229169 h 697600"/>
                <a:gd name="connsiteX13" fmla="*/ 188018 w 681821"/>
                <a:gd name="connsiteY13" fmla="*/ 240851 h 697600"/>
                <a:gd name="connsiteX14" fmla="*/ 176767 w 681821"/>
                <a:gd name="connsiteY14" fmla="*/ 264301 h 697600"/>
                <a:gd name="connsiteX15" fmla="*/ 204569 w 681821"/>
                <a:gd name="connsiteY15" fmla="*/ 352621 h 697600"/>
                <a:gd name="connsiteX16" fmla="*/ 280866 w 681821"/>
                <a:gd name="connsiteY16" fmla="*/ 375043 h 697600"/>
                <a:gd name="connsiteX17" fmla="*/ 318697 w 681821"/>
                <a:gd name="connsiteY17" fmla="*/ 360696 h 697600"/>
                <a:gd name="connsiteX18" fmla="*/ 369250 w 681821"/>
                <a:gd name="connsiteY18" fmla="*/ 407059 h 697600"/>
                <a:gd name="connsiteX19" fmla="*/ 327006 w 681821"/>
                <a:gd name="connsiteY19" fmla="*/ 395878 h 697600"/>
                <a:gd name="connsiteX20" fmla="*/ 284812 w 681821"/>
                <a:gd name="connsiteY20" fmla="*/ 437727 h 697600"/>
                <a:gd name="connsiteX21" fmla="*/ 385381 w 681821"/>
                <a:gd name="connsiteY21" fmla="*/ 464266 h 697600"/>
                <a:gd name="connsiteX22" fmla="*/ 415805 w 681821"/>
                <a:gd name="connsiteY22" fmla="*/ 449753 h 697600"/>
                <a:gd name="connsiteX23" fmla="*/ 428627 w 681821"/>
                <a:gd name="connsiteY23" fmla="*/ 461513 h 697600"/>
                <a:gd name="connsiteX24" fmla="*/ 454996 w 681821"/>
                <a:gd name="connsiteY24" fmla="*/ 432761 h 697600"/>
                <a:gd name="connsiteX25" fmla="*/ 443131 w 681821"/>
                <a:gd name="connsiteY25" fmla="*/ 421879 h 697600"/>
                <a:gd name="connsiteX26" fmla="*/ 457476 w 681821"/>
                <a:gd name="connsiteY26" fmla="*/ 389294 h 697600"/>
                <a:gd name="connsiteX27" fmla="*/ 428374 w 681821"/>
                <a:gd name="connsiteY27" fmla="*/ 291258 h 697600"/>
                <a:gd name="connsiteX28" fmla="*/ 428534 w 681821"/>
                <a:gd name="connsiteY28" fmla="*/ 291071 h 697600"/>
                <a:gd name="connsiteX29" fmla="*/ 427407 w 681821"/>
                <a:gd name="connsiteY29" fmla="*/ 290243 h 697600"/>
                <a:gd name="connsiteX30" fmla="*/ 427024 w 681821"/>
                <a:gd name="connsiteY30" fmla="*/ 289841 h 697600"/>
                <a:gd name="connsiteX31" fmla="*/ 426958 w 681821"/>
                <a:gd name="connsiteY31" fmla="*/ 289913 h 697600"/>
                <a:gd name="connsiteX32" fmla="*/ 352832 w 681821"/>
                <a:gd name="connsiteY32" fmla="*/ 270880 h 697600"/>
                <a:gd name="connsiteX33" fmla="*/ 307533 w 681821"/>
                <a:gd name="connsiteY33" fmla="*/ 297524 h 697600"/>
                <a:gd name="connsiteX34" fmla="*/ 255217 w 681821"/>
                <a:gd name="connsiteY34" fmla="*/ 249545 h 697600"/>
                <a:gd name="connsiteX35" fmla="*/ 258272 w 681821"/>
                <a:gd name="connsiteY35" fmla="*/ 248226 h 697600"/>
                <a:gd name="connsiteX36" fmla="*/ 296374 w 681821"/>
                <a:gd name="connsiteY36" fmla="*/ 258281 h 697600"/>
                <a:gd name="connsiteX37" fmla="*/ 334358 w 681821"/>
                <a:gd name="connsiteY37" fmla="*/ 220608 h 697600"/>
                <a:gd name="connsiteX38" fmla="*/ 243823 w 681821"/>
                <a:gd name="connsiteY38" fmla="*/ 196717 h 697600"/>
                <a:gd name="connsiteX39" fmla="*/ 213832 w 681821"/>
                <a:gd name="connsiteY39" fmla="*/ 211592 h 697600"/>
                <a:gd name="connsiteX40" fmla="*/ 201648 w 681821"/>
                <a:gd name="connsiteY40" fmla="*/ 200418 h 697600"/>
                <a:gd name="connsiteX41" fmla="*/ 175280 w 681821"/>
                <a:gd name="connsiteY41" fmla="*/ 229169 h 697600"/>
                <a:gd name="connsiteX42" fmla="*/ 12 w 681821"/>
                <a:gd name="connsiteY42" fmla="*/ 315669 h 697600"/>
                <a:gd name="connsiteX43" fmla="*/ 225239 w 681821"/>
                <a:gd name="connsiteY43" fmla="*/ 1605 h 697600"/>
                <a:gd name="connsiteX44" fmla="*/ 594173 w 681821"/>
                <a:gd name="connsiteY44" fmla="*/ 87480 h 697600"/>
                <a:gd name="connsiteX45" fmla="*/ 510663 w 681821"/>
                <a:gd name="connsiteY45" fmla="*/ 509335 h 697600"/>
                <a:gd name="connsiteX46" fmla="*/ 71150 w 681821"/>
                <a:gd name="connsiteY46" fmla="*/ 624959 h 697600"/>
                <a:gd name="connsiteX47" fmla="*/ 70567 w 681821"/>
                <a:gd name="connsiteY47" fmla="*/ 624082 h 697600"/>
                <a:gd name="connsiteX48" fmla="*/ 12 w 681821"/>
                <a:gd name="connsiteY48" fmla="*/ 315669 h 697600"/>
                <a:gd name="connsiteX0" fmla="*/ 348904 w 700110"/>
                <a:gd name="connsiteY0" fmla="*/ 336630 h 721497"/>
                <a:gd name="connsiteX1" fmla="*/ 361744 w 700110"/>
                <a:gd name="connsiteY1" fmla="*/ 328107 h 721497"/>
                <a:gd name="connsiteX2" fmla="*/ 387609 w 700110"/>
                <a:gd name="connsiteY2" fmla="*/ 335594 h 721497"/>
                <a:gd name="connsiteX3" fmla="*/ 399673 w 700110"/>
                <a:gd name="connsiteY3" fmla="*/ 376661 h 721497"/>
                <a:gd name="connsiteX4" fmla="*/ 398092 w 700110"/>
                <a:gd name="connsiteY4" fmla="*/ 381741 h 721497"/>
                <a:gd name="connsiteX5" fmla="*/ 348904 w 700110"/>
                <a:gd name="connsiteY5" fmla="*/ 336630 h 721497"/>
                <a:gd name="connsiteX6" fmla="*/ 230585 w 700110"/>
                <a:gd name="connsiteY6" fmla="*/ 281056 h 721497"/>
                <a:gd name="connsiteX7" fmla="*/ 274797 w 700110"/>
                <a:gd name="connsiteY7" fmla="*/ 321602 h 721497"/>
                <a:gd name="connsiteX8" fmla="*/ 274337 w 700110"/>
                <a:gd name="connsiteY8" fmla="*/ 321718 h 721497"/>
                <a:gd name="connsiteX9" fmla="*/ 239961 w 700110"/>
                <a:gd name="connsiteY9" fmla="*/ 311850 h 721497"/>
                <a:gd name="connsiteX10" fmla="*/ 239716 w 700110"/>
                <a:gd name="connsiteY10" fmla="*/ 312141 h 721497"/>
                <a:gd name="connsiteX11" fmla="*/ 230585 w 700110"/>
                <a:gd name="connsiteY11" fmla="*/ 281056 h 721497"/>
                <a:gd name="connsiteX12" fmla="*/ 175280 w 700110"/>
                <a:gd name="connsiteY12" fmla="*/ 230335 h 721497"/>
                <a:gd name="connsiteX13" fmla="*/ 188018 w 700110"/>
                <a:gd name="connsiteY13" fmla="*/ 242017 h 721497"/>
                <a:gd name="connsiteX14" fmla="*/ 176767 w 700110"/>
                <a:gd name="connsiteY14" fmla="*/ 265467 h 721497"/>
                <a:gd name="connsiteX15" fmla="*/ 204569 w 700110"/>
                <a:gd name="connsiteY15" fmla="*/ 353787 h 721497"/>
                <a:gd name="connsiteX16" fmla="*/ 280866 w 700110"/>
                <a:gd name="connsiteY16" fmla="*/ 376209 h 721497"/>
                <a:gd name="connsiteX17" fmla="*/ 318697 w 700110"/>
                <a:gd name="connsiteY17" fmla="*/ 361862 h 721497"/>
                <a:gd name="connsiteX18" fmla="*/ 369250 w 700110"/>
                <a:gd name="connsiteY18" fmla="*/ 408225 h 721497"/>
                <a:gd name="connsiteX19" fmla="*/ 327006 w 700110"/>
                <a:gd name="connsiteY19" fmla="*/ 397044 h 721497"/>
                <a:gd name="connsiteX20" fmla="*/ 284812 w 700110"/>
                <a:gd name="connsiteY20" fmla="*/ 438893 h 721497"/>
                <a:gd name="connsiteX21" fmla="*/ 385381 w 700110"/>
                <a:gd name="connsiteY21" fmla="*/ 465432 h 721497"/>
                <a:gd name="connsiteX22" fmla="*/ 415805 w 700110"/>
                <a:gd name="connsiteY22" fmla="*/ 450919 h 721497"/>
                <a:gd name="connsiteX23" fmla="*/ 428627 w 700110"/>
                <a:gd name="connsiteY23" fmla="*/ 462679 h 721497"/>
                <a:gd name="connsiteX24" fmla="*/ 454996 w 700110"/>
                <a:gd name="connsiteY24" fmla="*/ 433927 h 721497"/>
                <a:gd name="connsiteX25" fmla="*/ 443131 w 700110"/>
                <a:gd name="connsiteY25" fmla="*/ 423045 h 721497"/>
                <a:gd name="connsiteX26" fmla="*/ 457476 w 700110"/>
                <a:gd name="connsiteY26" fmla="*/ 390460 h 721497"/>
                <a:gd name="connsiteX27" fmla="*/ 428374 w 700110"/>
                <a:gd name="connsiteY27" fmla="*/ 292424 h 721497"/>
                <a:gd name="connsiteX28" fmla="*/ 428534 w 700110"/>
                <a:gd name="connsiteY28" fmla="*/ 292237 h 721497"/>
                <a:gd name="connsiteX29" fmla="*/ 427407 w 700110"/>
                <a:gd name="connsiteY29" fmla="*/ 291409 h 721497"/>
                <a:gd name="connsiteX30" fmla="*/ 427024 w 700110"/>
                <a:gd name="connsiteY30" fmla="*/ 291007 h 721497"/>
                <a:gd name="connsiteX31" fmla="*/ 426958 w 700110"/>
                <a:gd name="connsiteY31" fmla="*/ 291079 h 721497"/>
                <a:gd name="connsiteX32" fmla="*/ 352832 w 700110"/>
                <a:gd name="connsiteY32" fmla="*/ 272046 h 721497"/>
                <a:gd name="connsiteX33" fmla="*/ 307533 w 700110"/>
                <a:gd name="connsiteY33" fmla="*/ 298690 h 721497"/>
                <a:gd name="connsiteX34" fmla="*/ 255217 w 700110"/>
                <a:gd name="connsiteY34" fmla="*/ 250711 h 721497"/>
                <a:gd name="connsiteX35" fmla="*/ 258272 w 700110"/>
                <a:gd name="connsiteY35" fmla="*/ 249392 h 721497"/>
                <a:gd name="connsiteX36" fmla="*/ 296374 w 700110"/>
                <a:gd name="connsiteY36" fmla="*/ 259447 h 721497"/>
                <a:gd name="connsiteX37" fmla="*/ 334358 w 700110"/>
                <a:gd name="connsiteY37" fmla="*/ 221774 h 721497"/>
                <a:gd name="connsiteX38" fmla="*/ 243823 w 700110"/>
                <a:gd name="connsiteY38" fmla="*/ 197883 h 721497"/>
                <a:gd name="connsiteX39" fmla="*/ 213832 w 700110"/>
                <a:gd name="connsiteY39" fmla="*/ 212758 h 721497"/>
                <a:gd name="connsiteX40" fmla="*/ 201648 w 700110"/>
                <a:gd name="connsiteY40" fmla="*/ 201584 h 721497"/>
                <a:gd name="connsiteX41" fmla="*/ 175280 w 700110"/>
                <a:gd name="connsiteY41" fmla="*/ 230335 h 721497"/>
                <a:gd name="connsiteX42" fmla="*/ 12 w 700110"/>
                <a:gd name="connsiteY42" fmla="*/ 316835 h 721497"/>
                <a:gd name="connsiteX43" fmla="*/ 225239 w 700110"/>
                <a:gd name="connsiteY43" fmla="*/ 2771 h 721497"/>
                <a:gd name="connsiteX44" fmla="*/ 594173 w 700110"/>
                <a:gd name="connsiteY44" fmla="*/ 88646 h 721497"/>
                <a:gd name="connsiteX45" fmla="*/ 588618 w 700110"/>
                <a:gd name="connsiteY45" fmla="*/ 559376 h 721497"/>
                <a:gd name="connsiteX46" fmla="*/ 71150 w 700110"/>
                <a:gd name="connsiteY46" fmla="*/ 626125 h 721497"/>
                <a:gd name="connsiteX47" fmla="*/ 70567 w 700110"/>
                <a:gd name="connsiteY47" fmla="*/ 625248 h 721497"/>
                <a:gd name="connsiteX48" fmla="*/ 12 w 700110"/>
                <a:gd name="connsiteY48" fmla="*/ 316835 h 721497"/>
                <a:gd name="connsiteX0" fmla="*/ 348904 w 717019"/>
                <a:gd name="connsiteY0" fmla="*/ 335844 h 720711"/>
                <a:gd name="connsiteX1" fmla="*/ 361744 w 717019"/>
                <a:gd name="connsiteY1" fmla="*/ 327321 h 720711"/>
                <a:gd name="connsiteX2" fmla="*/ 387609 w 717019"/>
                <a:gd name="connsiteY2" fmla="*/ 334808 h 720711"/>
                <a:gd name="connsiteX3" fmla="*/ 399673 w 717019"/>
                <a:gd name="connsiteY3" fmla="*/ 375875 h 720711"/>
                <a:gd name="connsiteX4" fmla="*/ 398092 w 717019"/>
                <a:gd name="connsiteY4" fmla="*/ 380955 h 720711"/>
                <a:gd name="connsiteX5" fmla="*/ 348904 w 717019"/>
                <a:gd name="connsiteY5" fmla="*/ 335844 h 720711"/>
                <a:gd name="connsiteX6" fmla="*/ 230585 w 717019"/>
                <a:gd name="connsiteY6" fmla="*/ 280270 h 720711"/>
                <a:gd name="connsiteX7" fmla="*/ 274797 w 717019"/>
                <a:gd name="connsiteY7" fmla="*/ 320816 h 720711"/>
                <a:gd name="connsiteX8" fmla="*/ 274337 w 717019"/>
                <a:gd name="connsiteY8" fmla="*/ 320932 h 720711"/>
                <a:gd name="connsiteX9" fmla="*/ 239961 w 717019"/>
                <a:gd name="connsiteY9" fmla="*/ 311064 h 720711"/>
                <a:gd name="connsiteX10" fmla="*/ 239716 w 717019"/>
                <a:gd name="connsiteY10" fmla="*/ 311355 h 720711"/>
                <a:gd name="connsiteX11" fmla="*/ 230585 w 717019"/>
                <a:gd name="connsiteY11" fmla="*/ 280270 h 720711"/>
                <a:gd name="connsiteX12" fmla="*/ 175280 w 717019"/>
                <a:gd name="connsiteY12" fmla="*/ 229549 h 720711"/>
                <a:gd name="connsiteX13" fmla="*/ 188018 w 717019"/>
                <a:gd name="connsiteY13" fmla="*/ 241231 h 720711"/>
                <a:gd name="connsiteX14" fmla="*/ 176767 w 717019"/>
                <a:gd name="connsiteY14" fmla="*/ 264681 h 720711"/>
                <a:gd name="connsiteX15" fmla="*/ 204569 w 717019"/>
                <a:gd name="connsiteY15" fmla="*/ 353001 h 720711"/>
                <a:gd name="connsiteX16" fmla="*/ 280866 w 717019"/>
                <a:gd name="connsiteY16" fmla="*/ 375423 h 720711"/>
                <a:gd name="connsiteX17" fmla="*/ 318697 w 717019"/>
                <a:gd name="connsiteY17" fmla="*/ 361076 h 720711"/>
                <a:gd name="connsiteX18" fmla="*/ 369250 w 717019"/>
                <a:gd name="connsiteY18" fmla="*/ 407439 h 720711"/>
                <a:gd name="connsiteX19" fmla="*/ 327006 w 717019"/>
                <a:gd name="connsiteY19" fmla="*/ 396258 h 720711"/>
                <a:gd name="connsiteX20" fmla="*/ 284812 w 717019"/>
                <a:gd name="connsiteY20" fmla="*/ 438107 h 720711"/>
                <a:gd name="connsiteX21" fmla="*/ 385381 w 717019"/>
                <a:gd name="connsiteY21" fmla="*/ 464646 h 720711"/>
                <a:gd name="connsiteX22" fmla="*/ 415805 w 717019"/>
                <a:gd name="connsiteY22" fmla="*/ 450133 h 720711"/>
                <a:gd name="connsiteX23" fmla="*/ 428627 w 717019"/>
                <a:gd name="connsiteY23" fmla="*/ 461893 h 720711"/>
                <a:gd name="connsiteX24" fmla="*/ 454996 w 717019"/>
                <a:gd name="connsiteY24" fmla="*/ 433141 h 720711"/>
                <a:gd name="connsiteX25" fmla="*/ 443131 w 717019"/>
                <a:gd name="connsiteY25" fmla="*/ 422259 h 720711"/>
                <a:gd name="connsiteX26" fmla="*/ 457476 w 717019"/>
                <a:gd name="connsiteY26" fmla="*/ 389674 h 720711"/>
                <a:gd name="connsiteX27" fmla="*/ 428374 w 717019"/>
                <a:gd name="connsiteY27" fmla="*/ 291638 h 720711"/>
                <a:gd name="connsiteX28" fmla="*/ 428534 w 717019"/>
                <a:gd name="connsiteY28" fmla="*/ 291451 h 720711"/>
                <a:gd name="connsiteX29" fmla="*/ 427407 w 717019"/>
                <a:gd name="connsiteY29" fmla="*/ 290623 h 720711"/>
                <a:gd name="connsiteX30" fmla="*/ 427024 w 717019"/>
                <a:gd name="connsiteY30" fmla="*/ 290221 h 720711"/>
                <a:gd name="connsiteX31" fmla="*/ 426958 w 717019"/>
                <a:gd name="connsiteY31" fmla="*/ 290293 h 720711"/>
                <a:gd name="connsiteX32" fmla="*/ 352832 w 717019"/>
                <a:gd name="connsiteY32" fmla="*/ 271260 h 720711"/>
                <a:gd name="connsiteX33" fmla="*/ 307533 w 717019"/>
                <a:gd name="connsiteY33" fmla="*/ 297904 h 720711"/>
                <a:gd name="connsiteX34" fmla="*/ 255217 w 717019"/>
                <a:gd name="connsiteY34" fmla="*/ 249925 h 720711"/>
                <a:gd name="connsiteX35" fmla="*/ 258272 w 717019"/>
                <a:gd name="connsiteY35" fmla="*/ 248606 h 720711"/>
                <a:gd name="connsiteX36" fmla="*/ 296374 w 717019"/>
                <a:gd name="connsiteY36" fmla="*/ 258661 h 720711"/>
                <a:gd name="connsiteX37" fmla="*/ 334358 w 717019"/>
                <a:gd name="connsiteY37" fmla="*/ 220988 h 720711"/>
                <a:gd name="connsiteX38" fmla="*/ 243823 w 717019"/>
                <a:gd name="connsiteY38" fmla="*/ 197097 h 720711"/>
                <a:gd name="connsiteX39" fmla="*/ 213832 w 717019"/>
                <a:gd name="connsiteY39" fmla="*/ 211972 h 720711"/>
                <a:gd name="connsiteX40" fmla="*/ 201648 w 717019"/>
                <a:gd name="connsiteY40" fmla="*/ 200798 h 720711"/>
                <a:gd name="connsiteX41" fmla="*/ 175280 w 717019"/>
                <a:gd name="connsiteY41" fmla="*/ 229549 h 720711"/>
                <a:gd name="connsiteX42" fmla="*/ 12 w 717019"/>
                <a:gd name="connsiteY42" fmla="*/ 316049 h 720711"/>
                <a:gd name="connsiteX43" fmla="*/ 225239 w 717019"/>
                <a:gd name="connsiteY43" fmla="*/ 1985 h 720711"/>
                <a:gd name="connsiteX44" fmla="*/ 638347 w 717019"/>
                <a:gd name="connsiteY44" fmla="*/ 96063 h 720711"/>
                <a:gd name="connsiteX45" fmla="*/ 588618 w 717019"/>
                <a:gd name="connsiteY45" fmla="*/ 558590 h 720711"/>
                <a:gd name="connsiteX46" fmla="*/ 71150 w 717019"/>
                <a:gd name="connsiteY46" fmla="*/ 625339 h 720711"/>
                <a:gd name="connsiteX47" fmla="*/ 70567 w 717019"/>
                <a:gd name="connsiteY47" fmla="*/ 624462 h 720711"/>
                <a:gd name="connsiteX48" fmla="*/ 12 w 717019"/>
                <a:gd name="connsiteY48" fmla="*/ 316049 h 720711"/>
                <a:gd name="connsiteX0" fmla="*/ 348904 w 720751"/>
                <a:gd name="connsiteY0" fmla="*/ 335142 h 720009"/>
                <a:gd name="connsiteX1" fmla="*/ 361744 w 720751"/>
                <a:gd name="connsiteY1" fmla="*/ 326619 h 720009"/>
                <a:gd name="connsiteX2" fmla="*/ 387609 w 720751"/>
                <a:gd name="connsiteY2" fmla="*/ 334106 h 720009"/>
                <a:gd name="connsiteX3" fmla="*/ 399673 w 720751"/>
                <a:gd name="connsiteY3" fmla="*/ 375173 h 720009"/>
                <a:gd name="connsiteX4" fmla="*/ 398092 w 720751"/>
                <a:gd name="connsiteY4" fmla="*/ 380253 h 720009"/>
                <a:gd name="connsiteX5" fmla="*/ 348904 w 720751"/>
                <a:gd name="connsiteY5" fmla="*/ 335142 h 720009"/>
                <a:gd name="connsiteX6" fmla="*/ 230585 w 720751"/>
                <a:gd name="connsiteY6" fmla="*/ 279568 h 720009"/>
                <a:gd name="connsiteX7" fmla="*/ 274797 w 720751"/>
                <a:gd name="connsiteY7" fmla="*/ 320114 h 720009"/>
                <a:gd name="connsiteX8" fmla="*/ 274337 w 720751"/>
                <a:gd name="connsiteY8" fmla="*/ 320230 h 720009"/>
                <a:gd name="connsiteX9" fmla="*/ 239961 w 720751"/>
                <a:gd name="connsiteY9" fmla="*/ 310362 h 720009"/>
                <a:gd name="connsiteX10" fmla="*/ 239716 w 720751"/>
                <a:gd name="connsiteY10" fmla="*/ 310653 h 720009"/>
                <a:gd name="connsiteX11" fmla="*/ 230585 w 720751"/>
                <a:gd name="connsiteY11" fmla="*/ 279568 h 720009"/>
                <a:gd name="connsiteX12" fmla="*/ 175280 w 720751"/>
                <a:gd name="connsiteY12" fmla="*/ 228847 h 720009"/>
                <a:gd name="connsiteX13" fmla="*/ 188018 w 720751"/>
                <a:gd name="connsiteY13" fmla="*/ 240529 h 720009"/>
                <a:gd name="connsiteX14" fmla="*/ 176767 w 720751"/>
                <a:gd name="connsiteY14" fmla="*/ 263979 h 720009"/>
                <a:gd name="connsiteX15" fmla="*/ 204569 w 720751"/>
                <a:gd name="connsiteY15" fmla="*/ 352299 h 720009"/>
                <a:gd name="connsiteX16" fmla="*/ 280866 w 720751"/>
                <a:gd name="connsiteY16" fmla="*/ 374721 h 720009"/>
                <a:gd name="connsiteX17" fmla="*/ 318697 w 720751"/>
                <a:gd name="connsiteY17" fmla="*/ 360374 h 720009"/>
                <a:gd name="connsiteX18" fmla="*/ 369250 w 720751"/>
                <a:gd name="connsiteY18" fmla="*/ 406737 h 720009"/>
                <a:gd name="connsiteX19" fmla="*/ 327006 w 720751"/>
                <a:gd name="connsiteY19" fmla="*/ 395556 h 720009"/>
                <a:gd name="connsiteX20" fmla="*/ 284812 w 720751"/>
                <a:gd name="connsiteY20" fmla="*/ 437405 h 720009"/>
                <a:gd name="connsiteX21" fmla="*/ 385381 w 720751"/>
                <a:gd name="connsiteY21" fmla="*/ 463944 h 720009"/>
                <a:gd name="connsiteX22" fmla="*/ 415805 w 720751"/>
                <a:gd name="connsiteY22" fmla="*/ 449431 h 720009"/>
                <a:gd name="connsiteX23" fmla="*/ 428627 w 720751"/>
                <a:gd name="connsiteY23" fmla="*/ 461191 h 720009"/>
                <a:gd name="connsiteX24" fmla="*/ 454996 w 720751"/>
                <a:gd name="connsiteY24" fmla="*/ 432439 h 720009"/>
                <a:gd name="connsiteX25" fmla="*/ 443131 w 720751"/>
                <a:gd name="connsiteY25" fmla="*/ 421557 h 720009"/>
                <a:gd name="connsiteX26" fmla="*/ 457476 w 720751"/>
                <a:gd name="connsiteY26" fmla="*/ 388972 h 720009"/>
                <a:gd name="connsiteX27" fmla="*/ 428374 w 720751"/>
                <a:gd name="connsiteY27" fmla="*/ 290936 h 720009"/>
                <a:gd name="connsiteX28" fmla="*/ 428534 w 720751"/>
                <a:gd name="connsiteY28" fmla="*/ 290749 h 720009"/>
                <a:gd name="connsiteX29" fmla="*/ 427407 w 720751"/>
                <a:gd name="connsiteY29" fmla="*/ 289921 h 720009"/>
                <a:gd name="connsiteX30" fmla="*/ 427024 w 720751"/>
                <a:gd name="connsiteY30" fmla="*/ 289519 h 720009"/>
                <a:gd name="connsiteX31" fmla="*/ 426958 w 720751"/>
                <a:gd name="connsiteY31" fmla="*/ 289591 h 720009"/>
                <a:gd name="connsiteX32" fmla="*/ 352832 w 720751"/>
                <a:gd name="connsiteY32" fmla="*/ 270558 h 720009"/>
                <a:gd name="connsiteX33" fmla="*/ 307533 w 720751"/>
                <a:gd name="connsiteY33" fmla="*/ 297202 h 720009"/>
                <a:gd name="connsiteX34" fmla="*/ 255217 w 720751"/>
                <a:gd name="connsiteY34" fmla="*/ 249223 h 720009"/>
                <a:gd name="connsiteX35" fmla="*/ 258272 w 720751"/>
                <a:gd name="connsiteY35" fmla="*/ 247904 h 720009"/>
                <a:gd name="connsiteX36" fmla="*/ 296374 w 720751"/>
                <a:gd name="connsiteY36" fmla="*/ 257959 h 720009"/>
                <a:gd name="connsiteX37" fmla="*/ 334358 w 720751"/>
                <a:gd name="connsiteY37" fmla="*/ 220286 h 720009"/>
                <a:gd name="connsiteX38" fmla="*/ 243823 w 720751"/>
                <a:gd name="connsiteY38" fmla="*/ 196395 h 720009"/>
                <a:gd name="connsiteX39" fmla="*/ 213832 w 720751"/>
                <a:gd name="connsiteY39" fmla="*/ 211270 h 720009"/>
                <a:gd name="connsiteX40" fmla="*/ 201648 w 720751"/>
                <a:gd name="connsiteY40" fmla="*/ 200096 h 720009"/>
                <a:gd name="connsiteX41" fmla="*/ 175280 w 720751"/>
                <a:gd name="connsiteY41" fmla="*/ 228847 h 720009"/>
                <a:gd name="connsiteX42" fmla="*/ 12 w 720751"/>
                <a:gd name="connsiteY42" fmla="*/ 315347 h 720009"/>
                <a:gd name="connsiteX43" fmla="*/ 225239 w 720751"/>
                <a:gd name="connsiteY43" fmla="*/ 1283 h 720009"/>
                <a:gd name="connsiteX44" fmla="*/ 638347 w 720751"/>
                <a:gd name="connsiteY44" fmla="*/ 95361 h 720009"/>
                <a:gd name="connsiteX45" fmla="*/ 588618 w 720751"/>
                <a:gd name="connsiteY45" fmla="*/ 557888 h 720009"/>
                <a:gd name="connsiteX46" fmla="*/ 71150 w 720751"/>
                <a:gd name="connsiteY46" fmla="*/ 624637 h 720009"/>
                <a:gd name="connsiteX47" fmla="*/ 70567 w 720751"/>
                <a:gd name="connsiteY47" fmla="*/ 623760 h 720009"/>
                <a:gd name="connsiteX48" fmla="*/ 12 w 720751"/>
                <a:gd name="connsiteY48" fmla="*/ 315347 h 720009"/>
                <a:gd name="connsiteX0" fmla="*/ 362658 w 734505"/>
                <a:gd name="connsiteY0" fmla="*/ 335142 h 720009"/>
                <a:gd name="connsiteX1" fmla="*/ 375498 w 734505"/>
                <a:gd name="connsiteY1" fmla="*/ 326619 h 720009"/>
                <a:gd name="connsiteX2" fmla="*/ 401363 w 734505"/>
                <a:gd name="connsiteY2" fmla="*/ 334106 h 720009"/>
                <a:gd name="connsiteX3" fmla="*/ 413427 w 734505"/>
                <a:gd name="connsiteY3" fmla="*/ 375173 h 720009"/>
                <a:gd name="connsiteX4" fmla="*/ 411846 w 734505"/>
                <a:gd name="connsiteY4" fmla="*/ 380253 h 720009"/>
                <a:gd name="connsiteX5" fmla="*/ 362658 w 734505"/>
                <a:gd name="connsiteY5" fmla="*/ 335142 h 720009"/>
                <a:gd name="connsiteX6" fmla="*/ 244339 w 734505"/>
                <a:gd name="connsiteY6" fmla="*/ 279568 h 720009"/>
                <a:gd name="connsiteX7" fmla="*/ 288551 w 734505"/>
                <a:gd name="connsiteY7" fmla="*/ 320114 h 720009"/>
                <a:gd name="connsiteX8" fmla="*/ 288091 w 734505"/>
                <a:gd name="connsiteY8" fmla="*/ 320230 h 720009"/>
                <a:gd name="connsiteX9" fmla="*/ 253715 w 734505"/>
                <a:gd name="connsiteY9" fmla="*/ 310362 h 720009"/>
                <a:gd name="connsiteX10" fmla="*/ 253470 w 734505"/>
                <a:gd name="connsiteY10" fmla="*/ 310653 h 720009"/>
                <a:gd name="connsiteX11" fmla="*/ 244339 w 734505"/>
                <a:gd name="connsiteY11" fmla="*/ 279568 h 720009"/>
                <a:gd name="connsiteX12" fmla="*/ 189034 w 734505"/>
                <a:gd name="connsiteY12" fmla="*/ 228847 h 720009"/>
                <a:gd name="connsiteX13" fmla="*/ 201772 w 734505"/>
                <a:gd name="connsiteY13" fmla="*/ 240529 h 720009"/>
                <a:gd name="connsiteX14" fmla="*/ 190521 w 734505"/>
                <a:gd name="connsiteY14" fmla="*/ 263979 h 720009"/>
                <a:gd name="connsiteX15" fmla="*/ 218323 w 734505"/>
                <a:gd name="connsiteY15" fmla="*/ 352299 h 720009"/>
                <a:gd name="connsiteX16" fmla="*/ 294620 w 734505"/>
                <a:gd name="connsiteY16" fmla="*/ 374721 h 720009"/>
                <a:gd name="connsiteX17" fmla="*/ 332451 w 734505"/>
                <a:gd name="connsiteY17" fmla="*/ 360374 h 720009"/>
                <a:gd name="connsiteX18" fmla="*/ 383004 w 734505"/>
                <a:gd name="connsiteY18" fmla="*/ 406737 h 720009"/>
                <a:gd name="connsiteX19" fmla="*/ 340760 w 734505"/>
                <a:gd name="connsiteY19" fmla="*/ 395556 h 720009"/>
                <a:gd name="connsiteX20" fmla="*/ 298566 w 734505"/>
                <a:gd name="connsiteY20" fmla="*/ 437405 h 720009"/>
                <a:gd name="connsiteX21" fmla="*/ 399135 w 734505"/>
                <a:gd name="connsiteY21" fmla="*/ 463944 h 720009"/>
                <a:gd name="connsiteX22" fmla="*/ 429559 w 734505"/>
                <a:gd name="connsiteY22" fmla="*/ 449431 h 720009"/>
                <a:gd name="connsiteX23" fmla="*/ 442381 w 734505"/>
                <a:gd name="connsiteY23" fmla="*/ 461191 h 720009"/>
                <a:gd name="connsiteX24" fmla="*/ 468750 w 734505"/>
                <a:gd name="connsiteY24" fmla="*/ 432439 h 720009"/>
                <a:gd name="connsiteX25" fmla="*/ 456885 w 734505"/>
                <a:gd name="connsiteY25" fmla="*/ 421557 h 720009"/>
                <a:gd name="connsiteX26" fmla="*/ 471230 w 734505"/>
                <a:gd name="connsiteY26" fmla="*/ 388972 h 720009"/>
                <a:gd name="connsiteX27" fmla="*/ 442128 w 734505"/>
                <a:gd name="connsiteY27" fmla="*/ 290936 h 720009"/>
                <a:gd name="connsiteX28" fmla="*/ 442288 w 734505"/>
                <a:gd name="connsiteY28" fmla="*/ 290749 h 720009"/>
                <a:gd name="connsiteX29" fmla="*/ 441161 w 734505"/>
                <a:gd name="connsiteY29" fmla="*/ 289921 h 720009"/>
                <a:gd name="connsiteX30" fmla="*/ 440778 w 734505"/>
                <a:gd name="connsiteY30" fmla="*/ 289519 h 720009"/>
                <a:gd name="connsiteX31" fmla="*/ 440712 w 734505"/>
                <a:gd name="connsiteY31" fmla="*/ 289591 h 720009"/>
                <a:gd name="connsiteX32" fmla="*/ 366586 w 734505"/>
                <a:gd name="connsiteY32" fmla="*/ 270558 h 720009"/>
                <a:gd name="connsiteX33" fmla="*/ 321287 w 734505"/>
                <a:gd name="connsiteY33" fmla="*/ 297202 h 720009"/>
                <a:gd name="connsiteX34" fmla="*/ 268971 w 734505"/>
                <a:gd name="connsiteY34" fmla="*/ 249223 h 720009"/>
                <a:gd name="connsiteX35" fmla="*/ 272026 w 734505"/>
                <a:gd name="connsiteY35" fmla="*/ 247904 h 720009"/>
                <a:gd name="connsiteX36" fmla="*/ 310128 w 734505"/>
                <a:gd name="connsiteY36" fmla="*/ 257959 h 720009"/>
                <a:gd name="connsiteX37" fmla="*/ 348112 w 734505"/>
                <a:gd name="connsiteY37" fmla="*/ 220286 h 720009"/>
                <a:gd name="connsiteX38" fmla="*/ 257577 w 734505"/>
                <a:gd name="connsiteY38" fmla="*/ 196395 h 720009"/>
                <a:gd name="connsiteX39" fmla="*/ 227586 w 734505"/>
                <a:gd name="connsiteY39" fmla="*/ 211270 h 720009"/>
                <a:gd name="connsiteX40" fmla="*/ 215402 w 734505"/>
                <a:gd name="connsiteY40" fmla="*/ 200096 h 720009"/>
                <a:gd name="connsiteX41" fmla="*/ 189034 w 734505"/>
                <a:gd name="connsiteY41" fmla="*/ 228847 h 720009"/>
                <a:gd name="connsiteX42" fmla="*/ 13766 w 734505"/>
                <a:gd name="connsiteY42" fmla="*/ 315347 h 720009"/>
                <a:gd name="connsiteX43" fmla="*/ 238993 w 734505"/>
                <a:gd name="connsiteY43" fmla="*/ 1283 h 720009"/>
                <a:gd name="connsiteX44" fmla="*/ 652101 w 734505"/>
                <a:gd name="connsiteY44" fmla="*/ 95361 h 720009"/>
                <a:gd name="connsiteX45" fmla="*/ 602372 w 734505"/>
                <a:gd name="connsiteY45" fmla="*/ 557888 h 720009"/>
                <a:gd name="connsiteX46" fmla="*/ 84904 w 734505"/>
                <a:gd name="connsiteY46" fmla="*/ 624637 h 720009"/>
                <a:gd name="connsiteX47" fmla="*/ 34164 w 734505"/>
                <a:gd name="connsiteY47" fmla="*/ 555144 h 720009"/>
                <a:gd name="connsiteX48" fmla="*/ 13766 w 734505"/>
                <a:gd name="connsiteY48" fmla="*/ 315347 h 720009"/>
                <a:gd name="connsiteX0" fmla="*/ 362658 w 734505"/>
                <a:gd name="connsiteY0" fmla="*/ 335142 h 735979"/>
                <a:gd name="connsiteX1" fmla="*/ 375498 w 734505"/>
                <a:gd name="connsiteY1" fmla="*/ 326619 h 735979"/>
                <a:gd name="connsiteX2" fmla="*/ 401363 w 734505"/>
                <a:gd name="connsiteY2" fmla="*/ 334106 h 735979"/>
                <a:gd name="connsiteX3" fmla="*/ 413427 w 734505"/>
                <a:gd name="connsiteY3" fmla="*/ 375173 h 735979"/>
                <a:gd name="connsiteX4" fmla="*/ 411846 w 734505"/>
                <a:gd name="connsiteY4" fmla="*/ 380253 h 735979"/>
                <a:gd name="connsiteX5" fmla="*/ 362658 w 734505"/>
                <a:gd name="connsiteY5" fmla="*/ 335142 h 735979"/>
                <a:gd name="connsiteX6" fmla="*/ 244339 w 734505"/>
                <a:gd name="connsiteY6" fmla="*/ 279568 h 735979"/>
                <a:gd name="connsiteX7" fmla="*/ 288551 w 734505"/>
                <a:gd name="connsiteY7" fmla="*/ 320114 h 735979"/>
                <a:gd name="connsiteX8" fmla="*/ 288091 w 734505"/>
                <a:gd name="connsiteY8" fmla="*/ 320230 h 735979"/>
                <a:gd name="connsiteX9" fmla="*/ 253715 w 734505"/>
                <a:gd name="connsiteY9" fmla="*/ 310362 h 735979"/>
                <a:gd name="connsiteX10" fmla="*/ 253470 w 734505"/>
                <a:gd name="connsiteY10" fmla="*/ 310653 h 735979"/>
                <a:gd name="connsiteX11" fmla="*/ 244339 w 734505"/>
                <a:gd name="connsiteY11" fmla="*/ 279568 h 735979"/>
                <a:gd name="connsiteX12" fmla="*/ 189034 w 734505"/>
                <a:gd name="connsiteY12" fmla="*/ 228847 h 735979"/>
                <a:gd name="connsiteX13" fmla="*/ 201772 w 734505"/>
                <a:gd name="connsiteY13" fmla="*/ 240529 h 735979"/>
                <a:gd name="connsiteX14" fmla="*/ 190521 w 734505"/>
                <a:gd name="connsiteY14" fmla="*/ 263979 h 735979"/>
                <a:gd name="connsiteX15" fmla="*/ 218323 w 734505"/>
                <a:gd name="connsiteY15" fmla="*/ 352299 h 735979"/>
                <a:gd name="connsiteX16" fmla="*/ 294620 w 734505"/>
                <a:gd name="connsiteY16" fmla="*/ 374721 h 735979"/>
                <a:gd name="connsiteX17" fmla="*/ 332451 w 734505"/>
                <a:gd name="connsiteY17" fmla="*/ 360374 h 735979"/>
                <a:gd name="connsiteX18" fmla="*/ 383004 w 734505"/>
                <a:gd name="connsiteY18" fmla="*/ 406737 h 735979"/>
                <a:gd name="connsiteX19" fmla="*/ 340760 w 734505"/>
                <a:gd name="connsiteY19" fmla="*/ 395556 h 735979"/>
                <a:gd name="connsiteX20" fmla="*/ 298566 w 734505"/>
                <a:gd name="connsiteY20" fmla="*/ 437405 h 735979"/>
                <a:gd name="connsiteX21" fmla="*/ 399135 w 734505"/>
                <a:gd name="connsiteY21" fmla="*/ 463944 h 735979"/>
                <a:gd name="connsiteX22" fmla="*/ 429559 w 734505"/>
                <a:gd name="connsiteY22" fmla="*/ 449431 h 735979"/>
                <a:gd name="connsiteX23" fmla="*/ 442381 w 734505"/>
                <a:gd name="connsiteY23" fmla="*/ 461191 h 735979"/>
                <a:gd name="connsiteX24" fmla="*/ 468750 w 734505"/>
                <a:gd name="connsiteY24" fmla="*/ 432439 h 735979"/>
                <a:gd name="connsiteX25" fmla="*/ 456885 w 734505"/>
                <a:gd name="connsiteY25" fmla="*/ 421557 h 735979"/>
                <a:gd name="connsiteX26" fmla="*/ 471230 w 734505"/>
                <a:gd name="connsiteY26" fmla="*/ 388972 h 735979"/>
                <a:gd name="connsiteX27" fmla="*/ 442128 w 734505"/>
                <a:gd name="connsiteY27" fmla="*/ 290936 h 735979"/>
                <a:gd name="connsiteX28" fmla="*/ 442288 w 734505"/>
                <a:gd name="connsiteY28" fmla="*/ 290749 h 735979"/>
                <a:gd name="connsiteX29" fmla="*/ 441161 w 734505"/>
                <a:gd name="connsiteY29" fmla="*/ 289921 h 735979"/>
                <a:gd name="connsiteX30" fmla="*/ 440778 w 734505"/>
                <a:gd name="connsiteY30" fmla="*/ 289519 h 735979"/>
                <a:gd name="connsiteX31" fmla="*/ 440712 w 734505"/>
                <a:gd name="connsiteY31" fmla="*/ 289591 h 735979"/>
                <a:gd name="connsiteX32" fmla="*/ 366586 w 734505"/>
                <a:gd name="connsiteY32" fmla="*/ 270558 h 735979"/>
                <a:gd name="connsiteX33" fmla="*/ 321287 w 734505"/>
                <a:gd name="connsiteY33" fmla="*/ 297202 h 735979"/>
                <a:gd name="connsiteX34" fmla="*/ 268971 w 734505"/>
                <a:gd name="connsiteY34" fmla="*/ 249223 h 735979"/>
                <a:gd name="connsiteX35" fmla="*/ 272026 w 734505"/>
                <a:gd name="connsiteY35" fmla="*/ 247904 h 735979"/>
                <a:gd name="connsiteX36" fmla="*/ 310128 w 734505"/>
                <a:gd name="connsiteY36" fmla="*/ 257959 h 735979"/>
                <a:gd name="connsiteX37" fmla="*/ 348112 w 734505"/>
                <a:gd name="connsiteY37" fmla="*/ 220286 h 735979"/>
                <a:gd name="connsiteX38" fmla="*/ 257577 w 734505"/>
                <a:gd name="connsiteY38" fmla="*/ 196395 h 735979"/>
                <a:gd name="connsiteX39" fmla="*/ 227586 w 734505"/>
                <a:gd name="connsiteY39" fmla="*/ 211270 h 735979"/>
                <a:gd name="connsiteX40" fmla="*/ 215402 w 734505"/>
                <a:gd name="connsiteY40" fmla="*/ 200096 h 735979"/>
                <a:gd name="connsiteX41" fmla="*/ 189034 w 734505"/>
                <a:gd name="connsiteY41" fmla="*/ 228847 h 735979"/>
                <a:gd name="connsiteX42" fmla="*/ 13766 w 734505"/>
                <a:gd name="connsiteY42" fmla="*/ 315347 h 735979"/>
                <a:gd name="connsiteX43" fmla="*/ 238993 w 734505"/>
                <a:gd name="connsiteY43" fmla="*/ 1283 h 735979"/>
                <a:gd name="connsiteX44" fmla="*/ 652101 w 734505"/>
                <a:gd name="connsiteY44" fmla="*/ 95361 h 735979"/>
                <a:gd name="connsiteX45" fmla="*/ 602372 w 734505"/>
                <a:gd name="connsiteY45" fmla="*/ 557888 h 735979"/>
                <a:gd name="connsiteX46" fmla="*/ 146920 w 734505"/>
                <a:gd name="connsiteY46" fmla="*/ 655663 h 735979"/>
                <a:gd name="connsiteX47" fmla="*/ 34164 w 734505"/>
                <a:gd name="connsiteY47" fmla="*/ 555144 h 735979"/>
                <a:gd name="connsiteX48" fmla="*/ 13766 w 734505"/>
                <a:gd name="connsiteY48" fmla="*/ 315347 h 735979"/>
                <a:gd name="connsiteX0" fmla="*/ 348892 w 720739"/>
                <a:gd name="connsiteY0" fmla="*/ 335142 h 735979"/>
                <a:gd name="connsiteX1" fmla="*/ 361732 w 720739"/>
                <a:gd name="connsiteY1" fmla="*/ 326619 h 735979"/>
                <a:gd name="connsiteX2" fmla="*/ 387597 w 720739"/>
                <a:gd name="connsiteY2" fmla="*/ 334106 h 735979"/>
                <a:gd name="connsiteX3" fmla="*/ 399661 w 720739"/>
                <a:gd name="connsiteY3" fmla="*/ 375173 h 735979"/>
                <a:gd name="connsiteX4" fmla="*/ 398080 w 720739"/>
                <a:gd name="connsiteY4" fmla="*/ 380253 h 735979"/>
                <a:gd name="connsiteX5" fmla="*/ 348892 w 720739"/>
                <a:gd name="connsiteY5" fmla="*/ 335142 h 735979"/>
                <a:gd name="connsiteX6" fmla="*/ 230573 w 720739"/>
                <a:gd name="connsiteY6" fmla="*/ 279568 h 735979"/>
                <a:gd name="connsiteX7" fmla="*/ 274785 w 720739"/>
                <a:gd name="connsiteY7" fmla="*/ 320114 h 735979"/>
                <a:gd name="connsiteX8" fmla="*/ 274325 w 720739"/>
                <a:gd name="connsiteY8" fmla="*/ 320230 h 735979"/>
                <a:gd name="connsiteX9" fmla="*/ 239949 w 720739"/>
                <a:gd name="connsiteY9" fmla="*/ 310362 h 735979"/>
                <a:gd name="connsiteX10" fmla="*/ 239704 w 720739"/>
                <a:gd name="connsiteY10" fmla="*/ 310653 h 735979"/>
                <a:gd name="connsiteX11" fmla="*/ 230573 w 720739"/>
                <a:gd name="connsiteY11" fmla="*/ 279568 h 735979"/>
                <a:gd name="connsiteX12" fmla="*/ 175268 w 720739"/>
                <a:gd name="connsiteY12" fmla="*/ 228847 h 735979"/>
                <a:gd name="connsiteX13" fmla="*/ 188006 w 720739"/>
                <a:gd name="connsiteY13" fmla="*/ 240529 h 735979"/>
                <a:gd name="connsiteX14" fmla="*/ 176755 w 720739"/>
                <a:gd name="connsiteY14" fmla="*/ 263979 h 735979"/>
                <a:gd name="connsiteX15" fmla="*/ 204557 w 720739"/>
                <a:gd name="connsiteY15" fmla="*/ 352299 h 735979"/>
                <a:gd name="connsiteX16" fmla="*/ 280854 w 720739"/>
                <a:gd name="connsiteY16" fmla="*/ 374721 h 735979"/>
                <a:gd name="connsiteX17" fmla="*/ 318685 w 720739"/>
                <a:gd name="connsiteY17" fmla="*/ 360374 h 735979"/>
                <a:gd name="connsiteX18" fmla="*/ 369238 w 720739"/>
                <a:gd name="connsiteY18" fmla="*/ 406737 h 735979"/>
                <a:gd name="connsiteX19" fmla="*/ 326994 w 720739"/>
                <a:gd name="connsiteY19" fmla="*/ 395556 h 735979"/>
                <a:gd name="connsiteX20" fmla="*/ 284800 w 720739"/>
                <a:gd name="connsiteY20" fmla="*/ 437405 h 735979"/>
                <a:gd name="connsiteX21" fmla="*/ 385369 w 720739"/>
                <a:gd name="connsiteY21" fmla="*/ 463944 h 735979"/>
                <a:gd name="connsiteX22" fmla="*/ 415793 w 720739"/>
                <a:gd name="connsiteY22" fmla="*/ 449431 h 735979"/>
                <a:gd name="connsiteX23" fmla="*/ 428615 w 720739"/>
                <a:gd name="connsiteY23" fmla="*/ 461191 h 735979"/>
                <a:gd name="connsiteX24" fmla="*/ 454984 w 720739"/>
                <a:gd name="connsiteY24" fmla="*/ 432439 h 735979"/>
                <a:gd name="connsiteX25" fmla="*/ 443119 w 720739"/>
                <a:gd name="connsiteY25" fmla="*/ 421557 h 735979"/>
                <a:gd name="connsiteX26" fmla="*/ 457464 w 720739"/>
                <a:gd name="connsiteY26" fmla="*/ 388972 h 735979"/>
                <a:gd name="connsiteX27" fmla="*/ 428362 w 720739"/>
                <a:gd name="connsiteY27" fmla="*/ 290936 h 735979"/>
                <a:gd name="connsiteX28" fmla="*/ 428522 w 720739"/>
                <a:gd name="connsiteY28" fmla="*/ 290749 h 735979"/>
                <a:gd name="connsiteX29" fmla="*/ 427395 w 720739"/>
                <a:gd name="connsiteY29" fmla="*/ 289921 h 735979"/>
                <a:gd name="connsiteX30" fmla="*/ 427012 w 720739"/>
                <a:gd name="connsiteY30" fmla="*/ 289519 h 735979"/>
                <a:gd name="connsiteX31" fmla="*/ 426946 w 720739"/>
                <a:gd name="connsiteY31" fmla="*/ 289591 h 735979"/>
                <a:gd name="connsiteX32" fmla="*/ 352820 w 720739"/>
                <a:gd name="connsiteY32" fmla="*/ 270558 h 735979"/>
                <a:gd name="connsiteX33" fmla="*/ 307521 w 720739"/>
                <a:gd name="connsiteY33" fmla="*/ 297202 h 735979"/>
                <a:gd name="connsiteX34" fmla="*/ 255205 w 720739"/>
                <a:gd name="connsiteY34" fmla="*/ 249223 h 735979"/>
                <a:gd name="connsiteX35" fmla="*/ 258260 w 720739"/>
                <a:gd name="connsiteY35" fmla="*/ 247904 h 735979"/>
                <a:gd name="connsiteX36" fmla="*/ 296362 w 720739"/>
                <a:gd name="connsiteY36" fmla="*/ 257959 h 735979"/>
                <a:gd name="connsiteX37" fmla="*/ 334346 w 720739"/>
                <a:gd name="connsiteY37" fmla="*/ 220286 h 735979"/>
                <a:gd name="connsiteX38" fmla="*/ 243811 w 720739"/>
                <a:gd name="connsiteY38" fmla="*/ 196395 h 735979"/>
                <a:gd name="connsiteX39" fmla="*/ 213820 w 720739"/>
                <a:gd name="connsiteY39" fmla="*/ 211270 h 735979"/>
                <a:gd name="connsiteX40" fmla="*/ 201636 w 720739"/>
                <a:gd name="connsiteY40" fmla="*/ 200096 h 735979"/>
                <a:gd name="connsiteX41" fmla="*/ 175268 w 720739"/>
                <a:gd name="connsiteY41" fmla="*/ 228847 h 735979"/>
                <a:gd name="connsiteX42" fmla="*/ 0 w 720739"/>
                <a:gd name="connsiteY42" fmla="*/ 315347 h 735979"/>
                <a:gd name="connsiteX43" fmla="*/ 225227 w 720739"/>
                <a:gd name="connsiteY43" fmla="*/ 1283 h 735979"/>
                <a:gd name="connsiteX44" fmla="*/ 638335 w 720739"/>
                <a:gd name="connsiteY44" fmla="*/ 95361 h 735979"/>
                <a:gd name="connsiteX45" fmla="*/ 588606 w 720739"/>
                <a:gd name="connsiteY45" fmla="*/ 557888 h 735979"/>
                <a:gd name="connsiteX46" fmla="*/ 133154 w 720739"/>
                <a:gd name="connsiteY46" fmla="*/ 655663 h 735979"/>
                <a:gd name="connsiteX47" fmla="*/ 0 w 720739"/>
                <a:gd name="connsiteY47" fmla="*/ 315347 h 735979"/>
                <a:gd name="connsiteX0" fmla="*/ 348892 w 720739"/>
                <a:gd name="connsiteY0" fmla="*/ 335142 h 719800"/>
                <a:gd name="connsiteX1" fmla="*/ 361732 w 720739"/>
                <a:gd name="connsiteY1" fmla="*/ 326619 h 719800"/>
                <a:gd name="connsiteX2" fmla="*/ 387597 w 720739"/>
                <a:gd name="connsiteY2" fmla="*/ 334106 h 719800"/>
                <a:gd name="connsiteX3" fmla="*/ 399661 w 720739"/>
                <a:gd name="connsiteY3" fmla="*/ 375173 h 719800"/>
                <a:gd name="connsiteX4" fmla="*/ 398080 w 720739"/>
                <a:gd name="connsiteY4" fmla="*/ 380253 h 719800"/>
                <a:gd name="connsiteX5" fmla="*/ 348892 w 720739"/>
                <a:gd name="connsiteY5" fmla="*/ 335142 h 719800"/>
                <a:gd name="connsiteX6" fmla="*/ 230573 w 720739"/>
                <a:gd name="connsiteY6" fmla="*/ 279568 h 719800"/>
                <a:gd name="connsiteX7" fmla="*/ 274785 w 720739"/>
                <a:gd name="connsiteY7" fmla="*/ 320114 h 719800"/>
                <a:gd name="connsiteX8" fmla="*/ 274325 w 720739"/>
                <a:gd name="connsiteY8" fmla="*/ 320230 h 719800"/>
                <a:gd name="connsiteX9" fmla="*/ 239949 w 720739"/>
                <a:gd name="connsiteY9" fmla="*/ 310362 h 719800"/>
                <a:gd name="connsiteX10" fmla="*/ 239704 w 720739"/>
                <a:gd name="connsiteY10" fmla="*/ 310653 h 719800"/>
                <a:gd name="connsiteX11" fmla="*/ 230573 w 720739"/>
                <a:gd name="connsiteY11" fmla="*/ 279568 h 719800"/>
                <a:gd name="connsiteX12" fmla="*/ 175268 w 720739"/>
                <a:gd name="connsiteY12" fmla="*/ 228847 h 719800"/>
                <a:gd name="connsiteX13" fmla="*/ 188006 w 720739"/>
                <a:gd name="connsiteY13" fmla="*/ 240529 h 719800"/>
                <a:gd name="connsiteX14" fmla="*/ 176755 w 720739"/>
                <a:gd name="connsiteY14" fmla="*/ 263979 h 719800"/>
                <a:gd name="connsiteX15" fmla="*/ 204557 w 720739"/>
                <a:gd name="connsiteY15" fmla="*/ 352299 h 719800"/>
                <a:gd name="connsiteX16" fmla="*/ 280854 w 720739"/>
                <a:gd name="connsiteY16" fmla="*/ 374721 h 719800"/>
                <a:gd name="connsiteX17" fmla="*/ 318685 w 720739"/>
                <a:gd name="connsiteY17" fmla="*/ 360374 h 719800"/>
                <a:gd name="connsiteX18" fmla="*/ 369238 w 720739"/>
                <a:gd name="connsiteY18" fmla="*/ 406737 h 719800"/>
                <a:gd name="connsiteX19" fmla="*/ 326994 w 720739"/>
                <a:gd name="connsiteY19" fmla="*/ 395556 h 719800"/>
                <a:gd name="connsiteX20" fmla="*/ 284800 w 720739"/>
                <a:gd name="connsiteY20" fmla="*/ 437405 h 719800"/>
                <a:gd name="connsiteX21" fmla="*/ 385369 w 720739"/>
                <a:gd name="connsiteY21" fmla="*/ 463944 h 719800"/>
                <a:gd name="connsiteX22" fmla="*/ 415793 w 720739"/>
                <a:gd name="connsiteY22" fmla="*/ 449431 h 719800"/>
                <a:gd name="connsiteX23" fmla="*/ 428615 w 720739"/>
                <a:gd name="connsiteY23" fmla="*/ 461191 h 719800"/>
                <a:gd name="connsiteX24" fmla="*/ 454984 w 720739"/>
                <a:gd name="connsiteY24" fmla="*/ 432439 h 719800"/>
                <a:gd name="connsiteX25" fmla="*/ 443119 w 720739"/>
                <a:gd name="connsiteY25" fmla="*/ 421557 h 719800"/>
                <a:gd name="connsiteX26" fmla="*/ 457464 w 720739"/>
                <a:gd name="connsiteY26" fmla="*/ 388972 h 719800"/>
                <a:gd name="connsiteX27" fmla="*/ 428362 w 720739"/>
                <a:gd name="connsiteY27" fmla="*/ 290936 h 719800"/>
                <a:gd name="connsiteX28" fmla="*/ 428522 w 720739"/>
                <a:gd name="connsiteY28" fmla="*/ 290749 h 719800"/>
                <a:gd name="connsiteX29" fmla="*/ 427395 w 720739"/>
                <a:gd name="connsiteY29" fmla="*/ 289921 h 719800"/>
                <a:gd name="connsiteX30" fmla="*/ 427012 w 720739"/>
                <a:gd name="connsiteY30" fmla="*/ 289519 h 719800"/>
                <a:gd name="connsiteX31" fmla="*/ 426946 w 720739"/>
                <a:gd name="connsiteY31" fmla="*/ 289591 h 719800"/>
                <a:gd name="connsiteX32" fmla="*/ 352820 w 720739"/>
                <a:gd name="connsiteY32" fmla="*/ 270558 h 719800"/>
                <a:gd name="connsiteX33" fmla="*/ 307521 w 720739"/>
                <a:gd name="connsiteY33" fmla="*/ 297202 h 719800"/>
                <a:gd name="connsiteX34" fmla="*/ 255205 w 720739"/>
                <a:gd name="connsiteY34" fmla="*/ 249223 h 719800"/>
                <a:gd name="connsiteX35" fmla="*/ 258260 w 720739"/>
                <a:gd name="connsiteY35" fmla="*/ 247904 h 719800"/>
                <a:gd name="connsiteX36" fmla="*/ 296362 w 720739"/>
                <a:gd name="connsiteY36" fmla="*/ 257959 h 719800"/>
                <a:gd name="connsiteX37" fmla="*/ 334346 w 720739"/>
                <a:gd name="connsiteY37" fmla="*/ 220286 h 719800"/>
                <a:gd name="connsiteX38" fmla="*/ 243811 w 720739"/>
                <a:gd name="connsiteY38" fmla="*/ 196395 h 719800"/>
                <a:gd name="connsiteX39" fmla="*/ 213820 w 720739"/>
                <a:gd name="connsiteY39" fmla="*/ 211270 h 719800"/>
                <a:gd name="connsiteX40" fmla="*/ 201636 w 720739"/>
                <a:gd name="connsiteY40" fmla="*/ 200096 h 719800"/>
                <a:gd name="connsiteX41" fmla="*/ 175268 w 720739"/>
                <a:gd name="connsiteY41" fmla="*/ 228847 h 719800"/>
                <a:gd name="connsiteX42" fmla="*/ 0 w 720739"/>
                <a:gd name="connsiteY42" fmla="*/ 315347 h 719800"/>
                <a:gd name="connsiteX43" fmla="*/ 225227 w 720739"/>
                <a:gd name="connsiteY43" fmla="*/ 1283 h 719800"/>
                <a:gd name="connsiteX44" fmla="*/ 638335 w 720739"/>
                <a:gd name="connsiteY44" fmla="*/ 95361 h 719800"/>
                <a:gd name="connsiteX45" fmla="*/ 588606 w 720739"/>
                <a:gd name="connsiteY45" fmla="*/ 557888 h 719800"/>
                <a:gd name="connsiteX46" fmla="*/ 81233 w 720739"/>
                <a:gd name="connsiteY46" fmla="*/ 624201 h 719800"/>
                <a:gd name="connsiteX47" fmla="*/ 0 w 720739"/>
                <a:gd name="connsiteY47" fmla="*/ 315347 h 719800"/>
                <a:gd name="connsiteX0" fmla="*/ 348892 w 720739"/>
                <a:gd name="connsiteY0" fmla="*/ 335142 h 719800"/>
                <a:gd name="connsiteX1" fmla="*/ 361732 w 720739"/>
                <a:gd name="connsiteY1" fmla="*/ 326619 h 719800"/>
                <a:gd name="connsiteX2" fmla="*/ 387597 w 720739"/>
                <a:gd name="connsiteY2" fmla="*/ 334106 h 719800"/>
                <a:gd name="connsiteX3" fmla="*/ 399661 w 720739"/>
                <a:gd name="connsiteY3" fmla="*/ 375173 h 719800"/>
                <a:gd name="connsiteX4" fmla="*/ 398080 w 720739"/>
                <a:gd name="connsiteY4" fmla="*/ 380253 h 719800"/>
                <a:gd name="connsiteX5" fmla="*/ 348892 w 720739"/>
                <a:gd name="connsiteY5" fmla="*/ 335142 h 719800"/>
                <a:gd name="connsiteX6" fmla="*/ 230573 w 720739"/>
                <a:gd name="connsiteY6" fmla="*/ 279568 h 719800"/>
                <a:gd name="connsiteX7" fmla="*/ 274785 w 720739"/>
                <a:gd name="connsiteY7" fmla="*/ 320114 h 719800"/>
                <a:gd name="connsiteX8" fmla="*/ 274325 w 720739"/>
                <a:gd name="connsiteY8" fmla="*/ 320230 h 719800"/>
                <a:gd name="connsiteX9" fmla="*/ 239949 w 720739"/>
                <a:gd name="connsiteY9" fmla="*/ 310362 h 719800"/>
                <a:gd name="connsiteX10" fmla="*/ 239704 w 720739"/>
                <a:gd name="connsiteY10" fmla="*/ 310653 h 719800"/>
                <a:gd name="connsiteX11" fmla="*/ 230573 w 720739"/>
                <a:gd name="connsiteY11" fmla="*/ 279568 h 719800"/>
                <a:gd name="connsiteX12" fmla="*/ 175268 w 720739"/>
                <a:gd name="connsiteY12" fmla="*/ 228847 h 719800"/>
                <a:gd name="connsiteX13" fmla="*/ 188006 w 720739"/>
                <a:gd name="connsiteY13" fmla="*/ 240529 h 719800"/>
                <a:gd name="connsiteX14" fmla="*/ 176755 w 720739"/>
                <a:gd name="connsiteY14" fmla="*/ 263979 h 719800"/>
                <a:gd name="connsiteX15" fmla="*/ 204557 w 720739"/>
                <a:gd name="connsiteY15" fmla="*/ 352299 h 719800"/>
                <a:gd name="connsiteX16" fmla="*/ 280854 w 720739"/>
                <a:gd name="connsiteY16" fmla="*/ 374721 h 719800"/>
                <a:gd name="connsiteX17" fmla="*/ 318685 w 720739"/>
                <a:gd name="connsiteY17" fmla="*/ 360374 h 719800"/>
                <a:gd name="connsiteX18" fmla="*/ 369238 w 720739"/>
                <a:gd name="connsiteY18" fmla="*/ 406737 h 719800"/>
                <a:gd name="connsiteX19" fmla="*/ 326994 w 720739"/>
                <a:gd name="connsiteY19" fmla="*/ 395556 h 719800"/>
                <a:gd name="connsiteX20" fmla="*/ 284800 w 720739"/>
                <a:gd name="connsiteY20" fmla="*/ 437405 h 719800"/>
                <a:gd name="connsiteX21" fmla="*/ 385369 w 720739"/>
                <a:gd name="connsiteY21" fmla="*/ 463944 h 719800"/>
                <a:gd name="connsiteX22" fmla="*/ 415793 w 720739"/>
                <a:gd name="connsiteY22" fmla="*/ 449431 h 719800"/>
                <a:gd name="connsiteX23" fmla="*/ 428615 w 720739"/>
                <a:gd name="connsiteY23" fmla="*/ 461191 h 719800"/>
                <a:gd name="connsiteX24" fmla="*/ 454984 w 720739"/>
                <a:gd name="connsiteY24" fmla="*/ 432439 h 719800"/>
                <a:gd name="connsiteX25" fmla="*/ 443119 w 720739"/>
                <a:gd name="connsiteY25" fmla="*/ 421557 h 719800"/>
                <a:gd name="connsiteX26" fmla="*/ 457464 w 720739"/>
                <a:gd name="connsiteY26" fmla="*/ 388972 h 719800"/>
                <a:gd name="connsiteX27" fmla="*/ 428362 w 720739"/>
                <a:gd name="connsiteY27" fmla="*/ 290936 h 719800"/>
                <a:gd name="connsiteX28" fmla="*/ 428522 w 720739"/>
                <a:gd name="connsiteY28" fmla="*/ 290749 h 719800"/>
                <a:gd name="connsiteX29" fmla="*/ 427395 w 720739"/>
                <a:gd name="connsiteY29" fmla="*/ 289921 h 719800"/>
                <a:gd name="connsiteX30" fmla="*/ 427012 w 720739"/>
                <a:gd name="connsiteY30" fmla="*/ 289519 h 719800"/>
                <a:gd name="connsiteX31" fmla="*/ 426946 w 720739"/>
                <a:gd name="connsiteY31" fmla="*/ 289591 h 719800"/>
                <a:gd name="connsiteX32" fmla="*/ 352820 w 720739"/>
                <a:gd name="connsiteY32" fmla="*/ 270558 h 719800"/>
                <a:gd name="connsiteX33" fmla="*/ 307521 w 720739"/>
                <a:gd name="connsiteY33" fmla="*/ 297202 h 719800"/>
                <a:gd name="connsiteX34" fmla="*/ 255205 w 720739"/>
                <a:gd name="connsiteY34" fmla="*/ 249223 h 719800"/>
                <a:gd name="connsiteX35" fmla="*/ 258260 w 720739"/>
                <a:gd name="connsiteY35" fmla="*/ 247904 h 719800"/>
                <a:gd name="connsiteX36" fmla="*/ 296362 w 720739"/>
                <a:gd name="connsiteY36" fmla="*/ 257959 h 719800"/>
                <a:gd name="connsiteX37" fmla="*/ 334346 w 720739"/>
                <a:gd name="connsiteY37" fmla="*/ 220286 h 719800"/>
                <a:gd name="connsiteX38" fmla="*/ 243811 w 720739"/>
                <a:gd name="connsiteY38" fmla="*/ 196395 h 719800"/>
                <a:gd name="connsiteX39" fmla="*/ 213820 w 720739"/>
                <a:gd name="connsiteY39" fmla="*/ 211270 h 719800"/>
                <a:gd name="connsiteX40" fmla="*/ 201636 w 720739"/>
                <a:gd name="connsiteY40" fmla="*/ 200096 h 719800"/>
                <a:gd name="connsiteX41" fmla="*/ 175268 w 720739"/>
                <a:gd name="connsiteY41" fmla="*/ 228847 h 719800"/>
                <a:gd name="connsiteX42" fmla="*/ 0 w 720739"/>
                <a:gd name="connsiteY42" fmla="*/ 315347 h 719800"/>
                <a:gd name="connsiteX43" fmla="*/ 225227 w 720739"/>
                <a:gd name="connsiteY43" fmla="*/ 1283 h 719800"/>
                <a:gd name="connsiteX44" fmla="*/ 638335 w 720739"/>
                <a:gd name="connsiteY44" fmla="*/ 95361 h 719800"/>
                <a:gd name="connsiteX45" fmla="*/ 588606 w 720739"/>
                <a:gd name="connsiteY45" fmla="*/ 557888 h 719800"/>
                <a:gd name="connsiteX46" fmla="*/ 81233 w 720739"/>
                <a:gd name="connsiteY46" fmla="*/ 624201 h 719800"/>
                <a:gd name="connsiteX47" fmla="*/ 0 w 720739"/>
                <a:gd name="connsiteY47" fmla="*/ 315347 h 719800"/>
                <a:gd name="connsiteX0" fmla="*/ 348892 w 720739"/>
                <a:gd name="connsiteY0" fmla="*/ 335142 h 729933"/>
                <a:gd name="connsiteX1" fmla="*/ 361732 w 720739"/>
                <a:gd name="connsiteY1" fmla="*/ 326619 h 729933"/>
                <a:gd name="connsiteX2" fmla="*/ 387597 w 720739"/>
                <a:gd name="connsiteY2" fmla="*/ 334106 h 729933"/>
                <a:gd name="connsiteX3" fmla="*/ 399661 w 720739"/>
                <a:gd name="connsiteY3" fmla="*/ 375173 h 729933"/>
                <a:gd name="connsiteX4" fmla="*/ 398080 w 720739"/>
                <a:gd name="connsiteY4" fmla="*/ 380253 h 729933"/>
                <a:gd name="connsiteX5" fmla="*/ 348892 w 720739"/>
                <a:gd name="connsiteY5" fmla="*/ 335142 h 729933"/>
                <a:gd name="connsiteX6" fmla="*/ 230573 w 720739"/>
                <a:gd name="connsiteY6" fmla="*/ 279568 h 729933"/>
                <a:gd name="connsiteX7" fmla="*/ 274785 w 720739"/>
                <a:gd name="connsiteY7" fmla="*/ 320114 h 729933"/>
                <a:gd name="connsiteX8" fmla="*/ 274325 w 720739"/>
                <a:gd name="connsiteY8" fmla="*/ 320230 h 729933"/>
                <a:gd name="connsiteX9" fmla="*/ 239949 w 720739"/>
                <a:gd name="connsiteY9" fmla="*/ 310362 h 729933"/>
                <a:gd name="connsiteX10" fmla="*/ 239704 w 720739"/>
                <a:gd name="connsiteY10" fmla="*/ 310653 h 729933"/>
                <a:gd name="connsiteX11" fmla="*/ 230573 w 720739"/>
                <a:gd name="connsiteY11" fmla="*/ 279568 h 729933"/>
                <a:gd name="connsiteX12" fmla="*/ 175268 w 720739"/>
                <a:gd name="connsiteY12" fmla="*/ 228847 h 729933"/>
                <a:gd name="connsiteX13" fmla="*/ 188006 w 720739"/>
                <a:gd name="connsiteY13" fmla="*/ 240529 h 729933"/>
                <a:gd name="connsiteX14" fmla="*/ 176755 w 720739"/>
                <a:gd name="connsiteY14" fmla="*/ 263979 h 729933"/>
                <a:gd name="connsiteX15" fmla="*/ 204557 w 720739"/>
                <a:gd name="connsiteY15" fmla="*/ 352299 h 729933"/>
                <a:gd name="connsiteX16" fmla="*/ 280854 w 720739"/>
                <a:gd name="connsiteY16" fmla="*/ 374721 h 729933"/>
                <a:gd name="connsiteX17" fmla="*/ 318685 w 720739"/>
                <a:gd name="connsiteY17" fmla="*/ 360374 h 729933"/>
                <a:gd name="connsiteX18" fmla="*/ 369238 w 720739"/>
                <a:gd name="connsiteY18" fmla="*/ 406737 h 729933"/>
                <a:gd name="connsiteX19" fmla="*/ 326994 w 720739"/>
                <a:gd name="connsiteY19" fmla="*/ 395556 h 729933"/>
                <a:gd name="connsiteX20" fmla="*/ 284800 w 720739"/>
                <a:gd name="connsiteY20" fmla="*/ 437405 h 729933"/>
                <a:gd name="connsiteX21" fmla="*/ 385369 w 720739"/>
                <a:gd name="connsiteY21" fmla="*/ 463944 h 729933"/>
                <a:gd name="connsiteX22" fmla="*/ 415793 w 720739"/>
                <a:gd name="connsiteY22" fmla="*/ 449431 h 729933"/>
                <a:gd name="connsiteX23" fmla="*/ 428615 w 720739"/>
                <a:gd name="connsiteY23" fmla="*/ 461191 h 729933"/>
                <a:gd name="connsiteX24" fmla="*/ 454984 w 720739"/>
                <a:gd name="connsiteY24" fmla="*/ 432439 h 729933"/>
                <a:gd name="connsiteX25" fmla="*/ 443119 w 720739"/>
                <a:gd name="connsiteY25" fmla="*/ 421557 h 729933"/>
                <a:gd name="connsiteX26" fmla="*/ 457464 w 720739"/>
                <a:gd name="connsiteY26" fmla="*/ 388972 h 729933"/>
                <a:gd name="connsiteX27" fmla="*/ 428362 w 720739"/>
                <a:gd name="connsiteY27" fmla="*/ 290936 h 729933"/>
                <a:gd name="connsiteX28" fmla="*/ 428522 w 720739"/>
                <a:gd name="connsiteY28" fmla="*/ 290749 h 729933"/>
                <a:gd name="connsiteX29" fmla="*/ 427395 w 720739"/>
                <a:gd name="connsiteY29" fmla="*/ 289921 h 729933"/>
                <a:gd name="connsiteX30" fmla="*/ 427012 w 720739"/>
                <a:gd name="connsiteY30" fmla="*/ 289519 h 729933"/>
                <a:gd name="connsiteX31" fmla="*/ 426946 w 720739"/>
                <a:gd name="connsiteY31" fmla="*/ 289591 h 729933"/>
                <a:gd name="connsiteX32" fmla="*/ 352820 w 720739"/>
                <a:gd name="connsiteY32" fmla="*/ 270558 h 729933"/>
                <a:gd name="connsiteX33" fmla="*/ 307521 w 720739"/>
                <a:gd name="connsiteY33" fmla="*/ 297202 h 729933"/>
                <a:gd name="connsiteX34" fmla="*/ 255205 w 720739"/>
                <a:gd name="connsiteY34" fmla="*/ 249223 h 729933"/>
                <a:gd name="connsiteX35" fmla="*/ 258260 w 720739"/>
                <a:gd name="connsiteY35" fmla="*/ 247904 h 729933"/>
                <a:gd name="connsiteX36" fmla="*/ 296362 w 720739"/>
                <a:gd name="connsiteY36" fmla="*/ 257959 h 729933"/>
                <a:gd name="connsiteX37" fmla="*/ 334346 w 720739"/>
                <a:gd name="connsiteY37" fmla="*/ 220286 h 729933"/>
                <a:gd name="connsiteX38" fmla="*/ 243811 w 720739"/>
                <a:gd name="connsiteY38" fmla="*/ 196395 h 729933"/>
                <a:gd name="connsiteX39" fmla="*/ 213820 w 720739"/>
                <a:gd name="connsiteY39" fmla="*/ 211270 h 729933"/>
                <a:gd name="connsiteX40" fmla="*/ 201636 w 720739"/>
                <a:gd name="connsiteY40" fmla="*/ 200096 h 729933"/>
                <a:gd name="connsiteX41" fmla="*/ 175268 w 720739"/>
                <a:gd name="connsiteY41" fmla="*/ 228847 h 729933"/>
                <a:gd name="connsiteX42" fmla="*/ 0 w 720739"/>
                <a:gd name="connsiteY42" fmla="*/ 315347 h 729933"/>
                <a:gd name="connsiteX43" fmla="*/ 225227 w 720739"/>
                <a:gd name="connsiteY43" fmla="*/ 1283 h 729933"/>
                <a:gd name="connsiteX44" fmla="*/ 638335 w 720739"/>
                <a:gd name="connsiteY44" fmla="*/ 95361 h 729933"/>
                <a:gd name="connsiteX45" fmla="*/ 588606 w 720739"/>
                <a:gd name="connsiteY45" fmla="*/ 557888 h 729933"/>
                <a:gd name="connsiteX46" fmla="*/ 120870 w 720739"/>
                <a:gd name="connsiteY46" fmla="*/ 644397 h 729933"/>
                <a:gd name="connsiteX47" fmla="*/ 0 w 720739"/>
                <a:gd name="connsiteY47" fmla="*/ 315347 h 729933"/>
                <a:gd name="connsiteX0" fmla="*/ 348892 w 720739"/>
                <a:gd name="connsiteY0" fmla="*/ 335142 h 731465"/>
                <a:gd name="connsiteX1" fmla="*/ 361732 w 720739"/>
                <a:gd name="connsiteY1" fmla="*/ 326619 h 731465"/>
                <a:gd name="connsiteX2" fmla="*/ 387597 w 720739"/>
                <a:gd name="connsiteY2" fmla="*/ 334106 h 731465"/>
                <a:gd name="connsiteX3" fmla="*/ 399661 w 720739"/>
                <a:gd name="connsiteY3" fmla="*/ 375173 h 731465"/>
                <a:gd name="connsiteX4" fmla="*/ 398080 w 720739"/>
                <a:gd name="connsiteY4" fmla="*/ 380253 h 731465"/>
                <a:gd name="connsiteX5" fmla="*/ 348892 w 720739"/>
                <a:gd name="connsiteY5" fmla="*/ 335142 h 731465"/>
                <a:gd name="connsiteX6" fmla="*/ 230573 w 720739"/>
                <a:gd name="connsiteY6" fmla="*/ 279568 h 731465"/>
                <a:gd name="connsiteX7" fmla="*/ 274785 w 720739"/>
                <a:gd name="connsiteY7" fmla="*/ 320114 h 731465"/>
                <a:gd name="connsiteX8" fmla="*/ 274325 w 720739"/>
                <a:gd name="connsiteY8" fmla="*/ 320230 h 731465"/>
                <a:gd name="connsiteX9" fmla="*/ 239949 w 720739"/>
                <a:gd name="connsiteY9" fmla="*/ 310362 h 731465"/>
                <a:gd name="connsiteX10" fmla="*/ 239704 w 720739"/>
                <a:gd name="connsiteY10" fmla="*/ 310653 h 731465"/>
                <a:gd name="connsiteX11" fmla="*/ 230573 w 720739"/>
                <a:gd name="connsiteY11" fmla="*/ 279568 h 731465"/>
                <a:gd name="connsiteX12" fmla="*/ 175268 w 720739"/>
                <a:gd name="connsiteY12" fmla="*/ 228847 h 731465"/>
                <a:gd name="connsiteX13" fmla="*/ 188006 w 720739"/>
                <a:gd name="connsiteY13" fmla="*/ 240529 h 731465"/>
                <a:gd name="connsiteX14" fmla="*/ 176755 w 720739"/>
                <a:gd name="connsiteY14" fmla="*/ 263979 h 731465"/>
                <a:gd name="connsiteX15" fmla="*/ 204557 w 720739"/>
                <a:gd name="connsiteY15" fmla="*/ 352299 h 731465"/>
                <a:gd name="connsiteX16" fmla="*/ 280854 w 720739"/>
                <a:gd name="connsiteY16" fmla="*/ 374721 h 731465"/>
                <a:gd name="connsiteX17" fmla="*/ 318685 w 720739"/>
                <a:gd name="connsiteY17" fmla="*/ 360374 h 731465"/>
                <a:gd name="connsiteX18" fmla="*/ 369238 w 720739"/>
                <a:gd name="connsiteY18" fmla="*/ 406737 h 731465"/>
                <a:gd name="connsiteX19" fmla="*/ 326994 w 720739"/>
                <a:gd name="connsiteY19" fmla="*/ 395556 h 731465"/>
                <a:gd name="connsiteX20" fmla="*/ 284800 w 720739"/>
                <a:gd name="connsiteY20" fmla="*/ 437405 h 731465"/>
                <a:gd name="connsiteX21" fmla="*/ 385369 w 720739"/>
                <a:gd name="connsiteY21" fmla="*/ 463944 h 731465"/>
                <a:gd name="connsiteX22" fmla="*/ 415793 w 720739"/>
                <a:gd name="connsiteY22" fmla="*/ 449431 h 731465"/>
                <a:gd name="connsiteX23" fmla="*/ 428615 w 720739"/>
                <a:gd name="connsiteY23" fmla="*/ 461191 h 731465"/>
                <a:gd name="connsiteX24" fmla="*/ 454984 w 720739"/>
                <a:gd name="connsiteY24" fmla="*/ 432439 h 731465"/>
                <a:gd name="connsiteX25" fmla="*/ 443119 w 720739"/>
                <a:gd name="connsiteY25" fmla="*/ 421557 h 731465"/>
                <a:gd name="connsiteX26" fmla="*/ 457464 w 720739"/>
                <a:gd name="connsiteY26" fmla="*/ 388972 h 731465"/>
                <a:gd name="connsiteX27" fmla="*/ 428362 w 720739"/>
                <a:gd name="connsiteY27" fmla="*/ 290936 h 731465"/>
                <a:gd name="connsiteX28" fmla="*/ 428522 w 720739"/>
                <a:gd name="connsiteY28" fmla="*/ 290749 h 731465"/>
                <a:gd name="connsiteX29" fmla="*/ 427395 w 720739"/>
                <a:gd name="connsiteY29" fmla="*/ 289921 h 731465"/>
                <a:gd name="connsiteX30" fmla="*/ 427012 w 720739"/>
                <a:gd name="connsiteY30" fmla="*/ 289519 h 731465"/>
                <a:gd name="connsiteX31" fmla="*/ 426946 w 720739"/>
                <a:gd name="connsiteY31" fmla="*/ 289591 h 731465"/>
                <a:gd name="connsiteX32" fmla="*/ 352820 w 720739"/>
                <a:gd name="connsiteY32" fmla="*/ 270558 h 731465"/>
                <a:gd name="connsiteX33" fmla="*/ 307521 w 720739"/>
                <a:gd name="connsiteY33" fmla="*/ 297202 h 731465"/>
                <a:gd name="connsiteX34" fmla="*/ 255205 w 720739"/>
                <a:gd name="connsiteY34" fmla="*/ 249223 h 731465"/>
                <a:gd name="connsiteX35" fmla="*/ 258260 w 720739"/>
                <a:gd name="connsiteY35" fmla="*/ 247904 h 731465"/>
                <a:gd name="connsiteX36" fmla="*/ 296362 w 720739"/>
                <a:gd name="connsiteY36" fmla="*/ 257959 h 731465"/>
                <a:gd name="connsiteX37" fmla="*/ 334346 w 720739"/>
                <a:gd name="connsiteY37" fmla="*/ 220286 h 731465"/>
                <a:gd name="connsiteX38" fmla="*/ 243811 w 720739"/>
                <a:gd name="connsiteY38" fmla="*/ 196395 h 731465"/>
                <a:gd name="connsiteX39" fmla="*/ 213820 w 720739"/>
                <a:gd name="connsiteY39" fmla="*/ 211270 h 731465"/>
                <a:gd name="connsiteX40" fmla="*/ 201636 w 720739"/>
                <a:gd name="connsiteY40" fmla="*/ 200096 h 731465"/>
                <a:gd name="connsiteX41" fmla="*/ 175268 w 720739"/>
                <a:gd name="connsiteY41" fmla="*/ 228847 h 731465"/>
                <a:gd name="connsiteX42" fmla="*/ 0 w 720739"/>
                <a:gd name="connsiteY42" fmla="*/ 315347 h 731465"/>
                <a:gd name="connsiteX43" fmla="*/ 225227 w 720739"/>
                <a:gd name="connsiteY43" fmla="*/ 1283 h 731465"/>
                <a:gd name="connsiteX44" fmla="*/ 638335 w 720739"/>
                <a:gd name="connsiteY44" fmla="*/ 95361 h 731465"/>
                <a:gd name="connsiteX45" fmla="*/ 588606 w 720739"/>
                <a:gd name="connsiteY45" fmla="*/ 557888 h 731465"/>
                <a:gd name="connsiteX46" fmla="*/ 120870 w 720739"/>
                <a:gd name="connsiteY46" fmla="*/ 644397 h 731465"/>
                <a:gd name="connsiteX47" fmla="*/ 0 w 720739"/>
                <a:gd name="connsiteY47" fmla="*/ 315347 h 731465"/>
                <a:gd name="connsiteX0" fmla="*/ 348892 w 731940"/>
                <a:gd name="connsiteY0" fmla="*/ 336207 h 746412"/>
                <a:gd name="connsiteX1" fmla="*/ 361732 w 731940"/>
                <a:gd name="connsiteY1" fmla="*/ 327684 h 746412"/>
                <a:gd name="connsiteX2" fmla="*/ 387597 w 731940"/>
                <a:gd name="connsiteY2" fmla="*/ 335171 h 746412"/>
                <a:gd name="connsiteX3" fmla="*/ 399661 w 731940"/>
                <a:gd name="connsiteY3" fmla="*/ 376238 h 746412"/>
                <a:gd name="connsiteX4" fmla="*/ 398080 w 731940"/>
                <a:gd name="connsiteY4" fmla="*/ 381318 h 746412"/>
                <a:gd name="connsiteX5" fmla="*/ 348892 w 731940"/>
                <a:gd name="connsiteY5" fmla="*/ 336207 h 746412"/>
                <a:gd name="connsiteX6" fmla="*/ 230573 w 731940"/>
                <a:gd name="connsiteY6" fmla="*/ 280633 h 746412"/>
                <a:gd name="connsiteX7" fmla="*/ 274785 w 731940"/>
                <a:gd name="connsiteY7" fmla="*/ 321179 h 746412"/>
                <a:gd name="connsiteX8" fmla="*/ 274325 w 731940"/>
                <a:gd name="connsiteY8" fmla="*/ 321295 h 746412"/>
                <a:gd name="connsiteX9" fmla="*/ 239949 w 731940"/>
                <a:gd name="connsiteY9" fmla="*/ 311427 h 746412"/>
                <a:gd name="connsiteX10" fmla="*/ 239704 w 731940"/>
                <a:gd name="connsiteY10" fmla="*/ 311718 h 746412"/>
                <a:gd name="connsiteX11" fmla="*/ 230573 w 731940"/>
                <a:gd name="connsiteY11" fmla="*/ 280633 h 746412"/>
                <a:gd name="connsiteX12" fmla="*/ 175268 w 731940"/>
                <a:gd name="connsiteY12" fmla="*/ 229912 h 746412"/>
                <a:gd name="connsiteX13" fmla="*/ 188006 w 731940"/>
                <a:gd name="connsiteY13" fmla="*/ 241594 h 746412"/>
                <a:gd name="connsiteX14" fmla="*/ 176755 w 731940"/>
                <a:gd name="connsiteY14" fmla="*/ 265044 h 746412"/>
                <a:gd name="connsiteX15" fmla="*/ 204557 w 731940"/>
                <a:gd name="connsiteY15" fmla="*/ 353364 h 746412"/>
                <a:gd name="connsiteX16" fmla="*/ 280854 w 731940"/>
                <a:gd name="connsiteY16" fmla="*/ 375786 h 746412"/>
                <a:gd name="connsiteX17" fmla="*/ 318685 w 731940"/>
                <a:gd name="connsiteY17" fmla="*/ 361439 h 746412"/>
                <a:gd name="connsiteX18" fmla="*/ 369238 w 731940"/>
                <a:gd name="connsiteY18" fmla="*/ 407802 h 746412"/>
                <a:gd name="connsiteX19" fmla="*/ 326994 w 731940"/>
                <a:gd name="connsiteY19" fmla="*/ 396621 h 746412"/>
                <a:gd name="connsiteX20" fmla="*/ 284800 w 731940"/>
                <a:gd name="connsiteY20" fmla="*/ 438470 h 746412"/>
                <a:gd name="connsiteX21" fmla="*/ 385369 w 731940"/>
                <a:gd name="connsiteY21" fmla="*/ 465009 h 746412"/>
                <a:gd name="connsiteX22" fmla="*/ 415793 w 731940"/>
                <a:gd name="connsiteY22" fmla="*/ 450496 h 746412"/>
                <a:gd name="connsiteX23" fmla="*/ 428615 w 731940"/>
                <a:gd name="connsiteY23" fmla="*/ 462256 h 746412"/>
                <a:gd name="connsiteX24" fmla="*/ 454984 w 731940"/>
                <a:gd name="connsiteY24" fmla="*/ 433504 h 746412"/>
                <a:gd name="connsiteX25" fmla="*/ 443119 w 731940"/>
                <a:gd name="connsiteY25" fmla="*/ 422622 h 746412"/>
                <a:gd name="connsiteX26" fmla="*/ 457464 w 731940"/>
                <a:gd name="connsiteY26" fmla="*/ 390037 h 746412"/>
                <a:gd name="connsiteX27" fmla="*/ 428362 w 731940"/>
                <a:gd name="connsiteY27" fmla="*/ 292001 h 746412"/>
                <a:gd name="connsiteX28" fmla="*/ 428522 w 731940"/>
                <a:gd name="connsiteY28" fmla="*/ 291814 h 746412"/>
                <a:gd name="connsiteX29" fmla="*/ 427395 w 731940"/>
                <a:gd name="connsiteY29" fmla="*/ 290986 h 746412"/>
                <a:gd name="connsiteX30" fmla="*/ 427012 w 731940"/>
                <a:gd name="connsiteY30" fmla="*/ 290584 h 746412"/>
                <a:gd name="connsiteX31" fmla="*/ 426946 w 731940"/>
                <a:gd name="connsiteY31" fmla="*/ 290656 h 746412"/>
                <a:gd name="connsiteX32" fmla="*/ 352820 w 731940"/>
                <a:gd name="connsiteY32" fmla="*/ 271623 h 746412"/>
                <a:gd name="connsiteX33" fmla="*/ 307521 w 731940"/>
                <a:gd name="connsiteY33" fmla="*/ 298267 h 746412"/>
                <a:gd name="connsiteX34" fmla="*/ 255205 w 731940"/>
                <a:gd name="connsiteY34" fmla="*/ 250288 h 746412"/>
                <a:gd name="connsiteX35" fmla="*/ 258260 w 731940"/>
                <a:gd name="connsiteY35" fmla="*/ 248969 h 746412"/>
                <a:gd name="connsiteX36" fmla="*/ 296362 w 731940"/>
                <a:gd name="connsiteY36" fmla="*/ 259024 h 746412"/>
                <a:gd name="connsiteX37" fmla="*/ 334346 w 731940"/>
                <a:gd name="connsiteY37" fmla="*/ 221351 h 746412"/>
                <a:gd name="connsiteX38" fmla="*/ 243811 w 731940"/>
                <a:gd name="connsiteY38" fmla="*/ 197460 h 746412"/>
                <a:gd name="connsiteX39" fmla="*/ 213820 w 731940"/>
                <a:gd name="connsiteY39" fmla="*/ 212335 h 746412"/>
                <a:gd name="connsiteX40" fmla="*/ 201636 w 731940"/>
                <a:gd name="connsiteY40" fmla="*/ 201161 h 746412"/>
                <a:gd name="connsiteX41" fmla="*/ 175268 w 731940"/>
                <a:gd name="connsiteY41" fmla="*/ 229912 h 746412"/>
                <a:gd name="connsiteX42" fmla="*/ 0 w 731940"/>
                <a:gd name="connsiteY42" fmla="*/ 316412 h 746412"/>
                <a:gd name="connsiteX43" fmla="*/ 225227 w 731940"/>
                <a:gd name="connsiteY43" fmla="*/ 2348 h 746412"/>
                <a:gd name="connsiteX44" fmla="*/ 638335 w 731940"/>
                <a:gd name="connsiteY44" fmla="*/ 96426 h 746412"/>
                <a:gd name="connsiteX45" fmla="*/ 611711 w 731940"/>
                <a:gd name="connsiteY45" fmla="*/ 586606 h 746412"/>
                <a:gd name="connsiteX46" fmla="*/ 120870 w 731940"/>
                <a:gd name="connsiteY46" fmla="*/ 645462 h 746412"/>
                <a:gd name="connsiteX47" fmla="*/ 0 w 731940"/>
                <a:gd name="connsiteY47" fmla="*/ 316412 h 746412"/>
                <a:gd name="connsiteX0" fmla="*/ 348892 w 731940"/>
                <a:gd name="connsiteY0" fmla="*/ 336207 h 721787"/>
                <a:gd name="connsiteX1" fmla="*/ 361732 w 731940"/>
                <a:gd name="connsiteY1" fmla="*/ 327684 h 721787"/>
                <a:gd name="connsiteX2" fmla="*/ 387597 w 731940"/>
                <a:gd name="connsiteY2" fmla="*/ 335171 h 721787"/>
                <a:gd name="connsiteX3" fmla="*/ 399661 w 731940"/>
                <a:gd name="connsiteY3" fmla="*/ 376238 h 721787"/>
                <a:gd name="connsiteX4" fmla="*/ 398080 w 731940"/>
                <a:gd name="connsiteY4" fmla="*/ 381318 h 721787"/>
                <a:gd name="connsiteX5" fmla="*/ 348892 w 731940"/>
                <a:gd name="connsiteY5" fmla="*/ 336207 h 721787"/>
                <a:gd name="connsiteX6" fmla="*/ 230573 w 731940"/>
                <a:gd name="connsiteY6" fmla="*/ 280633 h 721787"/>
                <a:gd name="connsiteX7" fmla="*/ 274785 w 731940"/>
                <a:gd name="connsiteY7" fmla="*/ 321179 h 721787"/>
                <a:gd name="connsiteX8" fmla="*/ 274325 w 731940"/>
                <a:gd name="connsiteY8" fmla="*/ 321295 h 721787"/>
                <a:gd name="connsiteX9" fmla="*/ 239949 w 731940"/>
                <a:gd name="connsiteY9" fmla="*/ 311427 h 721787"/>
                <a:gd name="connsiteX10" fmla="*/ 239704 w 731940"/>
                <a:gd name="connsiteY10" fmla="*/ 311718 h 721787"/>
                <a:gd name="connsiteX11" fmla="*/ 230573 w 731940"/>
                <a:gd name="connsiteY11" fmla="*/ 280633 h 721787"/>
                <a:gd name="connsiteX12" fmla="*/ 175268 w 731940"/>
                <a:gd name="connsiteY12" fmla="*/ 229912 h 721787"/>
                <a:gd name="connsiteX13" fmla="*/ 188006 w 731940"/>
                <a:gd name="connsiteY13" fmla="*/ 241594 h 721787"/>
                <a:gd name="connsiteX14" fmla="*/ 176755 w 731940"/>
                <a:gd name="connsiteY14" fmla="*/ 265044 h 721787"/>
                <a:gd name="connsiteX15" fmla="*/ 204557 w 731940"/>
                <a:gd name="connsiteY15" fmla="*/ 353364 h 721787"/>
                <a:gd name="connsiteX16" fmla="*/ 280854 w 731940"/>
                <a:gd name="connsiteY16" fmla="*/ 375786 h 721787"/>
                <a:gd name="connsiteX17" fmla="*/ 318685 w 731940"/>
                <a:gd name="connsiteY17" fmla="*/ 361439 h 721787"/>
                <a:gd name="connsiteX18" fmla="*/ 369238 w 731940"/>
                <a:gd name="connsiteY18" fmla="*/ 407802 h 721787"/>
                <a:gd name="connsiteX19" fmla="*/ 326994 w 731940"/>
                <a:gd name="connsiteY19" fmla="*/ 396621 h 721787"/>
                <a:gd name="connsiteX20" fmla="*/ 284800 w 731940"/>
                <a:gd name="connsiteY20" fmla="*/ 438470 h 721787"/>
                <a:gd name="connsiteX21" fmla="*/ 385369 w 731940"/>
                <a:gd name="connsiteY21" fmla="*/ 465009 h 721787"/>
                <a:gd name="connsiteX22" fmla="*/ 415793 w 731940"/>
                <a:gd name="connsiteY22" fmla="*/ 450496 h 721787"/>
                <a:gd name="connsiteX23" fmla="*/ 428615 w 731940"/>
                <a:gd name="connsiteY23" fmla="*/ 462256 h 721787"/>
                <a:gd name="connsiteX24" fmla="*/ 454984 w 731940"/>
                <a:gd name="connsiteY24" fmla="*/ 433504 h 721787"/>
                <a:gd name="connsiteX25" fmla="*/ 443119 w 731940"/>
                <a:gd name="connsiteY25" fmla="*/ 422622 h 721787"/>
                <a:gd name="connsiteX26" fmla="*/ 457464 w 731940"/>
                <a:gd name="connsiteY26" fmla="*/ 390037 h 721787"/>
                <a:gd name="connsiteX27" fmla="*/ 428362 w 731940"/>
                <a:gd name="connsiteY27" fmla="*/ 292001 h 721787"/>
                <a:gd name="connsiteX28" fmla="*/ 428522 w 731940"/>
                <a:gd name="connsiteY28" fmla="*/ 291814 h 721787"/>
                <a:gd name="connsiteX29" fmla="*/ 427395 w 731940"/>
                <a:gd name="connsiteY29" fmla="*/ 290986 h 721787"/>
                <a:gd name="connsiteX30" fmla="*/ 427012 w 731940"/>
                <a:gd name="connsiteY30" fmla="*/ 290584 h 721787"/>
                <a:gd name="connsiteX31" fmla="*/ 426946 w 731940"/>
                <a:gd name="connsiteY31" fmla="*/ 290656 h 721787"/>
                <a:gd name="connsiteX32" fmla="*/ 352820 w 731940"/>
                <a:gd name="connsiteY32" fmla="*/ 271623 h 721787"/>
                <a:gd name="connsiteX33" fmla="*/ 307521 w 731940"/>
                <a:gd name="connsiteY33" fmla="*/ 298267 h 721787"/>
                <a:gd name="connsiteX34" fmla="*/ 255205 w 731940"/>
                <a:gd name="connsiteY34" fmla="*/ 250288 h 721787"/>
                <a:gd name="connsiteX35" fmla="*/ 258260 w 731940"/>
                <a:gd name="connsiteY35" fmla="*/ 248969 h 721787"/>
                <a:gd name="connsiteX36" fmla="*/ 296362 w 731940"/>
                <a:gd name="connsiteY36" fmla="*/ 259024 h 721787"/>
                <a:gd name="connsiteX37" fmla="*/ 334346 w 731940"/>
                <a:gd name="connsiteY37" fmla="*/ 221351 h 721787"/>
                <a:gd name="connsiteX38" fmla="*/ 243811 w 731940"/>
                <a:gd name="connsiteY38" fmla="*/ 197460 h 721787"/>
                <a:gd name="connsiteX39" fmla="*/ 213820 w 731940"/>
                <a:gd name="connsiteY39" fmla="*/ 212335 h 721787"/>
                <a:gd name="connsiteX40" fmla="*/ 201636 w 731940"/>
                <a:gd name="connsiteY40" fmla="*/ 201161 h 721787"/>
                <a:gd name="connsiteX41" fmla="*/ 175268 w 731940"/>
                <a:gd name="connsiteY41" fmla="*/ 229912 h 721787"/>
                <a:gd name="connsiteX42" fmla="*/ 0 w 731940"/>
                <a:gd name="connsiteY42" fmla="*/ 316412 h 721787"/>
                <a:gd name="connsiteX43" fmla="*/ 225227 w 731940"/>
                <a:gd name="connsiteY43" fmla="*/ 2348 h 721787"/>
                <a:gd name="connsiteX44" fmla="*/ 638335 w 731940"/>
                <a:gd name="connsiteY44" fmla="*/ 96426 h 721787"/>
                <a:gd name="connsiteX45" fmla="*/ 611711 w 731940"/>
                <a:gd name="connsiteY45" fmla="*/ 586606 h 721787"/>
                <a:gd name="connsiteX46" fmla="*/ 120870 w 731940"/>
                <a:gd name="connsiteY46" fmla="*/ 645462 h 721787"/>
                <a:gd name="connsiteX47" fmla="*/ 0 w 731940"/>
                <a:gd name="connsiteY47" fmla="*/ 316412 h 721787"/>
                <a:gd name="connsiteX0" fmla="*/ 348892 w 703658"/>
                <a:gd name="connsiteY0" fmla="*/ 336207 h 721787"/>
                <a:gd name="connsiteX1" fmla="*/ 361732 w 703658"/>
                <a:gd name="connsiteY1" fmla="*/ 327684 h 721787"/>
                <a:gd name="connsiteX2" fmla="*/ 387597 w 703658"/>
                <a:gd name="connsiteY2" fmla="*/ 335171 h 721787"/>
                <a:gd name="connsiteX3" fmla="*/ 399661 w 703658"/>
                <a:gd name="connsiteY3" fmla="*/ 376238 h 721787"/>
                <a:gd name="connsiteX4" fmla="*/ 398080 w 703658"/>
                <a:gd name="connsiteY4" fmla="*/ 381318 h 721787"/>
                <a:gd name="connsiteX5" fmla="*/ 348892 w 703658"/>
                <a:gd name="connsiteY5" fmla="*/ 336207 h 721787"/>
                <a:gd name="connsiteX6" fmla="*/ 230573 w 703658"/>
                <a:gd name="connsiteY6" fmla="*/ 280633 h 721787"/>
                <a:gd name="connsiteX7" fmla="*/ 274785 w 703658"/>
                <a:gd name="connsiteY7" fmla="*/ 321179 h 721787"/>
                <a:gd name="connsiteX8" fmla="*/ 274325 w 703658"/>
                <a:gd name="connsiteY8" fmla="*/ 321295 h 721787"/>
                <a:gd name="connsiteX9" fmla="*/ 239949 w 703658"/>
                <a:gd name="connsiteY9" fmla="*/ 311427 h 721787"/>
                <a:gd name="connsiteX10" fmla="*/ 239704 w 703658"/>
                <a:gd name="connsiteY10" fmla="*/ 311718 h 721787"/>
                <a:gd name="connsiteX11" fmla="*/ 230573 w 703658"/>
                <a:gd name="connsiteY11" fmla="*/ 280633 h 721787"/>
                <a:gd name="connsiteX12" fmla="*/ 175268 w 703658"/>
                <a:gd name="connsiteY12" fmla="*/ 229912 h 721787"/>
                <a:gd name="connsiteX13" fmla="*/ 188006 w 703658"/>
                <a:gd name="connsiteY13" fmla="*/ 241594 h 721787"/>
                <a:gd name="connsiteX14" fmla="*/ 176755 w 703658"/>
                <a:gd name="connsiteY14" fmla="*/ 265044 h 721787"/>
                <a:gd name="connsiteX15" fmla="*/ 204557 w 703658"/>
                <a:gd name="connsiteY15" fmla="*/ 353364 h 721787"/>
                <a:gd name="connsiteX16" fmla="*/ 280854 w 703658"/>
                <a:gd name="connsiteY16" fmla="*/ 375786 h 721787"/>
                <a:gd name="connsiteX17" fmla="*/ 318685 w 703658"/>
                <a:gd name="connsiteY17" fmla="*/ 361439 h 721787"/>
                <a:gd name="connsiteX18" fmla="*/ 369238 w 703658"/>
                <a:gd name="connsiteY18" fmla="*/ 407802 h 721787"/>
                <a:gd name="connsiteX19" fmla="*/ 326994 w 703658"/>
                <a:gd name="connsiteY19" fmla="*/ 396621 h 721787"/>
                <a:gd name="connsiteX20" fmla="*/ 284800 w 703658"/>
                <a:gd name="connsiteY20" fmla="*/ 438470 h 721787"/>
                <a:gd name="connsiteX21" fmla="*/ 385369 w 703658"/>
                <a:gd name="connsiteY21" fmla="*/ 465009 h 721787"/>
                <a:gd name="connsiteX22" fmla="*/ 415793 w 703658"/>
                <a:gd name="connsiteY22" fmla="*/ 450496 h 721787"/>
                <a:gd name="connsiteX23" fmla="*/ 428615 w 703658"/>
                <a:gd name="connsiteY23" fmla="*/ 462256 h 721787"/>
                <a:gd name="connsiteX24" fmla="*/ 454984 w 703658"/>
                <a:gd name="connsiteY24" fmla="*/ 433504 h 721787"/>
                <a:gd name="connsiteX25" fmla="*/ 443119 w 703658"/>
                <a:gd name="connsiteY25" fmla="*/ 422622 h 721787"/>
                <a:gd name="connsiteX26" fmla="*/ 457464 w 703658"/>
                <a:gd name="connsiteY26" fmla="*/ 390037 h 721787"/>
                <a:gd name="connsiteX27" fmla="*/ 428362 w 703658"/>
                <a:gd name="connsiteY27" fmla="*/ 292001 h 721787"/>
                <a:gd name="connsiteX28" fmla="*/ 428522 w 703658"/>
                <a:gd name="connsiteY28" fmla="*/ 291814 h 721787"/>
                <a:gd name="connsiteX29" fmla="*/ 427395 w 703658"/>
                <a:gd name="connsiteY29" fmla="*/ 290986 h 721787"/>
                <a:gd name="connsiteX30" fmla="*/ 427012 w 703658"/>
                <a:gd name="connsiteY30" fmla="*/ 290584 h 721787"/>
                <a:gd name="connsiteX31" fmla="*/ 426946 w 703658"/>
                <a:gd name="connsiteY31" fmla="*/ 290656 h 721787"/>
                <a:gd name="connsiteX32" fmla="*/ 352820 w 703658"/>
                <a:gd name="connsiteY32" fmla="*/ 271623 h 721787"/>
                <a:gd name="connsiteX33" fmla="*/ 307521 w 703658"/>
                <a:gd name="connsiteY33" fmla="*/ 298267 h 721787"/>
                <a:gd name="connsiteX34" fmla="*/ 255205 w 703658"/>
                <a:gd name="connsiteY34" fmla="*/ 250288 h 721787"/>
                <a:gd name="connsiteX35" fmla="*/ 258260 w 703658"/>
                <a:gd name="connsiteY35" fmla="*/ 248969 h 721787"/>
                <a:gd name="connsiteX36" fmla="*/ 296362 w 703658"/>
                <a:gd name="connsiteY36" fmla="*/ 259024 h 721787"/>
                <a:gd name="connsiteX37" fmla="*/ 334346 w 703658"/>
                <a:gd name="connsiteY37" fmla="*/ 221351 h 721787"/>
                <a:gd name="connsiteX38" fmla="*/ 243811 w 703658"/>
                <a:gd name="connsiteY38" fmla="*/ 197460 h 721787"/>
                <a:gd name="connsiteX39" fmla="*/ 213820 w 703658"/>
                <a:gd name="connsiteY39" fmla="*/ 212335 h 721787"/>
                <a:gd name="connsiteX40" fmla="*/ 201636 w 703658"/>
                <a:gd name="connsiteY40" fmla="*/ 201161 h 721787"/>
                <a:gd name="connsiteX41" fmla="*/ 175268 w 703658"/>
                <a:gd name="connsiteY41" fmla="*/ 229912 h 721787"/>
                <a:gd name="connsiteX42" fmla="*/ 0 w 703658"/>
                <a:gd name="connsiteY42" fmla="*/ 316412 h 721787"/>
                <a:gd name="connsiteX43" fmla="*/ 225227 w 703658"/>
                <a:gd name="connsiteY43" fmla="*/ 2348 h 721787"/>
                <a:gd name="connsiteX44" fmla="*/ 638335 w 703658"/>
                <a:gd name="connsiteY44" fmla="*/ 96426 h 721787"/>
                <a:gd name="connsiteX45" fmla="*/ 611711 w 703658"/>
                <a:gd name="connsiteY45" fmla="*/ 586606 h 721787"/>
                <a:gd name="connsiteX46" fmla="*/ 120870 w 703658"/>
                <a:gd name="connsiteY46" fmla="*/ 645462 h 721787"/>
                <a:gd name="connsiteX47" fmla="*/ 0 w 703658"/>
                <a:gd name="connsiteY47" fmla="*/ 316412 h 721787"/>
                <a:gd name="connsiteX0" fmla="*/ 348892 w 712232"/>
                <a:gd name="connsiteY0" fmla="*/ 336300 h 724701"/>
                <a:gd name="connsiteX1" fmla="*/ 361732 w 712232"/>
                <a:gd name="connsiteY1" fmla="*/ 327777 h 724701"/>
                <a:gd name="connsiteX2" fmla="*/ 387597 w 712232"/>
                <a:gd name="connsiteY2" fmla="*/ 335264 h 724701"/>
                <a:gd name="connsiteX3" fmla="*/ 399661 w 712232"/>
                <a:gd name="connsiteY3" fmla="*/ 376331 h 724701"/>
                <a:gd name="connsiteX4" fmla="*/ 398080 w 712232"/>
                <a:gd name="connsiteY4" fmla="*/ 381411 h 724701"/>
                <a:gd name="connsiteX5" fmla="*/ 348892 w 712232"/>
                <a:gd name="connsiteY5" fmla="*/ 336300 h 724701"/>
                <a:gd name="connsiteX6" fmla="*/ 230573 w 712232"/>
                <a:gd name="connsiteY6" fmla="*/ 280726 h 724701"/>
                <a:gd name="connsiteX7" fmla="*/ 274785 w 712232"/>
                <a:gd name="connsiteY7" fmla="*/ 321272 h 724701"/>
                <a:gd name="connsiteX8" fmla="*/ 274325 w 712232"/>
                <a:gd name="connsiteY8" fmla="*/ 321388 h 724701"/>
                <a:gd name="connsiteX9" fmla="*/ 239949 w 712232"/>
                <a:gd name="connsiteY9" fmla="*/ 311520 h 724701"/>
                <a:gd name="connsiteX10" fmla="*/ 239704 w 712232"/>
                <a:gd name="connsiteY10" fmla="*/ 311811 h 724701"/>
                <a:gd name="connsiteX11" fmla="*/ 230573 w 712232"/>
                <a:gd name="connsiteY11" fmla="*/ 280726 h 724701"/>
                <a:gd name="connsiteX12" fmla="*/ 175268 w 712232"/>
                <a:gd name="connsiteY12" fmla="*/ 230005 h 724701"/>
                <a:gd name="connsiteX13" fmla="*/ 188006 w 712232"/>
                <a:gd name="connsiteY13" fmla="*/ 241687 h 724701"/>
                <a:gd name="connsiteX14" fmla="*/ 176755 w 712232"/>
                <a:gd name="connsiteY14" fmla="*/ 265137 h 724701"/>
                <a:gd name="connsiteX15" fmla="*/ 204557 w 712232"/>
                <a:gd name="connsiteY15" fmla="*/ 353457 h 724701"/>
                <a:gd name="connsiteX16" fmla="*/ 280854 w 712232"/>
                <a:gd name="connsiteY16" fmla="*/ 375879 h 724701"/>
                <a:gd name="connsiteX17" fmla="*/ 318685 w 712232"/>
                <a:gd name="connsiteY17" fmla="*/ 361532 h 724701"/>
                <a:gd name="connsiteX18" fmla="*/ 369238 w 712232"/>
                <a:gd name="connsiteY18" fmla="*/ 407895 h 724701"/>
                <a:gd name="connsiteX19" fmla="*/ 326994 w 712232"/>
                <a:gd name="connsiteY19" fmla="*/ 396714 h 724701"/>
                <a:gd name="connsiteX20" fmla="*/ 284800 w 712232"/>
                <a:gd name="connsiteY20" fmla="*/ 438563 h 724701"/>
                <a:gd name="connsiteX21" fmla="*/ 385369 w 712232"/>
                <a:gd name="connsiteY21" fmla="*/ 465102 h 724701"/>
                <a:gd name="connsiteX22" fmla="*/ 415793 w 712232"/>
                <a:gd name="connsiteY22" fmla="*/ 450589 h 724701"/>
                <a:gd name="connsiteX23" fmla="*/ 428615 w 712232"/>
                <a:gd name="connsiteY23" fmla="*/ 462349 h 724701"/>
                <a:gd name="connsiteX24" fmla="*/ 454984 w 712232"/>
                <a:gd name="connsiteY24" fmla="*/ 433597 h 724701"/>
                <a:gd name="connsiteX25" fmla="*/ 443119 w 712232"/>
                <a:gd name="connsiteY25" fmla="*/ 422715 h 724701"/>
                <a:gd name="connsiteX26" fmla="*/ 457464 w 712232"/>
                <a:gd name="connsiteY26" fmla="*/ 390130 h 724701"/>
                <a:gd name="connsiteX27" fmla="*/ 428362 w 712232"/>
                <a:gd name="connsiteY27" fmla="*/ 292094 h 724701"/>
                <a:gd name="connsiteX28" fmla="*/ 428522 w 712232"/>
                <a:gd name="connsiteY28" fmla="*/ 291907 h 724701"/>
                <a:gd name="connsiteX29" fmla="*/ 427395 w 712232"/>
                <a:gd name="connsiteY29" fmla="*/ 291079 h 724701"/>
                <a:gd name="connsiteX30" fmla="*/ 427012 w 712232"/>
                <a:gd name="connsiteY30" fmla="*/ 290677 h 724701"/>
                <a:gd name="connsiteX31" fmla="*/ 426946 w 712232"/>
                <a:gd name="connsiteY31" fmla="*/ 290749 h 724701"/>
                <a:gd name="connsiteX32" fmla="*/ 352820 w 712232"/>
                <a:gd name="connsiteY32" fmla="*/ 271716 h 724701"/>
                <a:gd name="connsiteX33" fmla="*/ 307521 w 712232"/>
                <a:gd name="connsiteY33" fmla="*/ 298360 h 724701"/>
                <a:gd name="connsiteX34" fmla="*/ 255205 w 712232"/>
                <a:gd name="connsiteY34" fmla="*/ 250381 h 724701"/>
                <a:gd name="connsiteX35" fmla="*/ 258260 w 712232"/>
                <a:gd name="connsiteY35" fmla="*/ 249062 h 724701"/>
                <a:gd name="connsiteX36" fmla="*/ 296362 w 712232"/>
                <a:gd name="connsiteY36" fmla="*/ 259117 h 724701"/>
                <a:gd name="connsiteX37" fmla="*/ 334346 w 712232"/>
                <a:gd name="connsiteY37" fmla="*/ 221444 h 724701"/>
                <a:gd name="connsiteX38" fmla="*/ 243811 w 712232"/>
                <a:gd name="connsiteY38" fmla="*/ 197553 h 724701"/>
                <a:gd name="connsiteX39" fmla="*/ 213820 w 712232"/>
                <a:gd name="connsiteY39" fmla="*/ 212428 h 724701"/>
                <a:gd name="connsiteX40" fmla="*/ 201636 w 712232"/>
                <a:gd name="connsiteY40" fmla="*/ 201254 h 724701"/>
                <a:gd name="connsiteX41" fmla="*/ 175268 w 712232"/>
                <a:gd name="connsiteY41" fmla="*/ 230005 h 724701"/>
                <a:gd name="connsiteX42" fmla="*/ 0 w 712232"/>
                <a:gd name="connsiteY42" fmla="*/ 316505 h 724701"/>
                <a:gd name="connsiteX43" fmla="*/ 225227 w 712232"/>
                <a:gd name="connsiteY43" fmla="*/ 2441 h 724701"/>
                <a:gd name="connsiteX44" fmla="*/ 638335 w 712232"/>
                <a:gd name="connsiteY44" fmla="*/ 96519 h 724701"/>
                <a:gd name="connsiteX45" fmla="*/ 625461 w 712232"/>
                <a:gd name="connsiteY45" fmla="*/ 592846 h 724701"/>
                <a:gd name="connsiteX46" fmla="*/ 120870 w 712232"/>
                <a:gd name="connsiteY46" fmla="*/ 645555 h 724701"/>
                <a:gd name="connsiteX47" fmla="*/ 0 w 712232"/>
                <a:gd name="connsiteY47" fmla="*/ 316505 h 724701"/>
                <a:gd name="connsiteX0" fmla="*/ 348892 w 716659"/>
                <a:gd name="connsiteY0" fmla="*/ 335530 h 723931"/>
                <a:gd name="connsiteX1" fmla="*/ 361732 w 716659"/>
                <a:gd name="connsiteY1" fmla="*/ 327007 h 723931"/>
                <a:gd name="connsiteX2" fmla="*/ 387597 w 716659"/>
                <a:gd name="connsiteY2" fmla="*/ 334494 h 723931"/>
                <a:gd name="connsiteX3" fmla="*/ 399661 w 716659"/>
                <a:gd name="connsiteY3" fmla="*/ 375561 h 723931"/>
                <a:gd name="connsiteX4" fmla="*/ 398080 w 716659"/>
                <a:gd name="connsiteY4" fmla="*/ 380641 h 723931"/>
                <a:gd name="connsiteX5" fmla="*/ 348892 w 716659"/>
                <a:gd name="connsiteY5" fmla="*/ 335530 h 723931"/>
                <a:gd name="connsiteX6" fmla="*/ 230573 w 716659"/>
                <a:gd name="connsiteY6" fmla="*/ 279956 h 723931"/>
                <a:gd name="connsiteX7" fmla="*/ 274785 w 716659"/>
                <a:gd name="connsiteY7" fmla="*/ 320502 h 723931"/>
                <a:gd name="connsiteX8" fmla="*/ 274325 w 716659"/>
                <a:gd name="connsiteY8" fmla="*/ 320618 h 723931"/>
                <a:gd name="connsiteX9" fmla="*/ 239949 w 716659"/>
                <a:gd name="connsiteY9" fmla="*/ 310750 h 723931"/>
                <a:gd name="connsiteX10" fmla="*/ 239704 w 716659"/>
                <a:gd name="connsiteY10" fmla="*/ 311041 h 723931"/>
                <a:gd name="connsiteX11" fmla="*/ 230573 w 716659"/>
                <a:gd name="connsiteY11" fmla="*/ 279956 h 723931"/>
                <a:gd name="connsiteX12" fmla="*/ 175268 w 716659"/>
                <a:gd name="connsiteY12" fmla="*/ 229235 h 723931"/>
                <a:gd name="connsiteX13" fmla="*/ 188006 w 716659"/>
                <a:gd name="connsiteY13" fmla="*/ 240917 h 723931"/>
                <a:gd name="connsiteX14" fmla="*/ 176755 w 716659"/>
                <a:gd name="connsiteY14" fmla="*/ 264367 h 723931"/>
                <a:gd name="connsiteX15" fmla="*/ 204557 w 716659"/>
                <a:gd name="connsiteY15" fmla="*/ 352687 h 723931"/>
                <a:gd name="connsiteX16" fmla="*/ 280854 w 716659"/>
                <a:gd name="connsiteY16" fmla="*/ 375109 h 723931"/>
                <a:gd name="connsiteX17" fmla="*/ 318685 w 716659"/>
                <a:gd name="connsiteY17" fmla="*/ 360762 h 723931"/>
                <a:gd name="connsiteX18" fmla="*/ 369238 w 716659"/>
                <a:gd name="connsiteY18" fmla="*/ 407125 h 723931"/>
                <a:gd name="connsiteX19" fmla="*/ 326994 w 716659"/>
                <a:gd name="connsiteY19" fmla="*/ 395944 h 723931"/>
                <a:gd name="connsiteX20" fmla="*/ 284800 w 716659"/>
                <a:gd name="connsiteY20" fmla="*/ 437793 h 723931"/>
                <a:gd name="connsiteX21" fmla="*/ 385369 w 716659"/>
                <a:gd name="connsiteY21" fmla="*/ 464332 h 723931"/>
                <a:gd name="connsiteX22" fmla="*/ 415793 w 716659"/>
                <a:gd name="connsiteY22" fmla="*/ 449819 h 723931"/>
                <a:gd name="connsiteX23" fmla="*/ 428615 w 716659"/>
                <a:gd name="connsiteY23" fmla="*/ 461579 h 723931"/>
                <a:gd name="connsiteX24" fmla="*/ 454984 w 716659"/>
                <a:gd name="connsiteY24" fmla="*/ 432827 h 723931"/>
                <a:gd name="connsiteX25" fmla="*/ 443119 w 716659"/>
                <a:gd name="connsiteY25" fmla="*/ 421945 h 723931"/>
                <a:gd name="connsiteX26" fmla="*/ 457464 w 716659"/>
                <a:gd name="connsiteY26" fmla="*/ 389360 h 723931"/>
                <a:gd name="connsiteX27" fmla="*/ 428362 w 716659"/>
                <a:gd name="connsiteY27" fmla="*/ 291324 h 723931"/>
                <a:gd name="connsiteX28" fmla="*/ 428522 w 716659"/>
                <a:gd name="connsiteY28" fmla="*/ 291137 h 723931"/>
                <a:gd name="connsiteX29" fmla="*/ 427395 w 716659"/>
                <a:gd name="connsiteY29" fmla="*/ 290309 h 723931"/>
                <a:gd name="connsiteX30" fmla="*/ 427012 w 716659"/>
                <a:gd name="connsiteY30" fmla="*/ 289907 h 723931"/>
                <a:gd name="connsiteX31" fmla="*/ 426946 w 716659"/>
                <a:gd name="connsiteY31" fmla="*/ 289979 h 723931"/>
                <a:gd name="connsiteX32" fmla="*/ 352820 w 716659"/>
                <a:gd name="connsiteY32" fmla="*/ 270946 h 723931"/>
                <a:gd name="connsiteX33" fmla="*/ 307521 w 716659"/>
                <a:gd name="connsiteY33" fmla="*/ 297590 h 723931"/>
                <a:gd name="connsiteX34" fmla="*/ 255205 w 716659"/>
                <a:gd name="connsiteY34" fmla="*/ 249611 h 723931"/>
                <a:gd name="connsiteX35" fmla="*/ 258260 w 716659"/>
                <a:gd name="connsiteY35" fmla="*/ 248292 h 723931"/>
                <a:gd name="connsiteX36" fmla="*/ 296362 w 716659"/>
                <a:gd name="connsiteY36" fmla="*/ 258347 h 723931"/>
                <a:gd name="connsiteX37" fmla="*/ 334346 w 716659"/>
                <a:gd name="connsiteY37" fmla="*/ 220674 h 723931"/>
                <a:gd name="connsiteX38" fmla="*/ 243811 w 716659"/>
                <a:gd name="connsiteY38" fmla="*/ 196783 h 723931"/>
                <a:gd name="connsiteX39" fmla="*/ 213820 w 716659"/>
                <a:gd name="connsiteY39" fmla="*/ 211658 h 723931"/>
                <a:gd name="connsiteX40" fmla="*/ 201636 w 716659"/>
                <a:gd name="connsiteY40" fmla="*/ 200484 h 723931"/>
                <a:gd name="connsiteX41" fmla="*/ 175268 w 716659"/>
                <a:gd name="connsiteY41" fmla="*/ 229235 h 723931"/>
                <a:gd name="connsiteX42" fmla="*/ 0 w 716659"/>
                <a:gd name="connsiteY42" fmla="*/ 315735 h 723931"/>
                <a:gd name="connsiteX43" fmla="*/ 225227 w 716659"/>
                <a:gd name="connsiteY43" fmla="*/ 1671 h 723931"/>
                <a:gd name="connsiteX44" fmla="*/ 638335 w 716659"/>
                <a:gd name="connsiteY44" fmla="*/ 95749 h 723931"/>
                <a:gd name="connsiteX45" fmla="*/ 625461 w 716659"/>
                <a:gd name="connsiteY45" fmla="*/ 592076 h 723931"/>
                <a:gd name="connsiteX46" fmla="*/ 120870 w 716659"/>
                <a:gd name="connsiteY46" fmla="*/ 644785 h 723931"/>
                <a:gd name="connsiteX47" fmla="*/ 0 w 716659"/>
                <a:gd name="connsiteY47" fmla="*/ 315735 h 723931"/>
                <a:gd name="connsiteX0" fmla="*/ 348892 w 734416"/>
                <a:gd name="connsiteY0" fmla="*/ 334428 h 722829"/>
                <a:gd name="connsiteX1" fmla="*/ 361732 w 734416"/>
                <a:gd name="connsiteY1" fmla="*/ 325905 h 722829"/>
                <a:gd name="connsiteX2" fmla="*/ 387597 w 734416"/>
                <a:gd name="connsiteY2" fmla="*/ 333392 h 722829"/>
                <a:gd name="connsiteX3" fmla="*/ 399661 w 734416"/>
                <a:gd name="connsiteY3" fmla="*/ 374459 h 722829"/>
                <a:gd name="connsiteX4" fmla="*/ 398080 w 734416"/>
                <a:gd name="connsiteY4" fmla="*/ 379539 h 722829"/>
                <a:gd name="connsiteX5" fmla="*/ 348892 w 734416"/>
                <a:gd name="connsiteY5" fmla="*/ 334428 h 722829"/>
                <a:gd name="connsiteX6" fmla="*/ 230573 w 734416"/>
                <a:gd name="connsiteY6" fmla="*/ 278854 h 722829"/>
                <a:gd name="connsiteX7" fmla="*/ 274785 w 734416"/>
                <a:gd name="connsiteY7" fmla="*/ 319400 h 722829"/>
                <a:gd name="connsiteX8" fmla="*/ 274325 w 734416"/>
                <a:gd name="connsiteY8" fmla="*/ 319516 h 722829"/>
                <a:gd name="connsiteX9" fmla="*/ 239949 w 734416"/>
                <a:gd name="connsiteY9" fmla="*/ 309648 h 722829"/>
                <a:gd name="connsiteX10" fmla="*/ 239704 w 734416"/>
                <a:gd name="connsiteY10" fmla="*/ 309939 h 722829"/>
                <a:gd name="connsiteX11" fmla="*/ 230573 w 734416"/>
                <a:gd name="connsiteY11" fmla="*/ 278854 h 722829"/>
                <a:gd name="connsiteX12" fmla="*/ 175268 w 734416"/>
                <a:gd name="connsiteY12" fmla="*/ 228133 h 722829"/>
                <a:gd name="connsiteX13" fmla="*/ 188006 w 734416"/>
                <a:gd name="connsiteY13" fmla="*/ 239815 h 722829"/>
                <a:gd name="connsiteX14" fmla="*/ 176755 w 734416"/>
                <a:gd name="connsiteY14" fmla="*/ 263265 h 722829"/>
                <a:gd name="connsiteX15" fmla="*/ 204557 w 734416"/>
                <a:gd name="connsiteY15" fmla="*/ 351585 h 722829"/>
                <a:gd name="connsiteX16" fmla="*/ 280854 w 734416"/>
                <a:gd name="connsiteY16" fmla="*/ 374007 h 722829"/>
                <a:gd name="connsiteX17" fmla="*/ 318685 w 734416"/>
                <a:gd name="connsiteY17" fmla="*/ 359660 h 722829"/>
                <a:gd name="connsiteX18" fmla="*/ 369238 w 734416"/>
                <a:gd name="connsiteY18" fmla="*/ 406023 h 722829"/>
                <a:gd name="connsiteX19" fmla="*/ 326994 w 734416"/>
                <a:gd name="connsiteY19" fmla="*/ 394842 h 722829"/>
                <a:gd name="connsiteX20" fmla="*/ 284800 w 734416"/>
                <a:gd name="connsiteY20" fmla="*/ 436691 h 722829"/>
                <a:gd name="connsiteX21" fmla="*/ 385369 w 734416"/>
                <a:gd name="connsiteY21" fmla="*/ 463230 h 722829"/>
                <a:gd name="connsiteX22" fmla="*/ 415793 w 734416"/>
                <a:gd name="connsiteY22" fmla="*/ 448717 h 722829"/>
                <a:gd name="connsiteX23" fmla="*/ 428615 w 734416"/>
                <a:gd name="connsiteY23" fmla="*/ 460477 h 722829"/>
                <a:gd name="connsiteX24" fmla="*/ 454984 w 734416"/>
                <a:gd name="connsiteY24" fmla="*/ 431725 h 722829"/>
                <a:gd name="connsiteX25" fmla="*/ 443119 w 734416"/>
                <a:gd name="connsiteY25" fmla="*/ 420843 h 722829"/>
                <a:gd name="connsiteX26" fmla="*/ 457464 w 734416"/>
                <a:gd name="connsiteY26" fmla="*/ 388258 h 722829"/>
                <a:gd name="connsiteX27" fmla="*/ 428362 w 734416"/>
                <a:gd name="connsiteY27" fmla="*/ 290222 h 722829"/>
                <a:gd name="connsiteX28" fmla="*/ 428522 w 734416"/>
                <a:gd name="connsiteY28" fmla="*/ 290035 h 722829"/>
                <a:gd name="connsiteX29" fmla="*/ 427395 w 734416"/>
                <a:gd name="connsiteY29" fmla="*/ 289207 h 722829"/>
                <a:gd name="connsiteX30" fmla="*/ 427012 w 734416"/>
                <a:gd name="connsiteY30" fmla="*/ 288805 h 722829"/>
                <a:gd name="connsiteX31" fmla="*/ 426946 w 734416"/>
                <a:gd name="connsiteY31" fmla="*/ 288877 h 722829"/>
                <a:gd name="connsiteX32" fmla="*/ 352820 w 734416"/>
                <a:gd name="connsiteY32" fmla="*/ 269844 h 722829"/>
                <a:gd name="connsiteX33" fmla="*/ 307521 w 734416"/>
                <a:gd name="connsiteY33" fmla="*/ 296488 h 722829"/>
                <a:gd name="connsiteX34" fmla="*/ 255205 w 734416"/>
                <a:gd name="connsiteY34" fmla="*/ 248509 h 722829"/>
                <a:gd name="connsiteX35" fmla="*/ 258260 w 734416"/>
                <a:gd name="connsiteY35" fmla="*/ 247190 h 722829"/>
                <a:gd name="connsiteX36" fmla="*/ 296362 w 734416"/>
                <a:gd name="connsiteY36" fmla="*/ 257245 h 722829"/>
                <a:gd name="connsiteX37" fmla="*/ 334346 w 734416"/>
                <a:gd name="connsiteY37" fmla="*/ 219572 h 722829"/>
                <a:gd name="connsiteX38" fmla="*/ 243811 w 734416"/>
                <a:gd name="connsiteY38" fmla="*/ 195681 h 722829"/>
                <a:gd name="connsiteX39" fmla="*/ 213820 w 734416"/>
                <a:gd name="connsiteY39" fmla="*/ 210556 h 722829"/>
                <a:gd name="connsiteX40" fmla="*/ 201636 w 734416"/>
                <a:gd name="connsiteY40" fmla="*/ 199382 h 722829"/>
                <a:gd name="connsiteX41" fmla="*/ 175268 w 734416"/>
                <a:gd name="connsiteY41" fmla="*/ 228133 h 722829"/>
                <a:gd name="connsiteX42" fmla="*/ 0 w 734416"/>
                <a:gd name="connsiteY42" fmla="*/ 314633 h 722829"/>
                <a:gd name="connsiteX43" fmla="*/ 225227 w 734416"/>
                <a:gd name="connsiteY43" fmla="*/ 569 h 722829"/>
                <a:gd name="connsiteX44" fmla="*/ 674161 w 734416"/>
                <a:gd name="connsiteY44" fmla="*/ 143659 h 722829"/>
                <a:gd name="connsiteX45" fmla="*/ 625461 w 734416"/>
                <a:gd name="connsiteY45" fmla="*/ 590974 h 722829"/>
                <a:gd name="connsiteX46" fmla="*/ 120870 w 734416"/>
                <a:gd name="connsiteY46" fmla="*/ 643683 h 722829"/>
                <a:gd name="connsiteX47" fmla="*/ 0 w 734416"/>
                <a:gd name="connsiteY47" fmla="*/ 314633 h 722829"/>
                <a:gd name="connsiteX0" fmla="*/ 348892 w 734000"/>
                <a:gd name="connsiteY0" fmla="*/ 334499 h 722900"/>
                <a:gd name="connsiteX1" fmla="*/ 361732 w 734000"/>
                <a:gd name="connsiteY1" fmla="*/ 325976 h 722900"/>
                <a:gd name="connsiteX2" fmla="*/ 387597 w 734000"/>
                <a:gd name="connsiteY2" fmla="*/ 333463 h 722900"/>
                <a:gd name="connsiteX3" fmla="*/ 399661 w 734000"/>
                <a:gd name="connsiteY3" fmla="*/ 374530 h 722900"/>
                <a:gd name="connsiteX4" fmla="*/ 398080 w 734000"/>
                <a:gd name="connsiteY4" fmla="*/ 379610 h 722900"/>
                <a:gd name="connsiteX5" fmla="*/ 348892 w 734000"/>
                <a:gd name="connsiteY5" fmla="*/ 334499 h 722900"/>
                <a:gd name="connsiteX6" fmla="*/ 230573 w 734000"/>
                <a:gd name="connsiteY6" fmla="*/ 278925 h 722900"/>
                <a:gd name="connsiteX7" fmla="*/ 274785 w 734000"/>
                <a:gd name="connsiteY7" fmla="*/ 319471 h 722900"/>
                <a:gd name="connsiteX8" fmla="*/ 274325 w 734000"/>
                <a:gd name="connsiteY8" fmla="*/ 319587 h 722900"/>
                <a:gd name="connsiteX9" fmla="*/ 239949 w 734000"/>
                <a:gd name="connsiteY9" fmla="*/ 309719 h 722900"/>
                <a:gd name="connsiteX10" fmla="*/ 239704 w 734000"/>
                <a:gd name="connsiteY10" fmla="*/ 310010 h 722900"/>
                <a:gd name="connsiteX11" fmla="*/ 230573 w 734000"/>
                <a:gd name="connsiteY11" fmla="*/ 278925 h 722900"/>
                <a:gd name="connsiteX12" fmla="*/ 175268 w 734000"/>
                <a:gd name="connsiteY12" fmla="*/ 228204 h 722900"/>
                <a:gd name="connsiteX13" fmla="*/ 188006 w 734000"/>
                <a:gd name="connsiteY13" fmla="*/ 239886 h 722900"/>
                <a:gd name="connsiteX14" fmla="*/ 176755 w 734000"/>
                <a:gd name="connsiteY14" fmla="*/ 263336 h 722900"/>
                <a:gd name="connsiteX15" fmla="*/ 204557 w 734000"/>
                <a:gd name="connsiteY15" fmla="*/ 351656 h 722900"/>
                <a:gd name="connsiteX16" fmla="*/ 280854 w 734000"/>
                <a:gd name="connsiteY16" fmla="*/ 374078 h 722900"/>
                <a:gd name="connsiteX17" fmla="*/ 318685 w 734000"/>
                <a:gd name="connsiteY17" fmla="*/ 359731 h 722900"/>
                <a:gd name="connsiteX18" fmla="*/ 369238 w 734000"/>
                <a:gd name="connsiteY18" fmla="*/ 406094 h 722900"/>
                <a:gd name="connsiteX19" fmla="*/ 326994 w 734000"/>
                <a:gd name="connsiteY19" fmla="*/ 394913 h 722900"/>
                <a:gd name="connsiteX20" fmla="*/ 284800 w 734000"/>
                <a:gd name="connsiteY20" fmla="*/ 436762 h 722900"/>
                <a:gd name="connsiteX21" fmla="*/ 385369 w 734000"/>
                <a:gd name="connsiteY21" fmla="*/ 463301 h 722900"/>
                <a:gd name="connsiteX22" fmla="*/ 415793 w 734000"/>
                <a:gd name="connsiteY22" fmla="*/ 448788 h 722900"/>
                <a:gd name="connsiteX23" fmla="*/ 428615 w 734000"/>
                <a:gd name="connsiteY23" fmla="*/ 460548 h 722900"/>
                <a:gd name="connsiteX24" fmla="*/ 454984 w 734000"/>
                <a:gd name="connsiteY24" fmla="*/ 431796 h 722900"/>
                <a:gd name="connsiteX25" fmla="*/ 443119 w 734000"/>
                <a:gd name="connsiteY25" fmla="*/ 420914 h 722900"/>
                <a:gd name="connsiteX26" fmla="*/ 457464 w 734000"/>
                <a:gd name="connsiteY26" fmla="*/ 388329 h 722900"/>
                <a:gd name="connsiteX27" fmla="*/ 428362 w 734000"/>
                <a:gd name="connsiteY27" fmla="*/ 290293 h 722900"/>
                <a:gd name="connsiteX28" fmla="*/ 428522 w 734000"/>
                <a:gd name="connsiteY28" fmla="*/ 290106 h 722900"/>
                <a:gd name="connsiteX29" fmla="*/ 427395 w 734000"/>
                <a:gd name="connsiteY29" fmla="*/ 289278 h 722900"/>
                <a:gd name="connsiteX30" fmla="*/ 427012 w 734000"/>
                <a:gd name="connsiteY30" fmla="*/ 288876 h 722900"/>
                <a:gd name="connsiteX31" fmla="*/ 426946 w 734000"/>
                <a:gd name="connsiteY31" fmla="*/ 288948 h 722900"/>
                <a:gd name="connsiteX32" fmla="*/ 352820 w 734000"/>
                <a:gd name="connsiteY32" fmla="*/ 269915 h 722900"/>
                <a:gd name="connsiteX33" fmla="*/ 307521 w 734000"/>
                <a:gd name="connsiteY33" fmla="*/ 296559 h 722900"/>
                <a:gd name="connsiteX34" fmla="*/ 255205 w 734000"/>
                <a:gd name="connsiteY34" fmla="*/ 248580 h 722900"/>
                <a:gd name="connsiteX35" fmla="*/ 258260 w 734000"/>
                <a:gd name="connsiteY35" fmla="*/ 247261 h 722900"/>
                <a:gd name="connsiteX36" fmla="*/ 296362 w 734000"/>
                <a:gd name="connsiteY36" fmla="*/ 257316 h 722900"/>
                <a:gd name="connsiteX37" fmla="*/ 334346 w 734000"/>
                <a:gd name="connsiteY37" fmla="*/ 219643 h 722900"/>
                <a:gd name="connsiteX38" fmla="*/ 243811 w 734000"/>
                <a:gd name="connsiteY38" fmla="*/ 195752 h 722900"/>
                <a:gd name="connsiteX39" fmla="*/ 213820 w 734000"/>
                <a:gd name="connsiteY39" fmla="*/ 210627 h 722900"/>
                <a:gd name="connsiteX40" fmla="*/ 201636 w 734000"/>
                <a:gd name="connsiteY40" fmla="*/ 199453 h 722900"/>
                <a:gd name="connsiteX41" fmla="*/ 175268 w 734000"/>
                <a:gd name="connsiteY41" fmla="*/ 228204 h 722900"/>
                <a:gd name="connsiteX42" fmla="*/ 0 w 734000"/>
                <a:gd name="connsiteY42" fmla="*/ 314704 h 722900"/>
                <a:gd name="connsiteX43" fmla="*/ 225227 w 734000"/>
                <a:gd name="connsiteY43" fmla="*/ 640 h 722900"/>
                <a:gd name="connsiteX44" fmla="*/ 674161 w 734000"/>
                <a:gd name="connsiteY44" fmla="*/ 143730 h 722900"/>
                <a:gd name="connsiteX45" fmla="*/ 625461 w 734000"/>
                <a:gd name="connsiteY45" fmla="*/ 591045 h 722900"/>
                <a:gd name="connsiteX46" fmla="*/ 120870 w 734000"/>
                <a:gd name="connsiteY46" fmla="*/ 643754 h 722900"/>
                <a:gd name="connsiteX47" fmla="*/ 0 w 734000"/>
                <a:gd name="connsiteY47" fmla="*/ 314704 h 722900"/>
                <a:gd name="connsiteX0" fmla="*/ 348892 w 734000"/>
                <a:gd name="connsiteY0" fmla="*/ 334499 h 722205"/>
                <a:gd name="connsiteX1" fmla="*/ 361732 w 734000"/>
                <a:gd name="connsiteY1" fmla="*/ 325976 h 722205"/>
                <a:gd name="connsiteX2" fmla="*/ 387597 w 734000"/>
                <a:gd name="connsiteY2" fmla="*/ 333463 h 722205"/>
                <a:gd name="connsiteX3" fmla="*/ 399661 w 734000"/>
                <a:gd name="connsiteY3" fmla="*/ 374530 h 722205"/>
                <a:gd name="connsiteX4" fmla="*/ 398080 w 734000"/>
                <a:gd name="connsiteY4" fmla="*/ 379610 h 722205"/>
                <a:gd name="connsiteX5" fmla="*/ 348892 w 734000"/>
                <a:gd name="connsiteY5" fmla="*/ 334499 h 722205"/>
                <a:gd name="connsiteX6" fmla="*/ 230573 w 734000"/>
                <a:gd name="connsiteY6" fmla="*/ 278925 h 722205"/>
                <a:gd name="connsiteX7" fmla="*/ 274785 w 734000"/>
                <a:gd name="connsiteY7" fmla="*/ 319471 h 722205"/>
                <a:gd name="connsiteX8" fmla="*/ 274325 w 734000"/>
                <a:gd name="connsiteY8" fmla="*/ 319587 h 722205"/>
                <a:gd name="connsiteX9" fmla="*/ 239949 w 734000"/>
                <a:gd name="connsiteY9" fmla="*/ 309719 h 722205"/>
                <a:gd name="connsiteX10" fmla="*/ 239704 w 734000"/>
                <a:gd name="connsiteY10" fmla="*/ 310010 h 722205"/>
                <a:gd name="connsiteX11" fmla="*/ 230573 w 734000"/>
                <a:gd name="connsiteY11" fmla="*/ 278925 h 722205"/>
                <a:gd name="connsiteX12" fmla="*/ 175268 w 734000"/>
                <a:gd name="connsiteY12" fmla="*/ 228204 h 722205"/>
                <a:gd name="connsiteX13" fmla="*/ 188006 w 734000"/>
                <a:gd name="connsiteY13" fmla="*/ 239886 h 722205"/>
                <a:gd name="connsiteX14" fmla="*/ 176755 w 734000"/>
                <a:gd name="connsiteY14" fmla="*/ 263336 h 722205"/>
                <a:gd name="connsiteX15" fmla="*/ 204557 w 734000"/>
                <a:gd name="connsiteY15" fmla="*/ 351656 h 722205"/>
                <a:gd name="connsiteX16" fmla="*/ 280854 w 734000"/>
                <a:gd name="connsiteY16" fmla="*/ 374078 h 722205"/>
                <a:gd name="connsiteX17" fmla="*/ 318685 w 734000"/>
                <a:gd name="connsiteY17" fmla="*/ 359731 h 722205"/>
                <a:gd name="connsiteX18" fmla="*/ 369238 w 734000"/>
                <a:gd name="connsiteY18" fmla="*/ 406094 h 722205"/>
                <a:gd name="connsiteX19" fmla="*/ 326994 w 734000"/>
                <a:gd name="connsiteY19" fmla="*/ 394913 h 722205"/>
                <a:gd name="connsiteX20" fmla="*/ 284800 w 734000"/>
                <a:gd name="connsiteY20" fmla="*/ 436762 h 722205"/>
                <a:gd name="connsiteX21" fmla="*/ 385369 w 734000"/>
                <a:gd name="connsiteY21" fmla="*/ 463301 h 722205"/>
                <a:gd name="connsiteX22" fmla="*/ 415793 w 734000"/>
                <a:gd name="connsiteY22" fmla="*/ 448788 h 722205"/>
                <a:gd name="connsiteX23" fmla="*/ 428615 w 734000"/>
                <a:gd name="connsiteY23" fmla="*/ 460548 h 722205"/>
                <a:gd name="connsiteX24" fmla="*/ 454984 w 734000"/>
                <a:gd name="connsiteY24" fmla="*/ 431796 h 722205"/>
                <a:gd name="connsiteX25" fmla="*/ 443119 w 734000"/>
                <a:gd name="connsiteY25" fmla="*/ 420914 h 722205"/>
                <a:gd name="connsiteX26" fmla="*/ 457464 w 734000"/>
                <a:gd name="connsiteY26" fmla="*/ 388329 h 722205"/>
                <a:gd name="connsiteX27" fmla="*/ 428362 w 734000"/>
                <a:gd name="connsiteY27" fmla="*/ 290293 h 722205"/>
                <a:gd name="connsiteX28" fmla="*/ 428522 w 734000"/>
                <a:gd name="connsiteY28" fmla="*/ 290106 h 722205"/>
                <a:gd name="connsiteX29" fmla="*/ 427395 w 734000"/>
                <a:gd name="connsiteY29" fmla="*/ 289278 h 722205"/>
                <a:gd name="connsiteX30" fmla="*/ 427012 w 734000"/>
                <a:gd name="connsiteY30" fmla="*/ 288876 h 722205"/>
                <a:gd name="connsiteX31" fmla="*/ 426946 w 734000"/>
                <a:gd name="connsiteY31" fmla="*/ 288948 h 722205"/>
                <a:gd name="connsiteX32" fmla="*/ 352820 w 734000"/>
                <a:gd name="connsiteY32" fmla="*/ 269915 h 722205"/>
                <a:gd name="connsiteX33" fmla="*/ 307521 w 734000"/>
                <a:gd name="connsiteY33" fmla="*/ 296559 h 722205"/>
                <a:gd name="connsiteX34" fmla="*/ 255205 w 734000"/>
                <a:gd name="connsiteY34" fmla="*/ 248580 h 722205"/>
                <a:gd name="connsiteX35" fmla="*/ 258260 w 734000"/>
                <a:gd name="connsiteY35" fmla="*/ 247261 h 722205"/>
                <a:gd name="connsiteX36" fmla="*/ 296362 w 734000"/>
                <a:gd name="connsiteY36" fmla="*/ 257316 h 722205"/>
                <a:gd name="connsiteX37" fmla="*/ 334346 w 734000"/>
                <a:gd name="connsiteY37" fmla="*/ 219643 h 722205"/>
                <a:gd name="connsiteX38" fmla="*/ 243811 w 734000"/>
                <a:gd name="connsiteY38" fmla="*/ 195752 h 722205"/>
                <a:gd name="connsiteX39" fmla="*/ 213820 w 734000"/>
                <a:gd name="connsiteY39" fmla="*/ 210627 h 722205"/>
                <a:gd name="connsiteX40" fmla="*/ 201636 w 734000"/>
                <a:gd name="connsiteY40" fmla="*/ 199453 h 722205"/>
                <a:gd name="connsiteX41" fmla="*/ 175268 w 734000"/>
                <a:gd name="connsiteY41" fmla="*/ 228204 h 722205"/>
                <a:gd name="connsiteX42" fmla="*/ 0 w 734000"/>
                <a:gd name="connsiteY42" fmla="*/ 314704 h 722205"/>
                <a:gd name="connsiteX43" fmla="*/ 225227 w 734000"/>
                <a:gd name="connsiteY43" fmla="*/ 640 h 722205"/>
                <a:gd name="connsiteX44" fmla="*/ 674161 w 734000"/>
                <a:gd name="connsiteY44" fmla="*/ 143730 h 722205"/>
                <a:gd name="connsiteX45" fmla="*/ 625461 w 734000"/>
                <a:gd name="connsiteY45" fmla="*/ 591045 h 722205"/>
                <a:gd name="connsiteX46" fmla="*/ 151149 w 734000"/>
                <a:gd name="connsiteY46" fmla="*/ 642445 h 722205"/>
                <a:gd name="connsiteX47" fmla="*/ 0 w 734000"/>
                <a:gd name="connsiteY47" fmla="*/ 314704 h 722205"/>
                <a:gd name="connsiteX0" fmla="*/ 348892 w 734000"/>
                <a:gd name="connsiteY0" fmla="*/ 334499 h 722205"/>
                <a:gd name="connsiteX1" fmla="*/ 361732 w 734000"/>
                <a:gd name="connsiteY1" fmla="*/ 325976 h 722205"/>
                <a:gd name="connsiteX2" fmla="*/ 387597 w 734000"/>
                <a:gd name="connsiteY2" fmla="*/ 333463 h 722205"/>
                <a:gd name="connsiteX3" fmla="*/ 399661 w 734000"/>
                <a:gd name="connsiteY3" fmla="*/ 374530 h 722205"/>
                <a:gd name="connsiteX4" fmla="*/ 398080 w 734000"/>
                <a:gd name="connsiteY4" fmla="*/ 379610 h 722205"/>
                <a:gd name="connsiteX5" fmla="*/ 348892 w 734000"/>
                <a:gd name="connsiteY5" fmla="*/ 334499 h 722205"/>
                <a:gd name="connsiteX6" fmla="*/ 230573 w 734000"/>
                <a:gd name="connsiteY6" fmla="*/ 278925 h 722205"/>
                <a:gd name="connsiteX7" fmla="*/ 274785 w 734000"/>
                <a:gd name="connsiteY7" fmla="*/ 319471 h 722205"/>
                <a:gd name="connsiteX8" fmla="*/ 274325 w 734000"/>
                <a:gd name="connsiteY8" fmla="*/ 319587 h 722205"/>
                <a:gd name="connsiteX9" fmla="*/ 239949 w 734000"/>
                <a:gd name="connsiteY9" fmla="*/ 309719 h 722205"/>
                <a:gd name="connsiteX10" fmla="*/ 239704 w 734000"/>
                <a:gd name="connsiteY10" fmla="*/ 310010 h 722205"/>
                <a:gd name="connsiteX11" fmla="*/ 230573 w 734000"/>
                <a:gd name="connsiteY11" fmla="*/ 278925 h 722205"/>
                <a:gd name="connsiteX12" fmla="*/ 175268 w 734000"/>
                <a:gd name="connsiteY12" fmla="*/ 228204 h 722205"/>
                <a:gd name="connsiteX13" fmla="*/ 188006 w 734000"/>
                <a:gd name="connsiteY13" fmla="*/ 239886 h 722205"/>
                <a:gd name="connsiteX14" fmla="*/ 176755 w 734000"/>
                <a:gd name="connsiteY14" fmla="*/ 263336 h 722205"/>
                <a:gd name="connsiteX15" fmla="*/ 204557 w 734000"/>
                <a:gd name="connsiteY15" fmla="*/ 351656 h 722205"/>
                <a:gd name="connsiteX16" fmla="*/ 280854 w 734000"/>
                <a:gd name="connsiteY16" fmla="*/ 374078 h 722205"/>
                <a:gd name="connsiteX17" fmla="*/ 318685 w 734000"/>
                <a:gd name="connsiteY17" fmla="*/ 359731 h 722205"/>
                <a:gd name="connsiteX18" fmla="*/ 369238 w 734000"/>
                <a:gd name="connsiteY18" fmla="*/ 406094 h 722205"/>
                <a:gd name="connsiteX19" fmla="*/ 326994 w 734000"/>
                <a:gd name="connsiteY19" fmla="*/ 394913 h 722205"/>
                <a:gd name="connsiteX20" fmla="*/ 284800 w 734000"/>
                <a:gd name="connsiteY20" fmla="*/ 436762 h 722205"/>
                <a:gd name="connsiteX21" fmla="*/ 385369 w 734000"/>
                <a:gd name="connsiteY21" fmla="*/ 463301 h 722205"/>
                <a:gd name="connsiteX22" fmla="*/ 415793 w 734000"/>
                <a:gd name="connsiteY22" fmla="*/ 448788 h 722205"/>
                <a:gd name="connsiteX23" fmla="*/ 428615 w 734000"/>
                <a:gd name="connsiteY23" fmla="*/ 460548 h 722205"/>
                <a:gd name="connsiteX24" fmla="*/ 454984 w 734000"/>
                <a:gd name="connsiteY24" fmla="*/ 431796 h 722205"/>
                <a:gd name="connsiteX25" fmla="*/ 443119 w 734000"/>
                <a:gd name="connsiteY25" fmla="*/ 420914 h 722205"/>
                <a:gd name="connsiteX26" fmla="*/ 457464 w 734000"/>
                <a:gd name="connsiteY26" fmla="*/ 388329 h 722205"/>
                <a:gd name="connsiteX27" fmla="*/ 428362 w 734000"/>
                <a:gd name="connsiteY27" fmla="*/ 290293 h 722205"/>
                <a:gd name="connsiteX28" fmla="*/ 428522 w 734000"/>
                <a:gd name="connsiteY28" fmla="*/ 290106 h 722205"/>
                <a:gd name="connsiteX29" fmla="*/ 427395 w 734000"/>
                <a:gd name="connsiteY29" fmla="*/ 289278 h 722205"/>
                <a:gd name="connsiteX30" fmla="*/ 427012 w 734000"/>
                <a:gd name="connsiteY30" fmla="*/ 288876 h 722205"/>
                <a:gd name="connsiteX31" fmla="*/ 426946 w 734000"/>
                <a:gd name="connsiteY31" fmla="*/ 288948 h 722205"/>
                <a:gd name="connsiteX32" fmla="*/ 352820 w 734000"/>
                <a:gd name="connsiteY32" fmla="*/ 269915 h 722205"/>
                <a:gd name="connsiteX33" fmla="*/ 307521 w 734000"/>
                <a:gd name="connsiteY33" fmla="*/ 296559 h 722205"/>
                <a:gd name="connsiteX34" fmla="*/ 255205 w 734000"/>
                <a:gd name="connsiteY34" fmla="*/ 248580 h 722205"/>
                <a:gd name="connsiteX35" fmla="*/ 258260 w 734000"/>
                <a:gd name="connsiteY35" fmla="*/ 247261 h 722205"/>
                <a:gd name="connsiteX36" fmla="*/ 296362 w 734000"/>
                <a:gd name="connsiteY36" fmla="*/ 257316 h 722205"/>
                <a:gd name="connsiteX37" fmla="*/ 334346 w 734000"/>
                <a:gd name="connsiteY37" fmla="*/ 219643 h 722205"/>
                <a:gd name="connsiteX38" fmla="*/ 243811 w 734000"/>
                <a:gd name="connsiteY38" fmla="*/ 195752 h 722205"/>
                <a:gd name="connsiteX39" fmla="*/ 213820 w 734000"/>
                <a:gd name="connsiteY39" fmla="*/ 210627 h 722205"/>
                <a:gd name="connsiteX40" fmla="*/ 201636 w 734000"/>
                <a:gd name="connsiteY40" fmla="*/ 199453 h 722205"/>
                <a:gd name="connsiteX41" fmla="*/ 175268 w 734000"/>
                <a:gd name="connsiteY41" fmla="*/ 228204 h 722205"/>
                <a:gd name="connsiteX42" fmla="*/ 0 w 734000"/>
                <a:gd name="connsiteY42" fmla="*/ 314704 h 722205"/>
                <a:gd name="connsiteX43" fmla="*/ 225227 w 734000"/>
                <a:gd name="connsiteY43" fmla="*/ 640 h 722205"/>
                <a:gd name="connsiteX44" fmla="*/ 674161 w 734000"/>
                <a:gd name="connsiteY44" fmla="*/ 143730 h 722205"/>
                <a:gd name="connsiteX45" fmla="*/ 625461 w 734000"/>
                <a:gd name="connsiteY45" fmla="*/ 591045 h 722205"/>
                <a:gd name="connsiteX46" fmla="*/ 151149 w 734000"/>
                <a:gd name="connsiteY46" fmla="*/ 642445 h 722205"/>
                <a:gd name="connsiteX47" fmla="*/ 0 w 734000"/>
                <a:gd name="connsiteY47" fmla="*/ 314704 h 722205"/>
                <a:gd name="connsiteX0" fmla="*/ 348892 w 734000"/>
                <a:gd name="connsiteY0" fmla="*/ 334499 h 725930"/>
                <a:gd name="connsiteX1" fmla="*/ 361732 w 734000"/>
                <a:gd name="connsiteY1" fmla="*/ 325976 h 725930"/>
                <a:gd name="connsiteX2" fmla="*/ 387597 w 734000"/>
                <a:gd name="connsiteY2" fmla="*/ 333463 h 725930"/>
                <a:gd name="connsiteX3" fmla="*/ 399661 w 734000"/>
                <a:gd name="connsiteY3" fmla="*/ 374530 h 725930"/>
                <a:gd name="connsiteX4" fmla="*/ 398080 w 734000"/>
                <a:gd name="connsiteY4" fmla="*/ 379610 h 725930"/>
                <a:gd name="connsiteX5" fmla="*/ 348892 w 734000"/>
                <a:gd name="connsiteY5" fmla="*/ 334499 h 725930"/>
                <a:gd name="connsiteX6" fmla="*/ 230573 w 734000"/>
                <a:gd name="connsiteY6" fmla="*/ 278925 h 725930"/>
                <a:gd name="connsiteX7" fmla="*/ 274785 w 734000"/>
                <a:gd name="connsiteY7" fmla="*/ 319471 h 725930"/>
                <a:gd name="connsiteX8" fmla="*/ 274325 w 734000"/>
                <a:gd name="connsiteY8" fmla="*/ 319587 h 725930"/>
                <a:gd name="connsiteX9" fmla="*/ 239949 w 734000"/>
                <a:gd name="connsiteY9" fmla="*/ 309719 h 725930"/>
                <a:gd name="connsiteX10" fmla="*/ 239704 w 734000"/>
                <a:gd name="connsiteY10" fmla="*/ 310010 h 725930"/>
                <a:gd name="connsiteX11" fmla="*/ 230573 w 734000"/>
                <a:gd name="connsiteY11" fmla="*/ 278925 h 725930"/>
                <a:gd name="connsiteX12" fmla="*/ 175268 w 734000"/>
                <a:gd name="connsiteY12" fmla="*/ 228204 h 725930"/>
                <a:gd name="connsiteX13" fmla="*/ 188006 w 734000"/>
                <a:gd name="connsiteY13" fmla="*/ 239886 h 725930"/>
                <a:gd name="connsiteX14" fmla="*/ 176755 w 734000"/>
                <a:gd name="connsiteY14" fmla="*/ 263336 h 725930"/>
                <a:gd name="connsiteX15" fmla="*/ 204557 w 734000"/>
                <a:gd name="connsiteY15" fmla="*/ 351656 h 725930"/>
                <a:gd name="connsiteX16" fmla="*/ 280854 w 734000"/>
                <a:gd name="connsiteY16" fmla="*/ 374078 h 725930"/>
                <a:gd name="connsiteX17" fmla="*/ 318685 w 734000"/>
                <a:gd name="connsiteY17" fmla="*/ 359731 h 725930"/>
                <a:gd name="connsiteX18" fmla="*/ 369238 w 734000"/>
                <a:gd name="connsiteY18" fmla="*/ 406094 h 725930"/>
                <a:gd name="connsiteX19" fmla="*/ 326994 w 734000"/>
                <a:gd name="connsiteY19" fmla="*/ 394913 h 725930"/>
                <a:gd name="connsiteX20" fmla="*/ 284800 w 734000"/>
                <a:gd name="connsiteY20" fmla="*/ 436762 h 725930"/>
                <a:gd name="connsiteX21" fmla="*/ 385369 w 734000"/>
                <a:gd name="connsiteY21" fmla="*/ 463301 h 725930"/>
                <a:gd name="connsiteX22" fmla="*/ 415793 w 734000"/>
                <a:gd name="connsiteY22" fmla="*/ 448788 h 725930"/>
                <a:gd name="connsiteX23" fmla="*/ 428615 w 734000"/>
                <a:gd name="connsiteY23" fmla="*/ 460548 h 725930"/>
                <a:gd name="connsiteX24" fmla="*/ 454984 w 734000"/>
                <a:gd name="connsiteY24" fmla="*/ 431796 h 725930"/>
                <a:gd name="connsiteX25" fmla="*/ 443119 w 734000"/>
                <a:gd name="connsiteY25" fmla="*/ 420914 h 725930"/>
                <a:gd name="connsiteX26" fmla="*/ 457464 w 734000"/>
                <a:gd name="connsiteY26" fmla="*/ 388329 h 725930"/>
                <a:gd name="connsiteX27" fmla="*/ 428362 w 734000"/>
                <a:gd name="connsiteY27" fmla="*/ 290293 h 725930"/>
                <a:gd name="connsiteX28" fmla="*/ 428522 w 734000"/>
                <a:gd name="connsiteY28" fmla="*/ 290106 h 725930"/>
                <a:gd name="connsiteX29" fmla="*/ 427395 w 734000"/>
                <a:gd name="connsiteY29" fmla="*/ 289278 h 725930"/>
                <a:gd name="connsiteX30" fmla="*/ 427012 w 734000"/>
                <a:gd name="connsiteY30" fmla="*/ 288876 h 725930"/>
                <a:gd name="connsiteX31" fmla="*/ 426946 w 734000"/>
                <a:gd name="connsiteY31" fmla="*/ 288948 h 725930"/>
                <a:gd name="connsiteX32" fmla="*/ 352820 w 734000"/>
                <a:gd name="connsiteY32" fmla="*/ 269915 h 725930"/>
                <a:gd name="connsiteX33" fmla="*/ 307521 w 734000"/>
                <a:gd name="connsiteY33" fmla="*/ 296559 h 725930"/>
                <a:gd name="connsiteX34" fmla="*/ 255205 w 734000"/>
                <a:gd name="connsiteY34" fmla="*/ 248580 h 725930"/>
                <a:gd name="connsiteX35" fmla="*/ 258260 w 734000"/>
                <a:gd name="connsiteY35" fmla="*/ 247261 h 725930"/>
                <a:gd name="connsiteX36" fmla="*/ 296362 w 734000"/>
                <a:gd name="connsiteY36" fmla="*/ 257316 h 725930"/>
                <a:gd name="connsiteX37" fmla="*/ 334346 w 734000"/>
                <a:gd name="connsiteY37" fmla="*/ 219643 h 725930"/>
                <a:gd name="connsiteX38" fmla="*/ 243811 w 734000"/>
                <a:gd name="connsiteY38" fmla="*/ 195752 h 725930"/>
                <a:gd name="connsiteX39" fmla="*/ 213820 w 734000"/>
                <a:gd name="connsiteY39" fmla="*/ 210627 h 725930"/>
                <a:gd name="connsiteX40" fmla="*/ 201636 w 734000"/>
                <a:gd name="connsiteY40" fmla="*/ 199453 h 725930"/>
                <a:gd name="connsiteX41" fmla="*/ 175268 w 734000"/>
                <a:gd name="connsiteY41" fmla="*/ 228204 h 725930"/>
                <a:gd name="connsiteX42" fmla="*/ 0 w 734000"/>
                <a:gd name="connsiteY42" fmla="*/ 314704 h 725930"/>
                <a:gd name="connsiteX43" fmla="*/ 225227 w 734000"/>
                <a:gd name="connsiteY43" fmla="*/ 640 h 725930"/>
                <a:gd name="connsiteX44" fmla="*/ 674161 w 734000"/>
                <a:gd name="connsiteY44" fmla="*/ 143730 h 725930"/>
                <a:gd name="connsiteX45" fmla="*/ 625461 w 734000"/>
                <a:gd name="connsiteY45" fmla="*/ 591045 h 725930"/>
                <a:gd name="connsiteX46" fmla="*/ 151149 w 734000"/>
                <a:gd name="connsiteY46" fmla="*/ 642445 h 725930"/>
                <a:gd name="connsiteX47" fmla="*/ 0 w 734000"/>
                <a:gd name="connsiteY47" fmla="*/ 314704 h 725930"/>
                <a:gd name="connsiteX0" fmla="*/ 348892 w 734000"/>
                <a:gd name="connsiteY0" fmla="*/ 334499 h 750920"/>
                <a:gd name="connsiteX1" fmla="*/ 361732 w 734000"/>
                <a:gd name="connsiteY1" fmla="*/ 325976 h 750920"/>
                <a:gd name="connsiteX2" fmla="*/ 387597 w 734000"/>
                <a:gd name="connsiteY2" fmla="*/ 333463 h 750920"/>
                <a:gd name="connsiteX3" fmla="*/ 399661 w 734000"/>
                <a:gd name="connsiteY3" fmla="*/ 374530 h 750920"/>
                <a:gd name="connsiteX4" fmla="*/ 398080 w 734000"/>
                <a:gd name="connsiteY4" fmla="*/ 379610 h 750920"/>
                <a:gd name="connsiteX5" fmla="*/ 348892 w 734000"/>
                <a:gd name="connsiteY5" fmla="*/ 334499 h 750920"/>
                <a:gd name="connsiteX6" fmla="*/ 230573 w 734000"/>
                <a:gd name="connsiteY6" fmla="*/ 278925 h 750920"/>
                <a:gd name="connsiteX7" fmla="*/ 274785 w 734000"/>
                <a:gd name="connsiteY7" fmla="*/ 319471 h 750920"/>
                <a:gd name="connsiteX8" fmla="*/ 274325 w 734000"/>
                <a:gd name="connsiteY8" fmla="*/ 319587 h 750920"/>
                <a:gd name="connsiteX9" fmla="*/ 239949 w 734000"/>
                <a:gd name="connsiteY9" fmla="*/ 309719 h 750920"/>
                <a:gd name="connsiteX10" fmla="*/ 239704 w 734000"/>
                <a:gd name="connsiteY10" fmla="*/ 310010 h 750920"/>
                <a:gd name="connsiteX11" fmla="*/ 230573 w 734000"/>
                <a:gd name="connsiteY11" fmla="*/ 278925 h 750920"/>
                <a:gd name="connsiteX12" fmla="*/ 175268 w 734000"/>
                <a:gd name="connsiteY12" fmla="*/ 228204 h 750920"/>
                <a:gd name="connsiteX13" fmla="*/ 188006 w 734000"/>
                <a:gd name="connsiteY13" fmla="*/ 239886 h 750920"/>
                <a:gd name="connsiteX14" fmla="*/ 176755 w 734000"/>
                <a:gd name="connsiteY14" fmla="*/ 263336 h 750920"/>
                <a:gd name="connsiteX15" fmla="*/ 204557 w 734000"/>
                <a:gd name="connsiteY15" fmla="*/ 351656 h 750920"/>
                <a:gd name="connsiteX16" fmla="*/ 280854 w 734000"/>
                <a:gd name="connsiteY16" fmla="*/ 374078 h 750920"/>
                <a:gd name="connsiteX17" fmla="*/ 318685 w 734000"/>
                <a:gd name="connsiteY17" fmla="*/ 359731 h 750920"/>
                <a:gd name="connsiteX18" fmla="*/ 369238 w 734000"/>
                <a:gd name="connsiteY18" fmla="*/ 406094 h 750920"/>
                <a:gd name="connsiteX19" fmla="*/ 326994 w 734000"/>
                <a:gd name="connsiteY19" fmla="*/ 394913 h 750920"/>
                <a:gd name="connsiteX20" fmla="*/ 284800 w 734000"/>
                <a:gd name="connsiteY20" fmla="*/ 436762 h 750920"/>
                <a:gd name="connsiteX21" fmla="*/ 385369 w 734000"/>
                <a:gd name="connsiteY21" fmla="*/ 463301 h 750920"/>
                <a:gd name="connsiteX22" fmla="*/ 415793 w 734000"/>
                <a:gd name="connsiteY22" fmla="*/ 448788 h 750920"/>
                <a:gd name="connsiteX23" fmla="*/ 428615 w 734000"/>
                <a:gd name="connsiteY23" fmla="*/ 460548 h 750920"/>
                <a:gd name="connsiteX24" fmla="*/ 454984 w 734000"/>
                <a:gd name="connsiteY24" fmla="*/ 431796 h 750920"/>
                <a:gd name="connsiteX25" fmla="*/ 443119 w 734000"/>
                <a:gd name="connsiteY25" fmla="*/ 420914 h 750920"/>
                <a:gd name="connsiteX26" fmla="*/ 457464 w 734000"/>
                <a:gd name="connsiteY26" fmla="*/ 388329 h 750920"/>
                <a:gd name="connsiteX27" fmla="*/ 428362 w 734000"/>
                <a:gd name="connsiteY27" fmla="*/ 290293 h 750920"/>
                <a:gd name="connsiteX28" fmla="*/ 428522 w 734000"/>
                <a:gd name="connsiteY28" fmla="*/ 290106 h 750920"/>
                <a:gd name="connsiteX29" fmla="*/ 427395 w 734000"/>
                <a:gd name="connsiteY29" fmla="*/ 289278 h 750920"/>
                <a:gd name="connsiteX30" fmla="*/ 427012 w 734000"/>
                <a:gd name="connsiteY30" fmla="*/ 288876 h 750920"/>
                <a:gd name="connsiteX31" fmla="*/ 426946 w 734000"/>
                <a:gd name="connsiteY31" fmla="*/ 288948 h 750920"/>
                <a:gd name="connsiteX32" fmla="*/ 352820 w 734000"/>
                <a:gd name="connsiteY32" fmla="*/ 269915 h 750920"/>
                <a:gd name="connsiteX33" fmla="*/ 307521 w 734000"/>
                <a:gd name="connsiteY33" fmla="*/ 296559 h 750920"/>
                <a:gd name="connsiteX34" fmla="*/ 255205 w 734000"/>
                <a:gd name="connsiteY34" fmla="*/ 248580 h 750920"/>
                <a:gd name="connsiteX35" fmla="*/ 258260 w 734000"/>
                <a:gd name="connsiteY35" fmla="*/ 247261 h 750920"/>
                <a:gd name="connsiteX36" fmla="*/ 296362 w 734000"/>
                <a:gd name="connsiteY36" fmla="*/ 257316 h 750920"/>
                <a:gd name="connsiteX37" fmla="*/ 334346 w 734000"/>
                <a:gd name="connsiteY37" fmla="*/ 219643 h 750920"/>
                <a:gd name="connsiteX38" fmla="*/ 243811 w 734000"/>
                <a:gd name="connsiteY38" fmla="*/ 195752 h 750920"/>
                <a:gd name="connsiteX39" fmla="*/ 213820 w 734000"/>
                <a:gd name="connsiteY39" fmla="*/ 210627 h 750920"/>
                <a:gd name="connsiteX40" fmla="*/ 201636 w 734000"/>
                <a:gd name="connsiteY40" fmla="*/ 199453 h 750920"/>
                <a:gd name="connsiteX41" fmla="*/ 175268 w 734000"/>
                <a:gd name="connsiteY41" fmla="*/ 228204 h 750920"/>
                <a:gd name="connsiteX42" fmla="*/ 0 w 734000"/>
                <a:gd name="connsiteY42" fmla="*/ 314704 h 750920"/>
                <a:gd name="connsiteX43" fmla="*/ 225227 w 734000"/>
                <a:gd name="connsiteY43" fmla="*/ 640 h 750920"/>
                <a:gd name="connsiteX44" fmla="*/ 674161 w 734000"/>
                <a:gd name="connsiteY44" fmla="*/ 143730 h 750920"/>
                <a:gd name="connsiteX45" fmla="*/ 625461 w 734000"/>
                <a:gd name="connsiteY45" fmla="*/ 591045 h 750920"/>
                <a:gd name="connsiteX46" fmla="*/ 193414 w 734000"/>
                <a:gd name="connsiteY46" fmla="*/ 684437 h 750920"/>
                <a:gd name="connsiteX47" fmla="*/ 0 w 734000"/>
                <a:gd name="connsiteY47" fmla="*/ 314704 h 750920"/>
                <a:gd name="connsiteX0" fmla="*/ 348892 w 734000"/>
                <a:gd name="connsiteY0" fmla="*/ 334499 h 740807"/>
                <a:gd name="connsiteX1" fmla="*/ 361732 w 734000"/>
                <a:gd name="connsiteY1" fmla="*/ 325976 h 740807"/>
                <a:gd name="connsiteX2" fmla="*/ 387597 w 734000"/>
                <a:gd name="connsiteY2" fmla="*/ 333463 h 740807"/>
                <a:gd name="connsiteX3" fmla="*/ 399661 w 734000"/>
                <a:gd name="connsiteY3" fmla="*/ 374530 h 740807"/>
                <a:gd name="connsiteX4" fmla="*/ 398080 w 734000"/>
                <a:gd name="connsiteY4" fmla="*/ 379610 h 740807"/>
                <a:gd name="connsiteX5" fmla="*/ 348892 w 734000"/>
                <a:gd name="connsiteY5" fmla="*/ 334499 h 740807"/>
                <a:gd name="connsiteX6" fmla="*/ 230573 w 734000"/>
                <a:gd name="connsiteY6" fmla="*/ 278925 h 740807"/>
                <a:gd name="connsiteX7" fmla="*/ 274785 w 734000"/>
                <a:gd name="connsiteY7" fmla="*/ 319471 h 740807"/>
                <a:gd name="connsiteX8" fmla="*/ 274325 w 734000"/>
                <a:gd name="connsiteY8" fmla="*/ 319587 h 740807"/>
                <a:gd name="connsiteX9" fmla="*/ 239949 w 734000"/>
                <a:gd name="connsiteY9" fmla="*/ 309719 h 740807"/>
                <a:gd name="connsiteX10" fmla="*/ 239704 w 734000"/>
                <a:gd name="connsiteY10" fmla="*/ 310010 h 740807"/>
                <a:gd name="connsiteX11" fmla="*/ 230573 w 734000"/>
                <a:gd name="connsiteY11" fmla="*/ 278925 h 740807"/>
                <a:gd name="connsiteX12" fmla="*/ 175268 w 734000"/>
                <a:gd name="connsiteY12" fmla="*/ 228204 h 740807"/>
                <a:gd name="connsiteX13" fmla="*/ 188006 w 734000"/>
                <a:gd name="connsiteY13" fmla="*/ 239886 h 740807"/>
                <a:gd name="connsiteX14" fmla="*/ 176755 w 734000"/>
                <a:gd name="connsiteY14" fmla="*/ 263336 h 740807"/>
                <a:gd name="connsiteX15" fmla="*/ 204557 w 734000"/>
                <a:gd name="connsiteY15" fmla="*/ 351656 h 740807"/>
                <a:gd name="connsiteX16" fmla="*/ 280854 w 734000"/>
                <a:gd name="connsiteY16" fmla="*/ 374078 h 740807"/>
                <a:gd name="connsiteX17" fmla="*/ 318685 w 734000"/>
                <a:gd name="connsiteY17" fmla="*/ 359731 h 740807"/>
                <a:gd name="connsiteX18" fmla="*/ 369238 w 734000"/>
                <a:gd name="connsiteY18" fmla="*/ 406094 h 740807"/>
                <a:gd name="connsiteX19" fmla="*/ 326994 w 734000"/>
                <a:gd name="connsiteY19" fmla="*/ 394913 h 740807"/>
                <a:gd name="connsiteX20" fmla="*/ 284800 w 734000"/>
                <a:gd name="connsiteY20" fmla="*/ 436762 h 740807"/>
                <a:gd name="connsiteX21" fmla="*/ 385369 w 734000"/>
                <a:gd name="connsiteY21" fmla="*/ 463301 h 740807"/>
                <a:gd name="connsiteX22" fmla="*/ 415793 w 734000"/>
                <a:gd name="connsiteY22" fmla="*/ 448788 h 740807"/>
                <a:gd name="connsiteX23" fmla="*/ 428615 w 734000"/>
                <a:gd name="connsiteY23" fmla="*/ 460548 h 740807"/>
                <a:gd name="connsiteX24" fmla="*/ 454984 w 734000"/>
                <a:gd name="connsiteY24" fmla="*/ 431796 h 740807"/>
                <a:gd name="connsiteX25" fmla="*/ 443119 w 734000"/>
                <a:gd name="connsiteY25" fmla="*/ 420914 h 740807"/>
                <a:gd name="connsiteX26" fmla="*/ 457464 w 734000"/>
                <a:gd name="connsiteY26" fmla="*/ 388329 h 740807"/>
                <a:gd name="connsiteX27" fmla="*/ 428362 w 734000"/>
                <a:gd name="connsiteY27" fmla="*/ 290293 h 740807"/>
                <a:gd name="connsiteX28" fmla="*/ 428522 w 734000"/>
                <a:gd name="connsiteY28" fmla="*/ 290106 h 740807"/>
                <a:gd name="connsiteX29" fmla="*/ 427395 w 734000"/>
                <a:gd name="connsiteY29" fmla="*/ 289278 h 740807"/>
                <a:gd name="connsiteX30" fmla="*/ 427012 w 734000"/>
                <a:gd name="connsiteY30" fmla="*/ 288876 h 740807"/>
                <a:gd name="connsiteX31" fmla="*/ 426946 w 734000"/>
                <a:gd name="connsiteY31" fmla="*/ 288948 h 740807"/>
                <a:gd name="connsiteX32" fmla="*/ 352820 w 734000"/>
                <a:gd name="connsiteY32" fmla="*/ 269915 h 740807"/>
                <a:gd name="connsiteX33" fmla="*/ 307521 w 734000"/>
                <a:gd name="connsiteY33" fmla="*/ 296559 h 740807"/>
                <a:gd name="connsiteX34" fmla="*/ 255205 w 734000"/>
                <a:gd name="connsiteY34" fmla="*/ 248580 h 740807"/>
                <a:gd name="connsiteX35" fmla="*/ 258260 w 734000"/>
                <a:gd name="connsiteY35" fmla="*/ 247261 h 740807"/>
                <a:gd name="connsiteX36" fmla="*/ 296362 w 734000"/>
                <a:gd name="connsiteY36" fmla="*/ 257316 h 740807"/>
                <a:gd name="connsiteX37" fmla="*/ 334346 w 734000"/>
                <a:gd name="connsiteY37" fmla="*/ 219643 h 740807"/>
                <a:gd name="connsiteX38" fmla="*/ 243811 w 734000"/>
                <a:gd name="connsiteY38" fmla="*/ 195752 h 740807"/>
                <a:gd name="connsiteX39" fmla="*/ 213820 w 734000"/>
                <a:gd name="connsiteY39" fmla="*/ 210627 h 740807"/>
                <a:gd name="connsiteX40" fmla="*/ 201636 w 734000"/>
                <a:gd name="connsiteY40" fmla="*/ 199453 h 740807"/>
                <a:gd name="connsiteX41" fmla="*/ 175268 w 734000"/>
                <a:gd name="connsiteY41" fmla="*/ 228204 h 740807"/>
                <a:gd name="connsiteX42" fmla="*/ 0 w 734000"/>
                <a:gd name="connsiteY42" fmla="*/ 314704 h 740807"/>
                <a:gd name="connsiteX43" fmla="*/ 225227 w 734000"/>
                <a:gd name="connsiteY43" fmla="*/ 640 h 740807"/>
                <a:gd name="connsiteX44" fmla="*/ 674161 w 734000"/>
                <a:gd name="connsiteY44" fmla="*/ 143730 h 740807"/>
                <a:gd name="connsiteX45" fmla="*/ 625461 w 734000"/>
                <a:gd name="connsiteY45" fmla="*/ 591045 h 740807"/>
                <a:gd name="connsiteX46" fmla="*/ 175864 w 734000"/>
                <a:gd name="connsiteY46" fmla="*/ 668341 h 740807"/>
                <a:gd name="connsiteX47" fmla="*/ 0 w 734000"/>
                <a:gd name="connsiteY47" fmla="*/ 314704 h 740807"/>
                <a:gd name="connsiteX0" fmla="*/ 348892 w 734000"/>
                <a:gd name="connsiteY0" fmla="*/ 334499 h 746516"/>
                <a:gd name="connsiteX1" fmla="*/ 361732 w 734000"/>
                <a:gd name="connsiteY1" fmla="*/ 325976 h 746516"/>
                <a:gd name="connsiteX2" fmla="*/ 387597 w 734000"/>
                <a:gd name="connsiteY2" fmla="*/ 333463 h 746516"/>
                <a:gd name="connsiteX3" fmla="*/ 399661 w 734000"/>
                <a:gd name="connsiteY3" fmla="*/ 374530 h 746516"/>
                <a:gd name="connsiteX4" fmla="*/ 398080 w 734000"/>
                <a:gd name="connsiteY4" fmla="*/ 379610 h 746516"/>
                <a:gd name="connsiteX5" fmla="*/ 348892 w 734000"/>
                <a:gd name="connsiteY5" fmla="*/ 334499 h 746516"/>
                <a:gd name="connsiteX6" fmla="*/ 230573 w 734000"/>
                <a:gd name="connsiteY6" fmla="*/ 278925 h 746516"/>
                <a:gd name="connsiteX7" fmla="*/ 274785 w 734000"/>
                <a:gd name="connsiteY7" fmla="*/ 319471 h 746516"/>
                <a:gd name="connsiteX8" fmla="*/ 274325 w 734000"/>
                <a:gd name="connsiteY8" fmla="*/ 319587 h 746516"/>
                <a:gd name="connsiteX9" fmla="*/ 239949 w 734000"/>
                <a:gd name="connsiteY9" fmla="*/ 309719 h 746516"/>
                <a:gd name="connsiteX10" fmla="*/ 239704 w 734000"/>
                <a:gd name="connsiteY10" fmla="*/ 310010 h 746516"/>
                <a:gd name="connsiteX11" fmla="*/ 230573 w 734000"/>
                <a:gd name="connsiteY11" fmla="*/ 278925 h 746516"/>
                <a:gd name="connsiteX12" fmla="*/ 175268 w 734000"/>
                <a:gd name="connsiteY12" fmla="*/ 228204 h 746516"/>
                <a:gd name="connsiteX13" fmla="*/ 188006 w 734000"/>
                <a:gd name="connsiteY13" fmla="*/ 239886 h 746516"/>
                <a:gd name="connsiteX14" fmla="*/ 176755 w 734000"/>
                <a:gd name="connsiteY14" fmla="*/ 263336 h 746516"/>
                <a:gd name="connsiteX15" fmla="*/ 204557 w 734000"/>
                <a:gd name="connsiteY15" fmla="*/ 351656 h 746516"/>
                <a:gd name="connsiteX16" fmla="*/ 280854 w 734000"/>
                <a:gd name="connsiteY16" fmla="*/ 374078 h 746516"/>
                <a:gd name="connsiteX17" fmla="*/ 318685 w 734000"/>
                <a:gd name="connsiteY17" fmla="*/ 359731 h 746516"/>
                <a:gd name="connsiteX18" fmla="*/ 369238 w 734000"/>
                <a:gd name="connsiteY18" fmla="*/ 406094 h 746516"/>
                <a:gd name="connsiteX19" fmla="*/ 326994 w 734000"/>
                <a:gd name="connsiteY19" fmla="*/ 394913 h 746516"/>
                <a:gd name="connsiteX20" fmla="*/ 284800 w 734000"/>
                <a:gd name="connsiteY20" fmla="*/ 436762 h 746516"/>
                <a:gd name="connsiteX21" fmla="*/ 385369 w 734000"/>
                <a:gd name="connsiteY21" fmla="*/ 463301 h 746516"/>
                <a:gd name="connsiteX22" fmla="*/ 415793 w 734000"/>
                <a:gd name="connsiteY22" fmla="*/ 448788 h 746516"/>
                <a:gd name="connsiteX23" fmla="*/ 428615 w 734000"/>
                <a:gd name="connsiteY23" fmla="*/ 460548 h 746516"/>
                <a:gd name="connsiteX24" fmla="*/ 454984 w 734000"/>
                <a:gd name="connsiteY24" fmla="*/ 431796 h 746516"/>
                <a:gd name="connsiteX25" fmla="*/ 443119 w 734000"/>
                <a:gd name="connsiteY25" fmla="*/ 420914 h 746516"/>
                <a:gd name="connsiteX26" fmla="*/ 457464 w 734000"/>
                <a:gd name="connsiteY26" fmla="*/ 388329 h 746516"/>
                <a:gd name="connsiteX27" fmla="*/ 428362 w 734000"/>
                <a:gd name="connsiteY27" fmla="*/ 290293 h 746516"/>
                <a:gd name="connsiteX28" fmla="*/ 428522 w 734000"/>
                <a:gd name="connsiteY28" fmla="*/ 290106 h 746516"/>
                <a:gd name="connsiteX29" fmla="*/ 427395 w 734000"/>
                <a:gd name="connsiteY29" fmla="*/ 289278 h 746516"/>
                <a:gd name="connsiteX30" fmla="*/ 427012 w 734000"/>
                <a:gd name="connsiteY30" fmla="*/ 288876 h 746516"/>
                <a:gd name="connsiteX31" fmla="*/ 426946 w 734000"/>
                <a:gd name="connsiteY31" fmla="*/ 288948 h 746516"/>
                <a:gd name="connsiteX32" fmla="*/ 352820 w 734000"/>
                <a:gd name="connsiteY32" fmla="*/ 269915 h 746516"/>
                <a:gd name="connsiteX33" fmla="*/ 307521 w 734000"/>
                <a:gd name="connsiteY33" fmla="*/ 296559 h 746516"/>
                <a:gd name="connsiteX34" fmla="*/ 255205 w 734000"/>
                <a:gd name="connsiteY34" fmla="*/ 248580 h 746516"/>
                <a:gd name="connsiteX35" fmla="*/ 258260 w 734000"/>
                <a:gd name="connsiteY35" fmla="*/ 247261 h 746516"/>
                <a:gd name="connsiteX36" fmla="*/ 296362 w 734000"/>
                <a:gd name="connsiteY36" fmla="*/ 257316 h 746516"/>
                <a:gd name="connsiteX37" fmla="*/ 334346 w 734000"/>
                <a:gd name="connsiteY37" fmla="*/ 219643 h 746516"/>
                <a:gd name="connsiteX38" fmla="*/ 243811 w 734000"/>
                <a:gd name="connsiteY38" fmla="*/ 195752 h 746516"/>
                <a:gd name="connsiteX39" fmla="*/ 213820 w 734000"/>
                <a:gd name="connsiteY39" fmla="*/ 210627 h 746516"/>
                <a:gd name="connsiteX40" fmla="*/ 201636 w 734000"/>
                <a:gd name="connsiteY40" fmla="*/ 199453 h 746516"/>
                <a:gd name="connsiteX41" fmla="*/ 175268 w 734000"/>
                <a:gd name="connsiteY41" fmla="*/ 228204 h 746516"/>
                <a:gd name="connsiteX42" fmla="*/ 0 w 734000"/>
                <a:gd name="connsiteY42" fmla="*/ 314704 h 746516"/>
                <a:gd name="connsiteX43" fmla="*/ 225227 w 734000"/>
                <a:gd name="connsiteY43" fmla="*/ 640 h 746516"/>
                <a:gd name="connsiteX44" fmla="*/ 674161 w 734000"/>
                <a:gd name="connsiteY44" fmla="*/ 143730 h 746516"/>
                <a:gd name="connsiteX45" fmla="*/ 625461 w 734000"/>
                <a:gd name="connsiteY45" fmla="*/ 591045 h 746516"/>
                <a:gd name="connsiteX46" fmla="*/ 157724 w 734000"/>
                <a:gd name="connsiteY46" fmla="*/ 677553 h 746516"/>
                <a:gd name="connsiteX47" fmla="*/ 0 w 734000"/>
                <a:gd name="connsiteY47" fmla="*/ 314704 h 746516"/>
                <a:gd name="connsiteX0" fmla="*/ 348892 w 729929"/>
                <a:gd name="connsiteY0" fmla="*/ 332354 h 744371"/>
                <a:gd name="connsiteX1" fmla="*/ 361732 w 729929"/>
                <a:gd name="connsiteY1" fmla="*/ 323831 h 744371"/>
                <a:gd name="connsiteX2" fmla="*/ 387597 w 729929"/>
                <a:gd name="connsiteY2" fmla="*/ 331318 h 744371"/>
                <a:gd name="connsiteX3" fmla="*/ 399661 w 729929"/>
                <a:gd name="connsiteY3" fmla="*/ 372385 h 744371"/>
                <a:gd name="connsiteX4" fmla="*/ 398080 w 729929"/>
                <a:gd name="connsiteY4" fmla="*/ 377465 h 744371"/>
                <a:gd name="connsiteX5" fmla="*/ 348892 w 729929"/>
                <a:gd name="connsiteY5" fmla="*/ 332354 h 744371"/>
                <a:gd name="connsiteX6" fmla="*/ 230573 w 729929"/>
                <a:gd name="connsiteY6" fmla="*/ 276780 h 744371"/>
                <a:gd name="connsiteX7" fmla="*/ 274785 w 729929"/>
                <a:gd name="connsiteY7" fmla="*/ 317326 h 744371"/>
                <a:gd name="connsiteX8" fmla="*/ 274325 w 729929"/>
                <a:gd name="connsiteY8" fmla="*/ 317442 h 744371"/>
                <a:gd name="connsiteX9" fmla="*/ 239949 w 729929"/>
                <a:gd name="connsiteY9" fmla="*/ 307574 h 744371"/>
                <a:gd name="connsiteX10" fmla="*/ 239704 w 729929"/>
                <a:gd name="connsiteY10" fmla="*/ 307865 h 744371"/>
                <a:gd name="connsiteX11" fmla="*/ 230573 w 729929"/>
                <a:gd name="connsiteY11" fmla="*/ 276780 h 744371"/>
                <a:gd name="connsiteX12" fmla="*/ 175268 w 729929"/>
                <a:gd name="connsiteY12" fmla="*/ 226059 h 744371"/>
                <a:gd name="connsiteX13" fmla="*/ 188006 w 729929"/>
                <a:gd name="connsiteY13" fmla="*/ 237741 h 744371"/>
                <a:gd name="connsiteX14" fmla="*/ 176755 w 729929"/>
                <a:gd name="connsiteY14" fmla="*/ 261191 h 744371"/>
                <a:gd name="connsiteX15" fmla="*/ 204557 w 729929"/>
                <a:gd name="connsiteY15" fmla="*/ 349511 h 744371"/>
                <a:gd name="connsiteX16" fmla="*/ 280854 w 729929"/>
                <a:gd name="connsiteY16" fmla="*/ 371933 h 744371"/>
                <a:gd name="connsiteX17" fmla="*/ 318685 w 729929"/>
                <a:gd name="connsiteY17" fmla="*/ 357586 h 744371"/>
                <a:gd name="connsiteX18" fmla="*/ 369238 w 729929"/>
                <a:gd name="connsiteY18" fmla="*/ 403949 h 744371"/>
                <a:gd name="connsiteX19" fmla="*/ 326994 w 729929"/>
                <a:gd name="connsiteY19" fmla="*/ 392768 h 744371"/>
                <a:gd name="connsiteX20" fmla="*/ 284800 w 729929"/>
                <a:gd name="connsiteY20" fmla="*/ 434617 h 744371"/>
                <a:gd name="connsiteX21" fmla="*/ 385369 w 729929"/>
                <a:gd name="connsiteY21" fmla="*/ 461156 h 744371"/>
                <a:gd name="connsiteX22" fmla="*/ 415793 w 729929"/>
                <a:gd name="connsiteY22" fmla="*/ 446643 h 744371"/>
                <a:gd name="connsiteX23" fmla="*/ 428615 w 729929"/>
                <a:gd name="connsiteY23" fmla="*/ 458403 h 744371"/>
                <a:gd name="connsiteX24" fmla="*/ 454984 w 729929"/>
                <a:gd name="connsiteY24" fmla="*/ 429651 h 744371"/>
                <a:gd name="connsiteX25" fmla="*/ 443119 w 729929"/>
                <a:gd name="connsiteY25" fmla="*/ 418769 h 744371"/>
                <a:gd name="connsiteX26" fmla="*/ 457464 w 729929"/>
                <a:gd name="connsiteY26" fmla="*/ 386184 h 744371"/>
                <a:gd name="connsiteX27" fmla="*/ 428362 w 729929"/>
                <a:gd name="connsiteY27" fmla="*/ 288148 h 744371"/>
                <a:gd name="connsiteX28" fmla="*/ 428522 w 729929"/>
                <a:gd name="connsiteY28" fmla="*/ 287961 h 744371"/>
                <a:gd name="connsiteX29" fmla="*/ 427395 w 729929"/>
                <a:gd name="connsiteY29" fmla="*/ 287133 h 744371"/>
                <a:gd name="connsiteX30" fmla="*/ 427012 w 729929"/>
                <a:gd name="connsiteY30" fmla="*/ 286731 h 744371"/>
                <a:gd name="connsiteX31" fmla="*/ 426946 w 729929"/>
                <a:gd name="connsiteY31" fmla="*/ 286803 h 744371"/>
                <a:gd name="connsiteX32" fmla="*/ 352820 w 729929"/>
                <a:gd name="connsiteY32" fmla="*/ 267770 h 744371"/>
                <a:gd name="connsiteX33" fmla="*/ 307521 w 729929"/>
                <a:gd name="connsiteY33" fmla="*/ 294414 h 744371"/>
                <a:gd name="connsiteX34" fmla="*/ 255205 w 729929"/>
                <a:gd name="connsiteY34" fmla="*/ 246435 h 744371"/>
                <a:gd name="connsiteX35" fmla="*/ 258260 w 729929"/>
                <a:gd name="connsiteY35" fmla="*/ 245116 h 744371"/>
                <a:gd name="connsiteX36" fmla="*/ 296362 w 729929"/>
                <a:gd name="connsiteY36" fmla="*/ 255171 h 744371"/>
                <a:gd name="connsiteX37" fmla="*/ 334346 w 729929"/>
                <a:gd name="connsiteY37" fmla="*/ 217498 h 744371"/>
                <a:gd name="connsiteX38" fmla="*/ 243811 w 729929"/>
                <a:gd name="connsiteY38" fmla="*/ 193607 h 744371"/>
                <a:gd name="connsiteX39" fmla="*/ 213820 w 729929"/>
                <a:gd name="connsiteY39" fmla="*/ 208482 h 744371"/>
                <a:gd name="connsiteX40" fmla="*/ 201636 w 729929"/>
                <a:gd name="connsiteY40" fmla="*/ 197308 h 744371"/>
                <a:gd name="connsiteX41" fmla="*/ 175268 w 729929"/>
                <a:gd name="connsiteY41" fmla="*/ 226059 h 744371"/>
                <a:gd name="connsiteX42" fmla="*/ 0 w 729929"/>
                <a:gd name="connsiteY42" fmla="*/ 312559 h 744371"/>
                <a:gd name="connsiteX43" fmla="*/ 213524 w 729929"/>
                <a:gd name="connsiteY43" fmla="*/ 687 h 744371"/>
                <a:gd name="connsiteX44" fmla="*/ 674161 w 729929"/>
                <a:gd name="connsiteY44" fmla="*/ 141585 h 744371"/>
                <a:gd name="connsiteX45" fmla="*/ 625461 w 729929"/>
                <a:gd name="connsiteY45" fmla="*/ 588900 h 744371"/>
                <a:gd name="connsiteX46" fmla="*/ 157724 w 729929"/>
                <a:gd name="connsiteY46" fmla="*/ 675408 h 744371"/>
                <a:gd name="connsiteX47" fmla="*/ 0 w 729929"/>
                <a:gd name="connsiteY47" fmla="*/ 312559 h 744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29929" h="744371">
                  <a:moveTo>
                    <a:pt x="348892" y="332354"/>
                  </a:moveTo>
                  <a:cubicBezTo>
                    <a:pt x="352388" y="329029"/>
                    <a:pt x="356359" y="326061"/>
                    <a:pt x="361732" y="323831"/>
                  </a:cubicBezTo>
                  <a:cubicBezTo>
                    <a:pt x="374189" y="321528"/>
                    <a:pt x="379381" y="323623"/>
                    <a:pt x="387597" y="331318"/>
                  </a:cubicBezTo>
                  <a:cubicBezTo>
                    <a:pt x="398618" y="341866"/>
                    <a:pt x="403216" y="357495"/>
                    <a:pt x="399661" y="372385"/>
                  </a:cubicBezTo>
                  <a:cubicBezTo>
                    <a:pt x="399245" y="374125"/>
                    <a:pt x="398726" y="375825"/>
                    <a:pt x="398080" y="377465"/>
                  </a:cubicBezTo>
                  <a:lnTo>
                    <a:pt x="348892" y="332354"/>
                  </a:lnTo>
                  <a:close/>
                  <a:moveTo>
                    <a:pt x="230573" y="276780"/>
                  </a:moveTo>
                  <a:lnTo>
                    <a:pt x="274785" y="317326"/>
                  </a:lnTo>
                  <a:lnTo>
                    <a:pt x="274325" y="317442"/>
                  </a:lnTo>
                  <a:cubicBezTo>
                    <a:pt x="260660" y="320930"/>
                    <a:pt x="248947" y="316497"/>
                    <a:pt x="239949" y="307574"/>
                  </a:cubicBezTo>
                  <a:lnTo>
                    <a:pt x="239704" y="307865"/>
                  </a:lnTo>
                  <a:cubicBezTo>
                    <a:pt x="231988" y="299485"/>
                    <a:pt x="228612" y="288033"/>
                    <a:pt x="230573" y="276780"/>
                  </a:cubicBezTo>
                  <a:close/>
                  <a:moveTo>
                    <a:pt x="175268" y="226059"/>
                  </a:moveTo>
                  <a:lnTo>
                    <a:pt x="188006" y="237741"/>
                  </a:lnTo>
                  <a:cubicBezTo>
                    <a:pt x="183964" y="244973"/>
                    <a:pt x="178732" y="252910"/>
                    <a:pt x="176755" y="261191"/>
                  </a:cubicBezTo>
                  <a:cubicBezTo>
                    <a:pt x="168623" y="294406"/>
                    <a:pt x="174493" y="321834"/>
                    <a:pt x="204557" y="349511"/>
                  </a:cubicBezTo>
                  <a:cubicBezTo>
                    <a:pt x="225638" y="367415"/>
                    <a:pt x="253310" y="375547"/>
                    <a:pt x="280854" y="371933"/>
                  </a:cubicBezTo>
                  <a:cubicBezTo>
                    <a:pt x="294628" y="370126"/>
                    <a:pt x="307353" y="365103"/>
                    <a:pt x="318685" y="357586"/>
                  </a:cubicBezTo>
                  <a:lnTo>
                    <a:pt x="369238" y="403949"/>
                  </a:lnTo>
                  <a:cubicBezTo>
                    <a:pt x="354173" y="408155"/>
                    <a:pt x="338011" y="403876"/>
                    <a:pt x="326994" y="392768"/>
                  </a:cubicBezTo>
                  <a:lnTo>
                    <a:pt x="284800" y="434617"/>
                  </a:lnTo>
                  <a:cubicBezTo>
                    <a:pt x="311024" y="461056"/>
                    <a:pt x="349514" y="471213"/>
                    <a:pt x="385369" y="461156"/>
                  </a:cubicBezTo>
                  <a:cubicBezTo>
                    <a:pt x="396446" y="458049"/>
                    <a:pt x="406734" y="453163"/>
                    <a:pt x="415793" y="446643"/>
                  </a:cubicBezTo>
                  <a:lnTo>
                    <a:pt x="428615" y="458403"/>
                  </a:lnTo>
                  <a:lnTo>
                    <a:pt x="454984" y="429651"/>
                  </a:lnTo>
                  <a:lnTo>
                    <a:pt x="443119" y="418769"/>
                  </a:lnTo>
                  <a:cubicBezTo>
                    <a:pt x="449792" y="409048"/>
                    <a:pt x="454639" y="398018"/>
                    <a:pt x="457464" y="386184"/>
                  </a:cubicBezTo>
                  <a:cubicBezTo>
                    <a:pt x="465960" y="350599"/>
                    <a:pt x="454859" y="313234"/>
                    <a:pt x="428362" y="288148"/>
                  </a:cubicBezTo>
                  <a:lnTo>
                    <a:pt x="428522" y="287961"/>
                  </a:lnTo>
                  <a:cubicBezTo>
                    <a:pt x="428167" y="287660"/>
                    <a:pt x="427809" y="287362"/>
                    <a:pt x="427395" y="287133"/>
                  </a:cubicBezTo>
                  <a:lnTo>
                    <a:pt x="427012" y="286731"/>
                  </a:lnTo>
                  <a:lnTo>
                    <a:pt x="426946" y="286803"/>
                  </a:lnTo>
                  <a:cubicBezTo>
                    <a:pt x="406154" y="269986"/>
                    <a:pt x="378148" y="260836"/>
                    <a:pt x="352820" y="267770"/>
                  </a:cubicBezTo>
                  <a:cubicBezTo>
                    <a:pt x="336255" y="272306"/>
                    <a:pt x="322112" y="280465"/>
                    <a:pt x="307521" y="294414"/>
                  </a:cubicBezTo>
                  <a:lnTo>
                    <a:pt x="255205" y="246435"/>
                  </a:lnTo>
                  <a:lnTo>
                    <a:pt x="258260" y="245116"/>
                  </a:lnTo>
                  <a:cubicBezTo>
                    <a:pt x="271844" y="241306"/>
                    <a:pt x="286426" y="245154"/>
                    <a:pt x="296362" y="255171"/>
                  </a:cubicBezTo>
                  <a:lnTo>
                    <a:pt x="334346" y="217498"/>
                  </a:lnTo>
                  <a:cubicBezTo>
                    <a:pt x="310738" y="193696"/>
                    <a:pt x="276089" y="184553"/>
                    <a:pt x="243811" y="193607"/>
                  </a:cubicBezTo>
                  <a:cubicBezTo>
                    <a:pt x="232788" y="196699"/>
                    <a:pt x="222632" y="201748"/>
                    <a:pt x="213820" y="208482"/>
                  </a:cubicBezTo>
                  <a:lnTo>
                    <a:pt x="201636" y="197308"/>
                  </a:lnTo>
                  <a:lnTo>
                    <a:pt x="175268" y="226059"/>
                  </a:lnTo>
                  <a:close/>
                  <a:moveTo>
                    <a:pt x="0" y="312559"/>
                  </a:moveTo>
                  <a:cubicBezTo>
                    <a:pt x="86239" y="219186"/>
                    <a:pt x="140005" y="115419"/>
                    <a:pt x="213524" y="687"/>
                  </a:cubicBezTo>
                  <a:cubicBezTo>
                    <a:pt x="387144" y="-6545"/>
                    <a:pt x="605505" y="43550"/>
                    <a:pt x="674161" y="141585"/>
                  </a:cubicBezTo>
                  <a:cubicBezTo>
                    <a:pt x="742817" y="239621"/>
                    <a:pt x="769900" y="428944"/>
                    <a:pt x="625461" y="588900"/>
                  </a:cubicBezTo>
                  <a:cubicBezTo>
                    <a:pt x="475818" y="769866"/>
                    <a:pt x="290388" y="784759"/>
                    <a:pt x="157724" y="675408"/>
                  </a:cubicBezTo>
                  <a:cubicBezTo>
                    <a:pt x="49897" y="575950"/>
                    <a:pt x="27078" y="415510"/>
                    <a:pt x="0" y="3125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Diagonal Stripe 18">
              <a:extLst>
                <a:ext uri="{FF2B5EF4-FFF2-40B4-BE49-F238E27FC236}">
                  <a16:creationId xmlns:a16="http://schemas.microsoft.com/office/drawing/2014/main" id="{8A9D72A3-6FB5-4809-942B-7737C5364641}"/>
                </a:ext>
              </a:extLst>
            </p:cNvPr>
            <p:cNvSpPr>
              <a:spLocks noChangeAspect="1"/>
            </p:cNvSpPr>
            <p:nvPr/>
          </p:nvSpPr>
          <p:spPr>
            <a:xfrm rot="1410982">
              <a:off x="4070449" y="2766517"/>
              <a:ext cx="664631" cy="516467"/>
            </a:xfrm>
            <a:custGeom>
              <a:avLst/>
              <a:gdLst>
                <a:gd name="connsiteX0" fmla="*/ 135309 w 423074"/>
                <a:gd name="connsiteY0" fmla="*/ 155518 h 479287"/>
                <a:gd name="connsiteX1" fmla="*/ 261657 w 423074"/>
                <a:gd name="connsiteY1" fmla="*/ 130931 h 479287"/>
                <a:gd name="connsiteX2" fmla="*/ 348802 w 423074"/>
                <a:gd name="connsiteY2" fmla="*/ 966 h 479287"/>
                <a:gd name="connsiteX3" fmla="*/ 413416 w 423074"/>
                <a:gd name="connsiteY3" fmla="*/ 197164 h 479287"/>
                <a:gd name="connsiteX4" fmla="*/ 341534 w 423074"/>
                <a:gd name="connsiteY4" fmla="*/ 362378 h 479287"/>
                <a:gd name="connsiteX5" fmla="*/ 185579 w 423074"/>
                <a:gd name="connsiteY5" fmla="*/ 451773 h 479287"/>
                <a:gd name="connsiteX6" fmla="*/ 28008 w 423074"/>
                <a:gd name="connsiteY6" fmla="*/ 458124 h 479287"/>
                <a:gd name="connsiteX7" fmla="*/ 98259 w 423074"/>
                <a:gd name="connsiteY7" fmla="*/ 319870 h 479287"/>
                <a:gd name="connsiteX8" fmla="*/ 135309 w 423074"/>
                <a:gd name="connsiteY8" fmla="*/ 155518 h 479287"/>
                <a:gd name="connsiteX0" fmla="*/ 135309 w 423074"/>
                <a:gd name="connsiteY0" fmla="*/ 155518 h 479287"/>
                <a:gd name="connsiteX1" fmla="*/ 261657 w 423074"/>
                <a:gd name="connsiteY1" fmla="*/ 130931 h 479287"/>
                <a:gd name="connsiteX2" fmla="*/ 348802 w 423074"/>
                <a:gd name="connsiteY2" fmla="*/ 966 h 479287"/>
                <a:gd name="connsiteX3" fmla="*/ 413416 w 423074"/>
                <a:gd name="connsiteY3" fmla="*/ 197164 h 479287"/>
                <a:gd name="connsiteX4" fmla="*/ 353673 w 423074"/>
                <a:gd name="connsiteY4" fmla="*/ 370280 h 479287"/>
                <a:gd name="connsiteX5" fmla="*/ 185579 w 423074"/>
                <a:gd name="connsiteY5" fmla="*/ 451773 h 479287"/>
                <a:gd name="connsiteX6" fmla="*/ 28008 w 423074"/>
                <a:gd name="connsiteY6" fmla="*/ 458124 h 479287"/>
                <a:gd name="connsiteX7" fmla="*/ 98259 w 423074"/>
                <a:gd name="connsiteY7" fmla="*/ 319870 h 479287"/>
                <a:gd name="connsiteX8" fmla="*/ 135309 w 423074"/>
                <a:gd name="connsiteY8" fmla="*/ 155518 h 479287"/>
                <a:gd name="connsiteX0" fmla="*/ 135309 w 423074"/>
                <a:gd name="connsiteY0" fmla="*/ 155518 h 479287"/>
                <a:gd name="connsiteX1" fmla="*/ 261657 w 423074"/>
                <a:gd name="connsiteY1" fmla="*/ 130931 h 479287"/>
                <a:gd name="connsiteX2" fmla="*/ 348802 w 423074"/>
                <a:gd name="connsiteY2" fmla="*/ 966 h 479287"/>
                <a:gd name="connsiteX3" fmla="*/ 413416 w 423074"/>
                <a:gd name="connsiteY3" fmla="*/ 197164 h 479287"/>
                <a:gd name="connsiteX4" fmla="*/ 324557 w 423074"/>
                <a:gd name="connsiteY4" fmla="*/ 398504 h 479287"/>
                <a:gd name="connsiteX5" fmla="*/ 185579 w 423074"/>
                <a:gd name="connsiteY5" fmla="*/ 451773 h 479287"/>
                <a:gd name="connsiteX6" fmla="*/ 28008 w 423074"/>
                <a:gd name="connsiteY6" fmla="*/ 458124 h 479287"/>
                <a:gd name="connsiteX7" fmla="*/ 98259 w 423074"/>
                <a:gd name="connsiteY7" fmla="*/ 319870 h 479287"/>
                <a:gd name="connsiteX8" fmla="*/ 135309 w 423074"/>
                <a:gd name="connsiteY8" fmla="*/ 155518 h 479287"/>
                <a:gd name="connsiteX0" fmla="*/ 135309 w 423074"/>
                <a:gd name="connsiteY0" fmla="*/ 155518 h 479287"/>
                <a:gd name="connsiteX1" fmla="*/ 261657 w 423074"/>
                <a:gd name="connsiteY1" fmla="*/ 130931 h 479287"/>
                <a:gd name="connsiteX2" fmla="*/ 348802 w 423074"/>
                <a:gd name="connsiteY2" fmla="*/ 966 h 479287"/>
                <a:gd name="connsiteX3" fmla="*/ 413416 w 423074"/>
                <a:gd name="connsiteY3" fmla="*/ 197164 h 479287"/>
                <a:gd name="connsiteX4" fmla="*/ 389082 w 423074"/>
                <a:gd name="connsiteY4" fmla="*/ 331670 h 479287"/>
                <a:gd name="connsiteX5" fmla="*/ 324557 w 423074"/>
                <a:gd name="connsiteY5" fmla="*/ 398504 h 479287"/>
                <a:gd name="connsiteX6" fmla="*/ 185579 w 423074"/>
                <a:gd name="connsiteY6" fmla="*/ 451773 h 479287"/>
                <a:gd name="connsiteX7" fmla="*/ 28008 w 423074"/>
                <a:gd name="connsiteY7" fmla="*/ 458124 h 479287"/>
                <a:gd name="connsiteX8" fmla="*/ 98259 w 423074"/>
                <a:gd name="connsiteY8" fmla="*/ 319870 h 479287"/>
                <a:gd name="connsiteX9" fmla="*/ 135309 w 423074"/>
                <a:gd name="connsiteY9" fmla="*/ 155518 h 479287"/>
                <a:gd name="connsiteX0" fmla="*/ 135309 w 423074"/>
                <a:gd name="connsiteY0" fmla="*/ 155518 h 479286"/>
                <a:gd name="connsiteX1" fmla="*/ 261657 w 423074"/>
                <a:gd name="connsiteY1" fmla="*/ 130931 h 479286"/>
                <a:gd name="connsiteX2" fmla="*/ 348802 w 423074"/>
                <a:gd name="connsiteY2" fmla="*/ 966 h 479286"/>
                <a:gd name="connsiteX3" fmla="*/ 413416 w 423074"/>
                <a:gd name="connsiteY3" fmla="*/ 197164 h 479286"/>
                <a:gd name="connsiteX4" fmla="*/ 389082 w 423074"/>
                <a:gd name="connsiteY4" fmla="*/ 331670 h 479286"/>
                <a:gd name="connsiteX5" fmla="*/ 324557 w 423074"/>
                <a:gd name="connsiteY5" fmla="*/ 398504 h 479286"/>
                <a:gd name="connsiteX6" fmla="*/ 185579 w 423074"/>
                <a:gd name="connsiteY6" fmla="*/ 451772 h 479286"/>
                <a:gd name="connsiteX7" fmla="*/ 28008 w 423074"/>
                <a:gd name="connsiteY7" fmla="*/ 458124 h 479286"/>
                <a:gd name="connsiteX8" fmla="*/ 98259 w 423074"/>
                <a:gd name="connsiteY8" fmla="*/ 319870 h 479286"/>
                <a:gd name="connsiteX9" fmla="*/ 135309 w 423074"/>
                <a:gd name="connsiteY9" fmla="*/ 155518 h 479286"/>
                <a:gd name="connsiteX0" fmla="*/ 135309 w 423074"/>
                <a:gd name="connsiteY0" fmla="*/ 155518 h 479286"/>
                <a:gd name="connsiteX1" fmla="*/ 261657 w 423074"/>
                <a:gd name="connsiteY1" fmla="*/ 130931 h 479286"/>
                <a:gd name="connsiteX2" fmla="*/ 348802 w 423074"/>
                <a:gd name="connsiteY2" fmla="*/ 966 h 479286"/>
                <a:gd name="connsiteX3" fmla="*/ 413416 w 423074"/>
                <a:gd name="connsiteY3" fmla="*/ 197164 h 479286"/>
                <a:gd name="connsiteX4" fmla="*/ 398593 w 423074"/>
                <a:gd name="connsiteY4" fmla="*/ 317776 h 479286"/>
                <a:gd name="connsiteX5" fmla="*/ 324557 w 423074"/>
                <a:gd name="connsiteY5" fmla="*/ 398504 h 479286"/>
                <a:gd name="connsiteX6" fmla="*/ 185579 w 423074"/>
                <a:gd name="connsiteY6" fmla="*/ 451772 h 479286"/>
                <a:gd name="connsiteX7" fmla="*/ 28008 w 423074"/>
                <a:gd name="connsiteY7" fmla="*/ 458124 h 479286"/>
                <a:gd name="connsiteX8" fmla="*/ 98259 w 423074"/>
                <a:gd name="connsiteY8" fmla="*/ 319870 h 479286"/>
                <a:gd name="connsiteX9" fmla="*/ 135309 w 423074"/>
                <a:gd name="connsiteY9" fmla="*/ 155518 h 479286"/>
                <a:gd name="connsiteX0" fmla="*/ 135309 w 423074"/>
                <a:gd name="connsiteY0" fmla="*/ 155518 h 479286"/>
                <a:gd name="connsiteX1" fmla="*/ 261657 w 423074"/>
                <a:gd name="connsiteY1" fmla="*/ 130931 h 479286"/>
                <a:gd name="connsiteX2" fmla="*/ 348802 w 423074"/>
                <a:gd name="connsiteY2" fmla="*/ 966 h 479286"/>
                <a:gd name="connsiteX3" fmla="*/ 413416 w 423074"/>
                <a:gd name="connsiteY3" fmla="*/ 197164 h 479286"/>
                <a:gd name="connsiteX4" fmla="*/ 398593 w 423074"/>
                <a:gd name="connsiteY4" fmla="*/ 317776 h 479286"/>
                <a:gd name="connsiteX5" fmla="*/ 330849 w 423074"/>
                <a:gd name="connsiteY5" fmla="*/ 388120 h 479286"/>
                <a:gd name="connsiteX6" fmla="*/ 185579 w 423074"/>
                <a:gd name="connsiteY6" fmla="*/ 451772 h 479286"/>
                <a:gd name="connsiteX7" fmla="*/ 28008 w 423074"/>
                <a:gd name="connsiteY7" fmla="*/ 458124 h 479286"/>
                <a:gd name="connsiteX8" fmla="*/ 98259 w 423074"/>
                <a:gd name="connsiteY8" fmla="*/ 319870 h 479286"/>
                <a:gd name="connsiteX9" fmla="*/ 135309 w 423074"/>
                <a:gd name="connsiteY9" fmla="*/ 155518 h 479286"/>
                <a:gd name="connsiteX0" fmla="*/ 135309 w 423074"/>
                <a:gd name="connsiteY0" fmla="*/ 155518 h 479286"/>
                <a:gd name="connsiteX1" fmla="*/ 261657 w 423074"/>
                <a:gd name="connsiteY1" fmla="*/ 130931 h 479286"/>
                <a:gd name="connsiteX2" fmla="*/ 348802 w 423074"/>
                <a:gd name="connsiteY2" fmla="*/ 966 h 479286"/>
                <a:gd name="connsiteX3" fmla="*/ 413416 w 423074"/>
                <a:gd name="connsiteY3" fmla="*/ 197164 h 479286"/>
                <a:gd name="connsiteX4" fmla="*/ 398593 w 423074"/>
                <a:gd name="connsiteY4" fmla="*/ 317776 h 479286"/>
                <a:gd name="connsiteX5" fmla="*/ 330849 w 423074"/>
                <a:gd name="connsiteY5" fmla="*/ 388120 h 479286"/>
                <a:gd name="connsiteX6" fmla="*/ 185579 w 423074"/>
                <a:gd name="connsiteY6" fmla="*/ 451772 h 479286"/>
                <a:gd name="connsiteX7" fmla="*/ 28008 w 423074"/>
                <a:gd name="connsiteY7" fmla="*/ 458124 h 479286"/>
                <a:gd name="connsiteX8" fmla="*/ 98259 w 423074"/>
                <a:gd name="connsiteY8" fmla="*/ 319870 h 479286"/>
                <a:gd name="connsiteX9" fmla="*/ 135309 w 423074"/>
                <a:gd name="connsiteY9" fmla="*/ 155518 h 479286"/>
                <a:gd name="connsiteX0" fmla="*/ 135309 w 423074"/>
                <a:gd name="connsiteY0" fmla="*/ 155518 h 479286"/>
                <a:gd name="connsiteX1" fmla="*/ 261657 w 423074"/>
                <a:gd name="connsiteY1" fmla="*/ 130931 h 479286"/>
                <a:gd name="connsiteX2" fmla="*/ 348802 w 423074"/>
                <a:gd name="connsiteY2" fmla="*/ 966 h 479286"/>
                <a:gd name="connsiteX3" fmla="*/ 413416 w 423074"/>
                <a:gd name="connsiteY3" fmla="*/ 197164 h 479286"/>
                <a:gd name="connsiteX4" fmla="*/ 398593 w 423074"/>
                <a:gd name="connsiteY4" fmla="*/ 317776 h 479286"/>
                <a:gd name="connsiteX5" fmla="*/ 338605 w 423074"/>
                <a:gd name="connsiteY5" fmla="*/ 372615 h 479286"/>
                <a:gd name="connsiteX6" fmla="*/ 185579 w 423074"/>
                <a:gd name="connsiteY6" fmla="*/ 451772 h 479286"/>
                <a:gd name="connsiteX7" fmla="*/ 28008 w 423074"/>
                <a:gd name="connsiteY7" fmla="*/ 458124 h 479286"/>
                <a:gd name="connsiteX8" fmla="*/ 98259 w 423074"/>
                <a:gd name="connsiteY8" fmla="*/ 319870 h 479286"/>
                <a:gd name="connsiteX9" fmla="*/ 135309 w 423074"/>
                <a:gd name="connsiteY9" fmla="*/ 155518 h 479286"/>
                <a:gd name="connsiteX0" fmla="*/ 135309 w 423074"/>
                <a:gd name="connsiteY0" fmla="*/ 155518 h 479286"/>
                <a:gd name="connsiteX1" fmla="*/ 261657 w 423074"/>
                <a:gd name="connsiteY1" fmla="*/ 130931 h 479286"/>
                <a:gd name="connsiteX2" fmla="*/ 348802 w 423074"/>
                <a:gd name="connsiteY2" fmla="*/ 966 h 479286"/>
                <a:gd name="connsiteX3" fmla="*/ 413416 w 423074"/>
                <a:gd name="connsiteY3" fmla="*/ 197164 h 479286"/>
                <a:gd name="connsiteX4" fmla="*/ 398593 w 423074"/>
                <a:gd name="connsiteY4" fmla="*/ 317776 h 479286"/>
                <a:gd name="connsiteX5" fmla="*/ 338605 w 423074"/>
                <a:gd name="connsiteY5" fmla="*/ 372615 h 479286"/>
                <a:gd name="connsiteX6" fmla="*/ 185579 w 423074"/>
                <a:gd name="connsiteY6" fmla="*/ 451772 h 479286"/>
                <a:gd name="connsiteX7" fmla="*/ 28008 w 423074"/>
                <a:gd name="connsiteY7" fmla="*/ 458124 h 479286"/>
                <a:gd name="connsiteX8" fmla="*/ 98259 w 423074"/>
                <a:gd name="connsiteY8" fmla="*/ 319870 h 479286"/>
                <a:gd name="connsiteX9" fmla="*/ 135309 w 423074"/>
                <a:gd name="connsiteY9" fmla="*/ 155518 h 479286"/>
                <a:gd name="connsiteX0" fmla="*/ 135309 w 423074"/>
                <a:gd name="connsiteY0" fmla="*/ 155518 h 479286"/>
                <a:gd name="connsiteX1" fmla="*/ 261657 w 423074"/>
                <a:gd name="connsiteY1" fmla="*/ 130931 h 479286"/>
                <a:gd name="connsiteX2" fmla="*/ 348802 w 423074"/>
                <a:gd name="connsiteY2" fmla="*/ 966 h 479286"/>
                <a:gd name="connsiteX3" fmla="*/ 413416 w 423074"/>
                <a:gd name="connsiteY3" fmla="*/ 197164 h 479286"/>
                <a:gd name="connsiteX4" fmla="*/ 388499 w 423074"/>
                <a:gd name="connsiteY4" fmla="*/ 318212 h 479286"/>
                <a:gd name="connsiteX5" fmla="*/ 338605 w 423074"/>
                <a:gd name="connsiteY5" fmla="*/ 372615 h 479286"/>
                <a:gd name="connsiteX6" fmla="*/ 185579 w 423074"/>
                <a:gd name="connsiteY6" fmla="*/ 451772 h 479286"/>
                <a:gd name="connsiteX7" fmla="*/ 28008 w 423074"/>
                <a:gd name="connsiteY7" fmla="*/ 458124 h 479286"/>
                <a:gd name="connsiteX8" fmla="*/ 98259 w 423074"/>
                <a:gd name="connsiteY8" fmla="*/ 319870 h 479286"/>
                <a:gd name="connsiteX9" fmla="*/ 135309 w 423074"/>
                <a:gd name="connsiteY9" fmla="*/ 155518 h 479286"/>
                <a:gd name="connsiteX0" fmla="*/ 135309 w 423074"/>
                <a:gd name="connsiteY0" fmla="*/ 155518 h 479286"/>
                <a:gd name="connsiteX1" fmla="*/ 261657 w 423074"/>
                <a:gd name="connsiteY1" fmla="*/ 130931 h 479286"/>
                <a:gd name="connsiteX2" fmla="*/ 348802 w 423074"/>
                <a:gd name="connsiteY2" fmla="*/ 966 h 479286"/>
                <a:gd name="connsiteX3" fmla="*/ 413416 w 423074"/>
                <a:gd name="connsiteY3" fmla="*/ 197164 h 479286"/>
                <a:gd name="connsiteX4" fmla="*/ 388499 w 423074"/>
                <a:gd name="connsiteY4" fmla="*/ 318212 h 479286"/>
                <a:gd name="connsiteX5" fmla="*/ 347379 w 423074"/>
                <a:gd name="connsiteY5" fmla="*/ 380662 h 479286"/>
                <a:gd name="connsiteX6" fmla="*/ 185579 w 423074"/>
                <a:gd name="connsiteY6" fmla="*/ 451772 h 479286"/>
                <a:gd name="connsiteX7" fmla="*/ 28008 w 423074"/>
                <a:gd name="connsiteY7" fmla="*/ 458124 h 479286"/>
                <a:gd name="connsiteX8" fmla="*/ 98259 w 423074"/>
                <a:gd name="connsiteY8" fmla="*/ 319870 h 479286"/>
                <a:gd name="connsiteX9" fmla="*/ 135309 w 423074"/>
                <a:gd name="connsiteY9" fmla="*/ 155518 h 479286"/>
                <a:gd name="connsiteX0" fmla="*/ 135309 w 396687"/>
                <a:gd name="connsiteY0" fmla="*/ 155783 h 479551"/>
                <a:gd name="connsiteX1" fmla="*/ 261657 w 396687"/>
                <a:gd name="connsiteY1" fmla="*/ 131196 h 479551"/>
                <a:gd name="connsiteX2" fmla="*/ 348802 w 396687"/>
                <a:gd name="connsiteY2" fmla="*/ 1231 h 479551"/>
                <a:gd name="connsiteX3" fmla="*/ 384590 w 396687"/>
                <a:gd name="connsiteY3" fmla="*/ 232383 h 479551"/>
                <a:gd name="connsiteX4" fmla="*/ 388499 w 396687"/>
                <a:gd name="connsiteY4" fmla="*/ 318477 h 479551"/>
                <a:gd name="connsiteX5" fmla="*/ 347379 w 396687"/>
                <a:gd name="connsiteY5" fmla="*/ 380927 h 479551"/>
                <a:gd name="connsiteX6" fmla="*/ 185579 w 396687"/>
                <a:gd name="connsiteY6" fmla="*/ 452037 h 479551"/>
                <a:gd name="connsiteX7" fmla="*/ 28008 w 396687"/>
                <a:gd name="connsiteY7" fmla="*/ 458389 h 479551"/>
                <a:gd name="connsiteX8" fmla="*/ 98259 w 396687"/>
                <a:gd name="connsiteY8" fmla="*/ 320135 h 479551"/>
                <a:gd name="connsiteX9" fmla="*/ 135309 w 396687"/>
                <a:gd name="connsiteY9" fmla="*/ 155783 h 479551"/>
                <a:gd name="connsiteX0" fmla="*/ 135309 w 411002"/>
                <a:gd name="connsiteY0" fmla="*/ 155418 h 479186"/>
                <a:gd name="connsiteX1" fmla="*/ 261657 w 411002"/>
                <a:gd name="connsiteY1" fmla="*/ 130831 h 479186"/>
                <a:gd name="connsiteX2" fmla="*/ 348802 w 411002"/>
                <a:gd name="connsiteY2" fmla="*/ 866 h 479186"/>
                <a:gd name="connsiteX3" fmla="*/ 400684 w 411002"/>
                <a:gd name="connsiteY3" fmla="*/ 214469 h 479186"/>
                <a:gd name="connsiteX4" fmla="*/ 388499 w 411002"/>
                <a:gd name="connsiteY4" fmla="*/ 318112 h 479186"/>
                <a:gd name="connsiteX5" fmla="*/ 347379 w 411002"/>
                <a:gd name="connsiteY5" fmla="*/ 380562 h 479186"/>
                <a:gd name="connsiteX6" fmla="*/ 185579 w 411002"/>
                <a:gd name="connsiteY6" fmla="*/ 451672 h 479186"/>
                <a:gd name="connsiteX7" fmla="*/ 28008 w 411002"/>
                <a:gd name="connsiteY7" fmla="*/ 458024 h 479186"/>
                <a:gd name="connsiteX8" fmla="*/ 98259 w 411002"/>
                <a:gd name="connsiteY8" fmla="*/ 319770 h 479186"/>
                <a:gd name="connsiteX9" fmla="*/ 135309 w 411002"/>
                <a:gd name="connsiteY9" fmla="*/ 155418 h 479186"/>
                <a:gd name="connsiteX0" fmla="*/ 135309 w 421299"/>
                <a:gd name="connsiteY0" fmla="*/ 155195 h 478963"/>
                <a:gd name="connsiteX1" fmla="*/ 261657 w 421299"/>
                <a:gd name="connsiteY1" fmla="*/ 130608 h 478963"/>
                <a:gd name="connsiteX2" fmla="*/ 348802 w 421299"/>
                <a:gd name="connsiteY2" fmla="*/ 643 h 478963"/>
                <a:gd name="connsiteX3" fmla="*/ 411949 w 421299"/>
                <a:gd name="connsiteY3" fmla="*/ 201961 h 478963"/>
                <a:gd name="connsiteX4" fmla="*/ 388499 w 421299"/>
                <a:gd name="connsiteY4" fmla="*/ 317889 h 478963"/>
                <a:gd name="connsiteX5" fmla="*/ 347379 w 421299"/>
                <a:gd name="connsiteY5" fmla="*/ 380339 h 478963"/>
                <a:gd name="connsiteX6" fmla="*/ 185579 w 421299"/>
                <a:gd name="connsiteY6" fmla="*/ 451449 h 478963"/>
                <a:gd name="connsiteX7" fmla="*/ 28008 w 421299"/>
                <a:gd name="connsiteY7" fmla="*/ 457801 h 478963"/>
                <a:gd name="connsiteX8" fmla="*/ 98259 w 421299"/>
                <a:gd name="connsiteY8" fmla="*/ 319547 h 478963"/>
                <a:gd name="connsiteX9" fmla="*/ 135309 w 421299"/>
                <a:gd name="connsiteY9" fmla="*/ 155195 h 478963"/>
                <a:gd name="connsiteX0" fmla="*/ 135309 w 421299"/>
                <a:gd name="connsiteY0" fmla="*/ 155195 h 478963"/>
                <a:gd name="connsiteX1" fmla="*/ 261657 w 421299"/>
                <a:gd name="connsiteY1" fmla="*/ 130608 h 478963"/>
                <a:gd name="connsiteX2" fmla="*/ 348802 w 421299"/>
                <a:gd name="connsiteY2" fmla="*/ 643 h 478963"/>
                <a:gd name="connsiteX3" fmla="*/ 411949 w 421299"/>
                <a:gd name="connsiteY3" fmla="*/ 201961 h 478963"/>
                <a:gd name="connsiteX4" fmla="*/ 388499 w 421299"/>
                <a:gd name="connsiteY4" fmla="*/ 317889 h 478963"/>
                <a:gd name="connsiteX5" fmla="*/ 347379 w 421299"/>
                <a:gd name="connsiteY5" fmla="*/ 380339 h 478963"/>
                <a:gd name="connsiteX6" fmla="*/ 185579 w 421299"/>
                <a:gd name="connsiteY6" fmla="*/ 451449 h 478963"/>
                <a:gd name="connsiteX7" fmla="*/ 28008 w 421299"/>
                <a:gd name="connsiteY7" fmla="*/ 457801 h 478963"/>
                <a:gd name="connsiteX8" fmla="*/ 98259 w 421299"/>
                <a:gd name="connsiteY8" fmla="*/ 319547 h 478963"/>
                <a:gd name="connsiteX9" fmla="*/ 135309 w 421299"/>
                <a:gd name="connsiteY9" fmla="*/ 155195 h 478963"/>
                <a:gd name="connsiteX0" fmla="*/ 135309 w 421299"/>
                <a:gd name="connsiteY0" fmla="*/ 155195 h 478963"/>
                <a:gd name="connsiteX1" fmla="*/ 261657 w 421299"/>
                <a:gd name="connsiteY1" fmla="*/ 130608 h 478963"/>
                <a:gd name="connsiteX2" fmla="*/ 348802 w 421299"/>
                <a:gd name="connsiteY2" fmla="*/ 643 h 478963"/>
                <a:gd name="connsiteX3" fmla="*/ 411949 w 421299"/>
                <a:gd name="connsiteY3" fmla="*/ 201961 h 478963"/>
                <a:gd name="connsiteX4" fmla="*/ 388499 w 421299"/>
                <a:gd name="connsiteY4" fmla="*/ 317889 h 478963"/>
                <a:gd name="connsiteX5" fmla="*/ 298292 w 421299"/>
                <a:gd name="connsiteY5" fmla="*/ 380924 h 478963"/>
                <a:gd name="connsiteX6" fmla="*/ 185579 w 421299"/>
                <a:gd name="connsiteY6" fmla="*/ 451449 h 478963"/>
                <a:gd name="connsiteX7" fmla="*/ 28008 w 421299"/>
                <a:gd name="connsiteY7" fmla="*/ 457801 h 478963"/>
                <a:gd name="connsiteX8" fmla="*/ 98259 w 421299"/>
                <a:gd name="connsiteY8" fmla="*/ 319547 h 478963"/>
                <a:gd name="connsiteX9" fmla="*/ 135309 w 421299"/>
                <a:gd name="connsiteY9" fmla="*/ 155195 h 478963"/>
                <a:gd name="connsiteX0" fmla="*/ 135309 w 421299"/>
                <a:gd name="connsiteY0" fmla="*/ 155195 h 478963"/>
                <a:gd name="connsiteX1" fmla="*/ 261657 w 421299"/>
                <a:gd name="connsiteY1" fmla="*/ 130608 h 478963"/>
                <a:gd name="connsiteX2" fmla="*/ 348802 w 421299"/>
                <a:gd name="connsiteY2" fmla="*/ 643 h 478963"/>
                <a:gd name="connsiteX3" fmla="*/ 411949 w 421299"/>
                <a:gd name="connsiteY3" fmla="*/ 201961 h 478963"/>
                <a:gd name="connsiteX4" fmla="*/ 371696 w 421299"/>
                <a:gd name="connsiteY4" fmla="*/ 332990 h 478963"/>
                <a:gd name="connsiteX5" fmla="*/ 298292 w 421299"/>
                <a:gd name="connsiteY5" fmla="*/ 380924 h 478963"/>
                <a:gd name="connsiteX6" fmla="*/ 185579 w 421299"/>
                <a:gd name="connsiteY6" fmla="*/ 451449 h 478963"/>
                <a:gd name="connsiteX7" fmla="*/ 28008 w 421299"/>
                <a:gd name="connsiteY7" fmla="*/ 457801 h 478963"/>
                <a:gd name="connsiteX8" fmla="*/ 98259 w 421299"/>
                <a:gd name="connsiteY8" fmla="*/ 319547 h 478963"/>
                <a:gd name="connsiteX9" fmla="*/ 135309 w 421299"/>
                <a:gd name="connsiteY9" fmla="*/ 155195 h 478963"/>
                <a:gd name="connsiteX0" fmla="*/ 135309 w 421299"/>
                <a:gd name="connsiteY0" fmla="*/ 155195 h 478963"/>
                <a:gd name="connsiteX1" fmla="*/ 261657 w 421299"/>
                <a:gd name="connsiteY1" fmla="*/ 130608 h 478963"/>
                <a:gd name="connsiteX2" fmla="*/ 348802 w 421299"/>
                <a:gd name="connsiteY2" fmla="*/ 643 h 478963"/>
                <a:gd name="connsiteX3" fmla="*/ 411949 w 421299"/>
                <a:gd name="connsiteY3" fmla="*/ 201961 h 478963"/>
                <a:gd name="connsiteX4" fmla="*/ 384515 w 421299"/>
                <a:gd name="connsiteY4" fmla="*/ 332607 h 478963"/>
                <a:gd name="connsiteX5" fmla="*/ 298292 w 421299"/>
                <a:gd name="connsiteY5" fmla="*/ 380924 h 478963"/>
                <a:gd name="connsiteX6" fmla="*/ 185579 w 421299"/>
                <a:gd name="connsiteY6" fmla="*/ 451449 h 478963"/>
                <a:gd name="connsiteX7" fmla="*/ 28008 w 421299"/>
                <a:gd name="connsiteY7" fmla="*/ 457801 h 478963"/>
                <a:gd name="connsiteX8" fmla="*/ 98259 w 421299"/>
                <a:gd name="connsiteY8" fmla="*/ 319547 h 478963"/>
                <a:gd name="connsiteX9" fmla="*/ 135309 w 421299"/>
                <a:gd name="connsiteY9" fmla="*/ 155195 h 478963"/>
                <a:gd name="connsiteX0" fmla="*/ 135309 w 406960"/>
                <a:gd name="connsiteY0" fmla="*/ 155910 h 479678"/>
                <a:gd name="connsiteX1" fmla="*/ 261657 w 406960"/>
                <a:gd name="connsiteY1" fmla="*/ 131323 h 479678"/>
                <a:gd name="connsiteX2" fmla="*/ 348802 w 406960"/>
                <a:gd name="connsiteY2" fmla="*/ 1358 h 479678"/>
                <a:gd name="connsiteX3" fmla="*/ 396200 w 406960"/>
                <a:gd name="connsiteY3" fmla="*/ 238096 h 479678"/>
                <a:gd name="connsiteX4" fmla="*/ 384515 w 406960"/>
                <a:gd name="connsiteY4" fmla="*/ 333322 h 479678"/>
                <a:gd name="connsiteX5" fmla="*/ 298292 w 406960"/>
                <a:gd name="connsiteY5" fmla="*/ 381639 h 479678"/>
                <a:gd name="connsiteX6" fmla="*/ 185579 w 406960"/>
                <a:gd name="connsiteY6" fmla="*/ 452164 h 479678"/>
                <a:gd name="connsiteX7" fmla="*/ 28008 w 406960"/>
                <a:gd name="connsiteY7" fmla="*/ 458516 h 479678"/>
                <a:gd name="connsiteX8" fmla="*/ 98259 w 406960"/>
                <a:gd name="connsiteY8" fmla="*/ 320262 h 479678"/>
                <a:gd name="connsiteX9" fmla="*/ 135309 w 406960"/>
                <a:gd name="connsiteY9" fmla="*/ 155910 h 479678"/>
                <a:gd name="connsiteX0" fmla="*/ 135309 w 406960"/>
                <a:gd name="connsiteY0" fmla="*/ 155910 h 479678"/>
                <a:gd name="connsiteX1" fmla="*/ 261657 w 406960"/>
                <a:gd name="connsiteY1" fmla="*/ 131323 h 479678"/>
                <a:gd name="connsiteX2" fmla="*/ 348802 w 406960"/>
                <a:gd name="connsiteY2" fmla="*/ 1358 h 479678"/>
                <a:gd name="connsiteX3" fmla="*/ 396200 w 406960"/>
                <a:gd name="connsiteY3" fmla="*/ 238096 h 479678"/>
                <a:gd name="connsiteX4" fmla="*/ 384515 w 406960"/>
                <a:gd name="connsiteY4" fmla="*/ 333322 h 479678"/>
                <a:gd name="connsiteX5" fmla="*/ 298292 w 406960"/>
                <a:gd name="connsiteY5" fmla="*/ 381639 h 479678"/>
                <a:gd name="connsiteX6" fmla="*/ 185579 w 406960"/>
                <a:gd name="connsiteY6" fmla="*/ 452164 h 479678"/>
                <a:gd name="connsiteX7" fmla="*/ 28008 w 406960"/>
                <a:gd name="connsiteY7" fmla="*/ 458516 h 479678"/>
                <a:gd name="connsiteX8" fmla="*/ 98259 w 406960"/>
                <a:gd name="connsiteY8" fmla="*/ 320262 h 479678"/>
                <a:gd name="connsiteX9" fmla="*/ 135309 w 406960"/>
                <a:gd name="connsiteY9" fmla="*/ 155910 h 479678"/>
                <a:gd name="connsiteX0" fmla="*/ 135309 w 408346"/>
                <a:gd name="connsiteY0" fmla="*/ 68274 h 392042"/>
                <a:gd name="connsiteX1" fmla="*/ 261657 w 408346"/>
                <a:gd name="connsiteY1" fmla="*/ 43687 h 392042"/>
                <a:gd name="connsiteX2" fmla="*/ 358989 w 408346"/>
                <a:gd name="connsiteY2" fmla="*/ 2779 h 392042"/>
                <a:gd name="connsiteX3" fmla="*/ 396200 w 408346"/>
                <a:gd name="connsiteY3" fmla="*/ 150460 h 392042"/>
                <a:gd name="connsiteX4" fmla="*/ 384515 w 408346"/>
                <a:gd name="connsiteY4" fmla="*/ 245686 h 392042"/>
                <a:gd name="connsiteX5" fmla="*/ 298292 w 408346"/>
                <a:gd name="connsiteY5" fmla="*/ 294003 h 392042"/>
                <a:gd name="connsiteX6" fmla="*/ 185579 w 408346"/>
                <a:gd name="connsiteY6" fmla="*/ 364528 h 392042"/>
                <a:gd name="connsiteX7" fmla="*/ 28008 w 408346"/>
                <a:gd name="connsiteY7" fmla="*/ 370880 h 392042"/>
                <a:gd name="connsiteX8" fmla="*/ 98259 w 408346"/>
                <a:gd name="connsiteY8" fmla="*/ 232626 h 392042"/>
                <a:gd name="connsiteX9" fmla="*/ 135309 w 408346"/>
                <a:gd name="connsiteY9" fmla="*/ 68274 h 392042"/>
                <a:gd name="connsiteX0" fmla="*/ 135309 w 409233"/>
                <a:gd name="connsiteY0" fmla="*/ 65611 h 389379"/>
                <a:gd name="connsiteX1" fmla="*/ 261657 w 409233"/>
                <a:gd name="connsiteY1" fmla="*/ 41024 h 389379"/>
                <a:gd name="connsiteX2" fmla="*/ 358989 w 409233"/>
                <a:gd name="connsiteY2" fmla="*/ 116 h 389379"/>
                <a:gd name="connsiteX3" fmla="*/ 396200 w 409233"/>
                <a:gd name="connsiteY3" fmla="*/ 147797 h 389379"/>
                <a:gd name="connsiteX4" fmla="*/ 384515 w 409233"/>
                <a:gd name="connsiteY4" fmla="*/ 243023 h 389379"/>
                <a:gd name="connsiteX5" fmla="*/ 298292 w 409233"/>
                <a:gd name="connsiteY5" fmla="*/ 291340 h 389379"/>
                <a:gd name="connsiteX6" fmla="*/ 185579 w 409233"/>
                <a:gd name="connsiteY6" fmla="*/ 361865 h 389379"/>
                <a:gd name="connsiteX7" fmla="*/ 28008 w 409233"/>
                <a:gd name="connsiteY7" fmla="*/ 368217 h 389379"/>
                <a:gd name="connsiteX8" fmla="*/ 98259 w 409233"/>
                <a:gd name="connsiteY8" fmla="*/ 229963 h 389379"/>
                <a:gd name="connsiteX9" fmla="*/ 135309 w 409233"/>
                <a:gd name="connsiteY9" fmla="*/ 65611 h 389379"/>
                <a:gd name="connsiteX0" fmla="*/ 135309 w 408718"/>
                <a:gd name="connsiteY0" fmla="*/ 67195 h 390963"/>
                <a:gd name="connsiteX1" fmla="*/ 245806 w 408718"/>
                <a:gd name="connsiteY1" fmla="*/ 59894 h 390963"/>
                <a:gd name="connsiteX2" fmla="*/ 358989 w 408718"/>
                <a:gd name="connsiteY2" fmla="*/ 1700 h 390963"/>
                <a:gd name="connsiteX3" fmla="*/ 396200 w 408718"/>
                <a:gd name="connsiteY3" fmla="*/ 149381 h 390963"/>
                <a:gd name="connsiteX4" fmla="*/ 384515 w 408718"/>
                <a:gd name="connsiteY4" fmla="*/ 244607 h 390963"/>
                <a:gd name="connsiteX5" fmla="*/ 298292 w 408718"/>
                <a:gd name="connsiteY5" fmla="*/ 292924 h 390963"/>
                <a:gd name="connsiteX6" fmla="*/ 185579 w 408718"/>
                <a:gd name="connsiteY6" fmla="*/ 363449 h 390963"/>
                <a:gd name="connsiteX7" fmla="*/ 28008 w 408718"/>
                <a:gd name="connsiteY7" fmla="*/ 369801 h 390963"/>
                <a:gd name="connsiteX8" fmla="*/ 98259 w 408718"/>
                <a:gd name="connsiteY8" fmla="*/ 231547 h 390963"/>
                <a:gd name="connsiteX9" fmla="*/ 135309 w 408718"/>
                <a:gd name="connsiteY9" fmla="*/ 67195 h 390963"/>
                <a:gd name="connsiteX0" fmla="*/ 135309 w 411878"/>
                <a:gd name="connsiteY0" fmla="*/ 68198 h 391966"/>
                <a:gd name="connsiteX1" fmla="*/ 358989 w 411878"/>
                <a:gd name="connsiteY1" fmla="*/ 2703 h 391966"/>
                <a:gd name="connsiteX2" fmla="*/ 396200 w 411878"/>
                <a:gd name="connsiteY2" fmla="*/ 150384 h 391966"/>
                <a:gd name="connsiteX3" fmla="*/ 384515 w 411878"/>
                <a:gd name="connsiteY3" fmla="*/ 245610 h 391966"/>
                <a:gd name="connsiteX4" fmla="*/ 298292 w 411878"/>
                <a:gd name="connsiteY4" fmla="*/ 293927 h 391966"/>
                <a:gd name="connsiteX5" fmla="*/ 185579 w 411878"/>
                <a:gd name="connsiteY5" fmla="*/ 364452 h 391966"/>
                <a:gd name="connsiteX6" fmla="*/ 28008 w 411878"/>
                <a:gd name="connsiteY6" fmla="*/ 370804 h 391966"/>
                <a:gd name="connsiteX7" fmla="*/ 98259 w 411878"/>
                <a:gd name="connsiteY7" fmla="*/ 232550 h 391966"/>
                <a:gd name="connsiteX8" fmla="*/ 135309 w 411878"/>
                <a:gd name="connsiteY8" fmla="*/ 68198 h 391966"/>
                <a:gd name="connsiteX0" fmla="*/ 135309 w 411115"/>
                <a:gd name="connsiteY0" fmla="*/ 70375 h 394143"/>
                <a:gd name="connsiteX1" fmla="*/ 358989 w 411115"/>
                <a:gd name="connsiteY1" fmla="*/ 4880 h 394143"/>
                <a:gd name="connsiteX2" fmla="*/ 396200 w 411115"/>
                <a:gd name="connsiteY2" fmla="*/ 152561 h 394143"/>
                <a:gd name="connsiteX3" fmla="*/ 384515 w 411115"/>
                <a:gd name="connsiteY3" fmla="*/ 247787 h 394143"/>
                <a:gd name="connsiteX4" fmla="*/ 298292 w 411115"/>
                <a:gd name="connsiteY4" fmla="*/ 296104 h 394143"/>
                <a:gd name="connsiteX5" fmla="*/ 185579 w 411115"/>
                <a:gd name="connsiteY5" fmla="*/ 366629 h 394143"/>
                <a:gd name="connsiteX6" fmla="*/ 28008 w 411115"/>
                <a:gd name="connsiteY6" fmla="*/ 372981 h 394143"/>
                <a:gd name="connsiteX7" fmla="*/ 98259 w 411115"/>
                <a:gd name="connsiteY7" fmla="*/ 234727 h 394143"/>
                <a:gd name="connsiteX8" fmla="*/ 135309 w 411115"/>
                <a:gd name="connsiteY8" fmla="*/ 70375 h 394143"/>
                <a:gd name="connsiteX0" fmla="*/ 135309 w 411115"/>
                <a:gd name="connsiteY0" fmla="*/ 70375 h 394143"/>
                <a:gd name="connsiteX1" fmla="*/ 358989 w 411115"/>
                <a:gd name="connsiteY1" fmla="*/ 4880 h 394143"/>
                <a:gd name="connsiteX2" fmla="*/ 396200 w 411115"/>
                <a:gd name="connsiteY2" fmla="*/ 152561 h 394143"/>
                <a:gd name="connsiteX3" fmla="*/ 384515 w 411115"/>
                <a:gd name="connsiteY3" fmla="*/ 247787 h 394143"/>
                <a:gd name="connsiteX4" fmla="*/ 298292 w 411115"/>
                <a:gd name="connsiteY4" fmla="*/ 296104 h 394143"/>
                <a:gd name="connsiteX5" fmla="*/ 185579 w 411115"/>
                <a:gd name="connsiteY5" fmla="*/ 366629 h 394143"/>
                <a:gd name="connsiteX6" fmla="*/ 28008 w 411115"/>
                <a:gd name="connsiteY6" fmla="*/ 372981 h 394143"/>
                <a:gd name="connsiteX7" fmla="*/ 98259 w 411115"/>
                <a:gd name="connsiteY7" fmla="*/ 234727 h 394143"/>
                <a:gd name="connsiteX8" fmla="*/ 135309 w 411115"/>
                <a:gd name="connsiteY8" fmla="*/ 70375 h 394143"/>
                <a:gd name="connsiteX0" fmla="*/ 108083 w 383889"/>
                <a:gd name="connsiteY0" fmla="*/ 70375 h 394143"/>
                <a:gd name="connsiteX1" fmla="*/ 331763 w 383889"/>
                <a:gd name="connsiteY1" fmla="*/ 4880 h 394143"/>
                <a:gd name="connsiteX2" fmla="*/ 368974 w 383889"/>
                <a:gd name="connsiteY2" fmla="*/ 152561 h 394143"/>
                <a:gd name="connsiteX3" fmla="*/ 357289 w 383889"/>
                <a:gd name="connsiteY3" fmla="*/ 247787 h 394143"/>
                <a:gd name="connsiteX4" fmla="*/ 271066 w 383889"/>
                <a:gd name="connsiteY4" fmla="*/ 296104 h 394143"/>
                <a:gd name="connsiteX5" fmla="*/ 158353 w 383889"/>
                <a:gd name="connsiteY5" fmla="*/ 366629 h 394143"/>
                <a:gd name="connsiteX6" fmla="*/ 782 w 383889"/>
                <a:gd name="connsiteY6" fmla="*/ 372981 h 394143"/>
                <a:gd name="connsiteX7" fmla="*/ 108083 w 383889"/>
                <a:gd name="connsiteY7" fmla="*/ 70375 h 394143"/>
                <a:gd name="connsiteX0" fmla="*/ 117788 w 393594"/>
                <a:gd name="connsiteY0" fmla="*/ 70375 h 394143"/>
                <a:gd name="connsiteX1" fmla="*/ 341468 w 393594"/>
                <a:gd name="connsiteY1" fmla="*/ 4880 h 394143"/>
                <a:gd name="connsiteX2" fmla="*/ 378679 w 393594"/>
                <a:gd name="connsiteY2" fmla="*/ 152561 h 394143"/>
                <a:gd name="connsiteX3" fmla="*/ 366994 w 393594"/>
                <a:gd name="connsiteY3" fmla="*/ 247787 h 394143"/>
                <a:gd name="connsiteX4" fmla="*/ 280771 w 393594"/>
                <a:gd name="connsiteY4" fmla="*/ 296104 h 394143"/>
                <a:gd name="connsiteX5" fmla="*/ 168058 w 393594"/>
                <a:gd name="connsiteY5" fmla="*/ 366629 h 394143"/>
                <a:gd name="connsiteX6" fmla="*/ 10487 w 393594"/>
                <a:gd name="connsiteY6" fmla="*/ 372981 h 394143"/>
                <a:gd name="connsiteX7" fmla="*/ 117788 w 393594"/>
                <a:gd name="connsiteY7" fmla="*/ 70375 h 394143"/>
                <a:gd name="connsiteX0" fmla="*/ 126405 w 402211"/>
                <a:gd name="connsiteY0" fmla="*/ 70375 h 394143"/>
                <a:gd name="connsiteX1" fmla="*/ 350085 w 402211"/>
                <a:gd name="connsiteY1" fmla="*/ 4880 h 394143"/>
                <a:gd name="connsiteX2" fmla="*/ 387296 w 402211"/>
                <a:gd name="connsiteY2" fmla="*/ 152561 h 394143"/>
                <a:gd name="connsiteX3" fmla="*/ 375611 w 402211"/>
                <a:gd name="connsiteY3" fmla="*/ 247787 h 394143"/>
                <a:gd name="connsiteX4" fmla="*/ 289388 w 402211"/>
                <a:gd name="connsiteY4" fmla="*/ 296104 h 394143"/>
                <a:gd name="connsiteX5" fmla="*/ 176675 w 402211"/>
                <a:gd name="connsiteY5" fmla="*/ 366629 h 394143"/>
                <a:gd name="connsiteX6" fmla="*/ 19104 w 402211"/>
                <a:gd name="connsiteY6" fmla="*/ 372981 h 394143"/>
                <a:gd name="connsiteX7" fmla="*/ 126405 w 402211"/>
                <a:gd name="connsiteY7" fmla="*/ 70375 h 394143"/>
                <a:gd name="connsiteX0" fmla="*/ 123649 w 399455"/>
                <a:gd name="connsiteY0" fmla="*/ 70375 h 394143"/>
                <a:gd name="connsiteX1" fmla="*/ 347329 w 399455"/>
                <a:gd name="connsiteY1" fmla="*/ 4880 h 394143"/>
                <a:gd name="connsiteX2" fmla="*/ 384540 w 399455"/>
                <a:gd name="connsiteY2" fmla="*/ 152561 h 394143"/>
                <a:gd name="connsiteX3" fmla="*/ 372855 w 399455"/>
                <a:gd name="connsiteY3" fmla="*/ 247787 h 394143"/>
                <a:gd name="connsiteX4" fmla="*/ 286632 w 399455"/>
                <a:gd name="connsiteY4" fmla="*/ 296104 h 394143"/>
                <a:gd name="connsiteX5" fmla="*/ 173919 w 399455"/>
                <a:gd name="connsiteY5" fmla="*/ 366629 h 394143"/>
                <a:gd name="connsiteX6" fmla="*/ 16348 w 399455"/>
                <a:gd name="connsiteY6" fmla="*/ 372981 h 394143"/>
                <a:gd name="connsiteX7" fmla="*/ 123649 w 399455"/>
                <a:gd name="connsiteY7" fmla="*/ 70375 h 394143"/>
                <a:gd name="connsiteX0" fmla="*/ 109959 w 385765"/>
                <a:gd name="connsiteY0" fmla="*/ 70375 h 394143"/>
                <a:gd name="connsiteX1" fmla="*/ 333639 w 385765"/>
                <a:gd name="connsiteY1" fmla="*/ 4880 h 394143"/>
                <a:gd name="connsiteX2" fmla="*/ 370850 w 385765"/>
                <a:gd name="connsiteY2" fmla="*/ 152561 h 394143"/>
                <a:gd name="connsiteX3" fmla="*/ 359165 w 385765"/>
                <a:gd name="connsiteY3" fmla="*/ 247787 h 394143"/>
                <a:gd name="connsiteX4" fmla="*/ 272942 w 385765"/>
                <a:gd name="connsiteY4" fmla="*/ 296104 h 394143"/>
                <a:gd name="connsiteX5" fmla="*/ 160229 w 385765"/>
                <a:gd name="connsiteY5" fmla="*/ 366629 h 394143"/>
                <a:gd name="connsiteX6" fmla="*/ 2658 w 385765"/>
                <a:gd name="connsiteY6" fmla="*/ 372981 h 394143"/>
                <a:gd name="connsiteX7" fmla="*/ 64907 w 385765"/>
                <a:gd name="connsiteY7" fmla="*/ 229031 h 394143"/>
                <a:gd name="connsiteX8" fmla="*/ 109959 w 385765"/>
                <a:gd name="connsiteY8" fmla="*/ 70375 h 394143"/>
                <a:gd name="connsiteX0" fmla="*/ 111916 w 387722"/>
                <a:gd name="connsiteY0" fmla="*/ 70375 h 394143"/>
                <a:gd name="connsiteX1" fmla="*/ 335596 w 387722"/>
                <a:gd name="connsiteY1" fmla="*/ 4880 h 394143"/>
                <a:gd name="connsiteX2" fmla="*/ 372807 w 387722"/>
                <a:gd name="connsiteY2" fmla="*/ 152561 h 394143"/>
                <a:gd name="connsiteX3" fmla="*/ 361122 w 387722"/>
                <a:gd name="connsiteY3" fmla="*/ 247787 h 394143"/>
                <a:gd name="connsiteX4" fmla="*/ 274899 w 387722"/>
                <a:gd name="connsiteY4" fmla="*/ 296104 h 394143"/>
                <a:gd name="connsiteX5" fmla="*/ 162186 w 387722"/>
                <a:gd name="connsiteY5" fmla="*/ 366629 h 394143"/>
                <a:gd name="connsiteX6" fmla="*/ 4615 w 387722"/>
                <a:gd name="connsiteY6" fmla="*/ 372981 h 394143"/>
                <a:gd name="connsiteX7" fmla="*/ 66864 w 387722"/>
                <a:gd name="connsiteY7" fmla="*/ 229031 h 394143"/>
                <a:gd name="connsiteX8" fmla="*/ 111916 w 387722"/>
                <a:gd name="connsiteY8" fmla="*/ 70375 h 394143"/>
                <a:gd name="connsiteX0" fmla="*/ 129146 w 404952"/>
                <a:gd name="connsiteY0" fmla="*/ 70375 h 394143"/>
                <a:gd name="connsiteX1" fmla="*/ 352826 w 404952"/>
                <a:gd name="connsiteY1" fmla="*/ 4880 h 394143"/>
                <a:gd name="connsiteX2" fmla="*/ 390037 w 404952"/>
                <a:gd name="connsiteY2" fmla="*/ 152561 h 394143"/>
                <a:gd name="connsiteX3" fmla="*/ 378352 w 404952"/>
                <a:gd name="connsiteY3" fmla="*/ 247787 h 394143"/>
                <a:gd name="connsiteX4" fmla="*/ 292129 w 404952"/>
                <a:gd name="connsiteY4" fmla="*/ 296104 h 394143"/>
                <a:gd name="connsiteX5" fmla="*/ 179416 w 404952"/>
                <a:gd name="connsiteY5" fmla="*/ 366629 h 394143"/>
                <a:gd name="connsiteX6" fmla="*/ 21845 w 404952"/>
                <a:gd name="connsiteY6" fmla="*/ 372981 h 394143"/>
                <a:gd name="connsiteX7" fmla="*/ 84094 w 404952"/>
                <a:gd name="connsiteY7" fmla="*/ 229031 h 394143"/>
                <a:gd name="connsiteX8" fmla="*/ 129146 w 404952"/>
                <a:gd name="connsiteY8" fmla="*/ 70375 h 394143"/>
                <a:gd name="connsiteX0" fmla="*/ 129146 w 404952"/>
                <a:gd name="connsiteY0" fmla="*/ 70375 h 394143"/>
                <a:gd name="connsiteX1" fmla="*/ 352826 w 404952"/>
                <a:gd name="connsiteY1" fmla="*/ 4880 h 394143"/>
                <a:gd name="connsiteX2" fmla="*/ 390037 w 404952"/>
                <a:gd name="connsiteY2" fmla="*/ 152561 h 394143"/>
                <a:gd name="connsiteX3" fmla="*/ 378352 w 404952"/>
                <a:gd name="connsiteY3" fmla="*/ 247787 h 394143"/>
                <a:gd name="connsiteX4" fmla="*/ 292129 w 404952"/>
                <a:gd name="connsiteY4" fmla="*/ 296104 h 394143"/>
                <a:gd name="connsiteX5" fmla="*/ 179416 w 404952"/>
                <a:gd name="connsiteY5" fmla="*/ 366629 h 394143"/>
                <a:gd name="connsiteX6" fmla="*/ 21845 w 404952"/>
                <a:gd name="connsiteY6" fmla="*/ 372981 h 394143"/>
                <a:gd name="connsiteX7" fmla="*/ 84094 w 404952"/>
                <a:gd name="connsiteY7" fmla="*/ 229031 h 394143"/>
                <a:gd name="connsiteX8" fmla="*/ 129146 w 404952"/>
                <a:gd name="connsiteY8" fmla="*/ 70375 h 394143"/>
                <a:gd name="connsiteX0" fmla="*/ 129146 w 404952"/>
                <a:gd name="connsiteY0" fmla="*/ 70375 h 394143"/>
                <a:gd name="connsiteX1" fmla="*/ 352826 w 404952"/>
                <a:gd name="connsiteY1" fmla="*/ 4880 h 394143"/>
                <a:gd name="connsiteX2" fmla="*/ 390037 w 404952"/>
                <a:gd name="connsiteY2" fmla="*/ 152561 h 394143"/>
                <a:gd name="connsiteX3" fmla="*/ 378352 w 404952"/>
                <a:gd name="connsiteY3" fmla="*/ 247787 h 394143"/>
                <a:gd name="connsiteX4" fmla="*/ 292129 w 404952"/>
                <a:gd name="connsiteY4" fmla="*/ 296104 h 394143"/>
                <a:gd name="connsiteX5" fmla="*/ 179416 w 404952"/>
                <a:gd name="connsiteY5" fmla="*/ 366629 h 394143"/>
                <a:gd name="connsiteX6" fmla="*/ 21845 w 404952"/>
                <a:gd name="connsiteY6" fmla="*/ 372981 h 394143"/>
                <a:gd name="connsiteX7" fmla="*/ 84094 w 404952"/>
                <a:gd name="connsiteY7" fmla="*/ 229031 h 394143"/>
                <a:gd name="connsiteX8" fmla="*/ 129146 w 404952"/>
                <a:gd name="connsiteY8" fmla="*/ 70375 h 394143"/>
                <a:gd name="connsiteX0" fmla="*/ 129146 w 404952"/>
                <a:gd name="connsiteY0" fmla="*/ 70375 h 394143"/>
                <a:gd name="connsiteX1" fmla="*/ 352826 w 404952"/>
                <a:gd name="connsiteY1" fmla="*/ 4880 h 394143"/>
                <a:gd name="connsiteX2" fmla="*/ 390037 w 404952"/>
                <a:gd name="connsiteY2" fmla="*/ 152561 h 394143"/>
                <a:gd name="connsiteX3" fmla="*/ 378352 w 404952"/>
                <a:gd name="connsiteY3" fmla="*/ 247787 h 394143"/>
                <a:gd name="connsiteX4" fmla="*/ 292129 w 404952"/>
                <a:gd name="connsiteY4" fmla="*/ 296104 h 394143"/>
                <a:gd name="connsiteX5" fmla="*/ 179416 w 404952"/>
                <a:gd name="connsiteY5" fmla="*/ 366629 h 394143"/>
                <a:gd name="connsiteX6" fmla="*/ 21845 w 404952"/>
                <a:gd name="connsiteY6" fmla="*/ 372981 h 394143"/>
                <a:gd name="connsiteX7" fmla="*/ 84094 w 404952"/>
                <a:gd name="connsiteY7" fmla="*/ 229031 h 394143"/>
                <a:gd name="connsiteX8" fmla="*/ 129146 w 404952"/>
                <a:gd name="connsiteY8" fmla="*/ 70375 h 394143"/>
                <a:gd name="connsiteX0" fmla="*/ 129146 w 404952"/>
                <a:gd name="connsiteY0" fmla="*/ 70375 h 394143"/>
                <a:gd name="connsiteX1" fmla="*/ 352826 w 404952"/>
                <a:gd name="connsiteY1" fmla="*/ 4880 h 394143"/>
                <a:gd name="connsiteX2" fmla="*/ 390037 w 404952"/>
                <a:gd name="connsiteY2" fmla="*/ 152561 h 394143"/>
                <a:gd name="connsiteX3" fmla="*/ 378352 w 404952"/>
                <a:gd name="connsiteY3" fmla="*/ 247787 h 394143"/>
                <a:gd name="connsiteX4" fmla="*/ 292129 w 404952"/>
                <a:gd name="connsiteY4" fmla="*/ 296104 h 394143"/>
                <a:gd name="connsiteX5" fmla="*/ 179416 w 404952"/>
                <a:gd name="connsiteY5" fmla="*/ 366629 h 394143"/>
                <a:gd name="connsiteX6" fmla="*/ 21845 w 404952"/>
                <a:gd name="connsiteY6" fmla="*/ 372981 h 394143"/>
                <a:gd name="connsiteX7" fmla="*/ 84094 w 404952"/>
                <a:gd name="connsiteY7" fmla="*/ 229031 h 394143"/>
                <a:gd name="connsiteX8" fmla="*/ 129146 w 404952"/>
                <a:gd name="connsiteY8" fmla="*/ 70375 h 394143"/>
                <a:gd name="connsiteX0" fmla="*/ 129146 w 404952"/>
                <a:gd name="connsiteY0" fmla="*/ 70375 h 394143"/>
                <a:gd name="connsiteX1" fmla="*/ 352826 w 404952"/>
                <a:gd name="connsiteY1" fmla="*/ 4880 h 394143"/>
                <a:gd name="connsiteX2" fmla="*/ 390037 w 404952"/>
                <a:gd name="connsiteY2" fmla="*/ 152561 h 394143"/>
                <a:gd name="connsiteX3" fmla="*/ 378352 w 404952"/>
                <a:gd name="connsiteY3" fmla="*/ 247787 h 394143"/>
                <a:gd name="connsiteX4" fmla="*/ 292129 w 404952"/>
                <a:gd name="connsiteY4" fmla="*/ 296104 h 394143"/>
                <a:gd name="connsiteX5" fmla="*/ 179416 w 404952"/>
                <a:gd name="connsiteY5" fmla="*/ 366629 h 394143"/>
                <a:gd name="connsiteX6" fmla="*/ 21845 w 404952"/>
                <a:gd name="connsiteY6" fmla="*/ 372981 h 394143"/>
                <a:gd name="connsiteX7" fmla="*/ 84094 w 404952"/>
                <a:gd name="connsiteY7" fmla="*/ 229031 h 394143"/>
                <a:gd name="connsiteX8" fmla="*/ 129146 w 404952"/>
                <a:gd name="connsiteY8" fmla="*/ 70375 h 394143"/>
                <a:gd name="connsiteX0" fmla="*/ 129146 w 404952"/>
                <a:gd name="connsiteY0" fmla="*/ 70375 h 394143"/>
                <a:gd name="connsiteX1" fmla="*/ 352826 w 404952"/>
                <a:gd name="connsiteY1" fmla="*/ 4880 h 394143"/>
                <a:gd name="connsiteX2" fmla="*/ 390037 w 404952"/>
                <a:gd name="connsiteY2" fmla="*/ 152561 h 394143"/>
                <a:gd name="connsiteX3" fmla="*/ 378352 w 404952"/>
                <a:gd name="connsiteY3" fmla="*/ 247787 h 394143"/>
                <a:gd name="connsiteX4" fmla="*/ 292129 w 404952"/>
                <a:gd name="connsiteY4" fmla="*/ 296104 h 394143"/>
                <a:gd name="connsiteX5" fmla="*/ 179416 w 404952"/>
                <a:gd name="connsiteY5" fmla="*/ 366629 h 394143"/>
                <a:gd name="connsiteX6" fmla="*/ 21845 w 404952"/>
                <a:gd name="connsiteY6" fmla="*/ 372981 h 394143"/>
                <a:gd name="connsiteX7" fmla="*/ 84094 w 404952"/>
                <a:gd name="connsiteY7" fmla="*/ 229031 h 394143"/>
                <a:gd name="connsiteX8" fmla="*/ 129146 w 404952"/>
                <a:gd name="connsiteY8" fmla="*/ 70375 h 394143"/>
                <a:gd name="connsiteX0" fmla="*/ 129146 w 404600"/>
                <a:gd name="connsiteY0" fmla="*/ 71361 h 395129"/>
                <a:gd name="connsiteX1" fmla="*/ 352826 w 404600"/>
                <a:gd name="connsiteY1" fmla="*/ 5866 h 395129"/>
                <a:gd name="connsiteX2" fmla="*/ 390037 w 404600"/>
                <a:gd name="connsiteY2" fmla="*/ 153547 h 395129"/>
                <a:gd name="connsiteX3" fmla="*/ 378352 w 404600"/>
                <a:gd name="connsiteY3" fmla="*/ 248773 h 395129"/>
                <a:gd name="connsiteX4" fmla="*/ 292129 w 404600"/>
                <a:gd name="connsiteY4" fmla="*/ 297090 h 395129"/>
                <a:gd name="connsiteX5" fmla="*/ 179416 w 404600"/>
                <a:gd name="connsiteY5" fmla="*/ 367615 h 395129"/>
                <a:gd name="connsiteX6" fmla="*/ 21845 w 404600"/>
                <a:gd name="connsiteY6" fmla="*/ 373967 h 395129"/>
                <a:gd name="connsiteX7" fmla="*/ 84094 w 404600"/>
                <a:gd name="connsiteY7" fmla="*/ 230017 h 395129"/>
                <a:gd name="connsiteX8" fmla="*/ 129146 w 404600"/>
                <a:gd name="connsiteY8" fmla="*/ 71361 h 395129"/>
                <a:gd name="connsiteX0" fmla="*/ 129146 w 404600"/>
                <a:gd name="connsiteY0" fmla="*/ 71361 h 395129"/>
                <a:gd name="connsiteX1" fmla="*/ 352826 w 404600"/>
                <a:gd name="connsiteY1" fmla="*/ 5866 h 395129"/>
                <a:gd name="connsiteX2" fmla="*/ 390037 w 404600"/>
                <a:gd name="connsiteY2" fmla="*/ 153547 h 395129"/>
                <a:gd name="connsiteX3" fmla="*/ 378352 w 404600"/>
                <a:gd name="connsiteY3" fmla="*/ 248773 h 395129"/>
                <a:gd name="connsiteX4" fmla="*/ 292129 w 404600"/>
                <a:gd name="connsiteY4" fmla="*/ 297090 h 395129"/>
                <a:gd name="connsiteX5" fmla="*/ 179416 w 404600"/>
                <a:gd name="connsiteY5" fmla="*/ 367615 h 395129"/>
                <a:gd name="connsiteX6" fmla="*/ 21845 w 404600"/>
                <a:gd name="connsiteY6" fmla="*/ 373967 h 395129"/>
                <a:gd name="connsiteX7" fmla="*/ 84094 w 404600"/>
                <a:gd name="connsiteY7" fmla="*/ 230017 h 395129"/>
                <a:gd name="connsiteX8" fmla="*/ 129146 w 404600"/>
                <a:gd name="connsiteY8" fmla="*/ 71361 h 395129"/>
                <a:gd name="connsiteX0" fmla="*/ 129146 w 408520"/>
                <a:gd name="connsiteY0" fmla="*/ 73202 h 396970"/>
                <a:gd name="connsiteX1" fmla="*/ 352826 w 408520"/>
                <a:gd name="connsiteY1" fmla="*/ 7707 h 396970"/>
                <a:gd name="connsiteX2" fmla="*/ 390037 w 408520"/>
                <a:gd name="connsiteY2" fmla="*/ 155388 h 396970"/>
                <a:gd name="connsiteX3" fmla="*/ 378352 w 408520"/>
                <a:gd name="connsiteY3" fmla="*/ 250614 h 396970"/>
                <a:gd name="connsiteX4" fmla="*/ 292129 w 408520"/>
                <a:gd name="connsiteY4" fmla="*/ 298931 h 396970"/>
                <a:gd name="connsiteX5" fmla="*/ 179416 w 408520"/>
                <a:gd name="connsiteY5" fmla="*/ 369456 h 396970"/>
                <a:gd name="connsiteX6" fmla="*/ 21845 w 408520"/>
                <a:gd name="connsiteY6" fmla="*/ 375808 h 396970"/>
                <a:gd name="connsiteX7" fmla="*/ 84094 w 408520"/>
                <a:gd name="connsiteY7" fmla="*/ 231858 h 396970"/>
                <a:gd name="connsiteX8" fmla="*/ 129146 w 408520"/>
                <a:gd name="connsiteY8" fmla="*/ 73202 h 396970"/>
                <a:gd name="connsiteX0" fmla="*/ 129146 w 423602"/>
                <a:gd name="connsiteY0" fmla="*/ 70985 h 394753"/>
                <a:gd name="connsiteX1" fmla="*/ 352826 w 423602"/>
                <a:gd name="connsiteY1" fmla="*/ 5490 h 394753"/>
                <a:gd name="connsiteX2" fmla="*/ 390037 w 423602"/>
                <a:gd name="connsiteY2" fmla="*/ 153171 h 394753"/>
                <a:gd name="connsiteX3" fmla="*/ 378352 w 423602"/>
                <a:gd name="connsiteY3" fmla="*/ 248397 h 394753"/>
                <a:gd name="connsiteX4" fmla="*/ 292129 w 423602"/>
                <a:gd name="connsiteY4" fmla="*/ 296714 h 394753"/>
                <a:gd name="connsiteX5" fmla="*/ 179416 w 423602"/>
                <a:gd name="connsiteY5" fmla="*/ 367239 h 394753"/>
                <a:gd name="connsiteX6" fmla="*/ 21845 w 423602"/>
                <a:gd name="connsiteY6" fmla="*/ 373591 h 394753"/>
                <a:gd name="connsiteX7" fmla="*/ 84094 w 423602"/>
                <a:gd name="connsiteY7" fmla="*/ 229641 h 394753"/>
                <a:gd name="connsiteX8" fmla="*/ 129146 w 423602"/>
                <a:gd name="connsiteY8" fmla="*/ 70985 h 394753"/>
                <a:gd name="connsiteX0" fmla="*/ 129146 w 423602"/>
                <a:gd name="connsiteY0" fmla="*/ 70985 h 385169"/>
                <a:gd name="connsiteX1" fmla="*/ 352826 w 423602"/>
                <a:gd name="connsiteY1" fmla="*/ 5490 h 385169"/>
                <a:gd name="connsiteX2" fmla="*/ 390037 w 423602"/>
                <a:gd name="connsiteY2" fmla="*/ 153171 h 385169"/>
                <a:gd name="connsiteX3" fmla="*/ 378352 w 423602"/>
                <a:gd name="connsiteY3" fmla="*/ 248397 h 385169"/>
                <a:gd name="connsiteX4" fmla="*/ 292129 w 423602"/>
                <a:gd name="connsiteY4" fmla="*/ 296714 h 385169"/>
                <a:gd name="connsiteX5" fmla="*/ 209601 w 423602"/>
                <a:gd name="connsiteY5" fmla="*/ 341119 h 385169"/>
                <a:gd name="connsiteX6" fmla="*/ 21845 w 423602"/>
                <a:gd name="connsiteY6" fmla="*/ 373591 h 385169"/>
                <a:gd name="connsiteX7" fmla="*/ 84094 w 423602"/>
                <a:gd name="connsiteY7" fmla="*/ 229641 h 385169"/>
                <a:gd name="connsiteX8" fmla="*/ 129146 w 423602"/>
                <a:gd name="connsiteY8" fmla="*/ 70985 h 385169"/>
                <a:gd name="connsiteX0" fmla="*/ 129146 w 423602"/>
                <a:gd name="connsiteY0" fmla="*/ 70985 h 382096"/>
                <a:gd name="connsiteX1" fmla="*/ 352826 w 423602"/>
                <a:gd name="connsiteY1" fmla="*/ 5490 h 382096"/>
                <a:gd name="connsiteX2" fmla="*/ 390037 w 423602"/>
                <a:gd name="connsiteY2" fmla="*/ 153171 h 382096"/>
                <a:gd name="connsiteX3" fmla="*/ 378352 w 423602"/>
                <a:gd name="connsiteY3" fmla="*/ 248397 h 382096"/>
                <a:gd name="connsiteX4" fmla="*/ 292129 w 423602"/>
                <a:gd name="connsiteY4" fmla="*/ 296714 h 382096"/>
                <a:gd name="connsiteX5" fmla="*/ 217952 w 423602"/>
                <a:gd name="connsiteY5" fmla="*/ 324499 h 382096"/>
                <a:gd name="connsiteX6" fmla="*/ 21845 w 423602"/>
                <a:gd name="connsiteY6" fmla="*/ 373591 h 382096"/>
                <a:gd name="connsiteX7" fmla="*/ 84094 w 423602"/>
                <a:gd name="connsiteY7" fmla="*/ 229641 h 382096"/>
                <a:gd name="connsiteX8" fmla="*/ 129146 w 423602"/>
                <a:gd name="connsiteY8" fmla="*/ 70985 h 382096"/>
                <a:gd name="connsiteX0" fmla="*/ 129146 w 423602"/>
                <a:gd name="connsiteY0" fmla="*/ 70985 h 383015"/>
                <a:gd name="connsiteX1" fmla="*/ 352826 w 423602"/>
                <a:gd name="connsiteY1" fmla="*/ 5490 h 383015"/>
                <a:gd name="connsiteX2" fmla="*/ 390037 w 423602"/>
                <a:gd name="connsiteY2" fmla="*/ 153171 h 383015"/>
                <a:gd name="connsiteX3" fmla="*/ 378352 w 423602"/>
                <a:gd name="connsiteY3" fmla="*/ 248397 h 383015"/>
                <a:gd name="connsiteX4" fmla="*/ 292129 w 423602"/>
                <a:gd name="connsiteY4" fmla="*/ 296714 h 383015"/>
                <a:gd name="connsiteX5" fmla="*/ 217952 w 423602"/>
                <a:gd name="connsiteY5" fmla="*/ 324499 h 383015"/>
                <a:gd name="connsiteX6" fmla="*/ 21845 w 423602"/>
                <a:gd name="connsiteY6" fmla="*/ 373591 h 383015"/>
                <a:gd name="connsiteX7" fmla="*/ 84094 w 423602"/>
                <a:gd name="connsiteY7" fmla="*/ 229641 h 383015"/>
                <a:gd name="connsiteX8" fmla="*/ 129146 w 423602"/>
                <a:gd name="connsiteY8" fmla="*/ 70985 h 383015"/>
                <a:gd name="connsiteX0" fmla="*/ 129146 w 423602"/>
                <a:gd name="connsiteY0" fmla="*/ 70985 h 383015"/>
                <a:gd name="connsiteX1" fmla="*/ 352826 w 423602"/>
                <a:gd name="connsiteY1" fmla="*/ 5490 h 383015"/>
                <a:gd name="connsiteX2" fmla="*/ 390037 w 423602"/>
                <a:gd name="connsiteY2" fmla="*/ 153171 h 383015"/>
                <a:gd name="connsiteX3" fmla="*/ 378352 w 423602"/>
                <a:gd name="connsiteY3" fmla="*/ 248397 h 383015"/>
                <a:gd name="connsiteX4" fmla="*/ 292129 w 423602"/>
                <a:gd name="connsiteY4" fmla="*/ 296714 h 383015"/>
                <a:gd name="connsiteX5" fmla="*/ 217952 w 423602"/>
                <a:gd name="connsiteY5" fmla="*/ 324499 h 383015"/>
                <a:gd name="connsiteX6" fmla="*/ 21845 w 423602"/>
                <a:gd name="connsiteY6" fmla="*/ 373591 h 383015"/>
                <a:gd name="connsiteX7" fmla="*/ 84094 w 423602"/>
                <a:gd name="connsiteY7" fmla="*/ 229641 h 383015"/>
                <a:gd name="connsiteX8" fmla="*/ 129146 w 423602"/>
                <a:gd name="connsiteY8" fmla="*/ 70985 h 383015"/>
                <a:gd name="connsiteX0" fmla="*/ 129146 w 423602"/>
                <a:gd name="connsiteY0" fmla="*/ 70985 h 383015"/>
                <a:gd name="connsiteX1" fmla="*/ 352826 w 423602"/>
                <a:gd name="connsiteY1" fmla="*/ 5490 h 383015"/>
                <a:gd name="connsiteX2" fmla="*/ 390037 w 423602"/>
                <a:gd name="connsiteY2" fmla="*/ 153171 h 383015"/>
                <a:gd name="connsiteX3" fmla="*/ 378352 w 423602"/>
                <a:gd name="connsiteY3" fmla="*/ 248397 h 383015"/>
                <a:gd name="connsiteX4" fmla="*/ 299730 w 423602"/>
                <a:gd name="connsiteY4" fmla="*/ 314182 h 383015"/>
                <a:gd name="connsiteX5" fmla="*/ 217952 w 423602"/>
                <a:gd name="connsiteY5" fmla="*/ 324499 h 383015"/>
                <a:gd name="connsiteX6" fmla="*/ 21845 w 423602"/>
                <a:gd name="connsiteY6" fmla="*/ 373591 h 383015"/>
                <a:gd name="connsiteX7" fmla="*/ 84094 w 423602"/>
                <a:gd name="connsiteY7" fmla="*/ 229641 h 383015"/>
                <a:gd name="connsiteX8" fmla="*/ 129146 w 423602"/>
                <a:gd name="connsiteY8" fmla="*/ 70985 h 383015"/>
                <a:gd name="connsiteX0" fmla="*/ 129146 w 423602"/>
                <a:gd name="connsiteY0" fmla="*/ 70985 h 383015"/>
                <a:gd name="connsiteX1" fmla="*/ 352826 w 423602"/>
                <a:gd name="connsiteY1" fmla="*/ 5490 h 383015"/>
                <a:gd name="connsiteX2" fmla="*/ 390037 w 423602"/>
                <a:gd name="connsiteY2" fmla="*/ 153171 h 383015"/>
                <a:gd name="connsiteX3" fmla="*/ 378352 w 423602"/>
                <a:gd name="connsiteY3" fmla="*/ 248397 h 383015"/>
                <a:gd name="connsiteX4" fmla="*/ 299730 w 423602"/>
                <a:gd name="connsiteY4" fmla="*/ 314182 h 383015"/>
                <a:gd name="connsiteX5" fmla="*/ 217952 w 423602"/>
                <a:gd name="connsiteY5" fmla="*/ 324499 h 383015"/>
                <a:gd name="connsiteX6" fmla="*/ 21845 w 423602"/>
                <a:gd name="connsiteY6" fmla="*/ 373591 h 383015"/>
                <a:gd name="connsiteX7" fmla="*/ 84094 w 423602"/>
                <a:gd name="connsiteY7" fmla="*/ 229641 h 383015"/>
                <a:gd name="connsiteX8" fmla="*/ 129146 w 423602"/>
                <a:gd name="connsiteY8" fmla="*/ 70985 h 383015"/>
                <a:gd name="connsiteX0" fmla="*/ 129146 w 423602"/>
                <a:gd name="connsiteY0" fmla="*/ 70985 h 383015"/>
                <a:gd name="connsiteX1" fmla="*/ 352826 w 423602"/>
                <a:gd name="connsiteY1" fmla="*/ 5490 h 383015"/>
                <a:gd name="connsiteX2" fmla="*/ 390037 w 423602"/>
                <a:gd name="connsiteY2" fmla="*/ 153171 h 383015"/>
                <a:gd name="connsiteX3" fmla="*/ 378352 w 423602"/>
                <a:gd name="connsiteY3" fmla="*/ 248397 h 383015"/>
                <a:gd name="connsiteX4" fmla="*/ 299730 w 423602"/>
                <a:gd name="connsiteY4" fmla="*/ 314182 h 383015"/>
                <a:gd name="connsiteX5" fmla="*/ 217952 w 423602"/>
                <a:gd name="connsiteY5" fmla="*/ 324499 h 383015"/>
                <a:gd name="connsiteX6" fmla="*/ 21845 w 423602"/>
                <a:gd name="connsiteY6" fmla="*/ 373591 h 383015"/>
                <a:gd name="connsiteX7" fmla="*/ 84094 w 423602"/>
                <a:gd name="connsiteY7" fmla="*/ 229641 h 383015"/>
                <a:gd name="connsiteX8" fmla="*/ 129146 w 423602"/>
                <a:gd name="connsiteY8" fmla="*/ 70985 h 383015"/>
                <a:gd name="connsiteX0" fmla="*/ 129146 w 413079"/>
                <a:gd name="connsiteY0" fmla="*/ 72048 h 384078"/>
                <a:gd name="connsiteX1" fmla="*/ 352826 w 413079"/>
                <a:gd name="connsiteY1" fmla="*/ 6553 h 384078"/>
                <a:gd name="connsiteX2" fmla="*/ 380119 w 413079"/>
                <a:gd name="connsiteY2" fmla="*/ 139979 h 384078"/>
                <a:gd name="connsiteX3" fmla="*/ 378352 w 413079"/>
                <a:gd name="connsiteY3" fmla="*/ 249460 h 384078"/>
                <a:gd name="connsiteX4" fmla="*/ 299730 w 413079"/>
                <a:gd name="connsiteY4" fmla="*/ 315245 h 384078"/>
                <a:gd name="connsiteX5" fmla="*/ 217952 w 413079"/>
                <a:gd name="connsiteY5" fmla="*/ 325562 h 384078"/>
                <a:gd name="connsiteX6" fmla="*/ 21845 w 413079"/>
                <a:gd name="connsiteY6" fmla="*/ 374654 h 384078"/>
                <a:gd name="connsiteX7" fmla="*/ 84094 w 413079"/>
                <a:gd name="connsiteY7" fmla="*/ 230704 h 384078"/>
                <a:gd name="connsiteX8" fmla="*/ 129146 w 413079"/>
                <a:gd name="connsiteY8" fmla="*/ 72048 h 384078"/>
                <a:gd name="connsiteX0" fmla="*/ 129146 w 421008"/>
                <a:gd name="connsiteY0" fmla="*/ 72048 h 384078"/>
                <a:gd name="connsiteX1" fmla="*/ 352826 w 421008"/>
                <a:gd name="connsiteY1" fmla="*/ 6553 h 384078"/>
                <a:gd name="connsiteX2" fmla="*/ 380119 w 421008"/>
                <a:gd name="connsiteY2" fmla="*/ 139979 h 384078"/>
                <a:gd name="connsiteX3" fmla="*/ 378352 w 421008"/>
                <a:gd name="connsiteY3" fmla="*/ 249460 h 384078"/>
                <a:gd name="connsiteX4" fmla="*/ 299730 w 421008"/>
                <a:gd name="connsiteY4" fmla="*/ 315245 h 384078"/>
                <a:gd name="connsiteX5" fmla="*/ 217952 w 421008"/>
                <a:gd name="connsiteY5" fmla="*/ 325562 h 384078"/>
                <a:gd name="connsiteX6" fmla="*/ 21845 w 421008"/>
                <a:gd name="connsiteY6" fmla="*/ 374654 h 384078"/>
                <a:gd name="connsiteX7" fmla="*/ 84094 w 421008"/>
                <a:gd name="connsiteY7" fmla="*/ 230704 h 384078"/>
                <a:gd name="connsiteX8" fmla="*/ 129146 w 421008"/>
                <a:gd name="connsiteY8" fmla="*/ 72048 h 384078"/>
                <a:gd name="connsiteX0" fmla="*/ 129146 w 466537"/>
                <a:gd name="connsiteY0" fmla="*/ 72048 h 384078"/>
                <a:gd name="connsiteX1" fmla="*/ 352826 w 466537"/>
                <a:gd name="connsiteY1" fmla="*/ 6553 h 384078"/>
                <a:gd name="connsiteX2" fmla="*/ 380119 w 466537"/>
                <a:gd name="connsiteY2" fmla="*/ 139979 h 384078"/>
                <a:gd name="connsiteX3" fmla="*/ 460904 w 466537"/>
                <a:gd name="connsiteY3" fmla="*/ 217252 h 384078"/>
                <a:gd name="connsiteX4" fmla="*/ 299730 w 466537"/>
                <a:gd name="connsiteY4" fmla="*/ 315245 h 384078"/>
                <a:gd name="connsiteX5" fmla="*/ 217952 w 466537"/>
                <a:gd name="connsiteY5" fmla="*/ 325562 h 384078"/>
                <a:gd name="connsiteX6" fmla="*/ 21845 w 466537"/>
                <a:gd name="connsiteY6" fmla="*/ 374654 h 384078"/>
                <a:gd name="connsiteX7" fmla="*/ 84094 w 466537"/>
                <a:gd name="connsiteY7" fmla="*/ 230704 h 384078"/>
                <a:gd name="connsiteX8" fmla="*/ 129146 w 466537"/>
                <a:gd name="connsiteY8" fmla="*/ 72048 h 384078"/>
                <a:gd name="connsiteX0" fmla="*/ 129146 w 466537"/>
                <a:gd name="connsiteY0" fmla="*/ 72048 h 384078"/>
                <a:gd name="connsiteX1" fmla="*/ 352826 w 466537"/>
                <a:gd name="connsiteY1" fmla="*/ 6553 h 384078"/>
                <a:gd name="connsiteX2" fmla="*/ 380119 w 466537"/>
                <a:gd name="connsiteY2" fmla="*/ 139979 h 384078"/>
                <a:gd name="connsiteX3" fmla="*/ 460904 w 466537"/>
                <a:gd name="connsiteY3" fmla="*/ 217252 h 384078"/>
                <a:gd name="connsiteX4" fmla="*/ 317369 w 466537"/>
                <a:gd name="connsiteY4" fmla="*/ 270429 h 384078"/>
                <a:gd name="connsiteX5" fmla="*/ 217952 w 466537"/>
                <a:gd name="connsiteY5" fmla="*/ 325562 h 384078"/>
                <a:gd name="connsiteX6" fmla="*/ 21845 w 466537"/>
                <a:gd name="connsiteY6" fmla="*/ 374654 h 384078"/>
                <a:gd name="connsiteX7" fmla="*/ 84094 w 466537"/>
                <a:gd name="connsiteY7" fmla="*/ 230704 h 384078"/>
                <a:gd name="connsiteX8" fmla="*/ 129146 w 466537"/>
                <a:gd name="connsiteY8" fmla="*/ 72048 h 384078"/>
                <a:gd name="connsiteX0" fmla="*/ 129146 w 471705"/>
                <a:gd name="connsiteY0" fmla="*/ 72048 h 384078"/>
                <a:gd name="connsiteX1" fmla="*/ 352826 w 471705"/>
                <a:gd name="connsiteY1" fmla="*/ 6553 h 384078"/>
                <a:gd name="connsiteX2" fmla="*/ 380119 w 471705"/>
                <a:gd name="connsiteY2" fmla="*/ 139979 h 384078"/>
                <a:gd name="connsiteX3" fmla="*/ 460904 w 471705"/>
                <a:gd name="connsiteY3" fmla="*/ 217252 h 384078"/>
                <a:gd name="connsiteX4" fmla="*/ 217952 w 471705"/>
                <a:gd name="connsiteY4" fmla="*/ 325562 h 384078"/>
                <a:gd name="connsiteX5" fmla="*/ 21845 w 471705"/>
                <a:gd name="connsiteY5" fmla="*/ 374654 h 384078"/>
                <a:gd name="connsiteX6" fmla="*/ 84094 w 471705"/>
                <a:gd name="connsiteY6" fmla="*/ 230704 h 384078"/>
                <a:gd name="connsiteX7" fmla="*/ 129146 w 471705"/>
                <a:gd name="connsiteY7" fmla="*/ 72048 h 384078"/>
                <a:gd name="connsiteX0" fmla="*/ 129146 w 473515"/>
                <a:gd name="connsiteY0" fmla="*/ 71748 h 383778"/>
                <a:gd name="connsiteX1" fmla="*/ 352826 w 473515"/>
                <a:gd name="connsiteY1" fmla="*/ 6253 h 383778"/>
                <a:gd name="connsiteX2" fmla="*/ 389487 w 473515"/>
                <a:gd name="connsiteY2" fmla="*/ 135602 h 383778"/>
                <a:gd name="connsiteX3" fmla="*/ 460904 w 473515"/>
                <a:gd name="connsiteY3" fmla="*/ 216952 h 383778"/>
                <a:gd name="connsiteX4" fmla="*/ 217952 w 473515"/>
                <a:gd name="connsiteY4" fmla="*/ 325262 h 383778"/>
                <a:gd name="connsiteX5" fmla="*/ 21845 w 473515"/>
                <a:gd name="connsiteY5" fmla="*/ 374354 h 383778"/>
                <a:gd name="connsiteX6" fmla="*/ 84094 w 473515"/>
                <a:gd name="connsiteY6" fmla="*/ 230404 h 383778"/>
                <a:gd name="connsiteX7" fmla="*/ 129146 w 473515"/>
                <a:gd name="connsiteY7" fmla="*/ 71748 h 383778"/>
                <a:gd name="connsiteX0" fmla="*/ 129146 w 473515"/>
                <a:gd name="connsiteY0" fmla="*/ 71748 h 383778"/>
                <a:gd name="connsiteX1" fmla="*/ 352826 w 473515"/>
                <a:gd name="connsiteY1" fmla="*/ 6253 h 383778"/>
                <a:gd name="connsiteX2" fmla="*/ 389487 w 473515"/>
                <a:gd name="connsiteY2" fmla="*/ 135602 h 383778"/>
                <a:gd name="connsiteX3" fmla="*/ 460904 w 473515"/>
                <a:gd name="connsiteY3" fmla="*/ 216952 h 383778"/>
                <a:gd name="connsiteX4" fmla="*/ 217952 w 473515"/>
                <a:gd name="connsiteY4" fmla="*/ 325262 h 383778"/>
                <a:gd name="connsiteX5" fmla="*/ 21845 w 473515"/>
                <a:gd name="connsiteY5" fmla="*/ 374354 h 383778"/>
                <a:gd name="connsiteX6" fmla="*/ 84094 w 473515"/>
                <a:gd name="connsiteY6" fmla="*/ 230404 h 383778"/>
                <a:gd name="connsiteX7" fmla="*/ 129146 w 473515"/>
                <a:gd name="connsiteY7" fmla="*/ 71748 h 383778"/>
                <a:gd name="connsiteX0" fmla="*/ 129146 w 479169"/>
                <a:gd name="connsiteY0" fmla="*/ 71748 h 383778"/>
                <a:gd name="connsiteX1" fmla="*/ 352826 w 479169"/>
                <a:gd name="connsiteY1" fmla="*/ 6253 h 383778"/>
                <a:gd name="connsiteX2" fmla="*/ 389487 w 479169"/>
                <a:gd name="connsiteY2" fmla="*/ 135602 h 383778"/>
                <a:gd name="connsiteX3" fmla="*/ 467960 w 479169"/>
                <a:gd name="connsiteY3" fmla="*/ 199026 h 383778"/>
                <a:gd name="connsiteX4" fmla="*/ 217952 w 479169"/>
                <a:gd name="connsiteY4" fmla="*/ 325262 h 383778"/>
                <a:gd name="connsiteX5" fmla="*/ 21845 w 479169"/>
                <a:gd name="connsiteY5" fmla="*/ 374354 h 383778"/>
                <a:gd name="connsiteX6" fmla="*/ 84094 w 479169"/>
                <a:gd name="connsiteY6" fmla="*/ 230404 h 383778"/>
                <a:gd name="connsiteX7" fmla="*/ 129146 w 479169"/>
                <a:gd name="connsiteY7" fmla="*/ 71748 h 383778"/>
                <a:gd name="connsiteX0" fmla="*/ 129146 w 467960"/>
                <a:gd name="connsiteY0" fmla="*/ 71748 h 383778"/>
                <a:gd name="connsiteX1" fmla="*/ 352826 w 467960"/>
                <a:gd name="connsiteY1" fmla="*/ 6253 h 383778"/>
                <a:gd name="connsiteX2" fmla="*/ 389487 w 467960"/>
                <a:gd name="connsiteY2" fmla="*/ 135602 h 383778"/>
                <a:gd name="connsiteX3" fmla="*/ 467960 w 467960"/>
                <a:gd name="connsiteY3" fmla="*/ 199026 h 383778"/>
                <a:gd name="connsiteX4" fmla="*/ 217952 w 467960"/>
                <a:gd name="connsiteY4" fmla="*/ 325262 h 383778"/>
                <a:gd name="connsiteX5" fmla="*/ 21845 w 467960"/>
                <a:gd name="connsiteY5" fmla="*/ 374354 h 383778"/>
                <a:gd name="connsiteX6" fmla="*/ 84094 w 467960"/>
                <a:gd name="connsiteY6" fmla="*/ 230404 h 383778"/>
                <a:gd name="connsiteX7" fmla="*/ 129146 w 467960"/>
                <a:gd name="connsiteY7" fmla="*/ 71748 h 383778"/>
                <a:gd name="connsiteX0" fmla="*/ 129146 w 467960"/>
                <a:gd name="connsiteY0" fmla="*/ 71748 h 383778"/>
                <a:gd name="connsiteX1" fmla="*/ 352826 w 467960"/>
                <a:gd name="connsiteY1" fmla="*/ 6253 h 383778"/>
                <a:gd name="connsiteX2" fmla="*/ 389487 w 467960"/>
                <a:gd name="connsiteY2" fmla="*/ 135602 h 383778"/>
                <a:gd name="connsiteX3" fmla="*/ 467960 w 467960"/>
                <a:gd name="connsiteY3" fmla="*/ 199026 h 383778"/>
                <a:gd name="connsiteX4" fmla="*/ 217952 w 467960"/>
                <a:gd name="connsiteY4" fmla="*/ 325262 h 383778"/>
                <a:gd name="connsiteX5" fmla="*/ 21845 w 467960"/>
                <a:gd name="connsiteY5" fmla="*/ 374354 h 383778"/>
                <a:gd name="connsiteX6" fmla="*/ 84094 w 467960"/>
                <a:gd name="connsiteY6" fmla="*/ 230404 h 383778"/>
                <a:gd name="connsiteX7" fmla="*/ 129146 w 467960"/>
                <a:gd name="connsiteY7" fmla="*/ 71748 h 383778"/>
                <a:gd name="connsiteX0" fmla="*/ 129146 w 467960"/>
                <a:gd name="connsiteY0" fmla="*/ 71748 h 383778"/>
                <a:gd name="connsiteX1" fmla="*/ 352826 w 467960"/>
                <a:gd name="connsiteY1" fmla="*/ 6253 h 383778"/>
                <a:gd name="connsiteX2" fmla="*/ 389487 w 467960"/>
                <a:gd name="connsiteY2" fmla="*/ 135602 h 383778"/>
                <a:gd name="connsiteX3" fmla="*/ 467960 w 467960"/>
                <a:gd name="connsiteY3" fmla="*/ 199026 h 383778"/>
                <a:gd name="connsiteX4" fmla="*/ 217952 w 467960"/>
                <a:gd name="connsiteY4" fmla="*/ 325262 h 383778"/>
                <a:gd name="connsiteX5" fmla="*/ 21845 w 467960"/>
                <a:gd name="connsiteY5" fmla="*/ 374354 h 383778"/>
                <a:gd name="connsiteX6" fmla="*/ 84094 w 467960"/>
                <a:gd name="connsiteY6" fmla="*/ 230404 h 383778"/>
                <a:gd name="connsiteX7" fmla="*/ 129146 w 467960"/>
                <a:gd name="connsiteY7" fmla="*/ 71748 h 383778"/>
                <a:gd name="connsiteX0" fmla="*/ 129146 w 467960"/>
                <a:gd name="connsiteY0" fmla="*/ 38929 h 350959"/>
                <a:gd name="connsiteX1" fmla="*/ 266889 w 467960"/>
                <a:gd name="connsiteY1" fmla="*/ 40543 h 350959"/>
                <a:gd name="connsiteX2" fmla="*/ 389487 w 467960"/>
                <a:gd name="connsiteY2" fmla="*/ 102783 h 350959"/>
                <a:gd name="connsiteX3" fmla="*/ 467960 w 467960"/>
                <a:gd name="connsiteY3" fmla="*/ 166207 h 350959"/>
                <a:gd name="connsiteX4" fmla="*/ 217952 w 467960"/>
                <a:gd name="connsiteY4" fmla="*/ 292443 h 350959"/>
                <a:gd name="connsiteX5" fmla="*/ 21845 w 467960"/>
                <a:gd name="connsiteY5" fmla="*/ 341535 h 350959"/>
                <a:gd name="connsiteX6" fmla="*/ 84094 w 467960"/>
                <a:gd name="connsiteY6" fmla="*/ 197585 h 350959"/>
                <a:gd name="connsiteX7" fmla="*/ 129146 w 467960"/>
                <a:gd name="connsiteY7" fmla="*/ 38929 h 350959"/>
                <a:gd name="connsiteX0" fmla="*/ 129146 w 467960"/>
                <a:gd name="connsiteY0" fmla="*/ 32109 h 344139"/>
                <a:gd name="connsiteX1" fmla="*/ 266889 w 467960"/>
                <a:gd name="connsiteY1" fmla="*/ 33723 h 344139"/>
                <a:gd name="connsiteX2" fmla="*/ 389487 w 467960"/>
                <a:gd name="connsiteY2" fmla="*/ 95963 h 344139"/>
                <a:gd name="connsiteX3" fmla="*/ 467960 w 467960"/>
                <a:gd name="connsiteY3" fmla="*/ 159387 h 344139"/>
                <a:gd name="connsiteX4" fmla="*/ 217952 w 467960"/>
                <a:gd name="connsiteY4" fmla="*/ 285623 h 344139"/>
                <a:gd name="connsiteX5" fmla="*/ 21845 w 467960"/>
                <a:gd name="connsiteY5" fmla="*/ 334715 h 344139"/>
                <a:gd name="connsiteX6" fmla="*/ 84094 w 467960"/>
                <a:gd name="connsiteY6" fmla="*/ 190765 h 344139"/>
                <a:gd name="connsiteX7" fmla="*/ 129146 w 467960"/>
                <a:gd name="connsiteY7" fmla="*/ 32109 h 344139"/>
                <a:gd name="connsiteX0" fmla="*/ 129146 w 467960"/>
                <a:gd name="connsiteY0" fmla="*/ 38148 h 350178"/>
                <a:gd name="connsiteX1" fmla="*/ 266889 w 467960"/>
                <a:gd name="connsiteY1" fmla="*/ 39762 h 350178"/>
                <a:gd name="connsiteX2" fmla="*/ 417998 w 467960"/>
                <a:gd name="connsiteY2" fmla="*/ 82167 h 350178"/>
                <a:gd name="connsiteX3" fmla="*/ 467960 w 467960"/>
                <a:gd name="connsiteY3" fmla="*/ 165426 h 350178"/>
                <a:gd name="connsiteX4" fmla="*/ 217952 w 467960"/>
                <a:gd name="connsiteY4" fmla="*/ 291662 h 350178"/>
                <a:gd name="connsiteX5" fmla="*/ 21845 w 467960"/>
                <a:gd name="connsiteY5" fmla="*/ 340754 h 350178"/>
                <a:gd name="connsiteX6" fmla="*/ 84094 w 467960"/>
                <a:gd name="connsiteY6" fmla="*/ 196804 h 350178"/>
                <a:gd name="connsiteX7" fmla="*/ 129146 w 467960"/>
                <a:gd name="connsiteY7" fmla="*/ 38148 h 350178"/>
                <a:gd name="connsiteX0" fmla="*/ 129146 w 467960"/>
                <a:gd name="connsiteY0" fmla="*/ 38413 h 350443"/>
                <a:gd name="connsiteX1" fmla="*/ 266889 w 467960"/>
                <a:gd name="connsiteY1" fmla="*/ 40027 h 350443"/>
                <a:gd name="connsiteX2" fmla="*/ 402384 w 467960"/>
                <a:gd name="connsiteY2" fmla="*/ 89227 h 350443"/>
                <a:gd name="connsiteX3" fmla="*/ 467960 w 467960"/>
                <a:gd name="connsiteY3" fmla="*/ 165691 h 350443"/>
                <a:gd name="connsiteX4" fmla="*/ 217952 w 467960"/>
                <a:gd name="connsiteY4" fmla="*/ 291927 h 350443"/>
                <a:gd name="connsiteX5" fmla="*/ 21845 w 467960"/>
                <a:gd name="connsiteY5" fmla="*/ 341019 h 350443"/>
                <a:gd name="connsiteX6" fmla="*/ 84094 w 467960"/>
                <a:gd name="connsiteY6" fmla="*/ 197069 h 350443"/>
                <a:gd name="connsiteX7" fmla="*/ 129146 w 467960"/>
                <a:gd name="connsiteY7" fmla="*/ 38413 h 350443"/>
                <a:gd name="connsiteX0" fmla="*/ 129146 w 467960"/>
                <a:gd name="connsiteY0" fmla="*/ 38413 h 350443"/>
                <a:gd name="connsiteX1" fmla="*/ 266889 w 467960"/>
                <a:gd name="connsiteY1" fmla="*/ 40027 h 350443"/>
                <a:gd name="connsiteX2" fmla="*/ 402384 w 467960"/>
                <a:gd name="connsiteY2" fmla="*/ 89227 h 350443"/>
                <a:gd name="connsiteX3" fmla="*/ 467960 w 467960"/>
                <a:gd name="connsiteY3" fmla="*/ 165691 h 350443"/>
                <a:gd name="connsiteX4" fmla="*/ 217952 w 467960"/>
                <a:gd name="connsiteY4" fmla="*/ 291927 h 350443"/>
                <a:gd name="connsiteX5" fmla="*/ 21845 w 467960"/>
                <a:gd name="connsiteY5" fmla="*/ 341019 h 350443"/>
                <a:gd name="connsiteX6" fmla="*/ 84094 w 467960"/>
                <a:gd name="connsiteY6" fmla="*/ 197069 h 350443"/>
                <a:gd name="connsiteX7" fmla="*/ 129146 w 467960"/>
                <a:gd name="connsiteY7" fmla="*/ 38413 h 350443"/>
                <a:gd name="connsiteX0" fmla="*/ 129146 w 467960"/>
                <a:gd name="connsiteY0" fmla="*/ 38413 h 350443"/>
                <a:gd name="connsiteX1" fmla="*/ 266889 w 467960"/>
                <a:gd name="connsiteY1" fmla="*/ 40027 h 350443"/>
                <a:gd name="connsiteX2" fmla="*/ 402384 w 467960"/>
                <a:gd name="connsiteY2" fmla="*/ 89227 h 350443"/>
                <a:gd name="connsiteX3" fmla="*/ 467960 w 467960"/>
                <a:gd name="connsiteY3" fmla="*/ 165691 h 350443"/>
                <a:gd name="connsiteX4" fmla="*/ 217952 w 467960"/>
                <a:gd name="connsiteY4" fmla="*/ 291927 h 350443"/>
                <a:gd name="connsiteX5" fmla="*/ 21845 w 467960"/>
                <a:gd name="connsiteY5" fmla="*/ 341019 h 350443"/>
                <a:gd name="connsiteX6" fmla="*/ 84094 w 467960"/>
                <a:gd name="connsiteY6" fmla="*/ 197069 h 350443"/>
                <a:gd name="connsiteX7" fmla="*/ 129146 w 467960"/>
                <a:gd name="connsiteY7" fmla="*/ 38413 h 350443"/>
                <a:gd name="connsiteX0" fmla="*/ 129146 w 467960"/>
                <a:gd name="connsiteY0" fmla="*/ 42237 h 354267"/>
                <a:gd name="connsiteX1" fmla="*/ 287390 w 467960"/>
                <a:gd name="connsiteY1" fmla="*/ 31216 h 354267"/>
                <a:gd name="connsiteX2" fmla="*/ 402384 w 467960"/>
                <a:gd name="connsiteY2" fmla="*/ 93051 h 354267"/>
                <a:gd name="connsiteX3" fmla="*/ 467960 w 467960"/>
                <a:gd name="connsiteY3" fmla="*/ 169515 h 354267"/>
                <a:gd name="connsiteX4" fmla="*/ 217952 w 467960"/>
                <a:gd name="connsiteY4" fmla="*/ 295751 h 354267"/>
                <a:gd name="connsiteX5" fmla="*/ 21845 w 467960"/>
                <a:gd name="connsiteY5" fmla="*/ 344843 h 354267"/>
                <a:gd name="connsiteX6" fmla="*/ 84094 w 467960"/>
                <a:gd name="connsiteY6" fmla="*/ 200893 h 354267"/>
                <a:gd name="connsiteX7" fmla="*/ 129146 w 467960"/>
                <a:gd name="connsiteY7" fmla="*/ 42237 h 354267"/>
                <a:gd name="connsiteX0" fmla="*/ 129146 w 467960"/>
                <a:gd name="connsiteY0" fmla="*/ 36796 h 348826"/>
                <a:gd name="connsiteX1" fmla="*/ 287390 w 467960"/>
                <a:gd name="connsiteY1" fmla="*/ 25775 h 348826"/>
                <a:gd name="connsiteX2" fmla="*/ 402384 w 467960"/>
                <a:gd name="connsiteY2" fmla="*/ 87610 h 348826"/>
                <a:gd name="connsiteX3" fmla="*/ 467960 w 467960"/>
                <a:gd name="connsiteY3" fmla="*/ 164074 h 348826"/>
                <a:gd name="connsiteX4" fmla="*/ 217952 w 467960"/>
                <a:gd name="connsiteY4" fmla="*/ 290310 h 348826"/>
                <a:gd name="connsiteX5" fmla="*/ 21845 w 467960"/>
                <a:gd name="connsiteY5" fmla="*/ 339402 h 348826"/>
                <a:gd name="connsiteX6" fmla="*/ 84094 w 467960"/>
                <a:gd name="connsiteY6" fmla="*/ 195452 h 348826"/>
                <a:gd name="connsiteX7" fmla="*/ 129146 w 467960"/>
                <a:gd name="connsiteY7" fmla="*/ 36796 h 348826"/>
                <a:gd name="connsiteX0" fmla="*/ 111767 w 467960"/>
                <a:gd name="connsiteY0" fmla="*/ 45721 h 346475"/>
                <a:gd name="connsiteX1" fmla="*/ 287390 w 467960"/>
                <a:gd name="connsiteY1" fmla="*/ 23424 h 346475"/>
                <a:gd name="connsiteX2" fmla="*/ 402384 w 467960"/>
                <a:gd name="connsiteY2" fmla="*/ 85259 h 346475"/>
                <a:gd name="connsiteX3" fmla="*/ 467960 w 467960"/>
                <a:gd name="connsiteY3" fmla="*/ 161723 h 346475"/>
                <a:gd name="connsiteX4" fmla="*/ 217952 w 467960"/>
                <a:gd name="connsiteY4" fmla="*/ 287959 h 346475"/>
                <a:gd name="connsiteX5" fmla="*/ 21845 w 467960"/>
                <a:gd name="connsiteY5" fmla="*/ 337051 h 346475"/>
                <a:gd name="connsiteX6" fmla="*/ 84094 w 467960"/>
                <a:gd name="connsiteY6" fmla="*/ 193101 h 346475"/>
                <a:gd name="connsiteX7" fmla="*/ 111767 w 467960"/>
                <a:gd name="connsiteY7" fmla="*/ 45721 h 346475"/>
                <a:gd name="connsiteX0" fmla="*/ 111767 w 467960"/>
                <a:gd name="connsiteY0" fmla="*/ 54635 h 355389"/>
                <a:gd name="connsiteX1" fmla="*/ 287390 w 467960"/>
                <a:gd name="connsiteY1" fmla="*/ 32338 h 355389"/>
                <a:gd name="connsiteX2" fmla="*/ 402384 w 467960"/>
                <a:gd name="connsiteY2" fmla="*/ 94173 h 355389"/>
                <a:gd name="connsiteX3" fmla="*/ 467960 w 467960"/>
                <a:gd name="connsiteY3" fmla="*/ 170637 h 355389"/>
                <a:gd name="connsiteX4" fmla="*/ 217952 w 467960"/>
                <a:gd name="connsiteY4" fmla="*/ 296873 h 355389"/>
                <a:gd name="connsiteX5" fmla="*/ 21845 w 467960"/>
                <a:gd name="connsiteY5" fmla="*/ 345965 h 355389"/>
                <a:gd name="connsiteX6" fmla="*/ 84094 w 467960"/>
                <a:gd name="connsiteY6" fmla="*/ 202015 h 355389"/>
                <a:gd name="connsiteX7" fmla="*/ 111767 w 467960"/>
                <a:gd name="connsiteY7" fmla="*/ 54635 h 355389"/>
                <a:gd name="connsiteX0" fmla="*/ 116194 w 472387"/>
                <a:gd name="connsiteY0" fmla="*/ 54635 h 355389"/>
                <a:gd name="connsiteX1" fmla="*/ 291817 w 472387"/>
                <a:gd name="connsiteY1" fmla="*/ 32338 h 355389"/>
                <a:gd name="connsiteX2" fmla="*/ 406811 w 472387"/>
                <a:gd name="connsiteY2" fmla="*/ 94173 h 355389"/>
                <a:gd name="connsiteX3" fmla="*/ 472387 w 472387"/>
                <a:gd name="connsiteY3" fmla="*/ 170637 h 355389"/>
                <a:gd name="connsiteX4" fmla="*/ 222379 w 472387"/>
                <a:gd name="connsiteY4" fmla="*/ 296873 h 355389"/>
                <a:gd name="connsiteX5" fmla="*/ 26272 w 472387"/>
                <a:gd name="connsiteY5" fmla="*/ 345965 h 355389"/>
                <a:gd name="connsiteX6" fmla="*/ 67615 w 472387"/>
                <a:gd name="connsiteY6" fmla="*/ 222254 h 355389"/>
                <a:gd name="connsiteX7" fmla="*/ 116194 w 472387"/>
                <a:gd name="connsiteY7" fmla="*/ 54635 h 355389"/>
                <a:gd name="connsiteX0" fmla="*/ 92570 w 472387"/>
                <a:gd name="connsiteY0" fmla="*/ 52058 h 338818"/>
                <a:gd name="connsiteX1" fmla="*/ 291817 w 472387"/>
                <a:gd name="connsiteY1" fmla="*/ 15767 h 338818"/>
                <a:gd name="connsiteX2" fmla="*/ 406811 w 472387"/>
                <a:gd name="connsiteY2" fmla="*/ 77602 h 338818"/>
                <a:gd name="connsiteX3" fmla="*/ 472387 w 472387"/>
                <a:gd name="connsiteY3" fmla="*/ 154066 h 338818"/>
                <a:gd name="connsiteX4" fmla="*/ 222379 w 472387"/>
                <a:gd name="connsiteY4" fmla="*/ 280302 h 338818"/>
                <a:gd name="connsiteX5" fmla="*/ 26272 w 472387"/>
                <a:gd name="connsiteY5" fmla="*/ 329394 h 338818"/>
                <a:gd name="connsiteX6" fmla="*/ 67615 w 472387"/>
                <a:gd name="connsiteY6" fmla="*/ 205683 h 338818"/>
                <a:gd name="connsiteX7" fmla="*/ 92570 w 472387"/>
                <a:gd name="connsiteY7" fmla="*/ 52058 h 338818"/>
                <a:gd name="connsiteX0" fmla="*/ 92570 w 472387"/>
                <a:gd name="connsiteY0" fmla="*/ 47391 h 334151"/>
                <a:gd name="connsiteX1" fmla="*/ 259230 w 472387"/>
                <a:gd name="connsiteY1" fmla="*/ 21567 h 334151"/>
                <a:gd name="connsiteX2" fmla="*/ 406811 w 472387"/>
                <a:gd name="connsiteY2" fmla="*/ 72935 h 334151"/>
                <a:gd name="connsiteX3" fmla="*/ 472387 w 472387"/>
                <a:gd name="connsiteY3" fmla="*/ 149399 h 334151"/>
                <a:gd name="connsiteX4" fmla="*/ 222379 w 472387"/>
                <a:gd name="connsiteY4" fmla="*/ 275635 h 334151"/>
                <a:gd name="connsiteX5" fmla="*/ 26272 w 472387"/>
                <a:gd name="connsiteY5" fmla="*/ 324727 h 334151"/>
                <a:gd name="connsiteX6" fmla="*/ 67615 w 472387"/>
                <a:gd name="connsiteY6" fmla="*/ 201016 h 334151"/>
                <a:gd name="connsiteX7" fmla="*/ 92570 w 472387"/>
                <a:gd name="connsiteY7" fmla="*/ 47391 h 334151"/>
                <a:gd name="connsiteX0" fmla="*/ 92570 w 472387"/>
                <a:gd name="connsiteY0" fmla="*/ 51559 h 338319"/>
                <a:gd name="connsiteX1" fmla="*/ 259230 w 472387"/>
                <a:gd name="connsiteY1" fmla="*/ 25735 h 338319"/>
                <a:gd name="connsiteX2" fmla="*/ 406811 w 472387"/>
                <a:gd name="connsiteY2" fmla="*/ 77103 h 338319"/>
                <a:gd name="connsiteX3" fmla="*/ 472387 w 472387"/>
                <a:gd name="connsiteY3" fmla="*/ 153567 h 338319"/>
                <a:gd name="connsiteX4" fmla="*/ 222379 w 472387"/>
                <a:gd name="connsiteY4" fmla="*/ 279803 h 338319"/>
                <a:gd name="connsiteX5" fmla="*/ 26272 w 472387"/>
                <a:gd name="connsiteY5" fmla="*/ 328895 h 338319"/>
                <a:gd name="connsiteX6" fmla="*/ 67615 w 472387"/>
                <a:gd name="connsiteY6" fmla="*/ 205184 h 338319"/>
                <a:gd name="connsiteX7" fmla="*/ 92570 w 472387"/>
                <a:gd name="connsiteY7" fmla="*/ 51559 h 338319"/>
                <a:gd name="connsiteX0" fmla="*/ 92570 w 472387"/>
                <a:gd name="connsiteY0" fmla="*/ 47325 h 334085"/>
                <a:gd name="connsiteX1" fmla="*/ 259230 w 472387"/>
                <a:gd name="connsiteY1" fmla="*/ 21501 h 334085"/>
                <a:gd name="connsiteX2" fmla="*/ 425691 w 472387"/>
                <a:gd name="connsiteY2" fmla="*/ 90653 h 334085"/>
                <a:gd name="connsiteX3" fmla="*/ 472387 w 472387"/>
                <a:gd name="connsiteY3" fmla="*/ 149333 h 334085"/>
                <a:gd name="connsiteX4" fmla="*/ 222379 w 472387"/>
                <a:gd name="connsiteY4" fmla="*/ 275569 h 334085"/>
                <a:gd name="connsiteX5" fmla="*/ 26272 w 472387"/>
                <a:gd name="connsiteY5" fmla="*/ 324661 h 334085"/>
                <a:gd name="connsiteX6" fmla="*/ 67615 w 472387"/>
                <a:gd name="connsiteY6" fmla="*/ 200950 h 334085"/>
                <a:gd name="connsiteX7" fmla="*/ 92570 w 472387"/>
                <a:gd name="connsiteY7" fmla="*/ 47325 h 334085"/>
                <a:gd name="connsiteX0" fmla="*/ 92570 w 472387"/>
                <a:gd name="connsiteY0" fmla="*/ 47325 h 334085"/>
                <a:gd name="connsiteX1" fmla="*/ 259230 w 472387"/>
                <a:gd name="connsiteY1" fmla="*/ 21501 h 334085"/>
                <a:gd name="connsiteX2" fmla="*/ 425691 w 472387"/>
                <a:gd name="connsiteY2" fmla="*/ 90653 h 334085"/>
                <a:gd name="connsiteX3" fmla="*/ 472387 w 472387"/>
                <a:gd name="connsiteY3" fmla="*/ 149333 h 334085"/>
                <a:gd name="connsiteX4" fmla="*/ 222379 w 472387"/>
                <a:gd name="connsiteY4" fmla="*/ 275569 h 334085"/>
                <a:gd name="connsiteX5" fmla="*/ 26272 w 472387"/>
                <a:gd name="connsiteY5" fmla="*/ 324661 h 334085"/>
                <a:gd name="connsiteX6" fmla="*/ 67615 w 472387"/>
                <a:gd name="connsiteY6" fmla="*/ 200950 h 334085"/>
                <a:gd name="connsiteX7" fmla="*/ 92570 w 472387"/>
                <a:gd name="connsiteY7" fmla="*/ 47325 h 334085"/>
                <a:gd name="connsiteX0" fmla="*/ 92570 w 451934"/>
                <a:gd name="connsiteY0" fmla="*/ 47325 h 334085"/>
                <a:gd name="connsiteX1" fmla="*/ 259230 w 451934"/>
                <a:gd name="connsiteY1" fmla="*/ 21501 h 334085"/>
                <a:gd name="connsiteX2" fmla="*/ 425691 w 451934"/>
                <a:gd name="connsiteY2" fmla="*/ 90653 h 334085"/>
                <a:gd name="connsiteX3" fmla="*/ 431790 w 451934"/>
                <a:gd name="connsiteY3" fmla="*/ 166999 h 334085"/>
                <a:gd name="connsiteX4" fmla="*/ 222379 w 451934"/>
                <a:gd name="connsiteY4" fmla="*/ 275569 h 334085"/>
                <a:gd name="connsiteX5" fmla="*/ 26272 w 451934"/>
                <a:gd name="connsiteY5" fmla="*/ 324661 h 334085"/>
                <a:gd name="connsiteX6" fmla="*/ 67615 w 451934"/>
                <a:gd name="connsiteY6" fmla="*/ 200950 h 334085"/>
                <a:gd name="connsiteX7" fmla="*/ 92570 w 451934"/>
                <a:gd name="connsiteY7" fmla="*/ 47325 h 334085"/>
                <a:gd name="connsiteX0" fmla="*/ 92570 w 456367"/>
                <a:gd name="connsiteY0" fmla="*/ 47325 h 334085"/>
                <a:gd name="connsiteX1" fmla="*/ 259230 w 456367"/>
                <a:gd name="connsiteY1" fmla="*/ 21501 h 334085"/>
                <a:gd name="connsiteX2" fmla="*/ 425691 w 456367"/>
                <a:gd name="connsiteY2" fmla="*/ 90653 h 334085"/>
                <a:gd name="connsiteX3" fmla="*/ 456367 w 456367"/>
                <a:gd name="connsiteY3" fmla="*/ 163732 h 334085"/>
                <a:gd name="connsiteX4" fmla="*/ 222379 w 456367"/>
                <a:gd name="connsiteY4" fmla="*/ 275569 h 334085"/>
                <a:gd name="connsiteX5" fmla="*/ 26272 w 456367"/>
                <a:gd name="connsiteY5" fmla="*/ 324661 h 334085"/>
                <a:gd name="connsiteX6" fmla="*/ 67615 w 456367"/>
                <a:gd name="connsiteY6" fmla="*/ 200950 h 334085"/>
                <a:gd name="connsiteX7" fmla="*/ 92570 w 456367"/>
                <a:gd name="connsiteY7" fmla="*/ 47325 h 334085"/>
                <a:gd name="connsiteX0" fmla="*/ 92570 w 456367"/>
                <a:gd name="connsiteY0" fmla="*/ 47325 h 334085"/>
                <a:gd name="connsiteX1" fmla="*/ 259230 w 456367"/>
                <a:gd name="connsiteY1" fmla="*/ 21501 h 334085"/>
                <a:gd name="connsiteX2" fmla="*/ 425691 w 456367"/>
                <a:gd name="connsiteY2" fmla="*/ 90653 h 334085"/>
                <a:gd name="connsiteX3" fmla="*/ 456367 w 456367"/>
                <a:gd name="connsiteY3" fmla="*/ 163732 h 334085"/>
                <a:gd name="connsiteX4" fmla="*/ 222379 w 456367"/>
                <a:gd name="connsiteY4" fmla="*/ 275569 h 334085"/>
                <a:gd name="connsiteX5" fmla="*/ 26272 w 456367"/>
                <a:gd name="connsiteY5" fmla="*/ 324661 h 334085"/>
                <a:gd name="connsiteX6" fmla="*/ 67615 w 456367"/>
                <a:gd name="connsiteY6" fmla="*/ 200950 h 334085"/>
                <a:gd name="connsiteX7" fmla="*/ 92570 w 456367"/>
                <a:gd name="connsiteY7" fmla="*/ 47325 h 334085"/>
                <a:gd name="connsiteX0" fmla="*/ 92570 w 451934"/>
                <a:gd name="connsiteY0" fmla="*/ 47325 h 334085"/>
                <a:gd name="connsiteX1" fmla="*/ 259230 w 451934"/>
                <a:gd name="connsiteY1" fmla="*/ 21501 h 334085"/>
                <a:gd name="connsiteX2" fmla="*/ 425691 w 451934"/>
                <a:gd name="connsiteY2" fmla="*/ 90653 h 334085"/>
                <a:gd name="connsiteX3" fmla="*/ 442922 w 451934"/>
                <a:gd name="connsiteY3" fmla="*/ 158440 h 334085"/>
                <a:gd name="connsiteX4" fmla="*/ 222379 w 451934"/>
                <a:gd name="connsiteY4" fmla="*/ 275569 h 334085"/>
                <a:gd name="connsiteX5" fmla="*/ 26272 w 451934"/>
                <a:gd name="connsiteY5" fmla="*/ 324661 h 334085"/>
                <a:gd name="connsiteX6" fmla="*/ 67615 w 451934"/>
                <a:gd name="connsiteY6" fmla="*/ 200950 h 334085"/>
                <a:gd name="connsiteX7" fmla="*/ 92570 w 451934"/>
                <a:gd name="connsiteY7" fmla="*/ 47325 h 334085"/>
                <a:gd name="connsiteX0" fmla="*/ 92570 w 471831"/>
                <a:gd name="connsiteY0" fmla="*/ 47222 h 333982"/>
                <a:gd name="connsiteX1" fmla="*/ 259230 w 471831"/>
                <a:gd name="connsiteY1" fmla="*/ 21398 h 333982"/>
                <a:gd name="connsiteX2" fmla="*/ 447146 w 471831"/>
                <a:gd name="connsiteY2" fmla="*/ 88642 h 333982"/>
                <a:gd name="connsiteX3" fmla="*/ 442922 w 471831"/>
                <a:gd name="connsiteY3" fmla="*/ 158337 h 333982"/>
                <a:gd name="connsiteX4" fmla="*/ 222379 w 471831"/>
                <a:gd name="connsiteY4" fmla="*/ 275466 h 333982"/>
                <a:gd name="connsiteX5" fmla="*/ 26272 w 471831"/>
                <a:gd name="connsiteY5" fmla="*/ 324558 h 333982"/>
                <a:gd name="connsiteX6" fmla="*/ 67615 w 471831"/>
                <a:gd name="connsiteY6" fmla="*/ 200847 h 333982"/>
                <a:gd name="connsiteX7" fmla="*/ 92570 w 471831"/>
                <a:gd name="connsiteY7" fmla="*/ 47222 h 333982"/>
                <a:gd name="connsiteX0" fmla="*/ 92570 w 454817"/>
                <a:gd name="connsiteY0" fmla="*/ 47251 h 334011"/>
                <a:gd name="connsiteX1" fmla="*/ 259230 w 454817"/>
                <a:gd name="connsiteY1" fmla="*/ 21427 h 334011"/>
                <a:gd name="connsiteX2" fmla="*/ 428813 w 454817"/>
                <a:gd name="connsiteY2" fmla="*/ 89220 h 334011"/>
                <a:gd name="connsiteX3" fmla="*/ 442922 w 454817"/>
                <a:gd name="connsiteY3" fmla="*/ 158366 h 334011"/>
                <a:gd name="connsiteX4" fmla="*/ 222379 w 454817"/>
                <a:gd name="connsiteY4" fmla="*/ 275495 h 334011"/>
                <a:gd name="connsiteX5" fmla="*/ 26272 w 454817"/>
                <a:gd name="connsiteY5" fmla="*/ 324587 h 334011"/>
                <a:gd name="connsiteX6" fmla="*/ 67615 w 454817"/>
                <a:gd name="connsiteY6" fmla="*/ 200876 h 334011"/>
                <a:gd name="connsiteX7" fmla="*/ 92570 w 454817"/>
                <a:gd name="connsiteY7" fmla="*/ 47251 h 334011"/>
                <a:gd name="connsiteX0" fmla="*/ 92570 w 442922"/>
                <a:gd name="connsiteY0" fmla="*/ 63333 h 350093"/>
                <a:gd name="connsiteX1" fmla="*/ 259230 w 442922"/>
                <a:gd name="connsiteY1" fmla="*/ 37509 h 350093"/>
                <a:gd name="connsiteX2" fmla="*/ 428813 w 442922"/>
                <a:gd name="connsiteY2" fmla="*/ 105302 h 350093"/>
                <a:gd name="connsiteX3" fmla="*/ 442922 w 442922"/>
                <a:gd name="connsiteY3" fmla="*/ 174448 h 350093"/>
                <a:gd name="connsiteX4" fmla="*/ 222379 w 442922"/>
                <a:gd name="connsiteY4" fmla="*/ 291577 h 350093"/>
                <a:gd name="connsiteX5" fmla="*/ 26272 w 442922"/>
                <a:gd name="connsiteY5" fmla="*/ 340669 h 350093"/>
                <a:gd name="connsiteX6" fmla="*/ 67615 w 442922"/>
                <a:gd name="connsiteY6" fmla="*/ 216958 h 350093"/>
                <a:gd name="connsiteX7" fmla="*/ 92570 w 442922"/>
                <a:gd name="connsiteY7" fmla="*/ 63333 h 350093"/>
                <a:gd name="connsiteX0" fmla="*/ 92570 w 435928"/>
                <a:gd name="connsiteY0" fmla="*/ 63333 h 350093"/>
                <a:gd name="connsiteX1" fmla="*/ 259230 w 435928"/>
                <a:gd name="connsiteY1" fmla="*/ 37509 h 350093"/>
                <a:gd name="connsiteX2" fmla="*/ 428813 w 435928"/>
                <a:gd name="connsiteY2" fmla="*/ 105302 h 350093"/>
                <a:gd name="connsiteX3" fmla="*/ 430431 w 435928"/>
                <a:gd name="connsiteY3" fmla="*/ 179884 h 350093"/>
                <a:gd name="connsiteX4" fmla="*/ 222379 w 435928"/>
                <a:gd name="connsiteY4" fmla="*/ 291577 h 350093"/>
                <a:gd name="connsiteX5" fmla="*/ 26272 w 435928"/>
                <a:gd name="connsiteY5" fmla="*/ 340669 h 350093"/>
                <a:gd name="connsiteX6" fmla="*/ 67615 w 435928"/>
                <a:gd name="connsiteY6" fmla="*/ 216958 h 350093"/>
                <a:gd name="connsiteX7" fmla="*/ 92570 w 435928"/>
                <a:gd name="connsiteY7" fmla="*/ 63333 h 350093"/>
                <a:gd name="connsiteX0" fmla="*/ 92570 w 450527"/>
                <a:gd name="connsiteY0" fmla="*/ 63333 h 350093"/>
                <a:gd name="connsiteX1" fmla="*/ 259230 w 450527"/>
                <a:gd name="connsiteY1" fmla="*/ 37509 h 350093"/>
                <a:gd name="connsiteX2" fmla="*/ 428813 w 450527"/>
                <a:gd name="connsiteY2" fmla="*/ 105302 h 350093"/>
                <a:gd name="connsiteX3" fmla="*/ 450527 w 450527"/>
                <a:gd name="connsiteY3" fmla="*/ 174853 h 350093"/>
                <a:gd name="connsiteX4" fmla="*/ 222379 w 450527"/>
                <a:gd name="connsiteY4" fmla="*/ 291577 h 350093"/>
                <a:gd name="connsiteX5" fmla="*/ 26272 w 450527"/>
                <a:gd name="connsiteY5" fmla="*/ 340669 h 350093"/>
                <a:gd name="connsiteX6" fmla="*/ 67615 w 450527"/>
                <a:gd name="connsiteY6" fmla="*/ 216958 h 350093"/>
                <a:gd name="connsiteX7" fmla="*/ 92570 w 450527"/>
                <a:gd name="connsiteY7" fmla="*/ 63333 h 350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50527" h="350093">
                  <a:moveTo>
                    <a:pt x="92570" y="63333"/>
                  </a:moveTo>
                  <a:cubicBezTo>
                    <a:pt x="197062" y="-19713"/>
                    <a:pt x="203190" y="30514"/>
                    <a:pt x="259230" y="37509"/>
                  </a:cubicBezTo>
                  <a:cubicBezTo>
                    <a:pt x="315270" y="44504"/>
                    <a:pt x="470850" y="-87212"/>
                    <a:pt x="428813" y="105302"/>
                  </a:cubicBezTo>
                  <a:cubicBezTo>
                    <a:pt x="448513" y="167592"/>
                    <a:pt x="429210" y="135248"/>
                    <a:pt x="450527" y="174853"/>
                  </a:cubicBezTo>
                  <a:cubicBezTo>
                    <a:pt x="407742" y="186642"/>
                    <a:pt x="292288" y="240765"/>
                    <a:pt x="222379" y="291577"/>
                  </a:cubicBezTo>
                  <a:cubicBezTo>
                    <a:pt x="181111" y="338112"/>
                    <a:pt x="62631" y="365651"/>
                    <a:pt x="26272" y="340669"/>
                  </a:cubicBezTo>
                  <a:cubicBezTo>
                    <a:pt x="-31084" y="292066"/>
                    <a:pt x="15930" y="261326"/>
                    <a:pt x="67615" y="216958"/>
                  </a:cubicBezTo>
                  <a:cubicBezTo>
                    <a:pt x="165053" y="134500"/>
                    <a:pt x="10517" y="156294"/>
                    <a:pt x="92570" y="6333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D684AAC-BF84-4A5A-BE47-08B78A11AFC1}"/>
                </a:ext>
              </a:extLst>
            </p:cNvPr>
            <p:cNvGrpSpPr/>
            <p:nvPr/>
          </p:nvGrpSpPr>
          <p:grpSpPr>
            <a:xfrm flipH="1">
              <a:off x="4316824" y="3047206"/>
              <a:ext cx="2100224" cy="767272"/>
              <a:chOff x="2181528" y="3397417"/>
              <a:chExt cx="2100224" cy="767272"/>
            </a:xfrm>
          </p:grpSpPr>
          <p:sp>
            <p:nvSpPr>
              <p:cNvPr id="11" name="Freeform 20">
                <a:extLst>
                  <a:ext uri="{FF2B5EF4-FFF2-40B4-BE49-F238E27FC236}">
                    <a16:creationId xmlns:a16="http://schemas.microsoft.com/office/drawing/2014/main" id="{DB1D86DD-0872-4FB1-A8B7-F92B8A80F67A}"/>
                  </a:ext>
                </a:extLst>
              </p:cNvPr>
              <p:cNvSpPr/>
              <p:nvPr/>
            </p:nvSpPr>
            <p:spPr>
              <a:xfrm>
                <a:off x="3500604" y="3397417"/>
                <a:ext cx="781148" cy="767272"/>
              </a:xfrm>
              <a:custGeom>
                <a:avLst/>
                <a:gdLst>
                  <a:gd name="connsiteX0" fmla="*/ 543464 w 1086928"/>
                  <a:gd name="connsiteY0" fmla="*/ 0 h 1000664"/>
                  <a:gd name="connsiteX1" fmla="*/ 0 w 1086928"/>
                  <a:gd name="connsiteY1" fmla="*/ 276045 h 1000664"/>
                  <a:gd name="connsiteX2" fmla="*/ 0 w 1086928"/>
                  <a:gd name="connsiteY2" fmla="*/ 862641 h 1000664"/>
                  <a:gd name="connsiteX3" fmla="*/ 362309 w 1086928"/>
                  <a:gd name="connsiteY3" fmla="*/ 974784 h 1000664"/>
                  <a:gd name="connsiteX4" fmla="*/ 923026 w 1086928"/>
                  <a:gd name="connsiteY4" fmla="*/ 1000664 h 1000664"/>
                  <a:gd name="connsiteX5" fmla="*/ 974785 w 1086928"/>
                  <a:gd name="connsiteY5" fmla="*/ 793630 h 1000664"/>
                  <a:gd name="connsiteX6" fmla="*/ 1017917 w 1086928"/>
                  <a:gd name="connsiteY6" fmla="*/ 621101 h 1000664"/>
                  <a:gd name="connsiteX7" fmla="*/ 1086928 w 1086928"/>
                  <a:gd name="connsiteY7" fmla="*/ 439947 h 1000664"/>
                  <a:gd name="connsiteX8" fmla="*/ 1069675 w 1086928"/>
                  <a:gd name="connsiteY8" fmla="*/ 224286 h 1000664"/>
                  <a:gd name="connsiteX9" fmla="*/ 974785 w 1086928"/>
                  <a:gd name="connsiteY9" fmla="*/ 181154 h 1000664"/>
                  <a:gd name="connsiteX10" fmla="*/ 491706 w 1086928"/>
                  <a:gd name="connsiteY10" fmla="*/ 189781 h 1000664"/>
                  <a:gd name="connsiteX11" fmla="*/ 543464 w 1086928"/>
                  <a:gd name="connsiteY11" fmla="*/ 0 h 1000664"/>
                  <a:gd name="connsiteX0" fmla="*/ 543464 w 1086928"/>
                  <a:gd name="connsiteY0" fmla="*/ 0 h 1000664"/>
                  <a:gd name="connsiteX1" fmla="*/ 0 w 1086928"/>
                  <a:gd name="connsiteY1" fmla="*/ 276045 h 1000664"/>
                  <a:gd name="connsiteX2" fmla="*/ 0 w 1086928"/>
                  <a:gd name="connsiteY2" fmla="*/ 862641 h 1000664"/>
                  <a:gd name="connsiteX3" fmla="*/ 362309 w 1086928"/>
                  <a:gd name="connsiteY3" fmla="*/ 974784 h 1000664"/>
                  <a:gd name="connsiteX4" fmla="*/ 923026 w 1086928"/>
                  <a:gd name="connsiteY4" fmla="*/ 1000664 h 1000664"/>
                  <a:gd name="connsiteX5" fmla="*/ 974785 w 1086928"/>
                  <a:gd name="connsiteY5" fmla="*/ 793630 h 1000664"/>
                  <a:gd name="connsiteX6" fmla="*/ 1017917 w 1086928"/>
                  <a:gd name="connsiteY6" fmla="*/ 621101 h 1000664"/>
                  <a:gd name="connsiteX7" fmla="*/ 1086928 w 1086928"/>
                  <a:gd name="connsiteY7" fmla="*/ 439947 h 1000664"/>
                  <a:gd name="connsiteX8" fmla="*/ 1069675 w 1086928"/>
                  <a:gd name="connsiteY8" fmla="*/ 224286 h 1000664"/>
                  <a:gd name="connsiteX9" fmla="*/ 974785 w 1086928"/>
                  <a:gd name="connsiteY9" fmla="*/ 181154 h 1000664"/>
                  <a:gd name="connsiteX10" fmla="*/ 491706 w 1086928"/>
                  <a:gd name="connsiteY10" fmla="*/ 189781 h 1000664"/>
                  <a:gd name="connsiteX11" fmla="*/ 543464 w 1086928"/>
                  <a:gd name="connsiteY11" fmla="*/ 0 h 1000664"/>
                  <a:gd name="connsiteX0" fmla="*/ 595223 w 1086928"/>
                  <a:gd name="connsiteY0" fmla="*/ 0 h 992037"/>
                  <a:gd name="connsiteX1" fmla="*/ 0 w 1086928"/>
                  <a:gd name="connsiteY1" fmla="*/ 267418 h 992037"/>
                  <a:gd name="connsiteX2" fmla="*/ 0 w 1086928"/>
                  <a:gd name="connsiteY2" fmla="*/ 854014 h 992037"/>
                  <a:gd name="connsiteX3" fmla="*/ 362309 w 1086928"/>
                  <a:gd name="connsiteY3" fmla="*/ 966157 h 992037"/>
                  <a:gd name="connsiteX4" fmla="*/ 923026 w 1086928"/>
                  <a:gd name="connsiteY4" fmla="*/ 992037 h 992037"/>
                  <a:gd name="connsiteX5" fmla="*/ 974785 w 1086928"/>
                  <a:gd name="connsiteY5" fmla="*/ 785003 h 992037"/>
                  <a:gd name="connsiteX6" fmla="*/ 1017917 w 1086928"/>
                  <a:gd name="connsiteY6" fmla="*/ 612474 h 992037"/>
                  <a:gd name="connsiteX7" fmla="*/ 1086928 w 1086928"/>
                  <a:gd name="connsiteY7" fmla="*/ 431320 h 992037"/>
                  <a:gd name="connsiteX8" fmla="*/ 1069675 w 1086928"/>
                  <a:gd name="connsiteY8" fmla="*/ 215659 h 992037"/>
                  <a:gd name="connsiteX9" fmla="*/ 974785 w 1086928"/>
                  <a:gd name="connsiteY9" fmla="*/ 172527 h 992037"/>
                  <a:gd name="connsiteX10" fmla="*/ 491706 w 1086928"/>
                  <a:gd name="connsiteY10" fmla="*/ 181154 h 992037"/>
                  <a:gd name="connsiteX11" fmla="*/ 595223 w 1086928"/>
                  <a:gd name="connsiteY11" fmla="*/ 0 h 992037"/>
                  <a:gd name="connsiteX0" fmla="*/ 595223 w 1086928"/>
                  <a:gd name="connsiteY0" fmla="*/ 0 h 992037"/>
                  <a:gd name="connsiteX1" fmla="*/ 0 w 1086928"/>
                  <a:gd name="connsiteY1" fmla="*/ 267418 h 992037"/>
                  <a:gd name="connsiteX2" fmla="*/ 0 w 1086928"/>
                  <a:gd name="connsiteY2" fmla="*/ 854014 h 992037"/>
                  <a:gd name="connsiteX3" fmla="*/ 362309 w 1086928"/>
                  <a:gd name="connsiteY3" fmla="*/ 966157 h 992037"/>
                  <a:gd name="connsiteX4" fmla="*/ 923026 w 1086928"/>
                  <a:gd name="connsiteY4" fmla="*/ 992037 h 992037"/>
                  <a:gd name="connsiteX5" fmla="*/ 974785 w 1086928"/>
                  <a:gd name="connsiteY5" fmla="*/ 785003 h 992037"/>
                  <a:gd name="connsiteX6" fmla="*/ 1017917 w 1086928"/>
                  <a:gd name="connsiteY6" fmla="*/ 612474 h 992037"/>
                  <a:gd name="connsiteX7" fmla="*/ 1086928 w 1086928"/>
                  <a:gd name="connsiteY7" fmla="*/ 431320 h 992037"/>
                  <a:gd name="connsiteX8" fmla="*/ 1069675 w 1086928"/>
                  <a:gd name="connsiteY8" fmla="*/ 215659 h 992037"/>
                  <a:gd name="connsiteX9" fmla="*/ 974785 w 1086928"/>
                  <a:gd name="connsiteY9" fmla="*/ 172527 h 992037"/>
                  <a:gd name="connsiteX10" fmla="*/ 491706 w 1086928"/>
                  <a:gd name="connsiteY10" fmla="*/ 181154 h 992037"/>
                  <a:gd name="connsiteX11" fmla="*/ 595223 w 1086928"/>
                  <a:gd name="connsiteY11" fmla="*/ 0 h 992037"/>
                  <a:gd name="connsiteX0" fmla="*/ 595223 w 1086928"/>
                  <a:gd name="connsiteY0" fmla="*/ 0 h 992037"/>
                  <a:gd name="connsiteX1" fmla="*/ 0 w 1086928"/>
                  <a:gd name="connsiteY1" fmla="*/ 267418 h 992037"/>
                  <a:gd name="connsiteX2" fmla="*/ 0 w 1086928"/>
                  <a:gd name="connsiteY2" fmla="*/ 854014 h 992037"/>
                  <a:gd name="connsiteX3" fmla="*/ 362309 w 1086928"/>
                  <a:gd name="connsiteY3" fmla="*/ 966157 h 992037"/>
                  <a:gd name="connsiteX4" fmla="*/ 923026 w 1086928"/>
                  <a:gd name="connsiteY4" fmla="*/ 992037 h 992037"/>
                  <a:gd name="connsiteX5" fmla="*/ 974785 w 1086928"/>
                  <a:gd name="connsiteY5" fmla="*/ 785003 h 992037"/>
                  <a:gd name="connsiteX6" fmla="*/ 1017917 w 1086928"/>
                  <a:gd name="connsiteY6" fmla="*/ 612474 h 992037"/>
                  <a:gd name="connsiteX7" fmla="*/ 1086928 w 1086928"/>
                  <a:gd name="connsiteY7" fmla="*/ 431320 h 992037"/>
                  <a:gd name="connsiteX8" fmla="*/ 1069675 w 1086928"/>
                  <a:gd name="connsiteY8" fmla="*/ 215659 h 992037"/>
                  <a:gd name="connsiteX9" fmla="*/ 974785 w 1086928"/>
                  <a:gd name="connsiteY9" fmla="*/ 172527 h 992037"/>
                  <a:gd name="connsiteX10" fmla="*/ 491706 w 1086928"/>
                  <a:gd name="connsiteY10" fmla="*/ 181154 h 992037"/>
                  <a:gd name="connsiteX11" fmla="*/ 595223 w 1086928"/>
                  <a:gd name="connsiteY11" fmla="*/ 0 h 992037"/>
                  <a:gd name="connsiteX0" fmla="*/ 595223 w 1086928"/>
                  <a:gd name="connsiteY0" fmla="*/ 0 h 992037"/>
                  <a:gd name="connsiteX1" fmla="*/ 0 w 1086928"/>
                  <a:gd name="connsiteY1" fmla="*/ 267418 h 992037"/>
                  <a:gd name="connsiteX2" fmla="*/ 0 w 1086928"/>
                  <a:gd name="connsiteY2" fmla="*/ 854014 h 992037"/>
                  <a:gd name="connsiteX3" fmla="*/ 362309 w 1086928"/>
                  <a:gd name="connsiteY3" fmla="*/ 966157 h 992037"/>
                  <a:gd name="connsiteX4" fmla="*/ 923026 w 1086928"/>
                  <a:gd name="connsiteY4" fmla="*/ 992037 h 992037"/>
                  <a:gd name="connsiteX5" fmla="*/ 974785 w 1086928"/>
                  <a:gd name="connsiteY5" fmla="*/ 785003 h 992037"/>
                  <a:gd name="connsiteX6" fmla="*/ 1017917 w 1086928"/>
                  <a:gd name="connsiteY6" fmla="*/ 612474 h 992037"/>
                  <a:gd name="connsiteX7" fmla="*/ 1086928 w 1086928"/>
                  <a:gd name="connsiteY7" fmla="*/ 431320 h 992037"/>
                  <a:gd name="connsiteX8" fmla="*/ 1069675 w 1086928"/>
                  <a:gd name="connsiteY8" fmla="*/ 215659 h 992037"/>
                  <a:gd name="connsiteX9" fmla="*/ 974785 w 1086928"/>
                  <a:gd name="connsiteY9" fmla="*/ 172527 h 992037"/>
                  <a:gd name="connsiteX10" fmla="*/ 491706 w 1086928"/>
                  <a:gd name="connsiteY10" fmla="*/ 181154 h 992037"/>
                  <a:gd name="connsiteX11" fmla="*/ 595223 w 1086928"/>
                  <a:gd name="connsiteY11" fmla="*/ 0 h 992037"/>
                  <a:gd name="connsiteX0" fmla="*/ 595223 w 1086928"/>
                  <a:gd name="connsiteY0" fmla="*/ 0 h 992037"/>
                  <a:gd name="connsiteX1" fmla="*/ 0 w 1086928"/>
                  <a:gd name="connsiteY1" fmla="*/ 267418 h 992037"/>
                  <a:gd name="connsiteX2" fmla="*/ 0 w 1086928"/>
                  <a:gd name="connsiteY2" fmla="*/ 854014 h 992037"/>
                  <a:gd name="connsiteX3" fmla="*/ 362309 w 1086928"/>
                  <a:gd name="connsiteY3" fmla="*/ 966157 h 992037"/>
                  <a:gd name="connsiteX4" fmla="*/ 923026 w 1086928"/>
                  <a:gd name="connsiteY4" fmla="*/ 992037 h 992037"/>
                  <a:gd name="connsiteX5" fmla="*/ 974785 w 1086928"/>
                  <a:gd name="connsiteY5" fmla="*/ 785003 h 992037"/>
                  <a:gd name="connsiteX6" fmla="*/ 1017917 w 1086928"/>
                  <a:gd name="connsiteY6" fmla="*/ 612474 h 992037"/>
                  <a:gd name="connsiteX7" fmla="*/ 1086928 w 1086928"/>
                  <a:gd name="connsiteY7" fmla="*/ 431320 h 992037"/>
                  <a:gd name="connsiteX8" fmla="*/ 1069675 w 1086928"/>
                  <a:gd name="connsiteY8" fmla="*/ 215659 h 992037"/>
                  <a:gd name="connsiteX9" fmla="*/ 974785 w 1086928"/>
                  <a:gd name="connsiteY9" fmla="*/ 172527 h 992037"/>
                  <a:gd name="connsiteX10" fmla="*/ 491706 w 1086928"/>
                  <a:gd name="connsiteY10" fmla="*/ 181154 h 992037"/>
                  <a:gd name="connsiteX11" fmla="*/ 595223 w 1086928"/>
                  <a:gd name="connsiteY11" fmla="*/ 0 h 992037"/>
                  <a:gd name="connsiteX0" fmla="*/ 595223 w 1086928"/>
                  <a:gd name="connsiteY0" fmla="*/ 0 h 992037"/>
                  <a:gd name="connsiteX1" fmla="*/ 0 w 1086928"/>
                  <a:gd name="connsiteY1" fmla="*/ 267418 h 992037"/>
                  <a:gd name="connsiteX2" fmla="*/ 0 w 1086928"/>
                  <a:gd name="connsiteY2" fmla="*/ 854014 h 992037"/>
                  <a:gd name="connsiteX3" fmla="*/ 362309 w 1086928"/>
                  <a:gd name="connsiteY3" fmla="*/ 966157 h 992037"/>
                  <a:gd name="connsiteX4" fmla="*/ 923026 w 1086928"/>
                  <a:gd name="connsiteY4" fmla="*/ 992037 h 992037"/>
                  <a:gd name="connsiteX5" fmla="*/ 974785 w 1086928"/>
                  <a:gd name="connsiteY5" fmla="*/ 785003 h 992037"/>
                  <a:gd name="connsiteX6" fmla="*/ 1017917 w 1086928"/>
                  <a:gd name="connsiteY6" fmla="*/ 612474 h 992037"/>
                  <a:gd name="connsiteX7" fmla="*/ 1086928 w 1086928"/>
                  <a:gd name="connsiteY7" fmla="*/ 431320 h 992037"/>
                  <a:gd name="connsiteX8" fmla="*/ 1069675 w 1086928"/>
                  <a:gd name="connsiteY8" fmla="*/ 215659 h 992037"/>
                  <a:gd name="connsiteX9" fmla="*/ 974785 w 1086928"/>
                  <a:gd name="connsiteY9" fmla="*/ 172527 h 992037"/>
                  <a:gd name="connsiteX10" fmla="*/ 491706 w 1086928"/>
                  <a:gd name="connsiteY10" fmla="*/ 181154 h 992037"/>
                  <a:gd name="connsiteX11" fmla="*/ 595223 w 1086928"/>
                  <a:gd name="connsiteY11" fmla="*/ 0 h 992037"/>
                  <a:gd name="connsiteX0" fmla="*/ 595223 w 1086928"/>
                  <a:gd name="connsiteY0" fmla="*/ 0 h 1006555"/>
                  <a:gd name="connsiteX1" fmla="*/ 0 w 1086928"/>
                  <a:gd name="connsiteY1" fmla="*/ 267418 h 1006555"/>
                  <a:gd name="connsiteX2" fmla="*/ 0 w 1086928"/>
                  <a:gd name="connsiteY2" fmla="*/ 854014 h 1006555"/>
                  <a:gd name="connsiteX3" fmla="*/ 362309 w 1086928"/>
                  <a:gd name="connsiteY3" fmla="*/ 966157 h 1006555"/>
                  <a:gd name="connsiteX4" fmla="*/ 923026 w 1086928"/>
                  <a:gd name="connsiteY4" fmla="*/ 992037 h 1006555"/>
                  <a:gd name="connsiteX5" fmla="*/ 974785 w 1086928"/>
                  <a:gd name="connsiteY5" fmla="*/ 785003 h 1006555"/>
                  <a:gd name="connsiteX6" fmla="*/ 1017917 w 1086928"/>
                  <a:gd name="connsiteY6" fmla="*/ 612474 h 1006555"/>
                  <a:gd name="connsiteX7" fmla="*/ 1086928 w 1086928"/>
                  <a:gd name="connsiteY7" fmla="*/ 431320 h 1006555"/>
                  <a:gd name="connsiteX8" fmla="*/ 1069675 w 1086928"/>
                  <a:gd name="connsiteY8" fmla="*/ 215659 h 1006555"/>
                  <a:gd name="connsiteX9" fmla="*/ 974785 w 1086928"/>
                  <a:gd name="connsiteY9" fmla="*/ 172527 h 1006555"/>
                  <a:gd name="connsiteX10" fmla="*/ 491706 w 1086928"/>
                  <a:gd name="connsiteY10" fmla="*/ 181154 h 1006555"/>
                  <a:gd name="connsiteX11" fmla="*/ 595223 w 1086928"/>
                  <a:gd name="connsiteY11" fmla="*/ 0 h 1006555"/>
                  <a:gd name="connsiteX0" fmla="*/ 595223 w 1086928"/>
                  <a:gd name="connsiteY0" fmla="*/ 0 h 1006555"/>
                  <a:gd name="connsiteX1" fmla="*/ 0 w 1086928"/>
                  <a:gd name="connsiteY1" fmla="*/ 267418 h 1006555"/>
                  <a:gd name="connsiteX2" fmla="*/ 0 w 1086928"/>
                  <a:gd name="connsiteY2" fmla="*/ 854014 h 1006555"/>
                  <a:gd name="connsiteX3" fmla="*/ 362309 w 1086928"/>
                  <a:gd name="connsiteY3" fmla="*/ 966157 h 1006555"/>
                  <a:gd name="connsiteX4" fmla="*/ 923026 w 1086928"/>
                  <a:gd name="connsiteY4" fmla="*/ 992037 h 1006555"/>
                  <a:gd name="connsiteX5" fmla="*/ 974785 w 1086928"/>
                  <a:gd name="connsiteY5" fmla="*/ 785003 h 1006555"/>
                  <a:gd name="connsiteX6" fmla="*/ 1017917 w 1086928"/>
                  <a:gd name="connsiteY6" fmla="*/ 612474 h 1006555"/>
                  <a:gd name="connsiteX7" fmla="*/ 1086928 w 1086928"/>
                  <a:gd name="connsiteY7" fmla="*/ 431320 h 1006555"/>
                  <a:gd name="connsiteX8" fmla="*/ 1069675 w 1086928"/>
                  <a:gd name="connsiteY8" fmla="*/ 215659 h 1006555"/>
                  <a:gd name="connsiteX9" fmla="*/ 974785 w 1086928"/>
                  <a:gd name="connsiteY9" fmla="*/ 172527 h 1006555"/>
                  <a:gd name="connsiteX10" fmla="*/ 491706 w 1086928"/>
                  <a:gd name="connsiteY10" fmla="*/ 181154 h 1006555"/>
                  <a:gd name="connsiteX11" fmla="*/ 595223 w 1086928"/>
                  <a:gd name="connsiteY11" fmla="*/ 0 h 1006555"/>
                  <a:gd name="connsiteX0" fmla="*/ 595223 w 1086928"/>
                  <a:gd name="connsiteY0" fmla="*/ 0 h 1006555"/>
                  <a:gd name="connsiteX1" fmla="*/ 0 w 1086928"/>
                  <a:gd name="connsiteY1" fmla="*/ 267418 h 1006555"/>
                  <a:gd name="connsiteX2" fmla="*/ 0 w 1086928"/>
                  <a:gd name="connsiteY2" fmla="*/ 854014 h 1006555"/>
                  <a:gd name="connsiteX3" fmla="*/ 362309 w 1086928"/>
                  <a:gd name="connsiteY3" fmla="*/ 966157 h 1006555"/>
                  <a:gd name="connsiteX4" fmla="*/ 923026 w 1086928"/>
                  <a:gd name="connsiteY4" fmla="*/ 992037 h 1006555"/>
                  <a:gd name="connsiteX5" fmla="*/ 974785 w 1086928"/>
                  <a:gd name="connsiteY5" fmla="*/ 785003 h 1006555"/>
                  <a:gd name="connsiteX6" fmla="*/ 1017917 w 1086928"/>
                  <a:gd name="connsiteY6" fmla="*/ 612474 h 1006555"/>
                  <a:gd name="connsiteX7" fmla="*/ 1086928 w 1086928"/>
                  <a:gd name="connsiteY7" fmla="*/ 431320 h 1006555"/>
                  <a:gd name="connsiteX8" fmla="*/ 1069675 w 1086928"/>
                  <a:gd name="connsiteY8" fmla="*/ 215659 h 1006555"/>
                  <a:gd name="connsiteX9" fmla="*/ 974785 w 1086928"/>
                  <a:gd name="connsiteY9" fmla="*/ 172527 h 1006555"/>
                  <a:gd name="connsiteX10" fmla="*/ 491706 w 1086928"/>
                  <a:gd name="connsiteY10" fmla="*/ 181154 h 1006555"/>
                  <a:gd name="connsiteX11" fmla="*/ 595223 w 1086928"/>
                  <a:gd name="connsiteY11" fmla="*/ 0 h 1006555"/>
                  <a:gd name="connsiteX0" fmla="*/ 595223 w 1086928"/>
                  <a:gd name="connsiteY0" fmla="*/ 0 h 1006555"/>
                  <a:gd name="connsiteX1" fmla="*/ 0 w 1086928"/>
                  <a:gd name="connsiteY1" fmla="*/ 267418 h 1006555"/>
                  <a:gd name="connsiteX2" fmla="*/ 0 w 1086928"/>
                  <a:gd name="connsiteY2" fmla="*/ 854014 h 1006555"/>
                  <a:gd name="connsiteX3" fmla="*/ 362309 w 1086928"/>
                  <a:gd name="connsiteY3" fmla="*/ 966157 h 1006555"/>
                  <a:gd name="connsiteX4" fmla="*/ 923026 w 1086928"/>
                  <a:gd name="connsiteY4" fmla="*/ 992037 h 1006555"/>
                  <a:gd name="connsiteX5" fmla="*/ 974785 w 1086928"/>
                  <a:gd name="connsiteY5" fmla="*/ 785003 h 1006555"/>
                  <a:gd name="connsiteX6" fmla="*/ 1017917 w 1086928"/>
                  <a:gd name="connsiteY6" fmla="*/ 612474 h 1006555"/>
                  <a:gd name="connsiteX7" fmla="*/ 1086928 w 1086928"/>
                  <a:gd name="connsiteY7" fmla="*/ 431320 h 1006555"/>
                  <a:gd name="connsiteX8" fmla="*/ 1069675 w 1086928"/>
                  <a:gd name="connsiteY8" fmla="*/ 215659 h 1006555"/>
                  <a:gd name="connsiteX9" fmla="*/ 974785 w 1086928"/>
                  <a:gd name="connsiteY9" fmla="*/ 172527 h 1006555"/>
                  <a:gd name="connsiteX10" fmla="*/ 491706 w 1086928"/>
                  <a:gd name="connsiteY10" fmla="*/ 181154 h 1006555"/>
                  <a:gd name="connsiteX11" fmla="*/ 595223 w 1086928"/>
                  <a:gd name="connsiteY11" fmla="*/ 0 h 1006555"/>
                  <a:gd name="connsiteX0" fmla="*/ 595223 w 1086928"/>
                  <a:gd name="connsiteY0" fmla="*/ 0 h 1006555"/>
                  <a:gd name="connsiteX1" fmla="*/ 0 w 1086928"/>
                  <a:gd name="connsiteY1" fmla="*/ 267418 h 1006555"/>
                  <a:gd name="connsiteX2" fmla="*/ 0 w 1086928"/>
                  <a:gd name="connsiteY2" fmla="*/ 854014 h 1006555"/>
                  <a:gd name="connsiteX3" fmla="*/ 362309 w 1086928"/>
                  <a:gd name="connsiteY3" fmla="*/ 966157 h 1006555"/>
                  <a:gd name="connsiteX4" fmla="*/ 923026 w 1086928"/>
                  <a:gd name="connsiteY4" fmla="*/ 992037 h 1006555"/>
                  <a:gd name="connsiteX5" fmla="*/ 974785 w 1086928"/>
                  <a:gd name="connsiteY5" fmla="*/ 785003 h 1006555"/>
                  <a:gd name="connsiteX6" fmla="*/ 1017917 w 1086928"/>
                  <a:gd name="connsiteY6" fmla="*/ 612474 h 1006555"/>
                  <a:gd name="connsiteX7" fmla="*/ 1086928 w 1086928"/>
                  <a:gd name="connsiteY7" fmla="*/ 431320 h 1006555"/>
                  <a:gd name="connsiteX8" fmla="*/ 1069675 w 1086928"/>
                  <a:gd name="connsiteY8" fmla="*/ 215659 h 1006555"/>
                  <a:gd name="connsiteX9" fmla="*/ 974785 w 1086928"/>
                  <a:gd name="connsiteY9" fmla="*/ 172527 h 1006555"/>
                  <a:gd name="connsiteX10" fmla="*/ 491706 w 1086928"/>
                  <a:gd name="connsiteY10" fmla="*/ 181154 h 1006555"/>
                  <a:gd name="connsiteX11" fmla="*/ 595223 w 1086928"/>
                  <a:gd name="connsiteY11" fmla="*/ 0 h 1006555"/>
                  <a:gd name="connsiteX0" fmla="*/ 595223 w 1086928"/>
                  <a:gd name="connsiteY0" fmla="*/ 0 h 980502"/>
                  <a:gd name="connsiteX1" fmla="*/ 0 w 1086928"/>
                  <a:gd name="connsiteY1" fmla="*/ 267418 h 980502"/>
                  <a:gd name="connsiteX2" fmla="*/ 0 w 1086928"/>
                  <a:gd name="connsiteY2" fmla="*/ 854014 h 980502"/>
                  <a:gd name="connsiteX3" fmla="*/ 362309 w 1086928"/>
                  <a:gd name="connsiteY3" fmla="*/ 966157 h 980502"/>
                  <a:gd name="connsiteX4" fmla="*/ 934932 w 1086928"/>
                  <a:gd name="connsiteY4" fmla="*/ 946794 h 980502"/>
                  <a:gd name="connsiteX5" fmla="*/ 974785 w 1086928"/>
                  <a:gd name="connsiteY5" fmla="*/ 785003 h 980502"/>
                  <a:gd name="connsiteX6" fmla="*/ 1017917 w 1086928"/>
                  <a:gd name="connsiteY6" fmla="*/ 612474 h 980502"/>
                  <a:gd name="connsiteX7" fmla="*/ 1086928 w 1086928"/>
                  <a:gd name="connsiteY7" fmla="*/ 431320 h 980502"/>
                  <a:gd name="connsiteX8" fmla="*/ 1069675 w 1086928"/>
                  <a:gd name="connsiteY8" fmla="*/ 215659 h 980502"/>
                  <a:gd name="connsiteX9" fmla="*/ 974785 w 1086928"/>
                  <a:gd name="connsiteY9" fmla="*/ 172527 h 980502"/>
                  <a:gd name="connsiteX10" fmla="*/ 491706 w 1086928"/>
                  <a:gd name="connsiteY10" fmla="*/ 181154 h 980502"/>
                  <a:gd name="connsiteX11" fmla="*/ 595223 w 1086928"/>
                  <a:gd name="connsiteY11" fmla="*/ 0 h 980502"/>
                  <a:gd name="connsiteX0" fmla="*/ 595223 w 1086928"/>
                  <a:gd name="connsiteY0" fmla="*/ 0 h 1010346"/>
                  <a:gd name="connsiteX1" fmla="*/ 0 w 1086928"/>
                  <a:gd name="connsiteY1" fmla="*/ 267418 h 1010346"/>
                  <a:gd name="connsiteX2" fmla="*/ 0 w 1086928"/>
                  <a:gd name="connsiteY2" fmla="*/ 854014 h 1010346"/>
                  <a:gd name="connsiteX3" fmla="*/ 362309 w 1086928"/>
                  <a:gd name="connsiteY3" fmla="*/ 966157 h 1010346"/>
                  <a:gd name="connsiteX4" fmla="*/ 925407 w 1086928"/>
                  <a:gd name="connsiteY4" fmla="*/ 996801 h 1010346"/>
                  <a:gd name="connsiteX5" fmla="*/ 974785 w 1086928"/>
                  <a:gd name="connsiteY5" fmla="*/ 785003 h 1010346"/>
                  <a:gd name="connsiteX6" fmla="*/ 1017917 w 1086928"/>
                  <a:gd name="connsiteY6" fmla="*/ 612474 h 1010346"/>
                  <a:gd name="connsiteX7" fmla="*/ 1086928 w 1086928"/>
                  <a:gd name="connsiteY7" fmla="*/ 431320 h 1010346"/>
                  <a:gd name="connsiteX8" fmla="*/ 1069675 w 1086928"/>
                  <a:gd name="connsiteY8" fmla="*/ 215659 h 1010346"/>
                  <a:gd name="connsiteX9" fmla="*/ 974785 w 1086928"/>
                  <a:gd name="connsiteY9" fmla="*/ 172527 h 1010346"/>
                  <a:gd name="connsiteX10" fmla="*/ 491706 w 1086928"/>
                  <a:gd name="connsiteY10" fmla="*/ 181154 h 1010346"/>
                  <a:gd name="connsiteX11" fmla="*/ 595223 w 1086928"/>
                  <a:gd name="connsiteY11" fmla="*/ 0 h 1010346"/>
                  <a:gd name="connsiteX0" fmla="*/ 595223 w 1086928"/>
                  <a:gd name="connsiteY0" fmla="*/ 0 h 1010346"/>
                  <a:gd name="connsiteX1" fmla="*/ 0 w 1086928"/>
                  <a:gd name="connsiteY1" fmla="*/ 267418 h 1010346"/>
                  <a:gd name="connsiteX2" fmla="*/ 0 w 1086928"/>
                  <a:gd name="connsiteY2" fmla="*/ 854014 h 1010346"/>
                  <a:gd name="connsiteX3" fmla="*/ 362309 w 1086928"/>
                  <a:gd name="connsiteY3" fmla="*/ 966157 h 1010346"/>
                  <a:gd name="connsiteX4" fmla="*/ 925407 w 1086928"/>
                  <a:gd name="connsiteY4" fmla="*/ 996801 h 1010346"/>
                  <a:gd name="connsiteX5" fmla="*/ 974785 w 1086928"/>
                  <a:gd name="connsiteY5" fmla="*/ 785003 h 1010346"/>
                  <a:gd name="connsiteX6" fmla="*/ 1017917 w 1086928"/>
                  <a:gd name="connsiteY6" fmla="*/ 612474 h 1010346"/>
                  <a:gd name="connsiteX7" fmla="*/ 1086928 w 1086928"/>
                  <a:gd name="connsiteY7" fmla="*/ 431320 h 1010346"/>
                  <a:gd name="connsiteX8" fmla="*/ 1069675 w 1086928"/>
                  <a:gd name="connsiteY8" fmla="*/ 215659 h 1010346"/>
                  <a:gd name="connsiteX9" fmla="*/ 974785 w 1086928"/>
                  <a:gd name="connsiteY9" fmla="*/ 172527 h 1010346"/>
                  <a:gd name="connsiteX10" fmla="*/ 491706 w 1086928"/>
                  <a:gd name="connsiteY10" fmla="*/ 181154 h 1010346"/>
                  <a:gd name="connsiteX11" fmla="*/ 595223 w 1086928"/>
                  <a:gd name="connsiteY11" fmla="*/ 0 h 1010346"/>
                  <a:gd name="connsiteX0" fmla="*/ 595223 w 1086928"/>
                  <a:gd name="connsiteY0" fmla="*/ 0 h 1010346"/>
                  <a:gd name="connsiteX1" fmla="*/ 0 w 1086928"/>
                  <a:gd name="connsiteY1" fmla="*/ 267418 h 1010346"/>
                  <a:gd name="connsiteX2" fmla="*/ 0 w 1086928"/>
                  <a:gd name="connsiteY2" fmla="*/ 854014 h 1010346"/>
                  <a:gd name="connsiteX3" fmla="*/ 362309 w 1086928"/>
                  <a:gd name="connsiteY3" fmla="*/ 966157 h 1010346"/>
                  <a:gd name="connsiteX4" fmla="*/ 925407 w 1086928"/>
                  <a:gd name="connsiteY4" fmla="*/ 996801 h 1010346"/>
                  <a:gd name="connsiteX5" fmla="*/ 981929 w 1086928"/>
                  <a:gd name="connsiteY5" fmla="*/ 820721 h 1010346"/>
                  <a:gd name="connsiteX6" fmla="*/ 1017917 w 1086928"/>
                  <a:gd name="connsiteY6" fmla="*/ 612474 h 1010346"/>
                  <a:gd name="connsiteX7" fmla="*/ 1086928 w 1086928"/>
                  <a:gd name="connsiteY7" fmla="*/ 431320 h 1010346"/>
                  <a:gd name="connsiteX8" fmla="*/ 1069675 w 1086928"/>
                  <a:gd name="connsiteY8" fmla="*/ 215659 h 1010346"/>
                  <a:gd name="connsiteX9" fmla="*/ 974785 w 1086928"/>
                  <a:gd name="connsiteY9" fmla="*/ 172527 h 1010346"/>
                  <a:gd name="connsiteX10" fmla="*/ 491706 w 1086928"/>
                  <a:gd name="connsiteY10" fmla="*/ 181154 h 1010346"/>
                  <a:gd name="connsiteX11" fmla="*/ 595223 w 1086928"/>
                  <a:gd name="connsiteY11" fmla="*/ 0 h 1010346"/>
                  <a:gd name="connsiteX0" fmla="*/ 925407 w 1086928"/>
                  <a:gd name="connsiteY0" fmla="*/ 996801 h 1088241"/>
                  <a:gd name="connsiteX1" fmla="*/ 981929 w 1086928"/>
                  <a:gd name="connsiteY1" fmla="*/ 820721 h 1088241"/>
                  <a:gd name="connsiteX2" fmla="*/ 1017917 w 1086928"/>
                  <a:gd name="connsiteY2" fmla="*/ 612474 h 1088241"/>
                  <a:gd name="connsiteX3" fmla="*/ 1086928 w 1086928"/>
                  <a:gd name="connsiteY3" fmla="*/ 431320 h 1088241"/>
                  <a:gd name="connsiteX4" fmla="*/ 1069675 w 1086928"/>
                  <a:gd name="connsiteY4" fmla="*/ 215659 h 1088241"/>
                  <a:gd name="connsiteX5" fmla="*/ 974785 w 1086928"/>
                  <a:gd name="connsiteY5" fmla="*/ 172527 h 1088241"/>
                  <a:gd name="connsiteX6" fmla="*/ 491706 w 1086928"/>
                  <a:gd name="connsiteY6" fmla="*/ 181154 h 1088241"/>
                  <a:gd name="connsiteX7" fmla="*/ 595223 w 1086928"/>
                  <a:gd name="connsiteY7" fmla="*/ 0 h 1088241"/>
                  <a:gd name="connsiteX8" fmla="*/ 0 w 1086928"/>
                  <a:gd name="connsiteY8" fmla="*/ 267418 h 1088241"/>
                  <a:gd name="connsiteX9" fmla="*/ 0 w 1086928"/>
                  <a:gd name="connsiteY9" fmla="*/ 854014 h 1088241"/>
                  <a:gd name="connsiteX10" fmla="*/ 362309 w 1086928"/>
                  <a:gd name="connsiteY10" fmla="*/ 966157 h 1088241"/>
                  <a:gd name="connsiteX11" fmla="*/ 1016847 w 1086928"/>
                  <a:gd name="connsiteY11" fmla="*/ 1088241 h 1088241"/>
                  <a:gd name="connsiteX0" fmla="*/ 925407 w 1086928"/>
                  <a:gd name="connsiteY0" fmla="*/ 996801 h 1088241"/>
                  <a:gd name="connsiteX1" fmla="*/ 981929 w 1086928"/>
                  <a:gd name="connsiteY1" fmla="*/ 820721 h 1088241"/>
                  <a:gd name="connsiteX2" fmla="*/ 1017917 w 1086928"/>
                  <a:gd name="connsiteY2" fmla="*/ 612474 h 1088241"/>
                  <a:gd name="connsiteX3" fmla="*/ 1086928 w 1086928"/>
                  <a:gd name="connsiteY3" fmla="*/ 431320 h 1088241"/>
                  <a:gd name="connsiteX4" fmla="*/ 1069675 w 1086928"/>
                  <a:gd name="connsiteY4" fmla="*/ 215659 h 1088241"/>
                  <a:gd name="connsiteX5" fmla="*/ 974785 w 1086928"/>
                  <a:gd name="connsiteY5" fmla="*/ 172527 h 1088241"/>
                  <a:gd name="connsiteX6" fmla="*/ 491706 w 1086928"/>
                  <a:gd name="connsiteY6" fmla="*/ 181154 h 1088241"/>
                  <a:gd name="connsiteX7" fmla="*/ 595223 w 1086928"/>
                  <a:gd name="connsiteY7" fmla="*/ 0 h 1088241"/>
                  <a:gd name="connsiteX8" fmla="*/ 0 w 1086928"/>
                  <a:gd name="connsiteY8" fmla="*/ 267418 h 1088241"/>
                  <a:gd name="connsiteX9" fmla="*/ 0 w 1086928"/>
                  <a:gd name="connsiteY9" fmla="*/ 854014 h 1088241"/>
                  <a:gd name="connsiteX10" fmla="*/ 362309 w 1086928"/>
                  <a:gd name="connsiteY10" fmla="*/ 966157 h 1088241"/>
                  <a:gd name="connsiteX11" fmla="*/ 1016847 w 1086928"/>
                  <a:gd name="connsiteY11" fmla="*/ 1088241 h 1088241"/>
                  <a:gd name="connsiteX0" fmla="*/ 925407 w 1086928"/>
                  <a:gd name="connsiteY0" fmla="*/ 996801 h 996801"/>
                  <a:gd name="connsiteX1" fmla="*/ 981929 w 1086928"/>
                  <a:gd name="connsiteY1" fmla="*/ 820721 h 996801"/>
                  <a:gd name="connsiteX2" fmla="*/ 1017917 w 1086928"/>
                  <a:gd name="connsiteY2" fmla="*/ 612474 h 996801"/>
                  <a:gd name="connsiteX3" fmla="*/ 1086928 w 1086928"/>
                  <a:gd name="connsiteY3" fmla="*/ 431320 h 996801"/>
                  <a:gd name="connsiteX4" fmla="*/ 1069675 w 1086928"/>
                  <a:gd name="connsiteY4" fmla="*/ 215659 h 996801"/>
                  <a:gd name="connsiteX5" fmla="*/ 974785 w 1086928"/>
                  <a:gd name="connsiteY5" fmla="*/ 172527 h 996801"/>
                  <a:gd name="connsiteX6" fmla="*/ 491706 w 1086928"/>
                  <a:gd name="connsiteY6" fmla="*/ 181154 h 996801"/>
                  <a:gd name="connsiteX7" fmla="*/ 595223 w 1086928"/>
                  <a:gd name="connsiteY7" fmla="*/ 0 h 996801"/>
                  <a:gd name="connsiteX8" fmla="*/ 0 w 1086928"/>
                  <a:gd name="connsiteY8" fmla="*/ 267418 h 996801"/>
                  <a:gd name="connsiteX9" fmla="*/ 0 w 1086928"/>
                  <a:gd name="connsiteY9" fmla="*/ 854014 h 996801"/>
                  <a:gd name="connsiteX10" fmla="*/ 362309 w 1086928"/>
                  <a:gd name="connsiteY10" fmla="*/ 966157 h 996801"/>
                  <a:gd name="connsiteX0" fmla="*/ 925407 w 1086928"/>
                  <a:gd name="connsiteY0" fmla="*/ 996801 h 996801"/>
                  <a:gd name="connsiteX1" fmla="*/ 981929 w 1086928"/>
                  <a:gd name="connsiteY1" fmla="*/ 820721 h 996801"/>
                  <a:gd name="connsiteX2" fmla="*/ 1017917 w 1086928"/>
                  <a:gd name="connsiteY2" fmla="*/ 612474 h 996801"/>
                  <a:gd name="connsiteX3" fmla="*/ 1086928 w 1086928"/>
                  <a:gd name="connsiteY3" fmla="*/ 431320 h 996801"/>
                  <a:gd name="connsiteX4" fmla="*/ 1069675 w 1086928"/>
                  <a:gd name="connsiteY4" fmla="*/ 215659 h 996801"/>
                  <a:gd name="connsiteX5" fmla="*/ 974785 w 1086928"/>
                  <a:gd name="connsiteY5" fmla="*/ 172527 h 996801"/>
                  <a:gd name="connsiteX6" fmla="*/ 491706 w 1086928"/>
                  <a:gd name="connsiteY6" fmla="*/ 181154 h 996801"/>
                  <a:gd name="connsiteX7" fmla="*/ 595223 w 1086928"/>
                  <a:gd name="connsiteY7" fmla="*/ 0 h 996801"/>
                  <a:gd name="connsiteX8" fmla="*/ 0 w 1086928"/>
                  <a:gd name="connsiteY8" fmla="*/ 267418 h 996801"/>
                  <a:gd name="connsiteX9" fmla="*/ 0 w 1086928"/>
                  <a:gd name="connsiteY9" fmla="*/ 854014 h 996801"/>
                  <a:gd name="connsiteX10" fmla="*/ 362309 w 1086928"/>
                  <a:gd name="connsiteY10" fmla="*/ 966157 h 996801"/>
                  <a:gd name="connsiteX0" fmla="*/ 925407 w 1086928"/>
                  <a:gd name="connsiteY0" fmla="*/ 996801 h 996801"/>
                  <a:gd name="connsiteX1" fmla="*/ 981929 w 1086928"/>
                  <a:gd name="connsiteY1" fmla="*/ 820721 h 996801"/>
                  <a:gd name="connsiteX2" fmla="*/ 1017917 w 1086928"/>
                  <a:gd name="connsiteY2" fmla="*/ 612474 h 996801"/>
                  <a:gd name="connsiteX3" fmla="*/ 1086928 w 1086928"/>
                  <a:gd name="connsiteY3" fmla="*/ 431320 h 996801"/>
                  <a:gd name="connsiteX4" fmla="*/ 1069675 w 1086928"/>
                  <a:gd name="connsiteY4" fmla="*/ 215659 h 996801"/>
                  <a:gd name="connsiteX5" fmla="*/ 974785 w 1086928"/>
                  <a:gd name="connsiteY5" fmla="*/ 172527 h 996801"/>
                  <a:gd name="connsiteX6" fmla="*/ 491706 w 1086928"/>
                  <a:gd name="connsiteY6" fmla="*/ 181154 h 996801"/>
                  <a:gd name="connsiteX7" fmla="*/ 595223 w 1086928"/>
                  <a:gd name="connsiteY7" fmla="*/ 0 h 996801"/>
                  <a:gd name="connsiteX8" fmla="*/ 0 w 1086928"/>
                  <a:gd name="connsiteY8" fmla="*/ 267418 h 996801"/>
                  <a:gd name="connsiteX9" fmla="*/ 0 w 1086928"/>
                  <a:gd name="connsiteY9" fmla="*/ 854014 h 996801"/>
                  <a:gd name="connsiteX10" fmla="*/ 362309 w 1086928"/>
                  <a:gd name="connsiteY10" fmla="*/ 966157 h 996801"/>
                  <a:gd name="connsiteX0" fmla="*/ 925407 w 1086928"/>
                  <a:gd name="connsiteY0" fmla="*/ 996801 h 996801"/>
                  <a:gd name="connsiteX1" fmla="*/ 981929 w 1086928"/>
                  <a:gd name="connsiteY1" fmla="*/ 820721 h 996801"/>
                  <a:gd name="connsiteX2" fmla="*/ 1017917 w 1086928"/>
                  <a:gd name="connsiteY2" fmla="*/ 612474 h 996801"/>
                  <a:gd name="connsiteX3" fmla="*/ 1086928 w 1086928"/>
                  <a:gd name="connsiteY3" fmla="*/ 431320 h 996801"/>
                  <a:gd name="connsiteX4" fmla="*/ 1069675 w 1086928"/>
                  <a:gd name="connsiteY4" fmla="*/ 215659 h 996801"/>
                  <a:gd name="connsiteX5" fmla="*/ 974785 w 1086928"/>
                  <a:gd name="connsiteY5" fmla="*/ 172527 h 996801"/>
                  <a:gd name="connsiteX6" fmla="*/ 491706 w 1086928"/>
                  <a:gd name="connsiteY6" fmla="*/ 181154 h 996801"/>
                  <a:gd name="connsiteX7" fmla="*/ 595223 w 1086928"/>
                  <a:gd name="connsiteY7" fmla="*/ 0 h 996801"/>
                  <a:gd name="connsiteX8" fmla="*/ 0 w 1086928"/>
                  <a:gd name="connsiteY8" fmla="*/ 267418 h 996801"/>
                  <a:gd name="connsiteX9" fmla="*/ 0 w 1086928"/>
                  <a:gd name="connsiteY9" fmla="*/ 854014 h 996801"/>
                  <a:gd name="connsiteX10" fmla="*/ 362309 w 1086928"/>
                  <a:gd name="connsiteY10" fmla="*/ 966157 h 996801"/>
                  <a:gd name="connsiteX0" fmla="*/ 925407 w 1086928"/>
                  <a:gd name="connsiteY0" fmla="*/ 996801 h 996801"/>
                  <a:gd name="connsiteX1" fmla="*/ 981929 w 1086928"/>
                  <a:gd name="connsiteY1" fmla="*/ 820721 h 996801"/>
                  <a:gd name="connsiteX2" fmla="*/ 1017917 w 1086928"/>
                  <a:gd name="connsiteY2" fmla="*/ 612474 h 996801"/>
                  <a:gd name="connsiteX3" fmla="*/ 1086928 w 1086928"/>
                  <a:gd name="connsiteY3" fmla="*/ 431320 h 996801"/>
                  <a:gd name="connsiteX4" fmla="*/ 1069675 w 1086928"/>
                  <a:gd name="connsiteY4" fmla="*/ 215659 h 996801"/>
                  <a:gd name="connsiteX5" fmla="*/ 974785 w 1086928"/>
                  <a:gd name="connsiteY5" fmla="*/ 172527 h 996801"/>
                  <a:gd name="connsiteX6" fmla="*/ 491706 w 1086928"/>
                  <a:gd name="connsiteY6" fmla="*/ 181154 h 996801"/>
                  <a:gd name="connsiteX7" fmla="*/ 595223 w 1086928"/>
                  <a:gd name="connsiteY7" fmla="*/ 0 h 996801"/>
                  <a:gd name="connsiteX8" fmla="*/ 0 w 1086928"/>
                  <a:gd name="connsiteY8" fmla="*/ 267418 h 996801"/>
                  <a:gd name="connsiteX9" fmla="*/ 0 w 1086928"/>
                  <a:gd name="connsiteY9" fmla="*/ 854014 h 996801"/>
                  <a:gd name="connsiteX10" fmla="*/ 362309 w 1086928"/>
                  <a:gd name="connsiteY10" fmla="*/ 966157 h 996801"/>
                  <a:gd name="connsiteX0" fmla="*/ 925407 w 1086928"/>
                  <a:gd name="connsiteY0" fmla="*/ 996801 h 996801"/>
                  <a:gd name="connsiteX1" fmla="*/ 981929 w 1086928"/>
                  <a:gd name="connsiteY1" fmla="*/ 820721 h 996801"/>
                  <a:gd name="connsiteX2" fmla="*/ 1017917 w 1086928"/>
                  <a:gd name="connsiteY2" fmla="*/ 612474 h 996801"/>
                  <a:gd name="connsiteX3" fmla="*/ 1086928 w 1086928"/>
                  <a:gd name="connsiteY3" fmla="*/ 431320 h 996801"/>
                  <a:gd name="connsiteX4" fmla="*/ 1069675 w 1086928"/>
                  <a:gd name="connsiteY4" fmla="*/ 215659 h 996801"/>
                  <a:gd name="connsiteX5" fmla="*/ 974785 w 1086928"/>
                  <a:gd name="connsiteY5" fmla="*/ 172527 h 996801"/>
                  <a:gd name="connsiteX6" fmla="*/ 491706 w 1086928"/>
                  <a:gd name="connsiteY6" fmla="*/ 181154 h 996801"/>
                  <a:gd name="connsiteX7" fmla="*/ 595223 w 1086928"/>
                  <a:gd name="connsiteY7" fmla="*/ 0 h 996801"/>
                  <a:gd name="connsiteX8" fmla="*/ 0 w 1086928"/>
                  <a:gd name="connsiteY8" fmla="*/ 267418 h 996801"/>
                  <a:gd name="connsiteX9" fmla="*/ 0 w 1086928"/>
                  <a:gd name="connsiteY9" fmla="*/ 854014 h 996801"/>
                  <a:gd name="connsiteX10" fmla="*/ 362309 w 1086928"/>
                  <a:gd name="connsiteY10" fmla="*/ 966157 h 996801"/>
                  <a:gd name="connsiteX0" fmla="*/ 925407 w 1086928"/>
                  <a:gd name="connsiteY0" fmla="*/ 996801 h 996801"/>
                  <a:gd name="connsiteX1" fmla="*/ 981929 w 1086928"/>
                  <a:gd name="connsiteY1" fmla="*/ 820721 h 996801"/>
                  <a:gd name="connsiteX2" fmla="*/ 1017917 w 1086928"/>
                  <a:gd name="connsiteY2" fmla="*/ 612474 h 996801"/>
                  <a:gd name="connsiteX3" fmla="*/ 1086928 w 1086928"/>
                  <a:gd name="connsiteY3" fmla="*/ 431320 h 996801"/>
                  <a:gd name="connsiteX4" fmla="*/ 1069675 w 1086928"/>
                  <a:gd name="connsiteY4" fmla="*/ 215659 h 996801"/>
                  <a:gd name="connsiteX5" fmla="*/ 974785 w 1086928"/>
                  <a:gd name="connsiteY5" fmla="*/ 172527 h 996801"/>
                  <a:gd name="connsiteX6" fmla="*/ 491706 w 1086928"/>
                  <a:gd name="connsiteY6" fmla="*/ 181154 h 996801"/>
                  <a:gd name="connsiteX7" fmla="*/ 595223 w 1086928"/>
                  <a:gd name="connsiteY7" fmla="*/ 0 h 996801"/>
                  <a:gd name="connsiteX8" fmla="*/ 0 w 1086928"/>
                  <a:gd name="connsiteY8" fmla="*/ 267418 h 996801"/>
                  <a:gd name="connsiteX9" fmla="*/ 0 w 1086928"/>
                  <a:gd name="connsiteY9" fmla="*/ 854014 h 996801"/>
                  <a:gd name="connsiteX10" fmla="*/ 362309 w 1086928"/>
                  <a:gd name="connsiteY10" fmla="*/ 966157 h 996801"/>
                  <a:gd name="connsiteX0" fmla="*/ 925407 w 1086928"/>
                  <a:gd name="connsiteY0" fmla="*/ 996801 h 996801"/>
                  <a:gd name="connsiteX1" fmla="*/ 981929 w 1086928"/>
                  <a:gd name="connsiteY1" fmla="*/ 820721 h 996801"/>
                  <a:gd name="connsiteX2" fmla="*/ 1017917 w 1086928"/>
                  <a:gd name="connsiteY2" fmla="*/ 612474 h 996801"/>
                  <a:gd name="connsiteX3" fmla="*/ 1086928 w 1086928"/>
                  <a:gd name="connsiteY3" fmla="*/ 431320 h 996801"/>
                  <a:gd name="connsiteX4" fmla="*/ 1069675 w 1086928"/>
                  <a:gd name="connsiteY4" fmla="*/ 215659 h 996801"/>
                  <a:gd name="connsiteX5" fmla="*/ 974785 w 1086928"/>
                  <a:gd name="connsiteY5" fmla="*/ 172527 h 996801"/>
                  <a:gd name="connsiteX6" fmla="*/ 491706 w 1086928"/>
                  <a:gd name="connsiteY6" fmla="*/ 181154 h 996801"/>
                  <a:gd name="connsiteX7" fmla="*/ 595223 w 1086928"/>
                  <a:gd name="connsiteY7" fmla="*/ 0 h 996801"/>
                  <a:gd name="connsiteX8" fmla="*/ 0 w 1086928"/>
                  <a:gd name="connsiteY8" fmla="*/ 267418 h 996801"/>
                  <a:gd name="connsiteX9" fmla="*/ 0 w 1086928"/>
                  <a:gd name="connsiteY9" fmla="*/ 854014 h 996801"/>
                  <a:gd name="connsiteX10" fmla="*/ 362309 w 1086928"/>
                  <a:gd name="connsiteY10" fmla="*/ 966157 h 996801"/>
                  <a:gd name="connsiteX11" fmla="*/ 925407 w 1086928"/>
                  <a:gd name="connsiteY11" fmla="*/ 996801 h 996801"/>
                  <a:gd name="connsiteX0" fmla="*/ 925407 w 1086928"/>
                  <a:gd name="connsiteY0" fmla="*/ 996801 h 1038224"/>
                  <a:gd name="connsiteX1" fmla="*/ 981929 w 1086928"/>
                  <a:gd name="connsiteY1" fmla="*/ 820721 h 1038224"/>
                  <a:gd name="connsiteX2" fmla="*/ 1017917 w 1086928"/>
                  <a:gd name="connsiteY2" fmla="*/ 612474 h 1038224"/>
                  <a:gd name="connsiteX3" fmla="*/ 1086928 w 1086928"/>
                  <a:gd name="connsiteY3" fmla="*/ 431320 h 1038224"/>
                  <a:gd name="connsiteX4" fmla="*/ 1069675 w 1086928"/>
                  <a:gd name="connsiteY4" fmla="*/ 215659 h 1038224"/>
                  <a:gd name="connsiteX5" fmla="*/ 974785 w 1086928"/>
                  <a:gd name="connsiteY5" fmla="*/ 172527 h 1038224"/>
                  <a:gd name="connsiteX6" fmla="*/ 491706 w 1086928"/>
                  <a:gd name="connsiteY6" fmla="*/ 181154 h 1038224"/>
                  <a:gd name="connsiteX7" fmla="*/ 595223 w 1086928"/>
                  <a:gd name="connsiteY7" fmla="*/ 0 h 1038224"/>
                  <a:gd name="connsiteX8" fmla="*/ 0 w 1086928"/>
                  <a:gd name="connsiteY8" fmla="*/ 267418 h 1038224"/>
                  <a:gd name="connsiteX9" fmla="*/ 0 w 1086928"/>
                  <a:gd name="connsiteY9" fmla="*/ 854014 h 1038224"/>
                  <a:gd name="connsiteX10" fmla="*/ 362309 w 1086928"/>
                  <a:gd name="connsiteY10" fmla="*/ 966157 h 1038224"/>
                  <a:gd name="connsiteX11" fmla="*/ 743220 w 1086928"/>
                  <a:gd name="connsiteY11" fmla="*/ 1038224 h 1038224"/>
                  <a:gd name="connsiteX12" fmla="*/ 925407 w 1086928"/>
                  <a:gd name="connsiteY12" fmla="*/ 996801 h 1038224"/>
                  <a:gd name="connsiteX0" fmla="*/ 925407 w 1086928"/>
                  <a:gd name="connsiteY0" fmla="*/ 996801 h 1038224"/>
                  <a:gd name="connsiteX1" fmla="*/ 981929 w 1086928"/>
                  <a:gd name="connsiteY1" fmla="*/ 820721 h 1038224"/>
                  <a:gd name="connsiteX2" fmla="*/ 1017917 w 1086928"/>
                  <a:gd name="connsiteY2" fmla="*/ 612474 h 1038224"/>
                  <a:gd name="connsiteX3" fmla="*/ 1086928 w 1086928"/>
                  <a:gd name="connsiteY3" fmla="*/ 431320 h 1038224"/>
                  <a:gd name="connsiteX4" fmla="*/ 1069675 w 1086928"/>
                  <a:gd name="connsiteY4" fmla="*/ 215659 h 1038224"/>
                  <a:gd name="connsiteX5" fmla="*/ 974785 w 1086928"/>
                  <a:gd name="connsiteY5" fmla="*/ 172527 h 1038224"/>
                  <a:gd name="connsiteX6" fmla="*/ 491706 w 1086928"/>
                  <a:gd name="connsiteY6" fmla="*/ 181154 h 1038224"/>
                  <a:gd name="connsiteX7" fmla="*/ 595223 w 1086928"/>
                  <a:gd name="connsiteY7" fmla="*/ 0 h 1038224"/>
                  <a:gd name="connsiteX8" fmla="*/ 0 w 1086928"/>
                  <a:gd name="connsiteY8" fmla="*/ 267418 h 1038224"/>
                  <a:gd name="connsiteX9" fmla="*/ 0 w 1086928"/>
                  <a:gd name="connsiteY9" fmla="*/ 854014 h 1038224"/>
                  <a:gd name="connsiteX10" fmla="*/ 362309 w 1086928"/>
                  <a:gd name="connsiteY10" fmla="*/ 966157 h 1038224"/>
                  <a:gd name="connsiteX11" fmla="*/ 743220 w 1086928"/>
                  <a:gd name="connsiteY11" fmla="*/ 1038224 h 1038224"/>
                  <a:gd name="connsiteX12" fmla="*/ 925407 w 1086928"/>
                  <a:gd name="connsiteY12" fmla="*/ 996801 h 1038224"/>
                  <a:gd name="connsiteX0" fmla="*/ 925407 w 1086928"/>
                  <a:gd name="connsiteY0" fmla="*/ 996801 h 1005589"/>
                  <a:gd name="connsiteX1" fmla="*/ 981929 w 1086928"/>
                  <a:gd name="connsiteY1" fmla="*/ 820721 h 1005589"/>
                  <a:gd name="connsiteX2" fmla="*/ 1017917 w 1086928"/>
                  <a:gd name="connsiteY2" fmla="*/ 612474 h 1005589"/>
                  <a:gd name="connsiteX3" fmla="*/ 1086928 w 1086928"/>
                  <a:gd name="connsiteY3" fmla="*/ 431320 h 1005589"/>
                  <a:gd name="connsiteX4" fmla="*/ 1069675 w 1086928"/>
                  <a:gd name="connsiteY4" fmla="*/ 215659 h 1005589"/>
                  <a:gd name="connsiteX5" fmla="*/ 974785 w 1086928"/>
                  <a:gd name="connsiteY5" fmla="*/ 172527 h 1005589"/>
                  <a:gd name="connsiteX6" fmla="*/ 491706 w 1086928"/>
                  <a:gd name="connsiteY6" fmla="*/ 181154 h 1005589"/>
                  <a:gd name="connsiteX7" fmla="*/ 595223 w 1086928"/>
                  <a:gd name="connsiteY7" fmla="*/ 0 h 1005589"/>
                  <a:gd name="connsiteX8" fmla="*/ 0 w 1086928"/>
                  <a:gd name="connsiteY8" fmla="*/ 267418 h 1005589"/>
                  <a:gd name="connsiteX9" fmla="*/ 0 w 1086928"/>
                  <a:gd name="connsiteY9" fmla="*/ 854014 h 1005589"/>
                  <a:gd name="connsiteX10" fmla="*/ 362309 w 1086928"/>
                  <a:gd name="connsiteY10" fmla="*/ 966157 h 1005589"/>
                  <a:gd name="connsiteX11" fmla="*/ 925407 w 1086928"/>
                  <a:gd name="connsiteY11" fmla="*/ 996801 h 1005589"/>
                  <a:gd name="connsiteX0" fmla="*/ 925407 w 1086928"/>
                  <a:gd name="connsiteY0" fmla="*/ 996801 h 1013821"/>
                  <a:gd name="connsiteX1" fmla="*/ 981929 w 1086928"/>
                  <a:gd name="connsiteY1" fmla="*/ 820721 h 1013821"/>
                  <a:gd name="connsiteX2" fmla="*/ 1017917 w 1086928"/>
                  <a:gd name="connsiteY2" fmla="*/ 612474 h 1013821"/>
                  <a:gd name="connsiteX3" fmla="*/ 1086928 w 1086928"/>
                  <a:gd name="connsiteY3" fmla="*/ 431320 h 1013821"/>
                  <a:gd name="connsiteX4" fmla="*/ 1069675 w 1086928"/>
                  <a:gd name="connsiteY4" fmla="*/ 215659 h 1013821"/>
                  <a:gd name="connsiteX5" fmla="*/ 974785 w 1086928"/>
                  <a:gd name="connsiteY5" fmla="*/ 172527 h 1013821"/>
                  <a:gd name="connsiteX6" fmla="*/ 491706 w 1086928"/>
                  <a:gd name="connsiteY6" fmla="*/ 181154 h 1013821"/>
                  <a:gd name="connsiteX7" fmla="*/ 595223 w 1086928"/>
                  <a:gd name="connsiteY7" fmla="*/ 0 h 1013821"/>
                  <a:gd name="connsiteX8" fmla="*/ 0 w 1086928"/>
                  <a:gd name="connsiteY8" fmla="*/ 267418 h 1013821"/>
                  <a:gd name="connsiteX9" fmla="*/ 0 w 1086928"/>
                  <a:gd name="connsiteY9" fmla="*/ 854014 h 1013821"/>
                  <a:gd name="connsiteX10" fmla="*/ 362309 w 1086928"/>
                  <a:gd name="connsiteY10" fmla="*/ 966157 h 1013821"/>
                  <a:gd name="connsiteX11" fmla="*/ 925407 w 1086928"/>
                  <a:gd name="connsiteY11" fmla="*/ 996801 h 1013821"/>
                  <a:gd name="connsiteX0" fmla="*/ 925407 w 1086928"/>
                  <a:gd name="connsiteY0" fmla="*/ 996801 h 1013821"/>
                  <a:gd name="connsiteX1" fmla="*/ 981929 w 1086928"/>
                  <a:gd name="connsiteY1" fmla="*/ 820721 h 1013821"/>
                  <a:gd name="connsiteX2" fmla="*/ 1017917 w 1086928"/>
                  <a:gd name="connsiteY2" fmla="*/ 612474 h 1013821"/>
                  <a:gd name="connsiteX3" fmla="*/ 1086928 w 1086928"/>
                  <a:gd name="connsiteY3" fmla="*/ 431320 h 1013821"/>
                  <a:gd name="connsiteX4" fmla="*/ 1069675 w 1086928"/>
                  <a:gd name="connsiteY4" fmla="*/ 215659 h 1013821"/>
                  <a:gd name="connsiteX5" fmla="*/ 974785 w 1086928"/>
                  <a:gd name="connsiteY5" fmla="*/ 172527 h 1013821"/>
                  <a:gd name="connsiteX6" fmla="*/ 491706 w 1086928"/>
                  <a:gd name="connsiteY6" fmla="*/ 181154 h 1013821"/>
                  <a:gd name="connsiteX7" fmla="*/ 595223 w 1086928"/>
                  <a:gd name="connsiteY7" fmla="*/ 0 h 1013821"/>
                  <a:gd name="connsiteX8" fmla="*/ 0 w 1086928"/>
                  <a:gd name="connsiteY8" fmla="*/ 267418 h 1013821"/>
                  <a:gd name="connsiteX9" fmla="*/ 0 w 1086928"/>
                  <a:gd name="connsiteY9" fmla="*/ 854014 h 1013821"/>
                  <a:gd name="connsiteX10" fmla="*/ 362309 w 1086928"/>
                  <a:gd name="connsiteY10" fmla="*/ 966157 h 1013821"/>
                  <a:gd name="connsiteX11" fmla="*/ 925407 w 1086928"/>
                  <a:gd name="connsiteY11" fmla="*/ 996801 h 1013821"/>
                  <a:gd name="connsiteX0" fmla="*/ 925407 w 1086928"/>
                  <a:gd name="connsiteY0" fmla="*/ 996801 h 1013821"/>
                  <a:gd name="connsiteX1" fmla="*/ 991454 w 1086928"/>
                  <a:gd name="connsiteY1" fmla="*/ 823103 h 1013821"/>
                  <a:gd name="connsiteX2" fmla="*/ 1017917 w 1086928"/>
                  <a:gd name="connsiteY2" fmla="*/ 612474 h 1013821"/>
                  <a:gd name="connsiteX3" fmla="*/ 1086928 w 1086928"/>
                  <a:gd name="connsiteY3" fmla="*/ 431320 h 1013821"/>
                  <a:gd name="connsiteX4" fmla="*/ 1069675 w 1086928"/>
                  <a:gd name="connsiteY4" fmla="*/ 215659 h 1013821"/>
                  <a:gd name="connsiteX5" fmla="*/ 974785 w 1086928"/>
                  <a:gd name="connsiteY5" fmla="*/ 172527 h 1013821"/>
                  <a:gd name="connsiteX6" fmla="*/ 491706 w 1086928"/>
                  <a:gd name="connsiteY6" fmla="*/ 181154 h 1013821"/>
                  <a:gd name="connsiteX7" fmla="*/ 595223 w 1086928"/>
                  <a:gd name="connsiteY7" fmla="*/ 0 h 1013821"/>
                  <a:gd name="connsiteX8" fmla="*/ 0 w 1086928"/>
                  <a:gd name="connsiteY8" fmla="*/ 267418 h 1013821"/>
                  <a:gd name="connsiteX9" fmla="*/ 0 w 1086928"/>
                  <a:gd name="connsiteY9" fmla="*/ 854014 h 1013821"/>
                  <a:gd name="connsiteX10" fmla="*/ 362309 w 1086928"/>
                  <a:gd name="connsiteY10" fmla="*/ 966157 h 1013821"/>
                  <a:gd name="connsiteX11" fmla="*/ 925407 w 1086928"/>
                  <a:gd name="connsiteY11" fmla="*/ 996801 h 1013821"/>
                  <a:gd name="connsiteX0" fmla="*/ 925407 w 1086928"/>
                  <a:gd name="connsiteY0" fmla="*/ 996801 h 1013821"/>
                  <a:gd name="connsiteX1" fmla="*/ 991454 w 1086928"/>
                  <a:gd name="connsiteY1" fmla="*/ 823103 h 1013821"/>
                  <a:gd name="connsiteX2" fmla="*/ 1017917 w 1086928"/>
                  <a:gd name="connsiteY2" fmla="*/ 612474 h 1013821"/>
                  <a:gd name="connsiteX3" fmla="*/ 1086928 w 1086928"/>
                  <a:gd name="connsiteY3" fmla="*/ 431320 h 1013821"/>
                  <a:gd name="connsiteX4" fmla="*/ 1069675 w 1086928"/>
                  <a:gd name="connsiteY4" fmla="*/ 215659 h 1013821"/>
                  <a:gd name="connsiteX5" fmla="*/ 974785 w 1086928"/>
                  <a:gd name="connsiteY5" fmla="*/ 172527 h 1013821"/>
                  <a:gd name="connsiteX6" fmla="*/ 491706 w 1086928"/>
                  <a:gd name="connsiteY6" fmla="*/ 181154 h 1013821"/>
                  <a:gd name="connsiteX7" fmla="*/ 595223 w 1086928"/>
                  <a:gd name="connsiteY7" fmla="*/ 0 h 1013821"/>
                  <a:gd name="connsiteX8" fmla="*/ 0 w 1086928"/>
                  <a:gd name="connsiteY8" fmla="*/ 267418 h 1013821"/>
                  <a:gd name="connsiteX9" fmla="*/ 0 w 1086928"/>
                  <a:gd name="connsiteY9" fmla="*/ 854014 h 1013821"/>
                  <a:gd name="connsiteX10" fmla="*/ 362309 w 1086928"/>
                  <a:gd name="connsiteY10" fmla="*/ 966157 h 1013821"/>
                  <a:gd name="connsiteX11" fmla="*/ 925407 w 1086928"/>
                  <a:gd name="connsiteY11" fmla="*/ 996801 h 1013821"/>
                  <a:gd name="connsiteX0" fmla="*/ 991454 w 1086928"/>
                  <a:gd name="connsiteY0" fmla="*/ 823103 h 1013821"/>
                  <a:gd name="connsiteX1" fmla="*/ 1017917 w 1086928"/>
                  <a:gd name="connsiteY1" fmla="*/ 612474 h 1013821"/>
                  <a:gd name="connsiteX2" fmla="*/ 1086928 w 1086928"/>
                  <a:gd name="connsiteY2" fmla="*/ 431320 h 1013821"/>
                  <a:gd name="connsiteX3" fmla="*/ 1069675 w 1086928"/>
                  <a:gd name="connsiteY3" fmla="*/ 215659 h 1013821"/>
                  <a:gd name="connsiteX4" fmla="*/ 974785 w 1086928"/>
                  <a:gd name="connsiteY4" fmla="*/ 172527 h 1013821"/>
                  <a:gd name="connsiteX5" fmla="*/ 491706 w 1086928"/>
                  <a:gd name="connsiteY5" fmla="*/ 181154 h 1013821"/>
                  <a:gd name="connsiteX6" fmla="*/ 595223 w 1086928"/>
                  <a:gd name="connsiteY6" fmla="*/ 0 h 1013821"/>
                  <a:gd name="connsiteX7" fmla="*/ 0 w 1086928"/>
                  <a:gd name="connsiteY7" fmla="*/ 267418 h 1013821"/>
                  <a:gd name="connsiteX8" fmla="*/ 0 w 1086928"/>
                  <a:gd name="connsiteY8" fmla="*/ 854014 h 1013821"/>
                  <a:gd name="connsiteX9" fmla="*/ 362309 w 1086928"/>
                  <a:gd name="connsiteY9" fmla="*/ 966157 h 1013821"/>
                  <a:gd name="connsiteX10" fmla="*/ 925407 w 1086928"/>
                  <a:gd name="connsiteY10" fmla="*/ 996801 h 1013821"/>
                  <a:gd name="connsiteX11" fmla="*/ 1082894 w 1086928"/>
                  <a:gd name="connsiteY11" fmla="*/ 914543 h 1013821"/>
                  <a:gd name="connsiteX0" fmla="*/ 991454 w 1086928"/>
                  <a:gd name="connsiteY0" fmla="*/ 823103 h 1013821"/>
                  <a:gd name="connsiteX1" fmla="*/ 1017917 w 1086928"/>
                  <a:gd name="connsiteY1" fmla="*/ 612474 h 1013821"/>
                  <a:gd name="connsiteX2" fmla="*/ 1086928 w 1086928"/>
                  <a:gd name="connsiteY2" fmla="*/ 431320 h 1013821"/>
                  <a:gd name="connsiteX3" fmla="*/ 1069675 w 1086928"/>
                  <a:gd name="connsiteY3" fmla="*/ 215659 h 1013821"/>
                  <a:gd name="connsiteX4" fmla="*/ 974785 w 1086928"/>
                  <a:gd name="connsiteY4" fmla="*/ 172527 h 1013821"/>
                  <a:gd name="connsiteX5" fmla="*/ 491706 w 1086928"/>
                  <a:gd name="connsiteY5" fmla="*/ 181154 h 1013821"/>
                  <a:gd name="connsiteX6" fmla="*/ 595223 w 1086928"/>
                  <a:gd name="connsiteY6" fmla="*/ 0 h 1013821"/>
                  <a:gd name="connsiteX7" fmla="*/ 0 w 1086928"/>
                  <a:gd name="connsiteY7" fmla="*/ 267418 h 1013821"/>
                  <a:gd name="connsiteX8" fmla="*/ 0 w 1086928"/>
                  <a:gd name="connsiteY8" fmla="*/ 854014 h 1013821"/>
                  <a:gd name="connsiteX9" fmla="*/ 362309 w 1086928"/>
                  <a:gd name="connsiteY9" fmla="*/ 966157 h 1013821"/>
                  <a:gd name="connsiteX10" fmla="*/ 925407 w 1086928"/>
                  <a:gd name="connsiteY10" fmla="*/ 996801 h 1013821"/>
                  <a:gd name="connsiteX11" fmla="*/ 1082894 w 1086928"/>
                  <a:gd name="connsiteY11" fmla="*/ 914543 h 1013821"/>
                  <a:gd name="connsiteX0" fmla="*/ 991454 w 1086928"/>
                  <a:gd name="connsiteY0" fmla="*/ 823103 h 1013821"/>
                  <a:gd name="connsiteX1" fmla="*/ 1017917 w 1086928"/>
                  <a:gd name="connsiteY1" fmla="*/ 612474 h 1013821"/>
                  <a:gd name="connsiteX2" fmla="*/ 1086928 w 1086928"/>
                  <a:gd name="connsiteY2" fmla="*/ 431320 h 1013821"/>
                  <a:gd name="connsiteX3" fmla="*/ 1069675 w 1086928"/>
                  <a:gd name="connsiteY3" fmla="*/ 215659 h 1013821"/>
                  <a:gd name="connsiteX4" fmla="*/ 974785 w 1086928"/>
                  <a:gd name="connsiteY4" fmla="*/ 172527 h 1013821"/>
                  <a:gd name="connsiteX5" fmla="*/ 491706 w 1086928"/>
                  <a:gd name="connsiteY5" fmla="*/ 181154 h 1013821"/>
                  <a:gd name="connsiteX6" fmla="*/ 595223 w 1086928"/>
                  <a:gd name="connsiteY6" fmla="*/ 0 h 1013821"/>
                  <a:gd name="connsiteX7" fmla="*/ 0 w 1086928"/>
                  <a:gd name="connsiteY7" fmla="*/ 267418 h 1013821"/>
                  <a:gd name="connsiteX8" fmla="*/ 0 w 1086928"/>
                  <a:gd name="connsiteY8" fmla="*/ 854014 h 1013821"/>
                  <a:gd name="connsiteX9" fmla="*/ 362309 w 1086928"/>
                  <a:gd name="connsiteY9" fmla="*/ 966157 h 1013821"/>
                  <a:gd name="connsiteX10" fmla="*/ 925407 w 1086928"/>
                  <a:gd name="connsiteY10" fmla="*/ 996801 h 1013821"/>
                  <a:gd name="connsiteX11" fmla="*/ 1082894 w 1086928"/>
                  <a:gd name="connsiteY11" fmla="*/ 914543 h 1013821"/>
                  <a:gd name="connsiteX12" fmla="*/ 991454 w 1086928"/>
                  <a:gd name="connsiteY12" fmla="*/ 823103 h 1013821"/>
                  <a:gd name="connsiteX0" fmla="*/ 991454 w 1086928"/>
                  <a:gd name="connsiteY0" fmla="*/ 823103 h 1013821"/>
                  <a:gd name="connsiteX1" fmla="*/ 1017917 w 1086928"/>
                  <a:gd name="connsiteY1" fmla="*/ 612474 h 1013821"/>
                  <a:gd name="connsiteX2" fmla="*/ 1086928 w 1086928"/>
                  <a:gd name="connsiteY2" fmla="*/ 431320 h 1013821"/>
                  <a:gd name="connsiteX3" fmla="*/ 1069675 w 1086928"/>
                  <a:gd name="connsiteY3" fmla="*/ 215659 h 1013821"/>
                  <a:gd name="connsiteX4" fmla="*/ 974785 w 1086928"/>
                  <a:gd name="connsiteY4" fmla="*/ 172527 h 1013821"/>
                  <a:gd name="connsiteX5" fmla="*/ 491706 w 1086928"/>
                  <a:gd name="connsiteY5" fmla="*/ 181154 h 1013821"/>
                  <a:gd name="connsiteX6" fmla="*/ 595223 w 1086928"/>
                  <a:gd name="connsiteY6" fmla="*/ 0 h 1013821"/>
                  <a:gd name="connsiteX7" fmla="*/ 0 w 1086928"/>
                  <a:gd name="connsiteY7" fmla="*/ 267418 h 1013821"/>
                  <a:gd name="connsiteX8" fmla="*/ 0 w 1086928"/>
                  <a:gd name="connsiteY8" fmla="*/ 854014 h 1013821"/>
                  <a:gd name="connsiteX9" fmla="*/ 362309 w 1086928"/>
                  <a:gd name="connsiteY9" fmla="*/ 966157 h 1013821"/>
                  <a:gd name="connsiteX10" fmla="*/ 925407 w 1086928"/>
                  <a:gd name="connsiteY10" fmla="*/ 996801 h 1013821"/>
                  <a:gd name="connsiteX11" fmla="*/ 1082894 w 1086928"/>
                  <a:gd name="connsiteY11" fmla="*/ 914543 h 1013821"/>
                  <a:gd name="connsiteX12" fmla="*/ 991454 w 1086928"/>
                  <a:gd name="connsiteY12" fmla="*/ 823103 h 1013821"/>
                  <a:gd name="connsiteX0" fmla="*/ 991454 w 1086928"/>
                  <a:gd name="connsiteY0" fmla="*/ 823103 h 1013821"/>
                  <a:gd name="connsiteX1" fmla="*/ 1017917 w 1086928"/>
                  <a:gd name="connsiteY1" fmla="*/ 612474 h 1013821"/>
                  <a:gd name="connsiteX2" fmla="*/ 1086928 w 1086928"/>
                  <a:gd name="connsiteY2" fmla="*/ 431320 h 1013821"/>
                  <a:gd name="connsiteX3" fmla="*/ 1069675 w 1086928"/>
                  <a:gd name="connsiteY3" fmla="*/ 215659 h 1013821"/>
                  <a:gd name="connsiteX4" fmla="*/ 974785 w 1086928"/>
                  <a:gd name="connsiteY4" fmla="*/ 172527 h 1013821"/>
                  <a:gd name="connsiteX5" fmla="*/ 491706 w 1086928"/>
                  <a:gd name="connsiteY5" fmla="*/ 181154 h 1013821"/>
                  <a:gd name="connsiteX6" fmla="*/ 595223 w 1086928"/>
                  <a:gd name="connsiteY6" fmla="*/ 0 h 1013821"/>
                  <a:gd name="connsiteX7" fmla="*/ 0 w 1086928"/>
                  <a:gd name="connsiteY7" fmla="*/ 267418 h 1013821"/>
                  <a:gd name="connsiteX8" fmla="*/ 0 w 1086928"/>
                  <a:gd name="connsiteY8" fmla="*/ 854014 h 1013821"/>
                  <a:gd name="connsiteX9" fmla="*/ 362309 w 1086928"/>
                  <a:gd name="connsiteY9" fmla="*/ 966157 h 1013821"/>
                  <a:gd name="connsiteX10" fmla="*/ 925407 w 1086928"/>
                  <a:gd name="connsiteY10" fmla="*/ 996801 h 1013821"/>
                  <a:gd name="connsiteX11" fmla="*/ 991454 w 1086928"/>
                  <a:gd name="connsiteY11" fmla="*/ 823103 h 1013821"/>
                  <a:gd name="connsiteX0" fmla="*/ 991454 w 1086928"/>
                  <a:gd name="connsiteY0" fmla="*/ 823103 h 1013821"/>
                  <a:gd name="connsiteX1" fmla="*/ 1017917 w 1086928"/>
                  <a:gd name="connsiteY1" fmla="*/ 612474 h 1013821"/>
                  <a:gd name="connsiteX2" fmla="*/ 1086928 w 1086928"/>
                  <a:gd name="connsiteY2" fmla="*/ 431320 h 1013821"/>
                  <a:gd name="connsiteX3" fmla="*/ 1069675 w 1086928"/>
                  <a:gd name="connsiteY3" fmla="*/ 215659 h 1013821"/>
                  <a:gd name="connsiteX4" fmla="*/ 974785 w 1086928"/>
                  <a:gd name="connsiteY4" fmla="*/ 172527 h 1013821"/>
                  <a:gd name="connsiteX5" fmla="*/ 491706 w 1086928"/>
                  <a:gd name="connsiteY5" fmla="*/ 181154 h 1013821"/>
                  <a:gd name="connsiteX6" fmla="*/ 595223 w 1086928"/>
                  <a:gd name="connsiteY6" fmla="*/ 0 h 1013821"/>
                  <a:gd name="connsiteX7" fmla="*/ 0 w 1086928"/>
                  <a:gd name="connsiteY7" fmla="*/ 267418 h 1013821"/>
                  <a:gd name="connsiteX8" fmla="*/ 0 w 1086928"/>
                  <a:gd name="connsiteY8" fmla="*/ 854014 h 1013821"/>
                  <a:gd name="connsiteX9" fmla="*/ 362309 w 1086928"/>
                  <a:gd name="connsiteY9" fmla="*/ 966157 h 1013821"/>
                  <a:gd name="connsiteX10" fmla="*/ 925407 w 1086928"/>
                  <a:gd name="connsiteY10" fmla="*/ 996801 h 1013821"/>
                  <a:gd name="connsiteX11" fmla="*/ 991454 w 1086928"/>
                  <a:gd name="connsiteY11" fmla="*/ 823103 h 1013821"/>
                  <a:gd name="connsiteX0" fmla="*/ 991454 w 1086928"/>
                  <a:gd name="connsiteY0" fmla="*/ 823103 h 1013821"/>
                  <a:gd name="connsiteX1" fmla="*/ 1017917 w 1086928"/>
                  <a:gd name="connsiteY1" fmla="*/ 612474 h 1013821"/>
                  <a:gd name="connsiteX2" fmla="*/ 1086928 w 1086928"/>
                  <a:gd name="connsiteY2" fmla="*/ 431320 h 1013821"/>
                  <a:gd name="connsiteX3" fmla="*/ 1069675 w 1086928"/>
                  <a:gd name="connsiteY3" fmla="*/ 215659 h 1013821"/>
                  <a:gd name="connsiteX4" fmla="*/ 974785 w 1086928"/>
                  <a:gd name="connsiteY4" fmla="*/ 172527 h 1013821"/>
                  <a:gd name="connsiteX5" fmla="*/ 491706 w 1086928"/>
                  <a:gd name="connsiteY5" fmla="*/ 181154 h 1013821"/>
                  <a:gd name="connsiteX6" fmla="*/ 595223 w 1086928"/>
                  <a:gd name="connsiteY6" fmla="*/ 0 h 1013821"/>
                  <a:gd name="connsiteX7" fmla="*/ 0 w 1086928"/>
                  <a:gd name="connsiteY7" fmla="*/ 267418 h 1013821"/>
                  <a:gd name="connsiteX8" fmla="*/ 0 w 1086928"/>
                  <a:gd name="connsiteY8" fmla="*/ 854014 h 1013821"/>
                  <a:gd name="connsiteX9" fmla="*/ 362309 w 1086928"/>
                  <a:gd name="connsiteY9" fmla="*/ 966157 h 1013821"/>
                  <a:gd name="connsiteX10" fmla="*/ 925407 w 1086928"/>
                  <a:gd name="connsiteY10" fmla="*/ 996801 h 1013821"/>
                  <a:gd name="connsiteX11" fmla="*/ 991454 w 1086928"/>
                  <a:gd name="connsiteY11" fmla="*/ 823103 h 1013821"/>
                  <a:gd name="connsiteX0" fmla="*/ 977167 w 1086928"/>
                  <a:gd name="connsiteY0" fmla="*/ 825484 h 1013821"/>
                  <a:gd name="connsiteX1" fmla="*/ 1017917 w 1086928"/>
                  <a:gd name="connsiteY1" fmla="*/ 612474 h 1013821"/>
                  <a:gd name="connsiteX2" fmla="*/ 1086928 w 1086928"/>
                  <a:gd name="connsiteY2" fmla="*/ 431320 h 1013821"/>
                  <a:gd name="connsiteX3" fmla="*/ 1069675 w 1086928"/>
                  <a:gd name="connsiteY3" fmla="*/ 215659 h 1013821"/>
                  <a:gd name="connsiteX4" fmla="*/ 974785 w 1086928"/>
                  <a:gd name="connsiteY4" fmla="*/ 172527 h 1013821"/>
                  <a:gd name="connsiteX5" fmla="*/ 491706 w 1086928"/>
                  <a:gd name="connsiteY5" fmla="*/ 181154 h 1013821"/>
                  <a:gd name="connsiteX6" fmla="*/ 595223 w 1086928"/>
                  <a:gd name="connsiteY6" fmla="*/ 0 h 1013821"/>
                  <a:gd name="connsiteX7" fmla="*/ 0 w 1086928"/>
                  <a:gd name="connsiteY7" fmla="*/ 267418 h 1013821"/>
                  <a:gd name="connsiteX8" fmla="*/ 0 w 1086928"/>
                  <a:gd name="connsiteY8" fmla="*/ 854014 h 1013821"/>
                  <a:gd name="connsiteX9" fmla="*/ 362309 w 1086928"/>
                  <a:gd name="connsiteY9" fmla="*/ 966157 h 1013821"/>
                  <a:gd name="connsiteX10" fmla="*/ 925407 w 1086928"/>
                  <a:gd name="connsiteY10" fmla="*/ 996801 h 1013821"/>
                  <a:gd name="connsiteX11" fmla="*/ 977167 w 1086928"/>
                  <a:gd name="connsiteY11" fmla="*/ 825484 h 1013821"/>
                  <a:gd name="connsiteX0" fmla="*/ 977167 w 1086928"/>
                  <a:gd name="connsiteY0" fmla="*/ 825484 h 1013821"/>
                  <a:gd name="connsiteX1" fmla="*/ 1017917 w 1086928"/>
                  <a:gd name="connsiteY1" fmla="*/ 612474 h 1013821"/>
                  <a:gd name="connsiteX2" fmla="*/ 1086928 w 1086928"/>
                  <a:gd name="connsiteY2" fmla="*/ 431320 h 1013821"/>
                  <a:gd name="connsiteX3" fmla="*/ 1069675 w 1086928"/>
                  <a:gd name="connsiteY3" fmla="*/ 215659 h 1013821"/>
                  <a:gd name="connsiteX4" fmla="*/ 974785 w 1086928"/>
                  <a:gd name="connsiteY4" fmla="*/ 172527 h 1013821"/>
                  <a:gd name="connsiteX5" fmla="*/ 491706 w 1086928"/>
                  <a:gd name="connsiteY5" fmla="*/ 181154 h 1013821"/>
                  <a:gd name="connsiteX6" fmla="*/ 595223 w 1086928"/>
                  <a:gd name="connsiteY6" fmla="*/ 0 h 1013821"/>
                  <a:gd name="connsiteX7" fmla="*/ 0 w 1086928"/>
                  <a:gd name="connsiteY7" fmla="*/ 267418 h 1013821"/>
                  <a:gd name="connsiteX8" fmla="*/ 0 w 1086928"/>
                  <a:gd name="connsiteY8" fmla="*/ 854014 h 1013821"/>
                  <a:gd name="connsiteX9" fmla="*/ 362309 w 1086928"/>
                  <a:gd name="connsiteY9" fmla="*/ 966157 h 1013821"/>
                  <a:gd name="connsiteX10" fmla="*/ 925407 w 1086928"/>
                  <a:gd name="connsiteY10" fmla="*/ 996801 h 1013821"/>
                  <a:gd name="connsiteX11" fmla="*/ 977167 w 1086928"/>
                  <a:gd name="connsiteY11" fmla="*/ 825484 h 1013821"/>
                  <a:gd name="connsiteX0" fmla="*/ 977167 w 1086928"/>
                  <a:gd name="connsiteY0" fmla="*/ 825484 h 1013821"/>
                  <a:gd name="connsiteX1" fmla="*/ 1017917 w 1086928"/>
                  <a:gd name="connsiteY1" fmla="*/ 612474 h 1013821"/>
                  <a:gd name="connsiteX2" fmla="*/ 1086928 w 1086928"/>
                  <a:gd name="connsiteY2" fmla="*/ 431320 h 1013821"/>
                  <a:gd name="connsiteX3" fmla="*/ 1069675 w 1086928"/>
                  <a:gd name="connsiteY3" fmla="*/ 215659 h 1013821"/>
                  <a:gd name="connsiteX4" fmla="*/ 974785 w 1086928"/>
                  <a:gd name="connsiteY4" fmla="*/ 172527 h 1013821"/>
                  <a:gd name="connsiteX5" fmla="*/ 491706 w 1086928"/>
                  <a:gd name="connsiteY5" fmla="*/ 181154 h 1013821"/>
                  <a:gd name="connsiteX6" fmla="*/ 595223 w 1086928"/>
                  <a:gd name="connsiteY6" fmla="*/ 0 h 1013821"/>
                  <a:gd name="connsiteX7" fmla="*/ 0 w 1086928"/>
                  <a:gd name="connsiteY7" fmla="*/ 267418 h 1013821"/>
                  <a:gd name="connsiteX8" fmla="*/ 0 w 1086928"/>
                  <a:gd name="connsiteY8" fmla="*/ 854014 h 1013821"/>
                  <a:gd name="connsiteX9" fmla="*/ 362309 w 1086928"/>
                  <a:gd name="connsiteY9" fmla="*/ 966157 h 1013821"/>
                  <a:gd name="connsiteX10" fmla="*/ 925407 w 1086928"/>
                  <a:gd name="connsiteY10" fmla="*/ 996801 h 1013821"/>
                  <a:gd name="connsiteX11" fmla="*/ 977167 w 1086928"/>
                  <a:gd name="connsiteY11" fmla="*/ 825484 h 1013821"/>
                  <a:gd name="connsiteX0" fmla="*/ 977167 w 1086928"/>
                  <a:gd name="connsiteY0" fmla="*/ 825484 h 1013821"/>
                  <a:gd name="connsiteX1" fmla="*/ 1034586 w 1086928"/>
                  <a:gd name="connsiteY1" fmla="*/ 633905 h 1013821"/>
                  <a:gd name="connsiteX2" fmla="*/ 1086928 w 1086928"/>
                  <a:gd name="connsiteY2" fmla="*/ 431320 h 1013821"/>
                  <a:gd name="connsiteX3" fmla="*/ 1069675 w 1086928"/>
                  <a:gd name="connsiteY3" fmla="*/ 215659 h 1013821"/>
                  <a:gd name="connsiteX4" fmla="*/ 974785 w 1086928"/>
                  <a:gd name="connsiteY4" fmla="*/ 172527 h 1013821"/>
                  <a:gd name="connsiteX5" fmla="*/ 491706 w 1086928"/>
                  <a:gd name="connsiteY5" fmla="*/ 181154 h 1013821"/>
                  <a:gd name="connsiteX6" fmla="*/ 595223 w 1086928"/>
                  <a:gd name="connsiteY6" fmla="*/ 0 h 1013821"/>
                  <a:gd name="connsiteX7" fmla="*/ 0 w 1086928"/>
                  <a:gd name="connsiteY7" fmla="*/ 267418 h 1013821"/>
                  <a:gd name="connsiteX8" fmla="*/ 0 w 1086928"/>
                  <a:gd name="connsiteY8" fmla="*/ 854014 h 1013821"/>
                  <a:gd name="connsiteX9" fmla="*/ 362309 w 1086928"/>
                  <a:gd name="connsiteY9" fmla="*/ 966157 h 1013821"/>
                  <a:gd name="connsiteX10" fmla="*/ 925407 w 1086928"/>
                  <a:gd name="connsiteY10" fmla="*/ 996801 h 1013821"/>
                  <a:gd name="connsiteX11" fmla="*/ 977167 w 1086928"/>
                  <a:gd name="connsiteY11" fmla="*/ 825484 h 1013821"/>
                  <a:gd name="connsiteX0" fmla="*/ 977167 w 1086928"/>
                  <a:gd name="connsiteY0" fmla="*/ 825484 h 1013821"/>
                  <a:gd name="connsiteX1" fmla="*/ 1034586 w 1086928"/>
                  <a:gd name="connsiteY1" fmla="*/ 633905 h 1013821"/>
                  <a:gd name="connsiteX2" fmla="*/ 1086928 w 1086928"/>
                  <a:gd name="connsiteY2" fmla="*/ 431320 h 1013821"/>
                  <a:gd name="connsiteX3" fmla="*/ 1069675 w 1086928"/>
                  <a:gd name="connsiteY3" fmla="*/ 215659 h 1013821"/>
                  <a:gd name="connsiteX4" fmla="*/ 974785 w 1086928"/>
                  <a:gd name="connsiteY4" fmla="*/ 172527 h 1013821"/>
                  <a:gd name="connsiteX5" fmla="*/ 491706 w 1086928"/>
                  <a:gd name="connsiteY5" fmla="*/ 181154 h 1013821"/>
                  <a:gd name="connsiteX6" fmla="*/ 595223 w 1086928"/>
                  <a:gd name="connsiteY6" fmla="*/ 0 h 1013821"/>
                  <a:gd name="connsiteX7" fmla="*/ 0 w 1086928"/>
                  <a:gd name="connsiteY7" fmla="*/ 267418 h 1013821"/>
                  <a:gd name="connsiteX8" fmla="*/ 0 w 1086928"/>
                  <a:gd name="connsiteY8" fmla="*/ 854014 h 1013821"/>
                  <a:gd name="connsiteX9" fmla="*/ 362309 w 1086928"/>
                  <a:gd name="connsiteY9" fmla="*/ 966157 h 1013821"/>
                  <a:gd name="connsiteX10" fmla="*/ 925407 w 1086928"/>
                  <a:gd name="connsiteY10" fmla="*/ 996801 h 1013821"/>
                  <a:gd name="connsiteX11" fmla="*/ 977167 w 1086928"/>
                  <a:gd name="connsiteY11" fmla="*/ 825484 h 1013821"/>
                  <a:gd name="connsiteX0" fmla="*/ 977167 w 1086928"/>
                  <a:gd name="connsiteY0" fmla="*/ 825484 h 1013821"/>
                  <a:gd name="connsiteX1" fmla="*/ 1034586 w 1086928"/>
                  <a:gd name="connsiteY1" fmla="*/ 633905 h 1013821"/>
                  <a:gd name="connsiteX2" fmla="*/ 1086928 w 1086928"/>
                  <a:gd name="connsiteY2" fmla="*/ 431320 h 1013821"/>
                  <a:gd name="connsiteX3" fmla="*/ 1069675 w 1086928"/>
                  <a:gd name="connsiteY3" fmla="*/ 215659 h 1013821"/>
                  <a:gd name="connsiteX4" fmla="*/ 974785 w 1086928"/>
                  <a:gd name="connsiteY4" fmla="*/ 172527 h 1013821"/>
                  <a:gd name="connsiteX5" fmla="*/ 491706 w 1086928"/>
                  <a:gd name="connsiteY5" fmla="*/ 181154 h 1013821"/>
                  <a:gd name="connsiteX6" fmla="*/ 595223 w 1086928"/>
                  <a:gd name="connsiteY6" fmla="*/ 0 h 1013821"/>
                  <a:gd name="connsiteX7" fmla="*/ 0 w 1086928"/>
                  <a:gd name="connsiteY7" fmla="*/ 267418 h 1013821"/>
                  <a:gd name="connsiteX8" fmla="*/ 0 w 1086928"/>
                  <a:gd name="connsiteY8" fmla="*/ 854014 h 1013821"/>
                  <a:gd name="connsiteX9" fmla="*/ 362309 w 1086928"/>
                  <a:gd name="connsiteY9" fmla="*/ 966157 h 1013821"/>
                  <a:gd name="connsiteX10" fmla="*/ 925407 w 1086928"/>
                  <a:gd name="connsiteY10" fmla="*/ 996801 h 1013821"/>
                  <a:gd name="connsiteX11" fmla="*/ 988488 w 1086928"/>
                  <a:gd name="connsiteY11" fmla="*/ 833437 h 1013821"/>
                  <a:gd name="connsiteX12" fmla="*/ 977167 w 1086928"/>
                  <a:gd name="connsiteY12" fmla="*/ 825484 h 1013821"/>
                  <a:gd name="connsiteX0" fmla="*/ 977167 w 1086928"/>
                  <a:gd name="connsiteY0" fmla="*/ 825484 h 1013821"/>
                  <a:gd name="connsiteX1" fmla="*/ 1034586 w 1086928"/>
                  <a:gd name="connsiteY1" fmla="*/ 633905 h 1013821"/>
                  <a:gd name="connsiteX2" fmla="*/ 1086928 w 1086928"/>
                  <a:gd name="connsiteY2" fmla="*/ 431320 h 1013821"/>
                  <a:gd name="connsiteX3" fmla="*/ 1069675 w 1086928"/>
                  <a:gd name="connsiteY3" fmla="*/ 215659 h 1013821"/>
                  <a:gd name="connsiteX4" fmla="*/ 974785 w 1086928"/>
                  <a:gd name="connsiteY4" fmla="*/ 172527 h 1013821"/>
                  <a:gd name="connsiteX5" fmla="*/ 491706 w 1086928"/>
                  <a:gd name="connsiteY5" fmla="*/ 181154 h 1013821"/>
                  <a:gd name="connsiteX6" fmla="*/ 595223 w 1086928"/>
                  <a:gd name="connsiteY6" fmla="*/ 0 h 1013821"/>
                  <a:gd name="connsiteX7" fmla="*/ 0 w 1086928"/>
                  <a:gd name="connsiteY7" fmla="*/ 267418 h 1013821"/>
                  <a:gd name="connsiteX8" fmla="*/ 0 w 1086928"/>
                  <a:gd name="connsiteY8" fmla="*/ 854014 h 1013821"/>
                  <a:gd name="connsiteX9" fmla="*/ 362309 w 1086928"/>
                  <a:gd name="connsiteY9" fmla="*/ 966157 h 1013821"/>
                  <a:gd name="connsiteX10" fmla="*/ 925407 w 1086928"/>
                  <a:gd name="connsiteY10" fmla="*/ 996801 h 1013821"/>
                  <a:gd name="connsiteX11" fmla="*/ 988488 w 1086928"/>
                  <a:gd name="connsiteY11" fmla="*/ 833437 h 1013821"/>
                  <a:gd name="connsiteX12" fmla="*/ 977167 w 1086928"/>
                  <a:gd name="connsiteY12" fmla="*/ 825484 h 1013821"/>
                  <a:gd name="connsiteX0" fmla="*/ 977167 w 1086928"/>
                  <a:gd name="connsiteY0" fmla="*/ 825484 h 1013821"/>
                  <a:gd name="connsiteX1" fmla="*/ 1034586 w 1086928"/>
                  <a:gd name="connsiteY1" fmla="*/ 633905 h 1013821"/>
                  <a:gd name="connsiteX2" fmla="*/ 1086928 w 1086928"/>
                  <a:gd name="connsiteY2" fmla="*/ 431320 h 1013821"/>
                  <a:gd name="connsiteX3" fmla="*/ 1069675 w 1086928"/>
                  <a:gd name="connsiteY3" fmla="*/ 215659 h 1013821"/>
                  <a:gd name="connsiteX4" fmla="*/ 974785 w 1086928"/>
                  <a:gd name="connsiteY4" fmla="*/ 172527 h 1013821"/>
                  <a:gd name="connsiteX5" fmla="*/ 491706 w 1086928"/>
                  <a:gd name="connsiteY5" fmla="*/ 181154 h 1013821"/>
                  <a:gd name="connsiteX6" fmla="*/ 595223 w 1086928"/>
                  <a:gd name="connsiteY6" fmla="*/ 0 h 1013821"/>
                  <a:gd name="connsiteX7" fmla="*/ 0 w 1086928"/>
                  <a:gd name="connsiteY7" fmla="*/ 267418 h 1013821"/>
                  <a:gd name="connsiteX8" fmla="*/ 0 w 1086928"/>
                  <a:gd name="connsiteY8" fmla="*/ 854014 h 1013821"/>
                  <a:gd name="connsiteX9" fmla="*/ 362309 w 1086928"/>
                  <a:gd name="connsiteY9" fmla="*/ 966157 h 1013821"/>
                  <a:gd name="connsiteX10" fmla="*/ 925407 w 1086928"/>
                  <a:gd name="connsiteY10" fmla="*/ 996801 h 1013821"/>
                  <a:gd name="connsiteX11" fmla="*/ 988488 w 1086928"/>
                  <a:gd name="connsiteY11" fmla="*/ 833437 h 1013821"/>
                  <a:gd name="connsiteX12" fmla="*/ 977167 w 1086928"/>
                  <a:gd name="connsiteY12" fmla="*/ 825484 h 1013821"/>
                  <a:gd name="connsiteX0" fmla="*/ 977167 w 1086928"/>
                  <a:gd name="connsiteY0" fmla="*/ 825484 h 1013821"/>
                  <a:gd name="connsiteX1" fmla="*/ 1034586 w 1086928"/>
                  <a:gd name="connsiteY1" fmla="*/ 633905 h 1013821"/>
                  <a:gd name="connsiteX2" fmla="*/ 1086928 w 1086928"/>
                  <a:gd name="connsiteY2" fmla="*/ 431320 h 1013821"/>
                  <a:gd name="connsiteX3" fmla="*/ 1069675 w 1086928"/>
                  <a:gd name="connsiteY3" fmla="*/ 215659 h 1013821"/>
                  <a:gd name="connsiteX4" fmla="*/ 974785 w 1086928"/>
                  <a:gd name="connsiteY4" fmla="*/ 172527 h 1013821"/>
                  <a:gd name="connsiteX5" fmla="*/ 491706 w 1086928"/>
                  <a:gd name="connsiteY5" fmla="*/ 181154 h 1013821"/>
                  <a:gd name="connsiteX6" fmla="*/ 595223 w 1086928"/>
                  <a:gd name="connsiteY6" fmla="*/ 0 h 1013821"/>
                  <a:gd name="connsiteX7" fmla="*/ 0 w 1086928"/>
                  <a:gd name="connsiteY7" fmla="*/ 267418 h 1013821"/>
                  <a:gd name="connsiteX8" fmla="*/ 0 w 1086928"/>
                  <a:gd name="connsiteY8" fmla="*/ 854014 h 1013821"/>
                  <a:gd name="connsiteX9" fmla="*/ 362309 w 1086928"/>
                  <a:gd name="connsiteY9" fmla="*/ 966157 h 1013821"/>
                  <a:gd name="connsiteX10" fmla="*/ 925407 w 1086928"/>
                  <a:gd name="connsiteY10" fmla="*/ 996801 h 1013821"/>
                  <a:gd name="connsiteX11" fmla="*/ 977167 w 1086928"/>
                  <a:gd name="connsiteY11" fmla="*/ 825484 h 1013821"/>
                  <a:gd name="connsiteX0" fmla="*/ 977167 w 1086928"/>
                  <a:gd name="connsiteY0" fmla="*/ 825484 h 1013821"/>
                  <a:gd name="connsiteX1" fmla="*/ 1034586 w 1086928"/>
                  <a:gd name="connsiteY1" fmla="*/ 633905 h 1013821"/>
                  <a:gd name="connsiteX2" fmla="*/ 1086928 w 1086928"/>
                  <a:gd name="connsiteY2" fmla="*/ 431320 h 1013821"/>
                  <a:gd name="connsiteX3" fmla="*/ 1069675 w 1086928"/>
                  <a:gd name="connsiteY3" fmla="*/ 215659 h 1013821"/>
                  <a:gd name="connsiteX4" fmla="*/ 974785 w 1086928"/>
                  <a:gd name="connsiteY4" fmla="*/ 172527 h 1013821"/>
                  <a:gd name="connsiteX5" fmla="*/ 491706 w 1086928"/>
                  <a:gd name="connsiteY5" fmla="*/ 181154 h 1013821"/>
                  <a:gd name="connsiteX6" fmla="*/ 595223 w 1086928"/>
                  <a:gd name="connsiteY6" fmla="*/ 0 h 1013821"/>
                  <a:gd name="connsiteX7" fmla="*/ 0 w 1086928"/>
                  <a:gd name="connsiteY7" fmla="*/ 267418 h 1013821"/>
                  <a:gd name="connsiteX8" fmla="*/ 0 w 1086928"/>
                  <a:gd name="connsiteY8" fmla="*/ 854014 h 1013821"/>
                  <a:gd name="connsiteX9" fmla="*/ 362309 w 1086928"/>
                  <a:gd name="connsiteY9" fmla="*/ 966157 h 1013821"/>
                  <a:gd name="connsiteX10" fmla="*/ 925407 w 1086928"/>
                  <a:gd name="connsiteY10" fmla="*/ 996801 h 1013821"/>
                  <a:gd name="connsiteX11" fmla="*/ 977167 w 1086928"/>
                  <a:gd name="connsiteY11" fmla="*/ 825484 h 1013821"/>
                  <a:gd name="connsiteX0" fmla="*/ 977167 w 1086928"/>
                  <a:gd name="connsiteY0" fmla="*/ 825484 h 1013821"/>
                  <a:gd name="connsiteX1" fmla="*/ 1034586 w 1086928"/>
                  <a:gd name="connsiteY1" fmla="*/ 633905 h 1013821"/>
                  <a:gd name="connsiteX2" fmla="*/ 1086928 w 1086928"/>
                  <a:gd name="connsiteY2" fmla="*/ 431320 h 1013821"/>
                  <a:gd name="connsiteX3" fmla="*/ 1069675 w 1086928"/>
                  <a:gd name="connsiteY3" fmla="*/ 215659 h 1013821"/>
                  <a:gd name="connsiteX4" fmla="*/ 974785 w 1086928"/>
                  <a:gd name="connsiteY4" fmla="*/ 172527 h 1013821"/>
                  <a:gd name="connsiteX5" fmla="*/ 491706 w 1086928"/>
                  <a:gd name="connsiteY5" fmla="*/ 181154 h 1013821"/>
                  <a:gd name="connsiteX6" fmla="*/ 595223 w 1086928"/>
                  <a:gd name="connsiteY6" fmla="*/ 0 h 1013821"/>
                  <a:gd name="connsiteX7" fmla="*/ 0 w 1086928"/>
                  <a:gd name="connsiteY7" fmla="*/ 267418 h 1013821"/>
                  <a:gd name="connsiteX8" fmla="*/ 0 w 1086928"/>
                  <a:gd name="connsiteY8" fmla="*/ 854014 h 1013821"/>
                  <a:gd name="connsiteX9" fmla="*/ 362309 w 1086928"/>
                  <a:gd name="connsiteY9" fmla="*/ 966157 h 1013821"/>
                  <a:gd name="connsiteX10" fmla="*/ 925407 w 1086928"/>
                  <a:gd name="connsiteY10" fmla="*/ 996801 h 1013821"/>
                  <a:gd name="connsiteX11" fmla="*/ 977167 w 1086928"/>
                  <a:gd name="connsiteY11" fmla="*/ 825484 h 1013821"/>
                  <a:gd name="connsiteX0" fmla="*/ 977167 w 1086928"/>
                  <a:gd name="connsiteY0" fmla="*/ 825484 h 1013821"/>
                  <a:gd name="connsiteX1" fmla="*/ 1027442 w 1086928"/>
                  <a:gd name="connsiteY1" fmla="*/ 638668 h 1013821"/>
                  <a:gd name="connsiteX2" fmla="*/ 1086928 w 1086928"/>
                  <a:gd name="connsiteY2" fmla="*/ 431320 h 1013821"/>
                  <a:gd name="connsiteX3" fmla="*/ 1069675 w 1086928"/>
                  <a:gd name="connsiteY3" fmla="*/ 215659 h 1013821"/>
                  <a:gd name="connsiteX4" fmla="*/ 974785 w 1086928"/>
                  <a:gd name="connsiteY4" fmla="*/ 172527 h 1013821"/>
                  <a:gd name="connsiteX5" fmla="*/ 491706 w 1086928"/>
                  <a:gd name="connsiteY5" fmla="*/ 181154 h 1013821"/>
                  <a:gd name="connsiteX6" fmla="*/ 595223 w 1086928"/>
                  <a:gd name="connsiteY6" fmla="*/ 0 h 1013821"/>
                  <a:gd name="connsiteX7" fmla="*/ 0 w 1086928"/>
                  <a:gd name="connsiteY7" fmla="*/ 267418 h 1013821"/>
                  <a:gd name="connsiteX8" fmla="*/ 0 w 1086928"/>
                  <a:gd name="connsiteY8" fmla="*/ 854014 h 1013821"/>
                  <a:gd name="connsiteX9" fmla="*/ 362309 w 1086928"/>
                  <a:gd name="connsiteY9" fmla="*/ 966157 h 1013821"/>
                  <a:gd name="connsiteX10" fmla="*/ 925407 w 1086928"/>
                  <a:gd name="connsiteY10" fmla="*/ 996801 h 1013821"/>
                  <a:gd name="connsiteX11" fmla="*/ 977167 w 1086928"/>
                  <a:gd name="connsiteY11" fmla="*/ 825484 h 1013821"/>
                  <a:gd name="connsiteX0" fmla="*/ 977167 w 1086928"/>
                  <a:gd name="connsiteY0" fmla="*/ 825484 h 1013821"/>
                  <a:gd name="connsiteX1" fmla="*/ 1027442 w 1086928"/>
                  <a:gd name="connsiteY1" fmla="*/ 638668 h 1013821"/>
                  <a:gd name="connsiteX2" fmla="*/ 1086928 w 1086928"/>
                  <a:gd name="connsiteY2" fmla="*/ 431320 h 1013821"/>
                  <a:gd name="connsiteX3" fmla="*/ 1069675 w 1086928"/>
                  <a:gd name="connsiteY3" fmla="*/ 215659 h 1013821"/>
                  <a:gd name="connsiteX4" fmla="*/ 974785 w 1086928"/>
                  <a:gd name="connsiteY4" fmla="*/ 172527 h 1013821"/>
                  <a:gd name="connsiteX5" fmla="*/ 491706 w 1086928"/>
                  <a:gd name="connsiteY5" fmla="*/ 181154 h 1013821"/>
                  <a:gd name="connsiteX6" fmla="*/ 595223 w 1086928"/>
                  <a:gd name="connsiteY6" fmla="*/ 0 h 1013821"/>
                  <a:gd name="connsiteX7" fmla="*/ 0 w 1086928"/>
                  <a:gd name="connsiteY7" fmla="*/ 267418 h 1013821"/>
                  <a:gd name="connsiteX8" fmla="*/ 0 w 1086928"/>
                  <a:gd name="connsiteY8" fmla="*/ 854014 h 1013821"/>
                  <a:gd name="connsiteX9" fmla="*/ 362309 w 1086928"/>
                  <a:gd name="connsiteY9" fmla="*/ 966157 h 1013821"/>
                  <a:gd name="connsiteX10" fmla="*/ 925407 w 1086928"/>
                  <a:gd name="connsiteY10" fmla="*/ 996801 h 1013821"/>
                  <a:gd name="connsiteX11" fmla="*/ 977167 w 1086928"/>
                  <a:gd name="connsiteY11" fmla="*/ 825484 h 1013821"/>
                  <a:gd name="connsiteX0" fmla="*/ 977167 w 1069675"/>
                  <a:gd name="connsiteY0" fmla="*/ 825484 h 1013821"/>
                  <a:gd name="connsiteX1" fmla="*/ 1027442 w 1069675"/>
                  <a:gd name="connsiteY1" fmla="*/ 638668 h 1013821"/>
                  <a:gd name="connsiteX2" fmla="*/ 1051209 w 1069675"/>
                  <a:gd name="connsiteY2" fmla="*/ 447988 h 1013821"/>
                  <a:gd name="connsiteX3" fmla="*/ 1069675 w 1069675"/>
                  <a:gd name="connsiteY3" fmla="*/ 215659 h 1013821"/>
                  <a:gd name="connsiteX4" fmla="*/ 974785 w 1069675"/>
                  <a:gd name="connsiteY4" fmla="*/ 172527 h 1013821"/>
                  <a:gd name="connsiteX5" fmla="*/ 491706 w 1069675"/>
                  <a:gd name="connsiteY5" fmla="*/ 181154 h 1013821"/>
                  <a:gd name="connsiteX6" fmla="*/ 595223 w 1069675"/>
                  <a:gd name="connsiteY6" fmla="*/ 0 h 1013821"/>
                  <a:gd name="connsiteX7" fmla="*/ 0 w 1069675"/>
                  <a:gd name="connsiteY7" fmla="*/ 267418 h 1013821"/>
                  <a:gd name="connsiteX8" fmla="*/ 0 w 1069675"/>
                  <a:gd name="connsiteY8" fmla="*/ 854014 h 1013821"/>
                  <a:gd name="connsiteX9" fmla="*/ 362309 w 1069675"/>
                  <a:gd name="connsiteY9" fmla="*/ 966157 h 1013821"/>
                  <a:gd name="connsiteX10" fmla="*/ 925407 w 1069675"/>
                  <a:gd name="connsiteY10" fmla="*/ 996801 h 1013821"/>
                  <a:gd name="connsiteX11" fmla="*/ 977167 w 1069675"/>
                  <a:gd name="connsiteY11" fmla="*/ 825484 h 1013821"/>
                  <a:gd name="connsiteX0" fmla="*/ 977167 w 1083772"/>
                  <a:gd name="connsiteY0" fmla="*/ 825484 h 1013821"/>
                  <a:gd name="connsiteX1" fmla="*/ 1027442 w 1083772"/>
                  <a:gd name="connsiteY1" fmla="*/ 638668 h 1013821"/>
                  <a:gd name="connsiteX2" fmla="*/ 1051209 w 1083772"/>
                  <a:gd name="connsiteY2" fmla="*/ 447988 h 1013821"/>
                  <a:gd name="connsiteX3" fmla="*/ 1069675 w 1083772"/>
                  <a:gd name="connsiteY3" fmla="*/ 215659 h 1013821"/>
                  <a:gd name="connsiteX4" fmla="*/ 974785 w 1083772"/>
                  <a:gd name="connsiteY4" fmla="*/ 172527 h 1013821"/>
                  <a:gd name="connsiteX5" fmla="*/ 491706 w 1083772"/>
                  <a:gd name="connsiteY5" fmla="*/ 181154 h 1013821"/>
                  <a:gd name="connsiteX6" fmla="*/ 595223 w 1083772"/>
                  <a:gd name="connsiteY6" fmla="*/ 0 h 1013821"/>
                  <a:gd name="connsiteX7" fmla="*/ 0 w 1083772"/>
                  <a:gd name="connsiteY7" fmla="*/ 267418 h 1013821"/>
                  <a:gd name="connsiteX8" fmla="*/ 0 w 1083772"/>
                  <a:gd name="connsiteY8" fmla="*/ 854014 h 1013821"/>
                  <a:gd name="connsiteX9" fmla="*/ 362309 w 1083772"/>
                  <a:gd name="connsiteY9" fmla="*/ 966157 h 1013821"/>
                  <a:gd name="connsiteX10" fmla="*/ 925407 w 1083772"/>
                  <a:gd name="connsiteY10" fmla="*/ 996801 h 1013821"/>
                  <a:gd name="connsiteX11" fmla="*/ 977167 w 1083772"/>
                  <a:gd name="connsiteY11" fmla="*/ 825484 h 1013821"/>
                  <a:gd name="connsiteX0" fmla="*/ 977167 w 1083772"/>
                  <a:gd name="connsiteY0" fmla="*/ 825484 h 1013821"/>
                  <a:gd name="connsiteX1" fmla="*/ 1027442 w 1083772"/>
                  <a:gd name="connsiteY1" fmla="*/ 638668 h 1013821"/>
                  <a:gd name="connsiteX2" fmla="*/ 1051209 w 1083772"/>
                  <a:gd name="connsiteY2" fmla="*/ 447988 h 1013821"/>
                  <a:gd name="connsiteX3" fmla="*/ 1069675 w 1083772"/>
                  <a:gd name="connsiteY3" fmla="*/ 215659 h 1013821"/>
                  <a:gd name="connsiteX4" fmla="*/ 974785 w 1083772"/>
                  <a:gd name="connsiteY4" fmla="*/ 172527 h 1013821"/>
                  <a:gd name="connsiteX5" fmla="*/ 491706 w 1083772"/>
                  <a:gd name="connsiteY5" fmla="*/ 181154 h 1013821"/>
                  <a:gd name="connsiteX6" fmla="*/ 595223 w 1083772"/>
                  <a:gd name="connsiteY6" fmla="*/ 0 h 1013821"/>
                  <a:gd name="connsiteX7" fmla="*/ 0 w 1083772"/>
                  <a:gd name="connsiteY7" fmla="*/ 267418 h 1013821"/>
                  <a:gd name="connsiteX8" fmla="*/ 0 w 1083772"/>
                  <a:gd name="connsiteY8" fmla="*/ 854014 h 1013821"/>
                  <a:gd name="connsiteX9" fmla="*/ 362309 w 1083772"/>
                  <a:gd name="connsiteY9" fmla="*/ 966157 h 1013821"/>
                  <a:gd name="connsiteX10" fmla="*/ 925407 w 1083772"/>
                  <a:gd name="connsiteY10" fmla="*/ 996801 h 1013821"/>
                  <a:gd name="connsiteX11" fmla="*/ 977167 w 1083772"/>
                  <a:gd name="connsiteY11" fmla="*/ 825484 h 1013821"/>
                  <a:gd name="connsiteX0" fmla="*/ 977167 w 1083772"/>
                  <a:gd name="connsiteY0" fmla="*/ 825484 h 1013821"/>
                  <a:gd name="connsiteX1" fmla="*/ 1027442 w 1083772"/>
                  <a:gd name="connsiteY1" fmla="*/ 638668 h 1013821"/>
                  <a:gd name="connsiteX2" fmla="*/ 1051209 w 1083772"/>
                  <a:gd name="connsiteY2" fmla="*/ 447988 h 1013821"/>
                  <a:gd name="connsiteX3" fmla="*/ 1069675 w 1083772"/>
                  <a:gd name="connsiteY3" fmla="*/ 215659 h 1013821"/>
                  <a:gd name="connsiteX4" fmla="*/ 974785 w 1083772"/>
                  <a:gd name="connsiteY4" fmla="*/ 172527 h 1013821"/>
                  <a:gd name="connsiteX5" fmla="*/ 491706 w 1083772"/>
                  <a:gd name="connsiteY5" fmla="*/ 181154 h 1013821"/>
                  <a:gd name="connsiteX6" fmla="*/ 595223 w 1083772"/>
                  <a:gd name="connsiteY6" fmla="*/ 0 h 1013821"/>
                  <a:gd name="connsiteX7" fmla="*/ 0 w 1083772"/>
                  <a:gd name="connsiteY7" fmla="*/ 267418 h 1013821"/>
                  <a:gd name="connsiteX8" fmla="*/ 0 w 1083772"/>
                  <a:gd name="connsiteY8" fmla="*/ 854014 h 1013821"/>
                  <a:gd name="connsiteX9" fmla="*/ 362309 w 1083772"/>
                  <a:gd name="connsiteY9" fmla="*/ 966157 h 1013821"/>
                  <a:gd name="connsiteX10" fmla="*/ 925407 w 1083772"/>
                  <a:gd name="connsiteY10" fmla="*/ 996801 h 1013821"/>
                  <a:gd name="connsiteX11" fmla="*/ 977167 w 1083772"/>
                  <a:gd name="connsiteY11" fmla="*/ 825484 h 1013821"/>
                  <a:gd name="connsiteX0" fmla="*/ 977167 w 1083772"/>
                  <a:gd name="connsiteY0" fmla="*/ 825484 h 1013821"/>
                  <a:gd name="connsiteX1" fmla="*/ 1027442 w 1083772"/>
                  <a:gd name="connsiteY1" fmla="*/ 638668 h 1013821"/>
                  <a:gd name="connsiteX2" fmla="*/ 1051209 w 1083772"/>
                  <a:gd name="connsiteY2" fmla="*/ 447988 h 1013821"/>
                  <a:gd name="connsiteX3" fmla="*/ 1053006 w 1083772"/>
                  <a:gd name="connsiteY3" fmla="*/ 182321 h 1013821"/>
                  <a:gd name="connsiteX4" fmla="*/ 974785 w 1083772"/>
                  <a:gd name="connsiteY4" fmla="*/ 172527 h 1013821"/>
                  <a:gd name="connsiteX5" fmla="*/ 491706 w 1083772"/>
                  <a:gd name="connsiteY5" fmla="*/ 181154 h 1013821"/>
                  <a:gd name="connsiteX6" fmla="*/ 595223 w 1083772"/>
                  <a:gd name="connsiteY6" fmla="*/ 0 h 1013821"/>
                  <a:gd name="connsiteX7" fmla="*/ 0 w 1083772"/>
                  <a:gd name="connsiteY7" fmla="*/ 267418 h 1013821"/>
                  <a:gd name="connsiteX8" fmla="*/ 0 w 1083772"/>
                  <a:gd name="connsiteY8" fmla="*/ 854014 h 1013821"/>
                  <a:gd name="connsiteX9" fmla="*/ 362309 w 1083772"/>
                  <a:gd name="connsiteY9" fmla="*/ 966157 h 1013821"/>
                  <a:gd name="connsiteX10" fmla="*/ 925407 w 1083772"/>
                  <a:gd name="connsiteY10" fmla="*/ 996801 h 1013821"/>
                  <a:gd name="connsiteX11" fmla="*/ 977167 w 1083772"/>
                  <a:gd name="connsiteY11" fmla="*/ 825484 h 1013821"/>
                  <a:gd name="connsiteX0" fmla="*/ 977167 w 1107851"/>
                  <a:gd name="connsiteY0" fmla="*/ 825484 h 1013821"/>
                  <a:gd name="connsiteX1" fmla="*/ 1027442 w 1107851"/>
                  <a:gd name="connsiteY1" fmla="*/ 638668 h 1013821"/>
                  <a:gd name="connsiteX2" fmla="*/ 1051209 w 1107851"/>
                  <a:gd name="connsiteY2" fmla="*/ 447988 h 1013821"/>
                  <a:gd name="connsiteX3" fmla="*/ 1053006 w 1107851"/>
                  <a:gd name="connsiteY3" fmla="*/ 182321 h 1013821"/>
                  <a:gd name="connsiteX4" fmla="*/ 974785 w 1107851"/>
                  <a:gd name="connsiteY4" fmla="*/ 172527 h 1013821"/>
                  <a:gd name="connsiteX5" fmla="*/ 491706 w 1107851"/>
                  <a:gd name="connsiteY5" fmla="*/ 181154 h 1013821"/>
                  <a:gd name="connsiteX6" fmla="*/ 595223 w 1107851"/>
                  <a:gd name="connsiteY6" fmla="*/ 0 h 1013821"/>
                  <a:gd name="connsiteX7" fmla="*/ 0 w 1107851"/>
                  <a:gd name="connsiteY7" fmla="*/ 267418 h 1013821"/>
                  <a:gd name="connsiteX8" fmla="*/ 0 w 1107851"/>
                  <a:gd name="connsiteY8" fmla="*/ 854014 h 1013821"/>
                  <a:gd name="connsiteX9" fmla="*/ 362309 w 1107851"/>
                  <a:gd name="connsiteY9" fmla="*/ 966157 h 1013821"/>
                  <a:gd name="connsiteX10" fmla="*/ 925407 w 1107851"/>
                  <a:gd name="connsiteY10" fmla="*/ 996801 h 1013821"/>
                  <a:gd name="connsiteX11" fmla="*/ 977167 w 1107851"/>
                  <a:gd name="connsiteY11" fmla="*/ 825484 h 1013821"/>
                  <a:gd name="connsiteX0" fmla="*/ 977167 w 1109996"/>
                  <a:gd name="connsiteY0" fmla="*/ 825484 h 1013821"/>
                  <a:gd name="connsiteX1" fmla="*/ 1027442 w 1109996"/>
                  <a:gd name="connsiteY1" fmla="*/ 638668 h 1013821"/>
                  <a:gd name="connsiteX2" fmla="*/ 1055972 w 1109996"/>
                  <a:gd name="connsiteY2" fmla="*/ 407507 h 1013821"/>
                  <a:gd name="connsiteX3" fmla="*/ 1053006 w 1109996"/>
                  <a:gd name="connsiteY3" fmla="*/ 182321 h 1013821"/>
                  <a:gd name="connsiteX4" fmla="*/ 974785 w 1109996"/>
                  <a:gd name="connsiteY4" fmla="*/ 172527 h 1013821"/>
                  <a:gd name="connsiteX5" fmla="*/ 491706 w 1109996"/>
                  <a:gd name="connsiteY5" fmla="*/ 181154 h 1013821"/>
                  <a:gd name="connsiteX6" fmla="*/ 595223 w 1109996"/>
                  <a:gd name="connsiteY6" fmla="*/ 0 h 1013821"/>
                  <a:gd name="connsiteX7" fmla="*/ 0 w 1109996"/>
                  <a:gd name="connsiteY7" fmla="*/ 267418 h 1013821"/>
                  <a:gd name="connsiteX8" fmla="*/ 0 w 1109996"/>
                  <a:gd name="connsiteY8" fmla="*/ 854014 h 1013821"/>
                  <a:gd name="connsiteX9" fmla="*/ 362309 w 1109996"/>
                  <a:gd name="connsiteY9" fmla="*/ 966157 h 1013821"/>
                  <a:gd name="connsiteX10" fmla="*/ 925407 w 1109996"/>
                  <a:gd name="connsiteY10" fmla="*/ 996801 h 1013821"/>
                  <a:gd name="connsiteX11" fmla="*/ 977167 w 1109996"/>
                  <a:gd name="connsiteY11" fmla="*/ 825484 h 1013821"/>
                  <a:gd name="connsiteX0" fmla="*/ 977167 w 1109996"/>
                  <a:gd name="connsiteY0" fmla="*/ 825484 h 1013821"/>
                  <a:gd name="connsiteX1" fmla="*/ 1027442 w 1109996"/>
                  <a:gd name="connsiteY1" fmla="*/ 638668 h 1013821"/>
                  <a:gd name="connsiteX2" fmla="*/ 1055972 w 1109996"/>
                  <a:gd name="connsiteY2" fmla="*/ 407507 h 1013821"/>
                  <a:gd name="connsiteX3" fmla="*/ 1053006 w 1109996"/>
                  <a:gd name="connsiteY3" fmla="*/ 182321 h 1013821"/>
                  <a:gd name="connsiteX4" fmla="*/ 974785 w 1109996"/>
                  <a:gd name="connsiteY4" fmla="*/ 172527 h 1013821"/>
                  <a:gd name="connsiteX5" fmla="*/ 491706 w 1109996"/>
                  <a:gd name="connsiteY5" fmla="*/ 181154 h 1013821"/>
                  <a:gd name="connsiteX6" fmla="*/ 595223 w 1109996"/>
                  <a:gd name="connsiteY6" fmla="*/ 0 h 1013821"/>
                  <a:gd name="connsiteX7" fmla="*/ 0 w 1109996"/>
                  <a:gd name="connsiteY7" fmla="*/ 267418 h 1013821"/>
                  <a:gd name="connsiteX8" fmla="*/ 0 w 1109996"/>
                  <a:gd name="connsiteY8" fmla="*/ 854014 h 1013821"/>
                  <a:gd name="connsiteX9" fmla="*/ 362309 w 1109996"/>
                  <a:gd name="connsiteY9" fmla="*/ 966157 h 1013821"/>
                  <a:gd name="connsiteX10" fmla="*/ 925407 w 1109996"/>
                  <a:gd name="connsiteY10" fmla="*/ 996801 h 1013821"/>
                  <a:gd name="connsiteX11" fmla="*/ 977167 w 1109996"/>
                  <a:gd name="connsiteY11" fmla="*/ 825484 h 1013821"/>
                  <a:gd name="connsiteX0" fmla="*/ 977167 w 1109996"/>
                  <a:gd name="connsiteY0" fmla="*/ 825484 h 1013821"/>
                  <a:gd name="connsiteX1" fmla="*/ 1027442 w 1109996"/>
                  <a:gd name="connsiteY1" fmla="*/ 638668 h 1013821"/>
                  <a:gd name="connsiteX2" fmla="*/ 1055972 w 1109996"/>
                  <a:gd name="connsiteY2" fmla="*/ 407507 h 1013821"/>
                  <a:gd name="connsiteX3" fmla="*/ 1053006 w 1109996"/>
                  <a:gd name="connsiteY3" fmla="*/ 182321 h 1013821"/>
                  <a:gd name="connsiteX4" fmla="*/ 974785 w 1109996"/>
                  <a:gd name="connsiteY4" fmla="*/ 172527 h 1013821"/>
                  <a:gd name="connsiteX5" fmla="*/ 491706 w 1109996"/>
                  <a:gd name="connsiteY5" fmla="*/ 181154 h 1013821"/>
                  <a:gd name="connsiteX6" fmla="*/ 595223 w 1109996"/>
                  <a:gd name="connsiteY6" fmla="*/ 0 h 1013821"/>
                  <a:gd name="connsiteX7" fmla="*/ 0 w 1109996"/>
                  <a:gd name="connsiteY7" fmla="*/ 267418 h 1013821"/>
                  <a:gd name="connsiteX8" fmla="*/ 0 w 1109996"/>
                  <a:gd name="connsiteY8" fmla="*/ 854014 h 1013821"/>
                  <a:gd name="connsiteX9" fmla="*/ 362309 w 1109996"/>
                  <a:gd name="connsiteY9" fmla="*/ 966157 h 1013821"/>
                  <a:gd name="connsiteX10" fmla="*/ 925407 w 1109996"/>
                  <a:gd name="connsiteY10" fmla="*/ 996801 h 1013821"/>
                  <a:gd name="connsiteX11" fmla="*/ 977167 w 1109996"/>
                  <a:gd name="connsiteY11" fmla="*/ 825484 h 1013821"/>
                  <a:gd name="connsiteX0" fmla="*/ 986692 w 1109996"/>
                  <a:gd name="connsiteY0" fmla="*/ 825484 h 1013821"/>
                  <a:gd name="connsiteX1" fmla="*/ 1027442 w 1109996"/>
                  <a:gd name="connsiteY1" fmla="*/ 638668 h 1013821"/>
                  <a:gd name="connsiteX2" fmla="*/ 1055972 w 1109996"/>
                  <a:gd name="connsiteY2" fmla="*/ 407507 h 1013821"/>
                  <a:gd name="connsiteX3" fmla="*/ 1053006 w 1109996"/>
                  <a:gd name="connsiteY3" fmla="*/ 182321 h 1013821"/>
                  <a:gd name="connsiteX4" fmla="*/ 974785 w 1109996"/>
                  <a:gd name="connsiteY4" fmla="*/ 172527 h 1013821"/>
                  <a:gd name="connsiteX5" fmla="*/ 491706 w 1109996"/>
                  <a:gd name="connsiteY5" fmla="*/ 181154 h 1013821"/>
                  <a:gd name="connsiteX6" fmla="*/ 595223 w 1109996"/>
                  <a:gd name="connsiteY6" fmla="*/ 0 h 1013821"/>
                  <a:gd name="connsiteX7" fmla="*/ 0 w 1109996"/>
                  <a:gd name="connsiteY7" fmla="*/ 267418 h 1013821"/>
                  <a:gd name="connsiteX8" fmla="*/ 0 w 1109996"/>
                  <a:gd name="connsiteY8" fmla="*/ 854014 h 1013821"/>
                  <a:gd name="connsiteX9" fmla="*/ 362309 w 1109996"/>
                  <a:gd name="connsiteY9" fmla="*/ 966157 h 1013821"/>
                  <a:gd name="connsiteX10" fmla="*/ 925407 w 1109996"/>
                  <a:gd name="connsiteY10" fmla="*/ 996801 h 1013821"/>
                  <a:gd name="connsiteX11" fmla="*/ 986692 w 1109996"/>
                  <a:gd name="connsiteY11" fmla="*/ 825484 h 1013821"/>
                  <a:gd name="connsiteX0" fmla="*/ 986692 w 1109996"/>
                  <a:gd name="connsiteY0" fmla="*/ 825484 h 1013821"/>
                  <a:gd name="connsiteX1" fmla="*/ 1027442 w 1109996"/>
                  <a:gd name="connsiteY1" fmla="*/ 638668 h 1013821"/>
                  <a:gd name="connsiteX2" fmla="*/ 1055972 w 1109996"/>
                  <a:gd name="connsiteY2" fmla="*/ 407507 h 1013821"/>
                  <a:gd name="connsiteX3" fmla="*/ 1053006 w 1109996"/>
                  <a:gd name="connsiteY3" fmla="*/ 182321 h 1013821"/>
                  <a:gd name="connsiteX4" fmla="*/ 974785 w 1109996"/>
                  <a:gd name="connsiteY4" fmla="*/ 172527 h 1013821"/>
                  <a:gd name="connsiteX5" fmla="*/ 491706 w 1109996"/>
                  <a:gd name="connsiteY5" fmla="*/ 181154 h 1013821"/>
                  <a:gd name="connsiteX6" fmla="*/ 595223 w 1109996"/>
                  <a:gd name="connsiteY6" fmla="*/ 0 h 1013821"/>
                  <a:gd name="connsiteX7" fmla="*/ 0 w 1109996"/>
                  <a:gd name="connsiteY7" fmla="*/ 267418 h 1013821"/>
                  <a:gd name="connsiteX8" fmla="*/ 0 w 1109996"/>
                  <a:gd name="connsiteY8" fmla="*/ 854014 h 1013821"/>
                  <a:gd name="connsiteX9" fmla="*/ 362309 w 1109996"/>
                  <a:gd name="connsiteY9" fmla="*/ 966157 h 1013821"/>
                  <a:gd name="connsiteX10" fmla="*/ 925407 w 1109996"/>
                  <a:gd name="connsiteY10" fmla="*/ 996801 h 1013821"/>
                  <a:gd name="connsiteX11" fmla="*/ 986692 w 1109996"/>
                  <a:gd name="connsiteY11" fmla="*/ 825484 h 1013821"/>
                  <a:gd name="connsiteX0" fmla="*/ 986692 w 1109996"/>
                  <a:gd name="connsiteY0" fmla="*/ 825484 h 996152"/>
                  <a:gd name="connsiteX1" fmla="*/ 1027442 w 1109996"/>
                  <a:gd name="connsiteY1" fmla="*/ 638668 h 996152"/>
                  <a:gd name="connsiteX2" fmla="*/ 1055972 w 1109996"/>
                  <a:gd name="connsiteY2" fmla="*/ 407507 h 996152"/>
                  <a:gd name="connsiteX3" fmla="*/ 1053006 w 1109996"/>
                  <a:gd name="connsiteY3" fmla="*/ 182321 h 996152"/>
                  <a:gd name="connsiteX4" fmla="*/ 974785 w 1109996"/>
                  <a:gd name="connsiteY4" fmla="*/ 172527 h 996152"/>
                  <a:gd name="connsiteX5" fmla="*/ 491706 w 1109996"/>
                  <a:gd name="connsiteY5" fmla="*/ 181154 h 996152"/>
                  <a:gd name="connsiteX6" fmla="*/ 595223 w 1109996"/>
                  <a:gd name="connsiteY6" fmla="*/ 0 h 996152"/>
                  <a:gd name="connsiteX7" fmla="*/ 0 w 1109996"/>
                  <a:gd name="connsiteY7" fmla="*/ 267418 h 996152"/>
                  <a:gd name="connsiteX8" fmla="*/ 0 w 1109996"/>
                  <a:gd name="connsiteY8" fmla="*/ 854014 h 996152"/>
                  <a:gd name="connsiteX9" fmla="*/ 362309 w 1109996"/>
                  <a:gd name="connsiteY9" fmla="*/ 966157 h 996152"/>
                  <a:gd name="connsiteX10" fmla="*/ 880164 w 1109996"/>
                  <a:gd name="connsiteY10" fmla="*/ 972989 h 996152"/>
                  <a:gd name="connsiteX11" fmla="*/ 986692 w 1109996"/>
                  <a:gd name="connsiteY11" fmla="*/ 825484 h 996152"/>
                  <a:gd name="connsiteX0" fmla="*/ 986692 w 1109996"/>
                  <a:gd name="connsiteY0" fmla="*/ 825484 h 996152"/>
                  <a:gd name="connsiteX1" fmla="*/ 1027442 w 1109996"/>
                  <a:gd name="connsiteY1" fmla="*/ 638668 h 996152"/>
                  <a:gd name="connsiteX2" fmla="*/ 1055972 w 1109996"/>
                  <a:gd name="connsiteY2" fmla="*/ 407507 h 996152"/>
                  <a:gd name="connsiteX3" fmla="*/ 1053006 w 1109996"/>
                  <a:gd name="connsiteY3" fmla="*/ 182321 h 996152"/>
                  <a:gd name="connsiteX4" fmla="*/ 974785 w 1109996"/>
                  <a:gd name="connsiteY4" fmla="*/ 172527 h 996152"/>
                  <a:gd name="connsiteX5" fmla="*/ 491706 w 1109996"/>
                  <a:gd name="connsiteY5" fmla="*/ 181154 h 996152"/>
                  <a:gd name="connsiteX6" fmla="*/ 595223 w 1109996"/>
                  <a:gd name="connsiteY6" fmla="*/ 0 h 996152"/>
                  <a:gd name="connsiteX7" fmla="*/ 0 w 1109996"/>
                  <a:gd name="connsiteY7" fmla="*/ 267418 h 996152"/>
                  <a:gd name="connsiteX8" fmla="*/ 0 w 1109996"/>
                  <a:gd name="connsiteY8" fmla="*/ 854014 h 996152"/>
                  <a:gd name="connsiteX9" fmla="*/ 362309 w 1109996"/>
                  <a:gd name="connsiteY9" fmla="*/ 966157 h 996152"/>
                  <a:gd name="connsiteX10" fmla="*/ 880164 w 1109996"/>
                  <a:gd name="connsiteY10" fmla="*/ 972989 h 996152"/>
                  <a:gd name="connsiteX11" fmla="*/ 986692 w 1109996"/>
                  <a:gd name="connsiteY11" fmla="*/ 825484 h 996152"/>
                  <a:gd name="connsiteX0" fmla="*/ 986692 w 1109996"/>
                  <a:gd name="connsiteY0" fmla="*/ 825484 h 986974"/>
                  <a:gd name="connsiteX1" fmla="*/ 1027442 w 1109996"/>
                  <a:gd name="connsiteY1" fmla="*/ 638668 h 986974"/>
                  <a:gd name="connsiteX2" fmla="*/ 1055972 w 1109996"/>
                  <a:gd name="connsiteY2" fmla="*/ 407507 h 986974"/>
                  <a:gd name="connsiteX3" fmla="*/ 1053006 w 1109996"/>
                  <a:gd name="connsiteY3" fmla="*/ 182321 h 986974"/>
                  <a:gd name="connsiteX4" fmla="*/ 974785 w 1109996"/>
                  <a:gd name="connsiteY4" fmla="*/ 172527 h 986974"/>
                  <a:gd name="connsiteX5" fmla="*/ 491706 w 1109996"/>
                  <a:gd name="connsiteY5" fmla="*/ 181154 h 986974"/>
                  <a:gd name="connsiteX6" fmla="*/ 595223 w 1109996"/>
                  <a:gd name="connsiteY6" fmla="*/ 0 h 986974"/>
                  <a:gd name="connsiteX7" fmla="*/ 0 w 1109996"/>
                  <a:gd name="connsiteY7" fmla="*/ 267418 h 986974"/>
                  <a:gd name="connsiteX8" fmla="*/ 0 w 1109996"/>
                  <a:gd name="connsiteY8" fmla="*/ 854014 h 986974"/>
                  <a:gd name="connsiteX9" fmla="*/ 362309 w 1109996"/>
                  <a:gd name="connsiteY9" fmla="*/ 966157 h 986974"/>
                  <a:gd name="connsiteX10" fmla="*/ 880164 w 1109996"/>
                  <a:gd name="connsiteY10" fmla="*/ 972989 h 986974"/>
                  <a:gd name="connsiteX11" fmla="*/ 986692 w 1109996"/>
                  <a:gd name="connsiteY11" fmla="*/ 825484 h 986974"/>
                  <a:gd name="connsiteX0" fmla="*/ 986692 w 1109996"/>
                  <a:gd name="connsiteY0" fmla="*/ 825484 h 986974"/>
                  <a:gd name="connsiteX1" fmla="*/ 1027442 w 1109996"/>
                  <a:gd name="connsiteY1" fmla="*/ 638668 h 986974"/>
                  <a:gd name="connsiteX2" fmla="*/ 1055972 w 1109996"/>
                  <a:gd name="connsiteY2" fmla="*/ 407507 h 986974"/>
                  <a:gd name="connsiteX3" fmla="*/ 1053006 w 1109996"/>
                  <a:gd name="connsiteY3" fmla="*/ 182321 h 986974"/>
                  <a:gd name="connsiteX4" fmla="*/ 974785 w 1109996"/>
                  <a:gd name="connsiteY4" fmla="*/ 172527 h 986974"/>
                  <a:gd name="connsiteX5" fmla="*/ 491706 w 1109996"/>
                  <a:gd name="connsiteY5" fmla="*/ 181154 h 986974"/>
                  <a:gd name="connsiteX6" fmla="*/ 595223 w 1109996"/>
                  <a:gd name="connsiteY6" fmla="*/ 0 h 986974"/>
                  <a:gd name="connsiteX7" fmla="*/ 0 w 1109996"/>
                  <a:gd name="connsiteY7" fmla="*/ 267418 h 986974"/>
                  <a:gd name="connsiteX8" fmla="*/ 0 w 1109996"/>
                  <a:gd name="connsiteY8" fmla="*/ 854014 h 986974"/>
                  <a:gd name="connsiteX9" fmla="*/ 362309 w 1109996"/>
                  <a:gd name="connsiteY9" fmla="*/ 966157 h 986974"/>
                  <a:gd name="connsiteX10" fmla="*/ 880164 w 1109996"/>
                  <a:gd name="connsiteY10" fmla="*/ 972989 h 986974"/>
                  <a:gd name="connsiteX11" fmla="*/ 986692 w 1109996"/>
                  <a:gd name="connsiteY11" fmla="*/ 825484 h 986974"/>
                  <a:gd name="connsiteX0" fmla="*/ 986692 w 1109996"/>
                  <a:gd name="connsiteY0" fmla="*/ 825484 h 986974"/>
                  <a:gd name="connsiteX1" fmla="*/ 1027442 w 1109996"/>
                  <a:gd name="connsiteY1" fmla="*/ 638668 h 986974"/>
                  <a:gd name="connsiteX2" fmla="*/ 1055972 w 1109996"/>
                  <a:gd name="connsiteY2" fmla="*/ 407507 h 986974"/>
                  <a:gd name="connsiteX3" fmla="*/ 1053006 w 1109996"/>
                  <a:gd name="connsiteY3" fmla="*/ 182321 h 986974"/>
                  <a:gd name="connsiteX4" fmla="*/ 974785 w 1109996"/>
                  <a:gd name="connsiteY4" fmla="*/ 172527 h 986974"/>
                  <a:gd name="connsiteX5" fmla="*/ 491706 w 1109996"/>
                  <a:gd name="connsiteY5" fmla="*/ 181154 h 986974"/>
                  <a:gd name="connsiteX6" fmla="*/ 595223 w 1109996"/>
                  <a:gd name="connsiteY6" fmla="*/ 0 h 986974"/>
                  <a:gd name="connsiteX7" fmla="*/ 0 w 1109996"/>
                  <a:gd name="connsiteY7" fmla="*/ 267418 h 986974"/>
                  <a:gd name="connsiteX8" fmla="*/ 0 w 1109996"/>
                  <a:gd name="connsiteY8" fmla="*/ 854014 h 986974"/>
                  <a:gd name="connsiteX9" fmla="*/ 362309 w 1109996"/>
                  <a:gd name="connsiteY9" fmla="*/ 966157 h 986974"/>
                  <a:gd name="connsiteX10" fmla="*/ 880164 w 1109996"/>
                  <a:gd name="connsiteY10" fmla="*/ 972989 h 986974"/>
                  <a:gd name="connsiteX11" fmla="*/ 986692 w 1109996"/>
                  <a:gd name="connsiteY11" fmla="*/ 825484 h 986974"/>
                  <a:gd name="connsiteX0" fmla="*/ 986692 w 1109996"/>
                  <a:gd name="connsiteY0" fmla="*/ 825484 h 995044"/>
                  <a:gd name="connsiteX1" fmla="*/ 1027442 w 1109996"/>
                  <a:gd name="connsiteY1" fmla="*/ 638668 h 995044"/>
                  <a:gd name="connsiteX2" fmla="*/ 1055972 w 1109996"/>
                  <a:gd name="connsiteY2" fmla="*/ 407507 h 995044"/>
                  <a:gd name="connsiteX3" fmla="*/ 1053006 w 1109996"/>
                  <a:gd name="connsiteY3" fmla="*/ 182321 h 995044"/>
                  <a:gd name="connsiteX4" fmla="*/ 974785 w 1109996"/>
                  <a:gd name="connsiteY4" fmla="*/ 172527 h 995044"/>
                  <a:gd name="connsiteX5" fmla="*/ 491706 w 1109996"/>
                  <a:gd name="connsiteY5" fmla="*/ 181154 h 995044"/>
                  <a:gd name="connsiteX6" fmla="*/ 595223 w 1109996"/>
                  <a:gd name="connsiteY6" fmla="*/ 0 h 995044"/>
                  <a:gd name="connsiteX7" fmla="*/ 0 w 1109996"/>
                  <a:gd name="connsiteY7" fmla="*/ 267418 h 995044"/>
                  <a:gd name="connsiteX8" fmla="*/ 0 w 1109996"/>
                  <a:gd name="connsiteY8" fmla="*/ 854014 h 995044"/>
                  <a:gd name="connsiteX9" fmla="*/ 362309 w 1109996"/>
                  <a:gd name="connsiteY9" fmla="*/ 966157 h 995044"/>
                  <a:gd name="connsiteX10" fmla="*/ 884927 w 1109996"/>
                  <a:gd name="connsiteY10" fmla="*/ 984895 h 995044"/>
                  <a:gd name="connsiteX11" fmla="*/ 986692 w 1109996"/>
                  <a:gd name="connsiteY11" fmla="*/ 825484 h 995044"/>
                  <a:gd name="connsiteX0" fmla="*/ 986692 w 1109996"/>
                  <a:gd name="connsiteY0" fmla="*/ 825484 h 995044"/>
                  <a:gd name="connsiteX1" fmla="*/ 1027442 w 1109996"/>
                  <a:gd name="connsiteY1" fmla="*/ 638668 h 995044"/>
                  <a:gd name="connsiteX2" fmla="*/ 1055972 w 1109996"/>
                  <a:gd name="connsiteY2" fmla="*/ 407507 h 995044"/>
                  <a:gd name="connsiteX3" fmla="*/ 1053006 w 1109996"/>
                  <a:gd name="connsiteY3" fmla="*/ 182321 h 995044"/>
                  <a:gd name="connsiteX4" fmla="*/ 974785 w 1109996"/>
                  <a:gd name="connsiteY4" fmla="*/ 172527 h 995044"/>
                  <a:gd name="connsiteX5" fmla="*/ 491706 w 1109996"/>
                  <a:gd name="connsiteY5" fmla="*/ 181154 h 995044"/>
                  <a:gd name="connsiteX6" fmla="*/ 595223 w 1109996"/>
                  <a:gd name="connsiteY6" fmla="*/ 0 h 995044"/>
                  <a:gd name="connsiteX7" fmla="*/ 0 w 1109996"/>
                  <a:gd name="connsiteY7" fmla="*/ 267418 h 995044"/>
                  <a:gd name="connsiteX8" fmla="*/ 0 w 1109996"/>
                  <a:gd name="connsiteY8" fmla="*/ 854014 h 995044"/>
                  <a:gd name="connsiteX9" fmla="*/ 362309 w 1109996"/>
                  <a:gd name="connsiteY9" fmla="*/ 966157 h 995044"/>
                  <a:gd name="connsiteX10" fmla="*/ 884927 w 1109996"/>
                  <a:gd name="connsiteY10" fmla="*/ 984895 h 995044"/>
                  <a:gd name="connsiteX11" fmla="*/ 986692 w 1109996"/>
                  <a:gd name="connsiteY11" fmla="*/ 825484 h 995044"/>
                  <a:gd name="connsiteX0" fmla="*/ 986692 w 1109996"/>
                  <a:gd name="connsiteY0" fmla="*/ 825484 h 988698"/>
                  <a:gd name="connsiteX1" fmla="*/ 1027442 w 1109996"/>
                  <a:gd name="connsiteY1" fmla="*/ 638668 h 988698"/>
                  <a:gd name="connsiteX2" fmla="*/ 1055972 w 1109996"/>
                  <a:gd name="connsiteY2" fmla="*/ 407507 h 988698"/>
                  <a:gd name="connsiteX3" fmla="*/ 1053006 w 1109996"/>
                  <a:gd name="connsiteY3" fmla="*/ 182321 h 988698"/>
                  <a:gd name="connsiteX4" fmla="*/ 974785 w 1109996"/>
                  <a:gd name="connsiteY4" fmla="*/ 172527 h 988698"/>
                  <a:gd name="connsiteX5" fmla="*/ 491706 w 1109996"/>
                  <a:gd name="connsiteY5" fmla="*/ 181154 h 988698"/>
                  <a:gd name="connsiteX6" fmla="*/ 595223 w 1109996"/>
                  <a:gd name="connsiteY6" fmla="*/ 0 h 988698"/>
                  <a:gd name="connsiteX7" fmla="*/ 0 w 1109996"/>
                  <a:gd name="connsiteY7" fmla="*/ 267418 h 988698"/>
                  <a:gd name="connsiteX8" fmla="*/ 0 w 1109996"/>
                  <a:gd name="connsiteY8" fmla="*/ 854014 h 988698"/>
                  <a:gd name="connsiteX9" fmla="*/ 362309 w 1109996"/>
                  <a:gd name="connsiteY9" fmla="*/ 966157 h 988698"/>
                  <a:gd name="connsiteX10" fmla="*/ 884927 w 1109996"/>
                  <a:gd name="connsiteY10" fmla="*/ 984895 h 988698"/>
                  <a:gd name="connsiteX11" fmla="*/ 986692 w 1109996"/>
                  <a:gd name="connsiteY11" fmla="*/ 825484 h 988698"/>
                  <a:gd name="connsiteX0" fmla="*/ 986692 w 1109996"/>
                  <a:gd name="connsiteY0" fmla="*/ 825484 h 988698"/>
                  <a:gd name="connsiteX1" fmla="*/ 1027442 w 1109996"/>
                  <a:gd name="connsiteY1" fmla="*/ 638668 h 988698"/>
                  <a:gd name="connsiteX2" fmla="*/ 1055972 w 1109996"/>
                  <a:gd name="connsiteY2" fmla="*/ 407507 h 988698"/>
                  <a:gd name="connsiteX3" fmla="*/ 1053006 w 1109996"/>
                  <a:gd name="connsiteY3" fmla="*/ 182321 h 988698"/>
                  <a:gd name="connsiteX4" fmla="*/ 974785 w 1109996"/>
                  <a:gd name="connsiteY4" fmla="*/ 172527 h 988698"/>
                  <a:gd name="connsiteX5" fmla="*/ 491706 w 1109996"/>
                  <a:gd name="connsiteY5" fmla="*/ 181154 h 988698"/>
                  <a:gd name="connsiteX6" fmla="*/ 595223 w 1109996"/>
                  <a:gd name="connsiteY6" fmla="*/ 0 h 988698"/>
                  <a:gd name="connsiteX7" fmla="*/ 0 w 1109996"/>
                  <a:gd name="connsiteY7" fmla="*/ 267418 h 988698"/>
                  <a:gd name="connsiteX8" fmla="*/ 0 w 1109996"/>
                  <a:gd name="connsiteY8" fmla="*/ 854014 h 988698"/>
                  <a:gd name="connsiteX9" fmla="*/ 362309 w 1109996"/>
                  <a:gd name="connsiteY9" fmla="*/ 966157 h 988698"/>
                  <a:gd name="connsiteX10" fmla="*/ 884927 w 1109996"/>
                  <a:gd name="connsiteY10" fmla="*/ 984895 h 988698"/>
                  <a:gd name="connsiteX11" fmla="*/ 986692 w 1109996"/>
                  <a:gd name="connsiteY11" fmla="*/ 825484 h 988698"/>
                  <a:gd name="connsiteX0" fmla="*/ 986692 w 1109996"/>
                  <a:gd name="connsiteY0" fmla="*/ 782271 h 945485"/>
                  <a:gd name="connsiteX1" fmla="*/ 1027442 w 1109996"/>
                  <a:gd name="connsiteY1" fmla="*/ 595455 h 945485"/>
                  <a:gd name="connsiteX2" fmla="*/ 1055972 w 1109996"/>
                  <a:gd name="connsiteY2" fmla="*/ 364294 h 945485"/>
                  <a:gd name="connsiteX3" fmla="*/ 1053006 w 1109996"/>
                  <a:gd name="connsiteY3" fmla="*/ 139108 h 945485"/>
                  <a:gd name="connsiteX4" fmla="*/ 974785 w 1109996"/>
                  <a:gd name="connsiteY4" fmla="*/ 129314 h 945485"/>
                  <a:gd name="connsiteX5" fmla="*/ 491706 w 1109996"/>
                  <a:gd name="connsiteY5" fmla="*/ 137941 h 945485"/>
                  <a:gd name="connsiteX6" fmla="*/ 559527 w 1109996"/>
                  <a:gd name="connsiteY6" fmla="*/ 0 h 945485"/>
                  <a:gd name="connsiteX7" fmla="*/ 0 w 1109996"/>
                  <a:gd name="connsiteY7" fmla="*/ 224205 h 945485"/>
                  <a:gd name="connsiteX8" fmla="*/ 0 w 1109996"/>
                  <a:gd name="connsiteY8" fmla="*/ 810801 h 945485"/>
                  <a:gd name="connsiteX9" fmla="*/ 362309 w 1109996"/>
                  <a:gd name="connsiteY9" fmla="*/ 922944 h 945485"/>
                  <a:gd name="connsiteX10" fmla="*/ 884927 w 1109996"/>
                  <a:gd name="connsiteY10" fmla="*/ 941682 h 945485"/>
                  <a:gd name="connsiteX11" fmla="*/ 986692 w 1109996"/>
                  <a:gd name="connsiteY11" fmla="*/ 782271 h 945485"/>
                  <a:gd name="connsiteX0" fmla="*/ 986692 w 1109996"/>
                  <a:gd name="connsiteY0" fmla="*/ 782271 h 945485"/>
                  <a:gd name="connsiteX1" fmla="*/ 1027442 w 1109996"/>
                  <a:gd name="connsiteY1" fmla="*/ 595455 h 945485"/>
                  <a:gd name="connsiteX2" fmla="*/ 1055972 w 1109996"/>
                  <a:gd name="connsiteY2" fmla="*/ 364294 h 945485"/>
                  <a:gd name="connsiteX3" fmla="*/ 1053006 w 1109996"/>
                  <a:gd name="connsiteY3" fmla="*/ 139108 h 945485"/>
                  <a:gd name="connsiteX4" fmla="*/ 974785 w 1109996"/>
                  <a:gd name="connsiteY4" fmla="*/ 129314 h 945485"/>
                  <a:gd name="connsiteX5" fmla="*/ 570238 w 1109996"/>
                  <a:gd name="connsiteY5" fmla="*/ 125595 h 945485"/>
                  <a:gd name="connsiteX6" fmla="*/ 559527 w 1109996"/>
                  <a:gd name="connsiteY6" fmla="*/ 0 h 945485"/>
                  <a:gd name="connsiteX7" fmla="*/ 0 w 1109996"/>
                  <a:gd name="connsiteY7" fmla="*/ 224205 h 945485"/>
                  <a:gd name="connsiteX8" fmla="*/ 0 w 1109996"/>
                  <a:gd name="connsiteY8" fmla="*/ 810801 h 945485"/>
                  <a:gd name="connsiteX9" fmla="*/ 362309 w 1109996"/>
                  <a:gd name="connsiteY9" fmla="*/ 922944 h 945485"/>
                  <a:gd name="connsiteX10" fmla="*/ 884927 w 1109996"/>
                  <a:gd name="connsiteY10" fmla="*/ 941682 h 945485"/>
                  <a:gd name="connsiteX11" fmla="*/ 986692 w 1109996"/>
                  <a:gd name="connsiteY11" fmla="*/ 782271 h 945485"/>
                  <a:gd name="connsiteX0" fmla="*/ 986692 w 1109996"/>
                  <a:gd name="connsiteY0" fmla="*/ 782271 h 945485"/>
                  <a:gd name="connsiteX1" fmla="*/ 1027442 w 1109996"/>
                  <a:gd name="connsiteY1" fmla="*/ 595455 h 945485"/>
                  <a:gd name="connsiteX2" fmla="*/ 1055972 w 1109996"/>
                  <a:gd name="connsiteY2" fmla="*/ 364294 h 945485"/>
                  <a:gd name="connsiteX3" fmla="*/ 1053006 w 1109996"/>
                  <a:gd name="connsiteY3" fmla="*/ 139108 h 945485"/>
                  <a:gd name="connsiteX4" fmla="*/ 974785 w 1109996"/>
                  <a:gd name="connsiteY4" fmla="*/ 129314 h 945485"/>
                  <a:gd name="connsiteX5" fmla="*/ 570238 w 1109996"/>
                  <a:gd name="connsiteY5" fmla="*/ 125595 h 945485"/>
                  <a:gd name="connsiteX6" fmla="*/ 559527 w 1109996"/>
                  <a:gd name="connsiteY6" fmla="*/ 0 h 945485"/>
                  <a:gd name="connsiteX7" fmla="*/ 0 w 1109996"/>
                  <a:gd name="connsiteY7" fmla="*/ 224205 h 945485"/>
                  <a:gd name="connsiteX8" fmla="*/ 0 w 1109996"/>
                  <a:gd name="connsiteY8" fmla="*/ 810801 h 945485"/>
                  <a:gd name="connsiteX9" fmla="*/ 362309 w 1109996"/>
                  <a:gd name="connsiteY9" fmla="*/ 922944 h 945485"/>
                  <a:gd name="connsiteX10" fmla="*/ 884927 w 1109996"/>
                  <a:gd name="connsiteY10" fmla="*/ 941682 h 945485"/>
                  <a:gd name="connsiteX11" fmla="*/ 986692 w 1109996"/>
                  <a:gd name="connsiteY11" fmla="*/ 782271 h 945485"/>
                  <a:gd name="connsiteX0" fmla="*/ 986692 w 1109996"/>
                  <a:gd name="connsiteY0" fmla="*/ 782271 h 945485"/>
                  <a:gd name="connsiteX1" fmla="*/ 1027442 w 1109996"/>
                  <a:gd name="connsiteY1" fmla="*/ 595455 h 945485"/>
                  <a:gd name="connsiteX2" fmla="*/ 1055972 w 1109996"/>
                  <a:gd name="connsiteY2" fmla="*/ 364294 h 945485"/>
                  <a:gd name="connsiteX3" fmla="*/ 1053006 w 1109996"/>
                  <a:gd name="connsiteY3" fmla="*/ 139108 h 945485"/>
                  <a:gd name="connsiteX4" fmla="*/ 974785 w 1109996"/>
                  <a:gd name="connsiteY4" fmla="*/ 129314 h 945485"/>
                  <a:gd name="connsiteX5" fmla="*/ 570238 w 1109996"/>
                  <a:gd name="connsiteY5" fmla="*/ 125595 h 945485"/>
                  <a:gd name="connsiteX6" fmla="*/ 559527 w 1109996"/>
                  <a:gd name="connsiteY6" fmla="*/ 0 h 945485"/>
                  <a:gd name="connsiteX7" fmla="*/ 0 w 1109996"/>
                  <a:gd name="connsiteY7" fmla="*/ 224205 h 945485"/>
                  <a:gd name="connsiteX8" fmla="*/ 0 w 1109996"/>
                  <a:gd name="connsiteY8" fmla="*/ 810801 h 945485"/>
                  <a:gd name="connsiteX9" fmla="*/ 362309 w 1109996"/>
                  <a:gd name="connsiteY9" fmla="*/ 922944 h 945485"/>
                  <a:gd name="connsiteX10" fmla="*/ 884927 w 1109996"/>
                  <a:gd name="connsiteY10" fmla="*/ 941682 h 945485"/>
                  <a:gd name="connsiteX11" fmla="*/ 986692 w 1109996"/>
                  <a:gd name="connsiteY11" fmla="*/ 782271 h 945485"/>
                  <a:gd name="connsiteX0" fmla="*/ 986692 w 1109996"/>
                  <a:gd name="connsiteY0" fmla="*/ 782271 h 945485"/>
                  <a:gd name="connsiteX1" fmla="*/ 1027442 w 1109996"/>
                  <a:gd name="connsiteY1" fmla="*/ 595455 h 945485"/>
                  <a:gd name="connsiteX2" fmla="*/ 1055972 w 1109996"/>
                  <a:gd name="connsiteY2" fmla="*/ 364294 h 945485"/>
                  <a:gd name="connsiteX3" fmla="*/ 1053006 w 1109996"/>
                  <a:gd name="connsiteY3" fmla="*/ 139108 h 945485"/>
                  <a:gd name="connsiteX4" fmla="*/ 974785 w 1109996"/>
                  <a:gd name="connsiteY4" fmla="*/ 129314 h 945485"/>
                  <a:gd name="connsiteX5" fmla="*/ 570238 w 1109996"/>
                  <a:gd name="connsiteY5" fmla="*/ 125595 h 945485"/>
                  <a:gd name="connsiteX6" fmla="*/ 559527 w 1109996"/>
                  <a:gd name="connsiteY6" fmla="*/ 0 h 945485"/>
                  <a:gd name="connsiteX7" fmla="*/ 0 w 1109996"/>
                  <a:gd name="connsiteY7" fmla="*/ 224205 h 945485"/>
                  <a:gd name="connsiteX8" fmla="*/ 0 w 1109996"/>
                  <a:gd name="connsiteY8" fmla="*/ 810801 h 945485"/>
                  <a:gd name="connsiteX9" fmla="*/ 362309 w 1109996"/>
                  <a:gd name="connsiteY9" fmla="*/ 922944 h 945485"/>
                  <a:gd name="connsiteX10" fmla="*/ 884927 w 1109996"/>
                  <a:gd name="connsiteY10" fmla="*/ 941682 h 945485"/>
                  <a:gd name="connsiteX11" fmla="*/ 986692 w 1109996"/>
                  <a:gd name="connsiteY11" fmla="*/ 782271 h 945485"/>
                  <a:gd name="connsiteX0" fmla="*/ 986692 w 1109996"/>
                  <a:gd name="connsiteY0" fmla="*/ 782271 h 945485"/>
                  <a:gd name="connsiteX1" fmla="*/ 1027442 w 1109996"/>
                  <a:gd name="connsiteY1" fmla="*/ 595455 h 945485"/>
                  <a:gd name="connsiteX2" fmla="*/ 1055972 w 1109996"/>
                  <a:gd name="connsiteY2" fmla="*/ 364294 h 945485"/>
                  <a:gd name="connsiteX3" fmla="*/ 1053006 w 1109996"/>
                  <a:gd name="connsiteY3" fmla="*/ 139108 h 945485"/>
                  <a:gd name="connsiteX4" fmla="*/ 974785 w 1109996"/>
                  <a:gd name="connsiteY4" fmla="*/ 129314 h 945485"/>
                  <a:gd name="connsiteX5" fmla="*/ 570238 w 1109996"/>
                  <a:gd name="connsiteY5" fmla="*/ 125595 h 945485"/>
                  <a:gd name="connsiteX6" fmla="*/ 559527 w 1109996"/>
                  <a:gd name="connsiteY6" fmla="*/ 0 h 945485"/>
                  <a:gd name="connsiteX7" fmla="*/ 0 w 1109996"/>
                  <a:gd name="connsiteY7" fmla="*/ 224205 h 945485"/>
                  <a:gd name="connsiteX8" fmla="*/ 0 w 1109996"/>
                  <a:gd name="connsiteY8" fmla="*/ 810801 h 945485"/>
                  <a:gd name="connsiteX9" fmla="*/ 362309 w 1109996"/>
                  <a:gd name="connsiteY9" fmla="*/ 922944 h 945485"/>
                  <a:gd name="connsiteX10" fmla="*/ 884927 w 1109996"/>
                  <a:gd name="connsiteY10" fmla="*/ 941682 h 945485"/>
                  <a:gd name="connsiteX11" fmla="*/ 986692 w 1109996"/>
                  <a:gd name="connsiteY11" fmla="*/ 782271 h 945485"/>
                  <a:gd name="connsiteX0" fmla="*/ 986692 w 1109996"/>
                  <a:gd name="connsiteY0" fmla="*/ 782271 h 945485"/>
                  <a:gd name="connsiteX1" fmla="*/ 1027442 w 1109996"/>
                  <a:gd name="connsiteY1" fmla="*/ 595455 h 945485"/>
                  <a:gd name="connsiteX2" fmla="*/ 1055972 w 1109996"/>
                  <a:gd name="connsiteY2" fmla="*/ 364294 h 945485"/>
                  <a:gd name="connsiteX3" fmla="*/ 1053006 w 1109996"/>
                  <a:gd name="connsiteY3" fmla="*/ 139108 h 945485"/>
                  <a:gd name="connsiteX4" fmla="*/ 974785 w 1109996"/>
                  <a:gd name="connsiteY4" fmla="*/ 129314 h 945485"/>
                  <a:gd name="connsiteX5" fmla="*/ 570238 w 1109996"/>
                  <a:gd name="connsiteY5" fmla="*/ 125595 h 945485"/>
                  <a:gd name="connsiteX6" fmla="*/ 559527 w 1109996"/>
                  <a:gd name="connsiteY6" fmla="*/ 0 h 945485"/>
                  <a:gd name="connsiteX7" fmla="*/ 0 w 1109996"/>
                  <a:gd name="connsiteY7" fmla="*/ 224205 h 945485"/>
                  <a:gd name="connsiteX8" fmla="*/ 0 w 1109996"/>
                  <a:gd name="connsiteY8" fmla="*/ 810801 h 945485"/>
                  <a:gd name="connsiteX9" fmla="*/ 362309 w 1109996"/>
                  <a:gd name="connsiteY9" fmla="*/ 922944 h 945485"/>
                  <a:gd name="connsiteX10" fmla="*/ 884927 w 1109996"/>
                  <a:gd name="connsiteY10" fmla="*/ 941682 h 945485"/>
                  <a:gd name="connsiteX11" fmla="*/ 986692 w 1109996"/>
                  <a:gd name="connsiteY11" fmla="*/ 782271 h 945485"/>
                  <a:gd name="connsiteX0" fmla="*/ 986692 w 1109996"/>
                  <a:gd name="connsiteY0" fmla="*/ 779541 h 942755"/>
                  <a:gd name="connsiteX1" fmla="*/ 1027442 w 1109996"/>
                  <a:gd name="connsiteY1" fmla="*/ 592725 h 942755"/>
                  <a:gd name="connsiteX2" fmla="*/ 1055972 w 1109996"/>
                  <a:gd name="connsiteY2" fmla="*/ 361564 h 942755"/>
                  <a:gd name="connsiteX3" fmla="*/ 1053006 w 1109996"/>
                  <a:gd name="connsiteY3" fmla="*/ 136378 h 942755"/>
                  <a:gd name="connsiteX4" fmla="*/ 974785 w 1109996"/>
                  <a:gd name="connsiteY4" fmla="*/ 126584 h 942755"/>
                  <a:gd name="connsiteX5" fmla="*/ 570238 w 1109996"/>
                  <a:gd name="connsiteY5" fmla="*/ 122865 h 942755"/>
                  <a:gd name="connsiteX6" fmla="*/ 543741 w 1109996"/>
                  <a:gd name="connsiteY6" fmla="*/ 0 h 942755"/>
                  <a:gd name="connsiteX7" fmla="*/ 0 w 1109996"/>
                  <a:gd name="connsiteY7" fmla="*/ 221475 h 942755"/>
                  <a:gd name="connsiteX8" fmla="*/ 0 w 1109996"/>
                  <a:gd name="connsiteY8" fmla="*/ 808071 h 942755"/>
                  <a:gd name="connsiteX9" fmla="*/ 362309 w 1109996"/>
                  <a:gd name="connsiteY9" fmla="*/ 920214 h 942755"/>
                  <a:gd name="connsiteX10" fmla="*/ 884927 w 1109996"/>
                  <a:gd name="connsiteY10" fmla="*/ 938952 h 942755"/>
                  <a:gd name="connsiteX11" fmla="*/ 986692 w 1109996"/>
                  <a:gd name="connsiteY11" fmla="*/ 779541 h 942755"/>
                  <a:gd name="connsiteX0" fmla="*/ 986692 w 1109996"/>
                  <a:gd name="connsiteY0" fmla="*/ 779541 h 942755"/>
                  <a:gd name="connsiteX1" fmla="*/ 1027442 w 1109996"/>
                  <a:gd name="connsiteY1" fmla="*/ 592725 h 942755"/>
                  <a:gd name="connsiteX2" fmla="*/ 1055972 w 1109996"/>
                  <a:gd name="connsiteY2" fmla="*/ 361564 h 942755"/>
                  <a:gd name="connsiteX3" fmla="*/ 1053006 w 1109996"/>
                  <a:gd name="connsiteY3" fmla="*/ 136378 h 942755"/>
                  <a:gd name="connsiteX4" fmla="*/ 974785 w 1109996"/>
                  <a:gd name="connsiteY4" fmla="*/ 126584 h 942755"/>
                  <a:gd name="connsiteX5" fmla="*/ 570238 w 1109996"/>
                  <a:gd name="connsiteY5" fmla="*/ 122865 h 942755"/>
                  <a:gd name="connsiteX6" fmla="*/ 543741 w 1109996"/>
                  <a:gd name="connsiteY6" fmla="*/ 0 h 942755"/>
                  <a:gd name="connsiteX7" fmla="*/ 0 w 1109996"/>
                  <a:gd name="connsiteY7" fmla="*/ 221475 h 942755"/>
                  <a:gd name="connsiteX8" fmla="*/ 0 w 1109996"/>
                  <a:gd name="connsiteY8" fmla="*/ 808071 h 942755"/>
                  <a:gd name="connsiteX9" fmla="*/ 362309 w 1109996"/>
                  <a:gd name="connsiteY9" fmla="*/ 920214 h 942755"/>
                  <a:gd name="connsiteX10" fmla="*/ 884927 w 1109996"/>
                  <a:gd name="connsiteY10" fmla="*/ 938952 h 942755"/>
                  <a:gd name="connsiteX11" fmla="*/ 986692 w 1109996"/>
                  <a:gd name="connsiteY11" fmla="*/ 779541 h 942755"/>
                  <a:gd name="connsiteX0" fmla="*/ 986692 w 1109996"/>
                  <a:gd name="connsiteY0" fmla="*/ 779541 h 942755"/>
                  <a:gd name="connsiteX1" fmla="*/ 1027442 w 1109996"/>
                  <a:gd name="connsiteY1" fmla="*/ 592725 h 942755"/>
                  <a:gd name="connsiteX2" fmla="*/ 1055972 w 1109996"/>
                  <a:gd name="connsiteY2" fmla="*/ 361564 h 942755"/>
                  <a:gd name="connsiteX3" fmla="*/ 1053006 w 1109996"/>
                  <a:gd name="connsiteY3" fmla="*/ 136378 h 942755"/>
                  <a:gd name="connsiteX4" fmla="*/ 974785 w 1109996"/>
                  <a:gd name="connsiteY4" fmla="*/ 126584 h 942755"/>
                  <a:gd name="connsiteX5" fmla="*/ 570238 w 1109996"/>
                  <a:gd name="connsiteY5" fmla="*/ 122865 h 942755"/>
                  <a:gd name="connsiteX6" fmla="*/ 543741 w 1109996"/>
                  <a:gd name="connsiteY6" fmla="*/ 0 h 942755"/>
                  <a:gd name="connsiteX7" fmla="*/ 0 w 1109996"/>
                  <a:gd name="connsiteY7" fmla="*/ 221475 h 942755"/>
                  <a:gd name="connsiteX8" fmla="*/ 0 w 1109996"/>
                  <a:gd name="connsiteY8" fmla="*/ 808071 h 942755"/>
                  <a:gd name="connsiteX9" fmla="*/ 362309 w 1109996"/>
                  <a:gd name="connsiteY9" fmla="*/ 920214 h 942755"/>
                  <a:gd name="connsiteX10" fmla="*/ 884927 w 1109996"/>
                  <a:gd name="connsiteY10" fmla="*/ 938952 h 942755"/>
                  <a:gd name="connsiteX11" fmla="*/ 986692 w 1109996"/>
                  <a:gd name="connsiteY11" fmla="*/ 779541 h 942755"/>
                  <a:gd name="connsiteX0" fmla="*/ 986692 w 1109996"/>
                  <a:gd name="connsiteY0" fmla="*/ 779541 h 942755"/>
                  <a:gd name="connsiteX1" fmla="*/ 1027442 w 1109996"/>
                  <a:gd name="connsiteY1" fmla="*/ 592725 h 942755"/>
                  <a:gd name="connsiteX2" fmla="*/ 1055972 w 1109996"/>
                  <a:gd name="connsiteY2" fmla="*/ 361564 h 942755"/>
                  <a:gd name="connsiteX3" fmla="*/ 1053006 w 1109996"/>
                  <a:gd name="connsiteY3" fmla="*/ 136378 h 942755"/>
                  <a:gd name="connsiteX4" fmla="*/ 974785 w 1109996"/>
                  <a:gd name="connsiteY4" fmla="*/ 126584 h 942755"/>
                  <a:gd name="connsiteX5" fmla="*/ 570238 w 1109996"/>
                  <a:gd name="connsiteY5" fmla="*/ 122865 h 942755"/>
                  <a:gd name="connsiteX6" fmla="*/ 540584 w 1109996"/>
                  <a:gd name="connsiteY6" fmla="*/ 0 h 942755"/>
                  <a:gd name="connsiteX7" fmla="*/ 0 w 1109996"/>
                  <a:gd name="connsiteY7" fmla="*/ 221475 h 942755"/>
                  <a:gd name="connsiteX8" fmla="*/ 0 w 1109996"/>
                  <a:gd name="connsiteY8" fmla="*/ 808071 h 942755"/>
                  <a:gd name="connsiteX9" fmla="*/ 362309 w 1109996"/>
                  <a:gd name="connsiteY9" fmla="*/ 920214 h 942755"/>
                  <a:gd name="connsiteX10" fmla="*/ 884927 w 1109996"/>
                  <a:gd name="connsiteY10" fmla="*/ 938952 h 942755"/>
                  <a:gd name="connsiteX11" fmla="*/ 986692 w 1109996"/>
                  <a:gd name="connsiteY11" fmla="*/ 779541 h 942755"/>
                  <a:gd name="connsiteX0" fmla="*/ 986692 w 1109996"/>
                  <a:gd name="connsiteY0" fmla="*/ 779541 h 942755"/>
                  <a:gd name="connsiteX1" fmla="*/ 1027442 w 1109996"/>
                  <a:gd name="connsiteY1" fmla="*/ 592725 h 942755"/>
                  <a:gd name="connsiteX2" fmla="*/ 1055972 w 1109996"/>
                  <a:gd name="connsiteY2" fmla="*/ 361564 h 942755"/>
                  <a:gd name="connsiteX3" fmla="*/ 1053006 w 1109996"/>
                  <a:gd name="connsiteY3" fmla="*/ 136378 h 942755"/>
                  <a:gd name="connsiteX4" fmla="*/ 974785 w 1109996"/>
                  <a:gd name="connsiteY4" fmla="*/ 126584 h 942755"/>
                  <a:gd name="connsiteX5" fmla="*/ 570238 w 1109996"/>
                  <a:gd name="connsiteY5" fmla="*/ 122865 h 942755"/>
                  <a:gd name="connsiteX6" fmla="*/ 540584 w 1109996"/>
                  <a:gd name="connsiteY6" fmla="*/ 0 h 942755"/>
                  <a:gd name="connsiteX7" fmla="*/ 0 w 1109996"/>
                  <a:gd name="connsiteY7" fmla="*/ 221475 h 942755"/>
                  <a:gd name="connsiteX8" fmla="*/ 0 w 1109996"/>
                  <a:gd name="connsiteY8" fmla="*/ 808071 h 942755"/>
                  <a:gd name="connsiteX9" fmla="*/ 362309 w 1109996"/>
                  <a:gd name="connsiteY9" fmla="*/ 920214 h 942755"/>
                  <a:gd name="connsiteX10" fmla="*/ 884927 w 1109996"/>
                  <a:gd name="connsiteY10" fmla="*/ 938952 h 942755"/>
                  <a:gd name="connsiteX11" fmla="*/ 986692 w 1109996"/>
                  <a:gd name="connsiteY11" fmla="*/ 779541 h 9427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109996" h="942755">
                    <a:moveTo>
                      <a:pt x="986692" y="779541"/>
                    </a:moveTo>
                    <a:cubicBezTo>
                      <a:pt x="1020437" y="749688"/>
                      <a:pt x="1117840" y="705004"/>
                      <a:pt x="1027442" y="592725"/>
                    </a:cubicBezTo>
                    <a:cubicBezTo>
                      <a:pt x="1094896" y="559327"/>
                      <a:pt x="1129012" y="425918"/>
                      <a:pt x="1055972" y="361564"/>
                    </a:cubicBezTo>
                    <a:cubicBezTo>
                      <a:pt x="1119277" y="300790"/>
                      <a:pt x="1137338" y="211439"/>
                      <a:pt x="1053006" y="136378"/>
                    </a:cubicBezTo>
                    <a:cubicBezTo>
                      <a:pt x="1003120" y="125969"/>
                      <a:pt x="1000859" y="129849"/>
                      <a:pt x="974785" y="126584"/>
                    </a:cubicBezTo>
                    <a:cubicBezTo>
                      <a:pt x="855720" y="122614"/>
                      <a:pt x="705087" y="124105"/>
                      <a:pt x="570238" y="122865"/>
                    </a:cubicBezTo>
                    <a:cubicBezTo>
                      <a:pt x="566862" y="73399"/>
                      <a:pt x="578688" y="74034"/>
                      <a:pt x="540584" y="0"/>
                    </a:cubicBezTo>
                    <a:cubicBezTo>
                      <a:pt x="221406" y="48883"/>
                      <a:pt x="181155" y="129460"/>
                      <a:pt x="0" y="221475"/>
                    </a:cubicBezTo>
                    <a:lnTo>
                      <a:pt x="0" y="808071"/>
                    </a:lnTo>
                    <a:cubicBezTo>
                      <a:pt x="69011" y="810946"/>
                      <a:pt x="189780" y="900086"/>
                      <a:pt x="362309" y="920214"/>
                    </a:cubicBezTo>
                    <a:cubicBezTo>
                      <a:pt x="516544" y="944012"/>
                      <a:pt x="753082" y="946522"/>
                      <a:pt x="884927" y="938952"/>
                    </a:cubicBezTo>
                    <a:cubicBezTo>
                      <a:pt x="1065985" y="934556"/>
                      <a:pt x="1049459" y="820975"/>
                      <a:pt x="986692" y="779541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70D3EB5-6D19-4AA7-97B2-CE2D0301C757}"/>
                  </a:ext>
                </a:extLst>
              </p:cNvPr>
              <p:cNvSpPr/>
              <p:nvPr/>
            </p:nvSpPr>
            <p:spPr>
              <a:xfrm>
                <a:off x="2181528" y="3533421"/>
                <a:ext cx="1072717" cy="631267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A692E80B-8CB0-4CD9-9CC3-EBCCCCD5C82D}"/>
                  </a:ext>
                </a:extLst>
              </p:cNvPr>
              <p:cNvSpPr/>
              <p:nvPr/>
            </p:nvSpPr>
            <p:spPr>
              <a:xfrm>
                <a:off x="3254243" y="3562478"/>
                <a:ext cx="246361" cy="504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A90165A2-C510-433E-A97B-5EC3499981D7}"/>
                  </a:ext>
                </a:extLst>
              </p:cNvPr>
              <p:cNvSpPr/>
              <p:nvPr/>
            </p:nvSpPr>
            <p:spPr>
              <a:xfrm>
                <a:off x="3314041" y="3928164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79E2A07-6F9C-4917-BBC9-ECBA8FBE5B87}"/>
              </a:ext>
            </a:extLst>
          </p:cNvPr>
          <p:cNvGrpSpPr/>
          <p:nvPr/>
        </p:nvGrpSpPr>
        <p:grpSpPr>
          <a:xfrm>
            <a:off x="3215054" y="4089970"/>
            <a:ext cx="2928145" cy="735499"/>
            <a:chOff x="2499805" y="4719592"/>
            <a:chExt cx="2694742" cy="677103"/>
          </a:xfrm>
        </p:grpSpPr>
        <p:sp>
          <p:nvSpPr>
            <p:cNvPr id="16" name="Freeform 3">
              <a:extLst>
                <a:ext uri="{FF2B5EF4-FFF2-40B4-BE49-F238E27FC236}">
                  <a16:creationId xmlns:a16="http://schemas.microsoft.com/office/drawing/2014/main" id="{B0980BFE-9FD4-40DC-9CE1-0A5B6EF9D046}"/>
                </a:ext>
              </a:extLst>
            </p:cNvPr>
            <p:cNvSpPr/>
            <p:nvPr/>
          </p:nvSpPr>
          <p:spPr>
            <a:xfrm flipH="1">
              <a:off x="3322830" y="4719592"/>
              <a:ext cx="1871717" cy="630148"/>
            </a:xfrm>
            <a:custGeom>
              <a:avLst/>
              <a:gdLst>
                <a:gd name="connsiteX0" fmla="*/ 5029200 w 5029200"/>
                <a:gd name="connsiteY0" fmla="*/ 666750 h 1752600"/>
                <a:gd name="connsiteX1" fmla="*/ 4848225 w 5029200"/>
                <a:gd name="connsiteY1" fmla="*/ 1752600 h 1752600"/>
                <a:gd name="connsiteX2" fmla="*/ 2238375 w 5029200"/>
                <a:gd name="connsiteY2" fmla="*/ 1219200 h 1752600"/>
                <a:gd name="connsiteX3" fmla="*/ 1914525 w 5029200"/>
                <a:gd name="connsiteY3" fmla="*/ 1085850 h 1752600"/>
                <a:gd name="connsiteX4" fmla="*/ 200025 w 5029200"/>
                <a:gd name="connsiteY4" fmla="*/ 723900 h 1752600"/>
                <a:gd name="connsiteX5" fmla="*/ 323850 w 5029200"/>
                <a:gd name="connsiteY5" fmla="*/ 533400 h 1752600"/>
                <a:gd name="connsiteX6" fmla="*/ 0 w 5029200"/>
                <a:gd name="connsiteY6" fmla="*/ 485775 h 1752600"/>
                <a:gd name="connsiteX7" fmla="*/ 590550 w 5029200"/>
                <a:gd name="connsiteY7" fmla="*/ 266700 h 1752600"/>
                <a:gd name="connsiteX8" fmla="*/ 1495425 w 5029200"/>
                <a:gd name="connsiteY8" fmla="*/ 504825 h 1752600"/>
                <a:gd name="connsiteX9" fmla="*/ 2257425 w 5029200"/>
                <a:gd name="connsiteY9" fmla="*/ 409575 h 1752600"/>
                <a:gd name="connsiteX10" fmla="*/ 2171700 w 5029200"/>
                <a:gd name="connsiteY10" fmla="*/ 409575 h 1752600"/>
                <a:gd name="connsiteX11" fmla="*/ 1476375 w 5029200"/>
                <a:gd name="connsiteY11" fmla="*/ 361950 h 1752600"/>
                <a:gd name="connsiteX12" fmla="*/ 1362075 w 5029200"/>
                <a:gd name="connsiteY12" fmla="*/ 85725 h 1752600"/>
                <a:gd name="connsiteX13" fmla="*/ 2333625 w 5029200"/>
                <a:gd name="connsiteY13" fmla="*/ 0 h 1752600"/>
                <a:gd name="connsiteX14" fmla="*/ 3724275 w 5029200"/>
                <a:gd name="connsiteY14" fmla="*/ 66675 h 1752600"/>
                <a:gd name="connsiteX15" fmla="*/ 5029200 w 5029200"/>
                <a:gd name="connsiteY15" fmla="*/ 666750 h 1752600"/>
                <a:gd name="connsiteX0" fmla="*/ 4973541 w 5077377"/>
                <a:gd name="connsiteY0" fmla="*/ 694580 h 1763901"/>
                <a:gd name="connsiteX1" fmla="*/ 4848225 w 5077377"/>
                <a:gd name="connsiteY1" fmla="*/ 1752600 h 1763901"/>
                <a:gd name="connsiteX2" fmla="*/ 2238375 w 5077377"/>
                <a:gd name="connsiteY2" fmla="*/ 1219200 h 1763901"/>
                <a:gd name="connsiteX3" fmla="*/ 1914525 w 5077377"/>
                <a:gd name="connsiteY3" fmla="*/ 1085850 h 1763901"/>
                <a:gd name="connsiteX4" fmla="*/ 200025 w 5077377"/>
                <a:gd name="connsiteY4" fmla="*/ 723900 h 1763901"/>
                <a:gd name="connsiteX5" fmla="*/ 323850 w 5077377"/>
                <a:gd name="connsiteY5" fmla="*/ 533400 h 1763901"/>
                <a:gd name="connsiteX6" fmla="*/ 0 w 5077377"/>
                <a:gd name="connsiteY6" fmla="*/ 485775 h 1763901"/>
                <a:gd name="connsiteX7" fmla="*/ 590550 w 5077377"/>
                <a:gd name="connsiteY7" fmla="*/ 266700 h 1763901"/>
                <a:gd name="connsiteX8" fmla="*/ 1495425 w 5077377"/>
                <a:gd name="connsiteY8" fmla="*/ 504825 h 1763901"/>
                <a:gd name="connsiteX9" fmla="*/ 2257425 w 5077377"/>
                <a:gd name="connsiteY9" fmla="*/ 409575 h 1763901"/>
                <a:gd name="connsiteX10" fmla="*/ 2171700 w 5077377"/>
                <a:gd name="connsiteY10" fmla="*/ 409575 h 1763901"/>
                <a:gd name="connsiteX11" fmla="*/ 1476375 w 5077377"/>
                <a:gd name="connsiteY11" fmla="*/ 361950 h 1763901"/>
                <a:gd name="connsiteX12" fmla="*/ 1362075 w 5077377"/>
                <a:gd name="connsiteY12" fmla="*/ 85725 h 1763901"/>
                <a:gd name="connsiteX13" fmla="*/ 2333625 w 5077377"/>
                <a:gd name="connsiteY13" fmla="*/ 0 h 1763901"/>
                <a:gd name="connsiteX14" fmla="*/ 3724275 w 5077377"/>
                <a:gd name="connsiteY14" fmla="*/ 66675 h 1763901"/>
                <a:gd name="connsiteX15" fmla="*/ 4973541 w 5077377"/>
                <a:gd name="connsiteY15" fmla="*/ 694580 h 1763901"/>
                <a:gd name="connsiteX0" fmla="*/ 4973541 w 5077377"/>
                <a:gd name="connsiteY0" fmla="*/ 694580 h 1763901"/>
                <a:gd name="connsiteX1" fmla="*/ 4848225 w 5077377"/>
                <a:gd name="connsiteY1" fmla="*/ 1752600 h 1763901"/>
                <a:gd name="connsiteX2" fmla="*/ 2238375 w 5077377"/>
                <a:gd name="connsiteY2" fmla="*/ 1219200 h 1763901"/>
                <a:gd name="connsiteX3" fmla="*/ 1914525 w 5077377"/>
                <a:gd name="connsiteY3" fmla="*/ 1085850 h 1763901"/>
                <a:gd name="connsiteX4" fmla="*/ 200025 w 5077377"/>
                <a:gd name="connsiteY4" fmla="*/ 723900 h 1763901"/>
                <a:gd name="connsiteX5" fmla="*/ 323850 w 5077377"/>
                <a:gd name="connsiteY5" fmla="*/ 533400 h 1763901"/>
                <a:gd name="connsiteX6" fmla="*/ 0 w 5077377"/>
                <a:gd name="connsiteY6" fmla="*/ 485775 h 1763901"/>
                <a:gd name="connsiteX7" fmla="*/ 590550 w 5077377"/>
                <a:gd name="connsiteY7" fmla="*/ 266700 h 1763901"/>
                <a:gd name="connsiteX8" fmla="*/ 1495425 w 5077377"/>
                <a:gd name="connsiteY8" fmla="*/ 504825 h 1763901"/>
                <a:gd name="connsiteX9" fmla="*/ 2257425 w 5077377"/>
                <a:gd name="connsiteY9" fmla="*/ 409575 h 1763901"/>
                <a:gd name="connsiteX10" fmla="*/ 2171700 w 5077377"/>
                <a:gd name="connsiteY10" fmla="*/ 409575 h 1763901"/>
                <a:gd name="connsiteX11" fmla="*/ 1476375 w 5077377"/>
                <a:gd name="connsiteY11" fmla="*/ 361950 h 1763901"/>
                <a:gd name="connsiteX12" fmla="*/ 1362075 w 5077377"/>
                <a:gd name="connsiteY12" fmla="*/ 85725 h 1763901"/>
                <a:gd name="connsiteX13" fmla="*/ 2333625 w 5077377"/>
                <a:gd name="connsiteY13" fmla="*/ 0 h 1763901"/>
                <a:gd name="connsiteX14" fmla="*/ 3724275 w 5077377"/>
                <a:gd name="connsiteY14" fmla="*/ 66675 h 1763901"/>
                <a:gd name="connsiteX15" fmla="*/ 4973541 w 5077377"/>
                <a:gd name="connsiteY15" fmla="*/ 694580 h 1763901"/>
                <a:gd name="connsiteX0" fmla="*/ 4973541 w 5077377"/>
                <a:gd name="connsiteY0" fmla="*/ 694580 h 1763901"/>
                <a:gd name="connsiteX1" fmla="*/ 4848225 w 5077377"/>
                <a:gd name="connsiteY1" fmla="*/ 1752600 h 1763901"/>
                <a:gd name="connsiteX2" fmla="*/ 2238375 w 5077377"/>
                <a:gd name="connsiteY2" fmla="*/ 1219200 h 1763901"/>
                <a:gd name="connsiteX3" fmla="*/ 1914525 w 5077377"/>
                <a:gd name="connsiteY3" fmla="*/ 1085850 h 1763901"/>
                <a:gd name="connsiteX4" fmla="*/ 200025 w 5077377"/>
                <a:gd name="connsiteY4" fmla="*/ 723900 h 1763901"/>
                <a:gd name="connsiteX5" fmla="*/ 323850 w 5077377"/>
                <a:gd name="connsiteY5" fmla="*/ 533400 h 1763901"/>
                <a:gd name="connsiteX6" fmla="*/ 0 w 5077377"/>
                <a:gd name="connsiteY6" fmla="*/ 485775 h 1763901"/>
                <a:gd name="connsiteX7" fmla="*/ 590550 w 5077377"/>
                <a:gd name="connsiteY7" fmla="*/ 266700 h 1763901"/>
                <a:gd name="connsiteX8" fmla="*/ 1495425 w 5077377"/>
                <a:gd name="connsiteY8" fmla="*/ 504825 h 1763901"/>
                <a:gd name="connsiteX9" fmla="*/ 2257425 w 5077377"/>
                <a:gd name="connsiteY9" fmla="*/ 409575 h 1763901"/>
                <a:gd name="connsiteX10" fmla="*/ 2171700 w 5077377"/>
                <a:gd name="connsiteY10" fmla="*/ 409575 h 1763901"/>
                <a:gd name="connsiteX11" fmla="*/ 1476375 w 5077377"/>
                <a:gd name="connsiteY11" fmla="*/ 361950 h 1763901"/>
                <a:gd name="connsiteX12" fmla="*/ 1362075 w 5077377"/>
                <a:gd name="connsiteY12" fmla="*/ 85725 h 1763901"/>
                <a:gd name="connsiteX13" fmla="*/ 2333625 w 5077377"/>
                <a:gd name="connsiteY13" fmla="*/ 0 h 1763901"/>
                <a:gd name="connsiteX14" fmla="*/ 3724275 w 5077377"/>
                <a:gd name="connsiteY14" fmla="*/ 66675 h 1763901"/>
                <a:gd name="connsiteX15" fmla="*/ 4973541 w 5077377"/>
                <a:gd name="connsiteY15" fmla="*/ 694580 h 1763901"/>
                <a:gd name="connsiteX0" fmla="*/ 4973541 w 5077377"/>
                <a:gd name="connsiteY0" fmla="*/ 694580 h 1763901"/>
                <a:gd name="connsiteX1" fmla="*/ 4848225 w 5077377"/>
                <a:gd name="connsiteY1" fmla="*/ 1752600 h 1763901"/>
                <a:gd name="connsiteX2" fmla="*/ 2238375 w 5077377"/>
                <a:gd name="connsiteY2" fmla="*/ 1219200 h 1763901"/>
                <a:gd name="connsiteX3" fmla="*/ 1914525 w 5077377"/>
                <a:gd name="connsiteY3" fmla="*/ 1085850 h 1763901"/>
                <a:gd name="connsiteX4" fmla="*/ 200025 w 5077377"/>
                <a:gd name="connsiteY4" fmla="*/ 723900 h 1763901"/>
                <a:gd name="connsiteX5" fmla="*/ 323850 w 5077377"/>
                <a:gd name="connsiteY5" fmla="*/ 533400 h 1763901"/>
                <a:gd name="connsiteX6" fmla="*/ 0 w 5077377"/>
                <a:gd name="connsiteY6" fmla="*/ 485775 h 1763901"/>
                <a:gd name="connsiteX7" fmla="*/ 590550 w 5077377"/>
                <a:gd name="connsiteY7" fmla="*/ 266700 h 1763901"/>
                <a:gd name="connsiteX8" fmla="*/ 1495425 w 5077377"/>
                <a:gd name="connsiteY8" fmla="*/ 504825 h 1763901"/>
                <a:gd name="connsiteX9" fmla="*/ 2257425 w 5077377"/>
                <a:gd name="connsiteY9" fmla="*/ 409575 h 1763901"/>
                <a:gd name="connsiteX10" fmla="*/ 2171700 w 5077377"/>
                <a:gd name="connsiteY10" fmla="*/ 409575 h 1763901"/>
                <a:gd name="connsiteX11" fmla="*/ 1476375 w 5077377"/>
                <a:gd name="connsiteY11" fmla="*/ 361950 h 1763901"/>
                <a:gd name="connsiteX12" fmla="*/ 1362075 w 5077377"/>
                <a:gd name="connsiteY12" fmla="*/ 85725 h 1763901"/>
                <a:gd name="connsiteX13" fmla="*/ 2333625 w 5077377"/>
                <a:gd name="connsiteY13" fmla="*/ 0 h 1763901"/>
                <a:gd name="connsiteX14" fmla="*/ 3700421 w 5077377"/>
                <a:gd name="connsiteY14" fmla="*/ 82578 h 1763901"/>
                <a:gd name="connsiteX15" fmla="*/ 4973541 w 5077377"/>
                <a:gd name="connsiteY15" fmla="*/ 694580 h 1763901"/>
                <a:gd name="connsiteX0" fmla="*/ 4973541 w 5077377"/>
                <a:gd name="connsiteY0" fmla="*/ 694580 h 1763901"/>
                <a:gd name="connsiteX1" fmla="*/ 4848225 w 5077377"/>
                <a:gd name="connsiteY1" fmla="*/ 1752600 h 1763901"/>
                <a:gd name="connsiteX2" fmla="*/ 2238375 w 5077377"/>
                <a:gd name="connsiteY2" fmla="*/ 1219200 h 1763901"/>
                <a:gd name="connsiteX3" fmla="*/ 1914525 w 5077377"/>
                <a:gd name="connsiteY3" fmla="*/ 1085850 h 1763901"/>
                <a:gd name="connsiteX4" fmla="*/ 200025 w 5077377"/>
                <a:gd name="connsiteY4" fmla="*/ 723900 h 1763901"/>
                <a:gd name="connsiteX5" fmla="*/ 323850 w 5077377"/>
                <a:gd name="connsiteY5" fmla="*/ 533400 h 1763901"/>
                <a:gd name="connsiteX6" fmla="*/ 0 w 5077377"/>
                <a:gd name="connsiteY6" fmla="*/ 485775 h 1763901"/>
                <a:gd name="connsiteX7" fmla="*/ 590550 w 5077377"/>
                <a:gd name="connsiteY7" fmla="*/ 266700 h 1763901"/>
                <a:gd name="connsiteX8" fmla="*/ 1495425 w 5077377"/>
                <a:gd name="connsiteY8" fmla="*/ 504825 h 1763901"/>
                <a:gd name="connsiteX9" fmla="*/ 2257425 w 5077377"/>
                <a:gd name="connsiteY9" fmla="*/ 409575 h 1763901"/>
                <a:gd name="connsiteX10" fmla="*/ 2171700 w 5077377"/>
                <a:gd name="connsiteY10" fmla="*/ 409575 h 1763901"/>
                <a:gd name="connsiteX11" fmla="*/ 1476375 w 5077377"/>
                <a:gd name="connsiteY11" fmla="*/ 361950 h 1763901"/>
                <a:gd name="connsiteX12" fmla="*/ 1362075 w 5077377"/>
                <a:gd name="connsiteY12" fmla="*/ 85725 h 1763901"/>
                <a:gd name="connsiteX13" fmla="*/ 2333625 w 5077377"/>
                <a:gd name="connsiteY13" fmla="*/ 0 h 1763901"/>
                <a:gd name="connsiteX14" fmla="*/ 3700421 w 5077377"/>
                <a:gd name="connsiteY14" fmla="*/ 82578 h 1763901"/>
                <a:gd name="connsiteX15" fmla="*/ 4973541 w 5077377"/>
                <a:gd name="connsiteY15" fmla="*/ 694580 h 1763901"/>
                <a:gd name="connsiteX0" fmla="*/ 4973541 w 5077377"/>
                <a:gd name="connsiteY0" fmla="*/ 775793 h 1845114"/>
                <a:gd name="connsiteX1" fmla="*/ 4848225 w 5077377"/>
                <a:gd name="connsiteY1" fmla="*/ 1833813 h 1845114"/>
                <a:gd name="connsiteX2" fmla="*/ 2238375 w 5077377"/>
                <a:gd name="connsiteY2" fmla="*/ 1300413 h 1845114"/>
                <a:gd name="connsiteX3" fmla="*/ 1914525 w 5077377"/>
                <a:gd name="connsiteY3" fmla="*/ 1167063 h 1845114"/>
                <a:gd name="connsiteX4" fmla="*/ 200025 w 5077377"/>
                <a:gd name="connsiteY4" fmla="*/ 805113 h 1845114"/>
                <a:gd name="connsiteX5" fmla="*/ 323850 w 5077377"/>
                <a:gd name="connsiteY5" fmla="*/ 614613 h 1845114"/>
                <a:gd name="connsiteX6" fmla="*/ 0 w 5077377"/>
                <a:gd name="connsiteY6" fmla="*/ 566988 h 1845114"/>
                <a:gd name="connsiteX7" fmla="*/ 590550 w 5077377"/>
                <a:gd name="connsiteY7" fmla="*/ 347913 h 1845114"/>
                <a:gd name="connsiteX8" fmla="*/ 1495425 w 5077377"/>
                <a:gd name="connsiteY8" fmla="*/ 586038 h 1845114"/>
                <a:gd name="connsiteX9" fmla="*/ 2257425 w 5077377"/>
                <a:gd name="connsiteY9" fmla="*/ 490788 h 1845114"/>
                <a:gd name="connsiteX10" fmla="*/ 2171700 w 5077377"/>
                <a:gd name="connsiteY10" fmla="*/ 490788 h 1845114"/>
                <a:gd name="connsiteX11" fmla="*/ 1476375 w 5077377"/>
                <a:gd name="connsiteY11" fmla="*/ 443163 h 1845114"/>
                <a:gd name="connsiteX12" fmla="*/ 1362075 w 5077377"/>
                <a:gd name="connsiteY12" fmla="*/ 166938 h 1845114"/>
                <a:gd name="connsiteX13" fmla="*/ 2333625 w 5077377"/>
                <a:gd name="connsiteY13" fmla="*/ 81213 h 1845114"/>
                <a:gd name="connsiteX14" fmla="*/ 3700421 w 5077377"/>
                <a:gd name="connsiteY14" fmla="*/ 163791 h 1845114"/>
                <a:gd name="connsiteX15" fmla="*/ 4973541 w 5077377"/>
                <a:gd name="connsiteY15" fmla="*/ 775793 h 1845114"/>
                <a:gd name="connsiteX0" fmla="*/ 4973541 w 5077377"/>
                <a:gd name="connsiteY0" fmla="*/ 771984 h 1841305"/>
                <a:gd name="connsiteX1" fmla="*/ 4848225 w 5077377"/>
                <a:gd name="connsiteY1" fmla="*/ 1830004 h 1841305"/>
                <a:gd name="connsiteX2" fmla="*/ 2238375 w 5077377"/>
                <a:gd name="connsiteY2" fmla="*/ 1296604 h 1841305"/>
                <a:gd name="connsiteX3" fmla="*/ 1914525 w 5077377"/>
                <a:gd name="connsiteY3" fmla="*/ 1163254 h 1841305"/>
                <a:gd name="connsiteX4" fmla="*/ 200025 w 5077377"/>
                <a:gd name="connsiteY4" fmla="*/ 801304 h 1841305"/>
                <a:gd name="connsiteX5" fmla="*/ 323850 w 5077377"/>
                <a:gd name="connsiteY5" fmla="*/ 610804 h 1841305"/>
                <a:gd name="connsiteX6" fmla="*/ 0 w 5077377"/>
                <a:gd name="connsiteY6" fmla="*/ 563179 h 1841305"/>
                <a:gd name="connsiteX7" fmla="*/ 590550 w 5077377"/>
                <a:gd name="connsiteY7" fmla="*/ 344104 h 1841305"/>
                <a:gd name="connsiteX8" fmla="*/ 1495425 w 5077377"/>
                <a:gd name="connsiteY8" fmla="*/ 582229 h 1841305"/>
                <a:gd name="connsiteX9" fmla="*/ 2257425 w 5077377"/>
                <a:gd name="connsiteY9" fmla="*/ 486979 h 1841305"/>
                <a:gd name="connsiteX10" fmla="*/ 2171700 w 5077377"/>
                <a:gd name="connsiteY10" fmla="*/ 486979 h 1841305"/>
                <a:gd name="connsiteX11" fmla="*/ 1476375 w 5077377"/>
                <a:gd name="connsiteY11" fmla="*/ 439354 h 1841305"/>
                <a:gd name="connsiteX12" fmla="*/ 1362075 w 5077377"/>
                <a:gd name="connsiteY12" fmla="*/ 163129 h 1841305"/>
                <a:gd name="connsiteX13" fmla="*/ 2345552 w 5077377"/>
                <a:gd name="connsiteY13" fmla="*/ 89331 h 1841305"/>
                <a:gd name="connsiteX14" fmla="*/ 3700421 w 5077377"/>
                <a:gd name="connsiteY14" fmla="*/ 159982 h 1841305"/>
                <a:gd name="connsiteX15" fmla="*/ 4973541 w 5077377"/>
                <a:gd name="connsiteY15" fmla="*/ 771984 h 1841305"/>
                <a:gd name="connsiteX0" fmla="*/ 4973541 w 5077377"/>
                <a:gd name="connsiteY0" fmla="*/ 814026 h 1883347"/>
                <a:gd name="connsiteX1" fmla="*/ 4848225 w 5077377"/>
                <a:gd name="connsiteY1" fmla="*/ 1872046 h 1883347"/>
                <a:gd name="connsiteX2" fmla="*/ 2238375 w 5077377"/>
                <a:gd name="connsiteY2" fmla="*/ 1338646 h 1883347"/>
                <a:gd name="connsiteX3" fmla="*/ 1914525 w 5077377"/>
                <a:gd name="connsiteY3" fmla="*/ 1205296 h 1883347"/>
                <a:gd name="connsiteX4" fmla="*/ 200025 w 5077377"/>
                <a:gd name="connsiteY4" fmla="*/ 843346 h 1883347"/>
                <a:gd name="connsiteX5" fmla="*/ 323850 w 5077377"/>
                <a:gd name="connsiteY5" fmla="*/ 652846 h 1883347"/>
                <a:gd name="connsiteX6" fmla="*/ 0 w 5077377"/>
                <a:gd name="connsiteY6" fmla="*/ 605221 h 1883347"/>
                <a:gd name="connsiteX7" fmla="*/ 590550 w 5077377"/>
                <a:gd name="connsiteY7" fmla="*/ 386146 h 1883347"/>
                <a:gd name="connsiteX8" fmla="*/ 1495425 w 5077377"/>
                <a:gd name="connsiteY8" fmla="*/ 624271 h 1883347"/>
                <a:gd name="connsiteX9" fmla="*/ 2257425 w 5077377"/>
                <a:gd name="connsiteY9" fmla="*/ 529021 h 1883347"/>
                <a:gd name="connsiteX10" fmla="*/ 2171700 w 5077377"/>
                <a:gd name="connsiteY10" fmla="*/ 529021 h 1883347"/>
                <a:gd name="connsiteX11" fmla="*/ 1476375 w 5077377"/>
                <a:gd name="connsiteY11" fmla="*/ 481396 h 1883347"/>
                <a:gd name="connsiteX12" fmla="*/ 1362075 w 5077377"/>
                <a:gd name="connsiteY12" fmla="*/ 205171 h 1883347"/>
                <a:gd name="connsiteX13" fmla="*/ 2345552 w 5077377"/>
                <a:gd name="connsiteY13" fmla="*/ 131373 h 1883347"/>
                <a:gd name="connsiteX14" fmla="*/ 3700421 w 5077377"/>
                <a:gd name="connsiteY14" fmla="*/ 202024 h 1883347"/>
                <a:gd name="connsiteX15" fmla="*/ 4973541 w 5077377"/>
                <a:gd name="connsiteY15" fmla="*/ 814026 h 1883347"/>
                <a:gd name="connsiteX0" fmla="*/ 4973541 w 5077377"/>
                <a:gd name="connsiteY0" fmla="*/ 814026 h 1883347"/>
                <a:gd name="connsiteX1" fmla="*/ 4848225 w 5077377"/>
                <a:gd name="connsiteY1" fmla="*/ 1872046 h 1883347"/>
                <a:gd name="connsiteX2" fmla="*/ 2238375 w 5077377"/>
                <a:gd name="connsiteY2" fmla="*/ 1338646 h 1883347"/>
                <a:gd name="connsiteX3" fmla="*/ 1914525 w 5077377"/>
                <a:gd name="connsiteY3" fmla="*/ 1205296 h 1883347"/>
                <a:gd name="connsiteX4" fmla="*/ 200025 w 5077377"/>
                <a:gd name="connsiteY4" fmla="*/ 843346 h 1883347"/>
                <a:gd name="connsiteX5" fmla="*/ 323850 w 5077377"/>
                <a:gd name="connsiteY5" fmla="*/ 652846 h 1883347"/>
                <a:gd name="connsiteX6" fmla="*/ 0 w 5077377"/>
                <a:gd name="connsiteY6" fmla="*/ 605221 h 1883347"/>
                <a:gd name="connsiteX7" fmla="*/ 590550 w 5077377"/>
                <a:gd name="connsiteY7" fmla="*/ 386146 h 1883347"/>
                <a:gd name="connsiteX8" fmla="*/ 1495425 w 5077377"/>
                <a:gd name="connsiteY8" fmla="*/ 624271 h 1883347"/>
                <a:gd name="connsiteX9" fmla="*/ 2257425 w 5077377"/>
                <a:gd name="connsiteY9" fmla="*/ 529021 h 1883347"/>
                <a:gd name="connsiteX10" fmla="*/ 2171700 w 5077377"/>
                <a:gd name="connsiteY10" fmla="*/ 529021 h 1883347"/>
                <a:gd name="connsiteX11" fmla="*/ 1476375 w 5077377"/>
                <a:gd name="connsiteY11" fmla="*/ 481396 h 1883347"/>
                <a:gd name="connsiteX12" fmla="*/ 1362075 w 5077377"/>
                <a:gd name="connsiteY12" fmla="*/ 205171 h 1883347"/>
                <a:gd name="connsiteX13" fmla="*/ 2345552 w 5077377"/>
                <a:gd name="connsiteY13" fmla="*/ 131373 h 1883347"/>
                <a:gd name="connsiteX14" fmla="*/ 3700421 w 5077377"/>
                <a:gd name="connsiteY14" fmla="*/ 202024 h 1883347"/>
                <a:gd name="connsiteX15" fmla="*/ 4973541 w 5077377"/>
                <a:gd name="connsiteY15" fmla="*/ 814026 h 1883347"/>
                <a:gd name="connsiteX0" fmla="*/ 4973541 w 5077377"/>
                <a:gd name="connsiteY0" fmla="*/ 814026 h 1883347"/>
                <a:gd name="connsiteX1" fmla="*/ 4848225 w 5077377"/>
                <a:gd name="connsiteY1" fmla="*/ 1872046 h 1883347"/>
                <a:gd name="connsiteX2" fmla="*/ 2238375 w 5077377"/>
                <a:gd name="connsiteY2" fmla="*/ 1338646 h 1883347"/>
                <a:gd name="connsiteX3" fmla="*/ 1914525 w 5077377"/>
                <a:gd name="connsiteY3" fmla="*/ 1205296 h 1883347"/>
                <a:gd name="connsiteX4" fmla="*/ 200025 w 5077377"/>
                <a:gd name="connsiteY4" fmla="*/ 843346 h 1883347"/>
                <a:gd name="connsiteX5" fmla="*/ 323850 w 5077377"/>
                <a:gd name="connsiteY5" fmla="*/ 652846 h 1883347"/>
                <a:gd name="connsiteX6" fmla="*/ 0 w 5077377"/>
                <a:gd name="connsiteY6" fmla="*/ 605221 h 1883347"/>
                <a:gd name="connsiteX7" fmla="*/ 590550 w 5077377"/>
                <a:gd name="connsiteY7" fmla="*/ 386146 h 1883347"/>
                <a:gd name="connsiteX8" fmla="*/ 1495425 w 5077377"/>
                <a:gd name="connsiteY8" fmla="*/ 624271 h 1883347"/>
                <a:gd name="connsiteX9" fmla="*/ 2257425 w 5077377"/>
                <a:gd name="connsiteY9" fmla="*/ 529021 h 1883347"/>
                <a:gd name="connsiteX10" fmla="*/ 2171700 w 5077377"/>
                <a:gd name="connsiteY10" fmla="*/ 529021 h 1883347"/>
                <a:gd name="connsiteX11" fmla="*/ 1476375 w 5077377"/>
                <a:gd name="connsiteY11" fmla="*/ 481396 h 1883347"/>
                <a:gd name="connsiteX12" fmla="*/ 1362075 w 5077377"/>
                <a:gd name="connsiteY12" fmla="*/ 205171 h 1883347"/>
                <a:gd name="connsiteX13" fmla="*/ 2345552 w 5077377"/>
                <a:gd name="connsiteY13" fmla="*/ 131373 h 1883347"/>
                <a:gd name="connsiteX14" fmla="*/ 3700421 w 5077377"/>
                <a:gd name="connsiteY14" fmla="*/ 202024 h 1883347"/>
                <a:gd name="connsiteX15" fmla="*/ 4973541 w 5077377"/>
                <a:gd name="connsiteY15" fmla="*/ 814026 h 1883347"/>
                <a:gd name="connsiteX0" fmla="*/ 4973541 w 5077377"/>
                <a:gd name="connsiteY0" fmla="*/ 814026 h 1883347"/>
                <a:gd name="connsiteX1" fmla="*/ 4848225 w 5077377"/>
                <a:gd name="connsiteY1" fmla="*/ 1872046 h 1883347"/>
                <a:gd name="connsiteX2" fmla="*/ 2238375 w 5077377"/>
                <a:gd name="connsiteY2" fmla="*/ 1338646 h 1883347"/>
                <a:gd name="connsiteX3" fmla="*/ 1914525 w 5077377"/>
                <a:gd name="connsiteY3" fmla="*/ 1205296 h 1883347"/>
                <a:gd name="connsiteX4" fmla="*/ 200025 w 5077377"/>
                <a:gd name="connsiteY4" fmla="*/ 843346 h 1883347"/>
                <a:gd name="connsiteX5" fmla="*/ 323850 w 5077377"/>
                <a:gd name="connsiteY5" fmla="*/ 652846 h 1883347"/>
                <a:gd name="connsiteX6" fmla="*/ 0 w 5077377"/>
                <a:gd name="connsiteY6" fmla="*/ 605221 h 1883347"/>
                <a:gd name="connsiteX7" fmla="*/ 590550 w 5077377"/>
                <a:gd name="connsiteY7" fmla="*/ 386146 h 1883347"/>
                <a:gd name="connsiteX8" fmla="*/ 1495425 w 5077377"/>
                <a:gd name="connsiteY8" fmla="*/ 624271 h 1883347"/>
                <a:gd name="connsiteX9" fmla="*/ 2257425 w 5077377"/>
                <a:gd name="connsiteY9" fmla="*/ 529021 h 1883347"/>
                <a:gd name="connsiteX10" fmla="*/ 2171700 w 5077377"/>
                <a:gd name="connsiteY10" fmla="*/ 529021 h 1883347"/>
                <a:gd name="connsiteX11" fmla="*/ 1476375 w 5077377"/>
                <a:gd name="connsiteY11" fmla="*/ 481396 h 1883347"/>
                <a:gd name="connsiteX12" fmla="*/ 1409783 w 5077377"/>
                <a:gd name="connsiteY12" fmla="*/ 165415 h 1883347"/>
                <a:gd name="connsiteX13" fmla="*/ 2345552 w 5077377"/>
                <a:gd name="connsiteY13" fmla="*/ 131373 h 1883347"/>
                <a:gd name="connsiteX14" fmla="*/ 3700421 w 5077377"/>
                <a:gd name="connsiteY14" fmla="*/ 202024 h 1883347"/>
                <a:gd name="connsiteX15" fmla="*/ 4973541 w 5077377"/>
                <a:gd name="connsiteY15" fmla="*/ 814026 h 1883347"/>
                <a:gd name="connsiteX0" fmla="*/ 4973541 w 5077377"/>
                <a:gd name="connsiteY0" fmla="*/ 814026 h 1883347"/>
                <a:gd name="connsiteX1" fmla="*/ 4848225 w 5077377"/>
                <a:gd name="connsiteY1" fmla="*/ 1872046 h 1883347"/>
                <a:gd name="connsiteX2" fmla="*/ 2238375 w 5077377"/>
                <a:gd name="connsiteY2" fmla="*/ 1338646 h 1883347"/>
                <a:gd name="connsiteX3" fmla="*/ 1914525 w 5077377"/>
                <a:gd name="connsiteY3" fmla="*/ 1205296 h 1883347"/>
                <a:gd name="connsiteX4" fmla="*/ 200025 w 5077377"/>
                <a:gd name="connsiteY4" fmla="*/ 843346 h 1883347"/>
                <a:gd name="connsiteX5" fmla="*/ 323850 w 5077377"/>
                <a:gd name="connsiteY5" fmla="*/ 652846 h 1883347"/>
                <a:gd name="connsiteX6" fmla="*/ 0 w 5077377"/>
                <a:gd name="connsiteY6" fmla="*/ 605221 h 1883347"/>
                <a:gd name="connsiteX7" fmla="*/ 590550 w 5077377"/>
                <a:gd name="connsiteY7" fmla="*/ 386146 h 1883347"/>
                <a:gd name="connsiteX8" fmla="*/ 1495425 w 5077377"/>
                <a:gd name="connsiteY8" fmla="*/ 624271 h 1883347"/>
                <a:gd name="connsiteX9" fmla="*/ 2257425 w 5077377"/>
                <a:gd name="connsiteY9" fmla="*/ 529021 h 1883347"/>
                <a:gd name="connsiteX10" fmla="*/ 2171700 w 5077377"/>
                <a:gd name="connsiteY10" fmla="*/ 529021 h 1883347"/>
                <a:gd name="connsiteX11" fmla="*/ 1476375 w 5077377"/>
                <a:gd name="connsiteY11" fmla="*/ 481396 h 1883347"/>
                <a:gd name="connsiteX12" fmla="*/ 1409783 w 5077377"/>
                <a:gd name="connsiteY12" fmla="*/ 165415 h 1883347"/>
                <a:gd name="connsiteX13" fmla="*/ 2345552 w 5077377"/>
                <a:gd name="connsiteY13" fmla="*/ 131373 h 1883347"/>
                <a:gd name="connsiteX14" fmla="*/ 3700421 w 5077377"/>
                <a:gd name="connsiteY14" fmla="*/ 202024 h 1883347"/>
                <a:gd name="connsiteX15" fmla="*/ 4973541 w 5077377"/>
                <a:gd name="connsiteY15" fmla="*/ 814026 h 1883347"/>
                <a:gd name="connsiteX0" fmla="*/ 4973541 w 5077377"/>
                <a:gd name="connsiteY0" fmla="*/ 814026 h 1883347"/>
                <a:gd name="connsiteX1" fmla="*/ 4848225 w 5077377"/>
                <a:gd name="connsiteY1" fmla="*/ 1872046 h 1883347"/>
                <a:gd name="connsiteX2" fmla="*/ 2238375 w 5077377"/>
                <a:gd name="connsiteY2" fmla="*/ 1338646 h 1883347"/>
                <a:gd name="connsiteX3" fmla="*/ 1914525 w 5077377"/>
                <a:gd name="connsiteY3" fmla="*/ 1205296 h 1883347"/>
                <a:gd name="connsiteX4" fmla="*/ 200025 w 5077377"/>
                <a:gd name="connsiteY4" fmla="*/ 843346 h 1883347"/>
                <a:gd name="connsiteX5" fmla="*/ 323850 w 5077377"/>
                <a:gd name="connsiteY5" fmla="*/ 652846 h 1883347"/>
                <a:gd name="connsiteX6" fmla="*/ 0 w 5077377"/>
                <a:gd name="connsiteY6" fmla="*/ 605221 h 1883347"/>
                <a:gd name="connsiteX7" fmla="*/ 590550 w 5077377"/>
                <a:gd name="connsiteY7" fmla="*/ 386146 h 1883347"/>
                <a:gd name="connsiteX8" fmla="*/ 1495425 w 5077377"/>
                <a:gd name="connsiteY8" fmla="*/ 624271 h 1883347"/>
                <a:gd name="connsiteX9" fmla="*/ 2257425 w 5077377"/>
                <a:gd name="connsiteY9" fmla="*/ 529021 h 1883347"/>
                <a:gd name="connsiteX10" fmla="*/ 2171700 w 5077377"/>
                <a:gd name="connsiteY10" fmla="*/ 529021 h 1883347"/>
                <a:gd name="connsiteX11" fmla="*/ 1476375 w 5077377"/>
                <a:gd name="connsiteY11" fmla="*/ 481396 h 1883347"/>
                <a:gd name="connsiteX12" fmla="*/ 1409783 w 5077377"/>
                <a:gd name="connsiteY12" fmla="*/ 165415 h 1883347"/>
                <a:gd name="connsiteX13" fmla="*/ 2345552 w 5077377"/>
                <a:gd name="connsiteY13" fmla="*/ 131373 h 1883347"/>
                <a:gd name="connsiteX14" fmla="*/ 3700421 w 5077377"/>
                <a:gd name="connsiteY14" fmla="*/ 202024 h 1883347"/>
                <a:gd name="connsiteX15" fmla="*/ 4973541 w 5077377"/>
                <a:gd name="connsiteY15" fmla="*/ 814026 h 1883347"/>
                <a:gd name="connsiteX0" fmla="*/ 4973541 w 5077377"/>
                <a:gd name="connsiteY0" fmla="*/ 814026 h 1883347"/>
                <a:gd name="connsiteX1" fmla="*/ 4848225 w 5077377"/>
                <a:gd name="connsiteY1" fmla="*/ 1872046 h 1883347"/>
                <a:gd name="connsiteX2" fmla="*/ 2238375 w 5077377"/>
                <a:gd name="connsiteY2" fmla="*/ 1338646 h 1883347"/>
                <a:gd name="connsiteX3" fmla="*/ 1914525 w 5077377"/>
                <a:gd name="connsiteY3" fmla="*/ 1205296 h 1883347"/>
                <a:gd name="connsiteX4" fmla="*/ 200025 w 5077377"/>
                <a:gd name="connsiteY4" fmla="*/ 843346 h 1883347"/>
                <a:gd name="connsiteX5" fmla="*/ 323850 w 5077377"/>
                <a:gd name="connsiteY5" fmla="*/ 652846 h 1883347"/>
                <a:gd name="connsiteX6" fmla="*/ 0 w 5077377"/>
                <a:gd name="connsiteY6" fmla="*/ 605221 h 1883347"/>
                <a:gd name="connsiteX7" fmla="*/ 590550 w 5077377"/>
                <a:gd name="connsiteY7" fmla="*/ 386146 h 1883347"/>
                <a:gd name="connsiteX8" fmla="*/ 1495425 w 5077377"/>
                <a:gd name="connsiteY8" fmla="*/ 624271 h 1883347"/>
                <a:gd name="connsiteX9" fmla="*/ 2257425 w 5077377"/>
                <a:gd name="connsiteY9" fmla="*/ 529021 h 1883347"/>
                <a:gd name="connsiteX10" fmla="*/ 2171700 w 5077377"/>
                <a:gd name="connsiteY10" fmla="*/ 529021 h 1883347"/>
                <a:gd name="connsiteX11" fmla="*/ 1476375 w 5077377"/>
                <a:gd name="connsiteY11" fmla="*/ 481396 h 1883347"/>
                <a:gd name="connsiteX12" fmla="*/ 1409783 w 5077377"/>
                <a:gd name="connsiteY12" fmla="*/ 165415 h 1883347"/>
                <a:gd name="connsiteX13" fmla="*/ 2345552 w 5077377"/>
                <a:gd name="connsiteY13" fmla="*/ 131373 h 1883347"/>
                <a:gd name="connsiteX14" fmla="*/ 3700421 w 5077377"/>
                <a:gd name="connsiteY14" fmla="*/ 202024 h 1883347"/>
                <a:gd name="connsiteX15" fmla="*/ 4973541 w 5077377"/>
                <a:gd name="connsiteY15" fmla="*/ 814026 h 1883347"/>
                <a:gd name="connsiteX0" fmla="*/ 4973541 w 5077377"/>
                <a:gd name="connsiteY0" fmla="*/ 814026 h 1883347"/>
                <a:gd name="connsiteX1" fmla="*/ 4848225 w 5077377"/>
                <a:gd name="connsiteY1" fmla="*/ 1872046 h 1883347"/>
                <a:gd name="connsiteX2" fmla="*/ 2238375 w 5077377"/>
                <a:gd name="connsiteY2" fmla="*/ 1338646 h 1883347"/>
                <a:gd name="connsiteX3" fmla="*/ 1914525 w 5077377"/>
                <a:gd name="connsiteY3" fmla="*/ 1205296 h 1883347"/>
                <a:gd name="connsiteX4" fmla="*/ 200025 w 5077377"/>
                <a:gd name="connsiteY4" fmla="*/ 843346 h 1883347"/>
                <a:gd name="connsiteX5" fmla="*/ 323850 w 5077377"/>
                <a:gd name="connsiteY5" fmla="*/ 652846 h 1883347"/>
                <a:gd name="connsiteX6" fmla="*/ 0 w 5077377"/>
                <a:gd name="connsiteY6" fmla="*/ 605221 h 1883347"/>
                <a:gd name="connsiteX7" fmla="*/ 590550 w 5077377"/>
                <a:gd name="connsiteY7" fmla="*/ 386146 h 1883347"/>
                <a:gd name="connsiteX8" fmla="*/ 1495425 w 5077377"/>
                <a:gd name="connsiteY8" fmla="*/ 624271 h 1883347"/>
                <a:gd name="connsiteX9" fmla="*/ 2257425 w 5077377"/>
                <a:gd name="connsiteY9" fmla="*/ 529021 h 1883347"/>
                <a:gd name="connsiteX10" fmla="*/ 2171700 w 5077377"/>
                <a:gd name="connsiteY10" fmla="*/ 529021 h 1883347"/>
                <a:gd name="connsiteX11" fmla="*/ 1659255 w 5077377"/>
                <a:gd name="connsiteY11" fmla="*/ 517177 h 1883347"/>
                <a:gd name="connsiteX12" fmla="*/ 1409783 w 5077377"/>
                <a:gd name="connsiteY12" fmla="*/ 165415 h 1883347"/>
                <a:gd name="connsiteX13" fmla="*/ 2345552 w 5077377"/>
                <a:gd name="connsiteY13" fmla="*/ 131373 h 1883347"/>
                <a:gd name="connsiteX14" fmla="*/ 3700421 w 5077377"/>
                <a:gd name="connsiteY14" fmla="*/ 202024 h 1883347"/>
                <a:gd name="connsiteX15" fmla="*/ 4973541 w 5077377"/>
                <a:gd name="connsiteY15" fmla="*/ 814026 h 1883347"/>
                <a:gd name="connsiteX0" fmla="*/ 4973541 w 5077377"/>
                <a:gd name="connsiteY0" fmla="*/ 814026 h 1883347"/>
                <a:gd name="connsiteX1" fmla="*/ 4848225 w 5077377"/>
                <a:gd name="connsiteY1" fmla="*/ 1872046 h 1883347"/>
                <a:gd name="connsiteX2" fmla="*/ 2238375 w 5077377"/>
                <a:gd name="connsiteY2" fmla="*/ 1338646 h 1883347"/>
                <a:gd name="connsiteX3" fmla="*/ 1914525 w 5077377"/>
                <a:gd name="connsiteY3" fmla="*/ 1205296 h 1883347"/>
                <a:gd name="connsiteX4" fmla="*/ 200025 w 5077377"/>
                <a:gd name="connsiteY4" fmla="*/ 843346 h 1883347"/>
                <a:gd name="connsiteX5" fmla="*/ 323850 w 5077377"/>
                <a:gd name="connsiteY5" fmla="*/ 652846 h 1883347"/>
                <a:gd name="connsiteX6" fmla="*/ 0 w 5077377"/>
                <a:gd name="connsiteY6" fmla="*/ 605221 h 1883347"/>
                <a:gd name="connsiteX7" fmla="*/ 590550 w 5077377"/>
                <a:gd name="connsiteY7" fmla="*/ 386146 h 1883347"/>
                <a:gd name="connsiteX8" fmla="*/ 1495425 w 5077377"/>
                <a:gd name="connsiteY8" fmla="*/ 624271 h 1883347"/>
                <a:gd name="connsiteX9" fmla="*/ 2257425 w 5077377"/>
                <a:gd name="connsiteY9" fmla="*/ 529021 h 1883347"/>
                <a:gd name="connsiteX10" fmla="*/ 2171700 w 5077377"/>
                <a:gd name="connsiteY10" fmla="*/ 529021 h 1883347"/>
                <a:gd name="connsiteX11" fmla="*/ 1659255 w 5077377"/>
                <a:gd name="connsiteY11" fmla="*/ 517177 h 1883347"/>
                <a:gd name="connsiteX12" fmla="*/ 1409783 w 5077377"/>
                <a:gd name="connsiteY12" fmla="*/ 165415 h 1883347"/>
                <a:gd name="connsiteX13" fmla="*/ 2345552 w 5077377"/>
                <a:gd name="connsiteY13" fmla="*/ 131373 h 1883347"/>
                <a:gd name="connsiteX14" fmla="*/ 3700421 w 5077377"/>
                <a:gd name="connsiteY14" fmla="*/ 202024 h 1883347"/>
                <a:gd name="connsiteX15" fmla="*/ 4973541 w 5077377"/>
                <a:gd name="connsiteY15" fmla="*/ 814026 h 1883347"/>
                <a:gd name="connsiteX0" fmla="*/ 4973541 w 5077377"/>
                <a:gd name="connsiteY0" fmla="*/ 814026 h 1883347"/>
                <a:gd name="connsiteX1" fmla="*/ 4848225 w 5077377"/>
                <a:gd name="connsiteY1" fmla="*/ 1872046 h 1883347"/>
                <a:gd name="connsiteX2" fmla="*/ 2238375 w 5077377"/>
                <a:gd name="connsiteY2" fmla="*/ 1338646 h 1883347"/>
                <a:gd name="connsiteX3" fmla="*/ 1914525 w 5077377"/>
                <a:gd name="connsiteY3" fmla="*/ 1205296 h 1883347"/>
                <a:gd name="connsiteX4" fmla="*/ 200025 w 5077377"/>
                <a:gd name="connsiteY4" fmla="*/ 843346 h 1883347"/>
                <a:gd name="connsiteX5" fmla="*/ 323850 w 5077377"/>
                <a:gd name="connsiteY5" fmla="*/ 652846 h 1883347"/>
                <a:gd name="connsiteX6" fmla="*/ 0 w 5077377"/>
                <a:gd name="connsiteY6" fmla="*/ 605221 h 1883347"/>
                <a:gd name="connsiteX7" fmla="*/ 590550 w 5077377"/>
                <a:gd name="connsiteY7" fmla="*/ 386146 h 1883347"/>
                <a:gd name="connsiteX8" fmla="*/ 1495425 w 5077377"/>
                <a:gd name="connsiteY8" fmla="*/ 624271 h 1883347"/>
                <a:gd name="connsiteX9" fmla="*/ 2257425 w 5077377"/>
                <a:gd name="connsiteY9" fmla="*/ 529021 h 1883347"/>
                <a:gd name="connsiteX10" fmla="*/ 1659255 w 5077377"/>
                <a:gd name="connsiteY10" fmla="*/ 517177 h 1883347"/>
                <a:gd name="connsiteX11" fmla="*/ 1409783 w 5077377"/>
                <a:gd name="connsiteY11" fmla="*/ 165415 h 1883347"/>
                <a:gd name="connsiteX12" fmla="*/ 2345552 w 5077377"/>
                <a:gd name="connsiteY12" fmla="*/ 131373 h 1883347"/>
                <a:gd name="connsiteX13" fmla="*/ 3700421 w 5077377"/>
                <a:gd name="connsiteY13" fmla="*/ 202024 h 1883347"/>
                <a:gd name="connsiteX14" fmla="*/ 4973541 w 5077377"/>
                <a:gd name="connsiteY14" fmla="*/ 814026 h 1883347"/>
                <a:gd name="connsiteX0" fmla="*/ 4973541 w 5077377"/>
                <a:gd name="connsiteY0" fmla="*/ 814026 h 1883347"/>
                <a:gd name="connsiteX1" fmla="*/ 4848225 w 5077377"/>
                <a:gd name="connsiteY1" fmla="*/ 1872046 h 1883347"/>
                <a:gd name="connsiteX2" fmla="*/ 2238375 w 5077377"/>
                <a:gd name="connsiteY2" fmla="*/ 1338646 h 1883347"/>
                <a:gd name="connsiteX3" fmla="*/ 1914525 w 5077377"/>
                <a:gd name="connsiteY3" fmla="*/ 1205296 h 1883347"/>
                <a:gd name="connsiteX4" fmla="*/ 200025 w 5077377"/>
                <a:gd name="connsiteY4" fmla="*/ 843346 h 1883347"/>
                <a:gd name="connsiteX5" fmla="*/ 323850 w 5077377"/>
                <a:gd name="connsiteY5" fmla="*/ 652846 h 1883347"/>
                <a:gd name="connsiteX6" fmla="*/ 0 w 5077377"/>
                <a:gd name="connsiteY6" fmla="*/ 605221 h 1883347"/>
                <a:gd name="connsiteX7" fmla="*/ 590550 w 5077377"/>
                <a:gd name="connsiteY7" fmla="*/ 386146 h 1883347"/>
                <a:gd name="connsiteX8" fmla="*/ 1495425 w 5077377"/>
                <a:gd name="connsiteY8" fmla="*/ 624271 h 1883347"/>
                <a:gd name="connsiteX9" fmla="*/ 2225620 w 5077377"/>
                <a:gd name="connsiteY9" fmla="*/ 513119 h 1883347"/>
                <a:gd name="connsiteX10" fmla="*/ 1659255 w 5077377"/>
                <a:gd name="connsiteY10" fmla="*/ 517177 h 1883347"/>
                <a:gd name="connsiteX11" fmla="*/ 1409783 w 5077377"/>
                <a:gd name="connsiteY11" fmla="*/ 165415 h 1883347"/>
                <a:gd name="connsiteX12" fmla="*/ 2345552 w 5077377"/>
                <a:gd name="connsiteY12" fmla="*/ 131373 h 1883347"/>
                <a:gd name="connsiteX13" fmla="*/ 3700421 w 5077377"/>
                <a:gd name="connsiteY13" fmla="*/ 202024 h 1883347"/>
                <a:gd name="connsiteX14" fmla="*/ 4973541 w 5077377"/>
                <a:gd name="connsiteY14" fmla="*/ 814026 h 1883347"/>
                <a:gd name="connsiteX0" fmla="*/ 4973541 w 5077377"/>
                <a:gd name="connsiteY0" fmla="*/ 814026 h 1883347"/>
                <a:gd name="connsiteX1" fmla="*/ 4848225 w 5077377"/>
                <a:gd name="connsiteY1" fmla="*/ 1872046 h 1883347"/>
                <a:gd name="connsiteX2" fmla="*/ 2238375 w 5077377"/>
                <a:gd name="connsiteY2" fmla="*/ 1338646 h 1883347"/>
                <a:gd name="connsiteX3" fmla="*/ 1914525 w 5077377"/>
                <a:gd name="connsiteY3" fmla="*/ 1205296 h 1883347"/>
                <a:gd name="connsiteX4" fmla="*/ 200025 w 5077377"/>
                <a:gd name="connsiteY4" fmla="*/ 843346 h 1883347"/>
                <a:gd name="connsiteX5" fmla="*/ 323850 w 5077377"/>
                <a:gd name="connsiteY5" fmla="*/ 652846 h 1883347"/>
                <a:gd name="connsiteX6" fmla="*/ 0 w 5077377"/>
                <a:gd name="connsiteY6" fmla="*/ 605221 h 1883347"/>
                <a:gd name="connsiteX7" fmla="*/ 590550 w 5077377"/>
                <a:gd name="connsiteY7" fmla="*/ 386146 h 1883347"/>
                <a:gd name="connsiteX8" fmla="*/ 1495425 w 5077377"/>
                <a:gd name="connsiteY8" fmla="*/ 624271 h 1883347"/>
                <a:gd name="connsiteX9" fmla="*/ 2241522 w 5077377"/>
                <a:gd name="connsiteY9" fmla="*/ 536973 h 1883347"/>
                <a:gd name="connsiteX10" fmla="*/ 1659255 w 5077377"/>
                <a:gd name="connsiteY10" fmla="*/ 517177 h 1883347"/>
                <a:gd name="connsiteX11" fmla="*/ 1409783 w 5077377"/>
                <a:gd name="connsiteY11" fmla="*/ 165415 h 1883347"/>
                <a:gd name="connsiteX12" fmla="*/ 2345552 w 5077377"/>
                <a:gd name="connsiteY12" fmla="*/ 131373 h 1883347"/>
                <a:gd name="connsiteX13" fmla="*/ 3700421 w 5077377"/>
                <a:gd name="connsiteY13" fmla="*/ 202024 h 1883347"/>
                <a:gd name="connsiteX14" fmla="*/ 4973541 w 5077377"/>
                <a:gd name="connsiteY14" fmla="*/ 814026 h 1883347"/>
                <a:gd name="connsiteX0" fmla="*/ 4973541 w 5077377"/>
                <a:gd name="connsiteY0" fmla="*/ 814026 h 1883347"/>
                <a:gd name="connsiteX1" fmla="*/ 4848225 w 5077377"/>
                <a:gd name="connsiteY1" fmla="*/ 1872046 h 1883347"/>
                <a:gd name="connsiteX2" fmla="*/ 2238375 w 5077377"/>
                <a:gd name="connsiteY2" fmla="*/ 1338646 h 1883347"/>
                <a:gd name="connsiteX3" fmla="*/ 1914525 w 5077377"/>
                <a:gd name="connsiteY3" fmla="*/ 1205296 h 1883347"/>
                <a:gd name="connsiteX4" fmla="*/ 200025 w 5077377"/>
                <a:gd name="connsiteY4" fmla="*/ 843346 h 1883347"/>
                <a:gd name="connsiteX5" fmla="*/ 323850 w 5077377"/>
                <a:gd name="connsiteY5" fmla="*/ 652846 h 1883347"/>
                <a:gd name="connsiteX6" fmla="*/ 0 w 5077377"/>
                <a:gd name="connsiteY6" fmla="*/ 605221 h 1883347"/>
                <a:gd name="connsiteX7" fmla="*/ 590550 w 5077377"/>
                <a:gd name="connsiteY7" fmla="*/ 386146 h 1883347"/>
                <a:gd name="connsiteX8" fmla="*/ 1495425 w 5077377"/>
                <a:gd name="connsiteY8" fmla="*/ 624271 h 1883347"/>
                <a:gd name="connsiteX9" fmla="*/ 2241522 w 5077377"/>
                <a:gd name="connsiteY9" fmla="*/ 536973 h 1883347"/>
                <a:gd name="connsiteX10" fmla="*/ 1659255 w 5077377"/>
                <a:gd name="connsiteY10" fmla="*/ 517177 h 1883347"/>
                <a:gd name="connsiteX11" fmla="*/ 1409783 w 5077377"/>
                <a:gd name="connsiteY11" fmla="*/ 165415 h 1883347"/>
                <a:gd name="connsiteX12" fmla="*/ 2345552 w 5077377"/>
                <a:gd name="connsiteY12" fmla="*/ 131373 h 1883347"/>
                <a:gd name="connsiteX13" fmla="*/ 3700421 w 5077377"/>
                <a:gd name="connsiteY13" fmla="*/ 202024 h 1883347"/>
                <a:gd name="connsiteX14" fmla="*/ 4973541 w 5077377"/>
                <a:gd name="connsiteY14" fmla="*/ 814026 h 1883347"/>
                <a:gd name="connsiteX0" fmla="*/ 4973541 w 5077377"/>
                <a:gd name="connsiteY0" fmla="*/ 814026 h 1883347"/>
                <a:gd name="connsiteX1" fmla="*/ 4848225 w 5077377"/>
                <a:gd name="connsiteY1" fmla="*/ 1872046 h 1883347"/>
                <a:gd name="connsiteX2" fmla="*/ 2238375 w 5077377"/>
                <a:gd name="connsiteY2" fmla="*/ 1338646 h 1883347"/>
                <a:gd name="connsiteX3" fmla="*/ 1914525 w 5077377"/>
                <a:gd name="connsiteY3" fmla="*/ 1205296 h 1883347"/>
                <a:gd name="connsiteX4" fmla="*/ 200025 w 5077377"/>
                <a:gd name="connsiteY4" fmla="*/ 843346 h 1883347"/>
                <a:gd name="connsiteX5" fmla="*/ 323850 w 5077377"/>
                <a:gd name="connsiteY5" fmla="*/ 652846 h 1883347"/>
                <a:gd name="connsiteX6" fmla="*/ 0 w 5077377"/>
                <a:gd name="connsiteY6" fmla="*/ 605221 h 1883347"/>
                <a:gd name="connsiteX7" fmla="*/ 590550 w 5077377"/>
                <a:gd name="connsiteY7" fmla="*/ 386146 h 1883347"/>
                <a:gd name="connsiteX8" fmla="*/ 1495425 w 5077377"/>
                <a:gd name="connsiteY8" fmla="*/ 624271 h 1883347"/>
                <a:gd name="connsiteX9" fmla="*/ 2241522 w 5077377"/>
                <a:gd name="connsiteY9" fmla="*/ 536973 h 1883347"/>
                <a:gd name="connsiteX10" fmla="*/ 1627450 w 5077377"/>
                <a:gd name="connsiteY10" fmla="*/ 485372 h 1883347"/>
                <a:gd name="connsiteX11" fmla="*/ 1409783 w 5077377"/>
                <a:gd name="connsiteY11" fmla="*/ 165415 h 1883347"/>
                <a:gd name="connsiteX12" fmla="*/ 2345552 w 5077377"/>
                <a:gd name="connsiteY12" fmla="*/ 131373 h 1883347"/>
                <a:gd name="connsiteX13" fmla="*/ 3700421 w 5077377"/>
                <a:gd name="connsiteY13" fmla="*/ 202024 h 1883347"/>
                <a:gd name="connsiteX14" fmla="*/ 4973541 w 5077377"/>
                <a:gd name="connsiteY14" fmla="*/ 814026 h 1883347"/>
                <a:gd name="connsiteX0" fmla="*/ 4973541 w 5077377"/>
                <a:gd name="connsiteY0" fmla="*/ 814026 h 1883347"/>
                <a:gd name="connsiteX1" fmla="*/ 4848225 w 5077377"/>
                <a:gd name="connsiteY1" fmla="*/ 1872046 h 1883347"/>
                <a:gd name="connsiteX2" fmla="*/ 2238375 w 5077377"/>
                <a:gd name="connsiteY2" fmla="*/ 1338646 h 1883347"/>
                <a:gd name="connsiteX3" fmla="*/ 1914525 w 5077377"/>
                <a:gd name="connsiteY3" fmla="*/ 1205296 h 1883347"/>
                <a:gd name="connsiteX4" fmla="*/ 200025 w 5077377"/>
                <a:gd name="connsiteY4" fmla="*/ 843346 h 1883347"/>
                <a:gd name="connsiteX5" fmla="*/ 323850 w 5077377"/>
                <a:gd name="connsiteY5" fmla="*/ 652846 h 1883347"/>
                <a:gd name="connsiteX6" fmla="*/ 0 w 5077377"/>
                <a:gd name="connsiteY6" fmla="*/ 605221 h 1883347"/>
                <a:gd name="connsiteX7" fmla="*/ 590550 w 5077377"/>
                <a:gd name="connsiteY7" fmla="*/ 386146 h 1883347"/>
                <a:gd name="connsiteX8" fmla="*/ 1495425 w 5077377"/>
                <a:gd name="connsiteY8" fmla="*/ 624271 h 1883347"/>
                <a:gd name="connsiteX9" fmla="*/ 2241522 w 5077377"/>
                <a:gd name="connsiteY9" fmla="*/ 536973 h 1883347"/>
                <a:gd name="connsiteX10" fmla="*/ 1627450 w 5077377"/>
                <a:gd name="connsiteY10" fmla="*/ 485372 h 1883347"/>
                <a:gd name="connsiteX11" fmla="*/ 1409783 w 5077377"/>
                <a:gd name="connsiteY11" fmla="*/ 165415 h 1883347"/>
                <a:gd name="connsiteX12" fmla="*/ 2345552 w 5077377"/>
                <a:gd name="connsiteY12" fmla="*/ 131373 h 1883347"/>
                <a:gd name="connsiteX13" fmla="*/ 3700421 w 5077377"/>
                <a:gd name="connsiteY13" fmla="*/ 202024 h 1883347"/>
                <a:gd name="connsiteX14" fmla="*/ 4973541 w 5077377"/>
                <a:gd name="connsiteY14" fmla="*/ 814026 h 1883347"/>
                <a:gd name="connsiteX0" fmla="*/ 4973541 w 5077377"/>
                <a:gd name="connsiteY0" fmla="*/ 814026 h 1883347"/>
                <a:gd name="connsiteX1" fmla="*/ 4848225 w 5077377"/>
                <a:gd name="connsiteY1" fmla="*/ 1872046 h 1883347"/>
                <a:gd name="connsiteX2" fmla="*/ 2238375 w 5077377"/>
                <a:gd name="connsiteY2" fmla="*/ 1338646 h 1883347"/>
                <a:gd name="connsiteX3" fmla="*/ 1914525 w 5077377"/>
                <a:gd name="connsiteY3" fmla="*/ 1205296 h 1883347"/>
                <a:gd name="connsiteX4" fmla="*/ 200025 w 5077377"/>
                <a:gd name="connsiteY4" fmla="*/ 843346 h 1883347"/>
                <a:gd name="connsiteX5" fmla="*/ 323850 w 5077377"/>
                <a:gd name="connsiteY5" fmla="*/ 652846 h 1883347"/>
                <a:gd name="connsiteX6" fmla="*/ 0 w 5077377"/>
                <a:gd name="connsiteY6" fmla="*/ 605221 h 1883347"/>
                <a:gd name="connsiteX7" fmla="*/ 590550 w 5077377"/>
                <a:gd name="connsiteY7" fmla="*/ 386146 h 1883347"/>
                <a:gd name="connsiteX8" fmla="*/ 1495425 w 5077377"/>
                <a:gd name="connsiteY8" fmla="*/ 624271 h 1883347"/>
                <a:gd name="connsiteX9" fmla="*/ 2241522 w 5077377"/>
                <a:gd name="connsiteY9" fmla="*/ 536973 h 1883347"/>
                <a:gd name="connsiteX10" fmla="*/ 1619499 w 5077377"/>
                <a:gd name="connsiteY10" fmla="*/ 513202 h 1883347"/>
                <a:gd name="connsiteX11" fmla="*/ 1409783 w 5077377"/>
                <a:gd name="connsiteY11" fmla="*/ 165415 h 1883347"/>
                <a:gd name="connsiteX12" fmla="*/ 2345552 w 5077377"/>
                <a:gd name="connsiteY12" fmla="*/ 131373 h 1883347"/>
                <a:gd name="connsiteX13" fmla="*/ 3700421 w 5077377"/>
                <a:gd name="connsiteY13" fmla="*/ 202024 h 1883347"/>
                <a:gd name="connsiteX14" fmla="*/ 4973541 w 5077377"/>
                <a:gd name="connsiteY14" fmla="*/ 814026 h 1883347"/>
                <a:gd name="connsiteX0" fmla="*/ 4973541 w 5077377"/>
                <a:gd name="connsiteY0" fmla="*/ 814026 h 1883347"/>
                <a:gd name="connsiteX1" fmla="*/ 4848225 w 5077377"/>
                <a:gd name="connsiteY1" fmla="*/ 1872046 h 1883347"/>
                <a:gd name="connsiteX2" fmla="*/ 2238375 w 5077377"/>
                <a:gd name="connsiteY2" fmla="*/ 1338646 h 1883347"/>
                <a:gd name="connsiteX3" fmla="*/ 1914525 w 5077377"/>
                <a:gd name="connsiteY3" fmla="*/ 1205296 h 1883347"/>
                <a:gd name="connsiteX4" fmla="*/ 200025 w 5077377"/>
                <a:gd name="connsiteY4" fmla="*/ 843346 h 1883347"/>
                <a:gd name="connsiteX5" fmla="*/ 323850 w 5077377"/>
                <a:gd name="connsiteY5" fmla="*/ 652846 h 1883347"/>
                <a:gd name="connsiteX6" fmla="*/ 0 w 5077377"/>
                <a:gd name="connsiteY6" fmla="*/ 605221 h 1883347"/>
                <a:gd name="connsiteX7" fmla="*/ 590550 w 5077377"/>
                <a:gd name="connsiteY7" fmla="*/ 386146 h 1883347"/>
                <a:gd name="connsiteX8" fmla="*/ 1495425 w 5077377"/>
                <a:gd name="connsiteY8" fmla="*/ 624271 h 1883347"/>
                <a:gd name="connsiteX9" fmla="*/ 2241522 w 5077377"/>
                <a:gd name="connsiteY9" fmla="*/ 536973 h 1883347"/>
                <a:gd name="connsiteX10" fmla="*/ 1619499 w 5077377"/>
                <a:gd name="connsiteY10" fmla="*/ 513202 h 1883347"/>
                <a:gd name="connsiteX11" fmla="*/ 1409783 w 5077377"/>
                <a:gd name="connsiteY11" fmla="*/ 165415 h 1883347"/>
                <a:gd name="connsiteX12" fmla="*/ 2345552 w 5077377"/>
                <a:gd name="connsiteY12" fmla="*/ 131373 h 1883347"/>
                <a:gd name="connsiteX13" fmla="*/ 3700421 w 5077377"/>
                <a:gd name="connsiteY13" fmla="*/ 202024 h 1883347"/>
                <a:gd name="connsiteX14" fmla="*/ 4973541 w 5077377"/>
                <a:gd name="connsiteY14" fmla="*/ 814026 h 1883347"/>
                <a:gd name="connsiteX0" fmla="*/ 4973541 w 5077377"/>
                <a:gd name="connsiteY0" fmla="*/ 814026 h 1883347"/>
                <a:gd name="connsiteX1" fmla="*/ 4848225 w 5077377"/>
                <a:gd name="connsiteY1" fmla="*/ 1872046 h 1883347"/>
                <a:gd name="connsiteX2" fmla="*/ 2238375 w 5077377"/>
                <a:gd name="connsiteY2" fmla="*/ 1338646 h 1883347"/>
                <a:gd name="connsiteX3" fmla="*/ 1914525 w 5077377"/>
                <a:gd name="connsiteY3" fmla="*/ 1205296 h 1883347"/>
                <a:gd name="connsiteX4" fmla="*/ 200025 w 5077377"/>
                <a:gd name="connsiteY4" fmla="*/ 843346 h 1883347"/>
                <a:gd name="connsiteX5" fmla="*/ 323850 w 5077377"/>
                <a:gd name="connsiteY5" fmla="*/ 652846 h 1883347"/>
                <a:gd name="connsiteX6" fmla="*/ 0 w 5077377"/>
                <a:gd name="connsiteY6" fmla="*/ 605221 h 1883347"/>
                <a:gd name="connsiteX7" fmla="*/ 590550 w 5077377"/>
                <a:gd name="connsiteY7" fmla="*/ 386146 h 1883347"/>
                <a:gd name="connsiteX8" fmla="*/ 1495425 w 5077377"/>
                <a:gd name="connsiteY8" fmla="*/ 624271 h 1883347"/>
                <a:gd name="connsiteX9" fmla="*/ 2205741 w 5077377"/>
                <a:gd name="connsiteY9" fmla="*/ 525046 h 1883347"/>
                <a:gd name="connsiteX10" fmla="*/ 1619499 w 5077377"/>
                <a:gd name="connsiteY10" fmla="*/ 513202 h 1883347"/>
                <a:gd name="connsiteX11" fmla="*/ 1409783 w 5077377"/>
                <a:gd name="connsiteY11" fmla="*/ 165415 h 1883347"/>
                <a:gd name="connsiteX12" fmla="*/ 2345552 w 5077377"/>
                <a:gd name="connsiteY12" fmla="*/ 131373 h 1883347"/>
                <a:gd name="connsiteX13" fmla="*/ 3700421 w 5077377"/>
                <a:gd name="connsiteY13" fmla="*/ 202024 h 1883347"/>
                <a:gd name="connsiteX14" fmla="*/ 4973541 w 5077377"/>
                <a:gd name="connsiteY14" fmla="*/ 814026 h 1883347"/>
                <a:gd name="connsiteX0" fmla="*/ 4973541 w 5077377"/>
                <a:gd name="connsiteY0" fmla="*/ 814026 h 1883347"/>
                <a:gd name="connsiteX1" fmla="*/ 4848225 w 5077377"/>
                <a:gd name="connsiteY1" fmla="*/ 1872046 h 1883347"/>
                <a:gd name="connsiteX2" fmla="*/ 2238375 w 5077377"/>
                <a:gd name="connsiteY2" fmla="*/ 1338646 h 1883347"/>
                <a:gd name="connsiteX3" fmla="*/ 1914525 w 5077377"/>
                <a:gd name="connsiteY3" fmla="*/ 1205296 h 1883347"/>
                <a:gd name="connsiteX4" fmla="*/ 200025 w 5077377"/>
                <a:gd name="connsiteY4" fmla="*/ 843346 h 1883347"/>
                <a:gd name="connsiteX5" fmla="*/ 323850 w 5077377"/>
                <a:gd name="connsiteY5" fmla="*/ 652846 h 1883347"/>
                <a:gd name="connsiteX6" fmla="*/ 0 w 5077377"/>
                <a:gd name="connsiteY6" fmla="*/ 605221 h 1883347"/>
                <a:gd name="connsiteX7" fmla="*/ 590550 w 5077377"/>
                <a:gd name="connsiteY7" fmla="*/ 386146 h 1883347"/>
                <a:gd name="connsiteX8" fmla="*/ 1495425 w 5077377"/>
                <a:gd name="connsiteY8" fmla="*/ 624271 h 1883347"/>
                <a:gd name="connsiteX9" fmla="*/ 2205741 w 5077377"/>
                <a:gd name="connsiteY9" fmla="*/ 525046 h 1883347"/>
                <a:gd name="connsiteX10" fmla="*/ 1619499 w 5077377"/>
                <a:gd name="connsiteY10" fmla="*/ 513202 h 1883347"/>
                <a:gd name="connsiteX11" fmla="*/ 1409783 w 5077377"/>
                <a:gd name="connsiteY11" fmla="*/ 165415 h 1883347"/>
                <a:gd name="connsiteX12" fmla="*/ 2345552 w 5077377"/>
                <a:gd name="connsiteY12" fmla="*/ 131373 h 1883347"/>
                <a:gd name="connsiteX13" fmla="*/ 3700421 w 5077377"/>
                <a:gd name="connsiteY13" fmla="*/ 202024 h 1883347"/>
                <a:gd name="connsiteX14" fmla="*/ 4973541 w 5077377"/>
                <a:gd name="connsiteY14" fmla="*/ 814026 h 1883347"/>
                <a:gd name="connsiteX0" fmla="*/ 4973541 w 5077377"/>
                <a:gd name="connsiteY0" fmla="*/ 814026 h 1883347"/>
                <a:gd name="connsiteX1" fmla="*/ 4848225 w 5077377"/>
                <a:gd name="connsiteY1" fmla="*/ 1872046 h 1883347"/>
                <a:gd name="connsiteX2" fmla="*/ 2238375 w 5077377"/>
                <a:gd name="connsiteY2" fmla="*/ 1338646 h 1883347"/>
                <a:gd name="connsiteX3" fmla="*/ 1914525 w 5077377"/>
                <a:gd name="connsiteY3" fmla="*/ 1205296 h 1883347"/>
                <a:gd name="connsiteX4" fmla="*/ 200025 w 5077377"/>
                <a:gd name="connsiteY4" fmla="*/ 843346 h 1883347"/>
                <a:gd name="connsiteX5" fmla="*/ 323850 w 5077377"/>
                <a:gd name="connsiteY5" fmla="*/ 652846 h 1883347"/>
                <a:gd name="connsiteX6" fmla="*/ 0 w 5077377"/>
                <a:gd name="connsiteY6" fmla="*/ 605221 h 1883347"/>
                <a:gd name="connsiteX7" fmla="*/ 590550 w 5077377"/>
                <a:gd name="connsiteY7" fmla="*/ 386146 h 1883347"/>
                <a:gd name="connsiteX8" fmla="*/ 1495425 w 5077377"/>
                <a:gd name="connsiteY8" fmla="*/ 624271 h 1883347"/>
                <a:gd name="connsiteX9" fmla="*/ 2205741 w 5077377"/>
                <a:gd name="connsiteY9" fmla="*/ 525046 h 1883347"/>
                <a:gd name="connsiteX10" fmla="*/ 1619499 w 5077377"/>
                <a:gd name="connsiteY10" fmla="*/ 513202 h 1883347"/>
                <a:gd name="connsiteX11" fmla="*/ 1409783 w 5077377"/>
                <a:gd name="connsiteY11" fmla="*/ 165415 h 1883347"/>
                <a:gd name="connsiteX12" fmla="*/ 2345552 w 5077377"/>
                <a:gd name="connsiteY12" fmla="*/ 131373 h 1883347"/>
                <a:gd name="connsiteX13" fmla="*/ 3700421 w 5077377"/>
                <a:gd name="connsiteY13" fmla="*/ 202024 h 1883347"/>
                <a:gd name="connsiteX14" fmla="*/ 4973541 w 5077377"/>
                <a:gd name="connsiteY14" fmla="*/ 814026 h 1883347"/>
                <a:gd name="connsiteX0" fmla="*/ 4973541 w 5077377"/>
                <a:gd name="connsiteY0" fmla="*/ 814026 h 1883347"/>
                <a:gd name="connsiteX1" fmla="*/ 4848225 w 5077377"/>
                <a:gd name="connsiteY1" fmla="*/ 1872046 h 1883347"/>
                <a:gd name="connsiteX2" fmla="*/ 2238375 w 5077377"/>
                <a:gd name="connsiteY2" fmla="*/ 1338646 h 1883347"/>
                <a:gd name="connsiteX3" fmla="*/ 1914525 w 5077377"/>
                <a:gd name="connsiteY3" fmla="*/ 1205296 h 1883347"/>
                <a:gd name="connsiteX4" fmla="*/ 200025 w 5077377"/>
                <a:gd name="connsiteY4" fmla="*/ 843346 h 1883347"/>
                <a:gd name="connsiteX5" fmla="*/ 323850 w 5077377"/>
                <a:gd name="connsiteY5" fmla="*/ 652846 h 1883347"/>
                <a:gd name="connsiteX6" fmla="*/ 0 w 5077377"/>
                <a:gd name="connsiteY6" fmla="*/ 605221 h 1883347"/>
                <a:gd name="connsiteX7" fmla="*/ 590550 w 5077377"/>
                <a:gd name="connsiteY7" fmla="*/ 386146 h 1883347"/>
                <a:gd name="connsiteX8" fmla="*/ 1495425 w 5077377"/>
                <a:gd name="connsiteY8" fmla="*/ 624271 h 1883347"/>
                <a:gd name="connsiteX9" fmla="*/ 2205741 w 5077377"/>
                <a:gd name="connsiteY9" fmla="*/ 525046 h 1883347"/>
                <a:gd name="connsiteX10" fmla="*/ 1619499 w 5077377"/>
                <a:gd name="connsiteY10" fmla="*/ 513202 h 1883347"/>
                <a:gd name="connsiteX11" fmla="*/ 1409783 w 5077377"/>
                <a:gd name="connsiteY11" fmla="*/ 165415 h 1883347"/>
                <a:gd name="connsiteX12" fmla="*/ 2345552 w 5077377"/>
                <a:gd name="connsiteY12" fmla="*/ 131373 h 1883347"/>
                <a:gd name="connsiteX13" fmla="*/ 3700421 w 5077377"/>
                <a:gd name="connsiteY13" fmla="*/ 202024 h 1883347"/>
                <a:gd name="connsiteX14" fmla="*/ 4973541 w 5077377"/>
                <a:gd name="connsiteY14" fmla="*/ 814026 h 1883347"/>
                <a:gd name="connsiteX0" fmla="*/ 4973541 w 5077377"/>
                <a:gd name="connsiteY0" fmla="*/ 814026 h 1883347"/>
                <a:gd name="connsiteX1" fmla="*/ 4848225 w 5077377"/>
                <a:gd name="connsiteY1" fmla="*/ 1872046 h 1883347"/>
                <a:gd name="connsiteX2" fmla="*/ 2238375 w 5077377"/>
                <a:gd name="connsiteY2" fmla="*/ 1338646 h 1883347"/>
                <a:gd name="connsiteX3" fmla="*/ 1914525 w 5077377"/>
                <a:gd name="connsiteY3" fmla="*/ 1205296 h 1883347"/>
                <a:gd name="connsiteX4" fmla="*/ 200025 w 5077377"/>
                <a:gd name="connsiteY4" fmla="*/ 843346 h 1883347"/>
                <a:gd name="connsiteX5" fmla="*/ 323850 w 5077377"/>
                <a:gd name="connsiteY5" fmla="*/ 652846 h 1883347"/>
                <a:gd name="connsiteX6" fmla="*/ 0 w 5077377"/>
                <a:gd name="connsiteY6" fmla="*/ 605221 h 1883347"/>
                <a:gd name="connsiteX7" fmla="*/ 590550 w 5077377"/>
                <a:gd name="connsiteY7" fmla="*/ 386146 h 1883347"/>
                <a:gd name="connsiteX8" fmla="*/ 1495425 w 5077377"/>
                <a:gd name="connsiteY8" fmla="*/ 624271 h 1883347"/>
                <a:gd name="connsiteX9" fmla="*/ 2205741 w 5077377"/>
                <a:gd name="connsiteY9" fmla="*/ 525046 h 1883347"/>
                <a:gd name="connsiteX10" fmla="*/ 1619499 w 5077377"/>
                <a:gd name="connsiteY10" fmla="*/ 513202 h 1883347"/>
                <a:gd name="connsiteX11" fmla="*/ 1409783 w 5077377"/>
                <a:gd name="connsiteY11" fmla="*/ 165415 h 1883347"/>
                <a:gd name="connsiteX12" fmla="*/ 2345552 w 5077377"/>
                <a:gd name="connsiteY12" fmla="*/ 131373 h 1883347"/>
                <a:gd name="connsiteX13" fmla="*/ 3700421 w 5077377"/>
                <a:gd name="connsiteY13" fmla="*/ 202024 h 1883347"/>
                <a:gd name="connsiteX14" fmla="*/ 4973541 w 5077377"/>
                <a:gd name="connsiteY14" fmla="*/ 814026 h 1883347"/>
                <a:gd name="connsiteX0" fmla="*/ 4973541 w 5077377"/>
                <a:gd name="connsiteY0" fmla="*/ 814026 h 1883347"/>
                <a:gd name="connsiteX1" fmla="*/ 4848225 w 5077377"/>
                <a:gd name="connsiteY1" fmla="*/ 1872046 h 1883347"/>
                <a:gd name="connsiteX2" fmla="*/ 2238375 w 5077377"/>
                <a:gd name="connsiteY2" fmla="*/ 1338646 h 1883347"/>
                <a:gd name="connsiteX3" fmla="*/ 1914525 w 5077377"/>
                <a:gd name="connsiteY3" fmla="*/ 1205296 h 1883347"/>
                <a:gd name="connsiteX4" fmla="*/ 200025 w 5077377"/>
                <a:gd name="connsiteY4" fmla="*/ 843346 h 1883347"/>
                <a:gd name="connsiteX5" fmla="*/ 323850 w 5077377"/>
                <a:gd name="connsiteY5" fmla="*/ 652846 h 1883347"/>
                <a:gd name="connsiteX6" fmla="*/ 0 w 5077377"/>
                <a:gd name="connsiteY6" fmla="*/ 605221 h 1883347"/>
                <a:gd name="connsiteX7" fmla="*/ 590550 w 5077377"/>
                <a:gd name="connsiteY7" fmla="*/ 386146 h 1883347"/>
                <a:gd name="connsiteX8" fmla="*/ 1495425 w 5077377"/>
                <a:gd name="connsiteY8" fmla="*/ 624271 h 1883347"/>
                <a:gd name="connsiteX9" fmla="*/ 2205741 w 5077377"/>
                <a:gd name="connsiteY9" fmla="*/ 525046 h 1883347"/>
                <a:gd name="connsiteX10" fmla="*/ 1619499 w 5077377"/>
                <a:gd name="connsiteY10" fmla="*/ 513202 h 1883347"/>
                <a:gd name="connsiteX11" fmla="*/ 1409783 w 5077377"/>
                <a:gd name="connsiteY11" fmla="*/ 165415 h 1883347"/>
                <a:gd name="connsiteX12" fmla="*/ 2345552 w 5077377"/>
                <a:gd name="connsiteY12" fmla="*/ 131373 h 1883347"/>
                <a:gd name="connsiteX13" fmla="*/ 3700421 w 5077377"/>
                <a:gd name="connsiteY13" fmla="*/ 202024 h 1883347"/>
                <a:gd name="connsiteX14" fmla="*/ 4973541 w 5077377"/>
                <a:gd name="connsiteY14" fmla="*/ 814026 h 1883347"/>
                <a:gd name="connsiteX0" fmla="*/ 4973541 w 5077377"/>
                <a:gd name="connsiteY0" fmla="*/ 814026 h 1883347"/>
                <a:gd name="connsiteX1" fmla="*/ 4848225 w 5077377"/>
                <a:gd name="connsiteY1" fmla="*/ 1872046 h 1883347"/>
                <a:gd name="connsiteX2" fmla="*/ 2238375 w 5077377"/>
                <a:gd name="connsiteY2" fmla="*/ 1338646 h 1883347"/>
                <a:gd name="connsiteX3" fmla="*/ 1914525 w 5077377"/>
                <a:gd name="connsiteY3" fmla="*/ 1205296 h 1883347"/>
                <a:gd name="connsiteX4" fmla="*/ 200025 w 5077377"/>
                <a:gd name="connsiteY4" fmla="*/ 843346 h 1883347"/>
                <a:gd name="connsiteX5" fmla="*/ 323850 w 5077377"/>
                <a:gd name="connsiteY5" fmla="*/ 652846 h 1883347"/>
                <a:gd name="connsiteX6" fmla="*/ 0 w 5077377"/>
                <a:gd name="connsiteY6" fmla="*/ 605221 h 1883347"/>
                <a:gd name="connsiteX7" fmla="*/ 590550 w 5077377"/>
                <a:gd name="connsiteY7" fmla="*/ 386146 h 1883347"/>
                <a:gd name="connsiteX8" fmla="*/ 1495425 w 5077377"/>
                <a:gd name="connsiteY8" fmla="*/ 624271 h 1883347"/>
                <a:gd name="connsiteX9" fmla="*/ 2205741 w 5077377"/>
                <a:gd name="connsiteY9" fmla="*/ 525046 h 1883347"/>
                <a:gd name="connsiteX10" fmla="*/ 1619499 w 5077377"/>
                <a:gd name="connsiteY10" fmla="*/ 493323 h 1883347"/>
                <a:gd name="connsiteX11" fmla="*/ 1409783 w 5077377"/>
                <a:gd name="connsiteY11" fmla="*/ 165415 h 1883347"/>
                <a:gd name="connsiteX12" fmla="*/ 2345552 w 5077377"/>
                <a:gd name="connsiteY12" fmla="*/ 131373 h 1883347"/>
                <a:gd name="connsiteX13" fmla="*/ 3700421 w 5077377"/>
                <a:gd name="connsiteY13" fmla="*/ 202024 h 1883347"/>
                <a:gd name="connsiteX14" fmla="*/ 4973541 w 5077377"/>
                <a:gd name="connsiteY14" fmla="*/ 814026 h 1883347"/>
                <a:gd name="connsiteX0" fmla="*/ 4973541 w 5077377"/>
                <a:gd name="connsiteY0" fmla="*/ 814026 h 1883347"/>
                <a:gd name="connsiteX1" fmla="*/ 4848225 w 5077377"/>
                <a:gd name="connsiteY1" fmla="*/ 1872046 h 1883347"/>
                <a:gd name="connsiteX2" fmla="*/ 2238375 w 5077377"/>
                <a:gd name="connsiteY2" fmla="*/ 1338646 h 1883347"/>
                <a:gd name="connsiteX3" fmla="*/ 1914525 w 5077377"/>
                <a:gd name="connsiteY3" fmla="*/ 1205296 h 1883347"/>
                <a:gd name="connsiteX4" fmla="*/ 200025 w 5077377"/>
                <a:gd name="connsiteY4" fmla="*/ 843346 h 1883347"/>
                <a:gd name="connsiteX5" fmla="*/ 323850 w 5077377"/>
                <a:gd name="connsiteY5" fmla="*/ 652846 h 1883347"/>
                <a:gd name="connsiteX6" fmla="*/ 0 w 5077377"/>
                <a:gd name="connsiteY6" fmla="*/ 605221 h 1883347"/>
                <a:gd name="connsiteX7" fmla="*/ 590550 w 5077377"/>
                <a:gd name="connsiteY7" fmla="*/ 386146 h 1883347"/>
                <a:gd name="connsiteX8" fmla="*/ 1495425 w 5077377"/>
                <a:gd name="connsiteY8" fmla="*/ 624271 h 1883347"/>
                <a:gd name="connsiteX9" fmla="*/ 2205741 w 5077377"/>
                <a:gd name="connsiteY9" fmla="*/ 525046 h 1883347"/>
                <a:gd name="connsiteX10" fmla="*/ 1619499 w 5077377"/>
                <a:gd name="connsiteY10" fmla="*/ 493323 h 1883347"/>
                <a:gd name="connsiteX11" fmla="*/ 1409783 w 5077377"/>
                <a:gd name="connsiteY11" fmla="*/ 165415 h 1883347"/>
                <a:gd name="connsiteX12" fmla="*/ 2345552 w 5077377"/>
                <a:gd name="connsiteY12" fmla="*/ 131373 h 1883347"/>
                <a:gd name="connsiteX13" fmla="*/ 3700421 w 5077377"/>
                <a:gd name="connsiteY13" fmla="*/ 202024 h 1883347"/>
                <a:gd name="connsiteX14" fmla="*/ 4973541 w 5077377"/>
                <a:gd name="connsiteY14" fmla="*/ 814026 h 1883347"/>
                <a:gd name="connsiteX0" fmla="*/ 4973541 w 5077377"/>
                <a:gd name="connsiteY0" fmla="*/ 814026 h 1883347"/>
                <a:gd name="connsiteX1" fmla="*/ 4848225 w 5077377"/>
                <a:gd name="connsiteY1" fmla="*/ 1872046 h 1883347"/>
                <a:gd name="connsiteX2" fmla="*/ 2238375 w 5077377"/>
                <a:gd name="connsiteY2" fmla="*/ 1338646 h 1883347"/>
                <a:gd name="connsiteX3" fmla="*/ 1914525 w 5077377"/>
                <a:gd name="connsiteY3" fmla="*/ 1205296 h 1883347"/>
                <a:gd name="connsiteX4" fmla="*/ 200025 w 5077377"/>
                <a:gd name="connsiteY4" fmla="*/ 843346 h 1883347"/>
                <a:gd name="connsiteX5" fmla="*/ 323850 w 5077377"/>
                <a:gd name="connsiteY5" fmla="*/ 652846 h 1883347"/>
                <a:gd name="connsiteX6" fmla="*/ 0 w 5077377"/>
                <a:gd name="connsiteY6" fmla="*/ 605221 h 1883347"/>
                <a:gd name="connsiteX7" fmla="*/ 590550 w 5077377"/>
                <a:gd name="connsiteY7" fmla="*/ 386146 h 1883347"/>
                <a:gd name="connsiteX8" fmla="*/ 1495425 w 5077377"/>
                <a:gd name="connsiteY8" fmla="*/ 624271 h 1883347"/>
                <a:gd name="connsiteX9" fmla="*/ 2205741 w 5077377"/>
                <a:gd name="connsiteY9" fmla="*/ 525046 h 1883347"/>
                <a:gd name="connsiteX10" fmla="*/ 1619499 w 5077377"/>
                <a:gd name="connsiteY10" fmla="*/ 493323 h 1883347"/>
                <a:gd name="connsiteX11" fmla="*/ 1409783 w 5077377"/>
                <a:gd name="connsiteY11" fmla="*/ 165415 h 1883347"/>
                <a:gd name="connsiteX12" fmla="*/ 2345552 w 5077377"/>
                <a:gd name="connsiteY12" fmla="*/ 131373 h 1883347"/>
                <a:gd name="connsiteX13" fmla="*/ 3700421 w 5077377"/>
                <a:gd name="connsiteY13" fmla="*/ 202024 h 1883347"/>
                <a:gd name="connsiteX14" fmla="*/ 4973541 w 5077377"/>
                <a:gd name="connsiteY14" fmla="*/ 814026 h 1883347"/>
                <a:gd name="connsiteX0" fmla="*/ 4973541 w 5077377"/>
                <a:gd name="connsiteY0" fmla="*/ 814026 h 1883347"/>
                <a:gd name="connsiteX1" fmla="*/ 4848225 w 5077377"/>
                <a:gd name="connsiteY1" fmla="*/ 1872046 h 1883347"/>
                <a:gd name="connsiteX2" fmla="*/ 2238375 w 5077377"/>
                <a:gd name="connsiteY2" fmla="*/ 1338646 h 1883347"/>
                <a:gd name="connsiteX3" fmla="*/ 1914525 w 5077377"/>
                <a:gd name="connsiteY3" fmla="*/ 1205296 h 1883347"/>
                <a:gd name="connsiteX4" fmla="*/ 200025 w 5077377"/>
                <a:gd name="connsiteY4" fmla="*/ 843346 h 1883347"/>
                <a:gd name="connsiteX5" fmla="*/ 323850 w 5077377"/>
                <a:gd name="connsiteY5" fmla="*/ 652846 h 1883347"/>
                <a:gd name="connsiteX6" fmla="*/ 0 w 5077377"/>
                <a:gd name="connsiteY6" fmla="*/ 605221 h 1883347"/>
                <a:gd name="connsiteX7" fmla="*/ 590550 w 5077377"/>
                <a:gd name="connsiteY7" fmla="*/ 386146 h 1883347"/>
                <a:gd name="connsiteX8" fmla="*/ 1495425 w 5077377"/>
                <a:gd name="connsiteY8" fmla="*/ 624271 h 1883347"/>
                <a:gd name="connsiteX9" fmla="*/ 2205741 w 5077377"/>
                <a:gd name="connsiteY9" fmla="*/ 525046 h 1883347"/>
                <a:gd name="connsiteX10" fmla="*/ 1619499 w 5077377"/>
                <a:gd name="connsiteY10" fmla="*/ 493323 h 1883347"/>
                <a:gd name="connsiteX11" fmla="*/ 1409783 w 5077377"/>
                <a:gd name="connsiteY11" fmla="*/ 165415 h 1883347"/>
                <a:gd name="connsiteX12" fmla="*/ 2345552 w 5077377"/>
                <a:gd name="connsiteY12" fmla="*/ 131373 h 1883347"/>
                <a:gd name="connsiteX13" fmla="*/ 3700421 w 5077377"/>
                <a:gd name="connsiteY13" fmla="*/ 202024 h 1883347"/>
                <a:gd name="connsiteX14" fmla="*/ 4973541 w 5077377"/>
                <a:gd name="connsiteY14" fmla="*/ 814026 h 1883347"/>
                <a:gd name="connsiteX0" fmla="*/ 4973541 w 5077377"/>
                <a:gd name="connsiteY0" fmla="*/ 814026 h 1883347"/>
                <a:gd name="connsiteX1" fmla="*/ 4848225 w 5077377"/>
                <a:gd name="connsiteY1" fmla="*/ 1872046 h 1883347"/>
                <a:gd name="connsiteX2" fmla="*/ 2238375 w 5077377"/>
                <a:gd name="connsiteY2" fmla="*/ 1338646 h 1883347"/>
                <a:gd name="connsiteX3" fmla="*/ 1914525 w 5077377"/>
                <a:gd name="connsiteY3" fmla="*/ 1205296 h 1883347"/>
                <a:gd name="connsiteX4" fmla="*/ 200025 w 5077377"/>
                <a:gd name="connsiteY4" fmla="*/ 843346 h 1883347"/>
                <a:gd name="connsiteX5" fmla="*/ 323850 w 5077377"/>
                <a:gd name="connsiteY5" fmla="*/ 652846 h 1883347"/>
                <a:gd name="connsiteX6" fmla="*/ 0 w 5077377"/>
                <a:gd name="connsiteY6" fmla="*/ 605221 h 1883347"/>
                <a:gd name="connsiteX7" fmla="*/ 590550 w 5077377"/>
                <a:gd name="connsiteY7" fmla="*/ 386146 h 1883347"/>
                <a:gd name="connsiteX8" fmla="*/ 1495425 w 5077377"/>
                <a:gd name="connsiteY8" fmla="*/ 624271 h 1883347"/>
                <a:gd name="connsiteX9" fmla="*/ 2205741 w 5077377"/>
                <a:gd name="connsiteY9" fmla="*/ 525046 h 1883347"/>
                <a:gd name="connsiteX10" fmla="*/ 1619499 w 5077377"/>
                <a:gd name="connsiteY10" fmla="*/ 493323 h 1883347"/>
                <a:gd name="connsiteX11" fmla="*/ 1409783 w 5077377"/>
                <a:gd name="connsiteY11" fmla="*/ 165415 h 1883347"/>
                <a:gd name="connsiteX12" fmla="*/ 2345552 w 5077377"/>
                <a:gd name="connsiteY12" fmla="*/ 131373 h 1883347"/>
                <a:gd name="connsiteX13" fmla="*/ 3700421 w 5077377"/>
                <a:gd name="connsiteY13" fmla="*/ 202024 h 1883347"/>
                <a:gd name="connsiteX14" fmla="*/ 4973541 w 5077377"/>
                <a:gd name="connsiteY14" fmla="*/ 814026 h 1883347"/>
                <a:gd name="connsiteX0" fmla="*/ 4973541 w 5077377"/>
                <a:gd name="connsiteY0" fmla="*/ 814026 h 1883347"/>
                <a:gd name="connsiteX1" fmla="*/ 4848225 w 5077377"/>
                <a:gd name="connsiteY1" fmla="*/ 1872046 h 1883347"/>
                <a:gd name="connsiteX2" fmla="*/ 2238375 w 5077377"/>
                <a:gd name="connsiteY2" fmla="*/ 1338646 h 1883347"/>
                <a:gd name="connsiteX3" fmla="*/ 1914525 w 5077377"/>
                <a:gd name="connsiteY3" fmla="*/ 1205296 h 1883347"/>
                <a:gd name="connsiteX4" fmla="*/ 200025 w 5077377"/>
                <a:gd name="connsiteY4" fmla="*/ 843346 h 1883347"/>
                <a:gd name="connsiteX5" fmla="*/ 323850 w 5077377"/>
                <a:gd name="connsiteY5" fmla="*/ 652846 h 1883347"/>
                <a:gd name="connsiteX6" fmla="*/ 0 w 5077377"/>
                <a:gd name="connsiteY6" fmla="*/ 605221 h 1883347"/>
                <a:gd name="connsiteX7" fmla="*/ 590550 w 5077377"/>
                <a:gd name="connsiteY7" fmla="*/ 386146 h 1883347"/>
                <a:gd name="connsiteX8" fmla="*/ 1495425 w 5077377"/>
                <a:gd name="connsiteY8" fmla="*/ 624271 h 1883347"/>
                <a:gd name="connsiteX9" fmla="*/ 2205741 w 5077377"/>
                <a:gd name="connsiteY9" fmla="*/ 525046 h 1883347"/>
                <a:gd name="connsiteX10" fmla="*/ 1619499 w 5077377"/>
                <a:gd name="connsiteY10" fmla="*/ 493323 h 1883347"/>
                <a:gd name="connsiteX11" fmla="*/ 1409783 w 5077377"/>
                <a:gd name="connsiteY11" fmla="*/ 165415 h 1883347"/>
                <a:gd name="connsiteX12" fmla="*/ 2345552 w 5077377"/>
                <a:gd name="connsiteY12" fmla="*/ 131373 h 1883347"/>
                <a:gd name="connsiteX13" fmla="*/ 3700421 w 5077377"/>
                <a:gd name="connsiteY13" fmla="*/ 202024 h 1883347"/>
                <a:gd name="connsiteX14" fmla="*/ 4973541 w 5077377"/>
                <a:gd name="connsiteY14" fmla="*/ 814026 h 1883347"/>
                <a:gd name="connsiteX0" fmla="*/ 4973541 w 5077377"/>
                <a:gd name="connsiteY0" fmla="*/ 814026 h 1883347"/>
                <a:gd name="connsiteX1" fmla="*/ 4848225 w 5077377"/>
                <a:gd name="connsiteY1" fmla="*/ 1872046 h 1883347"/>
                <a:gd name="connsiteX2" fmla="*/ 2238375 w 5077377"/>
                <a:gd name="connsiteY2" fmla="*/ 1338646 h 1883347"/>
                <a:gd name="connsiteX3" fmla="*/ 1914525 w 5077377"/>
                <a:gd name="connsiteY3" fmla="*/ 1205296 h 1883347"/>
                <a:gd name="connsiteX4" fmla="*/ 200025 w 5077377"/>
                <a:gd name="connsiteY4" fmla="*/ 843346 h 1883347"/>
                <a:gd name="connsiteX5" fmla="*/ 323850 w 5077377"/>
                <a:gd name="connsiteY5" fmla="*/ 652846 h 1883347"/>
                <a:gd name="connsiteX6" fmla="*/ 0 w 5077377"/>
                <a:gd name="connsiteY6" fmla="*/ 605221 h 1883347"/>
                <a:gd name="connsiteX7" fmla="*/ 590550 w 5077377"/>
                <a:gd name="connsiteY7" fmla="*/ 386146 h 1883347"/>
                <a:gd name="connsiteX8" fmla="*/ 1495425 w 5077377"/>
                <a:gd name="connsiteY8" fmla="*/ 624271 h 1883347"/>
                <a:gd name="connsiteX9" fmla="*/ 2205741 w 5077377"/>
                <a:gd name="connsiteY9" fmla="*/ 525046 h 1883347"/>
                <a:gd name="connsiteX10" fmla="*/ 1619499 w 5077377"/>
                <a:gd name="connsiteY10" fmla="*/ 493323 h 1883347"/>
                <a:gd name="connsiteX11" fmla="*/ 1409783 w 5077377"/>
                <a:gd name="connsiteY11" fmla="*/ 165415 h 1883347"/>
                <a:gd name="connsiteX12" fmla="*/ 2345552 w 5077377"/>
                <a:gd name="connsiteY12" fmla="*/ 131373 h 1883347"/>
                <a:gd name="connsiteX13" fmla="*/ 3700421 w 5077377"/>
                <a:gd name="connsiteY13" fmla="*/ 202024 h 1883347"/>
                <a:gd name="connsiteX14" fmla="*/ 4973541 w 5077377"/>
                <a:gd name="connsiteY14" fmla="*/ 814026 h 1883347"/>
                <a:gd name="connsiteX0" fmla="*/ 4973541 w 5077377"/>
                <a:gd name="connsiteY0" fmla="*/ 814026 h 1883347"/>
                <a:gd name="connsiteX1" fmla="*/ 4848225 w 5077377"/>
                <a:gd name="connsiteY1" fmla="*/ 1872046 h 1883347"/>
                <a:gd name="connsiteX2" fmla="*/ 2238375 w 5077377"/>
                <a:gd name="connsiteY2" fmla="*/ 1338646 h 1883347"/>
                <a:gd name="connsiteX3" fmla="*/ 1914525 w 5077377"/>
                <a:gd name="connsiteY3" fmla="*/ 1205296 h 1883347"/>
                <a:gd name="connsiteX4" fmla="*/ 200025 w 5077377"/>
                <a:gd name="connsiteY4" fmla="*/ 843346 h 1883347"/>
                <a:gd name="connsiteX5" fmla="*/ 323850 w 5077377"/>
                <a:gd name="connsiteY5" fmla="*/ 652846 h 1883347"/>
                <a:gd name="connsiteX6" fmla="*/ 0 w 5077377"/>
                <a:gd name="connsiteY6" fmla="*/ 605221 h 1883347"/>
                <a:gd name="connsiteX7" fmla="*/ 590550 w 5077377"/>
                <a:gd name="connsiteY7" fmla="*/ 386146 h 1883347"/>
                <a:gd name="connsiteX8" fmla="*/ 1495425 w 5077377"/>
                <a:gd name="connsiteY8" fmla="*/ 624271 h 1883347"/>
                <a:gd name="connsiteX9" fmla="*/ 2205741 w 5077377"/>
                <a:gd name="connsiteY9" fmla="*/ 525046 h 1883347"/>
                <a:gd name="connsiteX10" fmla="*/ 1619499 w 5077377"/>
                <a:gd name="connsiteY10" fmla="*/ 493323 h 1883347"/>
                <a:gd name="connsiteX11" fmla="*/ 1409783 w 5077377"/>
                <a:gd name="connsiteY11" fmla="*/ 165415 h 1883347"/>
                <a:gd name="connsiteX12" fmla="*/ 2345552 w 5077377"/>
                <a:gd name="connsiteY12" fmla="*/ 131373 h 1883347"/>
                <a:gd name="connsiteX13" fmla="*/ 3700421 w 5077377"/>
                <a:gd name="connsiteY13" fmla="*/ 202024 h 1883347"/>
                <a:gd name="connsiteX14" fmla="*/ 4973541 w 5077377"/>
                <a:gd name="connsiteY14" fmla="*/ 814026 h 1883347"/>
                <a:gd name="connsiteX0" fmla="*/ 4973541 w 5077377"/>
                <a:gd name="connsiteY0" fmla="*/ 814026 h 1883347"/>
                <a:gd name="connsiteX1" fmla="*/ 4848225 w 5077377"/>
                <a:gd name="connsiteY1" fmla="*/ 1872046 h 1883347"/>
                <a:gd name="connsiteX2" fmla="*/ 2238375 w 5077377"/>
                <a:gd name="connsiteY2" fmla="*/ 1338646 h 1883347"/>
                <a:gd name="connsiteX3" fmla="*/ 1914525 w 5077377"/>
                <a:gd name="connsiteY3" fmla="*/ 1205296 h 1883347"/>
                <a:gd name="connsiteX4" fmla="*/ 200025 w 5077377"/>
                <a:gd name="connsiteY4" fmla="*/ 843346 h 1883347"/>
                <a:gd name="connsiteX5" fmla="*/ 323850 w 5077377"/>
                <a:gd name="connsiteY5" fmla="*/ 652846 h 1883347"/>
                <a:gd name="connsiteX6" fmla="*/ 0 w 5077377"/>
                <a:gd name="connsiteY6" fmla="*/ 605221 h 1883347"/>
                <a:gd name="connsiteX7" fmla="*/ 590550 w 5077377"/>
                <a:gd name="connsiteY7" fmla="*/ 386146 h 1883347"/>
                <a:gd name="connsiteX8" fmla="*/ 1495425 w 5077377"/>
                <a:gd name="connsiteY8" fmla="*/ 624271 h 1883347"/>
                <a:gd name="connsiteX9" fmla="*/ 2205741 w 5077377"/>
                <a:gd name="connsiteY9" fmla="*/ 525046 h 1883347"/>
                <a:gd name="connsiteX10" fmla="*/ 1619499 w 5077377"/>
                <a:gd name="connsiteY10" fmla="*/ 493323 h 1883347"/>
                <a:gd name="connsiteX11" fmla="*/ 1409783 w 5077377"/>
                <a:gd name="connsiteY11" fmla="*/ 165415 h 1883347"/>
                <a:gd name="connsiteX12" fmla="*/ 2345552 w 5077377"/>
                <a:gd name="connsiteY12" fmla="*/ 131373 h 1883347"/>
                <a:gd name="connsiteX13" fmla="*/ 3700421 w 5077377"/>
                <a:gd name="connsiteY13" fmla="*/ 202024 h 1883347"/>
                <a:gd name="connsiteX14" fmla="*/ 4973541 w 5077377"/>
                <a:gd name="connsiteY14" fmla="*/ 814026 h 1883347"/>
                <a:gd name="connsiteX0" fmla="*/ 4977516 w 5081352"/>
                <a:gd name="connsiteY0" fmla="*/ 814026 h 1883347"/>
                <a:gd name="connsiteX1" fmla="*/ 4852200 w 5081352"/>
                <a:gd name="connsiteY1" fmla="*/ 1872046 h 1883347"/>
                <a:gd name="connsiteX2" fmla="*/ 2242350 w 5081352"/>
                <a:gd name="connsiteY2" fmla="*/ 1338646 h 1883347"/>
                <a:gd name="connsiteX3" fmla="*/ 1918500 w 5081352"/>
                <a:gd name="connsiteY3" fmla="*/ 1205296 h 1883347"/>
                <a:gd name="connsiteX4" fmla="*/ 204000 w 5081352"/>
                <a:gd name="connsiteY4" fmla="*/ 843346 h 1883347"/>
                <a:gd name="connsiteX5" fmla="*/ 327825 w 5081352"/>
                <a:gd name="connsiteY5" fmla="*/ 652846 h 1883347"/>
                <a:gd name="connsiteX6" fmla="*/ 0 w 5081352"/>
                <a:gd name="connsiteY6" fmla="*/ 585343 h 1883347"/>
                <a:gd name="connsiteX7" fmla="*/ 594525 w 5081352"/>
                <a:gd name="connsiteY7" fmla="*/ 386146 h 1883347"/>
                <a:gd name="connsiteX8" fmla="*/ 1499400 w 5081352"/>
                <a:gd name="connsiteY8" fmla="*/ 624271 h 1883347"/>
                <a:gd name="connsiteX9" fmla="*/ 2209716 w 5081352"/>
                <a:gd name="connsiteY9" fmla="*/ 525046 h 1883347"/>
                <a:gd name="connsiteX10" fmla="*/ 1623474 w 5081352"/>
                <a:gd name="connsiteY10" fmla="*/ 493323 h 1883347"/>
                <a:gd name="connsiteX11" fmla="*/ 1413758 w 5081352"/>
                <a:gd name="connsiteY11" fmla="*/ 165415 h 1883347"/>
                <a:gd name="connsiteX12" fmla="*/ 2349527 w 5081352"/>
                <a:gd name="connsiteY12" fmla="*/ 131373 h 1883347"/>
                <a:gd name="connsiteX13" fmla="*/ 3704396 w 5081352"/>
                <a:gd name="connsiteY13" fmla="*/ 202024 h 1883347"/>
                <a:gd name="connsiteX14" fmla="*/ 4977516 w 5081352"/>
                <a:gd name="connsiteY14" fmla="*/ 814026 h 1883347"/>
                <a:gd name="connsiteX0" fmla="*/ 4979534 w 5083370"/>
                <a:gd name="connsiteY0" fmla="*/ 814026 h 1883347"/>
                <a:gd name="connsiteX1" fmla="*/ 4854218 w 5083370"/>
                <a:gd name="connsiteY1" fmla="*/ 1872046 h 1883347"/>
                <a:gd name="connsiteX2" fmla="*/ 2244368 w 5083370"/>
                <a:gd name="connsiteY2" fmla="*/ 1338646 h 1883347"/>
                <a:gd name="connsiteX3" fmla="*/ 1920518 w 5083370"/>
                <a:gd name="connsiteY3" fmla="*/ 1205296 h 1883347"/>
                <a:gd name="connsiteX4" fmla="*/ 206018 w 5083370"/>
                <a:gd name="connsiteY4" fmla="*/ 843346 h 1883347"/>
                <a:gd name="connsiteX5" fmla="*/ 329843 w 5083370"/>
                <a:gd name="connsiteY5" fmla="*/ 652846 h 1883347"/>
                <a:gd name="connsiteX6" fmla="*/ 2018 w 5083370"/>
                <a:gd name="connsiteY6" fmla="*/ 585343 h 1883347"/>
                <a:gd name="connsiteX7" fmla="*/ 596543 w 5083370"/>
                <a:gd name="connsiteY7" fmla="*/ 386146 h 1883347"/>
                <a:gd name="connsiteX8" fmla="*/ 1501418 w 5083370"/>
                <a:gd name="connsiteY8" fmla="*/ 624271 h 1883347"/>
                <a:gd name="connsiteX9" fmla="*/ 2211734 w 5083370"/>
                <a:gd name="connsiteY9" fmla="*/ 525046 h 1883347"/>
                <a:gd name="connsiteX10" fmla="*/ 1625492 w 5083370"/>
                <a:gd name="connsiteY10" fmla="*/ 493323 h 1883347"/>
                <a:gd name="connsiteX11" fmla="*/ 1415776 w 5083370"/>
                <a:gd name="connsiteY11" fmla="*/ 165415 h 1883347"/>
                <a:gd name="connsiteX12" fmla="*/ 2351545 w 5083370"/>
                <a:gd name="connsiteY12" fmla="*/ 131373 h 1883347"/>
                <a:gd name="connsiteX13" fmla="*/ 3706414 w 5083370"/>
                <a:gd name="connsiteY13" fmla="*/ 202024 h 1883347"/>
                <a:gd name="connsiteX14" fmla="*/ 4979534 w 5083370"/>
                <a:gd name="connsiteY14" fmla="*/ 814026 h 1883347"/>
                <a:gd name="connsiteX0" fmla="*/ 4979534 w 5083370"/>
                <a:gd name="connsiteY0" fmla="*/ 814026 h 1883347"/>
                <a:gd name="connsiteX1" fmla="*/ 4854218 w 5083370"/>
                <a:gd name="connsiteY1" fmla="*/ 1872046 h 1883347"/>
                <a:gd name="connsiteX2" fmla="*/ 2244368 w 5083370"/>
                <a:gd name="connsiteY2" fmla="*/ 1338646 h 1883347"/>
                <a:gd name="connsiteX3" fmla="*/ 1920518 w 5083370"/>
                <a:gd name="connsiteY3" fmla="*/ 1205296 h 1883347"/>
                <a:gd name="connsiteX4" fmla="*/ 206018 w 5083370"/>
                <a:gd name="connsiteY4" fmla="*/ 843346 h 1883347"/>
                <a:gd name="connsiteX5" fmla="*/ 329843 w 5083370"/>
                <a:gd name="connsiteY5" fmla="*/ 652846 h 1883347"/>
                <a:gd name="connsiteX6" fmla="*/ 2018 w 5083370"/>
                <a:gd name="connsiteY6" fmla="*/ 585343 h 1883347"/>
                <a:gd name="connsiteX7" fmla="*/ 596543 w 5083370"/>
                <a:gd name="connsiteY7" fmla="*/ 386146 h 1883347"/>
                <a:gd name="connsiteX8" fmla="*/ 1501418 w 5083370"/>
                <a:gd name="connsiteY8" fmla="*/ 624271 h 1883347"/>
                <a:gd name="connsiteX9" fmla="*/ 2211734 w 5083370"/>
                <a:gd name="connsiteY9" fmla="*/ 525046 h 1883347"/>
                <a:gd name="connsiteX10" fmla="*/ 1625492 w 5083370"/>
                <a:gd name="connsiteY10" fmla="*/ 493323 h 1883347"/>
                <a:gd name="connsiteX11" fmla="*/ 1415776 w 5083370"/>
                <a:gd name="connsiteY11" fmla="*/ 165415 h 1883347"/>
                <a:gd name="connsiteX12" fmla="*/ 2351545 w 5083370"/>
                <a:gd name="connsiteY12" fmla="*/ 131373 h 1883347"/>
                <a:gd name="connsiteX13" fmla="*/ 3706414 w 5083370"/>
                <a:gd name="connsiteY13" fmla="*/ 202024 h 1883347"/>
                <a:gd name="connsiteX14" fmla="*/ 4979534 w 5083370"/>
                <a:gd name="connsiteY14" fmla="*/ 814026 h 1883347"/>
                <a:gd name="connsiteX0" fmla="*/ 4979534 w 5083370"/>
                <a:gd name="connsiteY0" fmla="*/ 814026 h 1883347"/>
                <a:gd name="connsiteX1" fmla="*/ 4854218 w 5083370"/>
                <a:gd name="connsiteY1" fmla="*/ 1872046 h 1883347"/>
                <a:gd name="connsiteX2" fmla="*/ 2244368 w 5083370"/>
                <a:gd name="connsiteY2" fmla="*/ 1338646 h 1883347"/>
                <a:gd name="connsiteX3" fmla="*/ 1920518 w 5083370"/>
                <a:gd name="connsiteY3" fmla="*/ 1205296 h 1883347"/>
                <a:gd name="connsiteX4" fmla="*/ 170237 w 5083370"/>
                <a:gd name="connsiteY4" fmla="*/ 835395 h 1883347"/>
                <a:gd name="connsiteX5" fmla="*/ 329843 w 5083370"/>
                <a:gd name="connsiteY5" fmla="*/ 652846 h 1883347"/>
                <a:gd name="connsiteX6" fmla="*/ 2018 w 5083370"/>
                <a:gd name="connsiteY6" fmla="*/ 585343 h 1883347"/>
                <a:gd name="connsiteX7" fmla="*/ 596543 w 5083370"/>
                <a:gd name="connsiteY7" fmla="*/ 386146 h 1883347"/>
                <a:gd name="connsiteX8" fmla="*/ 1501418 w 5083370"/>
                <a:gd name="connsiteY8" fmla="*/ 624271 h 1883347"/>
                <a:gd name="connsiteX9" fmla="*/ 2211734 w 5083370"/>
                <a:gd name="connsiteY9" fmla="*/ 525046 h 1883347"/>
                <a:gd name="connsiteX10" fmla="*/ 1625492 w 5083370"/>
                <a:gd name="connsiteY10" fmla="*/ 493323 h 1883347"/>
                <a:gd name="connsiteX11" fmla="*/ 1415776 w 5083370"/>
                <a:gd name="connsiteY11" fmla="*/ 165415 h 1883347"/>
                <a:gd name="connsiteX12" fmla="*/ 2351545 w 5083370"/>
                <a:gd name="connsiteY12" fmla="*/ 131373 h 1883347"/>
                <a:gd name="connsiteX13" fmla="*/ 3706414 w 5083370"/>
                <a:gd name="connsiteY13" fmla="*/ 202024 h 1883347"/>
                <a:gd name="connsiteX14" fmla="*/ 4979534 w 5083370"/>
                <a:gd name="connsiteY14" fmla="*/ 814026 h 1883347"/>
                <a:gd name="connsiteX0" fmla="*/ 4979534 w 5083370"/>
                <a:gd name="connsiteY0" fmla="*/ 814026 h 1883347"/>
                <a:gd name="connsiteX1" fmla="*/ 4854218 w 5083370"/>
                <a:gd name="connsiteY1" fmla="*/ 1872046 h 1883347"/>
                <a:gd name="connsiteX2" fmla="*/ 2244368 w 5083370"/>
                <a:gd name="connsiteY2" fmla="*/ 1338646 h 1883347"/>
                <a:gd name="connsiteX3" fmla="*/ 1920518 w 5083370"/>
                <a:gd name="connsiteY3" fmla="*/ 1205296 h 1883347"/>
                <a:gd name="connsiteX4" fmla="*/ 170237 w 5083370"/>
                <a:gd name="connsiteY4" fmla="*/ 835395 h 1883347"/>
                <a:gd name="connsiteX5" fmla="*/ 329843 w 5083370"/>
                <a:gd name="connsiteY5" fmla="*/ 652846 h 1883347"/>
                <a:gd name="connsiteX6" fmla="*/ 2018 w 5083370"/>
                <a:gd name="connsiteY6" fmla="*/ 585343 h 1883347"/>
                <a:gd name="connsiteX7" fmla="*/ 596543 w 5083370"/>
                <a:gd name="connsiteY7" fmla="*/ 386146 h 1883347"/>
                <a:gd name="connsiteX8" fmla="*/ 1501418 w 5083370"/>
                <a:gd name="connsiteY8" fmla="*/ 624271 h 1883347"/>
                <a:gd name="connsiteX9" fmla="*/ 2211734 w 5083370"/>
                <a:gd name="connsiteY9" fmla="*/ 525046 h 1883347"/>
                <a:gd name="connsiteX10" fmla="*/ 1625492 w 5083370"/>
                <a:gd name="connsiteY10" fmla="*/ 493323 h 1883347"/>
                <a:gd name="connsiteX11" fmla="*/ 1415776 w 5083370"/>
                <a:gd name="connsiteY11" fmla="*/ 165415 h 1883347"/>
                <a:gd name="connsiteX12" fmla="*/ 2351545 w 5083370"/>
                <a:gd name="connsiteY12" fmla="*/ 131373 h 1883347"/>
                <a:gd name="connsiteX13" fmla="*/ 3706414 w 5083370"/>
                <a:gd name="connsiteY13" fmla="*/ 202024 h 1883347"/>
                <a:gd name="connsiteX14" fmla="*/ 4979534 w 5083370"/>
                <a:gd name="connsiteY14" fmla="*/ 814026 h 1883347"/>
                <a:gd name="connsiteX0" fmla="*/ 4979534 w 5083370"/>
                <a:gd name="connsiteY0" fmla="*/ 814026 h 1883347"/>
                <a:gd name="connsiteX1" fmla="*/ 4854218 w 5083370"/>
                <a:gd name="connsiteY1" fmla="*/ 1872046 h 1883347"/>
                <a:gd name="connsiteX2" fmla="*/ 2244368 w 5083370"/>
                <a:gd name="connsiteY2" fmla="*/ 1338646 h 1883347"/>
                <a:gd name="connsiteX3" fmla="*/ 1920518 w 5083370"/>
                <a:gd name="connsiteY3" fmla="*/ 1205296 h 1883347"/>
                <a:gd name="connsiteX4" fmla="*/ 225897 w 5083370"/>
                <a:gd name="connsiteY4" fmla="*/ 879127 h 1883347"/>
                <a:gd name="connsiteX5" fmla="*/ 329843 w 5083370"/>
                <a:gd name="connsiteY5" fmla="*/ 652846 h 1883347"/>
                <a:gd name="connsiteX6" fmla="*/ 2018 w 5083370"/>
                <a:gd name="connsiteY6" fmla="*/ 585343 h 1883347"/>
                <a:gd name="connsiteX7" fmla="*/ 596543 w 5083370"/>
                <a:gd name="connsiteY7" fmla="*/ 386146 h 1883347"/>
                <a:gd name="connsiteX8" fmla="*/ 1501418 w 5083370"/>
                <a:gd name="connsiteY8" fmla="*/ 624271 h 1883347"/>
                <a:gd name="connsiteX9" fmla="*/ 2211734 w 5083370"/>
                <a:gd name="connsiteY9" fmla="*/ 525046 h 1883347"/>
                <a:gd name="connsiteX10" fmla="*/ 1625492 w 5083370"/>
                <a:gd name="connsiteY10" fmla="*/ 493323 h 1883347"/>
                <a:gd name="connsiteX11" fmla="*/ 1415776 w 5083370"/>
                <a:gd name="connsiteY11" fmla="*/ 165415 h 1883347"/>
                <a:gd name="connsiteX12" fmla="*/ 2351545 w 5083370"/>
                <a:gd name="connsiteY12" fmla="*/ 131373 h 1883347"/>
                <a:gd name="connsiteX13" fmla="*/ 3706414 w 5083370"/>
                <a:gd name="connsiteY13" fmla="*/ 202024 h 1883347"/>
                <a:gd name="connsiteX14" fmla="*/ 4979534 w 5083370"/>
                <a:gd name="connsiteY14" fmla="*/ 814026 h 1883347"/>
                <a:gd name="connsiteX0" fmla="*/ 4979534 w 5083370"/>
                <a:gd name="connsiteY0" fmla="*/ 814026 h 1883347"/>
                <a:gd name="connsiteX1" fmla="*/ 4854218 w 5083370"/>
                <a:gd name="connsiteY1" fmla="*/ 1872046 h 1883347"/>
                <a:gd name="connsiteX2" fmla="*/ 2244368 w 5083370"/>
                <a:gd name="connsiteY2" fmla="*/ 1338646 h 1883347"/>
                <a:gd name="connsiteX3" fmla="*/ 1920518 w 5083370"/>
                <a:gd name="connsiteY3" fmla="*/ 1205296 h 1883347"/>
                <a:gd name="connsiteX4" fmla="*/ 225897 w 5083370"/>
                <a:gd name="connsiteY4" fmla="*/ 879127 h 1883347"/>
                <a:gd name="connsiteX5" fmla="*/ 329843 w 5083370"/>
                <a:gd name="connsiteY5" fmla="*/ 652846 h 1883347"/>
                <a:gd name="connsiteX6" fmla="*/ 2018 w 5083370"/>
                <a:gd name="connsiteY6" fmla="*/ 585343 h 1883347"/>
                <a:gd name="connsiteX7" fmla="*/ 596543 w 5083370"/>
                <a:gd name="connsiteY7" fmla="*/ 386146 h 1883347"/>
                <a:gd name="connsiteX8" fmla="*/ 1501418 w 5083370"/>
                <a:gd name="connsiteY8" fmla="*/ 624271 h 1883347"/>
                <a:gd name="connsiteX9" fmla="*/ 2211734 w 5083370"/>
                <a:gd name="connsiteY9" fmla="*/ 525046 h 1883347"/>
                <a:gd name="connsiteX10" fmla="*/ 1625492 w 5083370"/>
                <a:gd name="connsiteY10" fmla="*/ 493323 h 1883347"/>
                <a:gd name="connsiteX11" fmla="*/ 1415776 w 5083370"/>
                <a:gd name="connsiteY11" fmla="*/ 165415 h 1883347"/>
                <a:gd name="connsiteX12" fmla="*/ 2351545 w 5083370"/>
                <a:gd name="connsiteY12" fmla="*/ 131373 h 1883347"/>
                <a:gd name="connsiteX13" fmla="*/ 3706414 w 5083370"/>
                <a:gd name="connsiteY13" fmla="*/ 202024 h 1883347"/>
                <a:gd name="connsiteX14" fmla="*/ 4979534 w 5083370"/>
                <a:gd name="connsiteY14" fmla="*/ 814026 h 1883347"/>
                <a:gd name="connsiteX0" fmla="*/ 4979534 w 5083370"/>
                <a:gd name="connsiteY0" fmla="*/ 814026 h 1883347"/>
                <a:gd name="connsiteX1" fmla="*/ 4854218 w 5083370"/>
                <a:gd name="connsiteY1" fmla="*/ 1872046 h 1883347"/>
                <a:gd name="connsiteX2" fmla="*/ 2244368 w 5083370"/>
                <a:gd name="connsiteY2" fmla="*/ 1338646 h 1883347"/>
                <a:gd name="connsiteX3" fmla="*/ 1920518 w 5083370"/>
                <a:gd name="connsiteY3" fmla="*/ 1205296 h 1883347"/>
                <a:gd name="connsiteX4" fmla="*/ 225897 w 5083370"/>
                <a:gd name="connsiteY4" fmla="*/ 879127 h 1883347"/>
                <a:gd name="connsiteX5" fmla="*/ 329843 w 5083370"/>
                <a:gd name="connsiteY5" fmla="*/ 652846 h 1883347"/>
                <a:gd name="connsiteX6" fmla="*/ 2018 w 5083370"/>
                <a:gd name="connsiteY6" fmla="*/ 585343 h 1883347"/>
                <a:gd name="connsiteX7" fmla="*/ 596543 w 5083370"/>
                <a:gd name="connsiteY7" fmla="*/ 386146 h 1883347"/>
                <a:gd name="connsiteX8" fmla="*/ 1501418 w 5083370"/>
                <a:gd name="connsiteY8" fmla="*/ 624271 h 1883347"/>
                <a:gd name="connsiteX9" fmla="*/ 2211734 w 5083370"/>
                <a:gd name="connsiteY9" fmla="*/ 525046 h 1883347"/>
                <a:gd name="connsiteX10" fmla="*/ 1625492 w 5083370"/>
                <a:gd name="connsiteY10" fmla="*/ 493323 h 1883347"/>
                <a:gd name="connsiteX11" fmla="*/ 1415776 w 5083370"/>
                <a:gd name="connsiteY11" fmla="*/ 165415 h 1883347"/>
                <a:gd name="connsiteX12" fmla="*/ 2351545 w 5083370"/>
                <a:gd name="connsiteY12" fmla="*/ 131373 h 1883347"/>
                <a:gd name="connsiteX13" fmla="*/ 3706414 w 5083370"/>
                <a:gd name="connsiteY13" fmla="*/ 202024 h 1883347"/>
                <a:gd name="connsiteX14" fmla="*/ 4979534 w 5083370"/>
                <a:gd name="connsiteY14" fmla="*/ 814026 h 1883347"/>
                <a:gd name="connsiteX0" fmla="*/ 4979534 w 5083370"/>
                <a:gd name="connsiteY0" fmla="*/ 814026 h 1883347"/>
                <a:gd name="connsiteX1" fmla="*/ 4854218 w 5083370"/>
                <a:gd name="connsiteY1" fmla="*/ 1872046 h 1883347"/>
                <a:gd name="connsiteX2" fmla="*/ 2244368 w 5083370"/>
                <a:gd name="connsiteY2" fmla="*/ 1338646 h 1883347"/>
                <a:gd name="connsiteX3" fmla="*/ 1920518 w 5083370"/>
                <a:gd name="connsiteY3" fmla="*/ 1205296 h 1883347"/>
                <a:gd name="connsiteX4" fmla="*/ 225897 w 5083370"/>
                <a:gd name="connsiteY4" fmla="*/ 879127 h 1883347"/>
                <a:gd name="connsiteX5" fmla="*/ 329843 w 5083370"/>
                <a:gd name="connsiteY5" fmla="*/ 652846 h 1883347"/>
                <a:gd name="connsiteX6" fmla="*/ 2018 w 5083370"/>
                <a:gd name="connsiteY6" fmla="*/ 585343 h 1883347"/>
                <a:gd name="connsiteX7" fmla="*/ 596543 w 5083370"/>
                <a:gd name="connsiteY7" fmla="*/ 386146 h 1883347"/>
                <a:gd name="connsiteX8" fmla="*/ 1501418 w 5083370"/>
                <a:gd name="connsiteY8" fmla="*/ 624271 h 1883347"/>
                <a:gd name="connsiteX9" fmla="*/ 2211734 w 5083370"/>
                <a:gd name="connsiteY9" fmla="*/ 525046 h 1883347"/>
                <a:gd name="connsiteX10" fmla="*/ 1625492 w 5083370"/>
                <a:gd name="connsiteY10" fmla="*/ 493323 h 1883347"/>
                <a:gd name="connsiteX11" fmla="*/ 1415776 w 5083370"/>
                <a:gd name="connsiteY11" fmla="*/ 165415 h 1883347"/>
                <a:gd name="connsiteX12" fmla="*/ 2351545 w 5083370"/>
                <a:gd name="connsiteY12" fmla="*/ 131373 h 1883347"/>
                <a:gd name="connsiteX13" fmla="*/ 3706414 w 5083370"/>
                <a:gd name="connsiteY13" fmla="*/ 202024 h 1883347"/>
                <a:gd name="connsiteX14" fmla="*/ 4979534 w 5083370"/>
                <a:gd name="connsiteY14" fmla="*/ 814026 h 1883347"/>
                <a:gd name="connsiteX0" fmla="*/ 4979534 w 5083370"/>
                <a:gd name="connsiteY0" fmla="*/ 814026 h 1877839"/>
                <a:gd name="connsiteX1" fmla="*/ 4854218 w 5083370"/>
                <a:gd name="connsiteY1" fmla="*/ 1872046 h 1877839"/>
                <a:gd name="connsiteX2" fmla="*/ 2244368 w 5083370"/>
                <a:gd name="connsiteY2" fmla="*/ 1338646 h 1877839"/>
                <a:gd name="connsiteX3" fmla="*/ 1920518 w 5083370"/>
                <a:gd name="connsiteY3" fmla="*/ 1205296 h 1877839"/>
                <a:gd name="connsiteX4" fmla="*/ 225897 w 5083370"/>
                <a:gd name="connsiteY4" fmla="*/ 879127 h 1877839"/>
                <a:gd name="connsiteX5" fmla="*/ 329843 w 5083370"/>
                <a:gd name="connsiteY5" fmla="*/ 652846 h 1877839"/>
                <a:gd name="connsiteX6" fmla="*/ 2018 w 5083370"/>
                <a:gd name="connsiteY6" fmla="*/ 585343 h 1877839"/>
                <a:gd name="connsiteX7" fmla="*/ 596543 w 5083370"/>
                <a:gd name="connsiteY7" fmla="*/ 386146 h 1877839"/>
                <a:gd name="connsiteX8" fmla="*/ 1501418 w 5083370"/>
                <a:gd name="connsiteY8" fmla="*/ 624271 h 1877839"/>
                <a:gd name="connsiteX9" fmla="*/ 2211734 w 5083370"/>
                <a:gd name="connsiteY9" fmla="*/ 525046 h 1877839"/>
                <a:gd name="connsiteX10" fmla="*/ 1625492 w 5083370"/>
                <a:gd name="connsiteY10" fmla="*/ 493323 h 1877839"/>
                <a:gd name="connsiteX11" fmla="*/ 1415776 w 5083370"/>
                <a:gd name="connsiteY11" fmla="*/ 165415 h 1877839"/>
                <a:gd name="connsiteX12" fmla="*/ 2351545 w 5083370"/>
                <a:gd name="connsiteY12" fmla="*/ 131373 h 1877839"/>
                <a:gd name="connsiteX13" fmla="*/ 3706414 w 5083370"/>
                <a:gd name="connsiteY13" fmla="*/ 202024 h 1877839"/>
                <a:gd name="connsiteX14" fmla="*/ 4979534 w 5083370"/>
                <a:gd name="connsiteY14" fmla="*/ 814026 h 1877839"/>
                <a:gd name="connsiteX0" fmla="*/ 4979534 w 5083370"/>
                <a:gd name="connsiteY0" fmla="*/ 814026 h 1877839"/>
                <a:gd name="connsiteX1" fmla="*/ 4854218 w 5083370"/>
                <a:gd name="connsiteY1" fmla="*/ 1872046 h 1877839"/>
                <a:gd name="connsiteX2" fmla="*/ 2244368 w 5083370"/>
                <a:gd name="connsiteY2" fmla="*/ 1338646 h 1877839"/>
                <a:gd name="connsiteX3" fmla="*/ 1920518 w 5083370"/>
                <a:gd name="connsiteY3" fmla="*/ 1205296 h 1877839"/>
                <a:gd name="connsiteX4" fmla="*/ 225897 w 5083370"/>
                <a:gd name="connsiteY4" fmla="*/ 879127 h 1877839"/>
                <a:gd name="connsiteX5" fmla="*/ 329843 w 5083370"/>
                <a:gd name="connsiteY5" fmla="*/ 652846 h 1877839"/>
                <a:gd name="connsiteX6" fmla="*/ 2018 w 5083370"/>
                <a:gd name="connsiteY6" fmla="*/ 585343 h 1877839"/>
                <a:gd name="connsiteX7" fmla="*/ 596543 w 5083370"/>
                <a:gd name="connsiteY7" fmla="*/ 386146 h 1877839"/>
                <a:gd name="connsiteX8" fmla="*/ 1501418 w 5083370"/>
                <a:gd name="connsiteY8" fmla="*/ 624271 h 1877839"/>
                <a:gd name="connsiteX9" fmla="*/ 2211734 w 5083370"/>
                <a:gd name="connsiteY9" fmla="*/ 525046 h 1877839"/>
                <a:gd name="connsiteX10" fmla="*/ 1625492 w 5083370"/>
                <a:gd name="connsiteY10" fmla="*/ 493323 h 1877839"/>
                <a:gd name="connsiteX11" fmla="*/ 1415776 w 5083370"/>
                <a:gd name="connsiteY11" fmla="*/ 165415 h 1877839"/>
                <a:gd name="connsiteX12" fmla="*/ 2351545 w 5083370"/>
                <a:gd name="connsiteY12" fmla="*/ 131373 h 1877839"/>
                <a:gd name="connsiteX13" fmla="*/ 3706414 w 5083370"/>
                <a:gd name="connsiteY13" fmla="*/ 202024 h 1877839"/>
                <a:gd name="connsiteX14" fmla="*/ 4979534 w 5083370"/>
                <a:gd name="connsiteY14" fmla="*/ 814026 h 1877839"/>
                <a:gd name="connsiteX0" fmla="*/ 4979534 w 5083370"/>
                <a:gd name="connsiteY0" fmla="*/ 814026 h 1877839"/>
                <a:gd name="connsiteX1" fmla="*/ 4854218 w 5083370"/>
                <a:gd name="connsiteY1" fmla="*/ 1872046 h 1877839"/>
                <a:gd name="connsiteX2" fmla="*/ 2244368 w 5083370"/>
                <a:gd name="connsiteY2" fmla="*/ 1338646 h 1877839"/>
                <a:gd name="connsiteX3" fmla="*/ 1829078 w 5083370"/>
                <a:gd name="connsiteY3" fmla="*/ 1181443 h 1877839"/>
                <a:gd name="connsiteX4" fmla="*/ 225897 w 5083370"/>
                <a:gd name="connsiteY4" fmla="*/ 879127 h 1877839"/>
                <a:gd name="connsiteX5" fmla="*/ 329843 w 5083370"/>
                <a:gd name="connsiteY5" fmla="*/ 652846 h 1877839"/>
                <a:gd name="connsiteX6" fmla="*/ 2018 w 5083370"/>
                <a:gd name="connsiteY6" fmla="*/ 585343 h 1877839"/>
                <a:gd name="connsiteX7" fmla="*/ 596543 w 5083370"/>
                <a:gd name="connsiteY7" fmla="*/ 386146 h 1877839"/>
                <a:gd name="connsiteX8" fmla="*/ 1501418 w 5083370"/>
                <a:gd name="connsiteY8" fmla="*/ 624271 h 1877839"/>
                <a:gd name="connsiteX9" fmla="*/ 2211734 w 5083370"/>
                <a:gd name="connsiteY9" fmla="*/ 525046 h 1877839"/>
                <a:gd name="connsiteX10" fmla="*/ 1625492 w 5083370"/>
                <a:gd name="connsiteY10" fmla="*/ 493323 h 1877839"/>
                <a:gd name="connsiteX11" fmla="*/ 1415776 w 5083370"/>
                <a:gd name="connsiteY11" fmla="*/ 165415 h 1877839"/>
                <a:gd name="connsiteX12" fmla="*/ 2351545 w 5083370"/>
                <a:gd name="connsiteY12" fmla="*/ 131373 h 1877839"/>
                <a:gd name="connsiteX13" fmla="*/ 3706414 w 5083370"/>
                <a:gd name="connsiteY13" fmla="*/ 202024 h 1877839"/>
                <a:gd name="connsiteX14" fmla="*/ 4979534 w 5083370"/>
                <a:gd name="connsiteY14" fmla="*/ 814026 h 1877839"/>
                <a:gd name="connsiteX0" fmla="*/ 4979534 w 5083370"/>
                <a:gd name="connsiteY0" fmla="*/ 814026 h 1880329"/>
                <a:gd name="connsiteX1" fmla="*/ 4854218 w 5083370"/>
                <a:gd name="connsiteY1" fmla="*/ 1872046 h 1880329"/>
                <a:gd name="connsiteX2" fmla="*/ 2244368 w 5083370"/>
                <a:gd name="connsiteY2" fmla="*/ 1338646 h 1880329"/>
                <a:gd name="connsiteX3" fmla="*/ 1829078 w 5083370"/>
                <a:gd name="connsiteY3" fmla="*/ 1181443 h 1880329"/>
                <a:gd name="connsiteX4" fmla="*/ 225897 w 5083370"/>
                <a:gd name="connsiteY4" fmla="*/ 879127 h 1880329"/>
                <a:gd name="connsiteX5" fmla="*/ 329843 w 5083370"/>
                <a:gd name="connsiteY5" fmla="*/ 652846 h 1880329"/>
                <a:gd name="connsiteX6" fmla="*/ 2018 w 5083370"/>
                <a:gd name="connsiteY6" fmla="*/ 585343 h 1880329"/>
                <a:gd name="connsiteX7" fmla="*/ 596543 w 5083370"/>
                <a:gd name="connsiteY7" fmla="*/ 386146 h 1880329"/>
                <a:gd name="connsiteX8" fmla="*/ 1501418 w 5083370"/>
                <a:gd name="connsiteY8" fmla="*/ 624271 h 1880329"/>
                <a:gd name="connsiteX9" fmla="*/ 2211734 w 5083370"/>
                <a:gd name="connsiteY9" fmla="*/ 525046 h 1880329"/>
                <a:gd name="connsiteX10" fmla="*/ 1625492 w 5083370"/>
                <a:gd name="connsiteY10" fmla="*/ 493323 h 1880329"/>
                <a:gd name="connsiteX11" fmla="*/ 1415776 w 5083370"/>
                <a:gd name="connsiteY11" fmla="*/ 165415 h 1880329"/>
                <a:gd name="connsiteX12" fmla="*/ 2351545 w 5083370"/>
                <a:gd name="connsiteY12" fmla="*/ 131373 h 1880329"/>
                <a:gd name="connsiteX13" fmla="*/ 3706414 w 5083370"/>
                <a:gd name="connsiteY13" fmla="*/ 202024 h 1880329"/>
                <a:gd name="connsiteX14" fmla="*/ 4979534 w 5083370"/>
                <a:gd name="connsiteY14" fmla="*/ 814026 h 1880329"/>
                <a:gd name="connsiteX0" fmla="*/ 4979534 w 5083370"/>
                <a:gd name="connsiteY0" fmla="*/ 814026 h 1880329"/>
                <a:gd name="connsiteX1" fmla="*/ 4854218 w 5083370"/>
                <a:gd name="connsiteY1" fmla="*/ 1872046 h 1880329"/>
                <a:gd name="connsiteX2" fmla="*/ 2244368 w 5083370"/>
                <a:gd name="connsiteY2" fmla="*/ 1338646 h 1880329"/>
                <a:gd name="connsiteX3" fmla="*/ 1829078 w 5083370"/>
                <a:gd name="connsiteY3" fmla="*/ 1181443 h 1880329"/>
                <a:gd name="connsiteX4" fmla="*/ 225897 w 5083370"/>
                <a:gd name="connsiteY4" fmla="*/ 879127 h 1880329"/>
                <a:gd name="connsiteX5" fmla="*/ 329843 w 5083370"/>
                <a:gd name="connsiteY5" fmla="*/ 652846 h 1880329"/>
                <a:gd name="connsiteX6" fmla="*/ 2018 w 5083370"/>
                <a:gd name="connsiteY6" fmla="*/ 585343 h 1880329"/>
                <a:gd name="connsiteX7" fmla="*/ 596543 w 5083370"/>
                <a:gd name="connsiteY7" fmla="*/ 386146 h 1880329"/>
                <a:gd name="connsiteX8" fmla="*/ 1501418 w 5083370"/>
                <a:gd name="connsiteY8" fmla="*/ 624271 h 1880329"/>
                <a:gd name="connsiteX9" fmla="*/ 2211734 w 5083370"/>
                <a:gd name="connsiteY9" fmla="*/ 525046 h 1880329"/>
                <a:gd name="connsiteX10" fmla="*/ 1625492 w 5083370"/>
                <a:gd name="connsiteY10" fmla="*/ 493323 h 1880329"/>
                <a:gd name="connsiteX11" fmla="*/ 1415776 w 5083370"/>
                <a:gd name="connsiteY11" fmla="*/ 165415 h 1880329"/>
                <a:gd name="connsiteX12" fmla="*/ 2351545 w 5083370"/>
                <a:gd name="connsiteY12" fmla="*/ 131373 h 1880329"/>
                <a:gd name="connsiteX13" fmla="*/ 3706414 w 5083370"/>
                <a:gd name="connsiteY13" fmla="*/ 202024 h 1880329"/>
                <a:gd name="connsiteX14" fmla="*/ 4979534 w 5083370"/>
                <a:gd name="connsiteY14" fmla="*/ 814026 h 1880329"/>
                <a:gd name="connsiteX0" fmla="*/ 4979534 w 4994661"/>
                <a:gd name="connsiteY0" fmla="*/ 814026 h 1877098"/>
                <a:gd name="connsiteX1" fmla="*/ 4854218 w 4994661"/>
                <a:gd name="connsiteY1" fmla="*/ 1872046 h 1877098"/>
                <a:gd name="connsiteX2" fmla="*/ 3494379 w 4994661"/>
                <a:gd name="connsiteY2" fmla="*/ 1219542 h 1877098"/>
                <a:gd name="connsiteX3" fmla="*/ 2244368 w 4994661"/>
                <a:gd name="connsiteY3" fmla="*/ 1338646 h 1877098"/>
                <a:gd name="connsiteX4" fmla="*/ 1829078 w 4994661"/>
                <a:gd name="connsiteY4" fmla="*/ 1181443 h 1877098"/>
                <a:gd name="connsiteX5" fmla="*/ 225897 w 4994661"/>
                <a:gd name="connsiteY5" fmla="*/ 879127 h 1877098"/>
                <a:gd name="connsiteX6" fmla="*/ 329843 w 4994661"/>
                <a:gd name="connsiteY6" fmla="*/ 652846 h 1877098"/>
                <a:gd name="connsiteX7" fmla="*/ 2018 w 4994661"/>
                <a:gd name="connsiteY7" fmla="*/ 585343 h 1877098"/>
                <a:gd name="connsiteX8" fmla="*/ 596543 w 4994661"/>
                <a:gd name="connsiteY8" fmla="*/ 386146 h 1877098"/>
                <a:gd name="connsiteX9" fmla="*/ 1501418 w 4994661"/>
                <a:gd name="connsiteY9" fmla="*/ 624271 h 1877098"/>
                <a:gd name="connsiteX10" fmla="*/ 2211734 w 4994661"/>
                <a:gd name="connsiteY10" fmla="*/ 525046 h 1877098"/>
                <a:gd name="connsiteX11" fmla="*/ 1625492 w 4994661"/>
                <a:gd name="connsiteY11" fmla="*/ 493323 h 1877098"/>
                <a:gd name="connsiteX12" fmla="*/ 1415776 w 4994661"/>
                <a:gd name="connsiteY12" fmla="*/ 165415 h 1877098"/>
                <a:gd name="connsiteX13" fmla="*/ 2351545 w 4994661"/>
                <a:gd name="connsiteY13" fmla="*/ 131373 h 1877098"/>
                <a:gd name="connsiteX14" fmla="*/ 3706414 w 4994661"/>
                <a:gd name="connsiteY14" fmla="*/ 202024 h 1877098"/>
                <a:gd name="connsiteX15" fmla="*/ 4979534 w 4994661"/>
                <a:gd name="connsiteY15" fmla="*/ 814026 h 1877098"/>
                <a:gd name="connsiteX0" fmla="*/ 4979534 w 4994661"/>
                <a:gd name="connsiteY0" fmla="*/ 814026 h 1877098"/>
                <a:gd name="connsiteX1" fmla="*/ 4854218 w 4994661"/>
                <a:gd name="connsiteY1" fmla="*/ 1872046 h 1877098"/>
                <a:gd name="connsiteX2" fmla="*/ 3494379 w 4994661"/>
                <a:gd name="connsiteY2" fmla="*/ 1219542 h 1877098"/>
                <a:gd name="connsiteX3" fmla="*/ 2244368 w 4994661"/>
                <a:gd name="connsiteY3" fmla="*/ 1338646 h 1877098"/>
                <a:gd name="connsiteX4" fmla="*/ 1829078 w 4994661"/>
                <a:gd name="connsiteY4" fmla="*/ 1181443 h 1877098"/>
                <a:gd name="connsiteX5" fmla="*/ 225897 w 4994661"/>
                <a:gd name="connsiteY5" fmla="*/ 879127 h 1877098"/>
                <a:gd name="connsiteX6" fmla="*/ 329843 w 4994661"/>
                <a:gd name="connsiteY6" fmla="*/ 652846 h 1877098"/>
                <a:gd name="connsiteX7" fmla="*/ 2018 w 4994661"/>
                <a:gd name="connsiteY7" fmla="*/ 585343 h 1877098"/>
                <a:gd name="connsiteX8" fmla="*/ 596543 w 4994661"/>
                <a:gd name="connsiteY8" fmla="*/ 386146 h 1877098"/>
                <a:gd name="connsiteX9" fmla="*/ 1501418 w 4994661"/>
                <a:gd name="connsiteY9" fmla="*/ 624271 h 1877098"/>
                <a:gd name="connsiteX10" fmla="*/ 2211734 w 4994661"/>
                <a:gd name="connsiteY10" fmla="*/ 525046 h 1877098"/>
                <a:gd name="connsiteX11" fmla="*/ 1625492 w 4994661"/>
                <a:gd name="connsiteY11" fmla="*/ 493323 h 1877098"/>
                <a:gd name="connsiteX12" fmla="*/ 1415776 w 4994661"/>
                <a:gd name="connsiteY12" fmla="*/ 165415 h 1877098"/>
                <a:gd name="connsiteX13" fmla="*/ 2351545 w 4994661"/>
                <a:gd name="connsiteY13" fmla="*/ 131373 h 1877098"/>
                <a:gd name="connsiteX14" fmla="*/ 3706414 w 4994661"/>
                <a:gd name="connsiteY14" fmla="*/ 202024 h 1877098"/>
                <a:gd name="connsiteX15" fmla="*/ 4979534 w 4994661"/>
                <a:gd name="connsiteY15" fmla="*/ 814026 h 1877098"/>
                <a:gd name="connsiteX0" fmla="*/ 4979534 w 4994661"/>
                <a:gd name="connsiteY0" fmla="*/ 814026 h 1877098"/>
                <a:gd name="connsiteX1" fmla="*/ 4854218 w 4994661"/>
                <a:gd name="connsiteY1" fmla="*/ 1872046 h 1877098"/>
                <a:gd name="connsiteX2" fmla="*/ 3494379 w 4994661"/>
                <a:gd name="connsiteY2" fmla="*/ 1219542 h 1877098"/>
                <a:gd name="connsiteX3" fmla="*/ 2244368 w 4994661"/>
                <a:gd name="connsiteY3" fmla="*/ 1338646 h 1877098"/>
                <a:gd name="connsiteX4" fmla="*/ 1829078 w 4994661"/>
                <a:gd name="connsiteY4" fmla="*/ 1181443 h 1877098"/>
                <a:gd name="connsiteX5" fmla="*/ 225897 w 4994661"/>
                <a:gd name="connsiteY5" fmla="*/ 879127 h 1877098"/>
                <a:gd name="connsiteX6" fmla="*/ 329843 w 4994661"/>
                <a:gd name="connsiteY6" fmla="*/ 652846 h 1877098"/>
                <a:gd name="connsiteX7" fmla="*/ 2018 w 4994661"/>
                <a:gd name="connsiteY7" fmla="*/ 585343 h 1877098"/>
                <a:gd name="connsiteX8" fmla="*/ 596543 w 4994661"/>
                <a:gd name="connsiteY8" fmla="*/ 386146 h 1877098"/>
                <a:gd name="connsiteX9" fmla="*/ 1501418 w 4994661"/>
                <a:gd name="connsiteY9" fmla="*/ 624271 h 1877098"/>
                <a:gd name="connsiteX10" fmla="*/ 2211734 w 4994661"/>
                <a:gd name="connsiteY10" fmla="*/ 525046 h 1877098"/>
                <a:gd name="connsiteX11" fmla="*/ 1625492 w 4994661"/>
                <a:gd name="connsiteY11" fmla="*/ 493323 h 1877098"/>
                <a:gd name="connsiteX12" fmla="*/ 1415776 w 4994661"/>
                <a:gd name="connsiteY12" fmla="*/ 165415 h 1877098"/>
                <a:gd name="connsiteX13" fmla="*/ 2351545 w 4994661"/>
                <a:gd name="connsiteY13" fmla="*/ 131373 h 1877098"/>
                <a:gd name="connsiteX14" fmla="*/ 3706414 w 4994661"/>
                <a:gd name="connsiteY14" fmla="*/ 202024 h 1877098"/>
                <a:gd name="connsiteX15" fmla="*/ 4979534 w 4994661"/>
                <a:gd name="connsiteY15" fmla="*/ 814026 h 1877098"/>
                <a:gd name="connsiteX0" fmla="*/ 4979534 w 5026969"/>
                <a:gd name="connsiteY0" fmla="*/ 814026 h 1837656"/>
                <a:gd name="connsiteX1" fmla="*/ 4905901 w 5026969"/>
                <a:gd name="connsiteY1" fmla="*/ 1832290 h 1837656"/>
                <a:gd name="connsiteX2" fmla="*/ 3494379 w 5026969"/>
                <a:gd name="connsiteY2" fmla="*/ 1219542 h 1837656"/>
                <a:gd name="connsiteX3" fmla="*/ 2244368 w 5026969"/>
                <a:gd name="connsiteY3" fmla="*/ 1338646 h 1837656"/>
                <a:gd name="connsiteX4" fmla="*/ 1829078 w 5026969"/>
                <a:gd name="connsiteY4" fmla="*/ 1181443 h 1837656"/>
                <a:gd name="connsiteX5" fmla="*/ 225897 w 5026969"/>
                <a:gd name="connsiteY5" fmla="*/ 879127 h 1837656"/>
                <a:gd name="connsiteX6" fmla="*/ 329843 w 5026969"/>
                <a:gd name="connsiteY6" fmla="*/ 652846 h 1837656"/>
                <a:gd name="connsiteX7" fmla="*/ 2018 w 5026969"/>
                <a:gd name="connsiteY7" fmla="*/ 585343 h 1837656"/>
                <a:gd name="connsiteX8" fmla="*/ 596543 w 5026969"/>
                <a:gd name="connsiteY8" fmla="*/ 386146 h 1837656"/>
                <a:gd name="connsiteX9" fmla="*/ 1501418 w 5026969"/>
                <a:gd name="connsiteY9" fmla="*/ 624271 h 1837656"/>
                <a:gd name="connsiteX10" fmla="*/ 2211734 w 5026969"/>
                <a:gd name="connsiteY10" fmla="*/ 525046 h 1837656"/>
                <a:gd name="connsiteX11" fmla="*/ 1625492 w 5026969"/>
                <a:gd name="connsiteY11" fmla="*/ 493323 h 1837656"/>
                <a:gd name="connsiteX12" fmla="*/ 1415776 w 5026969"/>
                <a:gd name="connsiteY12" fmla="*/ 165415 h 1837656"/>
                <a:gd name="connsiteX13" fmla="*/ 2351545 w 5026969"/>
                <a:gd name="connsiteY13" fmla="*/ 131373 h 1837656"/>
                <a:gd name="connsiteX14" fmla="*/ 3706414 w 5026969"/>
                <a:gd name="connsiteY14" fmla="*/ 202024 h 1837656"/>
                <a:gd name="connsiteX15" fmla="*/ 4979534 w 5026969"/>
                <a:gd name="connsiteY15" fmla="*/ 814026 h 1837656"/>
                <a:gd name="connsiteX0" fmla="*/ 4979534 w 5013760"/>
                <a:gd name="connsiteY0" fmla="*/ 814026 h 1847738"/>
                <a:gd name="connsiteX1" fmla="*/ 4905901 w 5013760"/>
                <a:gd name="connsiteY1" fmla="*/ 1832290 h 1847738"/>
                <a:gd name="connsiteX2" fmla="*/ 3494379 w 5013760"/>
                <a:gd name="connsiteY2" fmla="*/ 1219542 h 1847738"/>
                <a:gd name="connsiteX3" fmla="*/ 2244368 w 5013760"/>
                <a:gd name="connsiteY3" fmla="*/ 1338646 h 1847738"/>
                <a:gd name="connsiteX4" fmla="*/ 1829078 w 5013760"/>
                <a:gd name="connsiteY4" fmla="*/ 1181443 h 1847738"/>
                <a:gd name="connsiteX5" fmla="*/ 225897 w 5013760"/>
                <a:gd name="connsiteY5" fmla="*/ 879127 h 1847738"/>
                <a:gd name="connsiteX6" fmla="*/ 329843 w 5013760"/>
                <a:gd name="connsiteY6" fmla="*/ 652846 h 1847738"/>
                <a:gd name="connsiteX7" fmla="*/ 2018 w 5013760"/>
                <a:gd name="connsiteY7" fmla="*/ 585343 h 1847738"/>
                <a:gd name="connsiteX8" fmla="*/ 596543 w 5013760"/>
                <a:gd name="connsiteY8" fmla="*/ 386146 h 1847738"/>
                <a:gd name="connsiteX9" fmla="*/ 1501418 w 5013760"/>
                <a:gd name="connsiteY9" fmla="*/ 624271 h 1847738"/>
                <a:gd name="connsiteX10" fmla="*/ 2211734 w 5013760"/>
                <a:gd name="connsiteY10" fmla="*/ 525046 h 1847738"/>
                <a:gd name="connsiteX11" fmla="*/ 1625492 w 5013760"/>
                <a:gd name="connsiteY11" fmla="*/ 493323 h 1847738"/>
                <a:gd name="connsiteX12" fmla="*/ 1415776 w 5013760"/>
                <a:gd name="connsiteY12" fmla="*/ 165415 h 1847738"/>
                <a:gd name="connsiteX13" fmla="*/ 2351545 w 5013760"/>
                <a:gd name="connsiteY13" fmla="*/ 131373 h 1847738"/>
                <a:gd name="connsiteX14" fmla="*/ 3706414 w 5013760"/>
                <a:gd name="connsiteY14" fmla="*/ 202024 h 1847738"/>
                <a:gd name="connsiteX15" fmla="*/ 4979534 w 5013760"/>
                <a:gd name="connsiteY15" fmla="*/ 814026 h 1847738"/>
                <a:gd name="connsiteX0" fmla="*/ 4979534 w 5013760"/>
                <a:gd name="connsiteY0" fmla="*/ 814026 h 1847738"/>
                <a:gd name="connsiteX1" fmla="*/ 4905901 w 5013760"/>
                <a:gd name="connsiteY1" fmla="*/ 1832290 h 1847738"/>
                <a:gd name="connsiteX2" fmla="*/ 3494379 w 5013760"/>
                <a:gd name="connsiteY2" fmla="*/ 1219542 h 1847738"/>
                <a:gd name="connsiteX3" fmla="*/ 2244368 w 5013760"/>
                <a:gd name="connsiteY3" fmla="*/ 1338646 h 1847738"/>
                <a:gd name="connsiteX4" fmla="*/ 1829078 w 5013760"/>
                <a:gd name="connsiteY4" fmla="*/ 1181443 h 1847738"/>
                <a:gd name="connsiteX5" fmla="*/ 225897 w 5013760"/>
                <a:gd name="connsiteY5" fmla="*/ 879127 h 1847738"/>
                <a:gd name="connsiteX6" fmla="*/ 329843 w 5013760"/>
                <a:gd name="connsiteY6" fmla="*/ 652846 h 1847738"/>
                <a:gd name="connsiteX7" fmla="*/ 2018 w 5013760"/>
                <a:gd name="connsiteY7" fmla="*/ 585343 h 1847738"/>
                <a:gd name="connsiteX8" fmla="*/ 596543 w 5013760"/>
                <a:gd name="connsiteY8" fmla="*/ 386146 h 1847738"/>
                <a:gd name="connsiteX9" fmla="*/ 1501418 w 5013760"/>
                <a:gd name="connsiteY9" fmla="*/ 624271 h 1847738"/>
                <a:gd name="connsiteX10" fmla="*/ 2211734 w 5013760"/>
                <a:gd name="connsiteY10" fmla="*/ 525046 h 1847738"/>
                <a:gd name="connsiteX11" fmla="*/ 1625492 w 5013760"/>
                <a:gd name="connsiteY11" fmla="*/ 493323 h 1847738"/>
                <a:gd name="connsiteX12" fmla="*/ 1415776 w 5013760"/>
                <a:gd name="connsiteY12" fmla="*/ 165415 h 1847738"/>
                <a:gd name="connsiteX13" fmla="*/ 2351545 w 5013760"/>
                <a:gd name="connsiteY13" fmla="*/ 131373 h 1847738"/>
                <a:gd name="connsiteX14" fmla="*/ 3706414 w 5013760"/>
                <a:gd name="connsiteY14" fmla="*/ 202024 h 1847738"/>
                <a:gd name="connsiteX15" fmla="*/ 4979534 w 5013760"/>
                <a:gd name="connsiteY15" fmla="*/ 814026 h 1847738"/>
                <a:gd name="connsiteX0" fmla="*/ 4979534 w 4979534"/>
                <a:gd name="connsiteY0" fmla="*/ 814026 h 1676452"/>
                <a:gd name="connsiteX1" fmla="*/ 4587849 w 4979534"/>
                <a:gd name="connsiteY1" fmla="*/ 1657361 h 1676452"/>
                <a:gd name="connsiteX2" fmla="*/ 3494379 w 4979534"/>
                <a:gd name="connsiteY2" fmla="*/ 1219542 h 1676452"/>
                <a:gd name="connsiteX3" fmla="*/ 2244368 w 4979534"/>
                <a:gd name="connsiteY3" fmla="*/ 1338646 h 1676452"/>
                <a:gd name="connsiteX4" fmla="*/ 1829078 w 4979534"/>
                <a:gd name="connsiteY4" fmla="*/ 1181443 h 1676452"/>
                <a:gd name="connsiteX5" fmla="*/ 225897 w 4979534"/>
                <a:gd name="connsiteY5" fmla="*/ 879127 h 1676452"/>
                <a:gd name="connsiteX6" fmla="*/ 329843 w 4979534"/>
                <a:gd name="connsiteY6" fmla="*/ 652846 h 1676452"/>
                <a:gd name="connsiteX7" fmla="*/ 2018 w 4979534"/>
                <a:gd name="connsiteY7" fmla="*/ 585343 h 1676452"/>
                <a:gd name="connsiteX8" fmla="*/ 596543 w 4979534"/>
                <a:gd name="connsiteY8" fmla="*/ 386146 h 1676452"/>
                <a:gd name="connsiteX9" fmla="*/ 1501418 w 4979534"/>
                <a:gd name="connsiteY9" fmla="*/ 624271 h 1676452"/>
                <a:gd name="connsiteX10" fmla="*/ 2211734 w 4979534"/>
                <a:gd name="connsiteY10" fmla="*/ 525046 h 1676452"/>
                <a:gd name="connsiteX11" fmla="*/ 1625492 w 4979534"/>
                <a:gd name="connsiteY11" fmla="*/ 493323 h 1676452"/>
                <a:gd name="connsiteX12" fmla="*/ 1415776 w 4979534"/>
                <a:gd name="connsiteY12" fmla="*/ 165415 h 1676452"/>
                <a:gd name="connsiteX13" fmla="*/ 2351545 w 4979534"/>
                <a:gd name="connsiteY13" fmla="*/ 131373 h 1676452"/>
                <a:gd name="connsiteX14" fmla="*/ 3706414 w 4979534"/>
                <a:gd name="connsiteY14" fmla="*/ 202024 h 1676452"/>
                <a:gd name="connsiteX15" fmla="*/ 4979534 w 4979534"/>
                <a:gd name="connsiteY15" fmla="*/ 814026 h 1676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979534" h="1676452">
                  <a:moveTo>
                    <a:pt x="4979534" y="814026"/>
                  </a:moveTo>
                  <a:cubicBezTo>
                    <a:pt x="4937762" y="1166699"/>
                    <a:pt x="4805185" y="1793751"/>
                    <a:pt x="4587849" y="1657361"/>
                  </a:cubicBezTo>
                  <a:cubicBezTo>
                    <a:pt x="4062028" y="1327381"/>
                    <a:pt x="3949232" y="1260734"/>
                    <a:pt x="3494379" y="1219542"/>
                  </a:cubicBezTo>
                  <a:cubicBezTo>
                    <a:pt x="3059404" y="1154496"/>
                    <a:pt x="2535170" y="1357585"/>
                    <a:pt x="2244368" y="1338646"/>
                  </a:cubicBezTo>
                  <a:cubicBezTo>
                    <a:pt x="2148345" y="1322026"/>
                    <a:pt x="1937028" y="1225893"/>
                    <a:pt x="1829078" y="1181443"/>
                  </a:cubicBezTo>
                  <a:cubicBezTo>
                    <a:pt x="1264204" y="1072720"/>
                    <a:pt x="814625" y="948093"/>
                    <a:pt x="225897" y="879127"/>
                  </a:cubicBezTo>
                  <a:cubicBezTo>
                    <a:pt x="124047" y="863334"/>
                    <a:pt x="213030" y="700444"/>
                    <a:pt x="329843" y="652846"/>
                  </a:cubicBezTo>
                  <a:lnTo>
                    <a:pt x="2018" y="585343"/>
                  </a:lnTo>
                  <a:cubicBezTo>
                    <a:pt x="-27744" y="365219"/>
                    <a:pt x="276448" y="339902"/>
                    <a:pt x="596543" y="386146"/>
                  </a:cubicBezTo>
                  <a:cubicBezTo>
                    <a:pt x="933949" y="453594"/>
                    <a:pt x="1164012" y="517067"/>
                    <a:pt x="1501418" y="624271"/>
                  </a:cubicBezTo>
                  <a:cubicBezTo>
                    <a:pt x="1738190" y="591196"/>
                    <a:pt x="2050499" y="645585"/>
                    <a:pt x="2211734" y="525046"/>
                  </a:cubicBezTo>
                  <a:cubicBezTo>
                    <a:pt x="2016320" y="514472"/>
                    <a:pt x="1793077" y="539678"/>
                    <a:pt x="1625492" y="493323"/>
                  </a:cubicBezTo>
                  <a:cubicBezTo>
                    <a:pt x="1428366" y="479436"/>
                    <a:pt x="1278946" y="258815"/>
                    <a:pt x="1415776" y="165415"/>
                  </a:cubicBezTo>
                  <a:cubicBezTo>
                    <a:pt x="1711796" y="77205"/>
                    <a:pt x="2166843" y="187777"/>
                    <a:pt x="2351545" y="131373"/>
                  </a:cubicBezTo>
                  <a:cubicBezTo>
                    <a:pt x="2616313" y="19751"/>
                    <a:pt x="3111667" y="-127652"/>
                    <a:pt x="3706414" y="202024"/>
                  </a:cubicBezTo>
                  <a:cubicBezTo>
                    <a:pt x="4114885" y="423253"/>
                    <a:pt x="4443842" y="584846"/>
                    <a:pt x="4979534" y="81402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63B33D0F-FB47-4C9A-8BF9-9EAC8CB17DCC}"/>
                </a:ext>
              </a:extLst>
            </p:cNvPr>
            <p:cNvGrpSpPr/>
            <p:nvPr/>
          </p:nvGrpSpPr>
          <p:grpSpPr>
            <a:xfrm flipH="1">
              <a:off x="2499805" y="4765428"/>
              <a:ext cx="1258190" cy="631267"/>
              <a:chOff x="5250372" y="3335610"/>
              <a:chExt cx="1258190" cy="631267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459061F-5EAB-490A-96D7-943B4AA0D02C}"/>
                  </a:ext>
                </a:extLst>
              </p:cNvPr>
              <p:cNvSpPr/>
              <p:nvPr/>
            </p:nvSpPr>
            <p:spPr>
              <a:xfrm flipH="1">
                <a:off x="5496730" y="3335610"/>
                <a:ext cx="1011832" cy="631267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E0E897D6-AD18-4FDD-8A3A-90C792FBB09E}"/>
                  </a:ext>
                </a:extLst>
              </p:cNvPr>
              <p:cNvSpPr/>
              <p:nvPr/>
            </p:nvSpPr>
            <p:spPr>
              <a:xfrm flipH="1">
                <a:off x="5250372" y="3364667"/>
                <a:ext cx="246361" cy="504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FAC8701B-6199-4637-9C10-0294C8E9FB26}"/>
                  </a:ext>
                </a:extLst>
              </p:cNvPr>
              <p:cNvSpPr/>
              <p:nvPr/>
            </p:nvSpPr>
            <p:spPr>
              <a:xfrm flipH="1">
                <a:off x="5328935" y="3730353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99C1AFD4-2886-439A-B757-F3E7682A7694}"/>
              </a:ext>
            </a:extLst>
          </p:cNvPr>
          <p:cNvSpPr txBox="1"/>
          <p:nvPr/>
        </p:nvSpPr>
        <p:spPr>
          <a:xfrm>
            <a:off x="8976511" y="2390037"/>
            <a:ext cx="261497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Content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7516685-A9AF-4CF8-AFED-1DCB98FE7E1D}"/>
              </a:ext>
            </a:extLst>
          </p:cNvPr>
          <p:cNvSpPr txBox="1"/>
          <p:nvPr/>
        </p:nvSpPr>
        <p:spPr>
          <a:xfrm>
            <a:off x="600076" y="2409279"/>
            <a:ext cx="261497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Content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FD909FE-937B-45CD-A006-F34B8AE295E2}"/>
              </a:ext>
            </a:extLst>
          </p:cNvPr>
          <p:cNvSpPr/>
          <p:nvPr/>
        </p:nvSpPr>
        <p:spPr>
          <a:xfrm>
            <a:off x="1547564" y="1466809"/>
            <a:ext cx="720000" cy="720000"/>
          </a:xfrm>
          <a:prstGeom prst="ellipse">
            <a:avLst/>
          </a:prstGeom>
          <a:solidFill>
            <a:schemeClr val="accent4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1BE9CD4-4130-4B6A-9D4C-B82F9EDAB948}"/>
              </a:ext>
            </a:extLst>
          </p:cNvPr>
          <p:cNvSpPr/>
          <p:nvPr/>
        </p:nvSpPr>
        <p:spPr>
          <a:xfrm>
            <a:off x="9924000" y="1447567"/>
            <a:ext cx="720000" cy="720000"/>
          </a:xfrm>
          <a:prstGeom prst="ellipse">
            <a:avLst/>
          </a:prstGeom>
          <a:solidFill>
            <a:schemeClr val="accent3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Oval 21">
            <a:extLst>
              <a:ext uri="{FF2B5EF4-FFF2-40B4-BE49-F238E27FC236}">
                <a16:creationId xmlns:a16="http://schemas.microsoft.com/office/drawing/2014/main" id="{5EB6E333-D192-484D-A02C-8ABE8B4BB669}"/>
              </a:ext>
            </a:extLst>
          </p:cNvPr>
          <p:cNvSpPr/>
          <p:nvPr/>
        </p:nvSpPr>
        <p:spPr>
          <a:xfrm rot="20700000">
            <a:off x="1686449" y="1633085"/>
            <a:ext cx="442231" cy="387582"/>
          </a:xfrm>
          <a:custGeom>
            <a:avLst/>
            <a:gdLst/>
            <a:ahLst/>
            <a:cxnLst/>
            <a:rect l="l" t="t" r="r" b="b"/>
            <a:pathLst>
              <a:path w="4088377" h="3321003">
                <a:moveTo>
                  <a:pt x="1365628" y="1622218"/>
                </a:moveTo>
                <a:cubicBezTo>
                  <a:pt x="1121373" y="1556771"/>
                  <a:pt x="870309" y="1701722"/>
                  <a:pt x="804861" y="1945977"/>
                </a:cubicBezTo>
                <a:cubicBezTo>
                  <a:pt x="739413" y="2190232"/>
                  <a:pt x="884365" y="2441296"/>
                  <a:pt x="1128620" y="2506744"/>
                </a:cubicBezTo>
                <a:cubicBezTo>
                  <a:pt x="1372875" y="2572191"/>
                  <a:pt x="1623939" y="2427240"/>
                  <a:pt x="1689387" y="2182985"/>
                </a:cubicBezTo>
                <a:cubicBezTo>
                  <a:pt x="1754835" y="1938730"/>
                  <a:pt x="1609883" y="1687666"/>
                  <a:pt x="1365628" y="1622218"/>
                </a:cubicBezTo>
                <a:close/>
                <a:moveTo>
                  <a:pt x="1447099" y="1318163"/>
                </a:moveTo>
                <a:cubicBezTo>
                  <a:pt x="1859279" y="1428606"/>
                  <a:pt x="2103885" y="1852277"/>
                  <a:pt x="1993442" y="2264456"/>
                </a:cubicBezTo>
                <a:cubicBezTo>
                  <a:pt x="1882999" y="2676636"/>
                  <a:pt x="1459328" y="2921242"/>
                  <a:pt x="1047149" y="2810799"/>
                </a:cubicBezTo>
                <a:cubicBezTo>
                  <a:pt x="634969" y="2700356"/>
                  <a:pt x="390363" y="2276685"/>
                  <a:pt x="500806" y="1864505"/>
                </a:cubicBezTo>
                <a:cubicBezTo>
                  <a:pt x="611249" y="1452326"/>
                  <a:pt x="1034920" y="1207720"/>
                  <a:pt x="1447099" y="1318163"/>
                </a:cubicBezTo>
                <a:close/>
                <a:moveTo>
                  <a:pt x="1476725" y="1207597"/>
                </a:moveTo>
                <a:cubicBezTo>
                  <a:pt x="1003481" y="1080792"/>
                  <a:pt x="517045" y="1361635"/>
                  <a:pt x="390240" y="1834879"/>
                </a:cubicBezTo>
                <a:cubicBezTo>
                  <a:pt x="263435" y="2308124"/>
                  <a:pt x="544279" y="2794559"/>
                  <a:pt x="1017523" y="2921365"/>
                </a:cubicBezTo>
                <a:cubicBezTo>
                  <a:pt x="1490767" y="3048170"/>
                  <a:pt x="1977202" y="2767326"/>
                  <a:pt x="2104008" y="2294082"/>
                </a:cubicBezTo>
                <a:cubicBezTo>
                  <a:pt x="2230813" y="1820838"/>
                  <a:pt x="1949969" y="1334403"/>
                  <a:pt x="1476725" y="1207597"/>
                </a:cubicBezTo>
                <a:close/>
                <a:moveTo>
                  <a:pt x="3290290" y="1590224"/>
                </a:moveTo>
                <a:cubicBezTo>
                  <a:pt x="3269727" y="1586016"/>
                  <a:pt x="3248437" y="1583806"/>
                  <a:pt x="3226630" y="1583806"/>
                </a:cubicBezTo>
                <a:cubicBezTo>
                  <a:pt x="3052179" y="1583806"/>
                  <a:pt x="2910758" y="1725227"/>
                  <a:pt x="2910758" y="1899678"/>
                </a:cubicBezTo>
                <a:cubicBezTo>
                  <a:pt x="2910758" y="2074130"/>
                  <a:pt x="3052179" y="2215551"/>
                  <a:pt x="3226630" y="2215550"/>
                </a:cubicBezTo>
                <a:cubicBezTo>
                  <a:pt x="3401082" y="2215551"/>
                  <a:pt x="3542503" y="2074130"/>
                  <a:pt x="3542502" y="1899678"/>
                </a:cubicBezTo>
                <a:cubicBezTo>
                  <a:pt x="3542503" y="1747033"/>
                  <a:pt x="3434228" y="1619677"/>
                  <a:pt x="3290290" y="1590224"/>
                </a:cubicBezTo>
                <a:close/>
                <a:moveTo>
                  <a:pt x="3334055" y="1377473"/>
                </a:moveTo>
                <a:cubicBezTo>
                  <a:pt x="3576950" y="1427177"/>
                  <a:pt x="3759665" y="1642090"/>
                  <a:pt x="3759665" y="1899678"/>
                </a:cubicBezTo>
                <a:cubicBezTo>
                  <a:pt x="3759665" y="2194064"/>
                  <a:pt x="3521017" y="2432713"/>
                  <a:pt x="3226630" y="2432713"/>
                </a:cubicBezTo>
                <a:cubicBezTo>
                  <a:pt x="2932244" y="2432712"/>
                  <a:pt x="2693596" y="2194065"/>
                  <a:pt x="2693596" y="1899678"/>
                </a:cubicBezTo>
                <a:cubicBezTo>
                  <a:pt x="2693596" y="1605292"/>
                  <a:pt x="2932244" y="1366644"/>
                  <a:pt x="3226630" y="1366644"/>
                </a:cubicBezTo>
                <a:cubicBezTo>
                  <a:pt x="3263429" y="1366644"/>
                  <a:pt x="3299356" y="1370373"/>
                  <a:pt x="3334055" y="1377473"/>
                </a:cubicBezTo>
                <a:close/>
                <a:moveTo>
                  <a:pt x="1391137" y="789478"/>
                </a:moveTo>
                <a:lnTo>
                  <a:pt x="1759910" y="888290"/>
                </a:lnTo>
                <a:lnTo>
                  <a:pt x="1754625" y="1202375"/>
                </a:lnTo>
                <a:lnTo>
                  <a:pt x="1744979" y="1199790"/>
                </a:lnTo>
                <a:cubicBezTo>
                  <a:pt x="1823578" y="1244024"/>
                  <a:pt x="1894617" y="1298265"/>
                  <a:pt x="1954704" y="1362586"/>
                </a:cubicBezTo>
                <a:lnTo>
                  <a:pt x="2234317" y="1293059"/>
                </a:lnTo>
                <a:lnTo>
                  <a:pt x="2413554" y="1630152"/>
                </a:lnTo>
                <a:lnTo>
                  <a:pt x="2214321" y="1809770"/>
                </a:lnTo>
                <a:cubicBezTo>
                  <a:pt x="2239296" y="1900740"/>
                  <a:pt x="2251067" y="1995997"/>
                  <a:pt x="2246841" y="2092825"/>
                </a:cubicBezTo>
                <a:lnTo>
                  <a:pt x="2495698" y="2230974"/>
                </a:lnTo>
                <a:lnTo>
                  <a:pt x="2396885" y="2599747"/>
                </a:lnTo>
                <a:lnTo>
                  <a:pt x="2094912" y="2594668"/>
                </a:lnTo>
                <a:cubicBezTo>
                  <a:pt x="2056732" y="2658461"/>
                  <a:pt x="2010475" y="2715996"/>
                  <a:pt x="1958644" y="2767359"/>
                </a:cubicBezTo>
                <a:lnTo>
                  <a:pt x="2057814" y="3026193"/>
                </a:lnTo>
                <a:lnTo>
                  <a:pt x="1745078" y="3245174"/>
                </a:lnTo>
                <a:lnTo>
                  <a:pt x="1507869" y="3039237"/>
                </a:lnTo>
                <a:lnTo>
                  <a:pt x="1536736" y="3019025"/>
                </a:lnTo>
                <a:cubicBezTo>
                  <a:pt x="1445878" y="3048429"/>
                  <a:pt x="1349798" y="3062567"/>
                  <a:pt x="1251837" y="3062021"/>
                </a:cubicBezTo>
                <a:lnTo>
                  <a:pt x="1108065" y="3321003"/>
                </a:lnTo>
                <a:lnTo>
                  <a:pt x="739291" y="3222191"/>
                </a:lnTo>
                <a:lnTo>
                  <a:pt x="744274" y="2926021"/>
                </a:lnTo>
                <a:cubicBezTo>
                  <a:pt x="666128" y="2881484"/>
                  <a:pt x="595548" y="2827017"/>
                  <a:pt x="535891" y="2762576"/>
                </a:cubicBezTo>
                <a:lnTo>
                  <a:pt x="540671" y="2772825"/>
                </a:lnTo>
                <a:lnTo>
                  <a:pt x="232276" y="2832568"/>
                </a:lnTo>
                <a:lnTo>
                  <a:pt x="70927" y="2486556"/>
                </a:lnTo>
                <a:lnTo>
                  <a:pt x="279495" y="2317444"/>
                </a:lnTo>
                <a:cubicBezTo>
                  <a:pt x="257233" y="2235849"/>
                  <a:pt x="245603" y="2150814"/>
                  <a:pt x="245586" y="2064274"/>
                </a:cubicBezTo>
                <a:lnTo>
                  <a:pt x="0" y="1927940"/>
                </a:lnTo>
                <a:lnTo>
                  <a:pt x="98812" y="1559167"/>
                </a:lnTo>
                <a:lnTo>
                  <a:pt x="380240" y="1563901"/>
                </a:lnTo>
                <a:cubicBezTo>
                  <a:pt x="418421" y="1496524"/>
                  <a:pt x="464524" y="1435092"/>
                  <a:pt x="516679" y="1380105"/>
                </a:cubicBezTo>
                <a:lnTo>
                  <a:pt x="422419" y="1089378"/>
                </a:lnTo>
                <a:lnTo>
                  <a:pt x="746189" y="887063"/>
                </a:lnTo>
                <a:lnTo>
                  <a:pt x="972292" y="1105134"/>
                </a:lnTo>
                <a:lnTo>
                  <a:pt x="970019" y="1106554"/>
                </a:lnTo>
                <a:cubicBezTo>
                  <a:pt x="1058903" y="1078586"/>
                  <a:pt x="1152743" y="1065659"/>
                  <a:pt x="1248316" y="1066709"/>
                </a:cubicBezTo>
                <a:lnTo>
                  <a:pt x="1238669" y="1064125"/>
                </a:lnTo>
                <a:close/>
                <a:moveTo>
                  <a:pt x="3349970" y="1300109"/>
                </a:moveTo>
                <a:cubicBezTo>
                  <a:pt x="3310130" y="1291957"/>
                  <a:pt x="3268880" y="1287676"/>
                  <a:pt x="3226630" y="1287676"/>
                </a:cubicBezTo>
                <a:cubicBezTo>
                  <a:pt x="2888631" y="1287676"/>
                  <a:pt x="2614628" y="1561679"/>
                  <a:pt x="2614628" y="1899678"/>
                </a:cubicBezTo>
                <a:cubicBezTo>
                  <a:pt x="2614628" y="2237678"/>
                  <a:pt x="2888630" y="2511680"/>
                  <a:pt x="3226630" y="2511681"/>
                </a:cubicBezTo>
                <a:cubicBezTo>
                  <a:pt x="3564630" y="2511681"/>
                  <a:pt x="3838633" y="2237678"/>
                  <a:pt x="3838633" y="1899678"/>
                </a:cubicBezTo>
                <a:cubicBezTo>
                  <a:pt x="3838632" y="1603928"/>
                  <a:pt x="3628849" y="1357176"/>
                  <a:pt x="3349970" y="1300109"/>
                </a:cubicBezTo>
                <a:close/>
                <a:moveTo>
                  <a:pt x="3358324" y="1024334"/>
                </a:moveTo>
                <a:lnTo>
                  <a:pt x="3410883" y="1234575"/>
                </a:lnTo>
                <a:lnTo>
                  <a:pt x="3403994" y="1234575"/>
                </a:lnTo>
                <a:cubicBezTo>
                  <a:pt x="3464268" y="1250018"/>
                  <a:pt x="3521292" y="1273478"/>
                  <a:pt x="3572818" y="1305612"/>
                </a:cubicBezTo>
                <a:lnTo>
                  <a:pt x="3746730" y="1209354"/>
                </a:lnTo>
                <a:lnTo>
                  <a:pt x="3926358" y="1401981"/>
                </a:lnTo>
                <a:lnTo>
                  <a:pt x="3825667" y="1557247"/>
                </a:lnTo>
                <a:cubicBezTo>
                  <a:pt x="3858552" y="1613408"/>
                  <a:pt x="3883404" y="1674784"/>
                  <a:pt x="3897877" y="1740062"/>
                </a:cubicBezTo>
                <a:lnTo>
                  <a:pt x="4088377" y="1787686"/>
                </a:lnTo>
                <a:lnTo>
                  <a:pt x="4088377" y="2051071"/>
                </a:lnTo>
                <a:lnTo>
                  <a:pt x="3886243" y="2101605"/>
                </a:lnTo>
                <a:cubicBezTo>
                  <a:pt x="3872191" y="2150933"/>
                  <a:pt x="3851639" y="2197531"/>
                  <a:pt x="3826272" y="2241013"/>
                </a:cubicBezTo>
                <a:lnTo>
                  <a:pt x="3938572" y="2395786"/>
                </a:lnTo>
                <a:lnTo>
                  <a:pt x="3769272" y="2597551"/>
                </a:lnTo>
                <a:lnTo>
                  <a:pt x="3574432" y="2502674"/>
                </a:lnTo>
                <a:lnTo>
                  <a:pt x="3590059" y="2484050"/>
                </a:lnTo>
                <a:cubicBezTo>
                  <a:pt x="3534764" y="2519868"/>
                  <a:pt x="3473263" y="2546445"/>
                  <a:pt x="3407886" y="2563572"/>
                </a:cubicBezTo>
                <a:lnTo>
                  <a:pt x="3358323" y="2761823"/>
                </a:lnTo>
                <a:lnTo>
                  <a:pt x="3094938" y="2761823"/>
                </a:lnTo>
                <a:lnTo>
                  <a:pt x="3045375" y="2563574"/>
                </a:lnTo>
                <a:cubicBezTo>
                  <a:pt x="2985349" y="2547848"/>
                  <a:pt x="2928591" y="2524155"/>
                  <a:pt x="2877330" y="2491865"/>
                </a:cubicBezTo>
                <a:lnTo>
                  <a:pt x="2882346" y="2497841"/>
                </a:lnTo>
                <a:lnTo>
                  <a:pt x="2687507" y="2592718"/>
                </a:lnTo>
                <a:lnTo>
                  <a:pt x="2518206" y="2390954"/>
                </a:lnTo>
                <a:lnTo>
                  <a:pt x="2626994" y="2241021"/>
                </a:lnTo>
                <a:cubicBezTo>
                  <a:pt x="2597591" y="2190623"/>
                  <a:pt x="2574657" y="2136035"/>
                  <a:pt x="2559194" y="2078370"/>
                </a:cubicBezTo>
                <a:lnTo>
                  <a:pt x="2371198" y="2031371"/>
                </a:lnTo>
                <a:lnTo>
                  <a:pt x="2371198" y="1767986"/>
                </a:lnTo>
                <a:lnTo>
                  <a:pt x="2559579" y="1720890"/>
                </a:lnTo>
                <a:cubicBezTo>
                  <a:pt x="2572992" y="1669175"/>
                  <a:pt x="2592745" y="1620006"/>
                  <a:pt x="2617681" y="1574051"/>
                </a:cubicBezTo>
                <a:lnTo>
                  <a:pt x="2502958" y="1397149"/>
                </a:lnTo>
                <a:lnTo>
                  <a:pt x="2682587" y="1204520"/>
                </a:lnTo>
                <a:lnTo>
                  <a:pt x="2872193" y="1309466"/>
                </a:lnTo>
                <a:lnTo>
                  <a:pt x="2870932" y="1310818"/>
                </a:lnTo>
                <a:cubicBezTo>
                  <a:pt x="2925169" y="1276310"/>
                  <a:pt x="2985393" y="1250941"/>
                  <a:pt x="3049268" y="1234575"/>
                </a:cubicBezTo>
                <a:lnTo>
                  <a:pt x="3042378" y="1234576"/>
                </a:lnTo>
                <a:lnTo>
                  <a:pt x="3094939" y="1024334"/>
                </a:lnTo>
                <a:close/>
                <a:moveTo>
                  <a:pt x="2786480" y="402820"/>
                </a:moveTo>
                <a:cubicBezTo>
                  <a:pt x="2745900" y="389943"/>
                  <a:pt x="2701172" y="388627"/>
                  <a:pt x="2657264" y="401580"/>
                </a:cubicBezTo>
                <a:cubicBezTo>
                  <a:pt x="2540176" y="436121"/>
                  <a:pt x="2473258" y="559041"/>
                  <a:pt x="2507800" y="676128"/>
                </a:cubicBezTo>
                <a:cubicBezTo>
                  <a:pt x="2542340" y="793216"/>
                  <a:pt x="2665260" y="860133"/>
                  <a:pt x="2782348" y="825592"/>
                </a:cubicBezTo>
                <a:cubicBezTo>
                  <a:pt x="2899435" y="791051"/>
                  <a:pt x="2966353" y="668132"/>
                  <a:pt x="2931812" y="551045"/>
                </a:cubicBezTo>
                <a:cubicBezTo>
                  <a:pt x="2910223" y="477864"/>
                  <a:pt x="2854113" y="424282"/>
                  <a:pt x="2786480" y="402820"/>
                </a:cubicBezTo>
                <a:close/>
                <a:moveTo>
                  <a:pt x="2932202" y="47278"/>
                </a:moveTo>
                <a:lnTo>
                  <a:pt x="3090904" y="140999"/>
                </a:lnTo>
                <a:lnTo>
                  <a:pt x="3054065" y="265147"/>
                </a:lnTo>
                <a:cubicBezTo>
                  <a:pt x="3087256" y="296329"/>
                  <a:pt x="3116089" y="332603"/>
                  <a:pt x="3138727" y="373550"/>
                </a:cubicBezTo>
                <a:lnTo>
                  <a:pt x="3276016" y="367796"/>
                </a:lnTo>
                <a:lnTo>
                  <a:pt x="3328165" y="544574"/>
                </a:lnTo>
                <a:lnTo>
                  <a:pt x="3202503" y="618514"/>
                </a:lnTo>
                <a:cubicBezTo>
                  <a:pt x="3202838" y="654403"/>
                  <a:pt x="3198271" y="689748"/>
                  <a:pt x="3189855" y="723955"/>
                </a:cubicBezTo>
                <a:lnTo>
                  <a:pt x="3295873" y="805599"/>
                </a:lnTo>
                <a:lnTo>
                  <a:pt x="3222192" y="974540"/>
                </a:lnTo>
                <a:lnTo>
                  <a:pt x="3072634" y="949439"/>
                </a:lnTo>
                <a:lnTo>
                  <a:pt x="3079435" y="933845"/>
                </a:lnTo>
                <a:cubicBezTo>
                  <a:pt x="3049413" y="968833"/>
                  <a:pt x="3013398" y="998848"/>
                  <a:pt x="2972910" y="1023288"/>
                </a:cubicBezTo>
                <a:lnTo>
                  <a:pt x="2978897" y="1166163"/>
                </a:lnTo>
                <a:lnTo>
                  <a:pt x="2802119" y="1218312"/>
                </a:lnTo>
                <a:lnTo>
                  <a:pt x="2729602" y="1095065"/>
                </a:lnTo>
                <a:cubicBezTo>
                  <a:pt x="2686199" y="1096396"/>
                  <a:pt x="2643414" y="1091732"/>
                  <a:pt x="2602615" y="1080209"/>
                </a:cubicBezTo>
                <a:lnTo>
                  <a:pt x="2607165" y="1083226"/>
                </a:lnTo>
                <a:lnTo>
                  <a:pt x="2495179" y="1185484"/>
                </a:lnTo>
                <a:lnTo>
                  <a:pt x="2341599" y="1083585"/>
                </a:lnTo>
                <a:lnTo>
                  <a:pt x="2384929" y="961414"/>
                </a:lnTo>
                <a:cubicBezTo>
                  <a:pt x="2355215" y="933409"/>
                  <a:pt x="2329015" y="901312"/>
                  <a:pt x="2307218" y="865670"/>
                </a:cubicBezTo>
                <a:lnTo>
                  <a:pt x="2171734" y="871348"/>
                </a:lnTo>
                <a:lnTo>
                  <a:pt x="2119584" y="694571"/>
                </a:lnTo>
                <a:lnTo>
                  <a:pt x="2236697" y="625662"/>
                </a:lnTo>
                <a:cubicBezTo>
                  <a:pt x="2235459" y="588297"/>
                  <a:pt x="2238982" y="551385"/>
                  <a:pt x="2246620" y="515603"/>
                </a:cubicBezTo>
                <a:lnTo>
                  <a:pt x="2134594" y="419585"/>
                </a:lnTo>
                <a:lnTo>
                  <a:pt x="2217016" y="254732"/>
                </a:lnTo>
                <a:lnTo>
                  <a:pt x="2365055" y="287627"/>
                </a:lnTo>
                <a:lnTo>
                  <a:pt x="2364476" y="288784"/>
                </a:lnTo>
                <a:cubicBezTo>
                  <a:pt x="2394046" y="254885"/>
                  <a:pt x="2429444" y="225933"/>
                  <a:pt x="2469075" y="202302"/>
                </a:cubicBezTo>
                <a:lnTo>
                  <a:pt x="2464452" y="203666"/>
                </a:lnTo>
                <a:lnTo>
                  <a:pt x="2458102" y="52150"/>
                </a:lnTo>
                <a:lnTo>
                  <a:pt x="2634880" y="0"/>
                </a:lnTo>
                <a:lnTo>
                  <a:pt x="2711784" y="130703"/>
                </a:lnTo>
                <a:lnTo>
                  <a:pt x="2707159" y="132067"/>
                </a:lnTo>
                <a:cubicBezTo>
                  <a:pt x="2750672" y="130497"/>
                  <a:pt x="2793590" y="134953"/>
                  <a:pt x="2834535" y="1463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Donut 15">
            <a:extLst>
              <a:ext uri="{FF2B5EF4-FFF2-40B4-BE49-F238E27FC236}">
                <a16:creationId xmlns:a16="http://schemas.microsoft.com/office/drawing/2014/main" id="{96E8124C-151B-49E3-B88D-2D91A65394FF}"/>
              </a:ext>
            </a:extLst>
          </p:cNvPr>
          <p:cNvSpPr/>
          <p:nvPr/>
        </p:nvSpPr>
        <p:spPr>
          <a:xfrm>
            <a:off x="10087632" y="1613112"/>
            <a:ext cx="392737" cy="390005"/>
          </a:xfrm>
          <a:custGeom>
            <a:avLst/>
            <a:gdLst/>
            <a:ahLst/>
            <a:cxnLst/>
            <a:rect l="l" t="t" r="r" b="b"/>
            <a:pathLst>
              <a:path w="3821708" h="3795110">
                <a:moveTo>
                  <a:pt x="1910854" y="903842"/>
                </a:moveTo>
                <a:lnTo>
                  <a:pt x="1793831" y="1129420"/>
                </a:lnTo>
                <a:lnTo>
                  <a:pt x="1791613" y="1129420"/>
                </a:lnTo>
                <a:lnTo>
                  <a:pt x="1791892" y="1133157"/>
                </a:lnTo>
                <a:lnTo>
                  <a:pt x="1791613" y="1133695"/>
                </a:lnTo>
                <a:lnTo>
                  <a:pt x="1791933" y="1133695"/>
                </a:lnTo>
                <a:lnTo>
                  <a:pt x="1833002" y="1683464"/>
                </a:lnTo>
                <a:cubicBezTo>
                  <a:pt x="1744939" y="1714584"/>
                  <a:pt x="1682254" y="1798749"/>
                  <a:pt x="1682254" y="1897555"/>
                </a:cubicBezTo>
                <a:cubicBezTo>
                  <a:pt x="1682254" y="2023808"/>
                  <a:pt x="1784602" y="2126156"/>
                  <a:pt x="1910855" y="2126156"/>
                </a:cubicBezTo>
                <a:cubicBezTo>
                  <a:pt x="1975561" y="2126156"/>
                  <a:pt x="2033988" y="2099273"/>
                  <a:pt x="2075304" y="2055803"/>
                </a:cubicBezTo>
                <a:lnTo>
                  <a:pt x="2443125" y="2288080"/>
                </a:lnTo>
                <a:lnTo>
                  <a:pt x="2443003" y="2288309"/>
                </a:lnTo>
                <a:lnTo>
                  <a:pt x="2443494" y="2288314"/>
                </a:lnTo>
                <a:lnTo>
                  <a:pt x="2446061" y="2289935"/>
                </a:lnTo>
                <a:lnTo>
                  <a:pt x="2446904" y="2288348"/>
                </a:lnTo>
                <a:lnTo>
                  <a:pt x="2652725" y="2290436"/>
                </a:lnTo>
                <a:lnTo>
                  <a:pt x="2535900" y="2120971"/>
                </a:lnTo>
                <a:lnTo>
                  <a:pt x="2536744" y="2119385"/>
                </a:lnTo>
                <a:lnTo>
                  <a:pt x="2533964" y="2118163"/>
                </a:lnTo>
                <a:lnTo>
                  <a:pt x="2533686" y="2117759"/>
                </a:lnTo>
                <a:lnTo>
                  <a:pt x="2533565" y="2117988"/>
                </a:lnTo>
                <a:lnTo>
                  <a:pt x="2134900" y="1942755"/>
                </a:lnTo>
                <a:cubicBezTo>
                  <a:pt x="2137918" y="1928156"/>
                  <a:pt x="2139456" y="1913035"/>
                  <a:pt x="2139456" y="1897555"/>
                </a:cubicBezTo>
                <a:cubicBezTo>
                  <a:pt x="2139456" y="1798748"/>
                  <a:pt x="2076770" y="1714583"/>
                  <a:pt x="1988706" y="1683463"/>
                </a:cubicBezTo>
                <a:lnTo>
                  <a:pt x="2029775" y="1133695"/>
                </a:lnTo>
                <a:lnTo>
                  <a:pt x="2030094" y="1133695"/>
                </a:lnTo>
                <a:lnTo>
                  <a:pt x="2029815" y="1133157"/>
                </a:lnTo>
                <a:lnTo>
                  <a:pt x="2030094" y="1129420"/>
                </a:lnTo>
                <a:lnTo>
                  <a:pt x="2027877" y="1129420"/>
                </a:lnTo>
                <a:close/>
                <a:moveTo>
                  <a:pt x="1910854" y="565406"/>
                </a:moveTo>
                <a:cubicBezTo>
                  <a:pt x="2646579" y="565406"/>
                  <a:pt x="3243002" y="1161829"/>
                  <a:pt x="3243002" y="1897554"/>
                </a:cubicBezTo>
                <a:cubicBezTo>
                  <a:pt x="3243002" y="2633279"/>
                  <a:pt x="2646579" y="3229702"/>
                  <a:pt x="1910854" y="3229702"/>
                </a:cubicBezTo>
                <a:cubicBezTo>
                  <a:pt x="1175129" y="3229702"/>
                  <a:pt x="578706" y="2633279"/>
                  <a:pt x="578706" y="1897554"/>
                </a:cubicBezTo>
                <a:cubicBezTo>
                  <a:pt x="578706" y="1161829"/>
                  <a:pt x="1175129" y="565406"/>
                  <a:pt x="1910854" y="565406"/>
                </a:cubicBezTo>
                <a:close/>
                <a:moveTo>
                  <a:pt x="1766837" y="367010"/>
                </a:moveTo>
                <a:cubicBezTo>
                  <a:pt x="1050362" y="432397"/>
                  <a:pt x="475174" y="981146"/>
                  <a:pt x="377476" y="1681610"/>
                </a:cubicBezTo>
                <a:lnTo>
                  <a:pt x="426306" y="1681610"/>
                </a:lnTo>
                <a:cubicBezTo>
                  <a:pt x="510474" y="1681610"/>
                  <a:pt x="578706" y="1746088"/>
                  <a:pt x="578706" y="1825626"/>
                </a:cubicBezTo>
                <a:cubicBezTo>
                  <a:pt x="578706" y="1905164"/>
                  <a:pt x="510474" y="1969642"/>
                  <a:pt x="426306" y="1969642"/>
                </a:cubicBezTo>
                <a:lnTo>
                  <a:pt x="364094" y="1969642"/>
                </a:lnTo>
                <a:cubicBezTo>
                  <a:pt x="398055" y="2738400"/>
                  <a:pt x="1003246" y="3359660"/>
                  <a:pt x="1769417" y="3427809"/>
                </a:cubicBezTo>
                <a:lnTo>
                  <a:pt x="1769417" y="3382101"/>
                </a:lnTo>
                <a:cubicBezTo>
                  <a:pt x="1769417" y="3297933"/>
                  <a:pt x="1833895" y="3229701"/>
                  <a:pt x="1913433" y="3229701"/>
                </a:cubicBezTo>
                <a:cubicBezTo>
                  <a:pt x="1992971" y="3229701"/>
                  <a:pt x="2057449" y="3297933"/>
                  <a:pt x="2057449" y="3382101"/>
                </a:cubicBezTo>
                <a:lnTo>
                  <a:pt x="2057449" y="3427707"/>
                </a:lnTo>
                <a:cubicBezTo>
                  <a:pt x="2804164" y="3358467"/>
                  <a:pt x="3396856" y="2764020"/>
                  <a:pt x="3455018" y="2020616"/>
                </a:cubicBezTo>
                <a:lnTo>
                  <a:pt x="3395402" y="2020616"/>
                </a:lnTo>
                <a:cubicBezTo>
                  <a:pt x="3311234" y="2020616"/>
                  <a:pt x="3243002" y="1956138"/>
                  <a:pt x="3243002" y="1876600"/>
                </a:cubicBezTo>
                <a:cubicBezTo>
                  <a:pt x="3243002" y="1797062"/>
                  <a:pt x="3311234" y="1732584"/>
                  <a:pt x="3395402" y="1732584"/>
                </a:cubicBezTo>
                <a:lnTo>
                  <a:pt x="3451747" y="1732584"/>
                </a:lnTo>
                <a:cubicBezTo>
                  <a:pt x="3374444" y="1008025"/>
                  <a:pt x="2788738" y="434055"/>
                  <a:pt x="2054869" y="367632"/>
                </a:cubicBezTo>
                <a:lnTo>
                  <a:pt x="2054869" y="407296"/>
                </a:lnTo>
                <a:cubicBezTo>
                  <a:pt x="2054869" y="491464"/>
                  <a:pt x="1990391" y="559696"/>
                  <a:pt x="1910853" y="559696"/>
                </a:cubicBezTo>
                <a:cubicBezTo>
                  <a:pt x="1831315" y="559696"/>
                  <a:pt x="1766837" y="491464"/>
                  <a:pt x="1766837" y="407296"/>
                </a:cubicBezTo>
                <a:close/>
                <a:moveTo>
                  <a:pt x="1910854" y="0"/>
                </a:moveTo>
                <a:cubicBezTo>
                  <a:pt x="2966190" y="0"/>
                  <a:pt x="3821708" y="849564"/>
                  <a:pt x="3821708" y="1897555"/>
                </a:cubicBezTo>
                <a:cubicBezTo>
                  <a:pt x="3821708" y="2945546"/>
                  <a:pt x="2966190" y="3795110"/>
                  <a:pt x="1910854" y="3795110"/>
                </a:cubicBezTo>
                <a:cubicBezTo>
                  <a:pt x="855518" y="3795110"/>
                  <a:pt x="0" y="2945546"/>
                  <a:pt x="0" y="1897555"/>
                </a:cubicBezTo>
                <a:cubicBezTo>
                  <a:pt x="0" y="849564"/>
                  <a:pt x="855518" y="0"/>
                  <a:pt x="191085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E54669D-57FE-4C85-9770-F0A46ADF3B99}"/>
              </a:ext>
            </a:extLst>
          </p:cNvPr>
          <p:cNvSpPr txBox="1"/>
          <p:nvPr/>
        </p:nvSpPr>
        <p:spPr>
          <a:xfrm>
            <a:off x="8976512" y="2959283"/>
            <a:ext cx="261497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Get a modern PowerPoint  Presentation that is beautifully designed. I hope and I believe that this Template will your Time, Money and Reputation. Get a modern PowerPoint  Presentation that is beautifully designed. You can simply impress your audience and add a unique zing and appeal to your Presentations. Easy to change colors, photos and Text. Get a modern PowerPoint  Presentation that is beautifully designed. I hope and I believe that this Template will your Time, Money and Reputation.  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E4C5D03-9123-4B45-B751-0AD439AC6E8D}"/>
              </a:ext>
            </a:extLst>
          </p:cNvPr>
          <p:cNvSpPr txBox="1"/>
          <p:nvPr/>
        </p:nvSpPr>
        <p:spPr>
          <a:xfrm>
            <a:off x="600076" y="2959283"/>
            <a:ext cx="261497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Get a modern PowerPoint  Presentation that is beautifully designed. I hope and I believe that this Template will your Time, Money and Reputation. Get a modern PowerPoint  Presentation that is beautifully designed. You can simply impress your audience and add a unique zing and appeal to your Presentations. Easy to change colors, photos and Text. Get a modern PowerPoint  Presentation that is beautifully designed. I hope and I believe that this Template will your Time, Money and Reputation.     </a:t>
            </a:r>
          </a:p>
          <a:p>
            <a:pPr algn="r"/>
            <a:r>
              <a:rPr lang="en-US" altLang="ko-KR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EA8ED03-E015-431C-9578-6AB48DA845F3}"/>
              </a:ext>
            </a:extLst>
          </p:cNvPr>
          <p:cNvSpPr txBox="1"/>
          <p:nvPr/>
        </p:nvSpPr>
        <p:spPr>
          <a:xfrm>
            <a:off x="4998113" y="5931516"/>
            <a:ext cx="2195775" cy="338554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 Here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BBFC999B-DC05-415E-8D2F-B903A8AF4A8C}"/>
              </a:ext>
            </a:extLst>
          </p:cNvPr>
          <p:cNvSpPr txBox="1">
            <a:spLocks/>
          </p:cNvSpPr>
          <p:nvPr/>
        </p:nvSpPr>
        <p:spPr>
          <a:xfrm>
            <a:off x="309403" y="339509"/>
            <a:ext cx="7885691" cy="72424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228605" indent="-228605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5000" b="1" dirty="0"/>
              <a:t>&gt; </a:t>
            </a:r>
            <a:r>
              <a:rPr lang="zh-CN" altLang="en-US" sz="5000" b="1" dirty="0" smtClean="0"/>
              <a:t>三、商业模式及实施情况</a:t>
            </a:r>
            <a:endParaRPr lang="ko-KR" altLang="en-US" sz="5000" b="1" dirty="0"/>
          </a:p>
        </p:txBody>
      </p:sp>
    </p:spTree>
    <p:extLst>
      <p:ext uri="{BB962C8B-B14F-4D97-AF65-F5344CB8AC3E}">
        <p14:creationId xmlns:p14="http://schemas.microsoft.com/office/powerpoint/2010/main" val="1398402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11">
            <a:extLst>
              <a:ext uri="{FF2B5EF4-FFF2-40B4-BE49-F238E27FC236}">
                <a16:creationId xmlns:a16="http://schemas.microsoft.com/office/drawing/2014/main" id="{0710CF04-37E4-43B5-96BD-9F2C618ADD70}"/>
              </a:ext>
            </a:extLst>
          </p:cNvPr>
          <p:cNvGrpSpPr/>
          <p:nvPr/>
        </p:nvGrpSpPr>
        <p:grpSpPr>
          <a:xfrm>
            <a:off x="1021139" y="3924747"/>
            <a:ext cx="1800200" cy="521878"/>
            <a:chOff x="2851759" y="3796461"/>
            <a:chExt cx="1800000" cy="521878"/>
          </a:xfrm>
        </p:grpSpPr>
        <p:sp>
          <p:nvSpPr>
            <p:cNvPr id="34" name="Text Placeholder 3">
              <a:extLst>
                <a:ext uri="{FF2B5EF4-FFF2-40B4-BE49-F238E27FC236}">
                  <a16:creationId xmlns:a16="http://schemas.microsoft.com/office/drawing/2014/main" id="{CB4C5FAC-7FE7-411C-8171-63F3AFE07ECC}"/>
                </a:ext>
              </a:extLst>
            </p:cNvPr>
            <p:cNvSpPr txBox="1">
              <a:spLocks/>
            </p:cNvSpPr>
            <p:nvPr/>
          </p:nvSpPr>
          <p:spPr>
            <a:xfrm>
              <a:off x="2851759" y="3796461"/>
              <a:ext cx="1800000" cy="232093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zh-CN" altLang="en-US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李淑红</a:t>
              </a:r>
              <a:endPara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5" name="Text Placeholder 5">
              <a:extLst>
                <a:ext uri="{FF2B5EF4-FFF2-40B4-BE49-F238E27FC236}">
                  <a16:creationId xmlns:a16="http://schemas.microsoft.com/office/drawing/2014/main" id="{3DC43FA5-43C3-47A4-803B-0E2D1BD04CBD}"/>
                </a:ext>
              </a:extLst>
            </p:cNvPr>
            <p:cNvSpPr txBox="1">
              <a:spLocks/>
            </p:cNvSpPr>
            <p:nvPr/>
          </p:nvSpPr>
          <p:spPr>
            <a:xfrm>
              <a:off x="2851759" y="4086246"/>
              <a:ext cx="1800000" cy="232093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zh-CN" altLang="en-US" sz="2000" dirty="0" smtClean="0">
                  <a:solidFill>
                    <a:schemeClr val="accent1"/>
                  </a:solidFill>
                </a:rPr>
                <a:t>项目负责人</a:t>
              </a:r>
              <a:endParaRPr lang="en-US" altLang="ko-KR" sz="2000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AC36B0F9-52C8-4C14-94E7-4299DF256821}"/>
              </a:ext>
            </a:extLst>
          </p:cNvPr>
          <p:cNvSpPr txBox="1"/>
          <p:nvPr/>
        </p:nvSpPr>
        <p:spPr>
          <a:xfrm>
            <a:off x="1021138" y="4571515"/>
            <a:ext cx="199889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精通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C51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单片机制作和使用，掌握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PS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相关技术，目前正在学习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STM32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知识，深入学习了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C51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单片机技术。成绩优秀，做事认真细心负责，有组织安排管理能力；爱好单片机以及编程方面的知识学习。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B77D8E2-8722-4853-B10A-9C757321F794}"/>
              </a:ext>
            </a:extLst>
          </p:cNvPr>
          <p:cNvSpPr txBox="1"/>
          <p:nvPr/>
        </p:nvSpPr>
        <p:spPr>
          <a:xfrm>
            <a:off x="9219908" y="4417779"/>
            <a:ext cx="23816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初中起对计算机产生兴趣编写过一些小软件，高二用一个自己编写音乐播放器参加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《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全国中小学生电脑制作活动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》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获得石家庄市程序设计高中组三等奖，高三暑假搭建过网站，对服务器有了更深入的了解。自学过很多专业技能，熟悉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C/C++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、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HTML/CSS/JavaScript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、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python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等编程语言。对计算机和相关专业的了解很充分，并有极高的热情深入学习。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92A30E8-6DB7-4A35-8914-D95551010379}"/>
              </a:ext>
            </a:extLst>
          </p:cNvPr>
          <p:cNvSpPr txBox="1"/>
          <p:nvPr/>
        </p:nvSpPr>
        <p:spPr>
          <a:xfrm>
            <a:off x="6193823" y="4483445"/>
            <a:ext cx="30260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科研项目：</a:t>
            </a:r>
          </a:p>
          <a:p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1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、河北省高校双创教育中创业导师作用评估体系研究，河北省创新能力提升计划项目，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5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万元，在研，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2017.03-2019.03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；</a:t>
            </a:r>
          </a:p>
          <a:p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、“互联网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+”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视阈下大学生创新创业路径优化研究，河北省高等学校人文社会科学研究教育规划项目，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0.6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万元，在研，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2017.03-2018.03</a:t>
            </a:r>
          </a:p>
          <a:p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、“互联网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+”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视域下的大学生创新创业实践研究与探索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(2015 w034)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，保定市哲学社会科学规划项目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万元，结题，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2015.7-2016.5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，等。</a:t>
            </a:r>
          </a:p>
        </p:txBody>
      </p:sp>
      <p:sp>
        <p:nvSpPr>
          <p:cNvPr id="54" name="Text Placeholder 3">
            <a:extLst>
              <a:ext uri="{FF2B5EF4-FFF2-40B4-BE49-F238E27FC236}">
                <a16:creationId xmlns:a16="http://schemas.microsoft.com/office/drawing/2014/main" id="{4E86B142-2AD8-4CC0-9E87-D6388AF4ADA3}"/>
              </a:ext>
            </a:extLst>
          </p:cNvPr>
          <p:cNvSpPr txBox="1">
            <a:spLocks/>
          </p:cNvSpPr>
          <p:nvPr/>
        </p:nvSpPr>
        <p:spPr>
          <a:xfrm>
            <a:off x="9355382" y="3924747"/>
            <a:ext cx="1800200" cy="232093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梁振辉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F3AB27F-71E8-489B-9084-A4ACFF66832C}"/>
              </a:ext>
            </a:extLst>
          </p:cNvPr>
          <p:cNvSpPr txBox="1"/>
          <p:nvPr/>
        </p:nvSpPr>
        <p:spPr>
          <a:xfrm>
            <a:off x="3316259" y="4491419"/>
            <a:ext cx="278402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担任学校创新创业导师、中国创新创业大学生国家服务外包创新创业大赛评委、农业部创新创业培训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导师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发表核心、国家级、省级论文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10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余篇。</a:t>
            </a:r>
          </a:p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主持课题大学生创新创业教育的社会学分析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--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基于因果分析模型和结构功能分析模型的“双创”教育模式转变，教育部产学合作协同育人项目（项目编号：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201702165011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）</a:t>
            </a:r>
          </a:p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青年信用体系模型构建研究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——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基于志愿中国信息系统，团中央青年信用课题，项目编号：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QNXY2018016</a:t>
            </a:r>
          </a:p>
          <a:p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28" name="그룹 63">
            <a:extLst>
              <a:ext uri="{FF2B5EF4-FFF2-40B4-BE49-F238E27FC236}">
                <a16:creationId xmlns:a16="http://schemas.microsoft.com/office/drawing/2014/main" id="{F7B5E0AB-8B27-40C6-BCDD-19F5C18BE4CA}"/>
              </a:ext>
            </a:extLst>
          </p:cNvPr>
          <p:cNvGrpSpPr/>
          <p:nvPr/>
        </p:nvGrpSpPr>
        <p:grpSpPr>
          <a:xfrm>
            <a:off x="914666" y="3569049"/>
            <a:ext cx="2049231" cy="144016"/>
            <a:chOff x="518969" y="4794870"/>
            <a:chExt cx="1679267" cy="144016"/>
          </a:xfrm>
        </p:grpSpPr>
        <p:sp>
          <p:nvSpPr>
            <p:cNvPr id="29" name="Rectangle 35">
              <a:extLst>
                <a:ext uri="{FF2B5EF4-FFF2-40B4-BE49-F238E27FC236}">
                  <a16:creationId xmlns:a16="http://schemas.microsoft.com/office/drawing/2014/main" id="{9B8E2671-BACE-4E75-90E9-7D83300D8431}"/>
                </a:ext>
              </a:extLst>
            </p:cNvPr>
            <p:cNvSpPr/>
            <p:nvPr/>
          </p:nvSpPr>
          <p:spPr>
            <a:xfrm>
              <a:off x="518969" y="4794870"/>
              <a:ext cx="281436" cy="144016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30" name="Rectangle 36">
              <a:extLst>
                <a:ext uri="{FF2B5EF4-FFF2-40B4-BE49-F238E27FC236}">
                  <a16:creationId xmlns:a16="http://schemas.microsoft.com/office/drawing/2014/main" id="{B037EF12-9996-4E65-8FF1-A83012C3BC34}"/>
                </a:ext>
              </a:extLst>
            </p:cNvPr>
            <p:cNvSpPr/>
            <p:nvPr/>
          </p:nvSpPr>
          <p:spPr>
            <a:xfrm>
              <a:off x="796605" y="4794870"/>
              <a:ext cx="281436" cy="14401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31" name="Rectangle 37">
              <a:extLst>
                <a:ext uri="{FF2B5EF4-FFF2-40B4-BE49-F238E27FC236}">
                  <a16:creationId xmlns:a16="http://schemas.microsoft.com/office/drawing/2014/main" id="{2C3E0AB6-C16A-4DCD-A913-0247DF9F2007}"/>
                </a:ext>
              </a:extLst>
            </p:cNvPr>
            <p:cNvSpPr/>
            <p:nvPr/>
          </p:nvSpPr>
          <p:spPr>
            <a:xfrm>
              <a:off x="1076390" y="4794870"/>
              <a:ext cx="281436" cy="144016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33" name="Rectangle 38">
              <a:extLst>
                <a:ext uri="{FF2B5EF4-FFF2-40B4-BE49-F238E27FC236}">
                  <a16:creationId xmlns:a16="http://schemas.microsoft.com/office/drawing/2014/main" id="{76415C1B-8B87-4C08-A161-1B3AAAE3E527}"/>
                </a:ext>
              </a:extLst>
            </p:cNvPr>
            <p:cNvSpPr/>
            <p:nvPr/>
          </p:nvSpPr>
          <p:spPr>
            <a:xfrm>
              <a:off x="1358024" y="4794870"/>
              <a:ext cx="281436" cy="144016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36" name="Rectangle 39">
              <a:extLst>
                <a:ext uri="{FF2B5EF4-FFF2-40B4-BE49-F238E27FC236}">
                  <a16:creationId xmlns:a16="http://schemas.microsoft.com/office/drawing/2014/main" id="{20400B2A-406A-4D84-A58D-2040ED153D9C}"/>
                </a:ext>
              </a:extLst>
            </p:cNvPr>
            <p:cNvSpPr/>
            <p:nvPr/>
          </p:nvSpPr>
          <p:spPr>
            <a:xfrm>
              <a:off x="1637808" y="4794870"/>
              <a:ext cx="281436" cy="144016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37" name="Rectangle 40">
              <a:extLst>
                <a:ext uri="{FF2B5EF4-FFF2-40B4-BE49-F238E27FC236}">
                  <a16:creationId xmlns:a16="http://schemas.microsoft.com/office/drawing/2014/main" id="{5C299A42-D628-476D-96AF-C18FD2E0221A}"/>
                </a:ext>
              </a:extLst>
            </p:cNvPr>
            <p:cNvSpPr/>
            <p:nvPr/>
          </p:nvSpPr>
          <p:spPr>
            <a:xfrm>
              <a:off x="1916800" y="4794870"/>
              <a:ext cx="281436" cy="14401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grpSp>
        <p:nvGrpSpPr>
          <p:cNvPr id="38" name="그룹 70">
            <a:extLst>
              <a:ext uri="{FF2B5EF4-FFF2-40B4-BE49-F238E27FC236}">
                <a16:creationId xmlns:a16="http://schemas.microsoft.com/office/drawing/2014/main" id="{27330319-9696-4DEA-B7A4-036949AE6DB1}"/>
              </a:ext>
            </a:extLst>
          </p:cNvPr>
          <p:cNvGrpSpPr/>
          <p:nvPr/>
        </p:nvGrpSpPr>
        <p:grpSpPr>
          <a:xfrm>
            <a:off x="3684605" y="3569049"/>
            <a:ext cx="2049231" cy="144016"/>
            <a:chOff x="2655206" y="4794870"/>
            <a:chExt cx="1679267" cy="144016"/>
          </a:xfrm>
        </p:grpSpPr>
        <p:sp>
          <p:nvSpPr>
            <p:cNvPr id="39" name="Rectangle 42">
              <a:extLst>
                <a:ext uri="{FF2B5EF4-FFF2-40B4-BE49-F238E27FC236}">
                  <a16:creationId xmlns:a16="http://schemas.microsoft.com/office/drawing/2014/main" id="{75C06DE4-B5B4-4A78-9FBE-10613E284DA7}"/>
                </a:ext>
              </a:extLst>
            </p:cNvPr>
            <p:cNvSpPr/>
            <p:nvPr/>
          </p:nvSpPr>
          <p:spPr>
            <a:xfrm>
              <a:off x="2655206" y="4794870"/>
              <a:ext cx="281436" cy="144016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0" name="Rectangle 43">
              <a:extLst>
                <a:ext uri="{FF2B5EF4-FFF2-40B4-BE49-F238E27FC236}">
                  <a16:creationId xmlns:a16="http://schemas.microsoft.com/office/drawing/2014/main" id="{D72FD8A6-4BC2-41A1-9697-4F17C6F3ADA6}"/>
                </a:ext>
              </a:extLst>
            </p:cNvPr>
            <p:cNvSpPr/>
            <p:nvPr/>
          </p:nvSpPr>
          <p:spPr>
            <a:xfrm>
              <a:off x="2932842" y="4794870"/>
              <a:ext cx="281436" cy="14401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57" name="Rectangle 44">
              <a:extLst>
                <a:ext uri="{FF2B5EF4-FFF2-40B4-BE49-F238E27FC236}">
                  <a16:creationId xmlns:a16="http://schemas.microsoft.com/office/drawing/2014/main" id="{8CC909DA-649A-46CD-8438-2B0B210F31B2}"/>
                </a:ext>
              </a:extLst>
            </p:cNvPr>
            <p:cNvSpPr/>
            <p:nvPr/>
          </p:nvSpPr>
          <p:spPr>
            <a:xfrm>
              <a:off x="3212627" y="4794870"/>
              <a:ext cx="281436" cy="144016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58" name="Rectangle 45">
              <a:extLst>
                <a:ext uri="{FF2B5EF4-FFF2-40B4-BE49-F238E27FC236}">
                  <a16:creationId xmlns:a16="http://schemas.microsoft.com/office/drawing/2014/main" id="{ED2852A5-E809-49C8-866E-9D2E94A44D11}"/>
                </a:ext>
              </a:extLst>
            </p:cNvPr>
            <p:cNvSpPr/>
            <p:nvPr/>
          </p:nvSpPr>
          <p:spPr>
            <a:xfrm>
              <a:off x="3494261" y="4794870"/>
              <a:ext cx="281436" cy="144016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59" name="Rectangle 46">
              <a:extLst>
                <a:ext uri="{FF2B5EF4-FFF2-40B4-BE49-F238E27FC236}">
                  <a16:creationId xmlns:a16="http://schemas.microsoft.com/office/drawing/2014/main" id="{00685892-E5C7-41E1-9204-D1F8E51C381C}"/>
                </a:ext>
              </a:extLst>
            </p:cNvPr>
            <p:cNvSpPr/>
            <p:nvPr/>
          </p:nvSpPr>
          <p:spPr>
            <a:xfrm>
              <a:off x="3774045" y="4794870"/>
              <a:ext cx="281436" cy="144016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60" name="Rectangle 47">
              <a:extLst>
                <a:ext uri="{FF2B5EF4-FFF2-40B4-BE49-F238E27FC236}">
                  <a16:creationId xmlns:a16="http://schemas.microsoft.com/office/drawing/2014/main" id="{24E02B5C-62DF-4AE9-AF03-CF7BA6D9F765}"/>
                </a:ext>
              </a:extLst>
            </p:cNvPr>
            <p:cNvSpPr/>
            <p:nvPr/>
          </p:nvSpPr>
          <p:spPr>
            <a:xfrm>
              <a:off x="4053037" y="4794870"/>
              <a:ext cx="281436" cy="14401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grpSp>
        <p:nvGrpSpPr>
          <p:cNvPr id="61" name="그룹 77">
            <a:extLst>
              <a:ext uri="{FF2B5EF4-FFF2-40B4-BE49-F238E27FC236}">
                <a16:creationId xmlns:a16="http://schemas.microsoft.com/office/drawing/2014/main" id="{F6D475EE-1DC3-458B-8197-0D4F968E0785}"/>
              </a:ext>
            </a:extLst>
          </p:cNvPr>
          <p:cNvGrpSpPr/>
          <p:nvPr/>
        </p:nvGrpSpPr>
        <p:grpSpPr>
          <a:xfrm>
            <a:off x="6454544" y="3569049"/>
            <a:ext cx="2049231" cy="144016"/>
            <a:chOff x="4791443" y="4794870"/>
            <a:chExt cx="1679267" cy="144016"/>
          </a:xfrm>
        </p:grpSpPr>
        <p:sp>
          <p:nvSpPr>
            <p:cNvPr id="62" name="Rectangle 49">
              <a:extLst>
                <a:ext uri="{FF2B5EF4-FFF2-40B4-BE49-F238E27FC236}">
                  <a16:creationId xmlns:a16="http://schemas.microsoft.com/office/drawing/2014/main" id="{4614AAB1-A3C2-406D-824B-6886F4C8FA4D}"/>
                </a:ext>
              </a:extLst>
            </p:cNvPr>
            <p:cNvSpPr/>
            <p:nvPr/>
          </p:nvSpPr>
          <p:spPr>
            <a:xfrm>
              <a:off x="4791443" y="4794870"/>
              <a:ext cx="281436" cy="144016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63" name="Rectangle 50">
              <a:extLst>
                <a:ext uri="{FF2B5EF4-FFF2-40B4-BE49-F238E27FC236}">
                  <a16:creationId xmlns:a16="http://schemas.microsoft.com/office/drawing/2014/main" id="{75FD22CE-F7F1-4B25-9E53-F768BCFA7219}"/>
                </a:ext>
              </a:extLst>
            </p:cNvPr>
            <p:cNvSpPr/>
            <p:nvPr/>
          </p:nvSpPr>
          <p:spPr>
            <a:xfrm>
              <a:off x="5069079" y="4794870"/>
              <a:ext cx="281436" cy="14401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64" name="Rectangle 51">
              <a:extLst>
                <a:ext uri="{FF2B5EF4-FFF2-40B4-BE49-F238E27FC236}">
                  <a16:creationId xmlns:a16="http://schemas.microsoft.com/office/drawing/2014/main" id="{4EF22B4B-01D3-48B5-8665-727FB9E45E48}"/>
                </a:ext>
              </a:extLst>
            </p:cNvPr>
            <p:cNvSpPr/>
            <p:nvPr/>
          </p:nvSpPr>
          <p:spPr>
            <a:xfrm>
              <a:off x="5348864" y="4794870"/>
              <a:ext cx="281436" cy="144016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65" name="Rectangle 52">
              <a:extLst>
                <a:ext uri="{FF2B5EF4-FFF2-40B4-BE49-F238E27FC236}">
                  <a16:creationId xmlns:a16="http://schemas.microsoft.com/office/drawing/2014/main" id="{D265D564-C6E1-44D9-8024-30BE5DF48683}"/>
                </a:ext>
              </a:extLst>
            </p:cNvPr>
            <p:cNvSpPr/>
            <p:nvPr/>
          </p:nvSpPr>
          <p:spPr>
            <a:xfrm>
              <a:off x="5630498" y="4794870"/>
              <a:ext cx="281436" cy="144016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66" name="Rectangle 53">
              <a:extLst>
                <a:ext uri="{FF2B5EF4-FFF2-40B4-BE49-F238E27FC236}">
                  <a16:creationId xmlns:a16="http://schemas.microsoft.com/office/drawing/2014/main" id="{0C2757DA-C54F-4BCE-9130-FC0A01F62825}"/>
                </a:ext>
              </a:extLst>
            </p:cNvPr>
            <p:cNvSpPr/>
            <p:nvPr/>
          </p:nvSpPr>
          <p:spPr>
            <a:xfrm>
              <a:off x="5910282" y="4794870"/>
              <a:ext cx="281436" cy="144016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67" name="Rectangle 54">
              <a:extLst>
                <a:ext uri="{FF2B5EF4-FFF2-40B4-BE49-F238E27FC236}">
                  <a16:creationId xmlns:a16="http://schemas.microsoft.com/office/drawing/2014/main" id="{8C0D5B6C-DC77-4148-B94A-CE7A80BC3978}"/>
                </a:ext>
              </a:extLst>
            </p:cNvPr>
            <p:cNvSpPr/>
            <p:nvPr/>
          </p:nvSpPr>
          <p:spPr>
            <a:xfrm>
              <a:off x="6189274" y="4794870"/>
              <a:ext cx="281436" cy="14401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grpSp>
        <p:nvGrpSpPr>
          <p:cNvPr id="68" name="그룹 84">
            <a:extLst>
              <a:ext uri="{FF2B5EF4-FFF2-40B4-BE49-F238E27FC236}">
                <a16:creationId xmlns:a16="http://schemas.microsoft.com/office/drawing/2014/main" id="{F335C32B-547D-4250-9F07-65BEE9DF886E}"/>
              </a:ext>
            </a:extLst>
          </p:cNvPr>
          <p:cNvGrpSpPr/>
          <p:nvPr/>
        </p:nvGrpSpPr>
        <p:grpSpPr>
          <a:xfrm>
            <a:off x="9224482" y="3569049"/>
            <a:ext cx="2049231" cy="144016"/>
            <a:chOff x="6927681" y="4794870"/>
            <a:chExt cx="1679267" cy="144016"/>
          </a:xfrm>
        </p:grpSpPr>
        <p:sp>
          <p:nvSpPr>
            <p:cNvPr id="69" name="Rectangle 57">
              <a:extLst>
                <a:ext uri="{FF2B5EF4-FFF2-40B4-BE49-F238E27FC236}">
                  <a16:creationId xmlns:a16="http://schemas.microsoft.com/office/drawing/2014/main" id="{371DE9A8-AF3A-4833-8F8B-A0C7C0948657}"/>
                </a:ext>
              </a:extLst>
            </p:cNvPr>
            <p:cNvSpPr/>
            <p:nvPr/>
          </p:nvSpPr>
          <p:spPr>
            <a:xfrm>
              <a:off x="6927681" y="4794870"/>
              <a:ext cx="281436" cy="144016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70" name="Rectangle 58">
              <a:extLst>
                <a:ext uri="{FF2B5EF4-FFF2-40B4-BE49-F238E27FC236}">
                  <a16:creationId xmlns:a16="http://schemas.microsoft.com/office/drawing/2014/main" id="{6318697D-7BEF-4392-ACF1-9C56364267FC}"/>
                </a:ext>
              </a:extLst>
            </p:cNvPr>
            <p:cNvSpPr/>
            <p:nvPr/>
          </p:nvSpPr>
          <p:spPr>
            <a:xfrm>
              <a:off x="7205317" y="4794870"/>
              <a:ext cx="281436" cy="14401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71" name="Rectangle 59">
              <a:extLst>
                <a:ext uri="{FF2B5EF4-FFF2-40B4-BE49-F238E27FC236}">
                  <a16:creationId xmlns:a16="http://schemas.microsoft.com/office/drawing/2014/main" id="{CDEEB912-D744-4899-A9FF-A54745DA758D}"/>
                </a:ext>
              </a:extLst>
            </p:cNvPr>
            <p:cNvSpPr/>
            <p:nvPr/>
          </p:nvSpPr>
          <p:spPr>
            <a:xfrm>
              <a:off x="7485102" y="4794870"/>
              <a:ext cx="281436" cy="144016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72" name="Rectangle 60">
              <a:extLst>
                <a:ext uri="{FF2B5EF4-FFF2-40B4-BE49-F238E27FC236}">
                  <a16:creationId xmlns:a16="http://schemas.microsoft.com/office/drawing/2014/main" id="{4E71466B-C9FD-4F00-9780-0C68EDD51077}"/>
                </a:ext>
              </a:extLst>
            </p:cNvPr>
            <p:cNvSpPr/>
            <p:nvPr/>
          </p:nvSpPr>
          <p:spPr>
            <a:xfrm>
              <a:off x="7766736" y="4794870"/>
              <a:ext cx="281436" cy="144016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73" name="Rectangle 61">
              <a:extLst>
                <a:ext uri="{FF2B5EF4-FFF2-40B4-BE49-F238E27FC236}">
                  <a16:creationId xmlns:a16="http://schemas.microsoft.com/office/drawing/2014/main" id="{DB66ECA5-6D29-4196-BBB4-E8940C676E81}"/>
                </a:ext>
              </a:extLst>
            </p:cNvPr>
            <p:cNvSpPr/>
            <p:nvPr/>
          </p:nvSpPr>
          <p:spPr>
            <a:xfrm>
              <a:off x="8046520" y="4794870"/>
              <a:ext cx="281436" cy="144016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74" name="Rectangle 62">
              <a:extLst>
                <a:ext uri="{FF2B5EF4-FFF2-40B4-BE49-F238E27FC236}">
                  <a16:creationId xmlns:a16="http://schemas.microsoft.com/office/drawing/2014/main" id="{BACD2265-8BD5-4B4F-BB36-B73AFE91700F}"/>
                </a:ext>
              </a:extLst>
            </p:cNvPr>
            <p:cNvSpPr/>
            <p:nvPr/>
          </p:nvSpPr>
          <p:spPr>
            <a:xfrm>
              <a:off x="8325512" y="4794870"/>
              <a:ext cx="281436" cy="14401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A6368B4-0BA3-47DA-97AF-F77B646F7962}"/>
              </a:ext>
            </a:extLst>
          </p:cNvPr>
          <p:cNvSpPr>
            <a:spLocks noGrp="1"/>
          </p:cNvSpPr>
          <p:nvPr>
            <p:ph type="pic" idx="15"/>
          </p:nvPr>
        </p:nvSpPr>
        <p:spPr>
          <a:xfrm>
            <a:off x="858527" y="1302670"/>
            <a:ext cx="2161509" cy="2160240"/>
          </a:xfrm>
        </p:spPr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6E95273-F994-4AD8-88A1-C43B15AE12F6}"/>
              </a:ext>
            </a:extLst>
          </p:cNvPr>
          <p:cNvSpPr>
            <a:spLocks noGrp="1"/>
          </p:cNvSpPr>
          <p:nvPr>
            <p:ph type="pic" idx="16"/>
          </p:nvPr>
        </p:nvSpPr>
        <p:spPr>
          <a:xfrm>
            <a:off x="3628466" y="1302670"/>
            <a:ext cx="2161509" cy="2160240"/>
          </a:xfrm>
        </p:spPr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F63A798D-8BC6-4A29-8DBA-AB58B702D956}"/>
              </a:ext>
            </a:extLst>
          </p:cNvPr>
          <p:cNvSpPr>
            <a:spLocks noGrp="1"/>
          </p:cNvSpPr>
          <p:nvPr>
            <p:ph type="pic" idx="17"/>
          </p:nvPr>
        </p:nvSpPr>
        <p:spPr>
          <a:xfrm>
            <a:off x="6398405" y="1302670"/>
            <a:ext cx="2161509" cy="2160240"/>
          </a:xfrm>
        </p:spPr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87FF0D70-410B-4E77-A2B6-ED8E60493CC3}"/>
              </a:ext>
            </a:extLst>
          </p:cNvPr>
          <p:cNvSpPr>
            <a:spLocks noGrp="1"/>
          </p:cNvSpPr>
          <p:nvPr>
            <p:ph type="pic" idx="18"/>
          </p:nvPr>
        </p:nvSpPr>
        <p:spPr>
          <a:xfrm>
            <a:off x="9168343" y="1302670"/>
            <a:ext cx="2161509" cy="2160240"/>
          </a:xfrm>
        </p:spPr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BBFC999B-DC05-415E-8D2F-B903A8AF4A8C}"/>
              </a:ext>
            </a:extLst>
          </p:cNvPr>
          <p:cNvSpPr txBox="1">
            <a:spLocks/>
          </p:cNvSpPr>
          <p:nvPr/>
        </p:nvSpPr>
        <p:spPr>
          <a:xfrm>
            <a:off x="309403" y="339509"/>
            <a:ext cx="4892325" cy="72424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228605" indent="-228605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5000" b="1" dirty="0"/>
              <a:t>&gt; </a:t>
            </a:r>
            <a:r>
              <a:rPr lang="zh-CN" altLang="en-US" sz="5000" b="1" dirty="0"/>
              <a:t>四、团队</a:t>
            </a:r>
            <a:r>
              <a:rPr lang="zh-CN" altLang="en-US" sz="5000" b="1" dirty="0" smtClean="0"/>
              <a:t>介绍</a:t>
            </a:r>
            <a:endParaRPr lang="ko-KR" altLang="en-US" sz="5000" b="1" dirty="0"/>
          </a:p>
        </p:txBody>
      </p:sp>
      <p:grpSp>
        <p:nvGrpSpPr>
          <p:cNvPr id="46" name="Group 11">
            <a:extLst>
              <a:ext uri="{FF2B5EF4-FFF2-40B4-BE49-F238E27FC236}">
                <a16:creationId xmlns:a16="http://schemas.microsoft.com/office/drawing/2014/main" id="{0710CF04-37E4-43B5-96BD-9F2C618ADD70}"/>
              </a:ext>
            </a:extLst>
          </p:cNvPr>
          <p:cNvGrpSpPr/>
          <p:nvPr/>
        </p:nvGrpSpPr>
        <p:grpSpPr>
          <a:xfrm>
            <a:off x="3808173" y="3895901"/>
            <a:ext cx="1800200" cy="521878"/>
            <a:chOff x="2851759" y="3796461"/>
            <a:chExt cx="1800000" cy="521878"/>
          </a:xfrm>
        </p:grpSpPr>
        <p:sp>
          <p:nvSpPr>
            <p:cNvPr id="50" name="Text Placeholder 3">
              <a:extLst>
                <a:ext uri="{FF2B5EF4-FFF2-40B4-BE49-F238E27FC236}">
                  <a16:creationId xmlns:a16="http://schemas.microsoft.com/office/drawing/2014/main" id="{CB4C5FAC-7FE7-411C-8171-63F3AFE07ECC}"/>
                </a:ext>
              </a:extLst>
            </p:cNvPr>
            <p:cNvSpPr txBox="1">
              <a:spLocks/>
            </p:cNvSpPr>
            <p:nvPr/>
          </p:nvSpPr>
          <p:spPr>
            <a:xfrm>
              <a:off x="2851759" y="3796461"/>
              <a:ext cx="1800000" cy="232093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zh-CN" altLang="en-US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张炜平老师</a:t>
              </a:r>
              <a:endPara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1" name="Text Placeholder 5">
              <a:extLst>
                <a:ext uri="{FF2B5EF4-FFF2-40B4-BE49-F238E27FC236}">
                  <a16:creationId xmlns:a16="http://schemas.microsoft.com/office/drawing/2014/main" id="{3DC43FA5-43C3-47A4-803B-0E2D1BD04CBD}"/>
                </a:ext>
              </a:extLst>
            </p:cNvPr>
            <p:cNvSpPr txBox="1">
              <a:spLocks/>
            </p:cNvSpPr>
            <p:nvPr/>
          </p:nvSpPr>
          <p:spPr>
            <a:xfrm>
              <a:off x="2851759" y="4086246"/>
              <a:ext cx="1800000" cy="232093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zh-CN" altLang="en-US" sz="2000" dirty="0" smtClean="0">
                  <a:solidFill>
                    <a:schemeClr val="accent1"/>
                  </a:solidFill>
                </a:rPr>
                <a:t>指导老师</a:t>
              </a:r>
              <a:endParaRPr lang="en-US" altLang="ko-KR" sz="2000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53" name="Group 11">
            <a:extLst>
              <a:ext uri="{FF2B5EF4-FFF2-40B4-BE49-F238E27FC236}">
                <a16:creationId xmlns:a16="http://schemas.microsoft.com/office/drawing/2014/main" id="{0710CF04-37E4-43B5-96BD-9F2C618ADD70}"/>
              </a:ext>
            </a:extLst>
          </p:cNvPr>
          <p:cNvGrpSpPr/>
          <p:nvPr/>
        </p:nvGrpSpPr>
        <p:grpSpPr>
          <a:xfrm>
            <a:off x="6639554" y="3895901"/>
            <a:ext cx="1800200" cy="521878"/>
            <a:chOff x="2851759" y="3796461"/>
            <a:chExt cx="1800000" cy="521878"/>
          </a:xfrm>
        </p:grpSpPr>
        <p:sp>
          <p:nvSpPr>
            <p:cNvPr id="55" name="Text Placeholder 3">
              <a:extLst>
                <a:ext uri="{FF2B5EF4-FFF2-40B4-BE49-F238E27FC236}">
                  <a16:creationId xmlns:a16="http://schemas.microsoft.com/office/drawing/2014/main" id="{CB4C5FAC-7FE7-411C-8171-63F3AFE07ECC}"/>
                </a:ext>
              </a:extLst>
            </p:cNvPr>
            <p:cNvSpPr txBox="1">
              <a:spLocks/>
            </p:cNvSpPr>
            <p:nvPr/>
          </p:nvSpPr>
          <p:spPr>
            <a:xfrm>
              <a:off x="2851759" y="3796461"/>
              <a:ext cx="1800000" cy="232093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zh-CN" altLang="en-US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张锐老师</a:t>
              </a:r>
              <a:endPara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5" name="Text Placeholder 5">
              <a:extLst>
                <a:ext uri="{FF2B5EF4-FFF2-40B4-BE49-F238E27FC236}">
                  <a16:creationId xmlns:a16="http://schemas.microsoft.com/office/drawing/2014/main" id="{3DC43FA5-43C3-47A4-803B-0E2D1BD04CBD}"/>
                </a:ext>
              </a:extLst>
            </p:cNvPr>
            <p:cNvSpPr txBox="1">
              <a:spLocks/>
            </p:cNvSpPr>
            <p:nvPr/>
          </p:nvSpPr>
          <p:spPr>
            <a:xfrm>
              <a:off x="2851759" y="4086246"/>
              <a:ext cx="1800000" cy="232093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zh-CN" altLang="en-US" sz="2000" dirty="0" smtClean="0">
                  <a:solidFill>
                    <a:schemeClr val="accent1"/>
                  </a:solidFill>
                </a:rPr>
                <a:t>指导老师</a:t>
              </a:r>
              <a:endParaRPr lang="en-US" altLang="ko-KR" sz="2000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7207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CB4C5FAC-7FE7-411C-8171-63F3AFE07ECC}"/>
              </a:ext>
            </a:extLst>
          </p:cNvPr>
          <p:cNvSpPr txBox="1">
            <a:spLocks/>
          </p:cNvSpPr>
          <p:nvPr/>
        </p:nvSpPr>
        <p:spPr>
          <a:xfrm>
            <a:off x="1021139" y="3924747"/>
            <a:ext cx="1800200" cy="232093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周林炜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C36B0F9-52C8-4C14-94E7-4299DF256821}"/>
              </a:ext>
            </a:extLst>
          </p:cNvPr>
          <p:cNvSpPr txBox="1"/>
          <p:nvPr/>
        </p:nvSpPr>
        <p:spPr>
          <a:xfrm>
            <a:off x="540608" y="4571515"/>
            <a:ext cx="279545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掌握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C++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编程基础，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VB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，项目所需芯片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CH9328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传递键值的对应表，鼠标旋转编码器传递值的详细信息，有丰富的编程经验，对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C++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、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VB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等语言有深入了解。掌握网站响应式设计，排版布局（有网站广告营销的经验，能对项目营销提供有利的帮助）；对开发注入和深层网络网站的建设，以及网络安全（渗透，匿名性，撞库），上位机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C++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编程的相关命令，用户交互界面的设计和优化方式等有深厚的兴趣。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3" name="Text Placeholder 3">
            <a:extLst>
              <a:ext uri="{FF2B5EF4-FFF2-40B4-BE49-F238E27FC236}">
                <a16:creationId xmlns:a16="http://schemas.microsoft.com/office/drawing/2014/main" id="{81349078-C2BB-4820-9390-2B6EA5D84CB0}"/>
              </a:ext>
            </a:extLst>
          </p:cNvPr>
          <p:cNvSpPr txBox="1">
            <a:spLocks/>
          </p:cNvSpPr>
          <p:nvPr/>
        </p:nvSpPr>
        <p:spPr>
          <a:xfrm>
            <a:off x="3799220" y="3924747"/>
            <a:ext cx="1800200" cy="232093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董文帅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B77D8E2-8722-4853-B10A-9C757321F794}"/>
              </a:ext>
            </a:extLst>
          </p:cNvPr>
          <p:cNvSpPr txBox="1"/>
          <p:nvPr/>
        </p:nvSpPr>
        <p:spPr>
          <a:xfrm>
            <a:off x="3628466" y="4571515"/>
            <a:ext cx="22726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掌握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C51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单片机程序与使用，对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PS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与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STM32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有着极大兴趣，在课余时间进行学习与掌握，对视频与音频的处理有一定的掌握，可以完成相关的任务、工作处理，对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语言有这一定程度的了解，办事认真，有效率，积极完成任务，对本项目有着极大的兴趣；热爱计算机的操作以及单片机方面的知识。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7" name="Text Placeholder 3">
            <a:extLst>
              <a:ext uri="{FF2B5EF4-FFF2-40B4-BE49-F238E27FC236}">
                <a16:creationId xmlns:a16="http://schemas.microsoft.com/office/drawing/2014/main" id="{196FB48D-CEA6-4626-B3A9-232A426D3428}"/>
              </a:ext>
            </a:extLst>
          </p:cNvPr>
          <p:cNvSpPr txBox="1">
            <a:spLocks/>
          </p:cNvSpPr>
          <p:nvPr/>
        </p:nvSpPr>
        <p:spPr>
          <a:xfrm>
            <a:off x="6577301" y="3924747"/>
            <a:ext cx="1800200" cy="232093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边一策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92A30E8-6DB7-4A35-8914-D95551010379}"/>
              </a:ext>
            </a:extLst>
          </p:cNvPr>
          <p:cNvSpPr txBox="1"/>
          <p:nvPr/>
        </p:nvSpPr>
        <p:spPr>
          <a:xfrm>
            <a:off x="6577235" y="4571515"/>
            <a:ext cx="1800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现在担任机电工程学院科协干事。获得过科协举办的机器人大赛三等奖。善于探索与发现，态度认真、勤于学习。自身具有一定的演讲能力。希望能够在此项目中能获得更大提升。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2FAA5C4-DDC9-432C-9309-EA9322DD8F72}"/>
              </a:ext>
            </a:extLst>
          </p:cNvPr>
          <p:cNvSpPr txBox="1"/>
          <p:nvPr/>
        </p:nvSpPr>
        <p:spPr>
          <a:xfrm>
            <a:off x="7737334" y="579847"/>
            <a:ext cx="3418248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5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Meet  Our Team</a:t>
            </a:r>
            <a:endParaRPr lang="ko-KR" altLang="en-US" sz="54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4" name="Text Placeholder 3">
            <a:extLst>
              <a:ext uri="{FF2B5EF4-FFF2-40B4-BE49-F238E27FC236}">
                <a16:creationId xmlns:a16="http://schemas.microsoft.com/office/drawing/2014/main" id="{4E86B142-2AD8-4CC0-9E87-D6388AF4ADA3}"/>
              </a:ext>
            </a:extLst>
          </p:cNvPr>
          <p:cNvSpPr txBox="1">
            <a:spLocks/>
          </p:cNvSpPr>
          <p:nvPr/>
        </p:nvSpPr>
        <p:spPr>
          <a:xfrm>
            <a:off x="9355382" y="3924747"/>
            <a:ext cx="1800200" cy="232093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郑华淼</a:t>
            </a:r>
            <a:endParaRPr lang="en-US" altLang="zh-CN" sz="2000" b="1" dirty="0" smtClean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28" name="그룹 63">
            <a:extLst>
              <a:ext uri="{FF2B5EF4-FFF2-40B4-BE49-F238E27FC236}">
                <a16:creationId xmlns:a16="http://schemas.microsoft.com/office/drawing/2014/main" id="{F7B5E0AB-8B27-40C6-BCDD-19F5C18BE4CA}"/>
              </a:ext>
            </a:extLst>
          </p:cNvPr>
          <p:cNvGrpSpPr/>
          <p:nvPr/>
        </p:nvGrpSpPr>
        <p:grpSpPr>
          <a:xfrm>
            <a:off x="914666" y="3569049"/>
            <a:ext cx="2049231" cy="144016"/>
            <a:chOff x="518969" y="4794870"/>
            <a:chExt cx="1679267" cy="144016"/>
          </a:xfrm>
        </p:grpSpPr>
        <p:sp>
          <p:nvSpPr>
            <p:cNvPr id="29" name="Rectangle 35">
              <a:extLst>
                <a:ext uri="{FF2B5EF4-FFF2-40B4-BE49-F238E27FC236}">
                  <a16:creationId xmlns:a16="http://schemas.microsoft.com/office/drawing/2014/main" id="{9B8E2671-BACE-4E75-90E9-7D83300D8431}"/>
                </a:ext>
              </a:extLst>
            </p:cNvPr>
            <p:cNvSpPr/>
            <p:nvPr/>
          </p:nvSpPr>
          <p:spPr>
            <a:xfrm>
              <a:off x="518969" y="4794870"/>
              <a:ext cx="281436" cy="144016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30" name="Rectangle 36">
              <a:extLst>
                <a:ext uri="{FF2B5EF4-FFF2-40B4-BE49-F238E27FC236}">
                  <a16:creationId xmlns:a16="http://schemas.microsoft.com/office/drawing/2014/main" id="{B037EF12-9996-4E65-8FF1-A83012C3BC34}"/>
                </a:ext>
              </a:extLst>
            </p:cNvPr>
            <p:cNvSpPr/>
            <p:nvPr/>
          </p:nvSpPr>
          <p:spPr>
            <a:xfrm>
              <a:off x="796605" y="4794870"/>
              <a:ext cx="281436" cy="14401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31" name="Rectangle 37">
              <a:extLst>
                <a:ext uri="{FF2B5EF4-FFF2-40B4-BE49-F238E27FC236}">
                  <a16:creationId xmlns:a16="http://schemas.microsoft.com/office/drawing/2014/main" id="{2C3E0AB6-C16A-4DCD-A913-0247DF9F2007}"/>
                </a:ext>
              </a:extLst>
            </p:cNvPr>
            <p:cNvSpPr/>
            <p:nvPr/>
          </p:nvSpPr>
          <p:spPr>
            <a:xfrm>
              <a:off x="1076390" y="4794870"/>
              <a:ext cx="281436" cy="144016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33" name="Rectangle 38">
              <a:extLst>
                <a:ext uri="{FF2B5EF4-FFF2-40B4-BE49-F238E27FC236}">
                  <a16:creationId xmlns:a16="http://schemas.microsoft.com/office/drawing/2014/main" id="{76415C1B-8B87-4C08-A161-1B3AAAE3E527}"/>
                </a:ext>
              </a:extLst>
            </p:cNvPr>
            <p:cNvSpPr/>
            <p:nvPr/>
          </p:nvSpPr>
          <p:spPr>
            <a:xfrm>
              <a:off x="1358024" y="4794870"/>
              <a:ext cx="281436" cy="144016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36" name="Rectangle 39">
              <a:extLst>
                <a:ext uri="{FF2B5EF4-FFF2-40B4-BE49-F238E27FC236}">
                  <a16:creationId xmlns:a16="http://schemas.microsoft.com/office/drawing/2014/main" id="{20400B2A-406A-4D84-A58D-2040ED153D9C}"/>
                </a:ext>
              </a:extLst>
            </p:cNvPr>
            <p:cNvSpPr/>
            <p:nvPr/>
          </p:nvSpPr>
          <p:spPr>
            <a:xfrm>
              <a:off x="1637808" y="4794870"/>
              <a:ext cx="281436" cy="144016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37" name="Rectangle 40">
              <a:extLst>
                <a:ext uri="{FF2B5EF4-FFF2-40B4-BE49-F238E27FC236}">
                  <a16:creationId xmlns:a16="http://schemas.microsoft.com/office/drawing/2014/main" id="{5C299A42-D628-476D-96AF-C18FD2E0221A}"/>
                </a:ext>
              </a:extLst>
            </p:cNvPr>
            <p:cNvSpPr/>
            <p:nvPr/>
          </p:nvSpPr>
          <p:spPr>
            <a:xfrm>
              <a:off x="1916800" y="4794870"/>
              <a:ext cx="281436" cy="14401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grpSp>
        <p:nvGrpSpPr>
          <p:cNvPr id="38" name="그룹 70">
            <a:extLst>
              <a:ext uri="{FF2B5EF4-FFF2-40B4-BE49-F238E27FC236}">
                <a16:creationId xmlns:a16="http://schemas.microsoft.com/office/drawing/2014/main" id="{27330319-9696-4DEA-B7A4-036949AE6DB1}"/>
              </a:ext>
            </a:extLst>
          </p:cNvPr>
          <p:cNvGrpSpPr/>
          <p:nvPr/>
        </p:nvGrpSpPr>
        <p:grpSpPr>
          <a:xfrm>
            <a:off x="3684605" y="3569049"/>
            <a:ext cx="2049231" cy="144016"/>
            <a:chOff x="2655206" y="4794870"/>
            <a:chExt cx="1679267" cy="144016"/>
          </a:xfrm>
        </p:grpSpPr>
        <p:sp>
          <p:nvSpPr>
            <p:cNvPr id="39" name="Rectangle 42">
              <a:extLst>
                <a:ext uri="{FF2B5EF4-FFF2-40B4-BE49-F238E27FC236}">
                  <a16:creationId xmlns:a16="http://schemas.microsoft.com/office/drawing/2014/main" id="{75C06DE4-B5B4-4A78-9FBE-10613E284DA7}"/>
                </a:ext>
              </a:extLst>
            </p:cNvPr>
            <p:cNvSpPr/>
            <p:nvPr/>
          </p:nvSpPr>
          <p:spPr>
            <a:xfrm>
              <a:off x="2655206" y="4794870"/>
              <a:ext cx="281436" cy="144016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0" name="Rectangle 43">
              <a:extLst>
                <a:ext uri="{FF2B5EF4-FFF2-40B4-BE49-F238E27FC236}">
                  <a16:creationId xmlns:a16="http://schemas.microsoft.com/office/drawing/2014/main" id="{D72FD8A6-4BC2-41A1-9697-4F17C6F3ADA6}"/>
                </a:ext>
              </a:extLst>
            </p:cNvPr>
            <p:cNvSpPr/>
            <p:nvPr/>
          </p:nvSpPr>
          <p:spPr>
            <a:xfrm>
              <a:off x="2932842" y="4794870"/>
              <a:ext cx="281436" cy="14401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57" name="Rectangle 44">
              <a:extLst>
                <a:ext uri="{FF2B5EF4-FFF2-40B4-BE49-F238E27FC236}">
                  <a16:creationId xmlns:a16="http://schemas.microsoft.com/office/drawing/2014/main" id="{8CC909DA-649A-46CD-8438-2B0B210F31B2}"/>
                </a:ext>
              </a:extLst>
            </p:cNvPr>
            <p:cNvSpPr/>
            <p:nvPr/>
          </p:nvSpPr>
          <p:spPr>
            <a:xfrm>
              <a:off x="3212627" y="4794870"/>
              <a:ext cx="281436" cy="144016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58" name="Rectangle 45">
              <a:extLst>
                <a:ext uri="{FF2B5EF4-FFF2-40B4-BE49-F238E27FC236}">
                  <a16:creationId xmlns:a16="http://schemas.microsoft.com/office/drawing/2014/main" id="{ED2852A5-E809-49C8-866E-9D2E94A44D11}"/>
                </a:ext>
              </a:extLst>
            </p:cNvPr>
            <p:cNvSpPr/>
            <p:nvPr/>
          </p:nvSpPr>
          <p:spPr>
            <a:xfrm>
              <a:off x="3494261" y="4794870"/>
              <a:ext cx="281436" cy="144016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59" name="Rectangle 46">
              <a:extLst>
                <a:ext uri="{FF2B5EF4-FFF2-40B4-BE49-F238E27FC236}">
                  <a16:creationId xmlns:a16="http://schemas.microsoft.com/office/drawing/2014/main" id="{00685892-E5C7-41E1-9204-D1F8E51C381C}"/>
                </a:ext>
              </a:extLst>
            </p:cNvPr>
            <p:cNvSpPr/>
            <p:nvPr/>
          </p:nvSpPr>
          <p:spPr>
            <a:xfrm>
              <a:off x="3774045" y="4794870"/>
              <a:ext cx="281436" cy="144016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60" name="Rectangle 47">
              <a:extLst>
                <a:ext uri="{FF2B5EF4-FFF2-40B4-BE49-F238E27FC236}">
                  <a16:creationId xmlns:a16="http://schemas.microsoft.com/office/drawing/2014/main" id="{24E02B5C-62DF-4AE9-AF03-CF7BA6D9F765}"/>
                </a:ext>
              </a:extLst>
            </p:cNvPr>
            <p:cNvSpPr/>
            <p:nvPr/>
          </p:nvSpPr>
          <p:spPr>
            <a:xfrm>
              <a:off x="4053037" y="4794870"/>
              <a:ext cx="281436" cy="14401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grpSp>
        <p:nvGrpSpPr>
          <p:cNvPr id="61" name="그룹 77">
            <a:extLst>
              <a:ext uri="{FF2B5EF4-FFF2-40B4-BE49-F238E27FC236}">
                <a16:creationId xmlns:a16="http://schemas.microsoft.com/office/drawing/2014/main" id="{F6D475EE-1DC3-458B-8197-0D4F968E0785}"/>
              </a:ext>
            </a:extLst>
          </p:cNvPr>
          <p:cNvGrpSpPr/>
          <p:nvPr/>
        </p:nvGrpSpPr>
        <p:grpSpPr>
          <a:xfrm>
            <a:off x="6454544" y="3569049"/>
            <a:ext cx="2049231" cy="144016"/>
            <a:chOff x="4791443" y="4794870"/>
            <a:chExt cx="1679267" cy="144016"/>
          </a:xfrm>
        </p:grpSpPr>
        <p:sp>
          <p:nvSpPr>
            <p:cNvPr id="62" name="Rectangle 49">
              <a:extLst>
                <a:ext uri="{FF2B5EF4-FFF2-40B4-BE49-F238E27FC236}">
                  <a16:creationId xmlns:a16="http://schemas.microsoft.com/office/drawing/2014/main" id="{4614AAB1-A3C2-406D-824B-6886F4C8FA4D}"/>
                </a:ext>
              </a:extLst>
            </p:cNvPr>
            <p:cNvSpPr/>
            <p:nvPr/>
          </p:nvSpPr>
          <p:spPr>
            <a:xfrm>
              <a:off x="4791443" y="4794870"/>
              <a:ext cx="281436" cy="144016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63" name="Rectangle 50">
              <a:extLst>
                <a:ext uri="{FF2B5EF4-FFF2-40B4-BE49-F238E27FC236}">
                  <a16:creationId xmlns:a16="http://schemas.microsoft.com/office/drawing/2014/main" id="{75FD22CE-F7F1-4B25-9E53-F768BCFA7219}"/>
                </a:ext>
              </a:extLst>
            </p:cNvPr>
            <p:cNvSpPr/>
            <p:nvPr/>
          </p:nvSpPr>
          <p:spPr>
            <a:xfrm>
              <a:off x="5069079" y="4794870"/>
              <a:ext cx="281436" cy="14401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64" name="Rectangle 51">
              <a:extLst>
                <a:ext uri="{FF2B5EF4-FFF2-40B4-BE49-F238E27FC236}">
                  <a16:creationId xmlns:a16="http://schemas.microsoft.com/office/drawing/2014/main" id="{4EF22B4B-01D3-48B5-8665-727FB9E45E48}"/>
                </a:ext>
              </a:extLst>
            </p:cNvPr>
            <p:cNvSpPr/>
            <p:nvPr/>
          </p:nvSpPr>
          <p:spPr>
            <a:xfrm>
              <a:off x="5348864" y="4794870"/>
              <a:ext cx="281436" cy="144016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65" name="Rectangle 52">
              <a:extLst>
                <a:ext uri="{FF2B5EF4-FFF2-40B4-BE49-F238E27FC236}">
                  <a16:creationId xmlns:a16="http://schemas.microsoft.com/office/drawing/2014/main" id="{D265D564-C6E1-44D9-8024-30BE5DF48683}"/>
                </a:ext>
              </a:extLst>
            </p:cNvPr>
            <p:cNvSpPr/>
            <p:nvPr/>
          </p:nvSpPr>
          <p:spPr>
            <a:xfrm>
              <a:off x="5630498" y="4794870"/>
              <a:ext cx="281436" cy="144016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66" name="Rectangle 53">
              <a:extLst>
                <a:ext uri="{FF2B5EF4-FFF2-40B4-BE49-F238E27FC236}">
                  <a16:creationId xmlns:a16="http://schemas.microsoft.com/office/drawing/2014/main" id="{0C2757DA-C54F-4BCE-9130-FC0A01F62825}"/>
                </a:ext>
              </a:extLst>
            </p:cNvPr>
            <p:cNvSpPr/>
            <p:nvPr/>
          </p:nvSpPr>
          <p:spPr>
            <a:xfrm>
              <a:off x="5910282" y="4794870"/>
              <a:ext cx="281436" cy="144016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67" name="Rectangle 54">
              <a:extLst>
                <a:ext uri="{FF2B5EF4-FFF2-40B4-BE49-F238E27FC236}">
                  <a16:creationId xmlns:a16="http://schemas.microsoft.com/office/drawing/2014/main" id="{8C0D5B6C-DC77-4148-B94A-CE7A80BC3978}"/>
                </a:ext>
              </a:extLst>
            </p:cNvPr>
            <p:cNvSpPr/>
            <p:nvPr/>
          </p:nvSpPr>
          <p:spPr>
            <a:xfrm>
              <a:off x="6189274" y="4794870"/>
              <a:ext cx="281436" cy="14401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grpSp>
        <p:nvGrpSpPr>
          <p:cNvPr id="68" name="그룹 84">
            <a:extLst>
              <a:ext uri="{FF2B5EF4-FFF2-40B4-BE49-F238E27FC236}">
                <a16:creationId xmlns:a16="http://schemas.microsoft.com/office/drawing/2014/main" id="{F335C32B-547D-4250-9F07-65BEE9DF886E}"/>
              </a:ext>
            </a:extLst>
          </p:cNvPr>
          <p:cNvGrpSpPr/>
          <p:nvPr/>
        </p:nvGrpSpPr>
        <p:grpSpPr>
          <a:xfrm>
            <a:off x="9224482" y="3569049"/>
            <a:ext cx="2049231" cy="144016"/>
            <a:chOff x="6927681" y="4794870"/>
            <a:chExt cx="1679267" cy="144016"/>
          </a:xfrm>
        </p:grpSpPr>
        <p:sp>
          <p:nvSpPr>
            <p:cNvPr id="69" name="Rectangle 57">
              <a:extLst>
                <a:ext uri="{FF2B5EF4-FFF2-40B4-BE49-F238E27FC236}">
                  <a16:creationId xmlns:a16="http://schemas.microsoft.com/office/drawing/2014/main" id="{371DE9A8-AF3A-4833-8F8B-A0C7C0948657}"/>
                </a:ext>
              </a:extLst>
            </p:cNvPr>
            <p:cNvSpPr/>
            <p:nvPr/>
          </p:nvSpPr>
          <p:spPr>
            <a:xfrm>
              <a:off x="6927681" y="4794870"/>
              <a:ext cx="281436" cy="144016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70" name="Rectangle 58">
              <a:extLst>
                <a:ext uri="{FF2B5EF4-FFF2-40B4-BE49-F238E27FC236}">
                  <a16:creationId xmlns:a16="http://schemas.microsoft.com/office/drawing/2014/main" id="{6318697D-7BEF-4392-ACF1-9C56364267FC}"/>
                </a:ext>
              </a:extLst>
            </p:cNvPr>
            <p:cNvSpPr/>
            <p:nvPr/>
          </p:nvSpPr>
          <p:spPr>
            <a:xfrm>
              <a:off x="7205317" y="4794870"/>
              <a:ext cx="281436" cy="14401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71" name="Rectangle 59">
              <a:extLst>
                <a:ext uri="{FF2B5EF4-FFF2-40B4-BE49-F238E27FC236}">
                  <a16:creationId xmlns:a16="http://schemas.microsoft.com/office/drawing/2014/main" id="{CDEEB912-D744-4899-A9FF-A54745DA758D}"/>
                </a:ext>
              </a:extLst>
            </p:cNvPr>
            <p:cNvSpPr/>
            <p:nvPr/>
          </p:nvSpPr>
          <p:spPr>
            <a:xfrm>
              <a:off x="7485102" y="4794870"/>
              <a:ext cx="281436" cy="144016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72" name="Rectangle 60">
              <a:extLst>
                <a:ext uri="{FF2B5EF4-FFF2-40B4-BE49-F238E27FC236}">
                  <a16:creationId xmlns:a16="http://schemas.microsoft.com/office/drawing/2014/main" id="{4E71466B-C9FD-4F00-9780-0C68EDD51077}"/>
                </a:ext>
              </a:extLst>
            </p:cNvPr>
            <p:cNvSpPr/>
            <p:nvPr/>
          </p:nvSpPr>
          <p:spPr>
            <a:xfrm>
              <a:off x="7766736" y="4794870"/>
              <a:ext cx="281436" cy="144016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73" name="Rectangle 61">
              <a:extLst>
                <a:ext uri="{FF2B5EF4-FFF2-40B4-BE49-F238E27FC236}">
                  <a16:creationId xmlns:a16="http://schemas.microsoft.com/office/drawing/2014/main" id="{DB66ECA5-6D29-4196-BBB4-E8940C676E81}"/>
                </a:ext>
              </a:extLst>
            </p:cNvPr>
            <p:cNvSpPr/>
            <p:nvPr/>
          </p:nvSpPr>
          <p:spPr>
            <a:xfrm>
              <a:off x="8046520" y="4794870"/>
              <a:ext cx="281436" cy="144016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74" name="Rectangle 62">
              <a:extLst>
                <a:ext uri="{FF2B5EF4-FFF2-40B4-BE49-F238E27FC236}">
                  <a16:creationId xmlns:a16="http://schemas.microsoft.com/office/drawing/2014/main" id="{BACD2265-8BD5-4B4F-BB36-B73AFE91700F}"/>
                </a:ext>
              </a:extLst>
            </p:cNvPr>
            <p:cNvSpPr/>
            <p:nvPr/>
          </p:nvSpPr>
          <p:spPr>
            <a:xfrm>
              <a:off x="8325512" y="4794870"/>
              <a:ext cx="281436" cy="14401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A6368B4-0BA3-47DA-97AF-F77B646F7962}"/>
              </a:ext>
            </a:extLst>
          </p:cNvPr>
          <p:cNvSpPr>
            <a:spLocks noGrp="1"/>
          </p:cNvSpPr>
          <p:nvPr>
            <p:ph type="pic" idx="15"/>
          </p:nvPr>
        </p:nvSpPr>
        <p:spPr>
          <a:xfrm>
            <a:off x="858527" y="1302670"/>
            <a:ext cx="2161509" cy="2160240"/>
          </a:xfrm>
        </p:spPr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6E95273-F994-4AD8-88A1-C43B15AE12F6}"/>
              </a:ext>
            </a:extLst>
          </p:cNvPr>
          <p:cNvSpPr>
            <a:spLocks noGrp="1"/>
          </p:cNvSpPr>
          <p:nvPr>
            <p:ph type="pic" idx="16"/>
          </p:nvPr>
        </p:nvSpPr>
        <p:spPr>
          <a:xfrm>
            <a:off x="3628466" y="1302670"/>
            <a:ext cx="2161509" cy="2160240"/>
          </a:xfrm>
        </p:spPr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F63A798D-8BC6-4A29-8DBA-AB58B702D956}"/>
              </a:ext>
            </a:extLst>
          </p:cNvPr>
          <p:cNvSpPr>
            <a:spLocks noGrp="1"/>
          </p:cNvSpPr>
          <p:nvPr>
            <p:ph type="pic" idx="17"/>
          </p:nvPr>
        </p:nvSpPr>
        <p:spPr>
          <a:xfrm>
            <a:off x="6398405" y="1302670"/>
            <a:ext cx="2161509" cy="2160240"/>
          </a:xfrm>
        </p:spPr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87FF0D70-410B-4E77-A2B6-ED8E60493CC3}"/>
              </a:ext>
            </a:extLst>
          </p:cNvPr>
          <p:cNvSpPr>
            <a:spLocks noGrp="1"/>
          </p:cNvSpPr>
          <p:nvPr>
            <p:ph type="pic" idx="18"/>
          </p:nvPr>
        </p:nvSpPr>
        <p:spPr>
          <a:xfrm>
            <a:off x="9168343" y="1302670"/>
            <a:ext cx="2161509" cy="2160240"/>
          </a:xfrm>
        </p:spPr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BBFC999B-DC05-415E-8D2F-B903A8AF4A8C}"/>
              </a:ext>
            </a:extLst>
          </p:cNvPr>
          <p:cNvSpPr txBox="1">
            <a:spLocks/>
          </p:cNvSpPr>
          <p:nvPr/>
        </p:nvSpPr>
        <p:spPr>
          <a:xfrm>
            <a:off x="309403" y="339509"/>
            <a:ext cx="4892325" cy="72424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228605" indent="-228605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5000" b="1" dirty="0"/>
              <a:t>&gt; </a:t>
            </a:r>
            <a:r>
              <a:rPr lang="zh-CN" altLang="en-US" sz="5000" b="1" dirty="0"/>
              <a:t>四、团队</a:t>
            </a:r>
            <a:r>
              <a:rPr lang="zh-CN" altLang="en-US" sz="5000" b="1" dirty="0" smtClean="0"/>
              <a:t>介绍</a:t>
            </a:r>
            <a:endParaRPr lang="ko-KR" altLang="en-US" sz="5000" b="1" dirty="0"/>
          </a:p>
        </p:txBody>
      </p:sp>
      <p:sp>
        <p:nvSpPr>
          <p:cNvPr id="48" name="TextBox 48">
            <a:extLst>
              <a:ext uri="{FF2B5EF4-FFF2-40B4-BE49-F238E27FC236}">
                <a16:creationId xmlns:a16="http://schemas.microsoft.com/office/drawing/2014/main" id="{B92A30E8-6DB7-4A35-8914-D95551010379}"/>
              </a:ext>
            </a:extLst>
          </p:cNvPr>
          <p:cNvSpPr txBox="1"/>
          <p:nvPr/>
        </p:nvSpPr>
        <p:spPr>
          <a:xfrm>
            <a:off x="9347950" y="4571030"/>
            <a:ext cx="18004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电子信息科学与技术专业的学生，对项目的技术方面很了解。在校科协担任干事的一个学期学习到很多比赛的经验，性格开朗，能言善辩，对该项目很有兴趣，并且愿意努力完成；对待工作认真负责、务实求进；掌握一定财务方面知识，并争取有所建树。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0473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CB4C5FAC-7FE7-411C-8171-63F3AFE07ECC}"/>
              </a:ext>
            </a:extLst>
          </p:cNvPr>
          <p:cNvSpPr txBox="1">
            <a:spLocks/>
          </p:cNvSpPr>
          <p:nvPr/>
        </p:nvSpPr>
        <p:spPr>
          <a:xfrm>
            <a:off x="1021139" y="3924747"/>
            <a:ext cx="1800200" cy="232093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袁朱红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C36B0F9-52C8-4C14-94E7-4299DF256821}"/>
              </a:ext>
            </a:extLst>
          </p:cNvPr>
          <p:cNvSpPr txBox="1"/>
          <p:nvPr/>
        </p:nvSpPr>
        <p:spPr>
          <a:xfrm>
            <a:off x="787976" y="4479182"/>
            <a:ext cx="23862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数学与应用数学的大三学生，现担任理学院学生会秘书长兼办公室主任，曾获得亚太建模二等奖，五一联赛三等奖，校级建模一等奖，挑战杯三等奖，发表论文两篇，参与课题三项，具有较强的数据分析和建模能力，认真负责，希望能够在此项目中做出更多的成绩。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3" name="Text Placeholder 3">
            <a:extLst>
              <a:ext uri="{FF2B5EF4-FFF2-40B4-BE49-F238E27FC236}">
                <a16:creationId xmlns:a16="http://schemas.microsoft.com/office/drawing/2014/main" id="{81349078-C2BB-4820-9390-2B6EA5D84CB0}"/>
              </a:ext>
            </a:extLst>
          </p:cNvPr>
          <p:cNvSpPr txBox="1">
            <a:spLocks/>
          </p:cNvSpPr>
          <p:nvPr/>
        </p:nvSpPr>
        <p:spPr>
          <a:xfrm>
            <a:off x="3799220" y="3924747"/>
            <a:ext cx="1800200" cy="232093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胡家兴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B77D8E2-8722-4853-B10A-9C757321F794}"/>
              </a:ext>
            </a:extLst>
          </p:cNvPr>
          <p:cNvSpPr txBox="1"/>
          <p:nvPr/>
        </p:nvSpPr>
        <p:spPr>
          <a:xfrm>
            <a:off x="3628466" y="4571515"/>
            <a:ext cx="22726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校广播台成员，语言表达能力强，舞台表现力强，声音富有感染力，在演讲的技巧方面和对现场的把控能力强，舞台经验丰富，主持演讲经验丰富，能迅速适应环境并将听者带入到演讲内容中。本人性格开朗，成绩优秀，思维活跃，积极进取，对单片机和编程方面有浓厚的兴趣。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2FAA5C4-DDC9-432C-9309-EA9322DD8F72}"/>
              </a:ext>
            </a:extLst>
          </p:cNvPr>
          <p:cNvSpPr txBox="1"/>
          <p:nvPr/>
        </p:nvSpPr>
        <p:spPr>
          <a:xfrm>
            <a:off x="7737334" y="579847"/>
            <a:ext cx="3418248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5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Meet  Our Team</a:t>
            </a:r>
            <a:endParaRPr lang="ko-KR" altLang="en-US" sz="54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28" name="그룹 63">
            <a:extLst>
              <a:ext uri="{FF2B5EF4-FFF2-40B4-BE49-F238E27FC236}">
                <a16:creationId xmlns:a16="http://schemas.microsoft.com/office/drawing/2014/main" id="{F7B5E0AB-8B27-40C6-BCDD-19F5C18BE4CA}"/>
              </a:ext>
            </a:extLst>
          </p:cNvPr>
          <p:cNvGrpSpPr/>
          <p:nvPr/>
        </p:nvGrpSpPr>
        <p:grpSpPr>
          <a:xfrm>
            <a:off x="914666" y="3569049"/>
            <a:ext cx="2049231" cy="144016"/>
            <a:chOff x="518969" y="4794870"/>
            <a:chExt cx="1679267" cy="144016"/>
          </a:xfrm>
        </p:grpSpPr>
        <p:sp>
          <p:nvSpPr>
            <p:cNvPr id="29" name="Rectangle 35">
              <a:extLst>
                <a:ext uri="{FF2B5EF4-FFF2-40B4-BE49-F238E27FC236}">
                  <a16:creationId xmlns:a16="http://schemas.microsoft.com/office/drawing/2014/main" id="{9B8E2671-BACE-4E75-90E9-7D83300D8431}"/>
                </a:ext>
              </a:extLst>
            </p:cNvPr>
            <p:cNvSpPr/>
            <p:nvPr/>
          </p:nvSpPr>
          <p:spPr>
            <a:xfrm>
              <a:off x="518969" y="4794870"/>
              <a:ext cx="281436" cy="144016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30" name="Rectangle 36">
              <a:extLst>
                <a:ext uri="{FF2B5EF4-FFF2-40B4-BE49-F238E27FC236}">
                  <a16:creationId xmlns:a16="http://schemas.microsoft.com/office/drawing/2014/main" id="{B037EF12-9996-4E65-8FF1-A83012C3BC34}"/>
                </a:ext>
              </a:extLst>
            </p:cNvPr>
            <p:cNvSpPr/>
            <p:nvPr/>
          </p:nvSpPr>
          <p:spPr>
            <a:xfrm>
              <a:off x="796605" y="4794870"/>
              <a:ext cx="281436" cy="14401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31" name="Rectangle 37">
              <a:extLst>
                <a:ext uri="{FF2B5EF4-FFF2-40B4-BE49-F238E27FC236}">
                  <a16:creationId xmlns:a16="http://schemas.microsoft.com/office/drawing/2014/main" id="{2C3E0AB6-C16A-4DCD-A913-0247DF9F2007}"/>
                </a:ext>
              </a:extLst>
            </p:cNvPr>
            <p:cNvSpPr/>
            <p:nvPr/>
          </p:nvSpPr>
          <p:spPr>
            <a:xfrm>
              <a:off x="1076390" y="4794870"/>
              <a:ext cx="281436" cy="144016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33" name="Rectangle 38">
              <a:extLst>
                <a:ext uri="{FF2B5EF4-FFF2-40B4-BE49-F238E27FC236}">
                  <a16:creationId xmlns:a16="http://schemas.microsoft.com/office/drawing/2014/main" id="{76415C1B-8B87-4C08-A161-1B3AAAE3E527}"/>
                </a:ext>
              </a:extLst>
            </p:cNvPr>
            <p:cNvSpPr/>
            <p:nvPr/>
          </p:nvSpPr>
          <p:spPr>
            <a:xfrm>
              <a:off x="1358024" y="4794870"/>
              <a:ext cx="281436" cy="144016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36" name="Rectangle 39">
              <a:extLst>
                <a:ext uri="{FF2B5EF4-FFF2-40B4-BE49-F238E27FC236}">
                  <a16:creationId xmlns:a16="http://schemas.microsoft.com/office/drawing/2014/main" id="{20400B2A-406A-4D84-A58D-2040ED153D9C}"/>
                </a:ext>
              </a:extLst>
            </p:cNvPr>
            <p:cNvSpPr/>
            <p:nvPr/>
          </p:nvSpPr>
          <p:spPr>
            <a:xfrm>
              <a:off x="1637808" y="4794870"/>
              <a:ext cx="281436" cy="144016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37" name="Rectangle 40">
              <a:extLst>
                <a:ext uri="{FF2B5EF4-FFF2-40B4-BE49-F238E27FC236}">
                  <a16:creationId xmlns:a16="http://schemas.microsoft.com/office/drawing/2014/main" id="{5C299A42-D628-476D-96AF-C18FD2E0221A}"/>
                </a:ext>
              </a:extLst>
            </p:cNvPr>
            <p:cNvSpPr/>
            <p:nvPr/>
          </p:nvSpPr>
          <p:spPr>
            <a:xfrm>
              <a:off x="1916800" y="4794870"/>
              <a:ext cx="281436" cy="14401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grpSp>
        <p:nvGrpSpPr>
          <p:cNvPr id="38" name="그룹 70">
            <a:extLst>
              <a:ext uri="{FF2B5EF4-FFF2-40B4-BE49-F238E27FC236}">
                <a16:creationId xmlns:a16="http://schemas.microsoft.com/office/drawing/2014/main" id="{27330319-9696-4DEA-B7A4-036949AE6DB1}"/>
              </a:ext>
            </a:extLst>
          </p:cNvPr>
          <p:cNvGrpSpPr/>
          <p:nvPr/>
        </p:nvGrpSpPr>
        <p:grpSpPr>
          <a:xfrm>
            <a:off x="3684605" y="3569049"/>
            <a:ext cx="2049231" cy="144016"/>
            <a:chOff x="2655206" y="4794870"/>
            <a:chExt cx="1679267" cy="144016"/>
          </a:xfrm>
        </p:grpSpPr>
        <p:sp>
          <p:nvSpPr>
            <p:cNvPr id="39" name="Rectangle 42">
              <a:extLst>
                <a:ext uri="{FF2B5EF4-FFF2-40B4-BE49-F238E27FC236}">
                  <a16:creationId xmlns:a16="http://schemas.microsoft.com/office/drawing/2014/main" id="{75C06DE4-B5B4-4A78-9FBE-10613E284DA7}"/>
                </a:ext>
              </a:extLst>
            </p:cNvPr>
            <p:cNvSpPr/>
            <p:nvPr/>
          </p:nvSpPr>
          <p:spPr>
            <a:xfrm>
              <a:off x="2655206" y="4794870"/>
              <a:ext cx="281436" cy="144016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0" name="Rectangle 43">
              <a:extLst>
                <a:ext uri="{FF2B5EF4-FFF2-40B4-BE49-F238E27FC236}">
                  <a16:creationId xmlns:a16="http://schemas.microsoft.com/office/drawing/2014/main" id="{D72FD8A6-4BC2-41A1-9697-4F17C6F3ADA6}"/>
                </a:ext>
              </a:extLst>
            </p:cNvPr>
            <p:cNvSpPr/>
            <p:nvPr/>
          </p:nvSpPr>
          <p:spPr>
            <a:xfrm>
              <a:off x="2932842" y="4794870"/>
              <a:ext cx="281436" cy="14401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57" name="Rectangle 44">
              <a:extLst>
                <a:ext uri="{FF2B5EF4-FFF2-40B4-BE49-F238E27FC236}">
                  <a16:creationId xmlns:a16="http://schemas.microsoft.com/office/drawing/2014/main" id="{8CC909DA-649A-46CD-8438-2B0B210F31B2}"/>
                </a:ext>
              </a:extLst>
            </p:cNvPr>
            <p:cNvSpPr/>
            <p:nvPr/>
          </p:nvSpPr>
          <p:spPr>
            <a:xfrm>
              <a:off x="3212627" y="4794870"/>
              <a:ext cx="281436" cy="144016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58" name="Rectangle 45">
              <a:extLst>
                <a:ext uri="{FF2B5EF4-FFF2-40B4-BE49-F238E27FC236}">
                  <a16:creationId xmlns:a16="http://schemas.microsoft.com/office/drawing/2014/main" id="{ED2852A5-E809-49C8-866E-9D2E94A44D11}"/>
                </a:ext>
              </a:extLst>
            </p:cNvPr>
            <p:cNvSpPr/>
            <p:nvPr/>
          </p:nvSpPr>
          <p:spPr>
            <a:xfrm>
              <a:off x="3494261" y="4794870"/>
              <a:ext cx="281436" cy="144016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59" name="Rectangle 46">
              <a:extLst>
                <a:ext uri="{FF2B5EF4-FFF2-40B4-BE49-F238E27FC236}">
                  <a16:creationId xmlns:a16="http://schemas.microsoft.com/office/drawing/2014/main" id="{00685892-E5C7-41E1-9204-D1F8E51C381C}"/>
                </a:ext>
              </a:extLst>
            </p:cNvPr>
            <p:cNvSpPr/>
            <p:nvPr/>
          </p:nvSpPr>
          <p:spPr>
            <a:xfrm>
              <a:off x="3774045" y="4794870"/>
              <a:ext cx="281436" cy="144016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60" name="Rectangle 47">
              <a:extLst>
                <a:ext uri="{FF2B5EF4-FFF2-40B4-BE49-F238E27FC236}">
                  <a16:creationId xmlns:a16="http://schemas.microsoft.com/office/drawing/2014/main" id="{24E02B5C-62DF-4AE9-AF03-CF7BA6D9F765}"/>
                </a:ext>
              </a:extLst>
            </p:cNvPr>
            <p:cNvSpPr/>
            <p:nvPr/>
          </p:nvSpPr>
          <p:spPr>
            <a:xfrm>
              <a:off x="4053037" y="4794870"/>
              <a:ext cx="281436" cy="14401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A6368B4-0BA3-47DA-97AF-F77B646F7962}"/>
              </a:ext>
            </a:extLst>
          </p:cNvPr>
          <p:cNvSpPr>
            <a:spLocks noGrp="1"/>
          </p:cNvSpPr>
          <p:nvPr>
            <p:ph type="pic" idx="15"/>
          </p:nvPr>
        </p:nvSpPr>
        <p:spPr>
          <a:xfrm>
            <a:off x="858527" y="1302670"/>
            <a:ext cx="2161509" cy="2160240"/>
          </a:xfrm>
        </p:spPr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6E95273-F994-4AD8-88A1-C43B15AE12F6}"/>
              </a:ext>
            </a:extLst>
          </p:cNvPr>
          <p:cNvSpPr>
            <a:spLocks noGrp="1"/>
          </p:cNvSpPr>
          <p:nvPr>
            <p:ph type="pic" idx="16"/>
          </p:nvPr>
        </p:nvSpPr>
        <p:spPr>
          <a:xfrm>
            <a:off x="3628466" y="1302670"/>
            <a:ext cx="2161509" cy="2160240"/>
          </a:xfrm>
        </p:spPr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BBFC999B-DC05-415E-8D2F-B903A8AF4A8C}"/>
              </a:ext>
            </a:extLst>
          </p:cNvPr>
          <p:cNvSpPr txBox="1">
            <a:spLocks/>
          </p:cNvSpPr>
          <p:nvPr/>
        </p:nvSpPr>
        <p:spPr>
          <a:xfrm>
            <a:off x="309403" y="339509"/>
            <a:ext cx="4892325" cy="72424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228605" indent="-228605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5000" b="1" dirty="0"/>
              <a:t>&gt; </a:t>
            </a:r>
            <a:r>
              <a:rPr lang="zh-CN" altLang="en-US" sz="5000" b="1" dirty="0"/>
              <a:t>四、团队</a:t>
            </a:r>
            <a:r>
              <a:rPr lang="zh-CN" altLang="en-US" sz="5000" b="1" dirty="0" smtClean="0"/>
              <a:t>介绍</a:t>
            </a:r>
            <a:endParaRPr lang="ko-KR" altLang="en-US" sz="5000" b="1" dirty="0"/>
          </a:p>
        </p:txBody>
      </p:sp>
    </p:spTree>
    <p:extLst>
      <p:ext uri="{BB962C8B-B14F-4D97-AF65-F5344CB8AC3E}">
        <p14:creationId xmlns:p14="http://schemas.microsoft.com/office/powerpoint/2010/main" val="2539432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" descr="E:\002-KIMS BUSINESS\007-04-1-FIVERR\01-PPT-TEMPLATE\COVER-PSD\05-cut-01.png">
            <a:extLst>
              <a:ext uri="{FF2B5EF4-FFF2-40B4-BE49-F238E27FC236}">
                <a16:creationId xmlns:a16="http://schemas.microsoft.com/office/drawing/2014/main" id="{1C5C72D7-CA51-4E96-AA5B-BF1EBC562B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368023" y="2110974"/>
            <a:ext cx="1304914" cy="251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Pentagon 2">
            <a:extLst>
              <a:ext uri="{FF2B5EF4-FFF2-40B4-BE49-F238E27FC236}">
                <a16:creationId xmlns:a16="http://schemas.microsoft.com/office/drawing/2014/main" id="{DB47CC91-0EBA-4503-9493-96236D114A31}"/>
              </a:ext>
            </a:extLst>
          </p:cNvPr>
          <p:cNvSpPr/>
          <p:nvPr/>
        </p:nvSpPr>
        <p:spPr>
          <a:xfrm rot="5400000">
            <a:off x="6042989" y="2053403"/>
            <a:ext cx="1008000" cy="48384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  <a:effectLst>
            <a:outerShdw blurRad="50800" dist="50800" dir="5400000" algn="ctr" rotWithShape="0">
              <a:srgbClr val="000000">
                <a:alpha val="2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Rounded Rectangle 23">
            <a:extLst>
              <a:ext uri="{FF2B5EF4-FFF2-40B4-BE49-F238E27FC236}">
                <a16:creationId xmlns:a16="http://schemas.microsoft.com/office/drawing/2014/main" id="{C7F7A375-B865-4C70-8B7E-5C09CB31D815}"/>
              </a:ext>
            </a:extLst>
          </p:cNvPr>
          <p:cNvSpPr/>
          <p:nvPr/>
        </p:nvSpPr>
        <p:spPr>
          <a:xfrm rot="18900000">
            <a:off x="8029914" y="4044934"/>
            <a:ext cx="837070" cy="83707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0" name="Rounded Rectangle 24">
            <a:extLst>
              <a:ext uri="{FF2B5EF4-FFF2-40B4-BE49-F238E27FC236}">
                <a16:creationId xmlns:a16="http://schemas.microsoft.com/office/drawing/2014/main" id="{72108CC0-B298-4C5D-BD8E-7CE8A3C9D035}"/>
              </a:ext>
            </a:extLst>
          </p:cNvPr>
          <p:cNvSpPr/>
          <p:nvPr/>
        </p:nvSpPr>
        <p:spPr>
          <a:xfrm rot="18900000">
            <a:off x="8107866" y="4122886"/>
            <a:ext cx="681166" cy="681166"/>
          </a:xfrm>
          <a:prstGeom prst="ellipse">
            <a:avLst/>
          </a:prstGeom>
          <a:solidFill>
            <a:schemeClr val="bg1"/>
          </a:solidFill>
          <a:ln w="63500"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9842C00-9650-4AAF-BAB3-D20BD07532B5}"/>
              </a:ext>
            </a:extLst>
          </p:cNvPr>
          <p:cNvSpPr txBox="1"/>
          <p:nvPr/>
        </p:nvSpPr>
        <p:spPr>
          <a:xfrm>
            <a:off x="8199273" y="4278803"/>
            <a:ext cx="498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03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2" name="Pentagon 3">
            <a:extLst>
              <a:ext uri="{FF2B5EF4-FFF2-40B4-BE49-F238E27FC236}">
                <a16:creationId xmlns:a16="http://schemas.microsoft.com/office/drawing/2014/main" id="{CA4D9453-6CAF-4CD6-8C08-E183DD94E2BE}"/>
              </a:ext>
            </a:extLst>
          </p:cNvPr>
          <p:cNvSpPr/>
          <p:nvPr/>
        </p:nvSpPr>
        <p:spPr>
          <a:xfrm rot="5400000">
            <a:off x="6042990" y="-106986"/>
            <a:ext cx="1008000" cy="48384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4"/>
          </a:solidFill>
          <a:ln>
            <a:noFill/>
          </a:ln>
          <a:effectLst>
            <a:outerShdw blurRad="50800" dist="50800" dir="5400000" algn="ctr" rotWithShape="0">
              <a:srgbClr val="000000">
                <a:alpha val="2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Rounded Rectangle 5">
            <a:extLst>
              <a:ext uri="{FF2B5EF4-FFF2-40B4-BE49-F238E27FC236}">
                <a16:creationId xmlns:a16="http://schemas.microsoft.com/office/drawing/2014/main" id="{A98172EA-95D4-415C-954F-49DDF7E43202}"/>
              </a:ext>
            </a:extLst>
          </p:cNvPr>
          <p:cNvSpPr/>
          <p:nvPr/>
        </p:nvSpPr>
        <p:spPr>
          <a:xfrm rot="18900000">
            <a:off x="8029069" y="1883703"/>
            <a:ext cx="838760" cy="83876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4" name="Rounded Rectangle 6">
            <a:extLst>
              <a:ext uri="{FF2B5EF4-FFF2-40B4-BE49-F238E27FC236}">
                <a16:creationId xmlns:a16="http://schemas.microsoft.com/office/drawing/2014/main" id="{7207F62F-9F57-4229-8523-5C1B83637635}"/>
              </a:ext>
            </a:extLst>
          </p:cNvPr>
          <p:cNvSpPr/>
          <p:nvPr/>
        </p:nvSpPr>
        <p:spPr>
          <a:xfrm rot="18900000">
            <a:off x="8107179" y="1961813"/>
            <a:ext cx="682540" cy="682540"/>
          </a:xfrm>
          <a:prstGeom prst="ellipse">
            <a:avLst/>
          </a:prstGeom>
          <a:solidFill>
            <a:schemeClr val="bg1"/>
          </a:solidFill>
          <a:ln w="63500"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9FD890B-7341-4ED4-AC05-F0A9FBE419AD}"/>
              </a:ext>
            </a:extLst>
          </p:cNvPr>
          <p:cNvSpPr txBox="1"/>
          <p:nvPr/>
        </p:nvSpPr>
        <p:spPr>
          <a:xfrm>
            <a:off x="8198770" y="2118417"/>
            <a:ext cx="499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01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36" name="Picture 2" descr="E:\002-KIMS BUSINESS\007-04-1-FIVERR\01-PPT-TEMPLATE\COVER-PSD\05-cut-01.png">
            <a:extLst>
              <a:ext uri="{FF2B5EF4-FFF2-40B4-BE49-F238E27FC236}">
                <a16:creationId xmlns:a16="http://schemas.microsoft.com/office/drawing/2014/main" id="{D2CDFDE9-F391-4175-B8F3-C5AE24D59B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640920" y="3826841"/>
            <a:ext cx="5040000" cy="229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Pentagon 13">
            <a:extLst>
              <a:ext uri="{FF2B5EF4-FFF2-40B4-BE49-F238E27FC236}">
                <a16:creationId xmlns:a16="http://schemas.microsoft.com/office/drawing/2014/main" id="{23BAFC3A-17AE-4DE7-AD09-1C3AF24D6F50}"/>
              </a:ext>
            </a:extLst>
          </p:cNvPr>
          <p:cNvSpPr/>
          <p:nvPr/>
        </p:nvSpPr>
        <p:spPr>
          <a:xfrm rot="16200000">
            <a:off x="5141010" y="3152127"/>
            <a:ext cx="1008000" cy="48384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  <a:effectLst>
            <a:outerShdw blurRad="50800" dist="50800" dir="5400000" algn="ctr" rotWithShape="0">
              <a:srgbClr val="000000">
                <a:alpha val="2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Rounded Rectangle 19">
            <a:extLst>
              <a:ext uri="{FF2B5EF4-FFF2-40B4-BE49-F238E27FC236}">
                <a16:creationId xmlns:a16="http://schemas.microsoft.com/office/drawing/2014/main" id="{56C488A5-F5AF-419B-90CB-5FA21E78DB2C}"/>
              </a:ext>
            </a:extLst>
          </p:cNvPr>
          <p:cNvSpPr/>
          <p:nvPr/>
        </p:nvSpPr>
        <p:spPr>
          <a:xfrm rot="18900000">
            <a:off x="3317677" y="5139858"/>
            <a:ext cx="837070" cy="83707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9" name="Rounded Rectangle 20">
            <a:extLst>
              <a:ext uri="{FF2B5EF4-FFF2-40B4-BE49-F238E27FC236}">
                <a16:creationId xmlns:a16="http://schemas.microsoft.com/office/drawing/2014/main" id="{8D87409E-C939-4D0D-8C27-4D281B059F48}"/>
              </a:ext>
            </a:extLst>
          </p:cNvPr>
          <p:cNvSpPr/>
          <p:nvPr/>
        </p:nvSpPr>
        <p:spPr>
          <a:xfrm rot="18900000">
            <a:off x="3395629" y="5217810"/>
            <a:ext cx="681166" cy="681166"/>
          </a:xfrm>
          <a:prstGeom prst="ellipse">
            <a:avLst/>
          </a:prstGeom>
          <a:solidFill>
            <a:schemeClr val="bg1"/>
          </a:solidFill>
          <a:ln w="63500"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56828D4-A583-4821-AA05-F103336C573D}"/>
              </a:ext>
            </a:extLst>
          </p:cNvPr>
          <p:cNvSpPr txBox="1"/>
          <p:nvPr/>
        </p:nvSpPr>
        <p:spPr>
          <a:xfrm>
            <a:off x="3487036" y="5373727"/>
            <a:ext cx="498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04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1" name="Pentagon 12">
            <a:extLst>
              <a:ext uri="{FF2B5EF4-FFF2-40B4-BE49-F238E27FC236}">
                <a16:creationId xmlns:a16="http://schemas.microsoft.com/office/drawing/2014/main" id="{95CA3CB6-1BED-4A7A-83CD-76823DC69392}"/>
              </a:ext>
            </a:extLst>
          </p:cNvPr>
          <p:cNvSpPr/>
          <p:nvPr/>
        </p:nvSpPr>
        <p:spPr>
          <a:xfrm rot="16200000">
            <a:off x="5141010" y="991738"/>
            <a:ext cx="1008000" cy="48384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3"/>
          </a:solidFill>
          <a:ln>
            <a:noFill/>
          </a:ln>
          <a:effectLst>
            <a:outerShdw blurRad="50800" dist="50800" dir="5400000" algn="ctr" rotWithShape="0">
              <a:srgbClr val="000000">
                <a:alpha val="2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Rounded Rectangle 15">
            <a:extLst>
              <a:ext uri="{FF2B5EF4-FFF2-40B4-BE49-F238E27FC236}">
                <a16:creationId xmlns:a16="http://schemas.microsoft.com/office/drawing/2014/main" id="{3317DFC8-4FFE-4A26-9310-DD036E6995C9}"/>
              </a:ext>
            </a:extLst>
          </p:cNvPr>
          <p:cNvSpPr/>
          <p:nvPr/>
        </p:nvSpPr>
        <p:spPr>
          <a:xfrm rot="18900000">
            <a:off x="3317677" y="2984899"/>
            <a:ext cx="837070" cy="83707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3" name="Rounded Rectangle 16">
            <a:extLst>
              <a:ext uri="{FF2B5EF4-FFF2-40B4-BE49-F238E27FC236}">
                <a16:creationId xmlns:a16="http://schemas.microsoft.com/office/drawing/2014/main" id="{3CE88172-0AF2-4E23-879D-5A2359023CD3}"/>
              </a:ext>
            </a:extLst>
          </p:cNvPr>
          <p:cNvSpPr/>
          <p:nvPr/>
        </p:nvSpPr>
        <p:spPr>
          <a:xfrm rot="18900000">
            <a:off x="3395629" y="3062851"/>
            <a:ext cx="681166" cy="681166"/>
          </a:xfrm>
          <a:prstGeom prst="ellipse">
            <a:avLst/>
          </a:prstGeom>
          <a:solidFill>
            <a:schemeClr val="bg1"/>
          </a:solidFill>
          <a:ln w="63500"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DFA1691-FAD0-4A27-88C9-B84342CED132}"/>
              </a:ext>
            </a:extLst>
          </p:cNvPr>
          <p:cNvSpPr txBox="1"/>
          <p:nvPr/>
        </p:nvSpPr>
        <p:spPr>
          <a:xfrm>
            <a:off x="3487036" y="3218768"/>
            <a:ext cx="498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02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45" name="Picture 2" descr="E:\002-KIMS BUSINESS\007-04-1-FIVERR\01-PPT-TEMPLATE\COVER-PSD\05-cut-01.png">
            <a:extLst>
              <a:ext uri="{FF2B5EF4-FFF2-40B4-BE49-F238E27FC236}">
                <a16:creationId xmlns:a16="http://schemas.microsoft.com/office/drawing/2014/main" id="{FB9D57BB-CE89-4E16-8463-A6050FE7DB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362176" y="5530354"/>
            <a:ext cx="1333697" cy="226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E:\002-KIMS BUSINESS\007-04-1-FIVERR\01-PPT-TEMPLATE\COVER-PSD\05-cut-01.png">
            <a:extLst>
              <a:ext uri="{FF2B5EF4-FFF2-40B4-BE49-F238E27FC236}">
                <a16:creationId xmlns:a16="http://schemas.microsoft.com/office/drawing/2014/main" id="{AAE76612-D303-4A1F-9556-4F58FEBAEC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455401" y="3326052"/>
            <a:ext cx="1150267" cy="20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F47323F3-3C27-48C0-AD2F-D2482B3148A5}"/>
              </a:ext>
            </a:extLst>
          </p:cNvPr>
          <p:cNvSpPr txBox="1"/>
          <p:nvPr/>
        </p:nvSpPr>
        <p:spPr>
          <a:xfrm>
            <a:off x="4195184" y="2073760"/>
            <a:ext cx="385071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600" b="1" dirty="0">
                <a:solidFill>
                  <a:schemeClr val="bg1"/>
                </a:solidFill>
                <a:cs typeface="Arial" pitchFamily="34" charset="0"/>
              </a:rPr>
              <a:t>电商</a:t>
            </a:r>
            <a:r>
              <a:rPr lang="zh-CN" altLang="en-US" sz="2600" b="1" dirty="0" smtClean="0">
                <a:solidFill>
                  <a:schemeClr val="bg1"/>
                </a:solidFill>
                <a:cs typeface="Arial" pitchFamily="34" charset="0"/>
              </a:rPr>
              <a:t>平台销售</a:t>
            </a:r>
            <a:endParaRPr lang="en-US" altLang="ko-KR" sz="2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F68CF1D-A132-48F5-8041-165FCEE6F143}"/>
              </a:ext>
            </a:extLst>
          </p:cNvPr>
          <p:cNvSpPr txBox="1"/>
          <p:nvPr/>
        </p:nvSpPr>
        <p:spPr>
          <a:xfrm>
            <a:off x="4301445" y="3176801"/>
            <a:ext cx="385071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 smtClean="0">
                <a:solidFill>
                  <a:schemeClr val="bg1"/>
                </a:solidFill>
                <a:cs typeface="Arial" pitchFamily="34" charset="0"/>
              </a:rPr>
              <a:t>实体店电脑配件销售</a:t>
            </a:r>
            <a:endParaRPr lang="en-US" altLang="ko-KR" sz="2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521B6D8-1F38-4D57-AC82-9EC1C664478F}"/>
              </a:ext>
            </a:extLst>
          </p:cNvPr>
          <p:cNvSpPr txBox="1"/>
          <p:nvPr/>
        </p:nvSpPr>
        <p:spPr>
          <a:xfrm>
            <a:off x="4125032" y="4022684"/>
            <a:ext cx="385071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600" b="1" dirty="0" smtClean="0">
                <a:solidFill>
                  <a:schemeClr val="bg1"/>
                </a:solidFill>
                <a:cs typeface="Arial" pitchFamily="34" charset="0"/>
              </a:rPr>
              <a:t>财务支出：购买电子元件、</a:t>
            </a:r>
            <a:endParaRPr lang="en-US" altLang="zh-CN" sz="2600" b="1" dirty="0" smtClean="0">
              <a:solidFill>
                <a:schemeClr val="bg1"/>
              </a:solidFill>
              <a:cs typeface="Arial" pitchFamily="34" charset="0"/>
            </a:endParaRPr>
          </a:p>
          <a:p>
            <a:pPr algn="r"/>
            <a:r>
              <a:rPr lang="zh-CN" altLang="en-US" sz="2600" b="1" dirty="0" smtClean="0">
                <a:solidFill>
                  <a:schemeClr val="bg1"/>
                </a:solidFill>
                <a:cs typeface="Arial" pitchFamily="34" charset="0"/>
              </a:rPr>
              <a:t>打印资料、购买学习书籍</a:t>
            </a:r>
            <a:endParaRPr lang="en-US" altLang="ko-KR" sz="2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D994D1F-0EC6-4D40-A1FF-C24345FADD6A}"/>
              </a:ext>
            </a:extLst>
          </p:cNvPr>
          <p:cNvSpPr txBox="1"/>
          <p:nvPr/>
        </p:nvSpPr>
        <p:spPr>
          <a:xfrm>
            <a:off x="4290687" y="5281941"/>
            <a:ext cx="385071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 smtClean="0">
                <a:solidFill>
                  <a:schemeClr val="bg1"/>
                </a:solidFill>
                <a:cs typeface="Arial" pitchFamily="34" charset="0"/>
              </a:rPr>
              <a:t>财务状况：暂无盈利</a:t>
            </a:r>
            <a:endParaRPr lang="en-US" altLang="ko-KR" sz="26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59" name="그룹 87">
            <a:extLst>
              <a:ext uri="{FF2B5EF4-FFF2-40B4-BE49-F238E27FC236}">
                <a16:creationId xmlns:a16="http://schemas.microsoft.com/office/drawing/2014/main" id="{01CF5A1E-96A8-41A1-89E8-56CD56440BD3}"/>
              </a:ext>
            </a:extLst>
          </p:cNvPr>
          <p:cNvGrpSpPr/>
          <p:nvPr/>
        </p:nvGrpSpPr>
        <p:grpSpPr>
          <a:xfrm>
            <a:off x="1015627" y="4349790"/>
            <a:ext cx="2523434" cy="1065203"/>
            <a:chOff x="1682410" y="2217893"/>
            <a:chExt cx="2019261" cy="852379"/>
          </a:xfrm>
          <a:solidFill>
            <a:schemeClr val="bg1">
              <a:lumMod val="85000"/>
            </a:schemeClr>
          </a:solidFill>
        </p:grpSpPr>
        <p:grpSp>
          <p:nvGrpSpPr>
            <p:cNvPr id="60" name="그룹 86">
              <a:extLst>
                <a:ext uri="{FF2B5EF4-FFF2-40B4-BE49-F238E27FC236}">
                  <a16:creationId xmlns:a16="http://schemas.microsoft.com/office/drawing/2014/main" id="{46DC49DF-5AFB-440F-8ECB-3843F7F4D592}"/>
                </a:ext>
              </a:extLst>
            </p:cNvPr>
            <p:cNvGrpSpPr/>
            <p:nvPr/>
          </p:nvGrpSpPr>
          <p:grpSpPr>
            <a:xfrm>
              <a:off x="1774163" y="2217893"/>
              <a:ext cx="1927508" cy="852379"/>
              <a:chOff x="1774163" y="2217893"/>
              <a:chExt cx="1927508" cy="852379"/>
            </a:xfrm>
            <a:grpFill/>
          </p:grpSpPr>
          <p:sp>
            <p:nvSpPr>
              <p:cNvPr id="62" name="Freeform 18">
                <a:extLst>
                  <a:ext uri="{FF2B5EF4-FFF2-40B4-BE49-F238E27FC236}">
                    <a16:creationId xmlns:a16="http://schemas.microsoft.com/office/drawing/2014/main" id="{1A86191F-1373-4CF4-B1A2-917D9C71A473}"/>
                  </a:ext>
                </a:extLst>
              </p:cNvPr>
              <p:cNvSpPr/>
              <p:nvPr/>
            </p:nvSpPr>
            <p:spPr>
              <a:xfrm flipH="1">
                <a:off x="1774163" y="2350717"/>
                <a:ext cx="1600825" cy="719555"/>
              </a:xfrm>
              <a:custGeom>
                <a:avLst/>
                <a:gdLst>
                  <a:gd name="connsiteX0" fmla="*/ 4126727 w 4126727"/>
                  <a:gd name="connsiteY0" fmla="*/ 866693 h 1836752"/>
                  <a:gd name="connsiteX1" fmla="*/ 2782957 w 4126727"/>
                  <a:gd name="connsiteY1" fmla="*/ 0 h 1836752"/>
                  <a:gd name="connsiteX2" fmla="*/ 2703444 w 4126727"/>
                  <a:gd name="connsiteY2" fmla="*/ 7952 h 1836752"/>
                  <a:gd name="connsiteX3" fmla="*/ 1375576 w 4126727"/>
                  <a:gd name="connsiteY3" fmla="*/ 326004 h 1836752"/>
                  <a:gd name="connsiteX4" fmla="*/ 0 w 4126727"/>
                  <a:gd name="connsiteY4" fmla="*/ 477079 h 1836752"/>
                  <a:gd name="connsiteX5" fmla="*/ 1574358 w 4126727"/>
                  <a:gd name="connsiteY5" fmla="*/ 898498 h 1836752"/>
                  <a:gd name="connsiteX6" fmla="*/ 2576223 w 4126727"/>
                  <a:gd name="connsiteY6" fmla="*/ 1280160 h 1836752"/>
                  <a:gd name="connsiteX7" fmla="*/ 3267986 w 4126727"/>
                  <a:gd name="connsiteY7" fmla="*/ 1836752 h 1836752"/>
                  <a:gd name="connsiteX8" fmla="*/ 4126727 w 4126727"/>
                  <a:gd name="connsiteY8" fmla="*/ 866693 h 1836752"/>
                  <a:gd name="connsiteX0" fmla="*/ 4126727 w 4126727"/>
                  <a:gd name="connsiteY0" fmla="*/ 884466 h 1854525"/>
                  <a:gd name="connsiteX1" fmla="*/ 2782957 w 4126727"/>
                  <a:gd name="connsiteY1" fmla="*/ 17773 h 1854525"/>
                  <a:gd name="connsiteX2" fmla="*/ 2703444 w 4126727"/>
                  <a:gd name="connsiteY2" fmla="*/ 25725 h 1854525"/>
                  <a:gd name="connsiteX3" fmla="*/ 1375576 w 4126727"/>
                  <a:gd name="connsiteY3" fmla="*/ 343777 h 1854525"/>
                  <a:gd name="connsiteX4" fmla="*/ 0 w 4126727"/>
                  <a:gd name="connsiteY4" fmla="*/ 494852 h 1854525"/>
                  <a:gd name="connsiteX5" fmla="*/ 1574358 w 4126727"/>
                  <a:gd name="connsiteY5" fmla="*/ 916271 h 1854525"/>
                  <a:gd name="connsiteX6" fmla="*/ 2576223 w 4126727"/>
                  <a:gd name="connsiteY6" fmla="*/ 1297933 h 1854525"/>
                  <a:gd name="connsiteX7" fmla="*/ 3267986 w 4126727"/>
                  <a:gd name="connsiteY7" fmla="*/ 1854525 h 1854525"/>
                  <a:gd name="connsiteX8" fmla="*/ 4126727 w 4126727"/>
                  <a:gd name="connsiteY8" fmla="*/ 884466 h 1854525"/>
                  <a:gd name="connsiteX0" fmla="*/ 1375576 w 4126727"/>
                  <a:gd name="connsiteY0" fmla="*/ 331865 h 1842613"/>
                  <a:gd name="connsiteX1" fmla="*/ 0 w 4126727"/>
                  <a:gd name="connsiteY1" fmla="*/ 482940 h 1842613"/>
                  <a:gd name="connsiteX2" fmla="*/ 1574358 w 4126727"/>
                  <a:gd name="connsiteY2" fmla="*/ 904359 h 1842613"/>
                  <a:gd name="connsiteX3" fmla="*/ 2576223 w 4126727"/>
                  <a:gd name="connsiteY3" fmla="*/ 1286021 h 1842613"/>
                  <a:gd name="connsiteX4" fmla="*/ 3267986 w 4126727"/>
                  <a:gd name="connsiteY4" fmla="*/ 1842613 h 1842613"/>
                  <a:gd name="connsiteX5" fmla="*/ 4126727 w 4126727"/>
                  <a:gd name="connsiteY5" fmla="*/ 872554 h 1842613"/>
                  <a:gd name="connsiteX6" fmla="*/ 2782957 w 4126727"/>
                  <a:gd name="connsiteY6" fmla="*/ 5861 h 1842613"/>
                  <a:gd name="connsiteX7" fmla="*/ 2794884 w 4126727"/>
                  <a:gd name="connsiteY7" fmla="*/ 105253 h 1842613"/>
                  <a:gd name="connsiteX0" fmla="*/ 1375576 w 4126727"/>
                  <a:gd name="connsiteY0" fmla="*/ 326004 h 1836752"/>
                  <a:gd name="connsiteX1" fmla="*/ 0 w 4126727"/>
                  <a:gd name="connsiteY1" fmla="*/ 477079 h 1836752"/>
                  <a:gd name="connsiteX2" fmla="*/ 1574358 w 4126727"/>
                  <a:gd name="connsiteY2" fmla="*/ 898498 h 1836752"/>
                  <a:gd name="connsiteX3" fmla="*/ 2576223 w 4126727"/>
                  <a:gd name="connsiteY3" fmla="*/ 1280160 h 1836752"/>
                  <a:gd name="connsiteX4" fmla="*/ 3267986 w 4126727"/>
                  <a:gd name="connsiteY4" fmla="*/ 1836752 h 1836752"/>
                  <a:gd name="connsiteX5" fmla="*/ 4126727 w 4126727"/>
                  <a:gd name="connsiteY5" fmla="*/ 866693 h 1836752"/>
                  <a:gd name="connsiteX6" fmla="*/ 2782957 w 4126727"/>
                  <a:gd name="connsiteY6" fmla="*/ 0 h 1836752"/>
                  <a:gd name="connsiteX0" fmla="*/ 1375576 w 4126727"/>
                  <a:gd name="connsiteY0" fmla="*/ 326004 h 1836752"/>
                  <a:gd name="connsiteX1" fmla="*/ 0 w 4126727"/>
                  <a:gd name="connsiteY1" fmla="*/ 477079 h 1836752"/>
                  <a:gd name="connsiteX2" fmla="*/ 1574358 w 4126727"/>
                  <a:gd name="connsiteY2" fmla="*/ 898498 h 1836752"/>
                  <a:gd name="connsiteX3" fmla="*/ 2576223 w 4126727"/>
                  <a:gd name="connsiteY3" fmla="*/ 1280160 h 1836752"/>
                  <a:gd name="connsiteX4" fmla="*/ 3267986 w 4126727"/>
                  <a:gd name="connsiteY4" fmla="*/ 1836752 h 1836752"/>
                  <a:gd name="connsiteX5" fmla="*/ 4126727 w 4126727"/>
                  <a:gd name="connsiteY5" fmla="*/ 866693 h 1836752"/>
                  <a:gd name="connsiteX6" fmla="*/ 2782957 w 4126727"/>
                  <a:gd name="connsiteY6" fmla="*/ 0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7" fmla="*/ 1375576 w 4063117"/>
                  <a:gd name="connsiteY7" fmla="*/ 326004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7" fmla="*/ 1375576 w 4063117"/>
                  <a:gd name="connsiteY7" fmla="*/ 326004 h 1836752"/>
                  <a:gd name="connsiteX0" fmla="*/ 1375576 w 4063117"/>
                  <a:gd name="connsiteY0" fmla="*/ 390578 h 1901326"/>
                  <a:gd name="connsiteX1" fmla="*/ 0 w 4063117"/>
                  <a:gd name="connsiteY1" fmla="*/ 541653 h 1901326"/>
                  <a:gd name="connsiteX2" fmla="*/ 1574358 w 4063117"/>
                  <a:gd name="connsiteY2" fmla="*/ 963072 h 1901326"/>
                  <a:gd name="connsiteX3" fmla="*/ 2576223 w 4063117"/>
                  <a:gd name="connsiteY3" fmla="*/ 1344734 h 1901326"/>
                  <a:gd name="connsiteX4" fmla="*/ 3267986 w 4063117"/>
                  <a:gd name="connsiteY4" fmla="*/ 1901326 h 1901326"/>
                  <a:gd name="connsiteX5" fmla="*/ 4063117 w 4063117"/>
                  <a:gd name="connsiteY5" fmla="*/ 994878 h 1901326"/>
                  <a:gd name="connsiteX6" fmla="*/ 2782957 w 4063117"/>
                  <a:gd name="connsiteY6" fmla="*/ 64574 h 1901326"/>
                  <a:gd name="connsiteX7" fmla="*/ 2178658 w 4063117"/>
                  <a:gd name="connsiteY7" fmla="*/ 96380 h 1901326"/>
                  <a:gd name="connsiteX8" fmla="*/ 1375576 w 4063117"/>
                  <a:gd name="connsiteY8" fmla="*/ 390578 h 1901326"/>
                  <a:gd name="connsiteX0" fmla="*/ 1375576 w 4063117"/>
                  <a:gd name="connsiteY0" fmla="*/ 383650 h 1894398"/>
                  <a:gd name="connsiteX1" fmla="*/ 0 w 4063117"/>
                  <a:gd name="connsiteY1" fmla="*/ 534725 h 1894398"/>
                  <a:gd name="connsiteX2" fmla="*/ 1574358 w 4063117"/>
                  <a:gd name="connsiteY2" fmla="*/ 956144 h 1894398"/>
                  <a:gd name="connsiteX3" fmla="*/ 2576223 w 4063117"/>
                  <a:gd name="connsiteY3" fmla="*/ 1337806 h 1894398"/>
                  <a:gd name="connsiteX4" fmla="*/ 3267986 w 4063117"/>
                  <a:gd name="connsiteY4" fmla="*/ 1894398 h 1894398"/>
                  <a:gd name="connsiteX5" fmla="*/ 4063117 w 4063117"/>
                  <a:gd name="connsiteY5" fmla="*/ 987950 h 1894398"/>
                  <a:gd name="connsiteX6" fmla="*/ 2782957 w 4063117"/>
                  <a:gd name="connsiteY6" fmla="*/ 57646 h 1894398"/>
                  <a:gd name="connsiteX7" fmla="*/ 2178658 w 4063117"/>
                  <a:gd name="connsiteY7" fmla="*/ 89452 h 1894398"/>
                  <a:gd name="connsiteX8" fmla="*/ 1375576 w 4063117"/>
                  <a:gd name="connsiteY8" fmla="*/ 383650 h 1894398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7" fmla="*/ 2178658 w 4063117"/>
                  <a:gd name="connsiteY7" fmla="*/ 31806 h 1836752"/>
                  <a:gd name="connsiteX8" fmla="*/ 1375576 w 4063117"/>
                  <a:gd name="connsiteY8" fmla="*/ 326004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7" fmla="*/ 2178658 w 4063117"/>
                  <a:gd name="connsiteY7" fmla="*/ 31806 h 1836752"/>
                  <a:gd name="connsiteX8" fmla="*/ 1375576 w 4063117"/>
                  <a:gd name="connsiteY8" fmla="*/ 326004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7" fmla="*/ 2178658 w 4063117"/>
                  <a:gd name="connsiteY7" fmla="*/ 31806 h 1836752"/>
                  <a:gd name="connsiteX8" fmla="*/ 1375576 w 4063117"/>
                  <a:gd name="connsiteY8" fmla="*/ 326004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7" fmla="*/ 2178658 w 4063117"/>
                  <a:gd name="connsiteY7" fmla="*/ 31806 h 1836752"/>
                  <a:gd name="connsiteX8" fmla="*/ 1375576 w 4063117"/>
                  <a:gd name="connsiteY8" fmla="*/ 326004 h 1836752"/>
                  <a:gd name="connsiteX0" fmla="*/ 1419093 w 4106634"/>
                  <a:gd name="connsiteY0" fmla="*/ 326004 h 1836752"/>
                  <a:gd name="connsiteX1" fmla="*/ 43517 w 4106634"/>
                  <a:gd name="connsiteY1" fmla="*/ 477079 h 1836752"/>
                  <a:gd name="connsiteX2" fmla="*/ 1617875 w 4106634"/>
                  <a:gd name="connsiteY2" fmla="*/ 898498 h 1836752"/>
                  <a:gd name="connsiteX3" fmla="*/ 2619740 w 4106634"/>
                  <a:gd name="connsiteY3" fmla="*/ 1280160 h 1836752"/>
                  <a:gd name="connsiteX4" fmla="*/ 3311503 w 4106634"/>
                  <a:gd name="connsiteY4" fmla="*/ 1836752 h 1836752"/>
                  <a:gd name="connsiteX5" fmla="*/ 4106634 w 4106634"/>
                  <a:gd name="connsiteY5" fmla="*/ 930304 h 1836752"/>
                  <a:gd name="connsiteX6" fmla="*/ 2826474 w 4106634"/>
                  <a:gd name="connsiteY6" fmla="*/ 0 h 1836752"/>
                  <a:gd name="connsiteX7" fmla="*/ 2222175 w 4106634"/>
                  <a:gd name="connsiteY7" fmla="*/ 31806 h 1836752"/>
                  <a:gd name="connsiteX8" fmla="*/ 1419093 w 4106634"/>
                  <a:gd name="connsiteY8" fmla="*/ 326004 h 1836752"/>
                  <a:gd name="connsiteX0" fmla="*/ 1419093 w 4106634"/>
                  <a:gd name="connsiteY0" fmla="*/ 326004 h 1836752"/>
                  <a:gd name="connsiteX1" fmla="*/ 43517 w 4106634"/>
                  <a:gd name="connsiteY1" fmla="*/ 477079 h 1836752"/>
                  <a:gd name="connsiteX2" fmla="*/ 1617875 w 4106634"/>
                  <a:gd name="connsiteY2" fmla="*/ 898498 h 1836752"/>
                  <a:gd name="connsiteX3" fmla="*/ 2619740 w 4106634"/>
                  <a:gd name="connsiteY3" fmla="*/ 1280160 h 1836752"/>
                  <a:gd name="connsiteX4" fmla="*/ 3311503 w 4106634"/>
                  <a:gd name="connsiteY4" fmla="*/ 1836752 h 1836752"/>
                  <a:gd name="connsiteX5" fmla="*/ 4106634 w 4106634"/>
                  <a:gd name="connsiteY5" fmla="*/ 930304 h 1836752"/>
                  <a:gd name="connsiteX6" fmla="*/ 2826474 w 4106634"/>
                  <a:gd name="connsiteY6" fmla="*/ 0 h 1836752"/>
                  <a:gd name="connsiteX7" fmla="*/ 2222175 w 4106634"/>
                  <a:gd name="connsiteY7" fmla="*/ 31806 h 1836752"/>
                  <a:gd name="connsiteX8" fmla="*/ 1419093 w 4106634"/>
                  <a:gd name="connsiteY8" fmla="*/ 326004 h 1836752"/>
                  <a:gd name="connsiteX0" fmla="*/ 1424462 w 4112003"/>
                  <a:gd name="connsiteY0" fmla="*/ 326004 h 1836752"/>
                  <a:gd name="connsiteX1" fmla="*/ 48886 w 4112003"/>
                  <a:gd name="connsiteY1" fmla="*/ 477079 h 1836752"/>
                  <a:gd name="connsiteX2" fmla="*/ 1623244 w 4112003"/>
                  <a:gd name="connsiteY2" fmla="*/ 898498 h 1836752"/>
                  <a:gd name="connsiteX3" fmla="*/ 2625109 w 4112003"/>
                  <a:gd name="connsiteY3" fmla="*/ 1280160 h 1836752"/>
                  <a:gd name="connsiteX4" fmla="*/ 3316872 w 4112003"/>
                  <a:gd name="connsiteY4" fmla="*/ 1836752 h 1836752"/>
                  <a:gd name="connsiteX5" fmla="*/ 4112003 w 4112003"/>
                  <a:gd name="connsiteY5" fmla="*/ 930304 h 1836752"/>
                  <a:gd name="connsiteX6" fmla="*/ 2831843 w 4112003"/>
                  <a:gd name="connsiteY6" fmla="*/ 0 h 1836752"/>
                  <a:gd name="connsiteX7" fmla="*/ 2227544 w 4112003"/>
                  <a:gd name="connsiteY7" fmla="*/ 31806 h 1836752"/>
                  <a:gd name="connsiteX8" fmla="*/ 1424462 w 4112003"/>
                  <a:gd name="connsiteY8" fmla="*/ 326004 h 1836752"/>
                  <a:gd name="connsiteX0" fmla="*/ 1424462 w 4112003"/>
                  <a:gd name="connsiteY0" fmla="*/ 326004 h 1836752"/>
                  <a:gd name="connsiteX1" fmla="*/ 48886 w 4112003"/>
                  <a:gd name="connsiteY1" fmla="*/ 477079 h 1836752"/>
                  <a:gd name="connsiteX2" fmla="*/ 1623244 w 4112003"/>
                  <a:gd name="connsiteY2" fmla="*/ 898498 h 1836752"/>
                  <a:gd name="connsiteX3" fmla="*/ 2132129 w 4112003"/>
                  <a:gd name="connsiteY3" fmla="*/ 993914 h 1836752"/>
                  <a:gd name="connsiteX4" fmla="*/ 2625109 w 4112003"/>
                  <a:gd name="connsiteY4" fmla="*/ 1280160 h 1836752"/>
                  <a:gd name="connsiteX5" fmla="*/ 3316872 w 4112003"/>
                  <a:gd name="connsiteY5" fmla="*/ 1836752 h 1836752"/>
                  <a:gd name="connsiteX6" fmla="*/ 4112003 w 4112003"/>
                  <a:gd name="connsiteY6" fmla="*/ 930304 h 1836752"/>
                  <a:gd name="connsiteX7" fmla="*/ 2831843 w 4112003"/>
                  <a:gd name="connsiteY7" fmla="*/ 0 h 1836752"/>
                  <a:gd name="connsiteX8" fmla="*/ 2227544 w 4112003"/>
                  <a:gd name="connsiteY8" fmla="*/ 31806 h 1836752"/>
                  <a:gd name="connsiteX9" fmla="*/ 1424462 w 4112003"/>
                  <a:gd name="connsiteY9" fmla="*/ 326004 h 1836752"/>
                  <a:gd name="connsiteX0" fmla="*/ 1435225 w 4122766"/>
                  <a:gd name="connsiteY0" fmla="*/ 326004 h 1836752"/>
                  <a:gd name="connsiteX1" fmla="*/ 59649 w 4122766"/>
                  <a:gd name="connsiteY1" fmla="*/ 477079 h 1836752"/>
                  <a:gd name="connsiteX2" fmla="*/ 1634007 w 4122766"/>
                  <a:gd name="connsiteY2" fmla="*/ 898498 h 1836752"/>
                  <a:gd name="connsiteX3" fmla="*/ 2142892 w 4122766"/>
                  <a:gd name="connsiteY3" fmla="*/ 993914 h 1836752"/>
                  <a:gd name="connsiteX4" fmla="*/ 2635872 w 4122766"/>
                  <a:gd name="connsiteY4" fmla="*/ 1280160 h 1836752"/>
                  <a:gd name="connsiteX5" fmla="*/ 3327635 w 4122766"/>
                  <a:gd name="connsiteY5" fmla="*/ 1836752 h 1836752"/>
                  <a:gd name="connsiteX6" fmla="*/ 4122766 w 4122766"/>
                  <a:gd name="connsiteY6" fmla="*/ 930304 h 1836752"/>
                  <a:gd name="connsiteX7" fmla="*/ 2842606 w 4122766"/>
                  <a:gd name="connsiteY7" fmla="*/ 0 h 1836752"/>
                  <a:gd name="connsiteX8" fmla="*/ 2238307 w 4122766"/>
                  <a:gd name="connsiteY8" fmla="*/ 31806 h 1836752"/>
                  <a:gd name="connsiteX9" fmla="*/ 1435225 w 4122766"/>
                  <a:gd name="connsiteY9" fmla="*/ 326004 h 1836752"/>
                  <a:gd name="connsiteX0" fmla="*/ 1435225 w 4122766"/>
                  <a:gd name="connsiteY0" fmla="*/ 326004 h 1836752"/>
                  <a:gd name="connsiteX1" fmla="*/ 59649 w 4122766"/>
                  <a:gd name="connsiteY1" fmla="*/ 477079 h 1836752"/>
                  <a:gd name="connsiteX2" fmla="*/ 1634007 w 4122766"/>
                  <a:gd name="connsiteY2" fmla="*/ 898498 h 1836752"/>
                  <a:gd name="connsiteX3" fmla="*/ 2142892 w 4122766"/>
                  <a:gd name="connsiteY3" fmla="*/ 993914 h 1836752"/>
                  <a:gd name="connsiteX4" fmla="*/ 2635872 w 4122766"/>
                  <a:gd name="connsiteY4" fmla="*/ 1280160 h 1836752"/>
                  <a:gd name="connsiteX5" fmla="*/ 3327635 w 4122766"/>
                  <a:gd name="connsiteY5" fmla="*/ 1836752 h 1836752"/>
                  <a:gd name="connsiteX6" fmla="*/ 4122766 w 4122766"/>
                  <a:gd name="connsiteY6" fmla="*/ 930304 h 1836752"/>
                  <a:gd name="connsiteX7" fmla="*/ 2842606 w 4122766"/>
                  <a:gd name="connsiteY7" fmla="*/ 0 h 1836752"/>
                  <a:gd name="connsiteX8" fmla="*/ 2238307 w 4122766"/>
                  <a:gd name="connsiteY8" fmla="*/ 31806 h 1836752"/>
                  <a:gd name="connsiteX9" fmla="*/ 1435225 w 4122766"/>
                  <a:gd name="connsiteY9" fmla="*/ 326004 h 1836752"/>
                  <a:gd name="connsiteX0" fmla="*/ 1435225 w 4122766"/>
                  <a:gd name="connsiteY0" fmla="*/ 338408 h 1849156"/>
                  <a:gd name="connsiteX1" fmla="*/ 59649 w 4122766"/>
                  <a:gd name="connsiteY1" fmla="*/ 489483 h 1849156"/>
                  <a:gd name="connsiteX2" fmla="*/ 1634007 w 4122766"/>
                  <a:gd name="connsiteY2" fmla="*/ 910902 h 1849156"/>
                  <a:gd name="connsiteX3" fmla="*/ 2142892 w 4122766"/>
                  <a:gd name="connsiteY3" fmla="*/ 1006318 h 1849156"/>
                  <a:gd name="connsiteX4" fmla="*/ 2635872 w 4122766"/>
                  <a:gd name="connsiteY4" fmla="*/ 1292564 h 1849156"/>
                  <a:gd name="connsiteX5" fmla="*/ 3327635 w 4122766"/>
                  <a:gd name="connsiteY5" fmla="*/ 1849156 h 1849156"/>
                  <a:gd name="connsiteX6" fmla="*/ 4122766 w 4122766"/>
                  <a:gd name="connsiteY6" fmla="*/ 942708 h 1849156"/>
                  <a:gd name="connsiteX7" fmla="*/ 2842606 w 4122766"/>
                  <a:gd name="connsiteY7" fmla="*/ 12404 h 1849156"/>
                  <a:gd name="connsiteX8" fmla="*/ 2238307 w 4122766"/>
                  <a:gd name="connsiteY8" fmla="*/ 44210 h 1849156"/>
                  <a:gd name="connsiteX9" fmla="*/ 1435225 w 4122766"/>
                  <a:gd name="connsiteY9" fmla="*/ 338408 h 1849156"/>
                  <a:gd name="connsiteX0" fmla="*/ 1435225 w 4122766"/>
                  <a:gd name="connsiteY0" fmla="*/ 354916 h 1865664"/>
                  <a:gd name="connsiteX1" fmla="*/ 59649 w 4122766"/>
                  <a:gd name="connsiteY1" fmla="*/ 505991 h 1865664"/>
                  <a:gd name="connsiteX2" fmla="*/ 1634007 w 4122766"/>
                  <a:gd name="connsiteY2" fmla="*/ 927410 h 1865664"/>
                  <a:gd name="connsiteX3" fmla="*/ 2142892 w 4122766"/>
                  <a:gd name="connsiteY3" fmla="*/ 1022826 h 1865664"/>
                  <a:gd name="connsiteX4" fmla="*/ 2635872 w 4122766"/>
                  <a:gd name="connsiteY4" fmla="*/ 1309072 h 1865664"/>
                  <a:gd name="connsiteX5" fmla="*/ 3327635 w 4122766"/>
                  <a:gd name="connsiteY5" fmla="*/ 1865664 h 1865664"/>
                  <a:gd name="connsiteX6" fmla="*/ 4122766 w 4122766"/>
                  <a:gd name="connsiteY6" fmla="*/ 959216 h 1865664"/>
                  <a:gd name="connsiteX7" fmla="*/ 2842606 w 4122766"/>
                  <a:gd name="connsiteY7" fmla="*/ 28912 h 1865664"/>
                  <a:gd name="connsiteX8" fmla="*/ 2238307 w 4122766"/>
                  <a:gd name="connsiteY8" fmla="*/ 60718 h 1865664"/>
                  <a:gd name="connsiteX9" fmla="*/ 1435225 w 4122766"/>
                  <a:gd name="connsiteY9" fmla="*/ 354916 h 1865664"/>
                  <a:gd name="connsiteX0" fmla="*/ 1435225 w 4122766"/>
                  <a:gd name="connsiteY0" fmla="*/ 354916 h 1865664"/>
                  <a:gd name="connsiteX1" fmla="*/ 59649 w 4122766"/>
                  <a:gd name="connsiteY1" fmla="*/ 505991 h 1865664"/>
                  <a:gd name="connsiteX2" fmla="*/ 1634007 w 4122766"/>
                  <a:gd name="connsiteY2" fmla="*/ 927410 h 1865664"/>
                  <a:gd name="connsiteX3" fmla="*/ 2142892 w 4122766"/>
                  <a:gd name="connsiteY3" fmla="*/ 1022826 h 1865664"/>
                  <a:gd name="connsiteX4" fmla="*/ 2635872 w 4122766"/>
                  <a:gd name="connsiteY4" fmla="*/ 1309072 h 1865664"/>
                  <a:gd name="connsiteX5" fmla="*/ 3327635 w 4122766"/>
                  <a:gd name="connsiteY5" fmla="*/ 1865664 h 1865664"/>
                  <a:gd name="connsiteX6" fmla="*/ 4122766 w 4122766"/>
                  <a:gd name="connsiteY6" fmla="*/ 959216 h 1865664"/>
                  <a:gd name="connsiteX7" fmla="*/ 2842606 w 4122766"/>
                  <a:gd name="connsiteY7" fmla="*/ 28912 h 1865664"/>
                  <a:gd name="connsiteX8" fmla="*/ 2238307 w 4122766"/>
                  <a:gd name="connsiteY8" fmla="*/ 60718 h 1865664"/>
                  <a:gd name="connsiteX9" fmla="*/ 1435225 w 4122766"/>
                  <a:gd name="connsiteY9" fmla="*/ 354916 h 1865664"/>
                  <a:gd name="connsiteX0" fmla="*/ 1435225 w 4122766"/>
                  <a:gd name="connsiteY0" fmla="*/ 339809 h 1850557"/>
                  <a:gd name="connsiteX1" fmla="*/ 59649 w 4122766"/>
                  <a:gd name="connsiteY1" fmla="*/ 490884 h 1850557"/>
                  <a:gd name="connsiteX2" fmla="*/ 1634007 w 4122766"/>
                  <a:gd name="connsiteY2" fmla="*/ 912303 h 1850557"/>
                  <a:gd name="connsiteX3" fmla="*/ 2142892 w 4122766"/>
                  <a:gd name="connsiteY3" fmla="*/ 1007719 h 1850557"/>
                  <a:gd name="connsiteX4" fmla="*/ 2635872 w 4122766"/>
                  <a:gd name="connsiteY4" fmla="*/ 1293965 h 1850557"/>
                  <a:gd name="connsiteX5" fmla="*/ 3327635 w 4122766"/>
                  <a:gd name="connsiteY5" fmla="*/ 1850557 h 1850557"/>
                  <a:gd name="connsiteX6" fmla="*/ 4122766 w 4122766"/>
                  <a:gd name="connsiteY6" fmla="*/ 944109 h 1850557"/>
                  <a:gd name="connsiteX7" fmla="*/ 2842606 w 4122766"/>
                  <a:gd name="connsiteY7" fmla="*/ 13805 h 1850557"/>
                  <a:gd name="connsiteX8" fmla="*/ 2166745 w 4122766"/>
                  <a:gd name="connsiteY8" fmla="*/ 93319 h 1850557"/>
                  <a:gd name="connsiteX9" fmla="*/ 1435225 w 4122766"/>
                  <a:gd name="connsiteY9" fmla="*/ 339809 h 1850557"/>
                  <a:gd name="connsiteX0" fmla="*/ 1435225 w 4122766"/>
                  <a:gd name="connsiteY0" fmla="*/ 367230 h 1877978"/>
                  <a:gd name="connsiteX1" fmla="*/ 59649 w 4122766"/>
                  <a:gd name="connsiteY1" fmla="*/ 518305 h 1877978"/>
                  <a:gd name="connsiteX2" fmla="*/ 1634007 w 4122766"/>
                  <a:gd name="connsiteY2" fmla="*/ 939724 h 1877978"/>
                  <a:gd name="connsiteX3" fmla="*/ 2142892 w 4122766"/>
                  <a:gd name="connsiteY3" fmla="*/ 1035140 h 1877978"/>
                  <a:gd name="connsiteX4" fmla="*/ 2635872 w 4122766"/>
                  <a:gd name="connsiteY4" fmla="*/ 1321386 h 1877978"/>
                  <a:gd name="connsiteX5" fmla="*/ 3327635 w 4122766"/>
                  <a:gd name="connsiteY5" fmla="*/ 1877978 h 1877978"/>
                  <a:gd name="connsiteX6" fmla="*/ 4122766 w 4122766"/>
                  <a:gd name="connsiteY6" fmla="*/ 971530 h 1877978"/>
                  <a:gd name="connsiteX7" fmla="*/ 2842606 w 4122766"/>
                  <a:gd name="connsiteY7" fmla="*/ 9421 h 1877978"/>
                  <a:gd name="connsiteX8" fmla="*/ 2166745 w 4122766"/>
                  <a:gd name="connsiteY8" fmla="*/ 120740 h 1877978"/>
                  <a:gd name="connsiteX9" fmla="*/ 1435225 w 4122766"/>
                  <a:gd name="connsiteY9" fmla="*/ 367230 h 1877978"/>
                  <a:gd name="connsiteX0" fmla="*/ 1435225 w 4122766"/>
                  <a:gd name="connsiteY0" fmla="*/ 367230 h 1877978"/>
                  <a:gd name="connsiteX1" fmla="*/ 59649 w 4122766"/>
                  <a:gd name="connsiteY1" fmla="*/ 518305 h 1877978"/>
                  <a:gd name="connsiteX2" fmla="*/ 1634007 w 4122766"/>
                  <a:gd name="connsiteY2" fmla="*/ 939724 h 1877978"/>
                  <a:gd name="connsiteX3" fmla="*/ 2142892 w 4122766"/>
                  <a:gd name="connsiteY3" fmla="*/ 1035140 h 1877978"/>
                  <a:gd name="connsiteX4" fmla="*/ 2635872 w 4122766"/>
                  <a:gd name="connsiteY4" fmla="*/ 1321386 h 1877978"/>
                  <a:gd name="connsiteX5" fmla="*/ 3327635 w 4122766"/>
                  <a:gd name="connsiteY5" fmla="*/ 1877978 h 1877978"/>
                  <a:gd name="connsiteX6" fmla="*/ 4122766 w 4122766"/>
                  <a:gd name="connsiteY6" fmla="*/ 971530 h 1877978"/>
                  <a:gd name="connsiteX7" fmla="*/ 2842606 w 4122766"/>
                  <a:gd name="connsiteY7" fmla="*/ 9421 h 1877978"/>
                  <a:gd name="connsiteX8" fmla="*/ 2166745 w 4122766"/>
                  <a:gd name="connsiteY8" fmla="*/ 120740 h 1877978"/>
                  <a:gd name="connsiteX9" fmla="*/ 1435225 w 4122766"/>
                  <a:gd name="connsiteY9" fmla="*/ 367230 h 1877978"/>
                  <a:gd name="connsiteX0" fmla="*/ 1435225 w 4122766"/>
                  <a:gd name="connsiteY0" fmla="*/ 376690 h 1887438"/>
                  <a:gd name="connsiteX1" fmla="*/ 59649 w 4122766"/>
                  <a:gd name="connsiteY1" fmla="*/ 527765 h 1887438"/>
                  <a:gd name="connsiteX2" fmla="*/ 1634007 w 4122766"/>
                  <a:gd name="connsiteY2" fmla="*/ 949184 h 1887438"/>
                  <a:gd name="connsiteX3" fmla="*/ 2142892 w 4122766"/>
                  <a:gd name="connsiteY3" fmla="*/ 1044600 h 1887438"/>
                  <a:gd name="connsiteX4" fmla="*/ 2635872 w 4122766"/>
                  <a:gd name="connsiteY4" fmla="*/ 1330846 h 1887438"/>
                  <a:gd name="connsiteX5" fmla="*/ 3327635 w 4122766"/>
                  <a:gd name="connsiteY5" fmla="*/ 1887438 h 1887438"/>
                  <a:gd name="connsiteX6" fmla="*/ 4122766 w 4122766"/>
                  <a:gd name="connsiteY6" fmla="*/ 980990 h 1887438"/>
                  <a:gd name="connsiteX7" fmla="*/ 2842606 w 4122766"/>
                  <a:gd name="connsiteY7" fmla="*/ 18881 h 1887438"/>
                  <a:gd name="connsiteX8" fmla="*/ 2166745 w 4122766"/>
                  <a:gd name="connsiteY8" fmla="*/ 130200 h 1887438"/>
                  <a:gd name="connsiteX9" fmla="*/ 1435225 w 4122766"/>
                  <a:gd name="connsiteY9" fmla="*/ 376690 h 1887438"/>
                  <a:gd name="connsiteX0" fmla="*/ 1435225 w 4067107"/>
                  <a:gd name="connsiteY0" fmla="*/ 376690 h 1887438"/>
                  <a:gd name="connsiteX1" fmla="*/ 59649 w 4067107"/>
                  <a:gd name="connsiteY1" fmla="*/ 527765 h 1887438"/>
                  <a:gd name="connsiteX2" fmla="*/ 1634007 w 4067107"/>
                  <a:gd name="connsiteY2" fmla="*/ 949184 h 1887438"/>
                  <a:gd name="connsiteX3" fmla="*/ 2142892 w 4067107"/>
                  <a:gd name="connsiteY3" fmla="*/ 1044600 h 1887438"/>
                  <a:gd name="connsiteX4" fmla="*/ 2635872 w 4067107"/>
                  <a:gd name="connsiteY4" fmla="*/ 1330846 h 1887438"/>
                  <a:gd name="connsiteX5" fmla="*/ 3327635 w 4067107"/>
                  <a:gd name="connsiteY5" fmla="*/ 1887438 h 1887438"/>
                  <a:gd name="connsiteX6" fmla="*/ 4067107 w 4067107"/>
                  <a:gd name="connsiteY6" fmla="*/ 1036649 h 1887438"/>
                  <a:gd name="connsiteX7" fmla="*/ 2842606 w 4067107"/>
                  <a:gd name="connsiteY7" fmla="*/ 18881 h 1887438"/>
                  <a:gd name="connsiteX8" fmla="*/ 2166745 w 4067107"/>
                  <a:gd name="connsiteY8" fmla="*/ 130200 h 1887438"/>
                  <a:gd name="connsiteX9" fmla="*/ 1435225 w 4067107"/>
                  <a:gd name="connsiteY9" fmla="*/ 376690 h 1887438"/>
                  <a:gd name="connsiteX0" fmla="*/ 1435225 w 4067107"/>
                  <a:gd name="connsiteY0" fmla="*/ 376690 h 1887438"/>
                  <a:gd name="connsiteX1" fmla="*/ 59649 w 4067107"/>
                  <a:gd name="connsiteY1" fmla="*/ 527765 h 1887438"/>
                  <a:gd name="connsiteX2" fmla="*/ 1634007 w 4067107"/>
                  <a:gd name="connsiteY2" fmla="*/ 949184 h 1887438"/>
                  <a:gd name="connsiteX3" fmla="*/ 2142892 w 4067107"/>
                  <a:gd name="connsiteY3" fmla="*/ 1044600 h 1887438"/>
                  <a:gd name="connsiteX4" fmla="*/ 2635872 w 4067107"/>
                  <a:gd name="connsiteY4" fmla="*/ 1330846 h 1887438"/>
                  <a:gd name="connsiteX5" fmla="*/ 3327635 w 4067107"/>
                  <a:gd name="connsiteY5" fmla="*/ 1887438 h 1887438"/>
                  <a:gd name="connsiteX6" fmla="*/ 4067107 w 4067107"/>
                  <a:gd name="connsiteY6" fmla="*/ 1036649 h 1887438"/>
                  <a:gd name="connsiteX7" fmla="*/ 2842606 w 4067107"/>
                  <a:gd name="connsiteY7" fmla="*/ 18881 h 1887438"/>
                  <a:gd name="connsiteX8" fmla="*/ 2166745 w 4067107"/>
                  <a:gd name="connsiteY8" fmla="*/ 130200 h 1887438"/>
                  <a:gd name="connsiteX9" fmla="*/ 1435225 w 4067107"/>
                  <a:gd name="connsiteY9" fmla="*/ 376690 h 1887438"/>
                  <a:gd name="connsiteX0" fmla="*/ 1435225 w 4067107"/>
                  <a:gd name="connsiteY0" fmla="*/ 376690 h 1887438"/>
                  <a:gd name="connsiteX1" fmla="*/ 59649 w 4067107"/>
                  <a:gd name="connsiteY1" fmla="*/ 527765 h 1887438"/>
                  <a:gd name="connsiteX2" fmla="*/ 1634007 w 4067107"/>
                  <a:gd name="connsiteY2" fmla="*/ 949184 h 1887438"/>
                  <a:gd name="connsiteX3" fmla="*/ 2142892 w 4067107"/>
                  <a:gd name="connsiteY3" fmla="*/ 1044600 h 1887438"/>
                  <a:gd name="connsiteX4" fmla="*/ 2548408 w 4067107"/>
                  <a:gd name="connsiteY4" fmla="*/ 1275187 h 1887438"/>
                  <a:gd name="connsiteX5" fmla="*/ 3327635 w 4067107"/>
                  <a:gd name="connsiteY5" fmla="*/ 1887438 h 1887438"/>
                  <a:gd name="connsiteX6" fmla="*/ 4067107 w 4067107"/>
                  <a:gd name="connsiteY6" fmla="*/ 1036649 h 1887438"/>
                  <a:gd name="connsiteX7" fmla="*/ 2842606 w 4067107"/>
                  <a:gd name="connsiteY7" fmla="*/ 18881 h 1887438"/>
                  <a:gd name="connsiteX8" fmla="*/ 2166745 w 4067107"/>
                  <a:gd name="connsiteY8" fmla="*/ 130200 h 1887438"/>
                  <a:gd name="connsiteX9" fmla="*/ 1435225 w 4067107"/>
                  <a:gd name="connsiteY9" fmla="*/ 376690 h 1887438"/>
                  <a:gd name="connsiteX0" fmla="*/ 1435225 w 4067107"/>
                  <a:gd name="connsiteY0" fmla="*/ 376690 h 1927194"/>
                  <a:gd name="connsiteX1" fmla="*/ 59649 w 4067107"/>
                  <a:gd name="connsiteY1" fmla="*/ 527765 h 1927194"/>
                  <a:gd name="connsiteX2" fmla="*/ 1634007 w 4067107"/>
                  <a:gd name="connsiteY2" fmla="*/ 949184 h 1927194"/>
                  <a:gd name="connsiteX3" fmla="*/ 2142892 w 4067107"/>
                  <a:gd name="connsiteY3" fmla="*/ 1044600 h 1927194"/>
                  <a:gd name="connsiteX4" fmla="*/ 2548408 w 4067107"/>
                  <a:gd name="connsiteY4" fmla="*/ 1275187 h 1927194"/>
                  <a:gd name="connsiteX5" fmla="*/ 3089096 w 4067107"/>
                  <a:gd name="connsiteY5" fmla="*/ 1927194 h 1927194"/>
                  <a:gd name="connsiteX6" fmla="*/ 4067107 w 4067107"/>
                  <a:gd name="connsiteY6" fmla="*/ 1036649 h 1927194"/>
                  <a:gd name="connsiteX7" fmla="*/ 2842606 w 4067107"/>
                  <a:gd name="connsiteY7" fmla="*/ 18881 h 1927194"/>
                  <a:gd name="connsiteX8" fmla="*/ 2166745 w 4067107"/>
                  <a:gd name="connsiteY8" fmla="*/ 130200 h 1927194"/>
                  <a:gd name="connsiteX9" fmla="*/ 1435225 w 4067107"/>
                  <a:gd name="connsiteY9" fmla="*/ 376690 h 1927194"/>
                  <a:gd name="connsiteX0" fmla="*/ 1435225 w 4067107"/>
                  <a:gd name="connsiteY0" fmla="*/ 376690 h 1927194"/>
                  <a:gd name="connsiteX1" fmla="*/ 59649 w 4067107"/>
                  <a:gd name="connsiteY1" fmla="*/ 527765 h 1927194"/>
                  <a:gd name="connsiteX2" fmla="*/ 1634007 w 4067107"/>
                  <a:gd name="connsiteY2" fmla="*/ 949184 h 1927194"/>
                  <a:gd name="connsiteX3" fmla="*/ 2142892 w 4067107"/>
                  <a:gd name="connsiteY3" fmla="*/ 1044600 h 1927194"/>
                  <a:gd name="connsiteX4" fmla="*/ 2548408 w 4067107"/>
                  <a:gd name="connsiteY4" fmla="*/ 1275187 h 1927194"/>
                  <a:gd name="connsiteX5" fmla="*/ 3256074 w 4067107"/>
                  <a:gd name="connsiteY5" fmla="*/ 1927194 h 1927194"/>
                  <a:gd name="connsiteX6" fmla="*/ 4067107 w 4067107"/>
                  <a:gd name="connsiteY6" fmla="*/ 1036649 h 1927194"/>
                  <a:gd name="connsiteX7" fmla="*/ 2842606 w 4067107"/>
                  <a:gd name="connsiteY7" fmla="*/ 18881 h 1927194"/>
                  <a:gd name="connsiteX8" fmla="*/ 2166745 w 4067107"/>
                  <a:gd name="connsiteY8" fmla="*/ 130200 h 1927194"/>
                  <a:gd name="connsiteX9" fmla="*/ 1435225 w 4067107"/>
                  <a:gd name="connsiteY9" fmla="*/ 376690 h 1927194"/>
                  <a:gd name="connsiteX0" fmla="*/ 1435225 w 4067107"/>
                  <a:gd name="connsiteY0" fmla="*/ 376690 h 1927194"/>
                  <a:gd name="connsiteX1" fmla="*/ 59649 w 4067107"/>
                  <a:gd name="connsiteY1" fmla="*/ 527765 h 1927194"/>
                  <a:gd name="connsiteX2" fmla="*/ 1634007 w 4067107"/>
                  <a:gd name="connsiteY2" fmla="*/ 949184 h 1927194"/>
                  <a:gd name="connsiteX3" fmla="*/ 2142892 w 4067107"/>
                  <a:gd name="connsiteY3" fmla="*/ 1044600 h 1927194"/>
                  <a:gd name="connsiteX4" fmla="*/ 2476846 w 4067107"/>
                  <a:gd name="connsiteY4" fmla="*/ 1378554 h 1927194"/>
                  <a:gd name="connsiteX5" fmla="*/ 3256074 w 4067107"/>
                  <a:gd name="connsiteY5" fmla="*/ 1927194 h 1927194"/>
                  <a:gd name="connsiteX6" fmla="*/ 4067107 w 4067107"/>
                  <a:gd name="connsiteY6" fmla="*/ 1036649 h 1927194"/>
                  <a:gd name="connsiteX7" fmla="*/ 2842606 w 4067107"/>
                  <a:gd name="connsiteY7" fmla="*/ 18881 h 1927194"/>
                  <a:gd name="connsiteX8" fmla="*/ 2166745 w 4067107"/>
                  <a:gd name="connsiteY8" fmla="*/ 130200 h 1927194"/>
                  <a:gd name="connsiteX9" fmla="*/ 1435225 w 4067107"/>
                  <a:gd name="connsiteY9" fmla="*/ 376690 h 1927194"/>
                  <a:gd name="connsiteX0" fmla="*/ 1435225 w 4067107"/>
                  <a:gd name="connsiteY0" fmla="*/ 376690 h 1927194"/>
                  <a:gd name="connsiteX1" fmla="*/ 59649 w 4067107"/>
                  <a:gd name="connsiteY1" fmla="*/ 527765 h 1927194"/>
                  <a:gd name="connsiteX2" fmla="*/ 1634007 w 4067107"/>
                  <a:gd name="connsiteY2" fmla="*/ 949184 h 1927194"/>
                  <a:gd name="connsiteX3" fmla="*/ 2142892 w 4067107"/>
                  <a:gd name="connsiteY3" fmla="*/ 1044600 h 1927194"/>
                  <a:gd name="connsiteX4" fmla="*/ 2476846 w 4067107"/>
                  <a:gd name="connsiteY4" fmla="*/ 1378554 h 1927194"/>
                  <a:gd name="connsiteX5" fmla="*/ 3256074 w 4067107"/>
                  <a:gd name="connsiteY5" fmla="*/ 1927194 h 1927194"/>
                  <a:gd name="connsiteX6" fmla="*/ 4067107 w 4067107"/>
                  <a:gd name="connsiteY6" fmla="*/ 1036649 h 1927194"/>
                  <a:gd name="connsiteX7" fmla="*/ 2842606 w 4067107"/>
                  <a:gd name="connsiteY7" fmla="*/ 18881 h 1927194"/>
                  <a:gd name="connsiteX8" fmla="*/ 2166745 w 4067107"/>
                  <a:gd name="connsiteY8" fmla="*/ 130200 h 1927194"/>
                  <a:gd name="connsiteX9" fmla="*/ 1435225 w 4067107"/>
                  <a:gd name="connsiteY9" fmla="*/ 376690 h 1927194"/>
                  <a:gd name="connsiteX0" fmla="*/ 1435225 w 4067107"/>
                  <a:gd name="connsiteY0" fmla="*/ 376690 h 1747240"/>
                  <a:gd name="connsiteX1" fmla="*/ 59649 w 4067107"/>
                  <a:gd name="connsiteY1" fmla="*/ 527765 h 1747240"/>
                  <a:gd name="connsiteX2" fmla="*/ 1634007 w 4067107"/>
                  <a:gd name="connsiteY2" fmla="*/ 949184 h 1747240"/>
                  <a:gd name="connsiteX3" fmla="*/ 2142892 w 4067107"/>
                  <a:gd name="connsiteY3" fmla="*/ 1044600 h 1747240"/>
                  <a:gd name="connsiteX4" fmla="*/ 2476846 w 4067107"/>
                  <a:gd name="connsiteY4" fmla="*/ 1378554 h 1747240"/>
                  <a:gd name="connsiteX5" fmla="*/ 3004138 w 4067107"/>
                  <a:gd name="connsiteY5" fmla="*/ 1747240 h 1747240"/>
                  <a:gd name="connsiteX6" fmla="*/ 4067107 w 4067107"/>
                  <a:gd name="connsiteY6" fmla="*/ 1036649 h 1747240"/>
                  <a:gd name="connsiteX7" fmla="*/ 2842606 w 4067107"/>
                  <a:gd name="connsiteY7" fmla="*/ 18881 h 1747240"/>
                  <a:gd name="connsiteX8" fmla="*/ 2166745 w 4067107"/>
                  <a:gd name="connsiteY8" fmla="*/ 130200 h 1747240"/>
                  <a:gd name="connsiteX9" fmla="*/ 1435225 w 4067107"/>
                  <a:gd name="connsiteY9" fmla="*/ 376690 h 1747240"/>
                  <a:gd name="connsiteX0" fmla="*/ 1435225 w 3887153"/>
                  <a:gd name="connsiteY0" fmla="*/ 376690 h 1747240"/>
                  <a:gd name="connsiteX1" fmla="*/ 59649 w 3887153"/>
                  <a:gd name="connsiteY1" fmla="*/ 527765 h 1747240"/>
                  <a:gd name="connsiteX2" fmla="*/ 1634007 w 3887153"/>
                  <a:gd name="connsiteY2" fmla="*/ 949184 h 1747240"/>
                  <a:gd name="connsiteX3" fmla="*/ 2142892 w 3887153"/>
                  <a:gd name="connsiteY3" fmla="*/ 1044600 h 1747240"/>
                  <a:gd name="connsiteX4" fmla="*/ 2476846 w 3887153"/>
                  <a:gd name="connsiteY4" fmla="*/ 1378554 h 1747240"/>
                  <a:gd name="connsiteX5" fmla="*/ 3004138 w 3887153"/>
                  <a:gd name="connsiteY5" fmla="*/ 1747240 h 1747240"/>
                  <a:gd name="connsiteX6" fmla="*/ 3887153 w 3887153"/>
                  <a:gd name="connsiteY6" fmla="*/ 784714 h 1747240"/>
                  <a:gd name="connsiteX7" fmla="*/ 2842606 w 3887153"/>
                  <a:gd name="connsiteY7" fmla="*/ 18881 h 1747240"/>
                  <a:gd name="connsiteX8" fmla="*/ 2166745 w 3887153"/>
                  <a:gd name="connsiteY8" fmla="*/ 130200 h 1747240"/>
                  <a:gd name="connsiteX9" fmla="*/ 1435225 w 3887153"/>
                  <a:gd name="connsiteY9" fmla="*/ 376690 h 1747240"/>
                  <a:gd name="connsiteX0" fmla="*/ 1435225 w 3887153"/>
                  <a:gd name="connsiteY0" fmla="*/ 376690 h 1747240"/>
                  <a:gd name="connsiteX1" fmla="*/ 59649 w 3887153"/>
                  <a:gd name="connsiteY1" fmla="*/ 527765 h 1747240"/>
                  <a:gd name="connsiteX2" fmla="*/ 1634007 w 3887153"/>
                  <a:gd name="connsiteY2" fmla="*/ 949184 h 1747240"/>
                  <a:gd name="connsiteX3" fmla="*/ 2142892 w 3887153"/>
                  <a:gd name="connsiteY3" fmla="*/ 1044600 h 1747240"/>
                  <a:gd name="connsiteX4" fmla="*/ 2476846 w 3887153"/>
                  <a:gd name="connsiteY4" fmla="*/ 1378554 h 1747240"/>
                  <a:gd name="connsiteX5" fmla="*/ 2806187 w 3887153"/>
                  <a:gd name="connsiteY5" fmla="*/ 1747240 h 1747240"/>
                  <a:gd name="connsiteX6" fmla="*/ 3887153 w 3887153"/>
                  <a:gd name="connsiteY6" fmla="*/ 784714 h 1747240"/>
                  <a:gd name="connsiteX7" fmla="*/ 2842606 w 3887153"/>
                  <a:gd name="connsiteY7" fmla="*/ 18881 h 1747240"/>
                  <a:gd name="connsiteX8" fmla="*/ 2166745 w 3887153"/>
                  <a:gd name="connsiteY8" fmla="*/ 130200 h 1747240"/>
                  <a:gd name="connsiteX9" fmla="*/ 1435225 w 3887153"/>
                  <a:gd name="connsiteY9" fmla="*/ 376690 h 1747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887153" h="1747240">
                    <a:moveTo>
                      <a:pt x="1435225" y="376690"/>
                    </a:moveTo>
                    <a:cubicBezTo>
                      <a:pt x="921041" y="355486"/>
                      <a:pt x="168317" y="374040"/>
                      <a:pt x="59649" y="527765"/>
                    </a:cubicBezTo>
                    <a:cubicBezTo>
                      <a:pt x="-282257" y="890874"/>
                      <a:pt x="926341" y="920030"/>
                      <a:pt x="1634007" y="949184"/>
                    </a:cubicBezTo>
                    <a:cubicBezTo>
                      <a:pt x="1755927" y="988940"/>
                      <a:pt x="2020972" y="1004844"/>
                      <a:pt x="2142892" y="1044600"/>
                    </a:cubicBezTo>
                    <a:lnTo>
                      <a:pt x="2476846" y="1378554"/>
                    </a:lnTo>
                    <a:lnTo>
                      <a:pt x="2806187" y="1747240"/>
                    </a:lnTo>
                    <a:lnTo>
                      <a:pt x="3887153" y="784714"/>
                    </a:lnTo>
                    <a:cubicBezTo>
                      <a:pt x="3502840" y="495816"/>
                      <a:pt x="3512746" y="372650"/>
                      <a:pt x="2842606" y="18881"/>
                    </a:cubicBezTo>
                    <a:cubicBezTo>
                      <a:pt x="2541783" y="-38103"/>
                      <a:pt x="2417210" y="44060"/>
                      <a:pt x="2166745" y="130200"/>
                    </a:cubicBezTo>
                    <a:cubicBezTo>
                      <a:pt x="1932182" y="184534"/>
                      <a:pt x="1811587" y="315730"/>
                      <a:pt x="1435225" y="37669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Freeform 19">
                <a:extLst>
                  <a:ext uri="{FF2B5EF4-FFF2-40B4-BE49-F238E27FC236}">
                    <a16:creationId xmlns:a16="http://schemas.microsoft.com/office/drawing/2014/main" id="{92A9D9A2-B4B2-49DE-817B-4435928AD177}"/>
                  </a:ext>
                </a:extLst>
              </p:cNvPr>
              <p:cNvSpPr/>
              <p:nvPr/>
            </p:nvSpPr>
            <p:spPr>
              <a:xfrm flipH="1">
                <a:off x="2156087" y="2217893"/>
                <a:ext cx="1545584" cy="794676"/>
              </a:xfrm>
              <a:custGeom>
                <a:avLst/>
                <a:gdLst>
                  <a:gd name="connsiteX0" fmla="*/ 1288111 w 3347499"/>
                  <a:gd name="connsiteY0" fmla="*/ 620202 h 1995778"/>
                  <a:gd name="connsiteX1" fmla="*/ 659958 w 3347499"/>
                  <a:gd name="connsiteY1" fmla="*/ 95416 h 1995778"/>
                  <a:gd name="connsiteX2" fmla="*/ 373711 w 3347499"/>
                  <a:gd name="connsiteY2" fmla="*/ 39757 h 1995778"/>
                  <a:gd name="connsiteX3" fmla="*/ 119270 w 3347499"/>
                  <a:gd name="connsiteY3" fmla="*/ 0 h 1995778"/>
                  <a:gd name="connsiteX4" fmla="*/ 111318 w 3347499"/>
                  <a:gd name="connsiteY4" fmla="*/ 151075 h 1995778"/>
                  <a:gd name="connsiteX5" fmla="*/ 0 w 3347499"/>
                  <a:gd name="connsiteY5" fmla="*/ 214686 h 1995778"/>
                  <a:gd name="connsiteX6" fmla="*/ 779228 w 3347499"/>
                  <a:gd name="connsiteY6" fmla="*/ 1264258 h 1995778"/>
                  <a:gd name="connsiteX7" fmla="*/ 1900362 w 3347499"/>
                  <a:gd name="connsiteY7" fmla="*/ 1995778 h 1995778"/>
                  <a:gd name="connsiteX8" fmla="*/ 3347499 w 3347499"/>
                  <a:gd name="connsiteY8" fmla="*/ 1653872 h 1995778"/>
                  <a:gd name="connsiteX9" fmla="*/ 1288111 w 3347499"/>
                  <a:gd name="connsiteY9" fmla="*/ 620202 h 1995778"/>
                  <a:gd name="connsiteX0" fmla="*/ 1288111 w 3347499"/>
                  <a:gd name="connsiteY0" fmla="*/ 620202 h 1995778"/>
                  <a:gd name="connsiteX1" fmla="*/ 659958 w 3347499"/>
                  <a:gd name="connsiteY1" fmla="*/ 95416 h 1995778"/>
                  <a:gd name="connsiteX2" fmla="*/ 373711 w 3347499"/>
                  <a:gd name="connsiteY2" fmla="*/ 39757 h 1995778"/>
                  <a:gd name="connsiteX3" fmla="*/ 119270 w 3347499"/>
                  <a:gd name="connsiteY3" fmla="*/ 0 h 1995778"/>
                  <a:gd name="connsiteX4" fmla="*/ 111318 w 3347499"/>
                  <a:gd name="connsiteY4" fmla="*/ 151075 h 1995778"/>
                  <a:gd name="connsiteX5" fmla="*/ 0 w 3347499"/>
                  <a:gd name="connsiteY5" fmla="*/ 214686 h 1995778"/>
                  <a:gd name="connsiteX6" fmla="*/ 779228 w 3347499"/>
                  <a:gd name="connsiteY6" fmla="*/ 1264258 h 1995778"/>
                  <a:gd name="connsiteX7" fmla="*/ 1900362 w 3347499"/>
                  <a:gd name="connsiteY7" fmla="*/ 1995778 h 1995778"/>
                  <a:gd name="connsiteX8" fmla="*/ 3347499 w 3347499"/>
                  <a:gd name="connsiteY8" fmla="*/ 1653872 h 1995778"/>
                  <a:gd name="connsiteX9" fmla="*/ 1288111 w 3347499"/>
                  <a:gd name="connsiteY9" fmla="*/ 620202 h 1995778"/>
                  <a:gd name="connsiteX0" fmla="*/ 1304013 w 3347499"/>
                  <a:gd name="connsiteY0" fmla="*/ 652007 h 1995778"/>
                  <a:gd name="connsiteX1" fmla="*/ 659958 w 3347499"/>
                  <a:gd name="connsiteY1" fmla="*/ 95416 h 1995778"/>
                  <a:gd name="connsiteX2" fmla="*/ 373711 w 3347499"/>
                  <a:gd name="connsiteY2" fmla="*/ 39757 h 1995778"/>
                  <a:gd name="connsiteX3" fmla="*/ 119270 w 3347499"/>
                  <a:gd name="connsiteY3" fmla="*/ 0 h 1995778"/>
                  <a:gd name="connsiteX4" fmla="*/ 111318 w 3347499"/>
                  <a:gd name="connsiteY4" fmla="*/ 151075 h 1995778"/>
                  <a:gd name="connsiteX5" fmla="*/ 0 w 3347499"/>
                  <a:gd name="connsiteY5" fmla="*/ 214686 h 1995778"/>
                  <a:gd name="connsiteX6" fmla="*/ 779228 w 3347499"/>
                  <a:gd name="connsiteY6" fmla="*/ 1264258 h 1995778"/>
                  <a:gd name="connsiteX7" fmla="*/ 1900362 w 3347499"/>
                  <a:gd name="connsiteY7" fmla="*/ 1995778 h 1995778"/>
                  <a:gd name="connsiteX8" fmla="*/ 3347499 w 3347499"/>
                  <a:gd name="connsiteY8" fmla="*/ 1653872 h 1995778"/>
                  <a:gd name="connsiteX9" fmla="*/ 1304013 w 3347499"/>
                  <a:gd name="connsiteY9" fmla="*/ 652007 h 1995778"/>
                  <a:gd name="connsiteX0" fmla="*/ 1304013 w 3347499"/>
                  <a:gd name="connsiteY0" fmla="*/ 652007 h 1995778"/>
                  <a:gd name="connsiteX1" fmla="*/ 659958 w 3347499"/>
                  <a:gd name="connsiteY1" fmla="*/ 95416 h 1995778"/>
                  <a:gd name="connsiteX2" fmla="*/ 373711 w 3347499"/>
                  <a:gd name="connsiteY2" fmla="*/ 39757 h 1995778"/>
                  <a:gd name="connsiteX3" fmla="*/ 119270 w 3347499"/>
                  <a:gd name="connsiteY3" fmla="*/ 0 h 1995778"/>
                  <a:gd name="connsiteX4" fmla="*/ 111318 w 3347499"/>
                  <a:gd name="connsiteY4" fmla="*/ 151075 h 1995778"/>
                  <a:gd name="connsiteX5" fmla="*/ 0 w 3347499"/>
                  <a:gd name="connsiteY5" fmla="*/ 214686 h 1995778"/>
                  <a:gd name="connsiteX6" fmla="*/ 779228 w 3347499"/>
                  <a:gd name="connsiteY6" fmla="*/ 1264258 h 1995778"/>
                  <a:gd name="connsiteX7" fmla="*/ 1900362 w 3347499"/>
                  <a:gd name="connsiteY7" fmla="*/ 1995778 h 1995778"/>
                  <a:gd name="connsiteX8" fmla="*/ 3347499 w 3347499"/>
                  <a:gd name="connsiteY8" fmla="*/ 1653872 h 1995778"/>
                  <a:gd name="connsiteX9" fmla="*/ 1304013 w 3347499"/>
                  <a:gd name="connsiteY9" fmla="*/ 652007 h 1995778"/>
                  <a:gd name="connsiteX0" fmla="*/ 1304013 w 3347499"/>
                  <a:gd name="connsiteY0" fmla="*/ 635267 h 1979038"/>
                  <a:gd name="connsiteX1" fmla="*/ 659958 w 3347499"/>
                  <a:gd name="connsiteY1" fmla="*/ 78676 h 1979038"/>
                  <a:gd name="connsiteX2" fmla="*/ 373711 w 3347499"/>
                  <a:gd name="connsiteY2" fmla="*/ 23017 h 1979038"/>
                  <a:gd name="connsiteX3" fmla="*/ 95416 w 3347499"/>
                  <a:gd name="connsiteY3" fmla="*/ 38919 h 1979038"/>
                  <a:gd name="connsiteX4" fmla="*/ 111318 w 3347499"/>
                  <a:gd name="connsiteY4" fmla="*/ 134335 h 1979038"/>
                  <a:gd name="connsiteX5" fmla="*/ 0 w 3347499"/>
                  <a:gd name="connsiteY5" fmla="*/ 197946 h 1979038"/>
                  <a:gd name="connsiteX6" fmla="*/ 779228 w 3347499"/>
                  <a:gd name="connsiteY6" fmla="*/ 1247518 h 1979038"/>
                  <a:gd name="connsiteX7" fmla="*/ 1900362 w 3347499"/>
                  <a:gd name="connsiteY7" fmla="*/ 1979038 h 1979038"/>
                  <a:gd name="connsiteX8" fmla="*/ 3347499 w 3347499"/>
                  <a:gd name="connsiteY8" fmla="*/ 1637132 h 1979038"/>
                  <a:gd name="connsiteX9" fmla="*/ 1304013 w 3347499"/>
                  <a:gd name="connsiteY9" fmla="*/ 635267 h 1979038"/>
                  <a:gd name="connsiteX0" fmla="*/ 1304013 w 3347499"/>
                  <a:gd name="connsiteY0" fmla="*/ 654838 h 1998609"/>
                  <a:gd name="connsiteX1" fmla="*/ 659958 w 3347499"/>
                  <a:gd name="connsiteY1" fmla="*/ 98247 h 1998609"/>
                  <a:gd name="connsiteX2" fmla="*/ 373711 w 3347499"/>
                  <a:gd name="connsiteY2" fmla="*/ 42588 h 1998609"/>
                  <a:gd name="connsiteX3" fmla="*/ 95416 w 3347499"/>
                  <a:gd name="connsiteY3" fmla="*/ 58490 h 1998609"/>
                  <a:gd name="connsiteX4" fmla="*/ 111318 w 3347499"/>
                  <a:gd name="connsiteY4" fmla="*/ 153906 h 1998609"/>
                  <a:gd name="connsiteX5" fmla="*/ 0 w 3347499"/>
                  <a:gd name="connsiteY5" fmla="*/ 217517 h 1998609"/>
                  <a:gd name="connsiteX6" fmla="*/ 779228 w 3347499"/>
                  <a:gd name="connsiteY6" fmla="*/ 1267089 h 1998609"/>
                  <a:gd name="connsiteX7" fmla="*/ 1900362 w 3347499"/>
                  <a:gd name="connsiteY7" fmla="*/ 1998609 h 1998609"/>
                  <a:gd name="connsiteX8" fmla="*/ 3347499 w 3347499"/>
                  <a:gd name="connsiteY8" fmla="*/ 1656703 h 1998609"/>
                  <a:gd name="connsiteX9" fmla="*/ 1304013 w 3347499"/>
                  <a:gd name="connsiteY9" fmla="*/ 654838 h 1998609"/>
                  <a:gd name="connsiteX0" fmla="*/ 1304013 w 3347499"/>
                  <a:gd name="connsiteY0" fmla="*/ 654838 h 1998609"/>
                  <a:gd name="connsiteX1" fmla="*/ 659958 w 3347499"/>
                  <a:gd name="connsiteY1" fmla="*/ 98247 h 1998609"/>
                  <a:gd name="connsiteX2" fmla="*/ 373711 w 3347499"/>
                  <a:gd name="connsiteY2" fmla="*/ 42588 h 1998609"/>
                  <a:gd name="connsiteX3" fmla="*/ 95416 w 3347499"/>
                  <a:gd name="connsiteY3" fmla="*/ 58490 h 1998609"/>
                  <a:gd name="connsiteX4" fmla="*/ 174928 w 3347499"/>
                  <a:gd name="connsiteY4" fmla="*/ 177759 h 1998609"/>
                  <a:gd name="connsiteX5" fmla="*/ 0 w 3347499"/>
                  <a:gd name="connsiteY5" fmla="*/ 217517 h 1998609"/>
                  <a:gd name="connsiteX6" fmla="*/ 779228 w 3347499"/>
                  <a:gd name="connsiteY6" fmla="*/ 1267089 h 1998609"/>
                  <a:gd name="connsiteX7" fmla="*/ 1900362 w 3347499"/>
                  <a:gd name="connsiteY7" fmla="*/ 1998609 h 1998609"/>
                  <a:gd name="connsiteX8" fmla="*/ 3347499 w 3347499"/>
                  <a:gd name="connsiteY8" fmla="*/ 1656703 h 1998609"/>
                  <a:gd name="connsiteX9" fmla="*/ 1304013 w 3347499"/>
                  <a:gd name="connsiteY9" fmla="*/ 654838 h 1998609"/>
                  <a:gd name="connsiteX0" fmla="*/ 1304013 w 3347499"/>
                  <a:gd name="connsiteY0" fmla="*/ 654838 h 1998609"/>
                  <a:gd name="connsiteX1" fmla="*/ 659958 w 3347499"/>
                  <a:gd name="connsiteY1" fmla="*/ 98247 h 1998609"/>
                  <a:gd name="connsiteX2" fmla="*/ 373711 w 3347499"/>
                  <a:gd name="connsiteY2" fmla="*/ 42588 h 1998609"/>
                  <a:gd name="connsiteX3" fmla="*/ 95416 w 3347499"/>
                  <a:gd name="connsiteY3" fmla="*/ 58490 h 1998609"/>
                  <a:gd name="connsiteX4" fmla="*/ 174928 w 3347499"/>
                  <a:gd name="connsiteY4" fmla="*/ 177759 h 1998609"/>
                  <a:gd name="connsiteX5" fmla="*/ 0 w 3347499"/>
                  <a:gd name="connsiteY5" fmla="*/ 217517 h 1998609"/>
                  <a:gd name="connsiteX6" fmla="*/ 811033 w 3347499"/>
                  <a:gd name="connsiteY6" fmla="*/ 1243235 h 1998609"/>
                  <a:gd name="connsiteX7" fmla="*/ 1900362 w 3347499"/>
                  <a:gd name="connsiteY7" fmla="*/ 1998609 h 1998609"/>
                  <a:gd name="connsiteX8" fmla="*/ 3347499 w 3347499"/>
                  <a:gd name="connsiteY8" fmla="*/ 1656703 h 1998609"/>
                  <a:gd name="connsiteX9" fmla="*/ 1304013 w 3347499"/>
                  <a:gd name="connsiteY9" fmla="*/ 654838 h 1998609"/>
                  <a:gd name="connsiteX0" fmla="*/ 1304013 w 3347499"/>
                  <a:gd name="connsiteY0" fmla="*/ 654838 h 1863437"/>
                  <a:gd name="connsiteX1" fmla="*/ 659958 w 3347499"/>
                  <a:gd name="connsiteY1" fmla="*/ 98247 h 1863437"/>
                  <a:gd name="connsiteX2" fmla="*/ 373711 w 3347499"/>
                  <a:gd name="connsiteY2" fmla="*/ 42588 h 1863437"/>
                  <a:gd name="connsiteX3" fmla="*/ 95416 w 3347499"/>
                  <a:gd name="connsiteY3" fmla="*/ 58490 h 1863437"/>
                  <a:gd name="connsiteX4" fmla="*/ 174928 w 3347499"/>
                  <a:gd name="connsiteY4" fmla="*/ 177759 h 1863437"/>
                  <a:gd name="connsiteX5" fmla="*/ 0 w 3347499"/>
                  <a:gd name="connsiteY5" fmla="*/ 217517 h 1863437"/>
                  <a:gd name="connsiteX6" fmla="*/ 811033 w 3347499"/>
                  <a:gd name="connsiteY6" fmla="*/ 1243235 h 1863437"/>
                  <a:gd name="connsiteX7" fmla="*/ 1924216 w 3347499"/>
                  <a:gd name="connsiteY7" fmla="*/ 1863437 h 1863437"/>
                  <a:gd name="connsiteX8" fmla="*/ 3347499 w 3347499"/>
                  <a:gd name="connsiteY8" fmla="*/ 1656703 h 1863437"/>
                  <a:gd name="connsiteX9" fmla="*/ 1304013 w 3347499"/>
                  <a:gd name="connsiteY9" fmla="*/ 654838 h 1863437"/>
                  <a:gd name="connsiteX0" fmla="*/ 1304013 w 3347499"/>
                  <a:gd name="connsiteY0" fmla="*/ 654838 h 1982707"/>
                  <a:gd name="connsiteX1" fmla="*/ 659958 w 3347499"/>
                  <a:gd name="connsiteY1" fmla="*/ 98247 h 1982707"/>
                  <a:gd name="connsiteX2" fmla="*/ 373711 w 3347499"/>
                  <a:gd name="connsiteY2" fmla="*/ 42588 h 1982707"/>
                  <a:gd name="connsiteX3" fmla="*/ 95416 w 3347499"/>
                  <a:gd name="connsiteY3" fmla="*/ 58490 h 1982707"/>
                  <a:gd name="connsiteX4" fmla="*/ 174928 w 3347499"/>
                  <a:gd name="connsiteY4" fmla="*/ 177759 h 1982707"/>
                  <a:gd name="connsiteX5" fmla="*/ 0 w 3347499"/>
                  <a:gd name="connsiteY5" fmla="*/ 217517 h 1982707"/>
                  <a:gd name="connsiteX6" fmla="*/ 811033 w 3347499"/>
                  <a:gd name="connsiteY6" fmla="*/ 1243235 h 1982707"/>
                  <a:gd name="connsiteX7" fmla="*/ 2146852 w 3347499"/>
                  <a:gd name="connsiteY7" fmla="*/ 1982707 h 1982707"/>
                  <a:gd name="connsiteX8" fmla="*/ 3347499 w 3347499"/>
                  <a:gd name="connsiteY8" fmla="*/ 1656703 h 1982707"/>
                  <a:gd name="connsiteX9" fmla="*/ 1304013 w 3347499"/>
                  <a:gd name="connsiteY9" fmla="*/ 654838 h 1982707"/>
                  <a:gd name="connsiteX0" fmla="*/ 1304013 w 3387256"/>
                  <a:gd name="connsiteY0" fmla="*/ 654838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1304013 w 3387256"/>
                  <a:gd name="connsiteY9" fmla="*/ 654838 h 1982707"/>
                  <a:gd name="connsiteX0" fmla="*/ 1304013 w 3387256"/>
                  <a:gd name="connsiteY0" fmla="*/ 654838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715616 w 3387256"/>
                  <a:gd name="connsiteY9" fmla="*/ 726401 h 1982707"/>
                  <a:gd name="connsiteX10" fmla="*/ 1304013 w 3387256"/>
                  <a:gd name="connsiteY10" fmla="*/ 654838 h 1982707"/>
                  <a:gd name="connsiteX0" fmla="*/ 1304013 w 3387256"/>
                  <a:gd name="connsiteY0" fmla="*/ 654838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715616 w 3387256"/>
                  <a:gd name="connsiteY9" fmla="*/ 726401 h 1982707"/>
                  <a:gd name="connsiteX10" fmla="*/ 1304013 w 3387256"/>
                  <a:gd name="connsiteY10" fmla="*/ 654838 h 1982707"/>
                  <a:gd name="connsiteX0" fmla="*/ 1304013 w 3387256"/>
                  <a:gd name="connsiteY0" fmla="*/ 654838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715616 w 3387256"/>
                  <a:gd name="connsiteY9" fmla="*/ 782060 h 1982707"/>
                  <a:gd name="connsiteX10" fmla="*/ 1304013 w 3387256"/>
                  <a:gd name="connsiteY10" fmla="*/ 654838 h 1982707"/>
                  <a:gd name="connsiteX0" fmla="*/ 1304013 w 3387256"/>
                  <a:gd name="connsiteY0" fmla="*/ 654838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715616 w 3387256"/>
                  <a:gd name="connsiteY9" fmla="*/ 782060 h 1982707"/>
                  <a:gd name="connsiteX10" fmla="*/ 1304013 w 3387256"/>
                  <a:gd name="connsiteY10" fmla="*/ 654838 h 1982707"/>
                  <a:gd name="connsiteX0" fmla="*/ 1304013 w 3387256"/>
                  <a:gd name="connsiteY0" fmla="*/ 654838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739470 w 3387256"/>
                  <a:gd name="connsiteY9" fmla="*/ 813865 h 1982707"/>
                  <a:gd name="connsiteX10" fmla="*/ 1304013 w 3387256"/>
                  <a:gd name="connsiteY10" fmla="*/ 654838 h 1982707"/>
                  <a:gd name="connsiteX0" fmla="*/ 1272207 w 3387256"/>
                  <a:gd name="connsiteY0" fmla="*/ 630984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739470 w 3387256"/>
                  <a:gd name="connsiteY9" fmla="*/ 813865 h 1982707"/>
                  <a:gd name="connsiteX10" fmla="*/ 1272207 w 3387256"/>
                  <a:gd name="connsiteY10" fmla="*/ 630984 h 1982707"/>
                  <a:gd name="connsiteX0" fmla="*/ 1272207 w 3387256"/>
                  <a:gd name="connsiteY0" fmla="*/ 630984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739470 w 3387256"/>
                  <a:gd name="connsiteY9" fmla="*/ 813865 h 1982707"/>
                  <a:gd name="connsiteX10" fmla="*/ 1272207 w 3387256"/>
                  <a:gd name="connsiteY10" fmla="*/ 630984 h 1982707"/>
                  <a:gd name="connsiteX0" fmla="*/ 1272207 w 3387256"/>
                  <a:gd name="connsiteY0" fmla="*/ 630984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2353585 w 3387256"/>
                  <a:gd name="connsiteY9" fmla="*/ 1267090 h 1982707"/>
                  <a:gd name="connsiteX10" fmla="*/ 739470 w 3387256"/>
                  <a:gd name="connsiteY10" fmla="*/ 813865 h 1982707"/>
                  <a:gd name="connsiteX11" fmla="*/ 1272207 w 3387256"/>
                  <a:gd name="connsiteY11" fmla="*/ 630984 h 1982707"/>
                  <a:gd name="connsiteX0" fmla="*/ 1272207 w 3387256"/>
                  <a:gd name="connsiteY0" fmla="*/ 630984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2353585 w 3387256"/>
                  <a:gd name="connsiteY9" fmla="*/ 1267090 h 1982707"/>
                  <a:gd name="connsiteX10" fmla="*/ 739470 w 3387256"/>
                  <a:gd name="connsiteY10" fmla="*/ 813865 h 1982707"/>
                  <a:gd name="connsiteX11" fmla="*/ 1272207 w 338725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53585 w 3753016"/>
                  <a:gd name="connsiteY9" fmla="*/ 1267090 h 1982707"/>
                  <a:gd name="connsiteX10" fmla="*/ 739470 w 3753016"/>
                  <a:gd name="connsiteY10" fmla="*/ 813865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53585 w 3753016"/>
                  <a:gd name="connsiteY9" fmla="*/ 1267090 h 1982707"/>
                  <a:gd name="connsiteX10" fmla="*/ 739470 w 3753016"/>
                  <a:gd name="connsiteY10" fmla="*/ 813865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53585 w 3753016"/>
                  <a:gd name="connsiteY9" fmla="*/ 1267090 h 1982707"/>
                  <a:gd name="connsiteX10" fmla="*/ 771276 w 3753016"/>
                  <a:gd name="connsiteY10" fmla="*/ 861572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53585 w 3753016"/>
                  <a:gd name="connsiteY9" fmla="*/ 1267090 h 1982707"/>
                  <a:gd name="connsiteX10" fmla="*/ 771276 w 3753016"/>
                  <a:gd name="connsiteY10" fmla="*/ 861572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53585 w 3753016"/>
                  <a:gd name="connsiteY9" fmla="*/ 1267090 h 1982707"/>
                  <a:gd name="connsiteX10" fmla="*/ 771276 w 3753016"/>
                  <a:gd name="connsiteY10" fmla="*/ 861572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53585 w 3753016"/>
                  <a:gd name="connsiteY9" fmla="*/ 1267090 h 1982707"/>
                  <a:gd name="connsiteX10" fmla="*/ 771276 w 3753016"/>
                  <a:gd name="connsiteY10" fmla="*/ 861572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85390 w 3753016"/>
                  <a:gd name="connsiteY9" fmla="*/ 1314798 h 1982707"/>
                  <a:gd name="connsiteX10" fmla="*/ 771276 w 3753016"/>
                  <a:gd name="connsiteY10" fmla="*/ 861572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85390 w 3753016"/>
                  <a:gd name="connsiteY9" fmla="*/ 1314798 h 1982707"/>
                  <a:gd name="connsiteX10" fmla="*/ 771276 w 3753016"/>
                  <a:gd name="connsiteY10" fmla="*/ 861572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71276 w 3753016"/>
                  <a:gd name="connsiteY10" fmla="*/ 861572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79227 w 3753016"/>
                  <a:gd name="connsiteY10" fmla="*/ 893377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79227 w 3753016"/>
                  <a:gd name="connsiteY10" fmla="*/ 893377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79227 w 3753016"/>
                  <a:gd name="connsiteY10" fmla="*/ 893377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79227 w 3753016"/>
                  <a:gd name="connsiteY10" fmla="*/ 893377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272207 w 3753016"/>
                  <a:gd name="connsiteY11" fmla="*/ 630984 h 1982707"/>
                  <a:gd name="connsiteX0" fmla="*/ 1280159 w 3753016"/>
                  <a:gd name="connsiteY0" fmla="*/ 662789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280159 w 3753016"/>
                  <a:gd name="connsiteY11" fmla="*/ 662789 h 1982707"/>
                  <a:gd name="connsiteX0" fmla="*/ 1280159 w 3753016"/>
                  <a:gd name="connsiteY0" fmla="*/ 662789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280159 w 3753016"/>
                  <a:gd name="connsiteY11" fmla="*/ 662789 h 1982707"/>
                  <a:gd name="connsiteX0" fmla="*/ 1280159 w 3753016"/>
                  <a:gd name="connsiteY0" fmla="*/ 662789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280159 w 3753016"/>
                  <a:gd name="connsiteY11" fmla="*/ 662789 h 1982707"/>
                  <a:gd name="connsiteX0" fmla="*/ 1280159 w 3753016"/>
                  <a:gd name="connsiteY0" fmla="*/ 662789 h 1982707"/>
                  <a:gd name="connsiteX1" fmla="*/ 731519 w 3753016"/>
                  <a:gd name="connsiteY1" fmla="*/ 90295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280159 w 3753016"/>
                  <a:gd name="connsiteY11" fmla="*/ 662789 h 1982707"/>
                  <a:gd name="connsiteX0" fmla="*/ 1311965 w 3753016"/>
                  <a:gd name="connsiteY0" fmla="*/ 662789 h 1982707"/>
                  <a:gd name="connsiteX1" fmla="*/ 731519 w 3753016"/>
                  <a:gd name="connsiteY1" fmla="*/ 90295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311965 w 3753016"/>
                  <a:gd name="connsiteY11" fmla="*/ 662789 h 1982707"/>
                  <a:gd name="connsiteX0" fmla="*/ 1311965 w 3753016"/>
                  <a:gd name="connsiteY0" fmla="*/ 662789 h 1982707"/>
                  <a:gd name="connsiteX1" fmla="*/ 731519 w 3753016"/>
                  <a:gd name="connsiteY1" fmla="*/ 90295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311965 w 3753016"/>
                  <a:gd name="connsiteY11" fmla="*/ 662789 h 1982707"/>
                  <a:gd name="connsiteX0" fmla="*/ 1311965 w 3753016"/>
                  <a:gd name="connsiteY0" fmla="*/ 662789 h 1982707"/>
                  <a:gd name="connsiteX1" fmla="*/ 699714 w 3753016"/>
                  <a:gd name="connsiteY1" fmla="*/ 90295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311965 w 3753016"/>
                  <a:gd name="connsiteY11" fmla="*/ 662789 h 1982707"/>
                  <a:gd name="connsiteX0" fmla="*/ 1311965 w 3753016"/>
                  <a:gd name="connsiteY0" fmla="*/ 662789 h 1982707"/>
                  <a:gd name="connsiteX1" fmla="*/ 699714 w 3753016"/>
                  <a:gd name="connsiteY1" fmla="*/ 90295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311965 w 3753016"/>
                  <a:gd name="connsiteY11" fmla="*/ 662789 h 1982707"/>
                  <a:gd name="connsiteX0" fmla="*/ 1311965 w 3753016"/>
                  <a:gd name="connsiteY0" fmla="*/ 662789 h 1982707"/>
                  <a:gd name="connsiteX1" fmla="*/ 699714 w 3753016"/>
                  <a:gd name="connsiteY1" fmla="*/ 90295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311965 w 3753016"/>
                  <a:gd name="connsiteY11" fmla="*/ 662789 h 1982707"/>
                  <a:gd name="connsiteX0" fmla="*/ 1311965 w 3753016"/>
                  <a:gd name="connsiteY0" fmla="*/ 665192 h 1985110"/>
                  <a:gd name="connsiteX1" fmla="*/ 699714 w 3753016"/>
                  <a:gd name="connsiteY1" fmla="*/ 92698 h 1985110"/>
                  <a:gd name="connsiteX2" fmla="*/ 397565 w 3753016"/>
                  <a:gd name="connsiteY2" fmla="*/ 37040 h 1985110"/>
                  <a:gd name="connsiteX3" fmla="*/ 95416 w 3753016"/>
                  <a:gd name="connsiteY3" fmla="*/ 60893 h 1985110"/>
                  <a:gd name="connsiteX4" fmla="*/ 119269 w 3753016"/>
                  <a:gd name="connsiteY4" fmla="*/ 172211 h 1985110"/>
                  <a:gd name="connsiteX5" fmla="*/ 0 w 3753016"/>
                  <a:gd name="connsiteY5" fmla="*/ 219920 h 1985110"/>
                  <a:gd name="connsiteX6" fmla="*/ 811033 w 3753016"/>
                  <a:gd name="connsiteY6" fmla="*/ 1245638 h 1985110"/>
                  <a:gd name="connsiteX7" fmla="*/ 2146852 w 3753016"/>
                  <a:gd name="connsiteY7" fmla="*/ 1985110 h 1985110"/>
                  <a:gd name="connsiteX8" fmla="*/ 3753016 w 3753016"/>
                  <a:gd name="connsiteY8" fmla="*/ 1500080 h 1985110"/>
                  <a:gd name="connsiteX9" fmla="*/ 2409244 w 3753016"/>
                  <a:gd name="connsiteY9" fmla="*/ 1293347 h 1985110"/>
                  <a:gd name="connsiteX10" fmla="*/ 755373 w 3753016"/>
                  <a:gd name="connsiteY10" fmla="*/ 871927 h 1985110"/>
                  <a:gd name="connsiteX11" fmla="*/ 1311965 w 3753016"/>
                  <a:gd name="connsiteY11" fmla="*/ 665192 h 1985110"/>
                  <a:gd name="connsiteX0" fmla="*/ 1311965 w 3753016"/>
                  <a:gd name="connsiteY0" fmla="*/ 670630 h 1990548"/>
                  <a:gd name="connsiteX1" fmla="*/ 699714 w 3753016"/>
                  <a:gd name="connsiteY1" fmla="*/ 98136 h 1990548"/>
                  <a:gd name="connsiteX2" fmla="*/ 453224 w 3753016"/>
                  <a:gd name="connsiteY2" fmla="*/ 26576 h 1990548"/>
                  <a:gd name="connsiteX3" fmla="*/ 95416 w 3753016"/>
                  <a:gd name="connsiteY3" fmla="*/ 66331 h 1990548"/>
                  <a:gd name="connsiteX4" fmla="*/ 119269 w 3753016"/>
                  <a:gd name="connsiteY4" fmla="*/ 177649 h 1990548"/>
                  <a:gd name="connsiteX5" fmla="*/ 0 w 3753016"/>
                  <a:gd name="connsiteY5" fmla="*/ 225358 h 1990548"/>
                  <a:gd name="connsiteX6" fmla="*/ 811033 w 3753016"/>
                  <a:gd name="connsiteY6" fmla="*/ 1251076 h 1990548"/>
                  <a:gd name="connsiteX7" fmla="*/ 2146852 w 3753016"/>
                  <a:gd name="connsiteY7" fmla="*/ 1990548 h 1990548"/>
                  <a:gd name="connsiteX8" fmla="*/ 3753016 w 3753016"/>
                  <a:gd name="connsiteY8" fmla="*/ 1505518 h 1990548"/>
                  <a:gd name="connsiteX9" fmla="*/ 2409244 w 3753016"/>
                  <a:gd name="connsiteY9" fmla="*/ 1298785 h 1990548"/>
                  <a:gd name="connsiteX10" fmla="*/ 755373 w 3753016"/>
                  <a:gd name="connsiteY10" fmla="*/ 877365 h 1990548"/>
                  <a:gd name="connsiteX11" fmla="*/ 1311965 w 3753016"/>
                  <a:gd name="connsiteY11" fmla="*/ 670630 h 1990548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95416 w 3753016"/>
                  <a:gd name="connsiteY3" fmla="*/ 67430 h 1991647"/>
                  <a:gd name="connsiteX4" fmla="*/ 119269 w 3753016"/>
                  <a:gd name="connsiteY4" fmla="*/ 178748 h 1991647"/>
                  <a:gd name="connsiteX5" fmla="*/ 0 w 3753016"/>
                  <a:gd name="connsiteY5" fmla="*/ 226457 h 1991647"/>
                  <a:gd name="connsiteX6" fmla="*/ 811033 w 3753016"/>
                  <a:gd name="connsiteY6" fmla="*/ 1252175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119269 w 3753016"/>
                  <a:gd name="connsiteY4" fmla="*/ 178748 h 1991647"/>
                  <a:gd name="connsiteX5" fmla="*/ 0 w 3753016"/>
                  <a:gd name="connsiteY5" fmla="*/ 226457 h 1991647"/>
                  <a:gd name="connsiteX6" fmla="*/ 811033 w 3753016"/>
                  <a:gd name="connsiteY6" fmla="*/ 1252175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119269 w 3753016"/>
                  <a:gd name="connsiteY4" fmla="*/ 178748 h 1991647"/>
                  <a:gd name="connsiteX5" fmla="*/ 0 w 3753016"/>
                  <a:gd name="connsiteY5" fmla="*/ 226457 h 1991647"/>
                  <a:gd name="connsiteX6" fmla="*/ 811033 w 3753016"/>
                  <a:gd name="connsiteY6" fmla="*/ 1252175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166977 w 3753016"/>
                  <a:gd name="connsiteY4" fmla="*/ 178748 h 1991647"/>
                  <a:gd name="connsiteX5" fmla="*/ 0 w 3753016"/>
                  <a:gd name="connsiteY5" fmla="*/ 226457 h 1991647"/>
                  <a:gd name="connsiteX6" fmla="*/ 811033 w 3753016"/>
                  <a:gd name="connsiteY6" fmla="*/ 1252175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0 w 3753016"/>
                  <a:gd name="connsiteY4" fmla="*/ 226457 h 1991647"/>
                  <a:gd name="connsiteX5" fmla="*/ 811033 w 3753016"/>
                  <a:gd name="connsiteY5" fmla="*/ 1252175 h 1991647"/>
                  <a:gd name="connsiteX6" fmla="*/ 2146852 w 3753016"/>
                  <a:gd name="connsiteY6" fmla="*/ 1991647 h 1991647"/>
                  <a:gd name="connsiteX7" fmla="*/ 3753016 w 3753016"/>
                  <a:gd name="connsiteY7" fmla="*/ 1506617 h 1991647"/>
                  <a:gd name="connsiteX8" fmla="*/ 2409244 w 3753016"/>
                  <a:gd name="connsiteY8" fmla="*/ 1299884 h 1991647"/>
                  <a:gd name="connsiteX9" fmla="*/ 755373 w 3753016"/>
                  <a:gd name="connsiteY9" fmla="*/ 878464 h 1991647"/>
                  <a:gd name="connsiteX10" fmla="*/ 1311965 w 3753016"/>
                  <a:gd name="connsiteY10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0 w 3753016"/>
                  <a:gd name="connsiteY4" fmla="*/ 226457 h 1991647"/>
                  <a:gd name="connsiteX5" fmla="*/ 811033 w 3753016"/>
                  <a:gd name="connsiteY5" fmla="*/ 1252175 h 1991647"/>
                  <a:gd name="connsiteX6" fmla="*/ 2146852 w 3753016"/>
                  <a:gd name="connsiteY6" fmla="*/ 1991647 h 1991647"/>
                  <a:gd name="connsiteX7" fmla="*/ 3753016 w 3753016"/>
                  <a:gd name="connsiteY7" fmla="*/ 1506617 h 1991647"/>
                  <a:gd name="connsiteX8" fmla="*/ 2409244 w 3753016"/>
                  <a:gd name="connsiteY8" fmla="*/ 1299884 h 1991647"/>
                  <a:gd name="connsiteX9" fmla="*/ 755373 w 3753016"/>
                  <a:gd name="connsiteY9" fmla="*/ 878464 h 1991647"/>
                  <a:gd name="connsiteX10" fmla="*/ 1311965 w 3753016"/>
                  <a:gd name="connsiteY10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0 w 3753016"/>
                  <a:gd name="connsiteY4" fmla="*/ 226457 h 1991647"/>
                  <a:gd name="connsiteX5" fmla="*/ 811033 w 3753016"/>
                  <a:gd name="connsiteY5" fmla="*/ 1252175 h 1991647"/>
                  <a:gd name="connsiteX6" fmla="*/ 2146852 w 3753016"/>
                  <a:gd name="connsiteY6" fmla="*/ 1991647 h 1991647"/>
                  <a:gd name="connsiteX7" fmla="*/ 3753016 w 3753016"/>
                  <a:gd name="connsiteY7" fmla="*/ 1506617 h 1991647"/>
                  <a:gd name="connsiteX8" fmla="*/ 2409244 w 3753016"/>
                  <a:gd name="connsiteY8" fmla="*/ 1299884 h 1991647"/>
                  <a:gd name="connsiteX9" fmla="*/ 755373 w 3753016"/>
                  <a:gd name="connsiteY9" fmla="*/ 878464 h 1991647"/>
                  <a:gd name="connsiteX10" fmla="*/ 1311965 w 3753016"/>
                  <a:gd name="connsiteY10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0 w 3753016"/>
                  <a:gd name="connsiteY4" fmla="*/ 226457 h 1991647"/>
                  <a:gd name="connsiteX5" fmla="*/ 811033 w 3753016"/>
                  <a:gd name="connsiteY5" fmla="*/ 1252175 h 1991647"/>
                  <a:gd name="connsiteX6" fmla="*/ 2146852 w 3753016"/>
                  <a:gd name="connsiteY6" fmla="*/ 1991647 h 1991647"/>
                  <a:gd name="connsiteX7" fmla="*/ 3753016 w 3753016"/>
                  <a:gd name="connsiteY7" fmla="*/ 1506617 h 1991647"/>
                  <a:gd name="connsiteX8" fmla="*/ 2409244 w 3753016"/>
                  <a:gd name="connsiteY8" fmla="*/ 1299884 h 1991647"/>
                  <a:gd name="connsiteX9" fmla="*/ 755373 w 3753016"/>
                  <a:gd name="connsiteY9" fmla="*/ 878464 h 1991647"/>
                  <a:gd name="connsiteX10" fmla="*/ 1311965 w 3753016"/>
                  <a:gd name="connsiteY10" fmla="*/ 671729 h 1991647"/>
                  <a:gd name="connsiteX0" fmla="*/ 1337304 w 3778355"/>
                  <a:gd name="connsiteY0" fmla="*/ 671729 h 1991647"/>
                  <a:gd name="connsiteX1" fmla="*/ 725053 w 3778355"/>
                  <a:gd name="connsiteY1" fmla="*/ 99235 h 1991647"/>
                  <a:gd name="connsiteX2" fmla="*/ 478563 w 3778355"/>
                  <a:gd name="connsiteY2" fmla="*/ 27675 h 1991647"/>
                  <a:gd name="connsiteX3" fmla="*/ 152560 w 3778355"/>
                  <a:gd name="connsiteY3" fmla="*/ 67430 h 1991647"/>
                  <a:gd name="connsiteX4" fmla="*/ 232072 w 3778355"/>
                  <a:gd name="connsiteY4" fmla="*/ 186702 h 1991647"/>
                  <a:gd name="connsiteX5" fmla="*/ 25339 w 3778355"/>
                  <a:gd name="connsiteY5" fmla="*/ 226457 h 1991647"/>
                  <a:gd name="connsiteX6" fmla="*/ 836372 w 3778355"/>
                  <a:gd name="connsiteY6" fmla="*/ 1252175 h 1991647"/>
                  <a:gd name="connsiteX7" fmla="*/ 2172191 w 3778355"/>
                  <a:gd name="connsiteY7" fmla="*/ 1991647 h 1991647"/>
                  <a:gd name="connsiteX8" fmla="*/ 3778355 w 3778355"/>
                  <a:gd name="connsiteY8" fmla="*/ 1506617 h 1991647"/>
                  <a:gd name="connsiteX9" fmla="*/ 2434583 w 3778355"/>
                  <a:gd name="connsiteY9" fmla="*/ 1299884 h 1991647"/>
                  <a:gd name="connsiteX10" fmla="*/ 780712 w 3778355"/>
                  <a:gd name="connsiteY10" fmla="*/ 878464 h 1991647"/>
                  <a:gd name="connsiteX11" fmla="*/ 1337304 w 3778355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206733 w 3753016"/>
                  <a:gd name="connsiteY4" fmla="*/ 186702 h 1991647"/>
                  <a:gd name="connsiteX5" fmla="*/ 0 w 3753016"/>
                  <a:gd name="connsiteY5" fmla="*/ 226457 h 1991647"/>
                  <a:gd name="connsiteX6" fmla="*/ 811033 w 3753016"/>
                  <a:gd name="connsiteY6" fmla="*/ 1252175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166977 w 3753016"/>
                  <a:gd name="connsiteY4" fmla="*/ 154897 h 1991647"/>
                  <a:gd name="connsiteX5" fmla="*/ 0 w 3753016"/>
                  <a:gd name="connsiteY5" fmla="*/ 226457 h 1991647"/>
                  <a:gd name="connsiteX6" fmla="*/ 811033 w 3753016"/>
                  <a:gd name="connsiteY6" fmla="*/ 1252175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166977 w 3753016"/>
                  <a:gd name="connsiteY4" fmla="*/ 154897 h 1991647"/>
                  <a:gd name="connsiteX5" fmla="*/ 0 w 3753016"/>
                  <a:gd name="connsiteY5" fmla="*/ 226457 h 1991647"/>
                  <a:gd name="connsiteX6" fmla="*/ 818984 w 3753016"/>
                  <a:gd name="connsiteY6" fmla="*/ 1347591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166977 w 3753016"/>
                  <a:gd name="connsiteY4" fmla="*/ 154897 h 1991647"/>
                  <a:gd name="connsiteX5" fmla="*/ 0 w 3753016"/>
                  <a:gd name="connsiteY5" fmla="*/ 226457 h 1991647"/>
                  <a:gd name="connsiteX6" fmla="*/ 818984 w 3753016"/>
                  <a:gd name="connsiteY6" fmla="*/ 1347591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28037"/>
                  <a:gd name="connsiteX1" fmla="*/ 699714 w 3753016"/>
                  <a:gd name="connsiteY1" fmla="*/ 99235 h 1928037"/>
                  <a:gd name="connsiteX2" fmla="*/ 453224 w 3753016"/>
                  <a:gd name="connsiteY2" fmla="*/ 27675 h 1928037"/>
                  <a:gd name="connsiteX3" fmla="*/ 127221 w 3753016"/>
                  <a:gd name="connsiteY3" fmla="*/ 67430 h 1928037"/>
                  <a:gd name="connsiteX4" fmla="*/ 166977 w 3753016"/>
                  <a:gd name="connsiteY4" fmla="*/ 154897 h 1928037"/>
                  <a:gd name="connsiteX5" fmla="*/ 0 w 3753016"/>
                  <a:gd name="connsiteY5" fmla="*/ 226457 h 1928037"/>
                  <a:gd name="connsiteX6" fmla="*/ 818984 w 3753016"/>
                  <a:gd name="connsiteY6" fmla="*/ 1347591 h 1928037"/>
                  <a:gd name="connsiteX7" fmla="*/ 2011680 w 3753016"/>
                  <a:gd name="connsiteY7" fmla="*/ 1928037 h 1928037"/>
                  <a:gd name="connsiteX8" fmla="*/ 3753016 w 3753016"/>
                  <a:gd name="connsiteY8" fmla="*/ 1506617 h 1928037"/>
                  <a:gd name="connsiteX9" fmla="*/ 2409244 w 3753016"/>
                  <a:gd name="connsiteY9" fmla="*/ 1299884 h 1928037"/>
                  <a:gd name="connsiteX10" fmla="*/ 755373 w 3753016"/>
                  <a:gd name="connsiteY10" fmla="*/ 878464 h 1928037"/>
                  <a:gd name="connsiteX11" fmla="*/ 1311965 w 3753016"/>
                  <a:gd name="connsiteY11" fmla="*/ 671729 h 1928037"/>
                  <a:gd name="connsiteX0" fmla="*/ 1311965 w 3753016"/>
                  <a:gd name="connsiteY0" fmla="*/ 671729 h 1928037"/>
                  <a:gd name="connsiteX1" fmla="*/ 699714 w 3753016"/>
                  <a:gd name="connsiteY1" fmla="*/ 99235 h 1928037"/>
                  <a:gd name="connsiteX2" fmla="*/ 453224 w 3753016"/>
                  <a:gd name="connsiteY2" fmla="*/ 27675 h 1928037"/>
                  <a:gd name="connsiteX3" fmla="*/ 127221 w 3753016"/>
                  <a:gd name="connsiteY3" fmla="*/ 67430 h 1928037"/>
                  <a:gd name="connsiteX4" fmla="*/ 166977 w 3753016"/>
                  <a:gd name="connsiteY4" fmla="*/ 154897 h 1928037"/>
                  <a:gd name="connsiteX5" fmla="*/ 0 w 3753016"/>
                  <a:gd name="connsiteY5" fmla="*/ 226457 h 1928037"/>
                  <a:gd name="connsiteX6" fmla="*/ 818984 w 3753016"/>
                  <a:gd name="connsiteY6" fmla="*/ 1347591 h 1928037"/>
                  <a:gd name="connsiteX7" fmla="*/ 2011680 w 3753016"/>
                  <a:gd name="connsiteY7" fmla="*/ 1928037 h 1928037"/>
                  <a:gd name="connsiteX8" fmla="*/ 3753016 w 3753016"/>
                  <a:gd name="connsiteY8" fmla="*/ 1506617 h 1928037"/>
                  <a:gd name="connsiteX9" fmla="*/ 2409244 w 3753016"/>
                  <a:gd name="connsiteY9" fmla="*/ 1299884 h 1928037"/>
                  <a:gd name="connsiteX10" fmla="*/ 755373 w 3753016"/>
                  <a:gd name="connsiteY10" fmla="*/ 878464 h 1928037"/>
                  <a:gd name="connsiteX11" fmla="*/ 1311965 w 3753016"/>
                  <a:gd name="connsiteY11" fmla="*/ 671729 h 1928037"/>
                  <a:gd name="connsiteX0" fmla="*/ 1311965 w 3753016"/>
                  <a:gd name="connsiteY0" fmla="*/ 671729 h 1929647"/>
                  <a:gd name="connsiteX1" fmla="*/ 699714 w 3753016"/>
                  <a:gd name="connsiteY1" fmla="*/ 99235 h 1929647"/>
                  <a:gd name="connsiteX2" fmla="*/ 453224 w 3753016"/>
                  <a:gd name="connsiteY2" fmla="*/ 27675 h 1929647"/>
                  <a:gd name="connsiteX3" fmla="*/ 127221 w 3753016"/>
                  <a:gd name="connsiteY3" fmla="*/ 67430 h 1929647"/>
                  <a:gd name="connsiteX4" fmla="*/ 166977 w 3753016"/>
                  <a:gd name="connsiteY4" fmla="*/ 154897 h 1929647"/>
                  <a:gd name="connsiteX5" fmla="*/ 0 w 3753016"/>
                  <a:gd name="connsiteY5" fmla="*/ 226457 h 1929647"/>
                  <a:gd name="connsiteX6" fmla="*/ 818984 w 3753016"/>
                  <a:gd name="connsiteY6" fmla="*/ 1347591 h 1929647"/>
                  <a:gd name="connsiteX7" fmla="*/ 2011680 w 3753016"/>
                  <a:gd name="connsiteY7" fmla="*/ 1928037 h 1929647"/>
                  <a:gd name="connsiteX8" fmla="*/ 3753016 w 3753016"/>
                  <a:gd name="connsiteY8" fmla="*/ 1506617 h 1929647"/>
                  <a:gd name="connsiteX9" fmla="*/ 2409244 w 3753016"/>
                  <a:gd name="connsiteY9" fmla="*/ 1299884 h 1929647"/>
                  <a:gd name="connsiteX10" fmla="*/ 755373 w 3753016"/>
                  <a:gd name="connsiteY10" fmla="*/ 878464 h 1929647"/>
                  <a:gd name="connsiteX11" fmla="*/ 1311965 w 3753016"/>
                  <a:gd name="connsiteY11" fmla="*/ 671729 h 19296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753016" h="1929647">
                    <a:moveTo>
                      <a:pt x="1311965" y="671729"/>
                    </a:moveTo>
                    <a:cubicBezTo>
                      <a:pt x="1166191" y="480897"/>
                      <a:pt x="893195" y="-35936"/>
                      <a:pt x="699714" y="99235"/>
                    </a:cubicBezTo>
                    <a:cubicBezTo>
                      <a:pt x="667909" y="136342"/>
                      <a:pt x="636104" y="-73042"/>
                      <a:pt x="453224" y="27675"/>
                    </a:cubicBezTo>
                    <a:cubicBezTo>
                      <a:pt x="360459" y="32976"/>
                      <a:pt x="331304" y="-57141"/>
                      <a:pt x="127221" y="67430"/>
                    </a:cubicBezTo>
                    <a:cubicBezTo>
                      <a:pt x="74212" y="88634"/>
                      <a:pt x="188181" y="128392"/>
                      <a:pt x="166977" y="154897"/>
                    </a:cubicBezTo>
                    <a:cubicBezTo>
                      <a:pt x="145773" y="181402"/>
                      <a:pt x="70236" y="131041"/>
                      <a:pt x="0" y="226457"/>
                    </a:cubicBezTo>
                    <a:cubicBezTo>
                      <a:pt x="272995" y="600168"/>
                      <a:pt x="673210" y="1283981"/>
                      <a:pt x="818984" y="1347591"/>
                    </a:cubicBezTo>
                    <a:cubicBezTo>
                      <a:pt x="1216549" y="1541073"/>
                      <a:pt x="1741336" y="1885630"/>
                      <a:pt x="2011680" y="1928037"/>
                    </a:cubicBezTo>
                    <a:cubicBezTo>
                      <a:pt x="2266121" y="1954542"/>
                      <a:pt x="3172571" y="1647090"/>
                      <a:pt x="3753016" y="1506617"/>
                    </a:cubicBezTo>
                    <a:cubicBezTo>
                      <a:pt x="3697357" y="1407226"/>
                      <a:pt x="3208351" y="1168688"/>
                      <a:pt x="2409244" y="1299884"/>
                    </a:cubicBezTo>
                    <a:cubicBezTo>
                      <a:pt x="489003" y="1295909"/>
                      <a:pt x="734169" y="972555"/>
                      <a:pt x="755373" y="878464"/>
                    </a:cubicBezTo>
                    <a:cubicBezTo>
                      <a:pt x="816333" y="727390"/>
                      <a:pt x="1115833" y="695583"/>
                      <a:pt x="1311965" y="6717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1" name="직사각형 85">
              <a:extLst>
                <a:ext uri="{FF2B5EF4-FFF2-40B4-BE49-F238E27FC236}">
                  <a16:creationId xmlns:a16="http://schemas.microsoft.com/office/drawing/2014/main" id="{B7A92156-AF78-4CC0-91B2-B7A057A049DA}"/>
                </a:ext>
              </a:extLst>
            </p:cNvPr>
            <p:cNvSpPr/>
            <p:nvPr/>
          </p:nvSpPr>
          <p:spPr>
            <a:xfrm rot="18740140">
              <a:off x="1894195" y="2506511"/>
              <a:ext cx="285737" cy="70930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dist="508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64" name="그룹 88">
            <a:extLst>
              <a:ext uri="{FF2B5EF4-FFF2-40B4-BE49-F238E27FC236}">
                <a16:creationId xmlns:a16="http://schemas.microsoft.com/office/drawing/2014/main" id="{90C15BBF-79BC-4354-8464-D36A001EFF62}"/>
              </a:ext>
            </a:extLst>
          </p:cNvPr>
          <p:cNvGrpSpPr/>
          <p:nvPr/>
        </p:nvGrpSpPr>
        <p:grpSpPr>
          <a:xfrm>
            <a:off x="1015627" y="2061903"/>
            <a:ext cx="2523434" cy="1065203"/>
            <a:chOff x="1682410" y="2217893"/>
            <a:chExt cx="2019261" cy="852379"/>
          </a:xfrm>
          <a:solidFill>
            <a:schemeClr val="bg1">
              <a:lumMod val="85000"/>
            </a:schemeClr>
          </a:solidFill>
        </p:grpSpPr>
        <p:grpSp>
          <p:nvGrpSpPr>
            <p:cNvPr id="65" name="그룹 89">
              <a:extLst>
                <a:ext uri="{FF2B5EF4-FFF2-40B4-BE49-F238E27FC236}">
                  <a16:creationId xmlns:a16="http://schemas.microsoft.com/office/drawing/2014/main" id="{7FFBB734-A11A-4C7D-9E4D-81C7E1A809A7}"/>
                </a:ext>
              </a:extLst>
            </p:cNvPr>
            <p:cNvGrpSpPr/>
            <p:nvPr/>
          </p:nvGrpSpPr>
          <p:grpSpPr>
            <a:xfrm>
              <a:off x="1774163" y="2217893"/>
              <a:ext cx="1927508" cy="852379"/>
              <a:chOff x="1774163" y="2217893"/>
              <a:chExt cx="1927508" cy="852379"/>
            </a:xfrm>
            <a:grpFill/>
          </p:grpSpPr>
          <p:sp>
            <p:nvSpPr>
              <p:cNvPr id="67" name="Freeform 18">
                <a:extLst>
                  <a:ext uri="{FF2B5EF4-FFF2-40B4-BE49-F238E27FC236}">
                    <a16:creationId xmlns:a16="http://schemas.microsoft.com/office/drawing/2014/main" id="{D48C12DF-0664-472C-A991-3FD9C6AA1EF7}"/>
                  </a:ext>
                </a:extLst>
              </p:cNvPr>
              <p:cNvSpPr/>
              <p:nvPr/>
            </p:nvSpPr>
            <p:spPr>
              <a:xfrm flipH="1">
                <a:off x="1774163" y="2350717"/>
                <a:ext cx="1600825" cy="719555"/>
              </a:xfrm>
              <a:custGeom>
                <a:avLst/>
                <a:gdLst>
                  <a:gd name="connsiteX0" fmla="*/ 4126727 w 4126727"/>
                  <a:gd name="connsiteY0" fmla="*/ 866693 h 1836752"/>
                  <a:gd name="connsiteX1" fmla="*/ 2782957 w 4126727"/>
                  <a:gd name="connsiteY1" fmla="*/ 0 h 1836752"/>
                  <a:gd name="connsiteX2" fmla="*/ 2703444 w 4126727"/>
                  <a:gd name="connsiteY2" fmla="*/ 7952 h 1836752"/>
                  <a:gd name="connsiteX3" fmla="*/ 1375576 w 4126727"/>
                  <a:gd name="connsiteY3" fmla="*/ 326004 h 1836752"/>
                  <a:gd name="connsiteX4" fmla="*/ 0 w 4126727"/>
                  <a:gd name="connsiteY4" fmla="*/ 477079 h 1836752"/>
                  <a:gd name="connsiteX5" fmla="*/ 1574358 w 4126727"/>
                  <a:gd name="connsiteY5" fmla="*/ 898498 h 1836752"/>
                  <a:gd name="connsiteX6" fmla="*/ 2576223 w 4126727"/>
                  <a:gd name="connsiteY6" fmla="*/ 1280160 h 1836752"/>
                  <a:gd name="connsiteX7" fmla="*/ 3267986 w 4126727"/>
                  <a:gd name="connsiteY7" fmla="*/ 1836752 h 1836752"/>
                  <a:gd name="connsiteX8" fmla="*/ 4126727 w 4126727"/>
                  <a:gd name="connsiteY8" fmla="*/ 866693 h 1836752"/>
                  <a:gd name="connsiteX0" fmla="*/ 4126727 w 4126727"/>
                  <a:gd name="connsiteY0" fmla="*/ 884466 h 1854525"/>
                  <a:gd name="connsiteX1" fmla="*/ 2782957 w 4126727"/>
                  <a:gd name="connsiteY1" fmla="*/ 17773 h 1854525"/>
                  <a:gd name="connsiteX2" fmla="*/ 2703444 w 4126727"/>
                  <a:gd name="connsiteY2" fmla="*/ 25725 h 1854525"/>
                  <a:gd name="connsiteX3" fmla="*/ 1375576 w 4126727"/>
                  <a:gd name="connsiteY3" fmla="*/ 343777 h 1854525"/>
                  <a:gd name="connsiteX4" fmla="*/ 0 w 4126727"/>
                  <a:gd name="connsiteY4" fmla="*/ 494852 h 1854525"/>
                  <a:gd name="connsiteX5" fmla="*/ 1574358 w 4126727"/>
                  <a:gd name="connsiteY5" fmla="*/ 916271 h 1854525"/>
                  <a:gd name="connsiteX6" fmla="*/ 2576223 w 4126727"/>
                  <a:gd name="connsiteY6" fmla="*/ 1297933 h 1854525"/>
                  <a:gd name="connsiteX7" fmla="*/ 3267986 w 4126727"/>
                  <a:gd name="connsiteY7" fmla="*/ 1854525 h 1854525"/>
                  <a:gd name="connsiteX8" fmla="*/ 4126727 w 4126727"/>
                  <a:gd name="connsiteY8" fmla="*/ 884466 h 1854525"/>
                  <a:gd name="connsiteX0" fmla="*/ 1375576 w 4126727"/>
                  <a:gd name="connsiteY0" fmla="*/ 331865 h 1842613"/>
                  <a:gd name="connsiteX1" fmla="*/ 0 w 4126727"/>
                  <a:gd name="connsiteY1" fmla="*/ 482940 h 1842613"/>
                  <a:gd name="connsiteX2" fmla="*/ 1574358 w 4126727"/>
                  <a:gd name="connsiteY2" fmla="*/ 904359 h 1842613"/>
                  <a:gd name="connsiteX3" fmla="*/ 2576223 w 4126727"/>
                  <a:gd name="connsiteY3" fmla="*/ 1286021 h 1842613"/>
                  <a:gd name="connsiteX4" fmla="*/ 3267986 w 4126727"/>
                  <a:gd name="connsiteY4" fmla="*/ 1842613 h 1842613"/>
                  <a:gd name="connsiteX5" fmla="*/ 4126727 w 4126727"/>
                  <a:gd name="connsiteY5" fmla="*/ 872554 h 1842613"/>
                  <a:gd name="connsiteX6" fmla="*/ 2782957 w 4126727"/>
                  <a:gd name="connsiteY6" fmla="*/ 5861 h 1842613"/>
                  <a:gd name="connsiteX7" fmla="*/ 2794884 w 4126727"/>
                  <a:gd name="connsiteY7" fmla="*/ 105253 h 1842613"/>
                  <a:gd name="connsiteX0" fmla="*/ 1375576 w 4126727"/>
                  <a:gd name="connsiteY0" fmla="*/ 326004 h 1836752"/>
                  <a:gd name="connsiteX1" fmla="*/ 0 w 4126727"/>
                  <a:gd name="connsiteY1" fmla="*/ 477079 h 1836752"/>
                  <a:gd name="connsiteX2" fmla="*/ 1574358 w 4126727"/>
                  <a:gd name="connsiteY2" fmla="*/ 898498 h 1836752"/>
                  <a:gd name="connsiteX3" fmla="*/ 2576223 w 4126727"/>
                  <a:gd name="connsiteY3" fmla="*/ 1280160 h 1836752"/>
                  <a:gd name="connsiteX4" fmla="*/ 3267986 w 4126727"/>
                  <a:gd name="connsiteY4" fmla="*/ 1836752 h 1836752"/>
                  <a:gd name="connsiteX5" fmla="*/ 4126727 w 4126727"/>
                  <a:gd name="connsiteY5" fmla="*/ 866693 h 1836752"/>
                  <a:gd name="connsiteX6" fmla="*/ 2782957 w 4126727"/>
                  <a:gd name="connsiteY6" fmla="*/ 0 h 1836752"/>
                  <a:gd name="connsiteX0" fmla="*/ 1375576 w 4126727"/>
                  <a:gd name="connsiteY0" fmla="*/ 326004 h 1836752"/>
                  <a:gd name="connsiteX1" fmla="*/ 0 w 4126727"/>
                  <a:gd name="connsiteY1" fmla="*/ 477079 h 1836752"/>
                  <a:gd name="connsiteX2" fmla="*/ 1574358 w 4126727"/>
                  <a:gd name="connsiteY2" fmla="*/ 898498 h 1836752"/>
                  <a:gd name="connsiteX3" fmla="*/ 2576223 w 4126727"/>
                  <a:gd name="connsiteY3" fmla="*/ 1280160 h 1836752"/>
                  <a:gd name="connsiteX4" fmla="*/ 3267986 w 4126727"/>
                  <a:gd name="connsiteY4" fmla="*/ 1836752 h 1836752"/>
                  <a:gd name="connsiteX5" fmla="*/ 4126727 w 4126727"/>
                  <a:gd name="connsiteY5" fmla="*/ 866693 h 1836752"/>
                  <a:gd name="connsiteX6" fmla="*/ 2782957 w 4126727"/>
                  <a:gd name="connsiteY6" fmla="*/ 0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7" fmla="*/ 1375576 w 4063117"/>
                  <a:gd name="connsiteY7" fmla="*/ 326004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7" fmla="*/ 1375576 w 4063117"/>
                  <a:gd name="connsiteY7" fmla="*/ 326004 h 1836752"/>
                  <a:gd name="connsiteX0" fmla="*/ 1375576 w 4063117"/>
                  <a:gd name="connsiteY0" fmla="*/ 390578 h 1901326"/>
                  <a:gd name="connsiteX1" fmla="*/ 0 w 4063117"/>
                  <a:gd name="connsiteY1" fmla="*/ 541653 h 1901326"/>
                  <a:gd name="connsiteX2" fmla="*/ 1574358 w 4063117"/>
                  <a:gd name="connsiteY2" fmla="*/ 963072 h 1901326"/>
                  <a:gd name="connsiteX3" fmla="*/ 2576223 w 4063117"/>
                  <a:gd name="connsiteY3" fmla="*/ 1344734 h 1901326"/>
                  <a:gd name="connsiteX4" fmla="*/ 3267986 w 4063117"/>
                  <a:gd name="connsiteY4" fmla="*/ 1901326 h 1901326"/>
                  <a:gd name="connsiteX5" fmla="*/ 4063117 w 4063117"/>
                  <a:gd name="connsiteY5" fmla="*/ 994878 h 1901326"/>
                  <a:gd name="connsiteX6" fmla="*/ 2782957 w 4063117"/>
                  <a:gd name="connsiteY6" fmla="*/ 64574 h 1901326"/>
                  <a:gd name="connsiteX7" fmla="*/ 2178658 w 4063117"/>
                  <a:gd name="connsiteY7" fmla="*/ 96380 h 1901326"/>
                  <a:gd name="connsiteX8" fmla="*/ 1375576 w 4063117"/>
                  <a:gd name="connsiteY8" fmla="*/ 390578 h 1901326"/>
                  <a:gd name="connsiteX0" fmla="*/ 1375576 w 4063117"/>
                  <a:gd name="connsiteY0" fmla="*/ 383650 h 1894398"/>
                  <a:gd name="connsiteX1" fmla="*/ 0 w 4063117"/>
                  <a:gd name="connsiteY1" fmla="*/ 534725 h 1894398"/>
                  <a:gd name="connsiteX2" fmla="*/ 1574358 w 4063117"/>
                  <a:gd name="connsiteY2" fmla="*/ 956144 h 1894398"/>
                  <a:gd name="connsiteX3" fmla="*/ 2576223 w 4063117"/>
                  <a:gd name="connsiteY3" fmla="*/ 1337806 h 1894398"/>
                  <a:gd name="connsiteX4" fmla="*/ 3267986 w 4063117"/>
                  <a:gd name="connsiteY4" fmla="*/ 1894398 h 1894398"/>
                  <a:gd name="connsiteX5" fmla="*/ 4063117 w 4063117"/>
                  <a:gd name="connsiteY5" fmla="*/ 987950 h 1894398"/>
                  <a:gd name="connsiteX6" fmla="*/ 2782957 w 4063117"/>
                  <a:gd name="connsiteY6" fmla="*/ 57646 h 1894398"/>
                  <a:gd name="connsiteX7" fmla="*/ 2178658 w 4063117"/>
                  <a:gd name="connsiteY7" fmla="*/ 89452 h 1894398"/>
                  <a:gd name="connsiteX8" fmla="*/ 1375576 w 4063117"/>
                  <a:gd name="connsiteY8" fmla="*/ 383650 h 1894398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7" fmla="*/ 2178658 w 4063117"/>
                  <a:gd name="connsiteY7" fmla="*/ 31806 h 1836752"/>
                  <a:gd name="connsiteX8" fmla="*/ 1375576 w 4063117"/>
                  <a:gd name="connsiteY8" fmla="*/ 326004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7" fmla="*/ 2178658 w 4063117"/>
                  <a:gd name="connsiteY7" fmla="*/ 31806 h 1836752"/>
                  <a:gd name="connsiteX8" fmla="*/ 1375576 w 4063117"/>
                  <a:gd name="connsiteY8" fmla="*/ 326004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7" fmla="*/ 2178658 w 4063117"/>
                  <a:gd name="connsiteY7" fmla="*/ 31806 h 1836752"/>
                  <a:gd name="connsiteX8" fmla="*/ 1375576 w 4063117"/>
                  <a:gd name="connsiteY8" fmla="*/ 326004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7" fmla="*/ 2178658 w 4063117"/>
                  <a:gd name="connsiteY7" fmla="*/ 31806 h 1836752"/>
                  <a:gd name="connsiteX8" fmla="*/ 1375576 w 4063117"/>
                  <a:gd name="connsiteY8" fmla="*/ 326004 h 1836752"/>
                  <a:gd name="connsiteX0" fmla="*/ 1419093 w 4106634"/>
                  <a:gd name="connsiteY0" fmla="*/ 326004 h 1836752"/>
                  <a:gd name="connsiteX1" fmla="*/ 43517 w 4106634"/>
                  <a:gd name="connsiteY1" fmla="*/ 477079 h 1836752"/>
                  <a:gd name="connsiteX2" fmla="*/ 1617875 w 4106634"/>
                  <a:gd name="connsiteY2" fmla="*/ 898498 h 1836752"/>
                  <a:gd name="connsiteX3" fmla="*/ 2619740 w 4106634"/>
                  <a:gd name="connsiteY3" fmla="*/ 1280160 h 1836752"/>
                  <a:gd name="connsiteX4" fmla="*/ 3311503 w 4106634"/>
                  <a:gd name="connsiteY4" fmla="*/ 1836752 h 1836752"/>
                  <a:gd name="connsiteX5" fmla="*/ 4106634 w 4106634"/>
                  <a:gd name="connsiteY5" fmla="*/ 930304 h 1836752"/>
                  <a:gd name="connsiteX6" fmla="*/ 2826474 w 4106634"/>
                  <a:gd name="connsiteY6" fmla="*/ 0 h 1836752"/>
                  <a:gd name="connsiteX7" fmla="*/ 2222175 w 4106634"/>
                  <a:gd name="connsiteY7" fmla="*/ 31806 h 1836752"/>
                  <a:gd name="connsiteX8" fmla="*/ 1419093 w 4106634"/>
                  <a:gd name="connsiteY8" fmla="*/ 326004 h 1836752"/>
                  <a:gd name="connsiteX0" fmla="*/ 1419093 w 4106634"/>
                  <a:gd name="connsiteY0" fmla="*/ 326004 h 1836752"/>
                  <a:gd name="connsiteX1" fmla="*/ 43517 w 4106634"/>
                  <a:gd name="connsiteY1" fmla="*/ 477079 h 1836752"/>
                  <a:gd name="connsiteX2" fmla="*/ 1617875 w 4106634"/>
                  <a:gd name="connsiteY2" fmla="*/ 898498 h 1836752"/>
                  <a:gd name="connsiteX3" fmla="*/ 2619740 w 4106634"/>
                  <a:gd name="connsiteY3" fmla="*/ 1280160 h 1836752"/>
                  <a:gd name="connsiteX4" fmla="*/ 3311503 w 4106634"/>
                  <a:gd name="connsiteY4" fmla="*/ 1836752 h 1836752"/>
                  <a:gd name="connsiteX5" fmla="*/ 4106634 w 4106634"/>
                  <a:gd name="connsiteY5" fmla="*/ 930304 h 1836752"/>
                  <a:gd name="connsiteX6" fmla="*/ 2826474 w 4106634"/>
                  <a:gd name="connsiteY6" fmla="*/ 0 h 1836752"/>
                  <a:gd name="connsiteX7" fmla="*/ 2222175 w 4106634"/>
                  <a:gd name="connsiteY7" fmla="*/ 31806 h 1836752"/>
                  <a:gd name="connsiteX8" fmla="*/ 1419093 w 4106634"/>
                  <a:gd name="connsiteY8" fmla="*/ 326004 h 1836752"/>
                  <a:gd name="connsiteX0" fmla="*/ 1424462 w 4112003"/>
                  <a:gd name="connsiteY0" fmla="*/ 326004 h 1836752"/>
                  <a:gd name="connsiteX1" fmla="*/ 48886 w 4112003"/>
                  <a:gd name="connsiteY1" fmla="*/ 477079 h 1836752"/>
                  <a:gd name="connsiteX2" fmla="*/ 1623244 w 4112003"/>
                  <a:gd name="connsiteY2" fmla="*/ 898498 h 1836752"/>
                  <a:gd name="connsiteX3" fmla="*/ 2625109 w 4112003"/>
                  <a:gd name="connsiteY3" fmla="*/ 1280160 h 1836752"/>
                  <a:gd name="connsiteX4" fmla="*/ 3316872 w 4112003"/>
                  <a:gd name="connsiteY4" fmla="*/ 1836752 h 1836752"/>
                  <a:gd name="connsiteX5" fmla="*/ 4112003 w 4112003"/>
                  <a:gd name="connsiteY5" fmla="*/ 930304 h 1836752"/>
                  <a:gd name="connsiteX6" fmla="*/ 2831843 w 4112003"/>
                  <a:gd name="connsiteY6" fmla="*/ 0 h 1836752"/>
                  <a:gd name="connsiteX7" fmla="*/ 2227544 w 4112003"/>
                  <a:gd name="connsiteY7" fmla="*/ 31806 h 1836752"/>
                  <a:gd name="connsiteX8" fmla="*/ 1424462 w 4112003"/>
                  <a:gd name="connsiteY8" fmla="*/ 326004 h 1836752"/>
                  <a:gd name="connsiteX0" fmla="*/ 1424462 w 4112003"/>
                  <a:gd name="connsiteY0" fmla="*/ 326004 h 1836752"/>
                  <a:gd name="connsiteX1" fmla="*/ 48886 w 4112003"/>
                  <a:gd name="connsiteY1" fmla="*/ 477079 h 1836752"/>
                  <a:gd name="connsiteX2" fmla="*/ 1623244 w 4112003"/>
                  <a:gd name="connsiteY2" fmla="*/ 898498 h 1836752"/>
                  <a:gd name="connsiteX3" fmla="*/ 2132129 w 4112003"/>
                  <a:gd name="connsiteY3" fmla="*/ 993914 h 1836752"/>
                  <a:gd name="connsiteX4" fmla="*/ 2625109 w 4112003"/>
                  <a:gd name="connsiteY4" fmla="*/ 1280160 h 1836752"/>
                  <a:gd name="connsiteX5" fmla="*/ 3316872 w 4112003"/>
                  <a:gd name="connsiteY5" fmla="*/ 1836752 h 1836752"/>
                  <a:gd name="connsiteX6" fmla="*/ 4112003 w 4112003"/>
                  <a:gd name="connsiteY6" fmla="*/ 930304 h 1836752"/>
                  <a:gd name="connsiteX7" fmla="*/ 2831843 w 4112003"/>
                  <a:gd name="connsiteY7" fmla="*/ 0 h 1836752"/>
                  <a:gd name="connsiteX8" fmla="*/ 2227544 w 4112003"/>
                  <a:gd name="connsiteY8" fmla="*/ 31806 h 1836752"/>
                  <a:gd name="connsiteX9" fmla="*/ 1424462 w 4112003"/>
                  <a:gd name="connsiteY9" fmla="*/ 326004 h 1836752"/>
                  <a:gd name="connsiteX0" fmla="*/ 1435225 w 4122766"/>
                  <a:gd name="connsiteY0" fmla="*/ 326004 h 1836752"/>
                  <a:gd name="connsiteX1" fmla="*/ 59649 w 4122766"/>
                  <a:gd name="connsiteY1" fmla="*/ 477079 h 1836752"/>
                  <a:gd name="connsiteX2" fmla="*/ 1634007 w 4122766"/>
                  <a:gd name="connsiteY2" fmla="*/ 898498 h 1836752"/>
                  <a:gd name="connsiteX3" fmla="*/ 2142892 w 4122766"/>
                  <a:gd name="connsiteY3" fmla="*/ 993914 h 1836752"/>
                  <a:gd name="connsiteX4" fmla="*/ 2635872 w 4122766"/>
                  <a:gd name="connsiteY4" fmla="*/ 1280160 h 1836752"/>
                  <a:gd name="connsiteX5" fmla="*/ 3327635 w 4122766"/>
                  <a:gd name="connsiteY5" fmla="*/ 1836752 h 1836752"/>
                  <a:gd name="connsiteX6" fmla="*/ 4122766 w 4122766"/>
                  <a:gd name="connsiteY6" fmla="*/ 930304 h 1836752"/>
                  <a:gd name="connsiteX7" fmla="*/ 2842606 w 4122766"/>
                  <a:gd name="connsiteY7" fmla="*/ 0 h 1836752"/>
                  <a:gd name="connsiteX8" fmla="*/ 2238307 w 4122766"/>
                  <a:gd name="connsiteY8" fmla="*/ 31806 h 1836752"/>
                  <a:gd name="connsiteX9" fmla="*/ 1435225 w 4122766"/>
                  <a:gd name="connsiteY9" fmla="*/ 326004 h 1836752"/>
                  <a:gd name="connsiteX0" fmla="*/ 1435225 w 4122766"/>
                  <a:gd name="connsiteY0" fmla="*/ 326004 h 1836752"/>
                  <a:gd name="connsiteX1" fmla="*/ 59649 w 4122766"/>
                  <a:gd name="connsiteY1" fmla="*/ 477079 h 1836752"/>
                  <a:gd name="connsiteX2" fmla="*/ 1634007 w 4122766"/>
                  <a:gd name="connsiteY2" fmla="*/ 898498 h 1836752"/>
                  <a:gd name="connsiteX3" fmla="*/ 2142892 w 4122766"/>
                  <a:gd name="connsiteY3" fmla="*/ 993914 h 1836752"/>
                  <a:gd name="connsiteX4" fmla="*/ 2635872 w 4122766"/>
                  <a:gd name="connsiteY4" fmla="*/ 1280160 h 1836752"/>
                  <a:gd name="connsiteX5" fmla="*/ 3327635 w 4122766"/>
                  <a:gd name="connsiteY5" fmla="*/ 1836752 h 1836752"/>
                  <a:gd name="connsiteX6" fmla="*/ 4122766 w 4122766"/>
                  <a:gd name="connsiteY6" fmla="*/ 930304 h 1836752"/>
                  <a:gd name="connsiteX7" fmla="*/ 2842606 w 4122766"/>
                  <a:gd name="connsiteY7" fmla="*/ 0 h 1836752"/>
                  <a:gd name="connsiteX8" fmla="*/ 2238307 w 4122766"/>
                  <a:gd name="connsiteY8" fmla="*/ 31806 h 1836752"/>
                  <a:gd name="connsiteX9" fmla="*/ 1435225 w 4122766"/>
                  <a:gd name="connsiteY9" fmla="*/ 326004 h 1836752"/>
                  <a:gd name="connsiteX0" fmla="*/ 1435225 w 4122766"/>
                  <a:gd name="connsiteY0" fmla="*/ 338408 h 1849156"/>
                  <a:gd name="connsiteX1" fmla="*/ 59649 w 4122766"/>
                  <a:gd name="connsiteY1" fmla="*/ 489483 h 1849156"/>
                  <a:gd name="connsiteX2" fmla="*/ 1634007 w 4122766"/>
                  <a:gd name="connsiteY2" fmla="*/ 910902 h 1849156"/>
                  <a:gd name="connsiteX3" fmla="*/ 2142892 w 4122766"/>
                  <a:gd name="connsiteY3" fmla="*/ 1006318 h 1849156"/>
                  <a:gd name="connsiteX4" fmla="*/ 2635872 w 4122766"/>
                  <a:gd name="connsiteY4" fmla="*/ 1292564 h 1849156"/>
                  <a:gd name="connsiteX5" fmla="*/ 3327635 w 4122766"/>
                  <a:gd name="connsiteY5" fmla="*/ 1849156 h 1849156"/>
                  <a:gd name="connsiteX6" fmla="*/ 4122766 w 4122766"/>
                  <a:gd name="connsiteY6" fmla="*/ 942708 h 1849156"/>
                  <a:gd name="connsiteX7" fmla="*/ 2842606 w 4122766"/>
                  <a:gd name="connsiteY7" fmla="*/ 12404 h 1849156"/>
                  <a:gd name="connsiteX8" fmla="*/ 2238307 w 4122766"/>
                  <a:gd name="connsiteY8" fmla="*/ 44210 h 1849156"/>
                  <a:gd name="connsiteX9" fmla="*/ 1435225 w 4122766"/>
                  <a:gd name="connsiteY9" fmla="*/ 338408 h 1849156"/>
                  <a:gd name="connsiteX0" fmla="*/ 1435225 w 4122766"/>
                  <a:gd name="connsiteY0" fmla="*/ 354916 h 1865664"/>
                  <a:gd name="connsiteX1" fmla="*/ 59649 w 4122766"/>
                  <a:gd name="connsiteY1" fmla="*/ 505991 h 1865664"/>
                  <a:gd name="connsiteX2" fmla="*/ 1634007 w 4122766"/>
                  <a:gd name="connsiteY2" fmla="*/ 927410 h 1865664"/>
                  <a:gd name="connsiteX3" fmla="*/ 2142892 w 4122766"/>
                  <a:gd name="connsiteY3" fmla="*/ 1022826 h 1865664"/>
                  <a:gd name="connsiteX4" fmla="*/ 2635872 w 4122766"/>
                  <a:gd name="connsiteY4" fmla="*/ 1309072 h 1865664"/>
                  <a:gd name="connsiteX5" fmla="*/ 3327635 w 4122766"/>
                  <a:gd name="connsiteY5" fmla="*/ 1865664 h 1865664"/>
                  <a:gd name="connsiteX6" fmla="*/ 4122766 w 4122766"/>
                  <a:gd name="connsiteY6" fmla="*/ 959216 h 1865664"/>
                  <a:gd name="connsiteX7" fmla="*/ 2842606 w 4122766"/>
                  <a:gd name="connsiteY7" fmla="*/ 28912 h 1865664"/>
                  <a:gd name="connsiteX8" fmla="*/ 2238307 w 4122766"/>
                  <a:gd name="connsiteY8" fmla="*/ 60718 h 1865664"/>
                  <a:gd name="connsiteX9" fmla="*/ 1435225 w 4122766"/>
                  <a:gd name="connsiteY9" fmla="*/ 354916 h 1865664"/>
                  <a:gd name="connsiteX0" fmla="*/ 1435225 w 4122766"/>
                  <a:gd name="connsiteY0" fmla="*/ 354916 h 1865664"/>
                  <a:gd name="connsiteX1" fmla="*/ 59649 w 4122766"/>
                  <a:gd name="connsiteY1" fmla="*/ 505991 h 1865664"/>
                  <a:gd name="connsiteX2" fmla="*/ 1634007 w 4122766"/>
                  <a:gd name="connsiteY2" fmla="*/ 927410 h 1865664"/>
                  <a:gd name="connsiteX3" fmla="*/ 2142892 w 4122766"/>
                  <a:gd name="connsiteY3" fmla="*/ 1022826 h 1865664"/>
                  <a:gd name="connsiteX4" fmla="*/ 2635872 w 4122766"/>
                  <a:gd name="connsiteY4" fmla="*/ 1309072 h 1865664"/>
                  <a:gd name="connsiteX5" fmla="*/ 3327635 w 4122766"/>
                  <a:gd name="connsiteY5" fmla="*/ 1865664 h 1865664"/>
                  <a:gd name="connsiteX6" fmla="*/ 4122766 w 4122766"/>
                  <a:gd name="connsiteY6" fmla="*/ 959216 h 1865664"/>
                  <a:gd name="connsiteX7" fmla="*/ 2842606 w 4122766"/>
                  <a:gd name="connsiteY7" fmla="*/ 28912 h 1865664"/>
                  <a:gd name="connsiteX8" fmla="*/ 2238307 w 4122766"/>
                  <a:gd name="connsiteY8" fmla="*/ 60718 h 1865664"/>
                  <a:gd name="connsiteX9" fmla="*/ 1435225 w 4122766"/>
                  <a:gd name="connsiteY9" fmla="*/ 354916 h 1865664"/>
                  <a:gd name="connsiteX0" fmla="*/ 1435225 w 4122766"/>
                  <a:gd name="connsiteY0" fmla="*/ 339809 h 1850557"/>
                  <a:gd name="connsiteX1" fmla="*/ 59649 w 4122766"/>
                  <a:gd name="connsiteY1" fmla="*/ 490884 h 1850557"/>
                  <a:gd name="connsiteX2" fmla="*/ 1634007 w 4122766"/>
                  <a:gd name="connsiteY2" fmla="*/ 912303 h 1850557"/>
                  <a:gd name="connsiteX3" fmla="*/ 2142892 w 4122766"/>
                  <a:gd name="connsiteY3" fmla="*/ 1007719 h 1850557"/>
                  <a:gd name="connsiteX4" fmla="*/ 2635872 w 4122766"/>
                  <a:gd name="connsiteY4" fmla="*/ 1293965 h 1850557"/>
                  <a:gd name="connsiteX5" fmla="*/ 3327635 w 4122766"/>
                  <a:gd name="connsiteY5" fmla="*/ 1850557 h 1850557"/>
                  <a:gd name="connsiteX6" fmla="*/ 4122766 w 4122766"/>
                  <a:gd name="connsiteY6" fmla="*/ 944109 h 1850557"/>
                  <a:gd name="connsiteX7" fmla="*/ 2842606 w 4122766"/>
                  <a:gd name="connsiteY7" fmla="*/ 13805 h 1850557"/>
                  <a:gd name="connsiteX8" fmla="*/ 2166745 w 4122766"/>
                  <a:gd name="connsiteY8" fmla="*/ 93319 h 1850557"/>
                  <a:gd name="connsiteX9" fmla="*/ 1435225 w 4122766"/>
                  <a:gd name="connsiteY9" fmla="*/ 339809 h 1850557"/>
                  <a:gd name="connsiteX0" fmla="*/ 1435225 w 4122766"/>
                  <a:gd name="connsiteY0" fmla="*/ 367230 h 1877978"/>
                  <a:gd name="connsiteX1" fmla="*/ 59649 w 4122766"/>
                  <a:gd name="connsiteY1" fmla="*/ 518305 h 1877978"/>
                  <a:gd name="connsiteX2" fmla="*/ 1634007 w 4122766"/>
                  <a:gd name="connsiteY2" fmla="*/ 939724 h 1877978"/>
                  <a:gd name="connsiteX3" fmla="*/ 2142892 w 4122766"/>
                  <a:gd name="connsiteY3" fmla="*/ 1035140 h 1877978"/>
                  <a:gd name="connsiteX4" fmla="*/ 2635872 w 4122766"/>
                  <a:gd name="connsiteY4" fmla="*/ 1321386 h 1877978"/>
                  <a:gd name="connsiteX5" fmla="*/ 3327635 w 4122766"/>
                  <a:gd name="connsiteY5" fmla="*/ 1877978 h 1877978"/>
                  <a:gd name="connsiteX6" fmla="*/ 4122766 w 4122766"/>
                  <a:gd name="connsiteY6" fmla="*/ 971530 h 1877978"/>
                  <a:gd name="connsiteX7" fmla="*/ 2842606 w 4122766"/>
                  <a:gd name="connsiteY7" fmla="*/ 9421 h 1877978"/>
                  <a:gd name="connsiteX8" fmla="*/ 2166745 w 4122766"/>
                  <a:gd name="connsiteY8" fmla="*/ 120740 h 1877978"/>
                  <a:gd name="connsiteX9" fmla="*/ 1435225 w 4122766"/>
                  <a:gd name="connsiteY9" fmla="*/ 367230 h 1877978"/>
                  <a:gd name="connsiteX0" fmla="*/ 1435225 w 4122766"/>
                  <a:gd name="connsiteY0" fmla="*/ 367230 h 1877978"/>
                  <a:gd name="connsiteX1" fmla="*/ 59649 w 4122766"/>
                  <a:gd name="connsiteY1" fmla="*/ 518305 h 1877978"/>
                  <a:gd name="connsiteX2" fmla="*/ 1634007 w 4122766"/>
                  <a:gd name="connsiteY2" fmla="*/ 939724 h 1877978"/>
                  <a:gd name="connsiteX3" fmla="*/ 2142892 w 4122766"/>
                  <a:gd name="connsiteY3" fmla="*/ 1035140 h 1877978"/>
                  <a:gd name="connsiteX4" fmla="*/ 2635872 w 4122766"/>
                  <a:gd name="connsiteY4" fmla="*/ 1321386 h 1877978"/>
                  <a:gd name="connsiteX5" fmla="*/ 3327635 w 4122766"/>
                  <a:gd name="connsiteY5" fmla="*/ 1877978 h 1877978"/>
                  <a:gd name="connsiteX6" fmla="*/ 4122766 w 4122766"/>
                  <a:gd name="connsiteY6" fmla="*/ 971530 h 1877978"/>
                  <a:gd name="connsiteX7" fmla="*/ 2842606 w 4122766"/>
                  <a:gd name="connsiteY7" fmla="*/ 9421 h 1877978"/>
                  <a:gd name="connsiteX8" fmla="*/ 2166745 w 4122766"/>
                  <a:gd name="connsiteY8" fmla="*/ 120740 h 1877978"/>
                  <a:gd name="connsiteX9" fmla="*/ 1435225 w 4122766"/>
                  <a:gd name="connsiteY9" fmla="*/ 367230 h 1877978"/>
                  <a:gd name="connsiteX0" fmla="*/ 1435225 w 4122766"/>
                  <a:gd name="connsiteY0" fmla="*/ 376690 h 1887438"/>
                  <a:gd name="connsiteX1" fmla="*/ 59649 w 4122766"/>
                  <a:gd name="connsiteY1" fmla="*/ 527765 h 1887438"/>
                  <a:gd name="connsiteX2" fmla="*/ 1634007 w 4122766"/>
                  <a:gd name="connsiteY2" fmla="*/ 949184 h 1887438"/>
                  <a:gd name="connsiteX3" fmla="*/ 2142892 w 4122766"/>
                  <a:gd name="connsiteY3" fmla="*/ 1044600 h 1887438"/>
                  <a:gd name="connsiteX4" fmla="*/ 2635872 w 4122766"/>
                  <a:gd name="connsiteY4" fmla="*/ 1330846 h 1887438"/>
                  <a:gd name="connsiteX5" fmla="*/ 3327635 w 4122766"/>
                  <a:gd name="connsiteY5" fmla="*/ 1887438 h 1887438"/>
                  <a:gd name="connsiteX6" fmla="*/ 4122766 w 4122766"/>
                  <a:gd name="connsiteY6" fmla="*/ 980990 h 1887438"/>
                  <a:gd name="connsiteX7" fmla="*/ 2842606 w 4122766"/>
                  <a:gd name="connsiteY7" fmla="*/ 18881 h 1887438"/>
                  <a:gd name="connsiteX8" fmla="*/ 2166745 w 4122766"/>
                  <a:gd name="connsiteY8" fmla="*/ 130200 h 1887438"/>
                  <a:gd name="connsiteX9" fmla="*/ 1435225 w 4122766"/>
                  <a:gd name="connsiteY9" fmla="*/ 376690 h 1887438"/>
                  <a:gd name="connsiteX0" fmla="*/ 1435225 w 4067107"/>
                  <a:gd name="connsiteY0" fmla="*/ 376690 h 1887438"/>
                  <a:gd name="connsiteX1" fmla="*/ 59649 w 4067107"/>
                  <a:gd name="connsiteY1" fmla="*/ 527765 h 1887438"/>
                  <a:gd name="connsiteX2" fmla="*/ 1634007 w 4067107"/>
                  <a:gd name="connsiteY2" fmla="*/ 949184 h 1887438"/>
                  <a:gd name="connsiteX3" fmla="*/ 2142892 w 4067107"/>
                  <a:gd name="connsiteY3" fmla="*/ 1044600 h 1887438"/>
                  <a:gd name="connsiteX4" fmla="*/ 2635872 w 4067107"/>
                  <a:gd name="connsiteY4" fmla="*/ 1330846 h 1887438"/>
                  <a:gd name="connsiteX5" fmla="*/ 3327635 w 4067107"/>
                  <a:gd name="connsiteY5" fmla="*/ 1887438 h 1887438"/>
                  <a:gd name="connsiteX6" fmla="*/ 4067107 w 4067107"/>
                  <a:gd name="connsiteY6" fmla="*/ 1036649 h 1887438"/>
                  <a:gd name="connsiteX7" fmla="*/ 2842606 w 4067107"/>
                  <a:gd name="connsiteY7" fmla="*/ 18881 h 1887438"/>
                  <a:gd name="connsiteX8" fmla="*/ 2166745 w 4067107"/>
                  <a:gd name="connsiteY8" fmla="*/ 130200 h 1887438"/>
                  <a:gd name="connsiteX9" fmla="*/ 1435225 w 4067107"/>
                  <a:gd name="connsiteY9" fmla="*/ 376690 h 1887438"/>
                  <a:gd name="connsiteX0" fmla="*/ 1435225 w 4067107"/>
                  <a:gd name="connsiteY0" fmla="*/ 376690 h 1887438"/>
                  <a:gd name="connsiteX1" fmla="*/ 59649 w 4067107"/>
                  <a:gd name="connsiteY1" fmla="*/ 527765 h 1887438"/>
                  <a:gd name="connsiteX2" fmla="*/ 1634007 w 4067107"/>
                  <a:gd name="connsiteY2" fmla="*/ 949184 h 1887438"/>
                  <a:gd name="connsiteX3" fmla="*/ 2142892 w 4067107"/>
                  <a:gd name="connsiteY3" fmla="*/ 1044600 h 1887438"/>
                  <a:gd name="connsiteX4" fmla="*/ 2635872 w 4067107"/>
                  <a:gd name="connsiteY4" fmla="*/ 1330846 h 1887438"/>
                  <a:gd name="connsiteX5" fmla="*/ 3327635 w 4067107"/>
                  <a:gd name="connsiteY5" fmla="*/ 1887438 h 1887438"/>
                  <a:gd name="connsiteX6" fmla="*/ 4067107 w 4067107"/>
                  <a:gd name="connsiteY6" fmla="*/ 1036649 h 1887438"/>
                  <a:gd name="connsiteX7" fmla="*/ 2842606 w 4067107"/>
                  <a:gd name="connsiteY7" fmla="*/ 18881 h 1887438"/>
                  <a:gd name="connsiteX8" fmla="*/ 2166745 w 4067107"/>
                  <a:gd name="connsiteY8" fmla="*/ 130200 h 1887438"/>
                  <a:gd name="connsiteX9" fmla="*/ 1435225 w 4067107"/>
                  <a:gd name="connsiteY9" fmla="*/ 376690 h 1887438"/>
                  <a:gd name="connsiteX0" fmla="*/ 1435225 w 4067107"/>
                  <a:gd name="connsiteY0" fmla="*/ 376690 h 1887438"/>
                  <a:gd name="connsiteX1" fmla="*/ 59649 w 4067107"/>
                  <a:gd name="connsiteY1" fmla="*/ 527765 h 1887438"/>
                  <a:gd name="connsiteX2" fmla="*/ 1634007 w 4067107"/>
                  <a:gd name="connsiteY2" fmla="*/ 949184 h 1887438"/>
                  <a:gd name="connsiteX3" fmla="*/ 2142892 w 4067107"/>
                  <a:gd name="connsiteY3" fmla="*/ 1044600 h 1887438"/>
                  <a:gd name="connsiteX4" fmla="*/ 2548408 w 4067107"/>
                  <a:gd name="connsiteY4" fmla="*/ 1275187 h 1887438"/>
                  <a:gd name="connsiteX5" fmla="*/ 3327635 w 4067107"/>
                  <a:gd name="connsiteY5" fmla="*/ 1887438 h 1887438"/>
                  <a:gd name="connsiteX6" fmla="*/ 4067107 w 4067107"/>
                  <a:gd name="connsiteY6" fmla="*/ 1036649 h 1887438"/>
                  <a:gd name="connsiteX7" fmla="*/ 2842606 w 4067107"/>
                  <a:gd name="connsiteY7" fmla="*/ 18881 h 1887438"/>
                  <a:gd name="connsiteX8" fmla="*/ 2166745 w 4067107"/>
                  <a:gd name="connsiteY8" fmla="*/ 130200 h 1887438"/>
                  <a:gd name="connsiteX9" fmla="*/ 1435225 w 4067107"/>
                  <a:gd name="connsiteY9" fmla="*/ 376690 h 1887438"/>
                  <a:gd name="connsiteX0" fmla="*/ 1435225 w 4067107"/>
                  <a:gd name="connsiteY0" fmla="*/ 376690 h 1927194"/>
                  <a:gd name="connsiteX1" fmla="*/ 59649 w 4067107"/>
                  <a:gd name="connsiteY1" fmla="*/ 527765 h 1927194"/>
                  <a:gd name="connsiteX2" fmla="*/ 1634007 w 4067107"/>
                  <a:gd name="connsiteY2" fmla="*/ 949184 h 1927194"/>
                  <a:gd name="connsiteX3" fmla="*/ 2142892 w 4067107"/>
                  <a:gd name="connsiteY3" fmla="*/ 1044600 h 1927194"/>
                  <a:gd name="connsiteX4" fmla="*/ 2548408 w 4067107"/>
                  <a:gd name="connsiteY4" fmla="*/ 1275187 h 1927194"/>
                  <a:gd name="connsiteX5" fmla="*/ 3089096 w 4067107"/>
                  <a:gd name="connsiteY5" fmla="*/ 1927194 h 1927194"/>
                  <a:gd name="connsiteX6" fmla="*/ 4067107 w 4067107"/>
                  <a:gd name="connsiteY6" fmla="*/ 1036649 h 1927194"/>
                  <a:gd name="connsiteX7" fmla="*/ 2842606 w 4067107"/>
                  <a:gd name="connsiteY7" fmla="*/ 18881 h 1927194"/>
                  <a:gd name="connsiteX8" fmla="*/ 2166745 w 4067107"/>
                  <a:gd name="connsiteY8" fmla="*/ 130200 h 1927194"/>
                  <a:gd name="connsiteX9" fmla="*/ 1435225 w 4067107"/>
                  <a:gd name="connsiteY9" fmla="*/ 376690 h 1927194"/>
                  <a:gd name="connsiteX0" fmla="*/ 1435225 w 4067107"/>
                  <a:gd name="connsiteY0" fmla="*/ 376690 h 1927194"/>
                  <a:gd name="connsiteX1" fmla="*/ 59649 w 4067107"/>
                  <a:gd name="connsiteY1" fmla="*/ 527765 h 1927194"/>
                  <a:gd name="connsiteX2" fmla="*/ 1634007 w 4067107"/>
                  <a:gd name="connsiteY2" fmla="*/ 949184 h 1927194"/>
                  <a:gd name="connsiteX3" fmla="*/ 2142892 w 4067107"/>
                  <a:gd name="connsiteY3" fmla="*/ 1044600 h 1927194"/>
                  <a:gd name="connsiteX4" fmla="*/ 2548408 w 4067107"/>
                  <a:gd name="connsiteY4" fmla="*/ 1275187 h 1927194"/>
                  <a:gd name="connsiteX5" fmla="*/ 3256074 w 4067107"/>
                  <a:gd name="connsiteY5" fmla="*/ 1927194 h 1927194"/>
                  <a:gd name="connsiteX6" fmla="*/ 4067107 w 4067107"/>
                  <a:gd name="connsiteY6" fmla="*/ 1036649 h 1927194"/>
                  <a:gd name="connsiteX7" fmla="*/ 2842606 w 4067107"/>
                  <a:gd name="connsiteY7" fmla="*/ 18881 h 1927194"/>
                  <a:gd name="connsiteX8" fmla="*/ 2166745 w 4067107"/>
                  <a:gd name="connsiteY8" fmla="*/ 130200 h 1927194"/>
                  <a:gd name="connsiteX9" fmla="*/ 1435225 w 4067107"/>
                  <a:gd name="connsiteY9" fmla="*/ 376690 h 1927194"/>
                  <a:gd name="connsiteX0" fmla="*/ 1435225 w 4067107"/>
                  <a:gd name="connsiteY0" fmla="*/ 376690 h 1927194"/>
                  <a:gd name="connsiteX1" fmla="*/ 59649 w 4067107"/>
                  <a:gd name="connsiteY1" fmla="*/ 527765 h 1927194"/>
                  <a:gd name="connsiteX2" fmla="*/ 1634007 w 4067107"/>
                  <a:gd name="connsiteY2" fmla="*/ 949184 h 1927194"/>
                  <a:gd name="connsiteX3" fmla="*/ 2142892 w 4067107"/>
                  <a:gd name="connsiteY3" fmla="*/ 1044600 h 1927194"/>
                  <a:gd name="connsiteX4" fmla="*/ 2476846 w 4067107"/>
                  <a:gd name="connsiteY4" fmla="*/ 1378554 h 1927194"/>
                  <a:gd name="connsiteX5" fmla="*/ 3256074 w 4067107"/>
                  <a:gd name="connsiteY5" fmla="*/ 1927194 h 1927194"/>
                  <a:gd name="connsiteX6" fmla="*/ 4067107 w 4067107"/>
                  <a:gd name="connsiteY6" fmla="*/ 1036649 h 1927194"/>
                  <a:gd name="connsiteX7" fmla="*/ 2842606 w 4067107"/>
                  <a:gd name="connsiteY7" fmla="*/ 18881 h 1927194"/>
                  <a:gd name="connsiteX8" fmla="*/ 2166745 w 4067107"/>
                  <a:gd name="connsiteY8" fmla="*/ 130200 h 1927194"/>
                  <a:gd name="connsiteX9" fmla="*/ 1435225 w 4067107"/>
                  <a:gd name="connsiteY9" fmla="*/ 376690 h 1927194"/>
                  <a:gd name="connsiteX0" fmla="*/ 1435225 w 4067107"/>
                  <a:gd name="connsiteY0" fmla="*/ 376690 h 1927194"/>
                  <a:gd name="connsiteX1" fmla="*/ 59649 w 4067107"/>
                  <a:gd name="connsiteY1" fmla="*/ 527765 h 1927194"/>
                  <a:gd name="connsiteX2" fmla="*/ 1634007 w 4067107"/>
                  <a:gd name="connsiteY2" fmla="*/ 949184 h 1927194"/>
                  <a:gd name="connsiteX3" fmla="*/ 2142892 w 4067107"/>
                  <a:gd name="connsiteY3" fmla="*/ 1044600 h 1927194"/>
                  <a:gd name="connsiteX4" fmla="*/ 2476846 w 4067107"/>
                  <a:gd name="connsiteY4" fmla="*/ 1378554 h 1927194"/>
                  <a:gd name="connsiteX5" fmla="*/ 3256074 w 4067107"/>
                  <a:gd name="connsiteY5" fmla="*/ 1927194 h 1927194"/>
                  <a:gd name="connsiteX6" fmla="*/ 4067107 w 4067107"/>
                  <a:gd name="connsiteY6" fmla="*/ 1036649 h 1927194"/>
                  <a:gd name="connsiteX7" fmla="*/ 2842606 w 4067107"/>
                  <a:gd name="connsiteY7" fmla="*/ 18881 h 1927194"/>
                  <a:gd name="connsiteX8" fmla="*/ 2166745 w 4067107"/>
                  <a:gd name="connsiteY8" fmla="*/ 130200 h 1927194"/>
                  <a:gd name="connsiteX9" fmla="*/ 1435225 w 4067107"/>
                  <a:gd name="connsiteY9" fmla="*/ 376690 h 1927194"/>
                  <a:gd name="connsiteX0" fmla="*/ 1435225 w 4067107"/>
                  <a:gd name="connsiteY0" fmla="*/ 376690 h 1747240"/>
                  <a:gd name="connsiteX1" fmla="*/ 59649 w 4067107"/>
                  <a:gd name="connsiteY1" fmla="*/ 527765 h 1747240"/>
                  <a:gd name="connsiteX2" fmla="*/ 1634007 w 4067107"/>
                  <a:gd name="connsiteY2" fmla="*/ 949184 h 1747240"/>
                  <a:gd name="connsiteX3" fmla="*/ 2142892 w 4067107"/>
                  <a:gd name="connsiteY3" fmla="*/ 1044600 h 1747240"/>
                  <a:gd name="connsiteX4" fmla="*/ 2476846 w 4067107"/>
                  <a:gd name="connsiteY4" fmla="*/ 1378554 h 1747240"/>
                  <a:gd name="connsiteX5" fmla="*/ 3004138 w 4067107"/>
                  <a:gd name="connsiteY5" fmla="*/ 1747240 h 1747240"/>
                  <a:gd name="connsiteX6" fmla="*/ 4067107 w 4067107"/>
                  <a:gd name="connsiteY6" fmla="*/ 1036649 h 1747240"/>
                  <a:gd name="connsiteX7" fmla="*/ 2842606 w 4067107"/>
                  <a:gd name="connsiteY7" fmla="*/ 18881 h 1747240"/>
                  <a:gd name="connsiteX8" fmla="*/ 2166745 w 4067107"/>
                  <a:gd name="connsiteY8" fmla="*/ 130200 h 1747240"/>
                  <a:gd name="connsiteX9" fmla="*/ 1435225 w 4067107"/>
                  <a:gd name="connsiteY9" fmla="*/ 376690 h 1747240"/>
                  <a:gd name="connsiteX0" fmla="*/ 1435225 w 3887153"/>
                  <a:gd name="connsiteY0" fmla="*/ 376690 h 1747240"/>
                  <a:gd name="connsiteX1" fmla="*/ 59649 w 3887153"/>
                  <a:gd name="connsiteY1" fmla="*/ 527765 h 1747240"/>
                  <a:gd name="connsiteX2" fmla="*/ 1634007 w 3887153"/>
                  <a:gd name="connsiteY2" fmla="*/ 949184 h 1747240"/>
                  <a:gd name="connsiteX3" fmla="*/ 2142892 w 3887153"/>
                  <a:gd name="connsiteY3" fmla="*/ 1044600 h 1747240"/>
                  <a:gd name="connsiteX4" fmla="*/ 2476846 w 3887153"/>
                  <a:gd name="connsiteY4" fmla="*/ 1378554 h 1747240"/>
                  <a:gd name="connsiteX5" fmla="*/ 3004138 w 3887153"/>
                  <a:gd name="connsiteY5" fmla="*/ 1747240 h 1747240"/>
                  <a:gd name="connsiteX6" fmla="*/ 3887153 w 3887153"/>
                  <a:gd name="connsiteY6" fmla="*/ 784714 h 1747240"/>
                  <a:gd name="connsiteX7" fmla="*/ 2842606 w 3887153"/>
                  <a:gd name="connsiteY7" fmla="*/ 18881 h 1747240"/>
                  <a:gd name="connsiteX8" fmla="*/ 2166745 w 3887153"/>
                  <a:gd name="connsiteY8" fmla="*/ 130200 h 1747240"/>
                  <a:gd name="connsiteX9" fmla="*/ 1435225 w 3887153"/>
                  <a:gd name="connsiteY9" fmla="*/ 376690 h 1747240"/>
                  <a:gd name="connsiteX0" fmla="*/ 1435225 w 3887153"/>
                  <a:gd name="connsiteY0" fmla="*/ 376690 h 1747240"/>
                  <a:gd name="connsiteX1" fmla="*/ 59649 w 3887153"/>
                  <a:gd name="connsiteY1" fmla="*/ 527765 h 1747240"/>
                  <a:gd name="connsiteX2" fmla="*/ 1634007 w 3887153"/>
                  <a:gd name="connsiteY2" fmla="*/ 949184 h 1747240"/>
                  <a:gd name="connsiteX3" fmla="*/ 2142892 w 3887153"/>
                  <a:gd name="connsiteY3" fmla="*/ 1044600 h 1747240"/>
                  <a:gd name="connsiteX4" fmla="*/ 2476846 w 3887153"/>
                  <a:gd name="connsiteY4" fmla="*/ 1378554 h 1747240"/>
                  <a:gd name="connsiteX5" fmla="*/ 2806187 w 3887153"/>
                  <a:gd name="connsiteY5" fmla="*/ 1747240 h 1747240"/>
                  <a:gd name="connsiteX6" fmla="*/ 3887153 w 3887153"/>
                  <a:gd name="connsiteY6" fmla="*/ 784714 h 1747240"/>
                  <a:gd name="connsiteX7" fmla="*/ 2842606 w 3887153"/>
                  <a:gd name="connsiteY7" fmla="*/ 18881 h 1747240"/>
                  <a:gd name="connsiteX8" fmla="*/ 2166745 w 3887153"/>
                  <a:gd name="connsiteY8" fmla="*/ 130200 h 1747240"/>
                  <a:gd name="connsiteX9" fmla="*/ 1435225 w 3887153"/>
                  <a:gd name="connsiteY9" fmla="*/ 376690 h 1747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887153" h="1747240">
                    <a:moveTo>
                      <a:pt x="1435225" y="376690"/>
                    </a:moveTo>
                    <a:cubicBezTo>
                      <a:pt x="921041" y="355486"/>
                      <a:pt x="168317" y="374040"/>
                      <a:pt x="59649" y="527765"/>
                    </a:cubicBezTo>
                    <a:cubicBezTo>
                      <a:pt x="-282257" y="890874"/>
                      <a:pt x="926341" y="920030"/>
                      <a:pt x="1634007" y="949184"/>
                    </a:cubicBezTo>
                    <a:cubicBezTo>
                      <a:pt x="1755927" y="988940"/>
                      <a:pt x="2020972" y="1004844"/>
                      <a:pt x="2142892" y="1044600"/>
                    </a:cubicBezTo>
                    <a:lnTo>
                      <a:pt x="2476846" y="1378554"/>
                    </a:lnTo>
                    <a:lnTo>
                      <a:pt x="2806187" y="1747240"/>
                    </a:lnTo>
                    <a:lnTo>
                      <a:pt x="3887153" y="784714"/>
                    </a:lnTo>
                    <a:cubicBezTo>
                      <a:pt x="3502840" y="495816"/>
                      <a:pt x="3512746" y="372650"/>
                      <a:pt x="2842606" y="18881"/>
                    </a:cubicBezTo>
                    <a:cubicBezTo>
                      <a:pt x="2541783" y="-38103"/>
                      <a:pt x="2417210" y="44060"/>
                      <a:pt x="2166745" y="130200"/>
                    </a:cubicBezTo>
                    <a:cubicBezTo>
                      <a:pt x="1932182" y="184534"/>
                      <a:pt x="1811587" y="315730"/>
                      <a:pt x="1435225" y="37669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Freeform 19">
                <a:extLst>
                  <a:ext uri="{FF2B5EF4-FFF2-40B4-BE49-F238E27FC236}">
                    <a16:creationId xmlns:a16="http://schemas.microsoft.com/office/drawing/2014/main" id="{E50F6835-6D34-4D88-954F-DE129D8E189B}"/>
                  </a:ext>
                </a:extLst>
              </p:cNvPr>
              <p:cNvSpPr/>
              <p:nvPr/>
            </p:nvSpPr>
            <p:spPr>
              <a:xfrm flipH="1">
                <a:off x="2156087" y="2217893"/>
                <a:ext cx="1545584" cy="794676"/>
              </a:xfrm>
              <a:custGeom>
                <a:avLst/>
                <a:gdLst>
                  <a:gd name="connsiteX0" fmla="*/ 1288111 w 3347499"/>
                  <a:gd name="connsiteY0" fmla="*/ 620202 h 1995778"/>
                  <a:gd name="connsiteX1" fmla="*/ 659958 w 3347499"/>
                  <a:gd name="connsiteY1" fmla="*/ 95416 h 1995778"/>
                  <a:gd name="connsiteX2" fmla="*/ 373711 w 3347499"/>
                  <a:gd name="connsiteY2" fmla="*/ 39757 h 1995778"/>
                  <a:gd name="connsiteX3" fmla="*/ 119270 w 3347499"/>
                  <a:gd name="connsiteY3" fmla="*/ 0 h 1995778"/>
                  <a:gd name="connsiteX4" fmla="*/ 111318 w 3347499"/>
                  <a:gd name="connsiteY4" fmla="*/ 151075 h 1995778"/>
                  <a:gd name="connsiteX5" fmla="*/ 0 w 3347499"/>
                  <a:gd name="connsiteY5" fmla="*/ 214686 h 1995778"/>
                  <a:gd name="connsiteX6" fmla="*/ 779228 w 3347499"/>
                  <a:gd name="connsiteY6" fmla="*/ 1264258 h 1995778"/>
                  <a:gd name="connsiteX7" fmla="*/ 1900362 w 3347499"/>
                  <a:gd name="connsiteY7" fmla="*/ 1995778 h 1995778"/>
                  <a:gd name="connsiteX8" fmla="*/ 3347499 w 3347499"/>
                  <a:gd name="connsiteY8" fmla="*/ 1653872 h 1995778"/>
                  <a:gd name="connsiteX9" fmla="*/ 1288111 w 3347499"/>
                  <a:gd name="connsiteY9" fmla="*/ 620202 h 1995778"/>
                  <a:gd name="connsiteX0" fmla="*/ 1288111 w 3347499"/>
                  <a:gd name="connsiteY0" fmla="*/ 620202 h 1995778"/>
                  <a:gd name="connsiteX1" fmla="*/ 659958 w 3347499"/>
                  <a:gd name="connsiteY1" fmla="*/ 95416 h 1995778"/>
                  <a:gd name="connsiteX2" fmla="*/ 373711 w 3347499"/>
                  <a:gd name="connsiteY2" fmla="*/ 39757 h 1995778"/>
                  <a:gd name="connsiteX3" fmla="*/ 119270 w 3347499"/>
                  <a:gd name="connsiteY3" fmla="*/ 0 h 1995778"/>
                  <a:gd name="connsiteX4" fmla="*/ 111318 w 3347499"/>
                  <a:gd name="connsiteY4" fmla="*/ 151075 h 1995778"/>
                  <a:gd name="connsiteX5" fmla="*/ 0 w 3347499"/>
                  <a:gd name="connsiteY5" fmla="*/ 214686 h 1995778"/>
                  <a:gd name="connsiteX6" fmla="*/ 779228 w 3347499"/>
                  <a:gd name="connsiteY6" fmla="*/ 1264258 h 1995778"/>
                  <a:gd name="connsiteX7" fmla="*/ 1900362 w 3347499"/>
                  <a:gd name="connsiteY7" fmla="*/ 1995778 h 1995778"/>
                  <a:gd name="connsiteX8" fmla="*/ 3347499 w 3347499"/>
                  <a:gd name="connsiteY8" fmla="*/ 1653872 h 1995778"/>
                  <a:gd name="connsiteX9" fmla="*/ 1288111 w 3347499"/>
                  <a:gd name="connsiteY9" fmla="*/ 620202 h 1995778"/>
                  <a:gd name="connsiteX0" fmla="*/ 1304013 w 3347499"/>
                  <a:gd name="connsiteY0" fmla="*/ 652007 h 1995778"/>
                  <a:gd name="connsiteX1" fmla="*/ 659958 w 3347499"/>
                  <a:gd name="connsiteY1" fmla="*/ 95416 h 1995778"/>
                  <a:gd name="connsiteX2" fmla="*/ 373711 w 3347499"/>
                  <a:gd name="connsiteY2" fmla="*/ 39757 h 1995778"/>
                  <a:gd name="connsiteX3" fmla="*/ 119270 w 3347499"/>
                  <a:gd name="connsiteY3" fmla="*/ 0 h 1995778"/>
                  <a:gd name="connsiteX4" fmla="*/ 111318 w 3347499"/>
                  <a:gd name="connsiteY4" fmla="*/ 151075 h 1995778"/>
                  <a:gd name="connsiteX5" fmla="*/ 0 w 3347499"/>
                  <a:gd name="connsiteY5" fmla="*/ 214686 h 1995778"/>
                  <a:gd name="connsiteX6" fmla="*/ 779228 w 3347499"/>
                  <a:gd name="connsiteY6" fmla="*/ 1264258 h 1995778"/>
                  <a:gd name="connsiteX7" fmla="*/ 1900362 w 3347499"/>
                  <a:gd name="connsiteY7" fmla="*/ 1995778 h 1995778"/>
                  <a:gd name="connsiteX8" fmla="*/ 3347499 w 3347499"/>
                  <a:gd name="connsiteY8" fmla="*/ 1653872 h 1995778"/>
                  <a:gd name="connsiteX9" fmla="*/ 1304013 w 3347499"/>
                  <a:gd name="connsiteY9" fmla="*/ 652007 h 1995778"/>
                  <a:gd name="connsiteX0" fmla="*/ 1304013 w 3347499"/>
                  <a:gd name="connsiteY0" fmla="*/ 652007 h 1995778"/>
                  <a:gd name="connsiteX1" fmla="*/ 659958 w 3347499"/>
                  <a:gd name="connsiteY1" fmla="*/ 95416 h 1995778"/>
                  <a:gd name="connsiteX2" fmla="*/ 373711 w 3347499"/>
                  <a:gd name="connsiteY2" fmla="*/ 39757 h 1995778"/>
                  <a:gd name="connsiteX3" fmla="*/ 119270 w 3347499"/>
                  <a:gd name="connsiteY3" fmla="*/ 0 h 1995778"/>
                  <a:gd name="connsiteX4" fmla="*/ 111318 w 3347499"/>
                  <a:gd name="connsiteY4" fmla="*/ 151075 h 1995778"/>
                  <a:gd name="connsiteX5" fmla="*/ 0 w 3347499"/>
                  <a:gd name="connsiteY5" fmla="*/ 214686 h 1995778"/>
                  <a:gd name="connsiteX6" fmla="*/ 779228 w 3347499"/>
                  <a:gd name="connsiteY6" fmla="*/ 1264258 h 1995778"/>
                  <a:gd name="connsiteX7" fmla="*/ 1900362 w 3347499"/>
                  <a:gd name="connsiteY7" fmla="*/ 1995778 h 1995778"/>
                  <a:gd name="connsiteX8" fmla="*/ 3347499 w 3347499"/>
                  <a:gd name="connsiteY8" fmla="*/ 1653872 h 1995778"/>
                  <a:gd name="connsiteX9" fmla="*/ 1304013 w 3347499"/>
                  <a:gd name="connsiteY9" fmla="*/ 652007 h 1995778"/>
                  <a:gd name="connsiteX0" fmla="*/ 1304013 w 3347499"/>
                  <a:gd name="connsiteY0" fmla="*/ 635267 h 1979038"/>
                  <a:gd name="connsiteX1" fmla="*/ 659958 w 3347499"/>
                  <a:gd name="connsiteY1" fmla="*/ 78676 h 1979038"/>
                  <a:gd name="connsiteX2" fmla="*/ 373711 w 3347499"/>
                  <a:gd name="connsiteY2" fmla="*/ 23017 h 1979038"/>
                  <a:gd name="connsiteX3" fmla="*/ 95416 w 3347499"/>
                  <a:gd name="connsiteY3" fmla="*/ 38919 h 1979038"/>
                  <a:gd name="connsiteX4" fmla="*/ 111318 w 3347499"/>
                  <a:gd name="connsiteY4" fmla="*/ 134335 h 1979038"/>
                  <a:gd name="connsiteX5" fmla="*/ 0 w 3347499"/>
                  <a:gd name="connsiteY5" fmla="*/ 197946 h 1979038"/>
                  <a:gd name="connsiteX6" fmla="*/ 779228 w 3347499"/>
                  <a:gd name="connsiteY6" fmla="*/ 1247518 h 1979038"/>
                  <a:gd name="connsiteX7" fmla="*/ 1900362 w 3347499"/>
                  <a:gd name="connsiteY7" fmla="*/ 1979038 h 1979038"/>
                  <a:gd name="connsiteX8" fmla="*/ 3347499 w 3347499"/>
                  <a:gd name="connsiteY8" fmla="*/ 1637132 h 1979038"/>
                  <a:gd name="connsiteX9" fmla="*/ 1304013 w 3347499"/>
                  <a:gd name="connsiteY9" fmla="*/ 635267 h 1979038"/>
                  <a:gd name="connsiteX0" fmla="*/ 1304013 w 3347499"/>
                  <a:gd name="connsiteY0" fmla="*/ 654838 h 1998609"/>
                  <a:gd name="connsiteX1" fmla="*/ 659958 w 3347499"/>
                  <a:gd name="connsiteY1" fmla="*/ 98247 h 1998609"/>
                  <a:gd name="connsiteX2" fmla="*/ 373711 w 3347499"/>
                  <a:gd name="connsiteY2" fmla="*/ 42588 h 1998609"/>
                  <a:gd name="connsiteX3" fmla="*/ 95416 w 3347499"/>
                  <a:gd name="connsiteY3" fmla="*/ 58490 h 1998609"/>
                  <a:gd name="connsiteX4" fmla="*/ 111318 w 3347499"/>
                  <a:gd name="connsiteY4" fmla="*/ 153906 h 1998609"/>
                  <a:gd name="connsiteX5" fmla="*/ 0 w 3347499"/>
                  <a:gd name="connsiteY5" fmla="*/ 217517 h 1998609"/>
                  <a:gd name="connsiteX6" fmla="*/ 779228 w 3347499"/>
                  <a:gd name="connsiteY6" fmla="*/ 1267089 h 1998609"/>
                  <a:gd name="connsiteX7" fmla="*/ 1900362 w 3347499"/>
                  <a:gd name="connsiteY7" fmla="*/ 1998609 h 1998609"/>
                  <a:gd name="connsiteX8" fmla="*/ 3347499 w 3347499"/>
                  <a:gd name="connsiteY8" fmla="*/ 1656703 h 1998609"/>
                  <a:gd name="connsiteX9" fmla="*/ 1304013 w 3347499"/>
                  <a:gd name="connsiteY9" fmla="*/ 654838 h 1998609"/>
                  <a:gd name="connsiteX0" fmla="*/ 1304013 w 3347499"/>
                  <a:gd name="connsiteY0" fmla="*/ 654838 h 1998609"/>
                  <a:gd name="connsiteX1" fmla="*/ 659958 w 3347499"/>
                  <a:gd name="connsiteY1" fmla="*/ 98247 h 1998609"/>
                  <a:gd name="connsiteX2" fmla="*/ 373711 w 3347499"/>
                  <a:gd name="connsiteY2" fmla="*/ 42588 h 1998609"/>
                  <a:gd name="connsiteX3" fmla="*/ 95416 w 3347499"/>
                  <a:gd name="connsiteY3" fmla="*/ 58490 h 1998609"/>
                  <a:gd name="connsiteX4" fmla="*/ 174928 w 3347499"/>
                  <a:gd name="connsiteY4" fmla="*/ 177759 h 1998609"/>
                  <a:gd name="connsiteX5" fmla="*/ 0 w 3347499"/>
                  <a:gd name="connsiteY5" fmla="*/ 217517 h 1998609"/>
                  <a:gd name="connsiteX6" fmla="*/ 779228 w 3347499"/>
                  <a:gd name="connsiteY6" fmla="*/ 1267089 h 1998609"/>
                  <a:gd name="connsiteX7" fmla="*/ 1900362 w 3347499"/>
                  <a:gd name="connsiteY7" fmla="*/ 1998609 h 1998609"/>
                  <a:gd name="connsiteX8" fmla="*/ 3347499 w 3347499"/>
                  <a:gd name="connsiteY8" fmla="*/ 1656703 h 1998609"/>
                  <a:gd name="connsiteX9" fmla="*/ 1304013 w 3347499"/>
                  <a:gd name="connsiteY9" fmla="*/ 654838 h 1998609"/>
                  <a:gd name="connsiteX0" fmla="*/ 1304013 w 3347499"/>
                  <a:gd name="connsiteY0" fmla="*/ 654838 h 1998609"/>
                  <a:gd name="connsiteX1" fmla="*/ 659958 w 3347499"/>
                  <a:gd name="connsiteY1" fmla="*/ 98247 h 1998609"/>
                  <a:gd name="connsiteX2" fmla="*/ 373711 w 3347499"/>
                  <a:gd name="connsiteY2" fmla="*/ 42588 h 1998609"/>
                  <a:gd name="connsiteX3" fmla="*/ 95416 w 3347499"/>
                  <a:gd name="connsiteY3" fmla="*/ 58490 h 1998609"/>
                  <a:gd name="connsiteX4" fmla="*/ 174928 w 3347499"/>
                  <a:gd name="connsiteY4" fmla="*/ 177759 h 1998609"/>
                  <a:gd name="connsiteX5" fmla="*/ 0 w 3347499"/>
                  <a:gd name="connsiteY5" fmla="*/ 217517 h 1998609"/>
                  <a:gd name="connsiteX6" fmla="*/ 811033 w 3347499"/>
                  <a:gd name="connsiteY6" fmla="*/ 1243235 h 1998609"/>
                  <a:gd name="connsiteX7" fmla="*/ 1900362 w 3347499"/>
                  <a:gd name="connsiteY7" fmla="*/ 1998609 h 1998609"/>
                  <a:gd name="connsiteX8" fmla="*/ 3347499 w 3347499"/>
                  <a:gd name="connsiteY8" fmla="*/ 1656703 h 1998609"/>
                  <a:gd name="connsiteX9" fmla="*/ 1304013 w 3347499"/>
                  <a:gd name="connsiteY9" fmla="*/ 654838 h 1998609"/>
                  <a:gd name="connsiteX0" fmla="*/ 1304013 w 3347499"/>
                  <a:gd name="connsiteY0" fmla="*/ 654838 h 1863437"/>
                  <a:gd name="connsiteX1" fmla="*/ 659958 w 3347499"/>
                  <a:gd name="connsiteY1" fmla="*/ 98247 h 1863437"/>
                  <a:gd name="connsiteX2" fmla="*/ 373711 w 3347499"/>
                  <a:gd name="connsiteY2" fmla="*/ 42588 h 1863437"/>
                  <a:gd name="connsiteX3" fmla="*/ 95416 w 3347499"/>
                  <a:gd name="connsiteY3" fmla="*/ 58490 h 1863437"/>
                  <a:gd name="connsiteX4" fmla="*/ 174928 w 3347499"/>
                  <a:gd name="connsiteY4" fmla="*/ 177759 h 1863437"/>
                  <a:gd name="connsiteX5" fmla="*/ 0 w 3347499"/>
                  <a:gd name="connsiteY5" fmla="*/ 217517 h 1863437"/>
                  <a:gd name="connsiteX6" fmla="*/ 811033 w 3347499"/>
                  <a:gd name="connsiteY6" fmla="*/ 1243235 h 1863437"/>
                  <a:gd name="connsiteX7" fmla="*/ 1924216 w 3347499"/>
                  <a:gd name="connsiteY7" fmla="*/ 1863437 h 1863437"/>
                  <a:gd name="connsiteX8" fmla="*/ 3347499 w 3347499"/>
                  <a:gd name="connsiteY8" fmla="*/ 1656703 h 1863437"/>
                  <a:gd name="connsiteX9" fmla="*/ 1304013 w 3347499"/>
                  <a:gd name="connsiteY9" fmla="*/ 654838 h 1863437"/>
                  <a:gd name="connsiteX0" fmla="*/ 1304013 w 3347499"/>
                  <a:gd name="connsiteY0" fmla="*/ 654838 h 1982707"/>
                  <a:gd name="connsiteX1" fmla="*/ 659958 w 3347499"/>
                  <a:gd name="connsiteY1" fmla="*/ 98247 h 1982707"/>
                  <a:gd name="connsiteX2" fmla="*/ 373711 w 3347499"/>
                  <a:gd name="connsiteY2" fmla="*/ 42588 h 1982707"/>
                  <a:gd name="connsiteX3" fmla="*/ 95416 w 3347499"/>
                  <a:gd name="connsiteY3" fmla="*/ 58490 h 1982707"/>
                  <a:gd name="connsiteX4" fmla="*/ 174928 w 3347499"/>
                  <a:gd name="connsiteY4" fmla="*/ 177759 h 1982707"/>
                  <a:gd name="connsiteX5" fmla="*/ 0 w 3347499"/>
                  <a:gd name="connsiteY5" fmla="*/ 217517 h 1982707"/>
                  <a:gd name="connsiteX6" fmla="*/ 811033 w 3347499"/>
                  <a:gd name="connsiteY6" fmla="*/ 1243235 h 1982707"/>
                  <a:gd name="connsiteX7" fmla="*/ 2146852 w 3347499"/>
                  <a:gd name="connsiteY7" fmla="*/ 1982707 h 1982707"/>
                  <a:gd name="connsiteX8" fmla="*/ 3347499 w 3347499"/>
                  <a:gd name="connsiteY8" fmla="*/ 1656703 h 1982707"/>
                  <a:gd name="connsiteX9" fmla="*/ 1304013 w 3347499"/>
                  <a:gd name="connsiteY9" fmla="*/ 654838 h 1982707"/>
                  <a:gd name="connsiteX0" fmla="*/ 1304013 w 3387256"/>
                  <a:gd name="connsiteY0" fmla="*/ 654838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1304013 w 3387256"/>
                  <a:gd name="connsiteY9" fmla="*/ 654838 h 1982707"/>
                  <a:gd name="connsiteX0" fmla="*/ 1304013 w 3387256"/>
                  <a:gd name="connsiteY0" fmla="*/ 654838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715616 w 3387256"/>
                  <a:gd name="connsiteY9" fmla="*/ 726401 h 1982707"/>
                  <a:gd name="connsiteX10" fmla="*/ 1304013 w 3387256"/>
                  <a:gd name="connsiteY10" fmla="*/ 654838 h 1982707"/>
                  <a:gd name="connsiteX0" fmla="*/ 1304013 w 3387256"/>
                  <a:gd name="connsiteY0" fmla="*/ 654838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715616 w 3387256"/>
                  <a:gd name="connsiteY9" fmla="*/ 726401 h 1982707"/>
                  <a:gd name="connsiteX10" fmla="*/ 1304013 w 3387256"/>
                  <a:gd name="connsiteY10" fmla="*/ 654838 h 1982707"/>
                  <a:gd name="connsiteX0" fmla="*/ 1304013 w 3387256"/>
                  <a:gd name="connsiteY0" fmla="*/ 654838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715616 w 3387256"/>
                  <a:gd name="connsiteY9" fmla="*/ 782060 h 1982707"/>
                  <a:gd name="connsiteX10" fmla="*/ 1304013 w 3387256"/>
                  <a:gd name="connsiteY10" fmla="*/ 654838 h 1982707"/>
                  <a:gd name="connsiteX0" fmla="*/ 1304013 w 3387256"/>
                  <a:gd name="connsiteY0" fmla="*/ 654838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715616 w 3387256"/>
                  <a:gd name="connsiteY9" fmla="*/ 782060 h 1982707"/>
                  <a:gd name="connsiteX10" fmla="*/ 1304013 w 3387256"/>
                  <a:gd name="connsiteY10" fmla="*/ 654838 h 1982707"/>
                  <a:gd name="connsiteX0" fmla="*/ 1304013 w 3387256"/>
                  <a:gd name="connsiteY0" fmla="*/ 654838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739470 w 3387256"/>
                  <a:gd name="connsiteY9" fmla="*/ 813865 h 1982707"/>
                  <a:gd name="connsiteX10" fmla="*/ 1304013 w 3387256"/>
                  <a:gd name="connsiteY10" fmla="*/ 654838 h 1982707"/>
                  <a:gd name="connsiteX0" fmla="*/ 1272207 w 3387256"/>
                  <a:gd name="connsiteY0" fmla="*/ 630984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739470 w 3387256"/>
                  <a:gd name="connsiteY9" fmla="*/ 813865 h 1982707"/>
                  <a:gd name="connsiteX10" fmla="*/ 1272207 w 3387256"/>
                  <a:gd name="connsiteY10" fmla="*/ 630984 h 1982707"/>
                  <a:gd name="connsiteX0" fmla="*/ 1272207 w 3387256"/>
                  <a:gd name="connsiteY0" fmla="*/ 630984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739470 w 3387256"/>
                  <a:gd name="connsiteY9" fmla="*/ 813865 h 1982707"/>
                  <a:gd name="connsiteX10" fmla="*/ 1272207 w 3387256"/>
                  <a:gd name="connsiteY10" fmla="*/ 630984 h 1982707"/>
                  <a:gd name="connsiteX0" fmla="*/ 1272207 w 3387256"/>
                  <a:gd name="connsiteY0" fmla="*/ 630984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2353585 w 3387256"/>
                  <a:gd name="connsiteY9" fmla="*/ 1267090 h 1982707"/>
                  <a:gd name="connsiteX10" fmla="*/ 739470 w 3387256"/>
                  <a:gd name="connsiteY10" fmla="*/ 813865 h 1982707"/>
                  <a:gd name="connsiteX11" fmla="*/ 1272207 w 3387256"/>
                  <a:gd name="connsiteY11" fmla="*/ 630984 h 1982707"/>
                  <a:gd name="connsiteX0" fmla="*/ 1272207 w 3387256"/>
                  <a:gd name="connsiteY0" fmla="*/ 630984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2353585 w 3387256"/>
                  <a:gd name="connsiteY9" fmla="*/ 1267090 h 1982707"/>
                  <a:gd name="connsiteX10" fmla="*/ 739470 w 3387256"/>
                  <a:gd name="connsiteY10" fmla="*/ 813865 h 1982707"/>
                  <a:gd name="connsiteX11" fmla="*/ 1272207 w 338725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53585 w 3753016"/>
                  <a:gd name="connsiteY9" fmla="*/ 1267090 h 1982707"/>
                  <a:gd name="connsiteX10" fmla="*/ 739470 w 3753016"/>
                  <a:gd name="connsiteY10" fmla="*/ 813865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53585 w 3753016"/>
                  <a:gd name="connsiteY9" fmla="*/ 1267090 h 1982707"/>
                  <a:gd name="connsiteX10" fmla="*/ 739470 w 3753016"/>
                  <a:gd name="connsiteY10" fmla="*/ 813865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53585 w 3753016"/>
                  <a:gd name="connsiteY9" fmla="*/ 1267090 h 1982707"/>
                  <a:gd name="connsiteX10" fmla="*/ 771276 w 3753016"/>
                  <a:gd name="connsiteY10" fmla="*/ 861572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53585 w 3753016"/>
                  <a:gd name="connsiteY9" fmla="*/ 1267090 h 1982707"/>
                  <a:gd name="connsiteX10" fmla="*/ 771276 w 3753016"/>
                  <a:gd name="connsiteY10" fmla="*/ 861572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53585 w 3753016"/>
                  <a:gd name="connsiteY9" fmla="*/ 1267090 h 1982707"/>
                  <a:gd name="connsiteX10" fmla="*/ 771276 w 3753016"/>
                  <a:gd name="connsiteY10" fmla="*/ 861572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53585 w 3753016"/>
                  <a:gd name="connsiteY9" fmla="*/ 1267090 h 1982707"/>
                  <a:gd name="connsiteX10" fmla="*/ 771276 w 3753016"/>
                  <a:gd name="connsiteY10" fmla="*/ 861572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85390 w 3753016"/>
                  <a:gd name="connsiteY9" fmla="*/ 1314798 h 1982707"/>
                  <a:gd name="connsiteX10" fmla="*/ 771276 w 3753016"/>
                  <a:gd name="connsiteY10" fmla="*/ 861572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85390 w 3753016"/>
                  <a:gd name="connsiteY9" fmla="*/ 1314798 h 1982707"/>
                  <a:gd name="connsiteX10" fmla="*/ 771276 w 3753016"/>
                  <a:gd name="connsiteY10" fmla="*/ 861572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71276 w 3753016"/>
                  <a:gd name="connsiteY10" fmla="*/ 861572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79227 w 3753016"/>
                  <a:gd name="connsiteY10" fmla="*/ 893377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79227 w 3753016"/>
                  <a:gd name="connsiteY10" fmla="*/ 893377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79227 w 3753016"/>
                  <a:gd name="connsiteY10" fmla="*/ 893377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79227 w 3753016"/>
                  <a:gd name="connsiteY10" fmla="*/ 893377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272207 w 3753016"/>
                  <a:gd name="connsiteY11" fmla="*/ 630984 h 1982707"/>
                  <a:gd name="connsiteX0" fmla="*/ 1280159 w 3753016"/>
                  <a:gd name="connsiteY0" fmla="*/ 662789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280159 w 3753016"/>
                  <a:gd name="connsiteY11" fmla="*/ 662789 h 1982707"/>
                  <a:gd name="connsiteX0" fmla="*/ 1280159 w 3753016"/>
                  <a:gd name="connsiteY0" fmla="*/ 662789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280159 w 3753016"/>
                  <a:gd name="connsiteY11" fmla="*/ 662789 h 1982707"/>
                  <a:gd name="connsiteX0" fmla="*/ 1280159 w 3753016"/>
                  <a:gd name="connsiteY0" fmla="*/ 662789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280159 w 3753016"/>
                  <a:gd name="connsiteY11" fmla="*/ 662789 h 1982707"/>
                  <a:gd name="connsiteX0" fmla="*/ 1280159 w 3753016"/>
                  <a:gd name="connsiteY0" fmla="*/ 662789 h 1982707"/>
                  <a:gd name="connsiteX1" fmla="*/ 731519 w 3753016"/>
                  <a:gd name="connsiteY1" fmla="*/ 90295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280159 w 3753016"/>
                  <a:gd name="connsiteY11" fmla="*/ 662789 h 1982707"/>
                  <a:gd name="connsiteX0" fmla="*/ 1311965 w 3753016"/>
                  <a:gd name="connsiteY0" fmla="*/ 662789 h 1982707"/>
                  <a:gd name="connsiteX1" fmla="*/ 731519 w 3753016"/>
                  <a:gd name="connsiteY1" fmla="*/ 90295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311965 w 3753016"/>
                  <a:gd name="connsiteY11" fmla="*/ 662789 h 1982707"/>
                  <a:gd name="connsiteX0" fmla="*/ 1311965 w 3753016"/>
                  <a:gd name="connsiteY0" fmla="*/ 662789 h 1982707"/>
                  <a:gd name="connsiteX1" fmla="*/ 731519 w 3753016"/>
                  <a:gd name="connsiteY1" fmla="*/ 90295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311965 w 3753016"/>
                  <a:gd name="connsiteY11" fmla="*/ 662789 h 1982707"/>
                  <a:gd name="connsiteX0" fmla="*/ 1311965 w 3753016"/>
                  <a:gd name="connsiteY0" fmla="*/ 662789 h 1982707"/>
                  <a:gd name="connsiteX1" fmla="*/ 699714 w 3753016"/>
                  <a:gd name="connsiteY1" fmla="*/ 90295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311965 w 3753016"/>
                  <a:gd name="connsiteY11" fmla="*/ 662789 h 1982707"/>
                  <a:gd name="connsiteX0" fmla="*/ 1311965 w 3753016"/>
                  <a:gd name="connsiteY0" fmla="*/ 662789 h 1982707"/>
                  <a:gd name="connsiteX1" fmla="*/ 699714 w 3753016"/>
                  <a:gd name="connsiteY1" fmla="*/ 90295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311965 w 3753016"/>
                  <a:gd name="connsiteY11" fmla="*/ 662789 h 1982707"/>
                  <a:gd name="connsiteX0" fmla="*/ 1311965 w 3753016"/>
                  <a:gd name="connsiteY0" fmla="*/ 662789 h 1982707"/>
                  <a:gd name="connsiteX1" fmla="*/ 699714 w 3753016"/>
                  <a:gd name="connsiteY1" fmla="*/ 90295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311965 w 3753016"/>
                  <a:gd name="connsiteY11" fmla="*/ 662789 h 1982707"/>
                  <a:gd name="connsiteX0" fmla="*/ 1311965 w 3753016"/>
                  <a:gd name="connsiteY0" fmla="*/ 665192 h 1985110"/>
                  <a:gd name="connsiteX1" fmla="*/ 699714 w 3753016"/>
                  <a:gd name="connsiteY1" fmla="*/ 92698 h 1985110"/>
                  <a:gd name="connsiteX2" fmla="*/ 397565 w 3753016"/>
                  <a:gd name="connsiteY2" fmla="*/ 37040 h 1985110"/>
                  <a:gd name="connsiteX3" fmla="*/ 95416 w 3753016"/>
                  <a:gd name="connsiteY3" fmla="*/ 60893 h 1985110"/>
                  <a:gd name="connsiteX4" fmla="*/ 119269 w 3753016"/>
                  <a:gd name="connsiteY4" fmla="*/ 172211 h 1985110"/>
                  <a:gd name="connsiteX5" fmla="*/ 0 w 3753016"/>
                  <a:gd name="connsiteY5" fmla="*/ 219920 h 1985110"/>
                  <a:gd name="connsiteX6" fmla="*/ 811033 w 3753016"/>
                  <a:gd name="connsiteY6" fmla="*/ 1245638 h 1985110"/>
                  <a:gd name="connsiteX7" fmla="*/ 2146852 w 3753016"/>
                  <a:gd name="connsiteY7" fmla="*/ 1985110 h 1985110"/>
                  <a:gd name="connsiteX8" fmla="*/ 3753016 w 3753016"/>
                  <a:gd name="connsiteY8" fmla="*/ 1500080 h 1985110"/>
                  <a:gd name="connsiteX9" fmla="*/ 2409244 w 3753016"/>
                  <a:gd name="connsiteY9" fmla="*/ 1293347 h 1985110"/>
                  <a:gd name="connsiteX10" fmla="*/ 755373 w 3753016"/>
                  <a:gd name="connsiteY10" fmla="*/ 871927 h 1985110"/>
                  <a:gd name="connsiteX11" fmla="*/ 1311965 w 3753016"/>
                  <a:gd name="connsiteY11" fmla="*/ 665192 h 1985110"/>
                  <a:gd name="connsiteX0" fmla="*/ 1311965 w 3753016"/>
                  <a:gd name="connsiteY0" fmla="*/ 670630 h 1990548"/>
                  <a:gd name="connsiteX1" fmla="*/ 699714 w 3753016"/>
                  <a:gd name="connsiteY1" fmla="*/ 98136 h 1990548"/>
                  <a:gd name="connsiteX2" fmla="*/ 453224 w 3753016"/>
                  <a:gd name="connsiteY2" fmla="*/ 26576 h 1990548"/>
                  <a:gd name="connsiteX3" fmla="*/ 95416 w 3753016"/>
                  <a:gd name="connsiteY3" fmla="*/ 66331 h 1990548"/>
                  <a:gd name="connsiteX4" fmla="*/ 119269 w 3753016"/>
                  <a:gd name="connsiteY4" fmla="*/ 177649 h 1990548"/>
                  <a:gd name="connsiteX5" fmla="*/ 0 w 3753016"/>
                  <a:gd name="connsiteY5" fmla="*/ 225358 h 1990548"/>
                  <a:gd name="connsiteX6" fmla="*/ 811033 w 3753016"/>
                  <a:gd name="connsiteY6" fmla="*/ 1251076 h 1990548"/>
                  <a:gd name="connsiteX7" fmla="*/ 2146852 w 3753016"/>
                  <a:gd name="connsiteY7" fmla="*/ 1990548 h 1990548"/>
                  <a:gd name="connsiteX8" fmla="*/ 3753016 w 3753016"/>
                  <a:gd name="connsiteY8" fmla="*/ 1505518 h 1990548"/>
                  <a:gd name="connsiteX9" fmla="*/ 2409244 w 3753016"/>
                  <a:gd name="connsiteY9" fmla="*/ 1298785 h 1990548"/>
                  <a:gd name="connsiteX10" fmla="*/ 755373 w 3753016"/>
                  <a:gd name="connsiteY10" fmla="*/ 877365 h 1990548"/>
                  <a:gd name="connsiteX11" fmla="*/ 1311965 w 3753016"/>
                  <a:gd name="connsiteY11" fmla="*/ 670630 h 1990548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95416 w 3753016"/>
                  <a:gd name="connsiteY3" fmla="*/ 67430 h 1991647"/>
                  <a:gd name="connsiteX4" fmla="*/ 119269 w 3753016"/>
                  <a:gd name="connsiteY4" fmla="*/ 178748 h 1991647"/>
                  <a:gd name="connsiteX5" fmla="*/ 0 w 3753016"/>
                  <a:gd name="connsiteY5" fmla="*/ 226457 h 1991647"/>
                  <a:gd name="connsiteX6" fmla="*/ 811033 w 3753016"/>
                  <a:gd name="connsiteY6" fmla="*/ 1252175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119269 w 3753016"/>
                  <a:gd name="connsiteY4" fmla="*/ 178748 h 1991647"/>
                  <a:gd name="connsiteX5" fmla="*/ 0 w 3753016"/>
                  <a:gd name="connsiteY5" fmla="*/ 226457 h 1991647"/>
                  <a:gd name="connsiteX6" fmla="*/ 811033 w 3753016"/>
                  <a:gd name="connsiteY6" fmla="*/ 1252175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119269 w 3753016"/>
                  <a:gd name="connsiteY4" fmla="*/ 178748 h 1991647"/>
                  <a:gd name="connsiteX5" fmla="*/ 0 w 3753016"/>
                  <a:gd name="connsiteY5" fmla="*/ 226457 h 1991647"/>
                  <a:gd name="connsiteX6" fmla="*/ 811033 w 3753016"/>
                  <a:gd name="connsiteY6" fmla="*/ 1252175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166977 w 3753016"/>
                  <a:gd name="connsiteY4" fmla="*/ 178748 h 1991647"/>
                  <a:gd name="connsiteX5" fmla="*/ 0 w 3753016"/>
                  <a:gd name="connsiteY5" fmla="*/ 226457 h 1991647"/>
                  <a:gd name="connsiteX6" fmla="*/ 811033 w 3753016"/>
                  <a:gd name="connsiteY6" fmla="*/ 1252175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0 w 3753016"/>
                  <a:gd name="connsiteY4" fmla="*/ 226457 h 1991647"/>
                  <a:gd name="connsiteX5" fmla="*/ 811033 w 3753016"/>
                  <a:gd name="connsiteY5" fmla="*/ 1252175 h 1991647"/>
                  <a:gd name="connsiteX6" fmla="*/ 2146852 w 3753016"/>
                  <a:gd name="connsiteY6" fmla="*/ 1991647 h 1991647"/>
                  <a:gd name="connsiteX7" fmla="*/ 3753016 w 3753016"/>
                  <a:gd name="connsiteY7" fmla="*/ 1506617 h 1991647"/>
                  <a:gd name="connsiteX8" fmla="*/ 2409244 w 3753016"/>
                  <a:gd name="connsiteY8" fmla="*/ 1299884 h 1991647"/>
                  <a:gd name="connsiteX9" fmla="*/ 755373 w 3753016"/>
                  <a:gd name="connsiteY9" fmla="*/ 878464 h 1991647"/>
                  <a:gd name="connsiteX10" fmla="*/ 1311965 w 3753016"/>
                  <a:gd name="connsiteY10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0 w 3753016"/>
                  <a:gd name="connsiteY4" fmla="*/ 226457 h 1991647"/>
                  <a:gd name="connsiteX5" fmla="*/ 811033 w 3753016"/>
                  <a:gd name="connsiteY5" fmla="*/ 1252175 h 1991647"/>
                  <a:gd name="connsiteX6" fmla="*/ 2146852 w 3753016"/>
                  <a:gd name="connsiteY6" fmla="*/ 1991647 h 1991647"/>
                  <a:gd name="connsiteX7" fmla="*/ 3753016 w 3753016"/>
                  <a:gd name="connsiteY7" fmla="*/ 1506617 h 1991647"/>
                  <a:gd name="connsiteX8" fmla="*/ 2409244 w 3753016"/>
                  <a:gd name="connsiteY8" fmla="*/ 1299884 h 1991647"/>
                  <a:gd name="connsiteX9" fmla="*/ 755373 w 3753016"/>
                  <a:gd name="connsiteY9" fmla="*/ 878464 h 1991647"/>
                  <a:gd name="connsiteX10" fmla="*/ 1311965 w 3753016"/>
                  <a:gd name="connsiteY10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0 w 3753016"/>
                  <a:gd name="connsiteY4" fmla="*/ 226457 h 1991647"/>
                  <a:gd name="connsiteX5" fmla="*/ 811033 w 3753016"/>
                  <a:gd name="connsiteY5" fmla="*/ 1252175 h 1991647"/>
                  <a:gd name="connsiteX6" fmla="*/ 2146852 w 3753016"/>
                  <a:gd name="connsiteY6" fmla="*/ 1991647 h 1991647"/>
                  <a:gd name="connsiteX7" fmla="*/ 3753016 w 3753016"/>
                  <a:gd name="connsiteY7" fmla="*/ 1506617 h 1991647"/>
                  <a:gd name="connsiteX8" fmla="*/ 2409244 w 3753016"/>
                  <a:gd name="connsiteY8" fmla="*/ 1299884 h 1991647"/>
                  <a:gd name="connsiteX9" fmla="*/ 755373 w 3753016"/>
                  <a:gd name="connsiteY9" fmla="*/ 878464 h 1991647"/>
                  <a:gd name="connsiteX10" fmla="*/ 1311965 w 3753016"/>
                  <a:gd name="connsiteY10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0 w 3753016"/>
                  <a:gd name="connsiteY4" fmla="*/ 226457 h 1991647"/>
                  <a:gd name="connsiteX5" fmla="*/ 811033 w 3753016"/>
                  <a:gd name="connsiteY5" fmla="*/ 1252175 h 1991647"/>
                  <a:gd name="connsiteX6" fmla="*/ 2146852 w 3753016"/>
                  <a:gd name="connsiteY6" fmla="*/ 1991647 h 1991647"/>
                  <a:gd name="connsiteX7" fmla="*/ 3753016 w 3753016"/>
                  <a:gd name="connsiteY7" fmla="*/ 1506617 h 1991647"/>
                  <a:gd name="connsiteX8" fmla="*/ 2409244 w 3753016"/>
                  <a:gd name="connsiteY8" fmla="*/ 1299884 h 1991647"/>
                  <a:gd name="connsiteX9" fmla="*/ 755373 w 3753016"/>
                  <a:gd name="connsiteY9" fmla="*/ 878464 h 1991647"/>
                  <a:gd name="connsiteX10" fmla="*/ 1311965 w 3753016"/>
                  <a:gd name="connsiteY10" fmla="*/ 671729 h 1991647"/>
                  <a:gd name="connsiteX0" fmla="*/ 1337304 w 3778355"/>
                  <a:gd name="connsiteY0" fmla="*/ 671729 h 1991647"/>
                  <a:gd name="connsiteX1" fmla="*/ 725053 w 3778355"/>
                  <a:gd name="connsiteY1" fmla="*/ 99235 h 1991647"/>
                  <a:gd name="connsiteX2" fmla="*/ 478563 w 3778355"/>
                  <a:gd name="connsiteY2" fmla="*/ 27675 h 1991647"/>
                  <a:gd name="connsiteX3" fmla="*/ 152560 w 3778355"/>
                  <a:gd name="connsiteY3" fmla="*/ 67430 h 1991647"/>
                  <a:gd name="connsiteX4" fmla="*/ 232072 w 3778355"/>
                  <a:gd name="connsiteY4" fmla="*/ 186702 h 1991647"/>
                  <a:gd name="connsiteX5" fmla="*/ 25339 w 3778355"/>
                  <a:gd name="connsiteY5" fmla="*/ 226457 h 1991647"/>
                  <a:gd name="connsiteX6" fmla="*/ 836372 w 3778355"/>
                  <a:gd name="connsiteY6" fmla="*/ 1252175 h 1991647"/>
                  <a:gd name="connsiteX7" fmla="*/ 2172191 w 3778355"/>
                  <a:gd name="connsiteY7" fmla="*/ 1991647 h 1991647"/>
                  <a:gd name="connsiteX8" fmla="*/ 3778355 w 3778355"/>
                  <a:gd name="connsiteY8" fmla="*/ 1506617 h 1991647"/>
                  <a:gd name="connsiteX9" fmla="*/ 2434583 w 3778355"/>
                  <a:gd name="connsiteY9" fmla="*/ 1299884 h 1991647"/>
                  <a:gd name="connsiteX10" fmla="*/ 780712 w 3778355"/>
                  <a:gd name="connsiteY10" fmla="*/ 878464 h 1991647"/>
                  <a:gd name="connsiteX11" fmla="*/ 1337304 w 3778355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206733 w 3753016"/>
                  <a:gd name="connsiteY4" fmla="*/ 186702 h 1991647"/>
                  <a:gd name="connsiteX5" fmla="*/ 0 w 3753016"/>
                  <a:gd name="connsiteY5" fmla="*/ 226457 h 1991647"/>
                  <a:gd name="connsiteX6" fmla="*/ 811033 w 3753016"/>
                  <a:gd name="connsiteY6" fmla="*/ 1252175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166977 w 3753016"/>
                  <a:gd name="connsiteY4" fmla="*/ 154897 h 1991647"/>
                  <a:gd name="connsiteX5" fmla="*/ 0 w 3753016"/>
                  <a:gd name="connsiteY5" fmla="*/ 226457 h 1991647"/>
                  <a:gd name="connsiteX6" fmla="*/ 811033 w 3753016"/>
                  <a:gd name="connsiteY6" fmla="*/ 1252175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166977 w 3753016"/>
                  <a:gd name="connsiteY4" fmla="*/ 154897 h 1991647"/>
                  <a:gd name="connsiteX5" fmla="*/ 0 w 3753016"/>
                  <a:gd name="connsiteY5" fmla="*/ 226457 h 1991647"/>
                  <a:gd name="connsiteX6" fmla="*/ 818984 w 3753016"/>
                  <a:gd name="connsiteY6" fmla="*/ 1347591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166977 w 3753016"/>
                  <a:gd name="connsiteY4" fmla="*/ 154897 h 1991647"/>
                  <a:gd name="connsiteX5" fmla="*/ 0 w 3753016"/>
                  <a:gd name="connsiteY5" fmla="*/ 226457 h 1991647"/>
                  <a:gd name="connsiteX6" fmla="*/ 818984 w 3753016"/>
                  <a:gd name="connsiteY6" fmla="*/ 1347591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28037"/>
                  <a:gd name="connsiteX1" fmla="*/ 699714 w 3753016"/>
                  <a:gd name="connsiteY1" fmla="*/ 99235 h 1928037"/>
                  <a:gd name="connsiteX2" fmla="*/ 453224 w 3753016"/>
                  <a:gd name="connsiteY2" fmla="*/ 27675 h 1928037"/>
                  <a:gd name="connsiteX3" fmla="*/ 127221 w 3753016"/>
                  <a:gd name="connsiteY3" fmla="*/ 67430 h 1928037"/>
                  <a:gd name="connsiteX4" fmla="*/ 166977 w 3753016"/>
                  <a:gd name="connsiteY4" fmla="*/ 154897 h 1928037"/>
                  <a:gd name="connsiteX5" fmla="*/ 0 w 3753016"/>
                  <a:gd name="connsiteY5" fmla="*/ 226457 h 1928037"/>
                  <a:gd name="connsiteX6" fmla="*/ 818984 w 3753016"/>
                  <a:gd name="connsiteY6" fmla="*/ 1347591 h 1928037"/>
                  <a:gd name="connsiteX7" fmla="*/ 2011680 w 3753016"/>
                  <a:gd name="connsiteY7" fmla="*/ 1928037 h 1928037"/>
                  <a:gd name="connsiteX8" fmla="*/ 3753016 w 3753016"/>
                  <a:gd name="connsiteY8" fmla="*/ 1506617 h 1928037"/>
                  <a:gd name="connsiteX9" fmla="*/ 2409244 w 3753016"/>
                  <a:gd name="connsiteY9" fmla="*/ 1299884 h 1928037"/>
                  <a:gd name="connsiteX10" fmla="*/ 755373 w 3753016"/>
                  <a:gd name="connsiteY10" fmla="*/ 878464 h 1928037"/>
                  <a:gd name="connsiteX11" fmla="*/ 1311965 w 3753016"/>
                  <a:gd name="connsiteY11" fmla="*/ 671729 h 1928037"/>
                  <a:gd name="connsiteX0" fmla="*/ 1311965 w 3753016"/>
                  <a:gd name="connsiteY0" fmla="*/ 671729 h 1928037"/>
                  <a:gd name="connsiteX1" fmla="*/ 699714 w 3753016"/>
                  <a:gd name="connsiteY1" fmla="*/ 99235 h 1928037"/>
                  <a:gd name="connsiteX2" fmla="*/ 453224 w 3753016"/>
                  <a:gd name="connsiteY2" fmla="*/ 27675 h 1928037"/>
                  <a:gd name="connsiteX3" fmla="*/ 127221 w 3753016"/>
                  <a:gd name="connsiteY3" fmla="*/ 67430 h 1928037"/>
                  <a:gd name="connsiteX4" fmla="*/ 166977 w 3753016"/>
                  <a:gd name="connsiteY4" fmla="*/ 154897 h 1928037"/>
                  <a:gd name="connsiteX5" fmla="*/ 0 w 3753016"/>
                  <a:gd name="connsiteY5" fmla="*/ 226457 h 1928037"/>
                  <a:gd name="connsiteX6" fmla="*/ 818984 w 3753016"/>
                  <a:gd name="connsiteY6" fmla="*/ 1347591 h 1928037"/>
                  <a:gd name="connsiteX7" fmla="*/ 2011680 w 3753016"/>
                  <a:gd name="connsiteY7" fmla="*/ 1928037 h 1928037"/>
                  <a:gd name="connsiteX8" fmla="*/ 3753016 w 3753016"/>
                  <a:gd name="connsiteY8" fmla="*/ 1506617 h 1928037"/>
                  <a:gd name="connsiteX9" fmla="*/ 2409244 w 3753016"/>
                  <a:gd name="connsiteY9" fmla="*/ 1299884 h 1928037"/>
                  <a:gd name="connsiteX10" fmla="*/ 755373 w 3753016"/>
                  <a:gd name="connsiteY10" fmla="*/ 878464 h 1928037"/>
                  <a:gd name="connsiteX11" fmla="*/ 1311965 w 3753016"/>
                  <a:gd name="connsiteY11" fmla="*/ 671729 h 1928037"/>
                  <a:gd name="connsiteX0" fmla="*/ 1311965 w 3753016"/>
                  <a:gd name="connsiteY0" fmla="*/ 671729 h 1929647"/>
                  <a:gd name="connsiteX1" fmla="*/ 699714 w 3753016"/>
                  <a:gd name="connsiteY1" fmla="*/ 99235 h 1929647"/>
                  <a:gd name="connsiteX2" fmla="*/ 453224 w 3753016"/>
                  <a:gd name="connsiteY2" fmla="*/ 27675 h 1929647"/>
                  <a:gd name="connsiteX3" fmla="*/ 127221 w 3753016"/>
                  <a:gd name="connsiteY3" fmla="*/ 67430 h 1929647"/>
                  <a:gd name="connsiteX4" fmla="*/ 166977 w 3753016"/>
                  <a:gd name="connsiteY4" fmla="*/ 154897 h 1929647"/>
                  <a:gd name="connsiteX5" fmla="*/ 0 w 3753016"/>
                  <a:gd name="connsiteY5" fmla="*/ 226457 h 1929647"/>
                  <a:gd name="connsiteX6" fmla="*/ 818984 w 3753016"/>
                  <a:gd name="connsiteY6" fmla="*/ 1347591 h 1929647"/>
                  <a:gd name="connsiteX7" fmla="*/ 2011680 w 3753016"/>
                  <a:gd name="connsiteY7" fmla="*/ 1928037 h 1929647"/>
                  <a:gd name="connsiteX8" fmla="*/ 3753016 w 3753016"/>
                  <a:gd name="connsiteY8" fmla="*/ 1506617 h 1929647"/>
                  <a:gd name="connsiteX9" fmla="*/ 2409244 w 3753016"/>
                  <a:gd name="connsiteY9" fmla="*/ 1299884 h 1929647"/>
                  <a:gd name="connsiteX10" fmla="*/ 755373 w 3753016"/>
                  <a:gd name="connsiteY10" fmla="*/ 878464 h 1929647"/>
                  <a:gd name="connsiteX11" fmla="*/ 1311965 w 3753016"/>
                  <a:gd name="connsiteY11" fmla="*/ 671729 h 19296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753016" h="1929647">
                    <a:moveTo>
                      <a:pt x="1311965" y="671729"/>
                    </a:moveTo>
                    <a:cubicBezTo>
                      <a:pt x="1166191" y="480897"/>
                      <a:pt x="893195" y="-35936"/>
                      <a:pt x="699714" y="99235"/>
                    </a:cubicBezTo>
                    <a:cubicBezTo>
                      <a:pt x="667909" y="136342"/>
                      <a:pt x="636104" y="-73042"/>
                      <a:pt x="453224" y="27675"/>
                    </a:cubicBezTo>
                    <a:cubicBezTo>
                      <a:pt x="360459" y="32976"/>
                      <a:pt x="331304" y="-57141"/>
                      <a:pt x="127221" y="67430"/>
                    </a:cubicBezTo>
                    <a:cubicBezTo>
                      <a:pt x="74212" y="88634"/>
                      <a:pt x="188181" y="128392"/>
                      <a:pt x="166977" y="154897"/>
                    </a:cubicBezTo>
                    <a:cubicBezTo>
                      <a:pt x="145773" y="181402"/>
                      <a:pt x="70236" y="131041"/>
                      <a:pt x="0" y="226457"/>
                    </a:cubicBezTo>
                    <a:cubicBezTo>
                      <a:pt x="272995" y="600168"/>
                      <a:pt x="673210" y="1283981"/>
                      <a:pt x="818984" y="1347591"/>
                    </a:cubicBezTo>
                    <a:cubicBezTo>
                      <a:pt x="1216549" y="1541073"/>
                      <a:pt x="1741336" y="1885630"/>
                      <a:pt x="2011680" y="1928037"/>
                    </a:cubicBezTo>
                    <a:cubicBezTo>
                      <a:pt x="2266121" y="1954542"/>
                      <a:pt x="3172571" y="1647090"/>
                      <a:pt x="3753016" y="1506617"/>
                    </a:cubicBezTo>
                    <a:cubicBezTo>
                      <a:pt x="3697357" y="1407226"/>
                      <a:pt x="3208351" y="1168688"/>
                      <a:pt x="2409244" y="1299884"/>
                    </a:cubicBezTo>
                    <a:cubicBezTo>
                      <a:pt x="489003" y="1295909"/>
                      <a:pt x="734169" y="972555"/>
                      <a:pt x="755373" y="878464"/>
                    </a:cubicBezTo>
                    <a:cubicBezTo>
                      <a:pt x="816333" y="727390"/>
                      <a:pt x="1115833" y="695583"/>
                      <a:pt x="1311965" y="6717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6" name="직사각형 90">
              <a:extLst>
                <a:ext uri="{FF2B5EF4-FFF2-40B4-BE49-F238E27FC236}">
                  <a16:creationId xmlns:a16="http://schemas.microsoft.com/office/drawing/2014/main" id="{3F6021CE-E5CA-46D5-BA80-FD296DC09948}"/>
                </a:ext>
              </a:extLst>
            </p:cNvPr>
            <p:cNvSpPr/>
            <p:nvPr/>
          </p:nvSpPr>
          <p:spPr>
            <a:xfrm rot="18740140">
              <a:off x="1894195" y="2506511"/>
              <a:ext cx="285737" cy="70930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>
              <a:outerShdw blurRad="50800" dist="508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9" name="그룹 93">
            <a:extLst>
              <a:ext uri="{FF2B5EF4-FFF2-40B4-BE49-F238E27FC236}">
                <a16:creationId xmlns:a16="http://schemas.microsoft.com/office/drawing/2014/main" id="{F0797998-48C0-480D-A175-D9F86622E9B7}"/>
              </a:ext>
            </a:extLst>
          </p:cNvPr>
          <p:cNvGrpSpPr/>
          <p:nvPr/>
        </p:nvGrpSpPr>
        <p:grpSpPr>
          <a:xfrm rot="10800000" flipV="1">
            <a:off x="8712232" y="5325601"/>
            <a:ext cx="2523434" cy="1065203"/>
            <a:chOff x="1682410" y="2217893"/>
            <a:chExt cx="2019261" cy="852379"/>
          </a:xfrm>
          <a:solidFill>
            <a:schemeClr val="bg1">
              <a:lumMod val="85000"/>
            </a:schemeClr>
          </a:solidFill>
        </p:grpSpPr>
        <p:grpSp>
          <p:nvGrpSpPr>
            <p:cNvPr id="70" name="그룹 94">
              <a:extLst>
                <a:ext uri="{FF2B5EF4-FFF2-40B4-BE49-F238E27FC236}">
                  <a16:creationId xmlns:a16="http://schemas.microsoft.com/office/drawing/2014/main" id="{E44D978B-0B71-4F74-942B-E949AF329071}"/>
                </a:ext>
              </a:extLst>
            </p:cNvPr>
            <p:cNvGrpSpPr/>
            <p:nvPr/>
          </p:nvGrpSpPr>
          <p:grpSpPr>
            <a:xfrm>
              <a:off x="1774163" y="2217893"/>
              <a:ext cx="1927508" cy="852379"/>
              <a:chOff x="1774163" y="2217893"/>
              <a:chExt cx="1927508" cy="852379"/>
            </a:xfrm>
            <a:grpFill/>
          </p:grpSpPr>
          <p:sp>
            <p:nvSpPr>
              <p:cNvPr id="72" name="Freeform 18">
                <a:extLst>
                  <a:ext uri="{FF2B5EF4-FFF2-40B4-BE49-F238E27FC236}">
                    <a16:creationId xmlns:a16="http://schemas.microsoft.com/office/drawing/2014/main" id="{31AD42C8-14D7-4BB6-81B7-86F5919B5DFC}"/>
                  </a:ext>
                </a:extLst>
              </p:cNvPr>
              <p:cNvSpPr/>
              <p:nvPr/>
            </p:nvSpPr>
            <p:spPr>
              <a:xfrm flipH="1">
                <a:off x="1774163" y="2350717"/>
                <a:ext cx="1600825" cy="719555"/>
              </a:xfrm>
              <a:custGeom>
                <a:avLst/>
                <a:gdLst>
                  <a:gd name="connsiteX0" fmla="*/ 4126727 w 4126727"/>
                  <a:gd name="connsiteY0" fmla="*/ 866693 h 1836752"/>
                  <a:gd name="connsiteX1" fmla="*/ 2782957 w 4126727"/>
                  <a:gd name="connsiteY1" fmla="*/ 0 h 1836752"/>
                  <a:gd name="connsiteX2" fmla="*/ 2703444 w 4126727"/>
                  <a:gd name="connsiteY2" fmla="*/ 7952 h 1836752"/>
                  <a:gd name="connsiteX3" fmla="*/ 1375576 w 4126727"/>
                  <a:gd name="connsiteY3" fmla="*/ 326004 h 1836752"/>
                  <a:gd name="connsiteX4" fmla="*/ 0 w 4126727"/>
                  <a:gd name="connsiteY4" fmla="*/ 477079 h 1836752"/>
                  <a:gd name="connsiteX5" fmla="*/ 1574358 w 4126727"/>
                  <a:gd name="connsiteY5" fmla="*/ 898498 h 1836752"/>
                  <a:gd name="connsiteX6" fmla="*/ 2576223 w 4126727"/>
                  <a:gd name="connsiteY6" fmla="*/ 1280160 h 1836752"/>
                  <a:gd name="connsiteX7" fmla="*/ 3267986 w 4126727"/>
                  <a:gd name="connsiteY7" fmla="*/ 1836752 h 1836752"/>
                  <a:gd name="connsiteX8" fmla="*/ 4126727 w 4126727"/>
                  <a:gd name="connsiteY8" fmla="*/ 866693 h 1836752"/>
                  <a:gd name="connsiteX0" fmla="*/ 4126727 w 4126727"/>
                  <a:gd name="connsiteY0" fmla="*/ 884466 h 1854525"/>
                  <a:gd name="connsiteX1" fmla="*/ 2782957 w 4126727"/>
                  <a:gd name="connsiteY1" fmla="*/ 17773 h 1854525"/>
                  <a:gd name="connsiteX2" fmla="*/ 2703444 w 4126727"/>
                  <a:gd name="connsiteY2" fmla="*/ 25725 h 1854525"/>
                  <a:gd name="connsiteX3" fmla="*/ 1375576 w 4126727"/>
                  <a:gd name="connsiteY3" fmla="*/ 343777 h 1854525"/>
                  <a:gd name="connsiteX4" fmla="*/ 0 w 4126727"/>
                  <a:gd name="connsiteY4" fmla="*/ 494852 h 1854525"/>
                  <a:gd name="connsiteX5" fmla="*/ 1574358 w 4126727"/>
                  <a:gd name="connsiteY5" fmla="*/ 916271 h 1854525"/>
                  <a:gd name="connsiteX6" fmla="*/ 2576223 w 4126727"/>
                  <a:gd name="connsiteY6" fmla="*/ 1297933 h 1854525"/>
                  <a:gd name="connsiteX7" fmla="*/ 3267986 w 4126727"/>
                  <a:gd name="connsiteY7" fmla="*/ 1854525 h 1854525"/>
                  <a:gd name="connsiteX8" fmla="*/ 4126727 w 4126727"/>
                  <a:gd name="connsiteY8" fmla="*/ 884466 h 1854525"/>
                  <a:gd name="connsiteX0" fmla="*/ 1375576 w 4126727"/>
                  <a:gd name="connsiteY0" fmla="*/ 331865 h 1842613"/>
                  <a:gd name="connsiteX1" fmla="*/ 0 w 4126727"/>
                  <a:gd name="connsiteY1" fmla="*/ 482940 h 1842613"/>
                  <a:gd name="connsiteX2" fmla="*/ 1574358 w 4126727"/>
                  <a:gd name="connsiteY2" fmla="*/ 904359 h 1842613"/>
                  <a:gd name="connsiteX3" fmla="*/ 2576223 w 4126727"/>
                  <a:gd name="connsiteY3" fmla="*/ 1286021 h 1842613"/>
                  <a:gd name="connsiteX4" fmla="*/ 3267986 w 4126727"/>
                  <a:gd name="connsiteY4" fmla="*/ 1842613 h 1842613"/>
                  <a:gd name="connsiteX5" fmla="*/ 4126727 w 4126727"/>
                  <a:gd name="connsiteY5" fmla="*/ 872554 h 1842613"/>
                  <a:gd name="connsiteX6" fmla="*/ 2782957 w 4126727"/>
                  <a:gd name="connsiteY6" fmla="*/ 5861 h 1842613"/>
                  <a:gd name="connsiteX7" fmla="*/ 2794884 w 4126727"/>
                  <a:gd name="connsiteY7" fmla="*/ 105253 h 1842613"/>
                  <a:gd name="connsiteX0" fmla="*/ 1375576 w 4126727"/>
                  <a:gd name="connsiteY0" fmla="*/ 326004 h 1836752"/>
                  <a:gd name="connsiteX1" fmla="*/ 0 w 4126727"/>
                  <a:gd name="connsiteY1" fmla="*/ 477079 h 1836752"/>
                  <a:gd name="connsiteX2" fmla="*/ 1574358 w 4126727"/>
                  <a:gd name="connsiteY2" fmla="*/ 898498 h 1836752"/>
                  <a:gd name="connsiteX3" fmla="*/ 2576223 w 4126727"/>
                  <a:gd name="connsiteY3" fmla="*/ 1280160 h 1836752"/>
                  <a:gd name="connsiteX4" fmla="*/ 3267986 w 4126727"/>
                  <a:gd name="connsiteY4" fmla="*/ 1836752 h 1836752"/>
                  <a:gd name="connsiteX5" fmla="*/ 4126727 w 4126727"/>
                  <a:gd name="connsiteY5" fmla="*/ 866693 h 1836752"/>
                  <a:gd name="connsiteX6" fmla="*/ 2782957 w 4126727"/>
                  <a:gd name="connsiteY6" fmla="*/ 0 h 1836752"/>
                  <a:gd name="connsiteX0" fmla="*/ 1375576 w 4126727"/>
                  <a:gd name="connsiteY0" fmla="*/ 326004 h 1836752"/>
                  <a:gd name="connsiteX1" fmla="*/ 0 w 4126727"/>
                  <a:gd name="connsiteY1" fmla="*/ 477079 h 1836752"/>
                  <a:gd name="connsiteX2" fmla="*/ 1574358 w 4126727"/>
                  <a:gd name="connsiteY2" fmla="*/ 898498 h 1836752"/>
                  <a:gd name="connsiteX3" fmla="*/ 2576223 w 4126727"/>
                  <a:gd name="connsiteY3" fmla="*/ 1280160 h 1836752"/>
                  <a:gd name="connsiteX4" fmla="*/ 3267986 w 4126727"/>
                  <a:gd name="connsiteY4" fmla="*/ 1836752 h 1836752"/>
                  <a:gd name="connsiteX5" fmla="*/ 4126727 w 4126727"/>
                  <a:gd name="connsiteY5" fmla="*/ 866693 h 1836752"/>
                  <a:gd name="connsiteX6" fmla="*/ 2782957 w 4126727"/>
                  <a:gd name="connsiteY6" fmla="*/ 0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7" fmla="*/ 1375576 w 4063117"/>
                  <a:gd name="connsiteY7" fmla="*/ 326004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7" fmla="*/ 1375576 w 4063117"/>
                  <a:gd name="connsiteY7" fmla="*/ 326004 h 1836752"/>
                  <a:gd name="connsiteX0" fmla="*/ 1375576 w 4063117"/>
                  <a:gd name="connsiteY0" fmla="*/ 390578 h 1901326"/>
                  <a:gd name="connsiteX1" fmla="*/ 0 w 4063117"/>
                  <a:gd name="connsiteY1" fmla="*/ 541653 h 1901326"/>
                  <a:gd name="connsiteX2" fmla="*/ 1574358 w 4063117"/>
                  <a:gd name="connsiteY2" fmla="*/ 963072 h 1901326"/>
                  <a:gd name="connsiteX3" fmla="*/ 2576223 w 4063117"/>
                  <a:gd name="connsiteY3" fmla="*/ 1344734 h 1901326"/>
                  <a:gd name="connsiteX4" fmla="*/ 3267986 w 4063117"/>
                  <a:gd name="connsiteY4" fmla="*/ 1901326 h 1901326"/>
                  <a:gd name="connsiteX5" fmla="*/ 4063117 w 4063117"/>
                  <a:gd name="connsiteY5" fmla="*/ 994878 h 1901326"/>
                  <a:gd name="connsiteX6" fmla="*/ 2782957 w 4063117"/>
                  <a:gd name="connsiteY6" fmla="*/ 64574 h 1901326"/>
                  <a:gd name="connsiteX7" fmla="*/ 2178658 w 4063117"/>
                  <a:gd name="connsiteY7" fmla="*/ 96380 h 1901326"/>
                  <a:gd name="connsiteX8" fmla="*/ 1375576 w 4063117"/>
                  <a:gd name="connsiteY8" fmla="*/ 390578 h 1901326"/>
                  <a:gd name="connsiteX0" fmla="*/ 1375576 w 4063117"/>
                  <a:gd name="connsiteY0" fmla="*/ 383650 h 1894398"/>
                  <a:gd name="connsiteX1" fmla="*/ 0 w 4063117"/>
                  <a:gd name="connsiteY1" fmla="*/ 534725 h 1894398"/>
                  <a:gd name="connsiteX2" fmla="*/ 1574358 w 4063117"/>
                  <a:gd name="connsiteY2" fmla="*/ 956144 h 1894398"/>
                  <a:gd name="connsiteX3" fmla="*/ 2576223 w 4063117"/>
                  <a:gd name="connsiteY3" fmla="*/ 1337806 h 1894398"/>
                  <a:gd name="connsiteX4" fmla="*/ 3267986 w 4063117"/>
                  <a:gd name="connsiteY4" fmla="*/ 1894398 h 1894398"/>
                  <a:gd name="connsiteX5" fmla="*/ 4063117 w 4063117"/>
                  <a:gd name="connsiteY5" fmla="*/ 987950 h 1894398"/>
                  <a:gd name="connsiteX6" fmla="*/ 2782957 w 4063117"/>
                  <a:gd name="connsiteY6" fmla="*/ 57646 h 1894398"/>
                  <a:gd name="connsiteX7" fmla="*/ 2178658 w 4063117"/>
                  <a:gd name="connsiteY7" fmla="*/ 89452 h 1894398"/>
                  <a:gd name="connsiteX8" fmla="*/ 1375576 w 4063117"/>
                  <a:gd name="connsiteY8" fmla="*/ 383650 h 1894398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7" fmla="*/ 2178658 w 4063117"/>
                  <a:gd name="connsiteY7" fmla="*/ 31806 h 1836752"/>
                  <a:gd name="connsiteX8" fmla="*/ 1375576 w 4063117"/>
                  <a:gd name="connsiteY8" fmla="*/ 326004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7" fmla="*/ 2178658 w 4063117"/>
                  <a:gd name="connsiteY7" fmla="*/ 31806 h 1836752"/>
                  <a:gd name="connsiteX8" fmla="*/ 1375576 w 4063117"/>
                  <a:gd name="connsiteY8" fmla="*/ 326004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7" fmla="*/ 2178658 w 4063117"/>
                  <a:gd name="connsiteY7" fmla="*/ 31806 h 1836752"/>
                  <a:gd name="connsiteX8" fmla="*/ 1375576 w 4063117"/>
                  <a:gd name="connsiteY8" fmla="*/ 326004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7" fmla="*/ 2178658 w 4063117"/>
                  <a:gd name="connsiteY7" fmla="*/ 31806 h 1836752"/>
                  <a:gd name="connsiteX8" fmla="*/ 1375576 w 4063117"/>
                  <a:gd name="connsiteY8" fmla="*/ 326004 h 1836752"/>
                  <a:gd name="connsiteX0" fmla="*/ 1419093 w 4106634"/>
                  <a:gd name="connsiteY0" fmla="*/ 326004 h 1836752"/>
                  <a:gd name="connsiteX1" fmla="*/ 43517 w 4106634"/>
                  <a:gd name="connsiteY1" fmla="*/ 477079 h 1836752"/>
                  <a:gd name="connsiteX2" fmla="*/ 1617875 w 4106634"/>
                  <a:gd name="connsiteY2" fmla="*/ 898498 h 1836752"/>
                  <a:gd name="connsiteX3" fmla="*/ 2619740 w 4106634"/>
                  <a:gd name="connsiteY3" fmla="*/ 1280160 h 1836752"/>
                  <a:gd name="connsiteX4" fmla="*/ 3311503 w 4106634"/>
                  <a:gd name="connsiteY4" fmla="*/ 1836752 h 1836752"/>
                  <a:gd name="connsiteX5" fmla="*/ 4106634 w 4106634"/>
                  <a:gd name="connsiteY5" fmla="*/ 930304 h 1836752"/>
                  <a:gd name="connsiteX6" fmla="*/ 2826474 w 4106634"/>
                  <a:gd name="connsiteY6" fmla="*/ 0 h 1836752"/>
                  <a:gd name="connsiteX7" fmla="*/ 2222175 w 4106634"/>
                  <a:gd name="connsiteY7" fmla="*/ 31806 h 1836752"/>
                  <a:gd name="connsiteX8" fmla="*/ 1419093 w 4106634"/>
                  <a:gd name="connsiteY8" fmla="*/ 326004 h 1836752"/>
                  <a:gd name="connsiteX0" fmla="*/ 1419093 w 4106634"/>
                  <a:gd name="connsiteY0" fmla="*/ 326004 h 1836752"/>
                  <a:gd name="connsiteX1" fmla="*/ 43517 w 4106634"/>
                  <a:gd name="connsiteY1" fmla="*/ 477079 h 1836752"/>
                  <a:gd name="connsiteX2" fmla="*/ 1617875 w 4106634"/>
                  <a:gd name="connsiteY2" fmla="*/ 898498 h 1836752"/>
                  <a:gd name="connsiteX3" fmla="*/ 2619740 w 4106634"/>
                  <a:gd name="connsiteY3" fmla="*/ 1280160 h 1836752"/>
                  <a:gd name="connsiteX4" fmla="*/ 3311503 w 4106634"/>
                  <a:gd name="connsiteY4" fmla="*/ 1836752 h 1836752"/>
                  <a:gd name="connsiteX5" fmla="*/ 4106634 w 4106634"/>
                  <a:gd name="connsiteY5" fmla="*/ 930304 h 1836752"/>
                  <a:gd name="connsiteX6" fmla="*/ 2826474 w 4106634"/>
                  <a:gd name="connsiteY6" fmla="*/ 0 h 1836752"/>
                  <a:gd name="connsiteX7" fmla="*/ 2222175 w 4106634"/>
                  <a:gd name="connsiteY7" fmla="*/ 31806 h 1836752"/>
                  <a:gd name="connsiteX8" fmla="*/ 1419093 w 4106634"/>
                  <a:gd name="connsiteY8" fmla="*/ 326004 h 1836752"/>
                  <a:gd name="connsiteX0" fmla="*/ 1424462 w 4112003"/>
                  <a:gd name="connsiteY0" fmla="*/ 326004 h 1836752"/>
                  <a:gd name="connsiteX1" fmla="*/ 48886 w 4112003"/>
                  <a:gd name="connsiteY1" fmla="*/ 477079 h 1836752"/>
                  <a:gd name="connsiteX2" fmla="*/ 1623244 w 4112003"/>
                  <a:gd name="connsiteY2" fmla="*/ 898498 h 1836752"/>
                  <a:gd name="connsiteX3" fmla="*/ 2625109 w 4112003"/>
                  <a:gd name="connsiteY3" fmla="*/ 1280160 h 1836752"/>
                  <a:gd name="connsiteX4" fmla="*/ 3316872 w 4112003"/>
                  <a:gd name="connsiteY4" fmla="*/ 1836752 h 1836752"/>
                  <a:gd name="connsiteX5" fmla="*/ 4112003 w 4112003"/>
                  <a:gd name="connsiteY5" fmla="*/ 930304 h 1836752"/>
                  <a:gd name="connsiteX6" fmla="*/ 2831843 w 4112003"/>
                  <a:gd name="connsiteY6" fmla="*/ 0 h 1836752"/>
                  <a:gd name="connsiteX7" fmla="*/ 2227544 w 4112003"/>
                  <a:gd name="connsiteY7" fmla="*/ 31806 h 1836752"/>
                  <a:gd name="connsiteX8" fmla="*/ 1424462 w 4112003"/>
                  <a:gd name="connsiteY8" fmla="*/ 326004 h 1836752"/>
                  <a:gd name="connsiteX0" fmla="*/ 1424462 w 4112003"/>
                  <a:gd name="connsiteY0" fmla="*/ 326004 h 1836752"/>
                  <a:gd name="connsiteX1" fmla="*/ 48886 w 4112003"/>
                  <a:gd name="connsiteY1" fmla="*/ 477079 h 1836752"/>
                  <a:gd name="connsiteX2" fmla="*/ 1623244 w 4112003"/>
                  <a:gd name="connsiteY2" fmla="*/ 898498 h 1836752"/>
                  <a:gd name="connsiteX3" fmla="*/ 2132129 w 4112003"/>
                  <a:gd name="connsiteY3" fmla="*/ 993914 h 1836752"/>
                  <a:gd name="connsiteX4" fmla="*/ 2625109 w 4112003"/>
                  <a:gd name="connsiteY4" fmla="*/ 1280160 h 1836752"/>
                  <a:gd name="connsiteX5" fmla="*/ 3316872 w 4112003"/>
                  <a:gd name="connsiteY5" fmla="*/ 1836752 h 1836752"/>
                  <a:gd name="connsiteX6" fmla="*/ 4112003 w 4112003"/>
                  <a:gd name="connsiteY6" fmla="*/ 930304 h 1836752"/>
                  <a:gd name="connsiteX7" fmla="*/ 2831843 w 4112003"/>
                  <a:gd name="connsiteY7" fmla="*/ 0 h 1836752"/>
                  <a:gd name="connsiteX8" fmla="*/ 2227544 w 4112003"/>
                  <a:gd name="connsiteY8" fmla="*/ 31806 h 1836752"/>
                  <a:gd name="connsiteX9" fmla="*/ 1424462 w 4112003"/>
                  <a:gd name="connsiteY9" fmla="*/ 326004 h 1836752"/>
                  <a:gd name="connsiteX0" fmla="*/ 1435225 w 4122766"/>
                  <a:gd name="connsiteY0" fmla="*/ 326004 h 1836752"/>
                  <a:gd name="connsiteX1" fmla="*/ 59649 w 4122766"/>
                  <a:gd name="connsiteY1" fmla="*/ 477079 h 1836752"/>
                  <a:gd name="connsiteX2" fmla="*/ 1634007 w 4122766"/>
                  <a:gd name="connsiteY2" fmla="*/ 898498 h 1836752"/>
                  <a:gd name="connsiteX3" fmla="*/ 2142892 w 4122766"/>
                  <a:gd name="connsiteY3" fmla="*/ 993914 h 1836752"/>
                  <a:gd name="connsiteX4" fmla="*/ 2635872 w 4122766"/>
                  <a:gd name="connsiteY4" fmla="*/ 1280160 h 1836752"/>
                  <a:gd name="connsiteX5" fmla="*/ 3327635 w 4122766"/>
                  <a:gd name="connsiteY5" fmla="*/ 1836752 h 1836752"/>
                  <a:gd name="connsiteX6" fmla="*/ 4122766 w 4122766"/>
                  <a:gd name="connsiteY6" fmla="*/ 930304 h 1836752"/>
                  <a:gd name="connsiteX7" fmla="*/ 2842606 w 4122766"/>
                  <a:gd name="connsiteY7" fmla="*/ 0 h 1836752"/>
                  <a:gd name="connsiteX8" fmla="*/ 2238307 w 4122766"/>
                  <a:gd name="connsiteY8" fmla="*/ 31806 h 1836752"/>
                  <a:gd name="connsiteX9" fmla="*/ 1435225 w 4122766"/>
                  <a:gd name="connsiteY9" fmla="*/ 326004 h 1836752"/>
                  <a:gd name="connsiteX0" fmla="*/ 1435225 w 4122766"/>
                  <a:gd name="connsiteY0" fmla="*/ 326004 h 1836752"/>
                  <a:gd name="connsiteX1" fmla="*/ 59649 w 4122766"/>
                  <a:gd name="connsiteY1" fmla="*/ 477079 h 1836752"/>
                  <a:gd name="connsiteX2" fmla="*/ 1634007 w 4122766"/>
                  <a:gd name="connsiteY2" fmla="*/ 898498 h 1836752"/>
                  <a:gd name="connsiteX3" fmla="*/ 2142892 w 4122766"/>
                  <a:gd name="connsiteY3" fmla="*/ 993914 h 1836752"/>
                  <a:gd name="connsiteX4" fmla="*/ 2635872 w 4122766"/>
                  <a:gd name="connsiteY4" fmla="*/ 1280160 h 1836752"/>
                  <a:gd name="connsiteX5" fmla="*/ 3327635 w 4122766"/>
                  <a:gd name="connsiteY5" fmla="*/ 1836752 h 1836752"/>
                  <a:gd name="connsiteX6" fmla="*/ 4122766 w 4122766"/>
                  <a:gd name="connsiteY6" fmla="*/ 930304 h 1836752"/>
                  <a:gd name="connsiteX7" fmla="*/ 2842606 w 4122766"/>
                  <a:gd name="connsiteY7" fmla="*/ 0 h 1836752"/>
                  <a:gd name="connsiteX8" fmla="*/ 2238307 w 4122766"/>
                  <a:gd name="connsiteY8" fmla="*/ 31806 h 1836752"/>
                  <a:gd name="connsiteX9" fmla="*/ 1435225 w 4122766"/>
                  <a:gd name="connsiteY9" fmla="*/ 326004 h 1836752"/>
                  <a:gd name="connsiteX0" fmla="*/ 1435225 w 4122766"/>
                  <a:gd name="connsiteY0" fmla="*/ 338408 h 1849156"/>
                  <a:gd name="connsiteX1" fmla="*/ 59649 w 4122766"/>
                  <a:gd name="connsiteY1" fmla="*/ 489483 h 1849156"/>
                  <a:gd name="connsiteX2" fmla="*/ 1634007 w 4122766"/>
                  <a:gd name="connsiteY2" fmla="*/ 910902 h 1849156"/>
                  <a:gd name="connsiteX3" fmla="*/ 2142892 w 4122766"/>
                  <a:gd name="connsiteY3" fmla="*/ 1006318 h 1849156"/>
                  <a:gd name="connsiteX4" fmla="*/ 2635872 w 4122766"/>
                  <a:gd name="connsiteY4" fmla="*/ 1292564 h 1849156"/>
                  <a:gd name="connsiteX5" fmla="*/ 3327635 w 4122766"/>
                  <a:gd name="connsiteY5" fmla="*/ 1849156 h 1849156"/>
                  <a:gd name="connsiteX6" fmla="*/ 4122766 w 4122766"/>
                  <a:gd name="connsiteY6" fmla="*/ 942708 h 1849156"/>
                  <a:gd name="connsiteX7" fmla="*/ 2842606 w 4122766"/>
                  <a:gd name="connsiteY7" fmla="*/ 12404 h 1849156"/>
                  <a:gd name="connsiteX8" fmla="*/ 2238307 w 4122766"/>
                  <a:gd name="connsiteY8" fmla="*/ 44210 h 1849156"/>
                  <a:gd name="connsiteX9" fmla="*/ 1435225 w 4122766"/>
                  <a:gd name="connsiteY9" fmla="*/ 338408 h 1849156"/>
                  <a:gd name="connsiteX0" fmla="*/ 1435225 w 4122766"/>
                  <a:gd name="connsiteY0" fmla="*/ 354916 h 1865664"/>
                  <a:gd name="connsiteX1" fmla="*/ 59649 w 4122766"/>
                  <a:gd name="connsiteY1" fmla="*/ 505991 h 1865664"/>
                  <a:gd name="connsiteX2" fmla="*/ 1634007 w 4122766"/>
                  <a:gd name="connsiteY2" fmla="*/ 927410 h 1865664"/>
                  <a:gd name="connsiteX3" fmla="*/ 2142892 w 4122766"/>
                  <a:gd name="connsiteY3" fmla="*/ 1022826 h 1865664"/>
                  <a:gd name="connsiteX4" fmla="*/ 2635872 w 4122766"/>
                  <a:gd name="connsiteY4" fmla="*/ 1309072 h 1865664"/>
                  <a:gd name="connsiteX5" fmla="*/ 3327635 w 4122766"/>
                  <a:gd name="connsiteY5" fmla="*/ 1865664 h 1865664"/>
                  <a:gd name="connsiteX6" fmla="*/ 4122766 w 4122766"/>
                  <a:gd name="connsiteY6" fmla="*/ 959216 h 1865664"/>
                  <a:gd name="connsiteX7" fmla="*/ 2842606 w 4122766"/>
                  <a:gd name="connsiteY7" fmla="*/ 28912 h 1865664"/>
                  <a:gd name="connsiteX8" fmla="*/ 2238307 w 4122766"/>
                  <a:gd name="connsiteY8" fmla="*/ 60718 h 1865664"/>
                  <a:gd name="connsiteX9" fmla="*/ 1435225 w 4122766"/>
                  <a:gd name="connsiteY9" fmla="*/ 354916 h 1865664"/>
                  <a:gd name="connsiteX0" fmla="*/ 1435225 w 4122766"/>
                  <a:gd name="connsiteY0" fmla="*/ 354916 h 1865664"/>
                  <a:gd name="connsiteX1" fmla="*/ 59649 w 4122766"/>
                  <a:gd name="connsiteY1" fmla="*/ 505991 h 1865664"/>
                  <a:gd name="connsiteX2" fmla="*/ 1634007 w 4122766"/>
                  <a:gd name="connsiteY2" fmla="*/ 927410 h 1865664"/>
                  <a:gd name="connsiteX3" fmla="*/ 2142892 w 4122766"/>
                  <a:gd name="connsiteY3" fmla="*/ 1022826 h 1865664"/>
                  <a:gd name="connsiteX4" fmla="*/ 2635872 w 4122766"/>
                  <a:gd name="connsiteY4" fmla="*/ 1309072 h 1865664"/>
                  <a:gd name="connsiteX5" fmla="*/ 3327635 w 4122766"/>
                  <a:gd name="connsiteY5" fmla="*/ 1865664 h 1865664"/>
                  <a:gd name="connsiteX6" fmla="*/ 4122766 w 4122766"/>
                  <a:gd name="connsiteY6" fmla="*/ 959216 h 1865664"/>
                  <a:gd name="connsiteX7" fmla="*/ 2842606 w 4122766"/>
                  <a:gd name="connsiteY7" fmla="*/ 28912 h 1865664"/>
                  <a:gd name="connsiteX8" fmla="*/ 2238307 w 4122766"/>
                  <a:gd name="connsiteY8" fmla="*/ 60718 h 1865664"/>
                  <a:gd name="connsiteX9" fmla="*/ 1435225 w 4122766"/>
                  <a:gd name="connsiteY9" fmla="*/ 354916 h 1865664"/>
                  <a:gd name="connsiteX0" fmla="*/ 1435225 w 4122766"/>
                  <a:gd name="connsiteY0" fmla="*/ 339809 h 1850557"/>
                  <a:gd name="connsiteX1" fmla="*/ 59649 w 4122766"/>
                  <a:gd name="connsiteY1" fmla="*/ 490884 h 1850557"/>
                  <a:gd name="connsiteX2" fmla="*/ 1634007 w 4122766"/>
                  <a:gd name="connsiteY2" fmla="*/ 912303 h 1850557"/>
                  <a:gd name="connsiteX3" fmla="*/ 2142892 w 4122766"/>
                  <a:gd name="connsiteY3" fmla="*/ 1007719 h 1850557"/>
                  <a:gd name="connsiteX4" fmla="*/ 2635872 w 4122766"/>
                  <a:gd name="connsiteY4" fmla="*/ 1293965 h 1850557"/>
                  <a:gd name="connsiteX5" fmla="*/ 3327635 w 4122766"/>
                  <a:gd name="connsiteY5" fmla="*/ 1850557 h 1850557"/>
                  <a:gd name="connsiteX6" fmla="*/ 4122766 w 4122766"/>
                  <a:gd name="connsiteY6" fmla="*/ 944109 h 1850557"/>
                  <a:gd name="connsiteX7" fmla="*/ 2842606 w 4122766"/>
                  <a:gd name="connsiteY7" fmla="*/ 13805 h 1850557"/>
                  <a:gd name="connsiteX8" fmla="*/ 2166745 w 4122766"/>
                  <a:gd name="connsiteY8" fmla="*/ 93319 h 1850557"/>
                  <a:gd name="connsiteX9" fmla="*/ 1435225 w 4122766"/>
                  <a:gd name="connsiteY9" fmla="*/ 339809 h 1850557"/>
                  <a:gd name="connsiteX0" fmla="*/ 1435225 w 4122766"/>
                  <a:gd name="connsiteY0" fmla="*/ 367230 h 1877978"/>
                  <a:gd name="connsiteX1" fmla="*/ 59649 w 4122766"/>
                  <a:gd name="connsiteY1" fmla="*/ 518305 h 1877978"/>
                  <a:gd name="connsiteX2" fmla="*/ 1634007 w 4122766"/>
                  <a:gd name="connsiteY2" fmla="*/ 939724 h 1877978"/>
                  <a:gd name="connsiteX3" fmla="*/ 2142892 w 4122766"/>
                  <a:gd name="connsiteY3" fmla="*/ 1035140 h 1877978"/>
                  <a:gd name="connsiteX4" fmla="*/ 2635872 w 4122766"/>
                  <a:gd name="connsiteY4" fmla="*/ 1321386 h 1877978"/>
                  <a:gd name="connsiteX5" fmla="*/ 3327635 w 4122766"/>
                  <a:gd name="connsiteY5" fmla="*/ 1877978 h 1877978"/>
                  <a:gd name="connsiteX6" fmla="*/ 4122766 w 4122766"/>
                  <a:gd name="connsiteY6" fmla="*/ 971530 h 1877978"/>
                  <a:gd name="connsiteX7" fmla="*/ 2842606 w 4122766"/>
                  <a:gd name="connsiteY7" fmla="*/ 9421 h 1877978"/>
                  <a:gd name="connsiteX8" fmla="*/ 2166745 w 4122766"/>
                  <a:gd name="connsiteY8" fmla="*/ 120740 h 1877978"/>
                  <a:gd name="connsiteX9" fmla="*/ 1435225 w 4122766"/>
                  <a:gd name="connsiteY9" fmla="*/ 367230 h 1877978"/>
                  <a:gd name="connsiteX0" fmla="*/ 1435225 w 4122766"/>
                  <a:gd name="connsiteY0" fmla="*/ 367230 h 1877978"/>
                  <a:gd name="connsiteX1" fmla="*/ 59649 w 4122766"/>
                  <a:gd name="connsiteY1" fmla="*/ 518305 h 1877978"/>
                  <a:gd name="connsiteX2" fmla="*/ 1634007 w 4122766"/>
                  <a:gd name="connsiteY2" fmla="*/ 939724 h 1877978"/>
                  <a:gd name="connsiteX3" fmla="*/ 2142892 w 4122766"/>
                  <a:gd name="connsiteY3" fmla="*/ 1035140 h 1877978"/>
                  <a:gd name="connsiteX4" fmla="*/ 2635872 w 4122766"/>
                  <a:gd name="connsiteY4" fmla="*/ 1321386 h 1877978"/>
                  <a:gd name="connsiteX5" fmla="*/ 3327635 w 4122766"/>
                  <a:gd name="connsiteY5" fmla="*/ 1877978 h 1877978"/>
                  <a:gd name="connsiteX6" fmla="*/ 4122766 w 4122766"/>
                  <a:gd name="connsiteY6" fmla="*/ 971530 h 1877978"/>
                  <a:gd name="connsiteX7" fmla="*/ 2842606 w 4122766"/>
                  <a:gd name="connsiteY7" fmla="*/ 9421 h 1877978"/>
                  <a:gd name="connsiteX8" fmla="*/ 2166745 w 4122766"/>
                  <a:gd name="connsiteY8" fmla="*/ 120740 h 1877978"/>
                  <a:gd name="connsiteX9" fmla="*/ 1435225 w 4122766"/>
                  <a:gd name="connsiteY9" fmla="*/ 367230 h 1877978"/>
                  <a:gd name="connsiteX0" fmla="*/ 1435225 w 4122766"/>
                  <a:gd name="connsiteY0" fmla="*/ 376690 h 1887438"/>
                  <a:gd name="connsiteX1" fmla="*/ 59649 w 4122766"/>
                  <a:gd name="connsiteY1" fmla="*/ 527765 h 1887438"/>
                  <a:gd name="connsiteX2" fmla="*/ 1634007 w 4122766"/>
                  <a:gd name="connsiteY2" fmla="*/ 949184 h 1887438"/>
                  <a:gd name="connsiteX3" fmla="*/ 2142892 w 4122766"/>
                  <a:gd name="connsiteY3" fmla="*/ 1044600 h 1887438"/>
                  <a:gd name="connsiteX4" fmla="*/ 2635872 w 4122766"/>
                  <a:gd name="connsiteY4" fmla="*/ 1330846 h 1887438"/>
                  <a:gd name="connsiteX5" fmla="*/ 3327635 w 4122766"/>
                  <a:gd name="connsiteY5" fmla="*/ 1887438 h 1887438"/>
                  <a:gd name="connsiteX6" fmla="*/ 4122766 w 4122766"/>
                  <a:gd name="connsiteY6" fmla="*/ 980990 h 1887438"/>
                  <a:gd name="connsiteX7" fmla="*/ 2842606 w 4122766"/>
                  <a:gd name="connsiteY7" fmla="*/ 18881 h 1887438"/>
                  <a:gd name="connsiteX8" fmla="*/ 2166745 w 4122766"/>
                  <a:gd name="connsiteY8" fmla="*/ 130200 h 1887438"/>
                  <a:gd name="connsiteX9" fmla="*/ 1435225 w 4122766"/>
                  <a:gd name="connsiteY9" fmla="*/ 376690 h 1887438"/>
                  <a:gd name="connsiteX0" fmla="*/ 1435225 w 4067107"/>
                  <a:gd name="connsiteY0" fmla="*/ 376690 h 1887438"/>
                  <a:gd name="connsiteX1" fmla="*/ 59649 w 4067107"/>
                  <a:gd name="connsiteY1" fmla="*/ 527765 h 1887438"/>
                  <a:gd name="connsiteX2" fmla="*/ 1634007 w 4067107"/>
                  <a:gd name="connsiteY2" fmla="*/ 949184 h 1887438"/>
                  <a:gd name="connsiteX3" fmla="*/ 2142892 w 4067107"/>
                  <a:gd name="connsiteY3" fmla="*/ 1044600 h 1887438"/>
                  <a:gd name="connsiteX4" fmla="*/ 2635872 w 4067107"/>
                  <a:gd name="connsiteY4" fmla="*/ 1330846 h 1887438"/>
                  <a:gd name="connsiteX5" fmla="*/ 3327635 w 4067107"/>
                  <a:gd name="connsiteY5" fmla="*/ 1887438 h 1887438"/>
                  <a:gd name="connsiteX6" fmla="*/ 4067107 w 4067107"/>
                  <a:gd name="connsiteY6" fmla="*/ 1036649 h 1887438"/>
                  <a:gd name="connsiteX7" fmla="*/ 2842606 w 4067107"/>
                  <a:gd name="connsiteY7" fmla="*/ 18881 h 1887438"/>
                  <a:gd name="connsiteX8" fmla="*/ 2166745 w 4067107"/>
                  <a:gd name="connsiteY8" fmla="*/ 130200 h 1887438"/>
                  <a:gd name="connsiteX9" fmla="*/ 1435225 w 4067107"/>
                  <a:gd name="connsiteY9" fmla="*/ 376690 h 1887438"/>
                  <a:gd name="connsiteX0" fmla="*/ 1435225 w 4067107"/>
                  <a:gd name="connsiteY0" fmla="*/ 376690 h 1887438"/>
                  <a:gd name="connsiteX1" fmla="*/ 59649 w 4067107"/>
                  <a:gd name="connsiteY1" fmla="*/ 527765 h 1887438"/>
                  <a:gd name="connsiteX2" fmla="*/ 1634007 w 4067107"/>
                  <a:gd name="connsiteY2" fmla="*/ 949184 h 1887438"/>
                  <a:gd name="connsiteX3" fmla="*/ 2142892 w 4067107"/>
                  <a:gd name="connsiteY3" fmla="*/ 1044600 h 1887438"/>
                  <a:gd name="connsiteX4" fmla="*/ 2635872 w 4067107"/>
                  <a:gd name="connsiteY4" fmla="*/ 1330846 h 1887438"/>
                  <a:gd name="connsiteX5" fmla="*/ 3327635 w 4067107"/>
                  <a:gd name="connsiteY5" fmla="*/ 1887438 h 1887438"/>
                  <a:gd name="connsiteX6" fmla="*/ 4067107 w 4067107"/>
                  <a:gd name="connsiteY6" fmla="*/ 1036649 h 1887438"/>
                  <a:gd name="connsiteX7" fmla="*/ 2842606 w 4067107"/>
                  <a:gd name="connsiteY7" fmla="*/ 18881 h 1887438"/>
                  <a:gd name="connsiteX8" fmla="*/ 2166745 w 4067107"/>
                  <a:gd name="connsiteY8" fmla="*/ 130200 h 1887438"/>
                  <a:gd name="connsiteX9" fmla="*/ 1435225 w 4067107"/>
                  <a:gd name="connsiteY9" fmla="*/ 376690 h 1887438"/>
                  <a:gd name="connsiteX0" fmla="*/ 1435225 w 4067107"/>
                  <a:gd name="connsiteY0" fmla="*/ 376690 h 1887438"/>
                  <a:gd name="connsiteX1" fmla="*/ 59649 w 4067107"/>
                  <a:gd name="connsiteY1" fmla="*/ 527765 h 1887438"/>
                  <a:gd name="connsiteX2" fmla="*/ 1634007 w 4067107"/>
                  <a:gd name="connsiteY2" fmla="*/ 949184 h 1887438"/>
                  <a:gd name="connsiteX3" fmla="*/ 2142892 w 4067107"/>
                  <a:gd name="connsiteY3" fmla="*/ 1044600 h 1887438"/>
                  <a:gd name="connsiteX4" fmla="*/ 2548408 w 4067107"/>
                  <a:gd name="connsiteY4" fmla="*/ 1275187 h 1887438"/>
                  <a:gd name="connsiteX5" fmla="*/ 3327635 w 4067107"/>
                  <a:gd name="connsiteY5" fmla="*/ 1887438 h 1887438"/>
                  <a:gd name="connsiteX6" fmla="*/ 4067107 w 4067107"/>
                  <a:gd name="connsiteY6" fmla="*/ 1036649 h 1887438"/>
                  <a:gd name="connsiteX7" fmla="*/ 2842606 w 4067107"/>
                  <a:gd name="connsiteY7" fmla="*/ 18881 h 1887438"/>
                  <a:gd name="connsiteX8" fmla="*/ 2166745 w 4067107"/>
                  <a:gd name="connsiteY8" fmla="*/ 130200 h 1887438"/>
                  <a:gd name="connsiteX9" fmla="*/ 1435225 w 4067107"/>
                  <a:gd name="connsiteY9" fmla="*/ 376690 h 1887438"/>
                  <a:gd name="connsiteX0" fmla="*/ 1435225 w 4067107"/>
                  <a:gd name="connsiteY0" fmla="*/ 376690 h 1927194"/>
                  <a:gd name="connsiteX1" fmla="*/ 59649 w 4067107"/>
                  <a:gd name="connsiteY1" fmla="*/ 527765 h 1927194"/>
                  <a:gd name="connsiteX2" fmla="*/ 1634007 w 4067107"/>
                  <a:gd name="connsiteY2" fmla="*/ 949184 h 1927194"/>
                  <a:gd name="connsiteX3" fmla="*/ 2142892 w 4067107"/>
                  <a:gd name="connsiteY3" fmla="*/ 1044600 h 1927194"/>
                  <a:gd name="connsiteX4" fmla="*/ 2548408 w 4067107"/>
                  <a:gd name="connsiteY4" fmla="*/ 1275187 h 1927194"/>
                  <a:gd name="connsiteX5" fmla="*/ 3089096 w 4067107"/>
                  <a:gd name="connsiteY5" fmla="*/ 1927194 h 1927194"/>
                  <a:gd name="connsiteX6" fmla="*/ 4067107 w 4067107"/>
                  <a:gd name="connsiteY6" fmla="*/ 1036649 h 1927194"/>
                  <a:gd name="connsiteX7" fmla="*/ 2842606 w 4067107"/>
                  <a:gd name="connsiteY7" fmla="*/ 18881 h 1927194"/>
                  <a:gd name="connsiteX8" fmla="*/ 2166745 w 4067107"/>
                  <a:gd name="connsiteY8" fmla="*/ 130200 h 1927194"/>
                  <a:gd name="connsiteX9" fmla="*/ 1435225 w 4067107"/>
                  <a:gd name="connsiteY9" fmla="*/ 376690 h 1927194"/>
                  <a:gd name="connsiteX0" fmla="*/ 1435225 w 4067107"/>
                  <a:gd name="connsiteY0" fmla="*/ 376690 h 1927194"/>
                  <a:gd name="connsiteX1" fmla="*/ 59649 w 4067107"/>
                  <a:gd name="connsiteY1" fmla="*/ 527765 h 1927194"/>
                  <a:gd name="connsiteX2" fmla="*/ 1634007 w 4067107"/>
                  <a:gd name="connsiteY2" fmla="*/ 949184 h 1927194"/>
                  <a:gd name="connsiteX3" fmla="*/ 2142892 w 4067107"/>
                  <a:gd name="connsiteY3" fmla="*/ 1044600 h 1927194"/>
                  <a:gd name="connsiteX4" fmla="*/ 2548408 w 4067107"/>
                  <a:gd name="connsiteY4" fmla="*/ 1275187 h 1927194"/>
                  <a:gd name="connsiteX5" fmla="*/ 3256074 w 4067107"/>
                  <a:gd name="connsiteY5" fmla="*/ 1927194 h 1927194"/>
                  <a:gd name="connsiteX6" fmla="*/ 4067107 w 4067107"/>
                  <a:gd name="connsiteY6" fmla="*/ 1036649 h 1927194"/>
                  <a:gd name="connsiteX7" fmla="*/ 2842606 w 4067107"/>
                  <a:gd name="connsiteY7" fmla="*/ 18881 h 1927194"/>
                  <a:gd name="connsiteX8" fmla="*/ 2166745 w 4067107"/>
                  <a:gd name="connsiteY8" fmla="*/ 130200 h 1927194"/>
                  <a:gd name="connsiteX9" fmla="*/ 1435225 w 4067107"/>
                  <a:gd name="connsiteY9" fmla="*/ 376690 h 1927194"/>
                  <a:gd name="connsiteX0" fmla="*/ 1435225 w 4067107"/>
                  <a:gd name="connsiteY0" fmla="*/ 376690 h 1927194"/>
                  <a:gd name="connsiteX1" fmla="*/ 59649 w 4067107"/>
                  <a:gd name="connsiteY1" fmla="*/ 527765 h 1927194"/>
                  <a:gd name="connsiteX2" fmla="*/ 1634007 w 4067107"/>
                  <a:gd name="connsiteY2" fmla="*/ 949184 h 1927194"/>
                  <a:gd name="connsiteX3" fmla="*/ 2142892 w 4067107"/>
                  <a:gd name="connsiteY3" fmla="*/ 1044600 h 1927194"/>
                  <a:gd name="connsiteX4" fmla="*/ 2476846 w 4067107"/>
                  <a:gd name="connsiteY4" fmla="*/ 1378554 h 1927194"/>
                  <a:gd name="connsiteX5" fmla="*/ 3256074 w 4067107"/>
                  <a:gd name="connsiteY5" fmla="*/ 1927194 h 1927194"/>
                  <a:gd name="connsiteX6" fmla="*/ 4067107 w 4067107"/>
                  <a:gd name="connsiteY6" fmla="*/ 1036649 h 1927194"/>
                  <a:gd name="connsiteX7" fmla="*/ 2842606 w 4067107"/>
                  <a:gd name="connsiteY7" fmla="*/ 18881 h 1927194"/>
                  <a:gd name="connsiteX8" fmla="*/ 2166745 w 4067107"/>
                  <a:gd name="connsiteY8" fmla="*/ 130200 h 1927194"/>
                  <a:gd name="connsiteX9" fmla="*/ 1435225 w 4067107"/>
                  <a:gd name="connsiteY9" fmla="*/ 376690 h 1927194"/>
                  <a:gd name="connsiteX0" fmla="*/ 1435225 w 4067107"/>
                  <a:gd name="connsiteY0" fmla="*/ 376690 h 1927194"/>
                  <a:gd name="connsiteX1" fmla="*/ 59649 w 4067107"/>
                  <a:gd name="connsiteY1" fmla="*/ 527765 h 1927194"/>
                  <a:gd name="connsiteX2" fmla="*/ 1634007 w 4067107"/>
                  <a:gd name="connsiteY2" fmla="*/ 949184 h 1927194"/>
                  <a:gd name="connsiteX3" fmla="*/ 2142892 w 4067107"/>
                  <a:gd name="connsiteY3" fmla="*/ 1044600 h 1927194"/>
                  <a:gd name="connsiteX4" fmla="*/ 2476846 w 4067107"/>
                  <a:gd name="connsiteY4" fmla="*/ 1378554 h 1927194"/>
                  <a:gd name="connsiteX5" fmla="*/ 3256074 w 4067107"/>
                  <a:gd name="connsiteY5" fmla="*/ 1927194 h 1927194"/>
                  <a:gd name="connsiteX6" fmla="*/ 4067107 w 4067107"/>
                  <a:gd name="connsiteY6" fmla="*/ 1036649 h 1927194"/>
                  <a:gd name="connsiteX7" fmla="*/ 2842606 w 4067107"/>
                  <a:gd name="connsiteY7" fmla="*/ 18881 h 1927194"/>
                  <a:gd name="connsiteX8" fmla="*/ 2166745 w 4067107"/>
                  <a:gd name="connsiteY8" fmla="*/ 130200 h 1927194"/>
                  <a:gd name="connsiteX9" fmla="*/ 1435225 w 4067107"/>
                  <a:gd name="connsiteY9" fmla="*/ 376690 h 1927194"/>
                  <a:gd name="connsiteX0" fmla="*/ 1435225 w 4067107"/>
                  <a:gd name="connsiteY0" fmla="*/ 376690 h 1747240"/>
                  <a:gd name="connsiteX1" fmla="*/ 59649 w 4067107"/>
                  <a:gd name="connsiteY1" fmla="*/ 527765 h 1747240"/>
                  <a:gd name="connsiteX2" fmla="*/ 1634007 w 4067107"/>
                  <a:gd name="connsiteY2" fmla="*/ 949184 h 1747240"/>
                  <a:gd name="connsiteX3" fmla="*/ 2142892 w 4067107"/>
                  <a:gd name="connsiteY3" fmla="*/ 1044600 h 1747240"/>
                  <a:gd name="connsiteX4" fmla="*/ 2476846 w 4067107"/>
                  <a:gd name="connsiteY4" fmla="*/ 1378554 h 1747240"/>
                  <a:gd name="connsiteX5" fmla="*/ 3004138 w 4067107"/>
                  <a:gd name="connsiteY5" fmla="*/ 1747240 h 1747240"/>
                  <a:gd name="connsiteX6" fmla="*/ 4067107 w 4067107"/>
                  <a:gd name="connsiteY6" fmla="*/ 1036649 h 1747240"/>
                  <a:gd name="connsiteX7" fmla="*/ 2842606 w 4067107"/>
                  <a:gd name="connsiteY7" fmla="*/ 18881 h 1747240"/>
                  <a:gd name="connsiteX8" fmla="*/ 2166745 w 4067107"/>
                  <a:gd name="connsiteY8" fmla="*/ 130200 h 1747240"/>
                  <a:gd name="connsiteX9" fmla="*/ 1435225 w 4067107"/>
                  <a:gd name="connsiteY9" fmla="*/ 376690 h 1747240"/>
                  <a:gd name="connsiteX0" fmla="*/ 1435225 w 3887153"/>
                  <a:gd name="connsiteY0" fmla="*/ 376690 h 1747240"/>
                  <a:gd name="connsiteX1" fmla="*/ 59649 w 3887153"/>
                  <a:gd name="connsiteY1" fmla="*/ 527765 h 1747240"/>
                  <a:gd name="connsiteX2" fmla="*/ 1634007 w 3887153"/>
                  <a:gd name="connsiteY2" fmla="*/ 949184 h 1747240"/>
                  <a:gd name="connsiteX3" fmla="*/ 2142892 w 3887153"/>
                  <a:gd name="connsiteY3" fmla="*/ 1044600 h 1747240"/>
                  <a:gd name="connsiteX4" fmla="*/ 2476846 w 3887153"/>
                  <a:gd name="connsiteY4" fmla="*/ 1378554 h 1747240"/>
                  <a:gd name="connsiteX5" fmla="*/ 3004138 w 3887153"/>
                  <a:gd name="connsiteY5" fmla="*/ 1747240 h 1747240"/>
                  <a:gd name="connsiteX6" fmla="*/ 3887153 w 3887153"/>
                  <a:gd name="connsiteY6" fmla="*/ 784714 h 1747240"/>
                  <a:gd name="connsiteX7" fmla="*/ 2842606 w 3887153"/>
                  <a:gd name="connsiteY7" fmla="*/ 18881 h 1747240"/>
                  <a:gd name="connsiteX8" fmla="*/ 2166745 w 3887153"/>
                  <a:gd name="connsiteY8" fmla="*/ 130200 h 1747240"/>
                  <a:gd name="connsiteX9" fmla="*/ 1435225 w 3887153"/>
                  <a:gd name="connsiteY9" fmla="*/ 376690 h 1747240"/>
                  <a:gd name="connsiteX0" fmla="*/ 1435225 w 3887153"/>
                  <a:gd name="connsiteY0" fmla="*/ 376690 h 1747240"/>
                  <a:gd name="connsiteX1" fmla="*/ 59649 w 3887153"/>
                  <a:gd name="connsiteY1" fmla="*/ 527765 h 1747240"/>
                  <a:gd name="connsiteX2" fmla="*/ 1634007 w 3887153"/>
                  <a:gd name="connsiteY2" fmla="*/ 949184 h 1747240"/>
                  <a:gd name="connsiteX3" fmla="*/ 2142892 w 3887153"/>
                  <a:gd name="connsiteY3" fmla="*/ 1044600 h 1747240"/>
                  <a:gd name="connsiteX4" fmla="*/ 2476846 w 3887153"/>
                  <a:gd name="connsiteY4" fmla="*/ 1378554 h 1747240"/>
                  <a:gd name="connsiteX5" fmla="*/ 2806187 w 3887153"/>
                  <a:gd name="connsiteY5" fmla="*/ 1747240 h 1747240"/>
                  <a:gd name="connsiteX6" fmla="*/ 3887153 w 3887153"/>
                  <a:gd name="connsiteY6" fmla="*/ 784714 h 1747240"/>
                  <a:gd name="connsiteX7" fmla="*/ 2842606 w 3887153"/>
                  <a:gd name="connsiteY7" fmla="*/ 18881 h 1747240"/>
                  <a:gd name="connsiteX8" fmla="*/ 2166745 w 3887153"/>
                  <a:gd name="connsiteY8" fmla="*/ 130200 h 1747240"/>
                  <a:gd name="connsiteX9" fmla="*/ 1435225 w 3887153"/>
                  <a:gd name="connsiteY9" fmla="*/ 376690 h 1747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887153" h="1747240">
                    <a:moveTo>
                      <a:pt x="1435225" y="376690"/>
                    </a:moveTo>
                    <a:cubicBezTo>
                      <a:pt x="921041" y="355486"/>
                      <a:pt x="168317" y="374040"/>
                      <a:pt x="59649" y="527765"/>
                    </a:cubicBezTo>
                    <a:cubicBezTo>
                      <a:pt x="-282257" y="890874"/>
                      <a:pt x="926341" y="920030"/>
                      <a:pt x="1634007" y="949184"/>
                    </a:cubicBezTo>
                    <a:cubicBezTo>
                      <a:pt x="1755927" y="988940"/>
                      <a:pt x="2020972" y="1004844"/>
                      <a:pt x="2142892" y="1044600"/>
                    </a:cubicBezTo>
                    <a:lnTo>
                      <a:pt x="2476846" y="1378554"/>
                    </a:lnTo>
                    <a:lnTo>
                      <a:pt x="2806187" y="1747240"/>
                    </a:lnTo>
                    <a:lnTo>
                      <a:pt x="3887153" y="784714"/>
                    </a:lnTo>
                    <a:cubicBezTo>
                      <a:pt x="3502840" y="495816"/>
                      <a:pt x="3512746" y="372650"/>
                      <a:pt x="2842606" y="18881"/>
                    </a:cubicBezTo>
                    <a:cubicBezTo>
                      <a:pt x="2541783" y="-38103"/>
                      <a:pt x="2417210" y="44060"/>
                      <a:pt x="2166745" y="130200"/>
                    </a:cubicBezTo>
                    <a:cubicBezTo>
                      <a:pt x="1932182" y="184534"/>
                      <a:pt x="1811587" y="315730"/>
                      <a:pt x="1435225" y="37669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Freeform 19">
                <a:extLst>
                  <a:ext uri="{FF2B5EF4-FFF2-40B4-BE49-F238E27FC236}">
                    <a16:creationId xmlns:a16="http://schemas.microsoft.com/office/drawing/2014/main" id="{5ADD6B09-F150-4B20-A7FF-9DC706C8A919}"/>
                  </a:ext>
                </a:extLst>
              </p:cNvPr>
              <p:cNvSpPr/>
              <p:nvPr/>
            </p:nvSpPr>
            <p:spPr>
              <a:xfrm flipH="1">
                <a:off x="2156087" y="2217893"/>
                <a:ext cx="1545584" cy="794676"/>
              </a:xfrm>
              <a:custGeom>
                <a:avLst/>
                <a:gdLst>
                  <a:gd name="connsiteX0" fmla="*/ 1288111 w 3347499"/>
                  <a:gd name="connsiteY0" fmla="*/ 620202 h 1995778"/>
                  <a:gd name="connsiteX1" fmla="*/ 659958 w 3347499"/>
                  <a:gd name="connsiteY1" fmla="*/ 95416 h 1995778"/>
                  <a:gd name="connsiteX2" fmla="*/ 373711 w 3347499"/>
                  <a:gd name="connsiteY2" fmla="*/ 39757 h 1995778"/>
                  <a:gd name="connsiteX3" fmla="*/ 119270 w 3347499"/>
                  <a:gd name="connsiteY3" fmla="*/ 0 h 1995778"/>
                  <a:gd name="connsiteX4" fmla="*/ 111318 w 3347499"/>
                  <a:gd name="connsiteY4" fmla="*/ 151075 h 1995778"/>
                  <a:gd name="connsiteX5" fmla="*/ 0 w 3347499"/>
                  <a:gd name="connsiteY5" fmla="*/ 214686 h 1995778"/>
                  <a:gd name="connsiteX6" fmla="*/ 779228 w 3347499"/>
                  <a:gd name="connsiteY6" fmla="*/ 1264258 h 1995778"/>
                  <a:gd name="connsiteX7" fmla="*/ 1900362 w 3347499"/>
                  <a:gd name="connsiteY7" fmla="*/ 1995778 h 1995778"/>
                  <a:gd name="connsiteX8" fmla="*/ 3347499 w 3347499"/>
                  <a:gd name="connsiteY8" fmla="*/ 1653872 h 1995778"/>
                  <a:gd name="connsiteX9" fmla="*/ 1288111 w 3347499"/>
                  <a:gd name="connsiteY9" fmla="*/ 620202 h 1995778"/>
                  <a:gd name="connsiteX0" fmla="*/ 1288111 w 3347499"/>
                  <a:gd name="connsiteY0" fmla="*/ 620202 h 1995778"/>
                  <a:gd name="connsiteX1" fmla="*/ 659958 w 3347499"/>
                  <a:gd name="connsiteY1" fmla="*/ 95416 h 1995778"/>
                  <a:gd name="connsiteX2" fmla="*/ 373711 w 3347499"/>
                  <a:gd name="connsiteY2" fmla="*/ 39757 h 1995778"/>
                  <a:gd name="connsiteX3" fmla="*/ 119270 w 3347499"/>
                  <a:gd name="connsiteY3" fmla="*/ 0 h 1995778"/>
                  <a:gd name="connsiteX4" fmla="*/ 111318 w 3347499"/>
                  <a:gd name="connsiteY4" fmla="*/ 151075 h 1995778"/>
                  <a:gd name="connsiteX5" fmla="*/ 0 w 3347499"/>
                  <a:gd name="connsiteY5" fmla="*/ 214686 h 1995778"/>
                  <a:gd name="connsiteX6" fmla="*/ 779228 w 3347499"/>
                  <a:gd name="connsiteY6" fmla="*/ 1264258 h 1995778"/>
                  <a:gd name="connsiteX7" fmla="*/ 1900362 w 3347499"/>
                  <a:gd name="connsiteY7" fmla="*/ 1995778 h 1995778"/>
                  <a:gd name="connsiteX8" fmla="*/ 3347499 w 3347499"/>
                  <a:gd name="connsiteY8" fmla="*/ 1653872 h 1995778"/>
                  <a:gd name="connsiteX9" fmla="*/ 1288111 w 3347499"/>
                  <a:gd name="connsiteY9" fmla="*/ 620202 h 1995778"/>
                  <a:gd name="connsiteX0" fmla="*/ 1304013 w 3347499"/>
                  <a:gd name="connsiteY0" fmla="*/ 652007 h 1995778"/>
                  <a:gd name="connsiteX1" fmla="*/ 659958 w 3347499"/>
                  <a:gd name="connsiteY1" fmla="*/ 95416 h 1995778"/>
                  <a:gd name="connsiteX2" fmla="*/ 373711 w 3347499"/>
                  <a:gd name="connsiteY2" fmla="*/ 39757 h 1995778"/>
                  <a:gd name="connsiteX3" fmla="*/ 119270 w 3347499"/>
                  <a:gd name="connsiteY3" fmla="*/ 0 h 1995778"/>
                  <a:gd name="connsiteX4" fmla="*/ 111318 w 3347499"/>
                  <a:gd name="connsiteY4" fmla="*/ 151075 h 1995778"/>
                  <a:gd name="connsiteX5" fmla="*/ 0 w 3347499"/>
                  <a:gd name="connsiteY5" fmla="*/ 214686 h 1995778"/>
                  <a:gd name="connsiteX6" fmla="*/ 779228 w 3347499"/>
                  <a:gd name="connsiteY6" fmla="*/ 1264258 h 1995778"/>
                  <a:gd name="connsiteX7" fmla="*/ 1900362 w 3347499"/>
                  <a:gd name="connsiteY7" fmla="*/ 1995778 h 1995778"/>
                  <a:gd name="connsiteX8" fmla="*/ 3347499 w 3347499"/>
                  <a:gd name="connsiteY8" fmla="*/ 1653872 h 1995778"/>
                  <a:gd name="connsiteX9" fmla="*/ 1304013 w 3347499"/>
                  <a:gd name="connsiteY9" fmla="*/ 652007 h 1995778"/>
                  <a:gd name="connsiteX0" fmla="*/ 1304013 w 3347499"/>
                  <a:gd name="connsiteY0" fmla="*/ 652007 h 1995778"/>
                  <a:gd name="connsiteX1" fmla="*/ 659958 w 3347499"/>
                  <a:gd name="connsiteY1" fmla="*/ 95416 h 1995778"/>
                  <a:gd name="connsiteX2" fmla="*/ 373711 w 3347499"/>
                  <a:gd name="connsiteY2" fmla="*/ 39757 h 1995778"/>
                  <a:gd name="connsiteX3" fmla="*/ 119270 w 3347499"/>
                  <a:gd name="connsiteY3" fmla="*/ 0 h 1995778"/>
                  <a:gd name="connsiteX4" fmla="*/ 111318 w 3347499"/>
                  <a:gd name="connsiteY4" fmla="*/ 151075 h 1995778"/>
                  <a:gd name="connsiteX5" fmla="*/ 0 w 3347499"/>
                  <a:gd name="connsiteY5" fmla="*/ 214686 h 1995778"/>
                  <a:gd name="connsiteX6" fmla="*/ 779228 w 3347499"/>
                  <a:gd name="connsiteY6" fmla="*/ 1264258 h 1995778"/>
                  <a:gd name="connsiteX7" fmla="*/ 1900362 w 3347499"/>
                  <a:gd name="connsiteY7" fmla="*/ 1995778 h 1995778"/>
                  <a:gd name="connsiteX8" fmla="*/ 3347499 w 3347499"/>
                  <a:gd name="connsiteY8" fmla="*/ 1653872 h 1995778"/>
                  <a:gd name="connsiteX9" fmla="*/ 1304013 w 3347499"/>
                  <a:gd name="connsiteY9" fmla="*/ 652007 h 1995778"/>
                  <a:gd name="connsiteX0" fmla="*/ 1304013 w 3347499"/>
                  <a:gd name="connsiteY0" fmla="*/ 635267 h 1979038"/>
                  <a:gd name="connsiteX1" fmla="*/ 659958 w 3347499"/>
                  <a:gd name="connsiteY1" fmla="*/ 78676 h 1979038"/>
                  <a:gd name="connsiteX2" fmla="*/ 373711 w 3347499"/>
                  <a:gd name="connsiteY2" fmla="*/ 23017 h 1979038"/>
                  <a:gd name="connsiteX3" fmla="*/ 95416 w 3347499"/>
                  <a:gd name="connsiteY3" fmla="*/ 38919 h 1979038"/>
                  <a:gd name="connsiteX4" fmla="*/ 111318 w 3347499"/>
                  <a:gd name="connsiteY4" fmla="*/ 134335 h 1979038"/>
                  <a:gd name="connsiteX5" fmla="*/ 0 w 3347499"/>
                  <a:gd name="connsiteY5" fmla="*/ 197946 h 1979038"/>
                  <a:gd name="connsiteX6" fmla="*/ 779228 w 3347499"/>
                  <a:gd name="connsiteY6" fmla="*/ 1247518 h 1979038"/>
                  <a:gd name="connsiteX7" fmla="*/ 1900362 w 3347499"/>
                  <a:gd name="connsiteY7" fmla="*/ 1979038 h 1979038"/>
                  <a:gd name="connsiteX8" fmla="*/ 3347499 w 3347499"/>
                  <a:gd name="connsiteY8" fmla="*/ 1637132 h 1979038"/>
                  <a:gd name="connsiteX9" fmla="*/ 1304013 w 3347499"/>
                  <a:gd name="connsiteY9" fmla="*/ 635267 h 1979038"/>
                  <a:gd name="connsiteX0" fmla="*/ 1304013 w 3347499"/>
                  <a:gd name="connsiteY0" fmla="*/ 654838 h 1998609"/>
                  <a:gd name="connsiteX1" fmla="*/ 659958 w 3347499"/>
                  <a:gd name="connsiteY1" fmla="*/ 98247 h 1998609"/>
                  <a:gd name="connsiteX2" fmla="*/ 373711 w 3347499"/>
                  <a:gd name="connsiteY2" fmla="*/ 42588 h 1998609"/>
                  <a:gd name="connsiteX3" fmla="*/ 95416 w 3347499"/>
                  <a:gd name="connsiteY3" fmla="*/ 58490 h 1998609"/>
                  <a:gd name="connsiteX4" fmla="*/ 111318 w 3347499"/>
                  <a:gd name="connsiteY4" fmla="*/ 153906 h 1998609"/>
                  <a:gd name="connsiteX5" fmla="*/ 0 w 3347499"/>
                  <a:gd name="connsiteY5" fmla="*/ 217517 h 1998609"/>
                  <a:gd name="connsiteX6" fmla="*/ 779228 w 3347499"/>
                  <a:gd name="connsiteY6" fmla="*/ 1267089 h 1998609"/>
                  <a:gd name="connsiteX7" fmla="*/ 1900362 w 3347499"/>
                  <a:gd name="connsiteY7" fmla="*/ 1998609 h 1998609"/>
                  <a:gd name="connsiteX8" fmla="*/ 3347499 w 3347499"/>
                  <a:gd name="connsiteY8" fmla="*/ 1656703 h 1998609"/>
                  <a:gd name="connsiteX9" fmla="*/ 1304013 w 3347499"/>
                  <a:gd name="connsiteY9" fmla="*/ 654838 h 1998609"/>
                  <a:gd name="connsiteX0" fmla="*/ 1304013 w 3347499"/>
                  <a:gd name="connsiteY0" fmla="*/ 654838 h 1998609"/>
                  <a:gd name="connsiteX1" fmla="*/ 659958 w 3347499"/>
                  <a:gd name="connsiteY1" fmla="*/ 98247 h 1998609"/>
                  <a:gd name="connsiteX2" fmla="*/ 373711 w 3347499"/>
                  <a:gd name="connsiteY2" fmla="*/ 42588 h 1998609"/>
                  <a:gd name="connsiteX3" fmla="*/ 95416 w 3347499"/>
                  <a:gd name="connsiteY3" fmla="*/ 58490 h 1998609"/>
                  <a:gd name="connsiteX4" fmla="*/ 174928 w 3347499"/>
                  <a:gd name="connsiteY4" fmla="*/ 177759 h 1998609"/>
                  <a:gd name="connsiteX5" fmla="*/ 0 w 3347499"/>
                  <a:gd name="connsiteY5" fmla="*/ 217517 h 1998609"/>
                  <a:gd name="connsiteX6" fmla="*/ 779228 w 3347499"/>
                  <a:gd name="connsiteY6" fmla="*/ 1267089 h 1998609"/>
                  <a:gd name="connsiteX7" fmla="*/ 1900362 w 3347499"/>
                  <a:gd name="connsiteY7" fmla="*/ 1998609 h 1998609"/>
                  <a:gd name="connsiteX8" fmla="*/ 3347499 w 3347499"/>
                  <a:gd name="connsiteY8" fmla="*/ 1656703 h 1998609"/>
                  <a:gd name="connsiteX9" fmla="*/ 1304013 w 3347499"/>
                  <a:gd name="connsiteY9" fmla="*/ 654838 h 1998609"/>
                  <a:gd name="connsiteX0" fmla="*/ 1304013 w 3347499"/>
                  <a:gd name="connsiteY0" fmla="*/ 654838 h 1998609"/>
                  <a:gd name="connsiteX1" fmla="*/ 659958 w 3347499"/>
                  <a:gd name="connsiteY1" fmla="*/ 98247 h 1998609"/>
                  <a:gd name="connsiteX2" fmla="*/ 373711 w 3347499"/>
                  <a:gd name="connsiteY2" fmla="*/ 42588 h 1998609"/>
                  <a:gd name="connsiteX3" fmla="*/ 95416 w 3347499"/>
                  <a:gd name="connsiteY3" fmla="*/ 58490 h 1998609"/>
                  <a:gd name="connsiteX4" fmla="*/ 174928 w 3347499"/>
                  <a:gd name="connsiteY4" fmla="*/ 177759 h 1998609"/>
                  <a:gd name="connsiteX5" fmla="*/ 0 w 3347499"/>
                  <a:gd name="connsiteY5" fmla="*/ 217517 h 1998609"/>
                  <a:gd name="connsiteX6" fmla="*/ 811033 w 3347499"/>
                  <a:gd name="connsiteY6" fmla="*/ 1243235 h 1998609"/>
                  <a:gd name="connsiteX7" fmla="*/ 1900362 w 3347499"/>
                  <a:gd name="connsiteY7" fmla="*/ 1998609 h 1998609"/>
                  <a:gd name="connsiteX8" fmla="*/ 3347499 w 3347499"/>
                  <a:gd name="connsiteY8" fmla="*/ 1656703 h 1998609"/>
                  <a:gd name="connsiteX9" fmla="*/ 1304013 w 3347499"/>
                  <a:gd name="connsiteY9" fmla="*/ 654838 h 1998609"/>
                  <a:gd name="connsiteX0" fmla="*/ 1304013 w 3347499"/>
                  <a:gd name="connsiteY0" fmla="*/ 654838 h 1863437"/>
                  <a:gd name="connsiteX1" fmla="*/ 659958 w 3347499"/>
                  <a:gd name="connsiteY1" fmla="*/ 98247 h 1863437"/>
                  <a:gd name="connsiteX2" fmla="*/ 373711 w 3347499"/>
                  <a:gd name="connsiteY2" fmla="*/ 42588 h 1863437"/>
                  <a:gd name="connsiteX3" fmla="*/ 95416 w 3347499"/>
                  <a:gd name="connsiteY3" fmla="*/ 58490 h 1863437"/>
                  <a:gd name="connsiteX4" fmla="*/ 174928 w 3347499"/>
                  <a:gd name="connsiteY4" fmla="*/ 177759 h 1863437"/>
                  <a:gd name="connsiteX5" fmla="*/ 0 w 3347499"/>
                  <a:gd name="connsiteY5" fmla="*/ 217517 h 1863437"/>
                  <a:gd name="connsiteX6" fmla="*/ 811033 w 3347499"/>
                  <a:gd name="connsiteY6" fmla="*/ 1243235 h 1863437"/>
                  <a:gd name="connsiteX7" fmla="*/ 1924216 w 3347499"/>
                  <a:gd name="connsiteY7" fmla="*/ 1863437 h 1863437"/>
                  <a:gd name="connsiteX8" fmla="*/ 3347499 w 3347499"/>
                  <a:gd name="connsiteY8" fmla="*/ 1656703 h 1863437"/>
                  <a:gd name="connsiteX9" fmla="*/ 1304013 w 3347499"/>
                  <a:gd name="connsiteY9" fmla="*/ 654838 h 1863437"/>
                  <a:gd name="connsiteX0" fmla="*/ 1304013 w 3347499"/>
                  <a:gd name="connsiteY0" fmla="*/ 654838 h 1982707"/>
                  <a:gd name="connsiteX1" fmla="*/ 659958 w 3347499"/>
                  <a:gd name="connsiteY1" fmla="*/ 98247 h 1982707"/>
                  <a:gd name="connsiteX2" fmla="*/ 373711 w 3347499"/>
                  <a:gd name="connsiteY2" fmla="*/ 42588 h 1982707"/>
                  <a:gd name="connsiteX3" fmla="*/ 95416 w 3347499"/>
                  <a:gd name="connsiteY3" fmla="*/ 58490 h 1982707"/>
                  <a:gd name="connsiteX4" fmla="*/ 174928 w 3347499"/>
                  <a:gd name="connsiteY4" fmla="*/ 177759 h 1982707"/>
                  <a:gd name="connsiteX5" fmla="*/ 0 w 3347499"/>
                  <a:gd name="connsiteY5" fmla="*/ 217517 h 1982707"/>
                  <a:gd name="connsiteX6" fmla="*/ 811033 w 3347499"/>
                  <a:gd name="connsiteY6" fmla="*/ 1243235 h 1982707"/>
                  <a:gd name="connsiteX7" fmla="*/ 2146852 w 3347499"/>
                  <a:gd name="connsiteY7" fmla="*/ 1982707 h 1982707"/>
                  <a:gd name="connsiteX8" fmla="*/ 3347499 w 3347499"/>
                  <a:gd name="connsiteY8" fmla="*/ 1656703 h 1982707"/>
                  <a:gd name="connsiteX9" fmla="*/ 1304013 w 3347499"/>
                  <a:gd name="connsiteY9" fmla="*/ 654838 h 1982707"/>
                  <a:gd name="connsiteX0" fmla="*/ 1304013 w 3387256"/>
                  <a:gd name="connsiteY0" fmla="*/ 654838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1304013 w 3387256"/>
                  <a:gd name="connsiteY9" fmla="*/ 654838 h 1982707"/>
                  <a:gd name="connsiteX0" fmla="*/ 1304013 w 3387256"/>
                  <a:gd name="connsiteY0" fmla="*/ 654838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715616 w 3387256"/>
                  <a:gd name="connsiteY9" fmla="*/ 726401 h 1982707"/>
                  <a:gd name="connsiteX10" fmla="*/ 1304013 w 3387256"/>
                  <a:gd name="connsiteY10" fmla="*/ 654838 h 1982707"/>
                  <a:gd name="connsiteX0" fmla="*/ 1304013 w 3387256"/>
                  <a:gd name="connsiteY0" fmla="*/ 654838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715616 w 3387256"/>
                  <a:gd name="connsiteY9" fmla="*/ 726401 h 1982707"/>
                  <a:gd name="connsiteX10" fmla="*/ 1304013 w 3387256"/>
                  <a:gd name="connsiteY10" fmla="*/ 654838 h 1982707"/>
                  <a:gd name="connsiteX0" fmla="*/ 1304013 w 3387256"/>
                  <a:gd name="connsiteY0" fmla="*/ 654838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715616 w 3387256"/>
                  <a:gd name="connsiteY9" fmla="*/ 782060 h 1982707"/>
                  <a:gd name="connsiteX10" fmla="*/ 1304013 w 3387256"/>
                  <a:gd name="connsiteY10" fmla="*/ 654838 h 1982707"/>
                  <a:gd name="connsiteX0" fmla="*/ 1304013 w 3387256"/>
                  <a:gd name="connsiteY0" fmla="*/ 654838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715616 w 3387256"/>
                  <a:gd name="connsiteY9" fmla="*/ 782060 h 1982707"/>
                  <a:gd name="connsiteX10" fmla="*/ 1304013 w 3387256"/>
                  <a:gd name="connsiteY10" fmla="*/ 654838 h 1982707"/>
                  <a:gd name="connsiteX0" fmla="*/ 1304013 w 3387256"/>
                  <a:gd name="connsiteY0" fmla="*/ 654838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739470 w 3387256"/>
                  <a:gd name="connsiteY9" fmla="*/ 813865 h 1982707"/>
                  <a:gd name="connsiteX10" fmla="*/ 1304013 w 3387256"/>
                  <a:gd name="connsiteY10" fmla="*/ 654838 h 1982707"/>
                  <a:gd name="connsiteX0" fmla="*/ 1272207 w 3387256"/>
                  <a:gd name="connsiteY0" fmla="*/ 630984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739470 w 3387256"/>
                  <a:gd name="connsiteY9" fmla="*/ 813865 h 1982707"/>
                  <a:gd name="connsiteX10" fmla="*/ 1272207 w 3387256"/>
                  <a:gd name="connsiteY10" fmla="*/ 630984 h 1982707"/>
                  <a:gd name="connsiteX0" fmla="*/ 1272207 w 3387256"/>
                  <a:gd name="connsiteY0" fmla="*/ 630984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739470 w 3387256"/>
                  <a:gd name="connsiteY9" fmla="*/ 813865 h 1982707"/>
                  <a:gd name="connsiteX10" fmla="*/ 1272207 w 3387256"/>
                  <a:gd name="connsiteY10" fmla="*/ 630984 h 1982707"/>
                  <a:gd name="connsiteX0" fmla="*/ 1272207 w 3387256"/>
                  <a:gd name="connsiteY0" fmla="*/ 630984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2353585 w 3387256"/>
                  <a:gd name="connsiteY9" fmla="*/ 1267090 h 1982707"/>
                  <a:gd name="connsiteX10" fmla="*/ 739470 w 3387256"/>
                  <a:gd name="connsiteY10" fmla="*/ 813865 h 1982707"/>
                  <a:gd name="connsiteX11" fmla="*/ 1272207 w 3387256"/>
                  <a:gd name="connsiteY11" fmla="*/ 630984 h 1982707"/>
                  <a:gd name="connsiteX0" fmla="*/ 1272207 w 3387256"/>
                  <a:gd name="connsiteY0" fmla="*/ 630984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2353585 w 3387256"/>
                  <a:gd name="connsiteY9" fmla="*/ 1267090 h 1982707"/>
                  <a:gd name="connsiteX10" fmla="*/ 739470 w 3387256"/>
                  <a:gd name="connsiteY10" fmla="*/ 813865 h 1982707"/>
                  <a:gd name="connsiteX11" fmla="*/ 1272207 w 338725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53585 w 3753016"/>
                  <a:gd name="connsiteY9" fmla="*/ 1267090 h 1982707"/>
                  <a:gd name="connsiteX10" fmla="*/ 739470 w 3753016"/>
                  <a:gd name="connsiteY10" fmla="*/ 813865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53585 w 3753016"/>
                  <a:gd name="connsiteY9" fmla="*/ 1267090 h 1982707"/>
                  <a:gd name="connsiteX10" fmla="*/ 739470 w 3753016"/>
                  <a:gd name="connsiteY10" fmla="*/ 813865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53585 w 3753016"/>
                  <a:gd name="connsiteY9" fmla="*/ 1267090 h 1982707"/>
                  <a:gd name="connsiteX10" fmla="*/ 771276 w 3753016"/>
                  <a:gd name="connsiteY10" fmla="*/ 861572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53585 w 3753016"/>
                  <a:gd name="connsiteY9" fmla="*/ 1267090 h 1982707"/>
                  <a:gd name="connsiteX10" fmla="*/ 771276 w 3753016"/>
                  <a:gd name="connsiteY10" fmla="*/ 861572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53585 w 3753016"/>
                  <a:gd name="connsiteY9" fmla="*/ 1267090 h 1982707"/>
                  <a:gd name="connsiteX10" fmla="*/ 771276 w 3753016"/>
                  <a:gd name="connsiteY10" fmla="*/ 861572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53585 w 3753016"/>
                  <a:gd name="connsiteY9" fmla="*/ 1267090 h 1982707"/>
                  <a:gd name="connsiteX10" fmla="*/ 771276 w 3753016"/>
                  <a:gd name="connsiteY10" fmla="*/ 861572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85390 w 3753016"/>
                  <a:gd name="connsiteY9" fmla="*/ 1314798 h 1982707"/>
                  <a:gd name="connsiteX10" fmla="*/ 771276 w 3753016"/>
                  <a:gd name="connsiteY10" fmla="*/ 861572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85390 w 3753016"/>
                  <a:gd name="connsiteY9" fmla="*/ 1314798 h 1982707"/>
                  <a:gd name="connsiteX10" fmla="*/ 771276 w 3753016"/>
                  <a:gd name="connsiteY10" fmla="*/ 861572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71276 w 3753016"/>
                  <a:gd name="connsiteY10" fmla="*/ 861572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79227 w 3753016"/>
                  <a:gd name="connsiteY10" fmla="*/ 893377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79227 w 3753016"/>
                  <a:gd name="connsiteY10" fmla="*/ 893377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79227 w 3753016"/>
                  <a:gd name="connsiteY10" fmla="*/ 893377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79227 w 3753016"/>
                  <a:gd name="connsiteY10" fmla="*/ 893377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272207 w 3753016"/>
                  <a:gd name="connsiteY11" fmla="*/ 630984 h 1982707"/>
                  <a:gd name="connsiteX0" fmla="*/ 1280159 w 3753016"/>
                  <a:gd name="connsiteY0" fmla="*/ 662789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280159 w 3753016"/>
                  <a:gd name="connsiteY11" fmla="*/ 662789 h 1982707"/>
                  <a:gd name="connsiteX0" fmla="*/ 1280159 w 3753016"/>
                  <a:gd name="connsiteY0" fmla="*/ 662789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280159 w 3753016"/>
                  <a:gd name="connsiteY11" fmla="*/ 662789 h 1982707"/>
                  <a:gd name="connsiteX0" fmla="*/ 1280159 w 3753016"/>
                  <a:gd name="connsiteY0" fmla="*/ 662789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280159 w 3753016"/>
                  <a:gd name="connsiteY11" fmla="*/ 662789 h 1982707"/>
                  <a:gd name="connsiteX0" fmla="*/ 1280159 w 3753016"/>
                  <a:gd name="connsiteY0" fmla="*/ 662789 h 1982707"/>
                  <a:gd name="connsiteX1" fmla="*/ 731519 w 3753016"/>
                  <a:gd name="connsiteY1" fmla="*/ 90295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280159 w 3753016"/>
                  <a:gd name="connsiteY11" fmla="*/ 662789 h 1982707"/>
                  <a:gd name="connsiteX0" fmla="*/ 1311965 w 3753016"/>
                  <a:gd name="connsiteY0" fmla="*/ 662789 h 1982707"/>
                  <a:gd name="connsiteX1" fmla="*/ 731519 w 3753016"/>
                  <a:gd name="connsiteY1" fmla="*/ 90295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311965 w 3753016"/>
                  <a:gd name="connsiteY11" fmla="*/ 662789 h 1982707"/>
                  <a:gd name="connsiteX0" fmla="*/ 1311965 w 3753016"/>
                  <a:gd name="connsiteY0" fmla="*/ 662789 h 1982707"/>
                  <a:gd name="connsiteX1" fmla="*/ 731519 w 3753016"/>
                  <a:gd name="connsiteY1" fmla="*/ 90295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311965 w 3753016"/>
                  <a:gd name="connsiteY11" fmla="*/ 662789 h 1982707"/>
                  <a:gd name="connsiteX0" fmla="*/ 1311965 w 3753016"/>
                  <a:gd name="connsiteY0" fmla="*/ 662789 h 1982707"/>
                  <a:gd name="connsiteX1" fmla="*/ 699714 w 3753016"/>
                  <a:gd name="connsiteY1" fmla="*/ 90295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311965 w 3753016"/>
                  <a:gd name="connsiteY11" fmla="*/ 662789 h 1982707"/>
                  <a:gd name="connsiteX0" fmla="*/ 1311965 w 3753016"/>
                  <a:gd name="connsiteY0" fmla="*/ 662789 h 1982707"/>
                  <a:gd name="connsiteX1" fmla="*/ 699714 w 3753016"/>
                  <a:gd name="connsiteY1" fmla="*/ 90295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311965 w 3753016"/>
                  <a:gd name="connsiteY11" fmla="*/ 662789 h 1982707"/>
                  <a:gd name="connsiteX0" fmla="*/ 1311965 w 3753016"/>
                  <a:gd name="connsiteY0" fmla="*/ 662789 h 1982707"/>
                  <a:gd name="connsiteX1" fmla="*/ 699714 w 3753016"/>
                  <a:gd name="connsiteY1" fmla="*/ 90295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311965 w 3753016"/>
                  <a:gd name="connsiteY11" fmla="*/ 662789 h 1982707"/>
                  <a:gd name="connsiteX0" fmla="*/ 1311965 w 3753016"/>
                  <a:gd name="connsiteY0" fmla="*/ 665192 h 1985110"/>
                  <a:gd name="connsiteX1" fmla="*/ 699714 w 3753016"/>
                  <a:gd name="connsiteY1" fmla="*/ 92698 h 1985110"/>
                  <a:gd name="connsiteX2" fmla="*/ 397565 w 3753016"/>
                  <a:gd name="connsiteY2" fmla="*/ 37040 h 1985110"/>
                  <a:gd name="connsiteX3" fmla="*/ 95416 w 3753016"/>
                  <a:gd name="connsiteY3" fmla="*/ 60893 h 1985110"/>
                  <a:gd name="connsiteX4" fmla="*/ 119269 w 3753016"/>
                  <a:gd name="connsiteY4" fmla="*/ 172211 h 1985110"/>
                  <a:gd name="connsiteX5" fmla="*/ 0 w 3753016"/>
                  <a:gd name="connsiteY5" fmla="*/ 219920 h 1985110"/>
                  <a:gd name="connsiteX6" fmla="*/ 811033 w 3753016"/>
                  <a:gd name="connsiteY6" fmla="*/ 1245638 h 1985110"/>
                  <a:gd name="connsiteX7" fmla="*/ 2146852 w 3753016"/>
                  <a:gd name="connsiteY7" fmla="*/ 1985110 h 1985110"/>
                  <a:gd name="connsiteX8" fmla="*/ 3753016 w 3753016"/>
                  <a:gd name="connsiteY8" fmla="*/ 1500080 h 1985110"/>
                  <a:gd name="connsiteX9" fmla="*/ 2409244 w 3753016"/>
                  <a:gd name="connsiteY9" fmla="*/ 1293347 h 1985110"/>
                  <a:gd name="connsiteX10" fmla="*/ 755373 w 3753016"/>
                  <a:gd name="connsiteY10" fmla="*/ 871927 h 1985110"/>
                  <a:gd name="connsiteX11" fmla="*/ 1311965 w 3753016"/>
                  <a:gd name="connsiteY11" fmla="*/ 665192 h 1985110"/>
                  <a:gd name="connsiteX0" fmla="*/ 1311965 w 3753016"/>
                  <a:gd name="connsiteY0" fmla="*/ 670630 h 1990548"/>
                  <a:gd name="connsiteX1" fmla="*/ 699714 w 3753016"/>
                  <a:gd name="connsiteY1" fmla="*/ 98136 h 1990548"/>
                  <a:gd name="connsiteX2" fmla="*/ 453224 w 3753016"/>
                  <a:gd name="connsiteY2" fmla="*/ 26576 h 1990548"/>
                  <a:gd name="connsiteX3" fmla="*/ 95416 w 3753016"/>
                  <a:gd name="connsiteY3" fmla="*/ 66331 h 1990548"/>
                  <a:gd name="connsiteX4" fmla="*/ 119269 w 3753016"/>
                  <a:gd name="connsiteY4" fmla="*/ 177649 h 1990548"/>
                  <a:gd name="connsiteX5" fmla="*/ 0 w 3753016"/>
                  <a:gd name="connsiteY5" fmla="*/ 225358 h 1990548"/>
                  <a:gd name="connsiteX6" fmla="*/ 811033 w 3753016"/>
                  <a:gd name="connsiteY6" fmla="*/ 1251076 h 1990548"/>
                  <a:gd name="connsiteX7" fmla="*/ 2146852 w 3753016"/>
                  <a:gd name="connsiteY7" fmla="*/ 1990548 h 1990548"/>
                  <a:gd name="connsiteX8" fmla="*/ 3753016 w 3753016"/>
                  <a:gd name="connsiteY8" fmla="*/ 1505518 h 1990548"/>
                  <a:gd name="connsiteX9" fmla="*/ 2409244 w 3753016"/>
                  <a:gd name="connsiteY9" fmla="*/ 1298785 h 1990548"/>
                  <a:gd name="connsiteX10" fmla="*/ 755373 w 3753016"/>
                  <a:gd name="connsiteY10" fmla="*/ 877365 h 1990548"/>
                  <a:gd name="connsiteX11" fmla="*/ 1311965 w 3753016"/>
                  <a:gd name="connsiteY11" fmla="*/ 670630 h 1990548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95416 w 3753016"/>
                  <a:gd name="connsiteY3" fmla="*/ 67430 h 1991647"/>
                  <a:gd name="connsiteX4" fmla="*/ 119269 w 3753016"/>
                  <a:gd name="connsiteY4" fmla="*/ 178748 h 1991647"/>
                  <a:gd name="connsiteX5" fmla="*/ 0 w 3753016"/>
                  <a:gd name="connsiteY5" fmla="*/ 226457 h 1991647"/>
                  <a:gd name="connsiteX6" fmla="*/ 811033 w 3753016"/>
                  <a:gd name="connsiteY6" fmla="*/ 1252175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119269 w 3753016"/>
                  <a:gd name="connsiteY4" fmla="*/ 178748 h 1991647"/>
                  <a:gd name="connsiteX5" fmla="*/ 0 w 3753016"/>
                  <a:gd name="connsiteY5" fmla="*/ 226457 h 1991647"/>
                  <a:gd name="connsiteX6" fmla="*/ 811033 w 3753016"/>
                  <a:gd name="connsiteY6" fmla="*/ 1252175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119269 w 3753016"/>
                  <a:gd name="connsiteY4" fmla="*/ 178748 h 1991647"/>
                  <a:gd name="connsiteX5" fmla="*/ 0 w 3753016"/>
                  <a:gd name="connsiteY5" fmla="*/ 226457 h 1991647"/>
                  <a:gd name="connsiteX6" fmla="*/ 811033 w 3753016"/>
                  <a:gd name="connsiteY6" fmla="*/ 1252175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166977 w 3753016"/>
                  <a:gd name="connsiteY4" fmla="*/ 178748 h 1991647"/>
                  <a:gd name="connsiteX5" fmla="*/ 0 w 3753016"/>
                  <a:gd name="connsiteY5" fmla="*/ 226457 h 1991647"/>
                  <a:gd name="connsiteX6" fmla="*/ 811033 w 3753016"/>
                  <a:gd name="connsiteY6" fmla="*/ 1252175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0 w 3753016"/>
                  <a:gd name="connsiteY4" fmla="*/ 226457 h 1991647"/>
                  <a:gd name="connsiteX5" fmla="*/ 811033 w 3753016"/>
                  <a:gd name="connsiteY5" fmla="*/ 1252175 h 1991647"/>
                  <a:gd name="connsiteX6" fmla="*/ 2146852 w 3753016"/>
                  <a:gd name="connsiteY6" fmla="*/ 1991647 h 1991647"/>
                  <a:gd name="connsiteX7" fmla="*/ 3753016 w 3753016"/>
                  <a:gd name="connsiteY7" fmla="*/ 1506617 h 1991647"/>
                  <a:gd name="connsiteX8" fmla="*/ 2409244 w 3753016"/>
                  <a:gd name="connsiteY8" fmla="*/ 1299884 h 1991647"/>
                  <a:gd name="connsiteX9" fmla="*/ 755373 w 3753016"/>
                  <a:gd name="connsiteY9" fmla="*/ 878464 h 1991647"/>
                  <a:gd name="connsiteX10" fmla="*/ 1311965 w 3753016"/>
                  <a:gd name="connsiteY10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0 w 3753016"/>
                  <a:gd name="connsiteY4" fmla="*/ 226457 h 1991647"/>
                  <a:gd name="connsiteX5" fmla="*/ 811033 w 3753016"/>
                  <a:gd name="connsiteY5" fmla="*/ 1252175 h 1991647"/>
                  <a:gd name="connsiteX6" fmla="*/ 2146852 w 3753016"/>
                  <a:gd name="connsiteY6" fmla="*/ 1991647 h 1991647"/>
                  <a:gd name="connsiteX7" fmla="*/ 3753016 w 3753016"/>
                  <a:gd name="connsiteY7" fmla="*/ 1506617 h 1991647"/>
                  <a:gd name="connsiteX8" fmla="*/ 2409244 w 3753016"/>
                  <a:gd name="connsiteY8" fmla="*/ 1299884 h 1991647"/>
                  <a:gd name="connsiteX9" fmla="*/ 755373 w 3753016"/>
                  <a:gd name="connsiteY9" fmla="*/ 878464 h 1991647"/>
                  <a:gd name="connsiteX10" fmla="*/ 1311965 w 3753016"/>
                  <a:gd name="connsiteY10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0 w 3753016"/>
                  <a:gd name="connsiteY4" fmla="*/ 226457 h 1991647"/>
                  <a:gd name="connsiteX5" fmla="*/ 811033 w 3753016"/>
                  <a:gd name="connsiteY5" fmla="*/ 1252175 h 1991647"/>
                  <a:gd name="connsiteX6" fmla="*/ 2146852 w 3753016"/>
                  <a:gd name="connsiteY6" fmla="*/ 1991647 h 1991647"/>
                  <a:gd name="connsiteX7" fmla="*/ 3753016 w 3753016"/>
                  <a:gd name="connsiteY7" fmla="*/ 1506617 h 1991647"/>
                  <a:gd name="connsiteX8" fmla="*/ 2409244 w 3753016"/>
                  <a:gd name="connsiteY8" fmla="*/ 1299884 h 1991647"/>
                  <a:gd name="connsiteX9" fmla="*/ 755373 w 3753016"/>
                  <a:gd name="connsiteY9" fmla="*/ 878464 h 1991647"/>
                  <a:gd name="connsiteX10" fmla="*/ 1311965 w 3753016"/>
                  <a:gd name="connsiteY10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0 w 3753016"/>
                  <a:gd name="connsiteY4" fmla="*/ 226457 h 1991647"/>
                  <a:gd name="connsiteX5" fmla="*/ 811033 w 3753016"/>
                  <a:gd name="connsiteY5" fmla="*/ 1252175 h 1991647"/>
                  <a:gd name="connsiteX6" fmla="*/ 2146852 w 3753016"/>
                  <a:gd name="connsiteY6" fmla="*/ 1991647 h 1991647"/>
                  <a:gd name="connsiteX7" fmla="*/ 3753016 w 3753016"/>
                  <a:gd name="connsiteY7" fmla="*/ 1506617 h 1991647"/>
                  <a:gd name="connsiteX8" fmla="*/ 2409244 w 3753016"/>
                  <a:gd name="connsiteY8" fmla="*/ 1299884 h 1991647"/>
                  <a:gd name="connsiteX9" fmla="*/ 755373 w 3753016"/>
                  <a:gd name="connsiteY9" fmla="*/ 878464 h 1991647"/>
                  <a:gd name="connsiteX10" fmla="*/ 1311965 w 3753016"/>
                  <a:gd name="connsiteY10" fmla="*/ 671729 h 1991647"/>
                  <a:gd name="connsiteX0" fmla="*/ 1337304 w 3778355"/>
                  <a:gd name="connsiteY0" fmla="*/ 671729 h 1991647"/>
                  <a:gd name="connsiteX1" fmla="*/ 725053 w 3778355"/>
                  <a:gd name="connsiteY1" fmla="*/ 99235 h 1991647"/>
                  <a:gd name="connsiteX2" fmla="*/ 478563 w 3778355"/>
                  <a:gd name="connsiteY2" fmla="*/ 27675 h 1991647"/>
                  <a:gd name="connsiteX3" fmla="*/ 152560 w 3778355"/>
                  <a:gd name="connsiteY3" fmla="*/ 67430 h 1991647"/>
                  <a:gd name="connsiteX4" fmla="*/ 232072 w 3778355"/>
                  <a:gd name="connsiteY4" fmla="*/ 186702 h 1991647"/>
                  <a:gd name="connsiteX5" fmla="*/ 25339 w 3778355"/>
                  <a:gd name="connsiteY5" fmla="*/ 226457 h 1991647"/>
                  <a:gd name="connsiteX6" fmla="*/ 836372 w 3778355"/>
                  <a:gd name="connsiteY6" fmla="*/ 1252175 h 1991647"/>
                  <a:gd name="connsiteX7" fmla="*/ 2172191 w 3778355"/>
                  <a:gd name="connsiteY7" fmla="*/ 1991647 h 1991647"/>
                  <a:gd name="connsiteX8" fmla="*/ 3778355 w 3778355"/>
                  <a:gd name="connsiteY8" fmla="*/ 1506617 h 1991647"/>
                  <a:gd name="connsiteX9" fmla="*/ 2434583 w 3778355"/>
                  <a:gd name="connsiteY9" fmla="*/ 1299884 h 1991647"/>
                  <a:gd name="connsiteX10" fmla="*/ 780712 w 3778355"/>
                  <a:gd name="connsiteY10" fmla="*/ 878464 h 1991647"/>
                  <a:gd name="connsiteX11" fmla="*/ 1337304 w 3778355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206733 w 3753016"/>
                  <a:gd name="connsiteY4" fmla="*/ 186702 h 1991647"/>
                  <a:gd name="connsiteX5" fmla="*/ 0 w 3753016"/>
                  <a:gd name="connsiteY5" fmla="*/ 226457 h 1991647"/>
                  <a:gd name="connsiteX6" fmla="*/ 811033 w 3753016"/>
                  <a:gd name="connsiteY6" fmla="*/ 1252175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166977 w 3753016"/>
                  <a:gd name="connsiteY4" fmla="*/ 154897 h 1991647"/>
                  <a:gd name="connsiteX5" fmla="*/ 0 w 3753016"/>
                  <a:gd name="connsiteY5" fmla="*/ 226457 h 1991647"/>
                  <a:gd name="connsiteX6" fmla="*/ 811033 w 3753016"/>
                  <a:gd name="connsiteY6" fmla="*/ 1252175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166977 w 3753016"/>
                  <a:gd name="connsiteY4" fmla="*/ 154897 h 1991647"/>
                  <a:gd name="connsiteX5" fmla="*/ 0 w 3753016"/>
                  <a:gd name="connsiteY5" fmla="*/ 226457 h 1991647"/>
                  <a:gd name="connsiteX6" fmla="*/ 818984 w 3753016"/>
                  <a:gd name="connsiteY6" fmla="*/ 1347591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166977 w 3753016"/>
                  <a:gd name="connsiteY4" fmla="*/ 154897 h 1991647"/>
                  <a:gd name="connsiteX5" fmla="*/ 0 w 3753016"/>
                  <a:gd name="connsiteY5" fmla="*/ 226457 h 1991647"/>
                  <a:gd name="connsiteX6" fmla="*/ 818984 w 3753016"/>
                  <a:gd name="connsiteY6" fmla="*/ 1347591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28037"/>
                  <a:gd name="connsiteX1" fmla="*/ 699714 w 3753016"/>
                  <a:gd name="connsiteY1" fmla="*/ 99235 h 1928037"/>
                  <a:gd name="connsiteX2" fmla="*/ 453224 w 3753016"/>
                  <a:gd name="connsiteY2" fmla="*/ 27675 h 1928037"/>
                  <a:gd name="connsiteX3" fmla="*/ 127221 w 3753016"/>
                  <a:gd name="connsiteY3" fmla="*/ 67430 h 1928037"/>
                  <a:gd name="connsiteX4" fmla="*/ 166977 w 3753016"/>
                  <a:gd name="connsiteY4" fmla="*/ 154897 h 1928037"/>
                  <a:gd name="connsiteX5" fmla="*/ 0 w 3753016"/>
                  <a:gd name="connsiteY5" fmla="*/ 226457 h 1928037"/>
                  <a:gd name="connsiteX6" fmla="*/ 818984 w 3753016"/>
                  <a:gd name="connsiteY6" fmla="*/ 1347591 h 1928037"/>
                  <a:gd name="connsiteX7" fmla="*/ 2011680 w 3753016"/>
                  <a:gd name="connsiteY7" fmla="*/ 1928037 h 1928037"/>
                  <a:gd name="connsiteX8" fmla="*/ 3753016 w 3753016"/>
                  <a:gd name="connsiteY8" fmla="*/ 1506617 h 1928037"/>
                  <a:gd name="connsiteX9" fmla="*/ 2409244 w 3753016"/>
                  <a:gd name="connsiteY9" fmla="*/ 1299884 h 1928037"/>
                  <a:gd name="connsiteX10" fmla="*/ 755373 w 3753016"/>
                  <a:gd name="connsiteY10" fmla="*/ 878464 h 1928037"/>
                  <a:gd name="connsiteX11" fmla="*/ 1311965 w 3753016"/>
                  <a:gd name="connsiteY11" fmla="*/ 671729 h 1928037"/>
                  <a:gd name="connsiteX0" fmla="*/ 1311965 w 3753016"/>
                  <a:gd name="connsiteY0" fmla="*/ 671729 h 1928037"/>
                  <a:gd name="connsiteX1" fmla="*/ 699714 w 3753016"/>
                  <a:gd name="connsiteY1" fmla="*/ 99235 h 1928037"/>
                  <a:gd name="connsiteX2" fmla="*/ 453224 w 3753016"/>
                  <a:gd name="connsiteY2" fmla="*/ 27675 h 1928037"/>
                  <a:gd name="connsiteX3" fmla="*/ 127221 w 3753016"/>
                  <a:gd name="connsiteY3" fmla="*/ 67430 h 1928037"/>
                  <a:gd name="connsiteX4" fmla="*/ 166977 w 3753016"/>
                  <a:gd name="connsiteY4" fmla="*/ 154897 h 1928037"/>
                  <a:gd name="connsiteX5" fmla="*/ 0 w 3753016"/>
                  <a:gd name="connsiteY5" fmla="*/ 226457 h 1928037"/>
                  <a:gd name="connsiteX6" fmla="*/ 818984 w 3753016"/>
                  <a:gd name="connsiteY6" fmla="*/ 1347591 h 1928037"/>
                  <a:gd name="connsiteX7" fmla="*/ 2011680 w 3753016"/>
                  <a:gd name="connsiteY7" fmla="*/ 1928037 h 1928037"/>
                  <a:gd name="connsiteX8" fmla="*/ 3753016 w 3753016"/>
                  <a:gd name="connsiteY8" fmla="*/ 1506617 h 1928037"/>
                  <a:gd name="connsiteX9" fmla="*/ 2409244 w 3753016"/>
                  <a:gd name="connsiteY9" fmla="*/ 1299884 h 1928037"/>
                  <a:gd name="connsiteX10" fmla="*/ 755373 w 3753016"/>
                  <a:gd name="connsiteY10" fmla="*/ 878464 h 1928037"/>
                  <a:gd name="connsiteX11" fmla="*/ 1311965 w 3753016"/>
                  <a:gd name="connsiteY11" fmla="*/ 671729 h 1928037"/>
                  <a:gd name="connsiteX0" fmla="*/ 1311965 w 3753016"/>
                  <a:gd name="connsiteY0" fmla="*/ 671729 h 1929647"/>
                  <a:gd name="connsiteX1" fmla="*/ 699714 w 3753016"/>
                  <a:gd name="connsiteY1" fmla="*/ 99235 h 1929647"/>
                  <a:gd name="connsiteX2" fmla="*/ 453224 w 3753016"/>
                  <a:gd name="connsiteY2" fmla="*/ 27675 h 1929647"/>
                  <a:gd name="connsiteX3" fmla="*/ 127221 w 3753016"/>
                  <a:gd name="connsiteY3" fmla="*/ 67430 h 1929647"/>
                  <a:gd name="connsiteX4" fmla="*/ 166977 w 3753016"/>
                  <a:gd name="connsiteY4" fmla="*/ 154897 h 1929647"/>
                  <a:gd name="connsiteX5" fmla="*/ 0 w 3753016"/>
                  <a:gd name="connsiteY5" fmla="*/ 226457 h 1929647"/>
                  <a:gd name="connsiteX6" fmla="*/ 818984 w 3753016"/>
                  <a:gd name="connsiteY6" fmla="*/ 1347591 h 1929647"/>
                  <a:gd name="connsiteX7" fmla="*/ 2011680 w 3753016"/>
                  <a:gd name="connsiteY7" fmla="*/ 1928037 h 1929647"/>
                  <a:gd name="connsiteX8" fmla="*/ 3753016 w 3753016"/>
                  <a:gd name="connsiteY8" fmla="*/ 1506617 h 1929647"/>
                  <a:gd name="connsiteX9" fmla="*/ 2409244 w 3753016"/>
                  <a:gd name="connsiteY9" fmla="*/ 1299884 h 1929647"/>
                  <a:gd name="connsiteX10" fmla="*/ 755373 w 3753016"/>
                  <a:gd name="connsiteY10" fmla="*/ 878464 h 1929647"/>
                  <a:gd name="connsiteX11" fmla="*/ 1311965 w 3753016"/>
                  <a:gd name="connsiteY11" fmla="*/ 671729 h 19296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753016" h="1929647">
                    <a:moveTo>
                      <a:pt x="1311965" y="671729"/>
                    </a:moveTo>
                    <a:cubicBezTo>
                      <a:pt x="1166191" y="480897"/>
                      <a:pt x="893195" y="-35936"/>
                      <a:pt x="699714" y="99235"/>
                    </a:cubicBezTo>
                    <a:cubicBezTo>
                      <a:pt x="667909" y="136342"/>
                      <a:pt x="636104" y="-73042"/>
                      <a:pt x="453224" y="27675"/>
                    </a:cubicBezTo>
                    <a:cubicBezTo>
                      <a:pt x="360459" y="32976"/>
                      <a:pt x="331304" y="-57141"/>
                      <a:pt x="127221" y="67430"/>
                    </a:cubicBezTo>
                    <a:cubicBezTo>
                      <a:pt x="74212" y="88634"/>
                      <a:pt x="188181" y="128392"/>
                      <a:pt x="166977" y="154897"/>
                    </a:cubicBezTo>
                    <a:cubicBezTo>
                      <a:pt x="145773" y="181402"/>
                      <a:pt x="70236" y="131041"/>
                      <a:pt x="0" y="226457"/>
                    </a:cubicBezTo>
                    <a:cubicBezTo>
                      <a:pt x="272995" y="600168"/>
                      <a:pt x="673210" y="1283981"/>
                      <a:pt x="818984" y="1347591"/>
                    </a:cubicBezTo>
                    <a:cubicBezTo>
                      <a:pt x="1216549" y="1541073"/>
                      <a:pt x="1741336" y="1885630"/>
                      <a:pt x="2011680" y="1928037"/>
                    </a:cubicBezTo>
                    <a:cubicBezTo>
                      <a:pt x="2266121" y="1954542"/>
                      <a:pt x="3172571" y="1647090"/>
                      <a:pt x="3753016" y="1506617"/>
                    </a:cubicBezTo>
                    <a:cubicBezTo>
                      <a:pt x="3697357" y="1407226"/>
                      <a:pt x="3208351" y="1168688"/>
                      <a:pt x="2409244" y="1299884"/>
                    </a:cubicBezTo>
                    <a:cubicBezTo>
                      <a:pt x="489003" y="1295909"/>
                      <a:pt x="734169" y="972555"/>
                      <a:pt x="755373" y="878464"/>
                    </a:cubicBezTo>
                    <a:cubicBezTo>
                      <a:pt x="816333" y="727390"/>
                      <a:pt x="1115833" y="695583"/>
                      <a:pt x="1311965" y="6717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1" name="직사각형 95">
              <a:extLst>
                <a:ext uri="{FF2B5EF4-FFF2-40B4-BE49-F238E27FC236}">
                  <a16:creationId xmlns:a16="http://schemas.microsoft.com/office/drawing/2014/main" id="{E15235EB-6DB5-429B-B4F9-C22C9A470621}"/>
                </a:ext>
              </a:extLst>
            </p:cNvPr>
            <p:cNvSpPr/>
            <p:nvPr/>
          </p:nvSpPr>
          <p:spPr>
            <a:xfrm rot="18740140">
              <a:off x="1894195" y="2506511"/>
              <a:ext cx="285737" cy="70930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508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74" name="그룹 98">
            <a:extLst>
              <a:ext uri="{FF2B5EF4-FFF2-40B4-BE49-F238E27FC236}">
                <a16:creationId xmlns:a16="http://schemas.microsoft.com/office/drawing/2014/main" id="{90B4AF84-3410-418D-8683-69634E6839F7}"/>
              </a:ext>
            </a:extLst>
          </p:cNvPr>
          <p:cNvGrpSpPr/>
          <p:nvPr/>
        </p:nvGrpSpPr>
        <p:grpSpPr>
          <a:xfrm rot="10800000" flipV="1">
            <a:off x="8712232" y="3034626"/>
            <a:ext cx="2523434" cy="1065203"/>
            <a:chOff x="1682410" y="2217893"/>
            <a:chExt cx="2019261" cy="852379"/>
          </a:xfrm>
          <a:solidFill>
            <a:schemeClr val="bg1">
              <a:lumMod val="85000"/>
            </a:schemeClr>
          </a:solidFill>
        </p:grpSpPr>
        <p:grpSp>
          <p:nvGrpSpPr>
            <p:cNvPr id="75" name="그룹 99">
              <a:extLst>
                <a:ext uri="{FF2B5EF4-FFF2-40B4-BE49-F238E27FC236}">
                  <a16:creationId xmlns:a16="http://schemas.microsoft.com/office/drawing/2014/main" id="{7B7F50BF-B7B6-4BC7-ACD0-E1D207AD3E2C}"/>
                </a:ext>
              </a:extLst>
            </p:cNvPr>
            <p:cNvGrpSpPr/>
            <p:nvPr/>
          </p:nvGrpSpPr>
          <p:grpSpPr>
            <a:xfrm>
              <a:off x="1774163" y="2217893"/>
              <a:ext cx="1927508" cy="852379"/>
              <a:chOff x="1774163" y="2217893"/>
              <a:chExt cx="1927508" cy="852379"/>
            </a:xfrm>
            <a:grpFill/>
          </p:grpSpPr>
          <p:sp>
            <p:nvSpPr>
              <p:cNvPr id="77" name="Freeform 18">
                <a:extLst>
                  <a:ext uri="{FF2B5EF4-FFF2-40B4-BE49-F238E27FC236}">
                    <a16:creationId xmlns:a16="http://schemas.microsoft.com/office/drawing/2014/main" id="{FAFB2F86-C169-428E-964A-AFA075A58E8A}"/>
                  </a:ext>
                </a:extLst>
              </p:cNvPr>
              <p:cNvSpPr/>
              <p:nvPr/>
            </p:nvSpPr>
            <p:spPr>
              <a:xfrm flipH="1">
                <a:off x="1774163" y="2350717"/>
                <a:ext cx="1600825" cy="719555"/>
              </a:xfrm>
              <a:custGeom>
                <a:avLst/>
                <a:gdLst>
                  <a:gd name="connsiteX0" fmla="*/ 4126727 w 4126727"/>
                  <a:gd name="connsiteY0" fmla="*/ 866693 h 1836752"/>
                  <a:gd name="connsiteX1" fmla="*/ 2782957 w 4126727"/>
                  <a:gd name="connsiteY1" fmla="*/ 0 h 1836752"/>
                  <a:gd name="connsiteX2" fmla="*/ 2703444 w 4126727"/>
                  <a:gd name="connsiteY2" fmla="*/ 7952 h 1836752"/>
                  <a:gd name="connsiteX3" fmla="*/ 1375576 w 4126727"/>
                  <a:gd name="connsiteY3" fmla="*/ 326004 h 1836752"/>
                  <a:gd name="connsiteX4" fmla="*/ 0 w 4126727"/>
                  <a:gd name="connsiteY4" fmla="*/ 477079 h 1836752"/>
                  <a:gd name="connsiteX5" fmla="*/ 1574358 w 4126727"/>
                  <a:gd name="connsiteY5" fmla="*/ 898498 h 1836752"/>
                  <a:gd name="connsiteX6" fmla="*/ 2576223 w 4126727"/>
                  <a:gd name="connsiteY6" fmla="*/ 1280160 h 1836752"/>
                  <a:gd name="connsiteX7" fmla="*/ 3267986 w 4126727"/>
                  <a:gd name="connsiteY7" fmla="*/ 1836752 h 1836752"/>
                  <a:gd name="connsiteX8" fmla="*/ 4126727 w 4126727"/>
                  <a:gd name="connsiteY8" fmla="*/ 866693 h 1836752"/>
                  <a:gd name="connsiteX0" fmla="*/ 4126727 w 4126727"/>
                  <a:gd name="connsiteY0" fmla="*/ 884466 h 1854525"/>
                  <a:gd name="connsiteX1" fmla="*/ 2782957 w 4126727"/>
                  <a:gd name="connsiteY1" fmla="*/ 17773 h 1854525"/>
                  <a:gd name="connsiteX2" fmla="*/ 2703444 w 4126727"/>
                  <a:gd name="connsiteY2" fmla="*/ 25725 h 1854525"/>
                  <a:gd name="connsiteX3" fmla="*/ 1375576 w 4126727"/>
                  <a:gd name="connsiteY3" fmla="*/ 343777 h 1854525"/>
                  <a:gd name="connsiteX4" fmla="*/ 0 w 4126727"/>
                  <a:gd name="connsiteY4" fmla="*/ 494852 h 1854525"/>
                  <a:gd name="connsiteX5" fmla="*/ 1574358 w 4126727"/>
                  <a:gd name="connsiteY5" fmla="*/ 916271 h 1854525"/>
                  <a:gd name="connsiteX6" fmla="*/ 2576223 w 4126727"/>
                  <a:gd name="connsiteY6" fmla="*/ 1297933 h 1854525"/>
                  <a:gd name="connsiteX7" fmla="*/ 3267986 w 4126727"/>
                  <a:gd name="connsiteY7" fmla="*/ 1854525 h 1854525"/>
                  <a:gd name="connsiteX8" fmla="*/ 4126727 w 4126727"/>
                  <a:gd name="connsiteY8" fmla="*/ 884466 h 1854525"/>
                  <a:gd name="connsiteX0" fmla="*/ 1375576 w 4126727"/>
                  <a:gd name="connsiteY0" fmla="*/ 331865 h 1842613"/>
                  <a:gd name="connsiteX1" fmla="*/ 0 w 4126727"/>
                  <a:gd name="connsiteY1" fmla="*/ 482940 h 1842613"/>
                  <a:gd name="connsiteX2" fmla="*/ 1574358 w 4126727"/>
                  <a:gd name="connsiteY2" fmla="*/ 904359 h 1842613"/>
                  <a:gd name="connsiteX3" fmla="*/ 2576223 w 4126727"/>
                  <a:gd name="connsiteY3" fmla="*/ 1286021 h 1842613"/>
                  <a:gd name="connsiteX4" fmla="*/ 3267986 w 4126727"/>
                  <a:gd name="connsiteY4" fmla="*/ 1842613 h 1842613"/>
                  <a:gd name="connsiteX5" fmla="*/ 4126727 w 4126727"/>
                  <a:gd name="connsiteY5" fmla="*/ 872554 h 1842613"/>
                  <a:gd name="connsiteX6" fmla="*/ 2782957 w 4126727"/>
                  <a:gd name="connsiteY6" fmla="*/ 5861 h 1842613"/>
                  <a:gd name="connsiteX7" fmla="*/ 2794884 w 4126727"/>
                  <a:gd name="connsiteY7" fmla="*/ 105253 h 1842613"/>
                  <a:gd name="connsiteX0" fmla="*/ 1375576 w 4126727"/>
                  <a:gd name="connsiteY0" fmla="*/ 326004 h 1836752"/>
                  <a:gd name="connsiteX1" fmla="*/ 0 w 4126727"/>
                  <a:gd name="connsiteY1" fmla="*/ 477079 h 1836752"/>
                  <a:gd name="connsiteX2" fmla="*/ 1574358 w 4126727"/>
                  <a:gd name="connsiteY2" fmla="*/ 898498 h 1836752"/>
                  <a:gd name="connsiteX3" fmla="*/ 2576223 w 4126727"/>
                  <a:gd name="connsiteY3" fmla="*/ 1280160 h 1836752"/>
                  <a:gd name="connsiteX4" fmla="*/ 3267986 w 4126727"/>
                  <a:gd name="connsiteY4" fmla="*/ 1836752 h 1836752"/>
                  <a:gd name="connsiteX5" fmla="*/ 4126727 w 4126727"/>
                  <a:gd name="connsiteY5" fmla="*/ 866693 h 1836752"/>
                  <a:gd name="connsiteX6" fmla="*/ 2782957 w 4126727"/>
                  <a:gd name="connsiteY6" fmla="*/ 0 h 1836752"/>
                  <a:gd name="connsiteX0" fmla="*/ 1375576 w 4126727"/>
                  <a:gd name="connsiteY0" fmla="*/ 326004 h 1836752"/>
                  <a:gd name="connsiteX1" fmla="*/ 0 w 4126727"/>
                  <a:gd name="connsiteY1" fmla="*/ 477079 h 1836752"/>
                  <a:gd name="connsiteX2" fmla="*/ 1574358 w 4126727"/>
                  <a:gd name="connsiteY2" fmla="*/ 898498 h 1836752"/>
                  <a:gd name="connsiteX3" fmla="*/ 2576223 w 4126727"/>
                  <a:gd name="connsiteY3" fmla="*/ 1280160 h 1836752"/>
                  <a:gd name="connsiteX4" fmla="*/ 3267986 w 4126727"/>
                  <a:gd name="connsiteY4" fmla="*/ 1836752 h 1836752"/>
                  <a:gd name="connsiteX5" fmla="*/ 4126727 w 4126727"/>
                  <a:gd name="connsiteY5" fmla="*/ 866693 h 1836752"/>
                  <a:gd name="connsiteX6" fmla="*/ 2782957 w 4126727"/>
                  <a:gd name="connsiteY6" fmla="*/ 0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7" fmla="*/ 1375576 w 4063117"/>
                  <a:gd name="connsiteY7" fmla="*/ 326004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7" fmla="*/ 1375576 w 4063117"/>
                  <a:gd name="connsiteY7" fmla="*/ 326004 h 1836752"/>
                  <a:gd name="connsiteX0" fmla="*/ 1375576 w 4063117"/>
                  <a:gd name="connsiteY0" fmla="*/ 390578 h 1901326"/>
                  <a:gd name="connsiteX1" fmla="*/ 0 w 4063117"/>
                  <a:gd name="connsiteY1" fmla="*/ 541653 h 1901326"/>
                  <a:gd name="connsiteX2" fmla="*/ 1574358 w 4063117"/>
                  <a:gd name="connsiteY2" fmla="*/ 963072 h 1901326"/>
                  <a:gd name="connsiteX3" fmla="*/ 2576223 w 4063117"/>
                  <a:gd name="connsiteY3" fmla="*/ 1344734 h 1901326"/>
                  <a:gd name="connsiteX4" fmla="*/ 3267986 w 4063117"/>
                  <a:gd name="connsiteY4" fmla="*/ 1901326 h 1901326"/>
                  <a:gd name="connsiteX5" fmla="*/ 4063117 w 4063117"/>
                  <a:gd name="connsiteY5" fmla="*/ 994878 h 1901326"/>
                  <a:gd name="connsiteX6" fmla="*/ 2782957 w 4063117"/>
                  <a:gd name="connsiteY6" fmla="*/ 64574 h 1901326"/>
                  <a:gd name="connsiteX7" fmla="*/ 2178658 w 4063117"/>
                  <a:gd name="connsiteY7" fmla="*/ 96380 h 1901326"/>
                  <a:gd name="connsiteX8" fmla="*/ 1375576 w 4063117"/>
                  <a:gd name="connsiteY8" fmla="*/ 390578 h 1901326"/>
                  <a:gd name="connsiteX0" fmla="*/ 1375576 w 4063117"/>
                  <a:gd name="connsiteY0" fmla="*/ 383650 h 1894398"/>
                  <a:gd name="connsiteX1" fmla="*/ 0 w 4063117"/>
                  <a:gd name="connsiteY1" fmla="*/ 534725 h 1894398"/>
                  <a:gd name="connsiteX2" fmla="*/ 1574358 w 4063117"/>
                  <a:gd name="connsiteY2" fmla="*/ 956144 h 1894398"/>
                  <a:gd name="connsiteX3" fmla="*/ 2576223 w 4063117"/>
                  <a:gd name="connsiteY3" fmla="*/ 1337806 h 1894398"/>
                  <a:gd name="connsiteX4" fmla="*/ 3267986 w 4063117"/>
                  <a:gd name="connsiteY4" fmla="*/ 1894398 h 1894398"/>
                  <a:gd name="connsiteX5" fmla="*/ 4063117 w 4063117"/>
                  <a:gd name="connsiteY5" fmla="*/ 987950 h 1894398"/>
                  <a:gd name="connsiteX6" fmla="*/ 2782957 w 4063117"/>
                  <a:gd name="connsiteY6" fmla="*/ 57646 h 1894398"/>
                  <a:gd name="connsiteX7" fmla="*/ 2178658 w 4063117"/>
                  <a:gd name="connsiteY7" fmla="*/ 89452 h 1894398"/>
                  <a:gd name="connsiteX8" fmla="*/ 1375576 w 4063117"/>
                  <a:gd name="connsiteY8" fmla="*/ 383650 h 1894398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7" fmla="*/ 2178658 w 4063117"/>
                  <a:gd name="connsiteY7" fmla="*/ 31806 h 1836752"/>
                  <a:gd name="connsiteX8" fmla="*/ 1375576 w 4063117"/>
                  <a:gd name="connsiteY8" fmla="*/ 326004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7" fmla="*/ 2178658 w 4063117"/>
                  <a:gd name="connsiteY7" fmla="*/ 31806 h 1836752"/>
                  <a:gd name="connsiteX8" fmla="*/ 1375576 w 4063117"/>
                  <a:gd name="connsiteY8" fmla="*/ 326004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7" fmla="*/ 2178658 w 4063117"/>
                  <a:gd name="connsiteY7" fmla="*/ 31806 h 1836752"/>
                  <a:gd name="connsiteX8" fmla="*/ 1375576 w 4063117"/>
                  <a:gd name="connsiteY8" fmla="*/ 326004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7" fmla="*/ 2178658 w 4063117"/>
                  <a:gd name="connsiteY7" fmla="*/ 31806 h 1836752"/>
                  <a:gd name="connsiteX8" fmla="*/ 1375576 w 4063117"/>
                  <a:gd name="connsiteY8" fmla="*/ 326004 h 1836752"/>
                  <a:gd name="connsiteX0" fmla="*/ 1419093 w 4106634"/>
                  <a:gd name="connsiteY0" fmla="*/ 326004 h 1836752"/>
                  <a:gd name="connsiteX1" fmla="*/ 43517 w 4106634"/>
                  <a:gd name="connsiteY1" fmla="*/ 477079 h 1836752"/>
                  <a:gd name="connsiteX2" fmla="*/ 1617875 w 4106634"/>
                  <a:gd name="connsiteY2" fmla="*/ 898498 h 1836752"/>
                  <a:gd name="connsiteX3" fmla="*/ 2619740 w 4106634"/>
                  <a:gd name="connsiteY3" fmla="*/ 1280160 h 1836752"/>
                  <a:gd name="connsiteX4" fmla="*/ 3311503 w 4106634"/>
                  <a:gd name="connsiteY4" fmla="*/ 1836752 h 1836752"/>
                  <a:gd name="connsiteX5" fmla="*/ 4106634 w 4106634"/>
                  <a:gd name="connsiteY5" fmla="*/ 930304 h 1836752"/>
                  <a:gd name="connsiteX6" fmla="*/ 2826474 w 4106634"/>
                  <a:gd name="connsiteY6" fmla="*/ 0 h 1836752"/>
                  <a:gd name="connsiteX7" fmla="*/ 2222175 w 4106634"/>
                  <a:gd name="connsiteY7" fmla="*/ 31806 h 1836752"/>
                  <a:gd name="connsiteX8" fmla="*/ 1419093 w 4106634"/>
                  <a:gd name="connsiteY8" fmla="*/ 326004 h 1836752"/>
                  <a:gd name="connsiteX0" fmla="*/ 1419093 w 4106634"/>
                  <a:gd name="connsiteY0" fmla="*/ 326004 h 1836752"/>
                  <a:gd name="connsiteX1" fmla="*/ 43517 w 4106634"/>
                  <a:gd name="connsiteY1" fmla="*/ 477079 h 1836752"/>
                  <a:gd name="connsiteX2" fmla="*/ 1617875 w 4106634"/>
                  <a:gd name="connsiteY2" fmla="*/ 898498 h 1836752"/>
                  <a:gd name="connsiteX3" fmla="*/ 2619740 w 4106634"/>
                  <a:gd name="connsiteY3" fmla="*/ 1280160 h 1836752"/>
                  <a:gd name="connsiteX4" fmla="*/ 3311503 w 4106634"/>
                  <a:gd name="connsiteY4" fmla="*/ 1836752 h 1836752"/>
                  <a:gd name="connsiteX5" fmla="*/ 4106634 w 4106634"/>
                  <a:gd name="connsiteY5" fmla="*/ 930304 h 1836752"/>
                  <a:gd name="connsiteX6" fmla="*/ 2826474 w 4106634"/>
                  <a:gd name="connsiteY6" fmla="*/ 0 h 1836752"/>
                  <a:gd name="connsiteX7" fmla="*/ 2222175 w 4106634"/>
                  <a:gd name="connsiteY7" fmla="*/ 31806 h 1836752"/>
                  <a:gd name="connsiteX8" fmla="*/ 1419093 w 4106634"/>
                  <a:gd name="connsiteY8" fmla="*/ 326004 h 1836752"/>
                  <a:gd name="connsiteX0" fmla="*/ 1424462 w 4112003"/>
                  <a:gd name="connsiteY0" fmla="*/ 326004 h 1836752"/>
                  <a:gd name="connsiteX1" fmla="*/ 48886 w 4112003"/>
                  <a:gd name="connsiteY1" fmla="*/ 477079 h 1836752"/>
                  <a:gd name="connsiteX2" fmla="*/ 1623244 w 4112003"/>
                  <a:gd name="connsiteY2" fmla="*/ 898498 h 1836752"/>
                  <a:gd name="connsiteX3" fmla="*/ 2625109 w 4112003"/>
                  <a:gd name="connsiteY3" fmla="*/ 1280160 h 1836752"/>
                  <a:gd name="connsiteX4" fmla="*/ 3316872 w 4112003"/>
                  <a:gd name="connsiteY4" fmla="*/ 1836752 h 1836752"/>
                  <a:gd name="connsiteX5" fmla="*/ 4112003 w 4112003"/>
                  <a:gd name="connsiteY5" fmla="*/ 930304 h 1836752"/>
                  <a:gd name="connsiteX6" fmla="*/ 2831843 w 4112003"/>
                  <a:gd name="connsiteY6" fmla="*/ 0 h 1836752"/>
                  <a:gd name="connsiteX7" fmla="*/ 2227544 w 4112003"/>
                  <a:gd name="connsiteY7" fmla="*/ 31806 h 1836752"/>
                  <a:gd name="connsiteX8" fmla="*/ 1424462 w 4112003"/>
                  <a:gd name="connsiteY8" fmla="*/ 326004 h 1836752"/>
                  <a:gd name="connsiteX0" fmla="*/ 1424462 w 4112003"/>
                  <a:gd name="connsiteY0" fmla="*/ 326004 h 1836752"/>
                  <a:gd name="connsiteX1" fmla="*/ 48886 w 4112003"/>
                  <a:gd name="connsiteY1" fmla="*/ 477079 h 1836752"/>
                  <a:gd name="connsiteX2" fmla="*/ 1623244 w 4112003"/>
                  <a:gd name="connsiteY2" fmla="*/ 898498 h 1836752"/>
                  <a:gd name="connsiteX3" fmla="*/ 2132129 w 4112003"/>
                  <a:gd name="connsiteY3" fmla="*/ 993914 h 1836752"/>
                  <a:gd name="connsiteX4" fmla="*/ 2625109 w 4112003"/>
                  <a:gd name="connsiteY4" fmla="*/ 1280160 h 1836752"/>
                  <a:gd name="connsiteX5" fmla="*/ 3316872 w 4112003"/>
                  <a:gd name="connsiteY5" fmla="*/ 1836752 h 1836752"/>
                  <a:gd name="connsiteX6" fmla="*/ 4112003 w 4112003"/>
                  <a:gd name="connsiteY6" fmla="*/ 930304 h 1836752"/>
                  <a:gd name="connsiteX7" fmla="*/ 2831843 w 4112003"/>
                  <a:gd name="connsiteY7" fmla="*/ 0 h 1836752"/>
                  <a:gd name="connsiteX8" fmla="*/ 2227544 w 4112003"/>
                  <a:gd name="connsiteY8" fmla="*/ 31806 h 1836752"/>
                  <a:gd name="connsiteX9" fmla="*/ 1424462 w 4112003"/>
                  <a:gd name="connsiteY9" fmla="*/ 326004 h 1836752"/>
                  <a:gd name="connsiteX0" fmla="*/ 1435225 w 4122766"/>
                  <a:gd name="connsiteY0" fmla="*/ 326004 h 1836752"/>
                  <a:gd name="connsiteX1" fmla="*/ 59649 w 4122766"/>
                  <a:gd name="connsiteY1" fmla="*/ 477079 h 1836752"/>
                  <a:gd name="connsiteX2" fmla="*/ 1634007 w 4122766"/>
                  <a:gd name="connsiteY2" fmla="*/ 898498 h 1836752"/>
                  <a:gd name="connsiteX3" fmla="*/ 2142892 w 4122766"/>
                  <a:gd name="connsiteY3" fmla="*/ 993914 h 1836752"/>
                  <a:gd name="connsiteX4" fmla="*/ 2635872 w 4122766"/>
                  <a:gd name="connsiteY4" fmla="*/ 1280160 h 1836752"/>
                  <a:gd name="connsiteX5" fmla="*/ 3327635 w 4122766"/>
                  <a:gd name="connsiteY5" fmla="*/ 1836752 h 1836752"/>
                  <a:gd name="connsiteX6" fmla="*/ 4122766 w 4122766"/>
                  <a:gd name="connsiteY6" fmla="*/ 930304 h 1836752"/>
                  <a:gd name="connsiteX7" fmla="*/ 2842606 w 4122766"/>
                  <a:gd name="connsiteY7" fmla="*/ 0 h 1836752"/>
                  <a:gd name="connsiteX8" fmla="*/ 2238307 w 4122766"/>
                  <a:gd name="connsiteY8" fmla="*/ 31806 h 1836752"/>
                  <a:gd name="connsiteX9" fmla="*/ 1435225 w 4122766"/>
                  <a:gd name="connsiteY9" fmla="*/ 326004 h 1836752"/>
                  <a:gd name="connsiteX0" fmla="*/ 1435225 w 4122766"/>
                  <a:gd name="connsiteY0" fmla="*/ 326004 h 1836752"/>
                  <a:gd name="connsiteX1" fmla="*/ 59649 w 4122766"/>
                  <a:gd name="connsiteY1" fmla="*/ 477079 h 1836752"/>
                  <a:gd name="connsiteX2" fmla="*/ 1634007 w 4122766"/>
                  <a:gd name="connsiteY2" fmla="*/ 898498 h 1836752"/>
                  <a:gd name="connsiteX3" fmla="*/ 2142892 w 4122766"/>
                  <a:gd name="connsiteY3" fmla="*/ 993914 h 1836752"/>
                  <a:gd name="connsiteX4" fmla="*/ 2635872 w 4122766"/>
                  <a:gd name="connsiteY4" fmla="*/ 1280160 h 1836752"/>
                  <a:gd name="connsiteX5" fmla="*/ 3327635 w 4122766"/>
                  <a:gd name="connsiteY5" fmla="*/ 1836752 h 1836752"/>
                  <a:gd name="connsiteX6" fmla="*/ 4122766 w 4122766"/>
                  <a:gd name="connsiteY6" fmla="*/ 930304 h 1836752"/>
                  <a:gd name="connsiteX7" fmla="*/ 2842606 w 4122766"/>
                  <a:gd name="connsiteY7" fmla="*/ 0 h 1836752"/>
                  <a:gd name="connsiteX8" fmla="*/ 2238307 w 4122766"/>
                  <a:gd name="connsiteY8" fmla="*/ 31806 h 1836752"/>
                  <a:gd name="connsiteX9" fmla="*/ 1435225 w 4122766"/>
                  <a:gd name="connsiteY9" fmla="*/ 326004 h 1836752"/>
                  <a:gd name="connsiteX0" fmla="*/ 1435225 w 4122766"/>
                  <a:gd name="connsiteY0" fmla="*/ 338408 h 1849156"/>
                  <a:gd name="connsiteX1" fmla="*/ 59649 w 4122766"/>
                  <a:gd name="connsiteY1" fmla="*/ 489483 h 1849156"/>
                  <a:gd name="connsiteX2" fmla="*/ 1634007 w 4122766"/>
                  <a:gd name="connsiteY2" fmla="*/ 910902 h 1849156"/>
                  <a:gd name="connsiteX3" fmla="*/ 2142892 w 4122766"/>
                  <a:gd name="connsiteY3" fmla="*/ 1006318 h 1849156"/>
                  <a:gd name="connsiteX4" fmla="*/ 2635872 w 4122766"/>
                  <a:gd name="connsiteY4" fmla="*/ 1292564 h 1849156"/>
                  <a:gd name="connsiteX5" fmla="*/ 3327635 w 4122766"/>
                  <a:gd name="connsiteY5" fmla="*/ 1849156 h 1849156"/>
                  <a:gd name="connsiteX6" fmla="*/ 4122766 w 4122766"/>
                  <a:gd name="connsiteY6" fmla="*/ 942708 h 1849156"/>
                  <a:gd name="connsiteX7" fmla="*/ 2842606 w 4122766"/>
                  <a:gd name="connsiteY7" fmla="*/ 12404 h 1849156"/>
                  <a:gd name="connsiteX8" fmla="*/ 2238307 w 4122766"/>
                  <a:gd name="connsiteY8" fmla="*/ 44210 h 1849156"/>
                  <a:gd name="connsiteX9" fmla="*/ 1435225 w 4122766"/>
                  <a:gd name="connsiteY9" fmla="*/ 338408 h 1849156"/>
                  <a:gd name="connsiteX0" fmla="*/ 1435225 w 4122766"/>
                  <a:gd name="connsiteY0" fmla="*/ 354916 h 1865664"/>
                  <a:gd name="connsiteX1" fmla="*/ 59649 w 4122766"/>
                  <a:gd name="connsiteY1" fmla="*/ 505991 h 1865664"/>
                  <a:gd name="connsiteX2" fmla="*/ 1634007 w 4122766"/>
                  <a:gd name="connsiteY2" fmla="*/ 927410 h 1865664"/>
                  <a:gd name="connsiteX3" fmla="*/ 2142892 w 4122766"/>
                  <a:gd name="connsiteY3" fmla="*/ 1022826 h 1865664"/>
                  <a:gd name="connsiteX4" fmla="*/ 2635872 w 4122766"/>
                  <a:gd name="connsiteY4" fmla="*/ 1309072 h 1865664"/>
                  <a:gd name="connsiteX5" fmla="*/ 3327635 w 4122766"/>
                  <a:gd name="connsiteY5" fmla="*/ 1865664 h 1865664"/>
                  <a:gd name="connsiteX6" fmla="*/ 4122766 w 4122766"/>
                  <a:gd name="connsiteY6" fmla="*/ 959216 h 1865664"/>
                  <a:gd name="connsiteX7" fmla="*/ 2842606 w 4122766"/>
                  <a:gd name="connsiteY7" fmla="*/ 28912 h 1865664"/>
                  <a:gd name="connsiteX8" fmla="*/ 2238307 w 4122766"/>
                  <a:gd name="connsiteY8" fmla="*/ 60718 h 1865664"/>
                  <a:gd name="connsiteX9" fmla="*/ 1435225 w 4122766"/>
                  <a:gd name="connsiteY9" fmla="*/ 354916 h 1865664"/>
                  <a:gd name="connsiteX0" fmla="*/ 1435225 w 4122766"/>
                  <a:gd name="connsiteY0" fmla="*/ 354916 h 1865664"/>
                  <a:gd name="connsiteX1" fmla="*/ 59649 w 4122766"/>
                  <a:gd name="connsiteY1" fmla="*/ 505991 h 1865664"/>
                  <a:gd name="connsiteX2" fmla="*/ 1634007 w 4122766"/>
                  <a:gd name="connsiteY2" fmla="*/ 927410 h 1865664"/>
                  <a:gd name="connsiteX3" fmla="*/ 2142892 w 4122766"/>
                  <a:gd name="connsiteY3" fmla="*/ 1022826 h 1865664"/>
                  <a:gd name="connsiteX4" fmla="*/ 2635872 w 4122766"/>
                  <a:gd name="connsiteY4" fmla="*/ 1309072 h 1865664"/>
                  <a:gd name="connsiteX5" fmla="*/ 3327635 w 4122766"/>
                  <a:gd name="connsiteY5" fmla="*/ 1865664 h 1865664"/>
                  <a:gd name="connsiteX6" fmla="*/ 4122766 w 4122766"/>
                  <a:gd name="connsiteY6" fmla="*/ 959216 h 1865664"/>
                  <a:gd name="connsiteX7" fmla="*/ 2842606 w 4122766"/>
                  <a:gd name="connsiteY7" fmla="*/ 28912 h 1865664"/>
                  <a:gd name="connsiteX8" fmla="*/ 2238307 w 4122766"/>
                  <a:gd name="connsiteY8" fmla="*/ 60718 h 1865664"/>
                  <a:gd name="connsiteX9" fmla="*/ 1435225 w 4122766"/>
                  <a:gd name="connsiteY9" fmla="*/ 354916 h 1865664"/>
                  <a:gd name="connsiteX0" fmla="*/ 1435225 w 4122766"/>
                  <a:gd name="connsiteY0" fmla="*/ 339809 h 1850557"/>
                  <a:gd name="connsiteX1" fmla="*/ 59649 w 4122766"/>
                  <a:gd name="connsiteY1" fmla="*/ 490884 h 1850557"/>
                  <a:gd name="connsiteX2" fmla="*/ 1634007 w 4122766"/>
                  <a:gd name="connsiteY2" fmla="*/ 912303 h 1850557"/>
                  <a:gd name="connsiteX3" fmla="*/ 2142892 w 4122766"/>
                  <a:gd name="connsiteY3" fmla="*/ 1007719 h 1850557"/>
                  <a:gd name="connsiteX4" fmla="*/ 2635872 w 4122766"/>
                  <a:gd name="connsiteY4" fmla="*/ 1293965 h 1850557"/>
                  <a:gd name="connsiteX5" fmla="*/ 3327635 w 4122766"/>
                  <a:gd name="connsiteY5" fmla="*/ 1850557 h 1850557"/>
                  <a:gd name="connsiteX6" fmla="*/ 4122766 w 4122766"/>
                  <a:gd name="connsiteY6" fmla="*/ 944109 h 1850557"/>
                  <a:gd name="connsiteX7" fmla="*/ 2842606 w 4122766"/>
                  <a:gd name="connsiteY7" fmla="*/ 13805 h 1850557"/>
                  <a:gd name="connsiteX8" fmla="*/ 2166745 w 4122766"/>
                  <a:gd name="connsiteY8" fmla="*/ 93319 h 1850557"/>
                  <a:gd name="connsiteX9" fmla="*/ 1435225 w 4122766"/>
                  <a:gd name="connsiteY9" fmla="*/ 339809 h 1850557"/>
                  <a:gd name="connsiteX0" fmla="*/ 1435225 w 4122766"/>
                  <a:gd name="connsiteY0" fmla="*/ 367230 h 1877978"/>
                  <a:gd name="connsiteX1" fmla="*/ 59649 w 4122766"/>
                  <a:gd name="connsiteY1" fmla="*/ 518305 h 1877978"/>
                  <a:gd name="connsiteX2" fmla="*/ 1634007 w 4122766"/>
                  <a:gd name="connsiteY2" fmla="*/ 939724 h 1877978"/>
                  <a:gd name="connsiteX3" fmla="*/ 2142892 w 4122766"/>
                  <a:gd name="connsiteY3" fmla="*/ 1035140 h 1877978"/>
                  <a:gd name="connsiteX4" fmla="*/ 2635872 w 4122766"/>
                  <a:gd name="connsiteY4" fmla="*/ 1321386 h 1877978"/>
                  <a:gd name="connsiteX5" fmla="*/ 3327635 w 4122766"/>
                  <a:gd name="connsiteY5" fmla="*/ 1877978 h 1877978"/>
                  <a:gd name="connsiteX6" fmla="*/ 4122766 w 4122766"/>
                  <a:gd name="connsiteY6" fmla="*/ 971530 h 1877978"/>
                  <a:gd name="connsiteX7" fmla="*/ 2842606 w 4122766"/>
                  <a:gd name="connsiteY7" fmla="*/ 9421 h 1877978"/>
                  <a:gd name="connsiteX8" fmla="*/ 2166745 w 4122766"/>
                  <a:gd name="connsiteY8" fmla="*/ 120740 h 1877978"/>
                  <a:gd name="connsiteX9" fmla="*/ 1435225 w 4122766"/>
                  <a:gd name="connsiteY9" fmla="*/ 367230 h 1877978"/>
                  <a:gd name="connsiteX0" fmla="*/ 1435225 w 4122766"/>
                  <a:gd name="connsiteY0" fmla="*/ 367230 h 1877978"/>
                  <a:gd name="connsiteX1" fmla="*/ 59649 w 4122766"/>
                  <a:gd name="connsiteY1" fmla="*/ 518305 h 1877978"/>
                  <a:gd name="connsiteX2" fmla="*/ 1634007 w 4122766"/>
                  <a:gd name="connsiteY2" fmla="*/ 939724 h 1877978"/>
                  <a:gd name="connsiteX3" fmla="*/ 2142892 w 4122766"/>
                  <a:gd name="connsiteY3" fmla="*/ 1035140 h 1877978"/>
                  <a:gd name="connsiteX4" fmla="*/ 2635872 w 4122766"/>
                  <a:gd name="connsiteY4" fmla="*/ 1321386 h 1877978"/>
                  <a:gd name="connsiteX5" fmla="*/ 3327635 w 4122766"/>
                  <a:gd name="connsiteY5" fmla="*/ 1877978 h 1877978"/>
                  <a:gd name="connsiteX6" fmla="*/ 4122766 w 4122766"/>
                  <a:gd name="connsiteY6" fmla="*/ 971530 h 1877978"/>
                  <a:gd name="connsiteX7" fmla="*/ 2842606 w 4122766"/>
                  <a:gd name="connsiteY7" fmla="*/ 9421 h 1877978"/>
                  <a:gd name="connsiteX8" fmla="*/ 2166745 w 4122766"/>
                  <a:gd name="connsiteY8" fmla="*/ 120740 h 1877978"/>
                  <a:gd name="connsiteX9" fmla="*/ 1435225 w 4122766"/>
                  <a:gd name="connsiteY9" fmla="*/ 367230 h 1877978"/>
                  <a:gd name="connsiteX0" fmla="*/ 1435225 w 4122766"/>
                  <a:gd name="connsiteY0" fmla="*/ 376690 h 1887438"/>
                  <a:gd name="connsiteX1" fmla="*/ 59649 w 4122766"/>
                  <a:gd name="connsiteY1" fmla="*/ 527765 h 1887438"/>
                  <a:gd name="connsiteX2" fmla="*/ 1634007 w 4122766"/>
                  <a:gd name="connsiteY2" fmla="*/ 949184 h 1887438"/>
                  <a:gd name="connsiteX3" fmla="*/ 2142892 w 4122766"/>
                  <a:gd name="connsiteY3" fmla="*/ 1044600 h 1887438"/>
                  <a:gd name="connsiteX4" fmla="*/ 2635872 w 4122766"/>
                  <a:gd name="connsiteY4" fmla="*/ 1330846 h 1887438"/>
                  <a:gd name="connsiteX5" fmla="*/ 3327635 w 4122766"/>
                  <a:gd name="connsiteY5" fmla="*/ 1887438 h 1887438"/>
                  <a:gd name="connsiteX6" fmla="*/ 4122766 w 4122766"/>
                  <a:gd name="connsiteY6" fmla="*/ 980990 h 1887438"/>
                  <a:gd name="connsiteX7" fmla="*/ 2842606 w 4122766"/>
                  <a:gd name="connsiteY7" fmla="*/ 18881 h 1887438"/>
                  <a:gd name="connsiteX8" fmla="*/ 2166745 w 4122766"/>
                  <a:gd name="connsiteY8" fmla="*/ 130200 h 1887438"/>
                  <a:gd name="connsiteX9" fmla="*/ 1435225 w 4122766"/>
                  <a:gd name="connsiteY9" fmla="*/ 376690 h 1887438"/>
                  <a:gd name="connsiteX0" fmla="*/ 1435225 w 4067107"/>
                  <a:gd name="connsiteY0" fmla="*/ 376690 h 1887438"/>
                  <a:gd name="connsiteX1" fmla="*/ 59649 w 4067107"/>
                  <a:gd name="connsiteY1" fmla="*/ 527765 h 1887438"/>
                  <a:gd name="connsiteX2" fmla="*/ 1634007 w 4067107"/>
                  <a:gd name="connsiteY2" fmla="*/ 949184 h 1887438"/>
                  <a:gd name="connsiteX3" fmla="*/ 2142892 w 4067107"/>
                  <a:gd name="connsiteY3" fmla="*/ 1044600 h 1887438"/>
                  <a:gd name="connsiteX4" fmla="*/ 2635872 w 4067107"/>
                  <a:gd name="connsiteY4" fmla="*/ 1330846 h 1887438"/>
                  <a:gd name="connsiteX5" fmla="*/ 3327635 w 4067107"/>
                  <a:gd name="connsiteY5" fmla="*/ 1887438 h 1887438"/>
                  <a:gd name="connsiteX6" fmla="*/ 4067107 w 4067107"/>
                  <a:gd name="connsiteY6" fmla="*/ 1036649 h 1887438"/>
                  <a:gd name="connsiteX7" fmla="*/ 2842606 w 4067107"/>
                  <a:gd name="connsiteY7" fmla="*/ 18881 h 1887438"/>
                  <a:gd name="connsiteX8" fmla="*/ 2166745 w 4067107"/>
                  <a:gd name="connsiteY8" fmla="*/ 130200 h 1887438"/>
                  <a:gd name="connsiteX9" fmla="*/ 1435225 w 4067107"/>
                  <a:gd name="connsiteY9" fmla="*/ 376690 h 1887438"/>
                  <a:gd name="connsiteX0" fmla="*/ 1435225 w 4067107"/>
                  <a:gd name="connsiteY0" fmla="*/ 376690 h 1887438"/>
                  <a:gd name="connsiteX1" fmla="*/ 59649 w 4067107"/>
                  <a:gd name="connsiteY1" fmla="*/ 527765 h 1887438"/>
                  <a:gd name="connsiteX2" fmla="*/ 1634007 w 4067107"/>
                  <a:gd name="connsiteY2" fmla="*/ 949184 h 1887438"/>
                  <a:gd name="connsiteX3" fmla="*/ 2142892 w 4067107"/>
                  <a:gd name="connsiteY3" fmla="*/ 1044600 h 1887438"/>
                  <a:gd name="connsiteX4" fmla="*/ 2635872 w 4067107"/>
                  <a:gd name="connsiteY4" fmla="*/ 1330846 h 1887438"/>
                  <a:gd name="connsiteX5" fmla="*/ 3327635 w 4067107"/>
                  <a:gd name="connsiteY5" fmla="*/ 1887438 h 1887438"/>
                  <a:gd name="connsiteX6" fmla="*/ 4067107 w 4067107"/>
                  <a:gd name="connsiteY6" fmla="*/ 1036649 h 1887438"/>
                  <a:gd name="connsiteX7" fmla="*/ 2842606 w 4067107"/>
                  <a:gd name="connsiteY7" fmla="*/ 18881 h 1887438"/>
                  <a:gd name="connsiteX8" fmla="*/ 2166745 w 4067107"/>
                  <a:gd name="connsiteY8" fmla="*/ 130200 h 1887438"/>
                  <a:gd name="connsiteX9" fmla="*/ 1435225 w 4067107"/>
                  <a:gd name="connsiteY9" fmla="*/ 376690 h 1887438"/>
                  <a:gd name="connsiteX0" fmla="*/ 1435225 w 4067107"/>
                  <a:gd name="connsiteY0" fmla="*/ 376690 h 1887438"/>
                  <a:gd name="connsiteX1" fmla="*/ 59649 w 4067107"/>
                  <a:gd name="connsiteY1" fmla="*/ 527765 h 1887438"/>
                  <a:gd name="connsiteX2" fmla="*/ 1634007 w 4067107"/>
                  <a:gd name="connsiteY2" fmla="*/ 949184 h 1887438"/>
                  <a:gd name="connsiteX3" fmla="*/ 2142892 w 4067107"/>
                  <a:gd name="connsiteY3" fmla="*/ 1044600 h 1887438"/>
                  <a:gd name="connsiteX4" fmla="*/ 2548408 w 4067107"/>
                  <a:gd name="connsiteY4" fmla="*/ 1275187 h 1887438"/>
                  <a:gd name="connsiteX5" fmla="*/ 3327635 w 4067107"/>
                  <a:gd name="connsiteY5" fmla="*/ 1887438 h 1887438"/>
                  <a:gd name="connsiteX6" fmla="*/ 4067107 w 4067107"/>
                  <a:gd name="connsiteY6" fmla="*/ 1036649 h 1887438"/>
                  <a:gd name="connsiteX7" fmla="*/ 2842606 w 4067107"/>
                  <a:gd name="connsiteY7" fmla="*/ 18881 h 1887438"/>
                  <a:gd name="connsiteX8" fmla="*/ 2166745 w 4067107"/>
                  <a:gd name="connsiteY8" fmla="*/ 130200 h 1887438"/>
                  <a:gd name="connsiteX9" fmla="*/ 1435225 w 4067107"/>
                  <a:gd name="connsiteY9" fmla="*/ 376690 h 1887438"/>
                  <a:gd name="connsiteX0" fmla="*/ 1435225 w 4067107"/>
                  <a:gd name="connsiteY0" fmla="*/ 376690 h 1927194"/>
                  <a:gd name="connsiteX1" fmla="*/ 59649 w 4067107"/>
                  <a:gd name="connsiteY1" fmla="*/ 527765 h 1927194"/>
                  <a:gd name="connsiteX2" fmla="*/ 1634007 w 4067107"/>
                  <a:gd name="connsiteY2" fmla="*/ 949184 h 1927194"/>
                  <a:gd name="connsiteX3" fmla="*/ 2142892 w 4067107"/>
                  <a:gd name="connsiteY3" fmla="*/ 1044600 h 1927194"/>
                  <a:gd name="connsiteX4" fmla="*/ 2548408 w 4067107"/>
                  <a:gd name="connsiteY4" fmla="*/ 1275187 h 1927194"/>
                  <a:gd name="connsiteX5" fmla="*/ 3089096 w 4067107"/>
                  <a:gd name="connsiteY5" fmla="*/ 1927194 h 1927194"/>
                  <a:gd name="connsiteX6" fmla="*/ 4067107 w 4067107"/>
                  <a:gd name="connsiteY6" fmla="*/ 1036649 h 1927194"/>
                  <a:gd name="connsiteX7" fmla="*/ 2842606 w 4067107"/>
                  <a:gd name="connsiteY7" fmla="*/ 18881 h 1927194"/>
                  <a:gd name="connsiteX8" fmla="*/ 2166745 w 4067107"/>
                  <a:gd name="connsiteY8" fmla="*/ 130200 h 1927194"/>
                  <a:gd name="connsiteX9" fmla="*/ 1435225 w 4067107"/>
                  <a:gd name="connsiteY9" fmla="*/ 376690 h 1927194"/>
                  <a:gd name="connsiteX0" fmla="*/ 1435225 w 4067107"/>
                  <a:gd name="connsiteY0" fmla="*/ 376690 h 1927194"/>
                  <a:gd name="connsiteX1" fmla="*/ 59649 w 4067107"/>
                  <a:gd name="connsiteY1" fmla="*/ 527765 h 1927194"/>
                  <a:gd name="connsiteX2" fmla="*/ 1634007 w 4067107"/>
                  <a:gd name="connsiteY2" fmla="*/ 949184 h 1927194"/>
                  <a:gd name="connsiteX3" fmla="*/ 2142892 w 4067107"/>
                  <a:gd name="connsiteY3" fmla="*/ 1044600 h 1927194"/>
                  <a:gd name="connsiteX4" fmla="*/ 2548408 w 4067107"/>
                  <a:gd name="connsiteY4" fmla="*/ 1275187 h 1927194"/>
                  <a:gd name="connsiteX5" fmla="*/ 3256074 w 4067107"/>
                  <a:gd name="connsiteY5" fmla="*/ 1927194 h 1927194"/>
                  <a:gd name="connsiteX6" fmla="*/ 4067107 w 4067107"/>
                  <a:gd name="connsiteY6" fmla="*/ 1036649 h 1927194"/>
                  <a:gd name="connsiteX7" fmla="*/ 2842606 w 4067107"/>
                  <a:gd name="connsiteY7" fmla="*/ 18881 h 1927194"/>
                  <a:gd name="connsiteX8" fmla="*/ 2166745 w 4067107"/>
                  <a:gd name="connsiteY8" fmla="*/ 130200 h 1927194"/>
                  <a:gd name="connsiteX9" fmla="*/ 1435225 w 4067107"/>
                  <a:gd name="connsiteY9" fmla="*/ 376690 h 1927194"/>
                  <a:gd name="connsiteX0" fmla="*/ 1435225 w 4067107"/>
                  <a:gd name="connsiteY0" fmla="*/ 376690 h 1927194"/>
                  <a:gd name="connsiteX1" fmla="*/ 59649 w 4067107"/>
                  <a:gd name="connsiteY1" fmla="*/ 527765 h 1927194"/>
                  <a:gd name="connsiteX2" fmla="*/ 1634007 w 4067107"/>
                  <a:gd name="connsiteY2" fmla="*/ 949184 h 1927194"/>
                  <a:gd name="connsiteX3" fmla="*/ 2142892 w 4067107"/>
                  <a:gd name="connsiteY3" fmla="*/ 1044600 h 1927194"/>
                  <a:gd name="connsiteX4" fmla="*/ 2476846 w 4067107"/>
                  <a:gd name="connsiteY4" fmla="*/ 1378554 h 1927194"/>
                  <a:gd name="connsiteX5" fmla="*/ 3256074 w 4067107"/>
                  <a:gd name="connsiteY5" fmla="*/ 1927194 h 1927194"/>
                  <a:gd name="connsiteX6" fmla="*/ 4067107 w 4067107"/>
                  <a:gd name="connsiteY6" fmla="*/ 1036649 h 1927194"/>
                  <a:gd name="connsiteX7" fmla="*/ 2842606 w 4067107"/>
                  <a:gd name="connsiteY7" fmla="*/ 18881 h 1927194"/>
                  <a:gd name="connsiteX8" fmla="*/ 2166745 w 4067107"/>
                  <a:gd name="connsiteY8" fmla="*/ 130200 h 1927194"/>
                  <a:gd name="connsiteX9" fmla="*/ 1435225 w 4067107"/>
                  <a:gd name="connsiteY9" fmla="*/ 376690 h 1927194"/>
                  <a:gd name="connsiteX0" fmla="*/ 1435225 w 4067107"/>
                  <a:gd name="connsiteY0" fmla="*/ 376690 h 1927194"/>
                  <a:gd name="connsiteX1" fmla="*/ 59649 w 4067107"/>
                  <a:gd name="connsiteY1" fmla="*/ 527765 h 1927194"/>
                  <a:gd name="connsiteX2" fmla="*/ 1634007 w 4067107"/>
                  <a:gd name="connsiteY2" fmla="*/ 949184 h 1927194"/>
                  <a:gd name="connsiteX3" fmla="*/ 2142892 w 4067107"/>
                  <a:gd name="connsiteY3" fmla="*/ 1044600 h 1927194"/>
                  <a:gd name="connsiteX4" fmla="*/ 2476846 w 4067107"/>
                  <a:gd name="connsiteY4" fmla="*/ 1378554 h 1927194"/>
                  <a:gd name="connsiteX5" fmla="*/ 3256074 w 4067107"/>
                  <a:gd name="connsiteY5" fmla="*/ 1927194 h 1927194"/>
                  <a:gd name="connsiteX6" fmla="*/ 4067107 w 4067107"/>
                  <a:gd name="connsiteY6" fmla="*/ 1036649 h 1927194"/>
                  <a:gd name="connsiteX7" fmla="*/ 2842606 w 4067107"/>
                  <a:gd name="connsiteY7" fmla="*/ 18881 h 1927194"/>
                  <a:gd name="connsiteX8" fmla="*/ 2166745 w 4067107"/>
                  <a:gd name="connsiteY8" fmla="*/ 130200 h 1927194"/>
                  <a:gd name="connsiteX9" fmla="*/ 1435225 w 4067107"/>
                  <a:gd name="connsiteY9" fmla="*/ 376690 h 1927194"/>
                  <a:gd name="connsiteX0" fmla="*/ 1435225 w 4067107"/>
                  <a:gd name="connsiteY0" fmla="*/ 376690 h 1747240"/>
                  <a:gd name="connsiteX1" fmla="*/ 59649 w 4067107"/>
                  <a:gd name="connsiteY1" fmla="*/ 527765 h 1747240"/>
                  <a:gd name="connsiteX2" fmla="*/ 1634007 w 4067107"/>
                  <a:gd name="connsiteY2" fmla="*/ 949184 h 1747240"/>
                  <a:gd name="connsiteX3" fmla="*/ 2142892 w 4067107"/>
                  <a:gd name="connsiteY3" fmla="*/ 1044600 h 1747240"/>
                  <a:gd name="connsiteX4" fmla="*/ 2476846 w 4067107"/>
                  <a:gd name="connsiteY4" fmla="*/ 1378554 h 1747240"/>
                  <a:gd name="connsiteX5" fmla="*/ 3004138 w 4067107"/>
                  <a:gd name="connsiteY5" fmla="*/ 1747240 h 1747240"/>
                  <a:gd name="connsiteX6" fmla="*/ 4067107 w 4067107"/>
                  <a:gd name="connsiteY6" fmla="*/ 1036649 h 1747240"/>
                  <a:gd name="connsiteX7" fmla="*/ 2842606 w 4067107"/>
                  <a:gd name="connsiteY7" fmla="*/ 18881 h 1747240"/>
                  <a:gd name="connsiteX8" fmla="*/ 2166745 w 4067107"/>
                  <a:gd name="connsiteY8" fmla="*/ 130200 h 1747240"/>
                  <a:gd name="connsiteX9" fmla="*/ 1435225 w 4067107"/>
                  <a:gd name="connsiteY9" fmla="*/ 376690 h 1747240"/>
                  <a:gd name="connsiteX0" fmla="*/ 1435225 w 3887153"/>
                  <a:gd name="connsiteY0" fmla="*/ 376690 h 1747240"/>
                  <a:gd name="connsiteX1" fmla="*/ 59649 w 3887153"/>
                  <a:gd name="connsiteY1" fmla="*/ 527765 h 1747240"/>
                  <a:gd name="connsiteX2" fmla="*/ 1634007 w 3887153"/>
                  <a:gd name="connsiteY2" fmla="*/ 949184 h 1747240"/>
                  <a:gd name="connsiteX3" fmla="*/ 2142892 w 3887153"/>
                  <a:gd name="connsiteY3" fmla="*/ 1044600 h 1747240"/>
                  <a:gd name="connsiteX4" fmla="*/ 2476846 w 3887153"/>
                  <a:gd name="connsiteY4" fmla="*/ 1378554 h 1747240"/>
                  <a:gd name="connsiteX5" fmla="*/ 3004138 w 3887153"/>
                  <a:gd name="connsiteY5" fmla="*/ 1747240 h 1747240"/>
                  <a:gd name="connsiteX6" fmla="*/ 3887153 w 3887153"/>
                  <a:gd name="connsiteY6" fmla="*/ 784714 h 1747240"/>
                  <a:gd name="connsiteX7" fmla="*/ 2842606 w 3887153"/>
                  <a:gd name="connsiteY7" fmla="*/ 18881 h 1747240"/>
                  <a:gd name="connsiteX8" fmla="*/ 2166745 w 3887153"/>
                  <a:gd name="connsiteY8" fmla="*/ 130200 h 1747240"/>
                  <a:gd name="connsiteX9" fmla="*/ 1435225 w 3887153"/>
                  <a:gd name="connsiteY9" fmla="*/ 376690 h 1747240"/>
                  <a:gd name="connsiteX0" fmla="*/ 1435225 w 3887153"/>
                  <a:gd name="connsiteY0" fmla="*/ 376690 h 1747240"/>
                  <a:gd name="connsiteX1" fmla="*/ 59649 w 3887153"/>
                  <a:gd name="connsiteY1" fmla="*/ 527765 h 1747240"/>
                  <a:gd name="connsiteX2" fmla="*/ 1634007 w 3887153"/>
                  <a:gd name="connsiteY2" fmla="*/ 949184 h 1747240"/>
                  <a:gd name="connsiteX3" fmla="*/ 2142892 w 3887153"/>
                  <a:gd name="connsiteY3" fmla="*/ 1044600 h 1747240"/>
                  <a:gd name="connsiteX4" fmla="*/ 2476846 w 3887153"/>
                  <a:gd name="connsiteY4" fmla="*/ 1378554 h 1747240"/>
                  <a:gd name="connsiteX5" fmla="*/ 2806187 w 3887153"/>
                  <a:gd name="connsiteY5" fmla="*/ 1747240 h 1747240"/>
                  <a:gd name="connsiteX6" fmla="*/ 3887153 w 3887153"/>
                  <a:gd name="connsiteY6" fmla="*/ 784714 h 1747240"/>
                  <a:gd name="connsiteX7" fmla="*/ 2842606 w 3887153"/>
                  <a:gd name="connsiteY7" fmla="*/ 18881 h 1747240"/>
                  <a:gd name="connsiteX8" fmla="*/ 2166745 w 3887153"/>
                  <a:gd name="connsiteY8" fmla="*/ 130200 h 1747240"/>
                  <a:gd name="connsiteX9" fmla="*/ 1435225 w 3887153"/>
                  <a:gd name="connsiteY9" fmla="*/ 376690 h 1747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887153" h="1747240">
                    <a:moveTo>
                      <a:pt x="1435225" y="376690"/>
                    </a:moveTo>
                    <a:cubicBezTo>
                      <a:pt x="921041" y="355486"/>
                      <a:pt x="168317" y="374040"/>
                      <a:pt x="59649" y="527765"/>
                    </a:cubicBezTo>
                    <a:cubicBezTo>
                      <a:pt x="-282257" y="890874"/>
                      <a:pt x="926341" y="920030"/>
                      <a:pt x="1634007" y="949184"/>
                    </a:cubicBezTo>
                    <a:cubicBezTo>
                      <a:pt x="1755927" y="988940"/>
                      <a:pt x="2020972" y="1004844"/>
                      <a:pt x="2142892" y="1044600"/>
                    </a:cubicBezTo>
                    <a:lnTo>
                      <a:pt x="2476846" y="1378554"/>
                    </a:lnTo>
                    <a:lnTo>
                      <a:pt x="2806187" y="1747240"/>
                    </a:lnTo>
                    <a:lnTo>
                      <a:pt x="3887153" y="784714"/>
                    </a:lnTo>
                    <a:cubicBezTo>
                      <a:pt x="3502840" y="495816"/>
                      <a:pt x="3512746" y="372650"/>
                      <a:pt x="2842606" y="18881"/>
                    </a:cubicBezTo>
                    <a:cubicBezTo>
                      <a:pt x="2541783" y="-38103"/>
                      <a:pt x="2417210" y="44060"/>
                      <a:pt x="2166745" y="130200"/>
                    </a:cubicBezTo>
                    <a:cubicBezTo>
                      <a:pt x="1932182" y="184534"/>
                      <a:pt x="1811587" y="315730"/>
                      <a:pt x="1435225" y="37669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Freeform 19">
                <a:extLst>
                  <a:ext uri="{FF2B5EF4-FFF2-40B4-BE49-F238E27FC236}">
                    <a16:creationId xmlns:a16="http://schemas.microsoft.com/office/drawing/2014/main" id="{6AB1489E-08D6-4847-BC5F-1E617A1375BF}"/>
                  </a:ext>
                </a:extLst>
              </p:cNvPr>
              <p:cNvSpPr/>
              <p:nvPr/>
            </p:nvSpPr>
            <p:spPr>
              <a:xfrm flipH="1">
                <a:off x="2156087" y="2217893"/>
                <a:ext cx="1545584" cy="794676"/>
              </a:xfrm>
              <a:custGeom>
                <a:avLst/>
                <a:gdLst>
                  <a:gd name="connsiteX0" fmla="*/ 1288111 w 3347499"/>
                  <a:gd name="connsiteY0" fmla="*/ 620202 h 1995778"/>
                  <a:gd name="connsiteX1" fmla="*/ 659958 w 3347499"/>
                  <a:gd name="connsiteY1" fmla="*/ 95416 h 1995778"/>
                  <a:gd name="connsiteX2" fmla="*/ 373711 w 3347499"/>
                  <a:gd name="connsiteY2" fmla="*/ 39757 h 1995778"/>
                  <a:gd name="connsiteX3" fmla="*/ 119270 w 3347499"/>
                  <a:gd name="connsiteY3" fmla="*/ 0 h 1995778"/>
                  <a:gd name="connsiteX4" fmla="*/ 111318 w 3347499"/>
                  <a:gd name="connsiteY4" fmla="*/ 151075 h 1995778"/>
                  <a:gd name="connsiteX5" fmla="*/ 0 w 3347499"/>
                  <a:gd name="connsiteY5" fmla="*/ 214686 h 1995778"/>
                  <a:gd name="connsiteX6" fmla="*/ 779228 w 3347499"/>
                  <a:gd name="connsiteY6" fmla="*/ 1264258 h 1995778"/>
                  <a:gd name="connsiteX7" fmla="*/ 1900362 w 3347499"/>
                  <a:gd name="connsiteY7" fmla="*/ 1995778 h 1995778"/>
                  <a:gd name="connsiteX8" fmla="*/ 3347499 w 3347499"/>
                  <a:gd name="connsiteY8" fmla="*/ 1653872 h 1995778"/>
                  <a:gd name="connsiteX9" fmla="*/ 1288111 w 3347499"/>
                  <a:gd name="connsiteY9" fmla="*/ 620202 h 1995778"/>
                  <a:gd name="connsiteX0" fmla="*/ 1288111 w 3347499"/>
                  <a:gd name="connsiteY0" fmla="*/ 620202 h 1995778"/>
                  <a:gd name="connsiteX1" fmla="*/ 659958 w 3347499"/>
                  <a:gd name="connsiteY1" fmla="*/ 95416 h 1995778"/>
                  <a:gd name="connsiteX2" fmla="*/ 373711 w 3347499"/>
                  <a:gd name="connsiteY2" fmla="*/ 39757 h 1995778"/>
                  <a:gd name="connsiteX3" fmla="*/ 119270 w 3347499"/>
                  <a:gd name="connsiteY3" fmla="*/ 0 h 1995778"/>
                  <a:gd name="connsiteX4" fmla="*/ 111318 w 3347499"/>
                  <a:gd name="connsiteY4" fmla="*/ 151075 h 1995778"/>
                  <a:gd name="connsiteX5" fmla="*/ 0 w 3347499"/>
                  <a:gd name="connsiteY5" fmla="*/ 214686 h 1995778"/>
                  <a:gd name="connsiteX6" fmla="*/ 779228 w 3347499"/>
                  <a:gd name="connsiteY6" fmla="*/ 1264258 h 1995778"/>
                  <a:gd name="connsiteX7" fmla="*/ 1900362 w 3347499"/>
                  <a:gd name="connsiteY7" fmla="*/ 1995778 h 1995778"/>
                  <a:gd name="connsiteX8" fmla="*/ 3347499 w 3347499"/>
                  <a:gd name="connsiteY8" fmla="*/ 1653872 h 1995778"/>
                  <a:gd name="connsiteX9" fmla="*/ 1288111 w 3347499"/>
                  <a:gd name="connsiteY9" fmla="*/ 620202 h 1995778"/>
                  <a:gd name="connsiteX0" fmla="*/ 1304013 w 3347499"/>
                  <a:gd name="connsiteY0" fmla="*/ 652007 h 1995778"/>
                  <a:gd name="connsiteX1" fmla="*/ 659958 w 3347499"/>
                  <a:gd name="connsiteY1" fmla="*/ 95416 h 1995778"/>
                  <a:gd name="connsiteX2" fmla="*/ 373711 w 3347499"/>
                  <a:gd name="connsiteY2" fmla="*/ 39757 h 1995778"/>
                  <a:gd name="connsiteX3" fmla="*/ 119270 w 3347499"/>
                  <a:gd name="connsiteY3" fmla="*/ 0 h 1995778"/>
                  <a:gd name="connsiteX4" fmla="*/ 111318 w 3347499"/>
                  <a:gd name="connsiteY4" fmla="*/ 151075 h 1995778"/>
                  <a:gd name="connsiteX5" fmla="*/ 0 w 3347499"/>
                  <a:gd name="connsiteY5" fmla="*/ 214686 h 1995778"/>
                  <a:gd name="connsiteX6" fmla="*/ 779228 w 3347499"/>
                  <a:gd name="connsiteY6" fmla="*/ 1264258 h 1995778"/>
                  <a:gd name="connsiteX7" fmla="*/ 1900362 w 3347499"/>
                  <a:gd name="connsiteY7" fmla="*/ 1995778 h 1995778"/>
                  <a:gd name="connsiteX8" fmla="*/ 3347499 w 3347499"/>
                  <a:gd name="connsiteY8" fmla="*/ 1653872 h 1995778"/>
                  <a:gd name="connsiteX9" fmla="*/ 1304013 w 3347499"/>
                  <a:gd name="connsiteY9" fmla="*/ 652007 h 1995778"/>
                  <a:gd name="connsiteX0" fmla="*/ 1304013 w 3347499"/>
                  <a:gd name="connsiteY0" fmla="*/ 652007 h 1995778"/>
                  <a:gd name="connsiteX1" fmla="*/ 659958 w 3347499"/>
                  <a:gd name="connsiteY1" fmla="*/ 95416 h 1995778"/>
                  <a:gd name="connsiteX2" fmla="*/ 373711 w 3347499"/>
                  <a:gd name="connsiteY2" fmla="*/ 39757 h 1995778"/>
                  <a:gd name="connsiteX3" fmla="*/ 119270 w 3347499"/>
                  <a:gd name="connsiteY3" fmla="*/ 0 h 1995778"/>
                  <a:gd name="connsiteX4" fmla="*/ 111318 w 3347499"/>
                  <a:gd name="connsiteY4" fmla="*/ 151075 h 1995778"/>
                  <a:gd name="connsiteX5" fmla="*/ 0 w 3347499"/>
                  <a:gd name="connsiteY5" fmla="*/ 214686 h 1995778"/>
                  <a:gd name="connsiteX6" fmla="*/ 779228 w 3347499"/>
                  <a:gd name="connsiteY6" fmla="*/ 1264258 h 1995778"/>
                  <a:gd name="connsiteX7" fmla="*/ 1900362 w 3347499"/>
                  <a:gd name="connsiteY7" fmla="*/ 1995778 h 1995778"/>
                  <a:gd name="connsiteX8" fmla="*/ 3347499 w 3347499"/>
                  <a:gd name="connsiteY8" fmla="*/ 1653872 h 1995778"/>
                  <a:gd name="connsiteX9" fmla="*/ 1304013 w 3347499"/>
                  <a:gd name="connsiteY9" fmla="*/ 652007 h 1995778"/>
                  <a:gd name="connsiteX0" fmla="*/ 1304013 w 3347499"/>
                  <a:gd name="connsiteY0" fmla="*/ 635267 h 1979038"/>
                  <a:gd name="connsiteX1" fmla="*/ 659958 w 3347499"/>
                  <a:gd name="connsiteY1" fmla="*/ 78676 h 1979038"/>
                  <a:gd name="connsiteX2" fmla="*/ 373711 w 3347499"/>
                  <a:gd name="connsiteY2" fmla="*/ 23017 h 1979038"/>
                  <a:gd name="connsiteX3" fmla="*/ 95416 w 3347499"/>
                  <a:gd name="connsiteY3" fmla="*/ 38919 h 1979038"/>
                  <a:gd name="connsiteX4" fmla="*/ 111318 w 3347499"/>
                  <a:gd name="connsiteY4" fmla="*/ 134335 h 1979038"/>
                  <a:gd name="connsiteX5" fmla="*/ 0 w 3347499"/>
                  <a:gd name="connsiteY5" fmla="*/ 197946 h 1979038"/>
                  <a:gd name="connsiteX6" fmla="*/ 779228 w 3347499"/>
                  <a:gd name="connsiteY6" fmla="*/ 1247518 h 1979038"/>
                  <a:gd name="connsiteX7" fmla="*/ 1900362 w 3347499"/>
                  <a:gd name="connsiteY7" fmla="*/ 1979038 h 1979038"/>
                  <a:gd name="connsiteX8" fmla="*/ 3347499 w 3347499"/>
                  <a:gd name="connsiteY8" fmla="*/ 1637132 h 1979038"/>
                  <a:gd name="connsiteX9" fmla="*/ 1304013 w 3347499"/>
                  <a:gd name="connsiteY9" fmla="*/ 635267 h 1979038"/>
                  <a:gd name="connsiteX0" fmla="*/ 1304013 w 3347499"/>
                  <a:gd name="connsiteY0" fmla="*/ 654838 h 1998609"/>
                  <a:gd name="connsiteX1" fmla="*/ 659958 w 3347499"/>
                  <a:gd name="connsiteY1" fmla="*/ 98247 h 1998609"/>
                  <a:gd name="connsiteX2" fmla="*/ 373711 w 3347499"/>
                  <a:gd name="connsiteY2" fmla="*/ 42588 h 1998609"/>
                  <a:gd name="connsiteX3" fmla="*/ 95416 w 3347499"/>
                  <a:gd name="connsiteY3" fmla="*/ 58490 h 1998609"/>
                  <a:gd name="connsiteX4" fmla="*/ 111318 w 3347499"/>
                  <a:gd name="connsiteY4" fmla="*/ 153906 h 1998609"/>
                  <a:gd name="connsiteX5" fmla="*/ 0 w 3347499"/>
                  <a:gd name="connsiteY5" fmla="*/ 217517 h 1998609"/>
                  <a:gd name="connsiteX6" fmla="*/ 779228 w 3347499"/>
                  <a:gd name="connsiteY6" fmla="*/ 1267089 h 1998609"/>
                  <a:gd name="connsiteX7" fmla="*/ 1900362 w 3347499"/>
                  <a:gd name="connsiteY7" fmla="*/ 1998609 h 1998609"/>
                  <a:gd name="connsiteX8" fmla="*/ 3347499 w 3347499"/>
                  <a:gd name="connsiteY8" fmla="*/ 1656703 h 1998609"/>
                  <a:gd name="connsiteX9" fmla="*/ 1304013 w 3347499"/>
                  <a:gd name="connsiteY9" fmla="*/ 654838 h 1998609"/>
                  <a:gd name="connsiteX0" fmla="*/ 1304013 w 3347499"/>
                  <a:gd name="connsiteY0" fmla="*/ 654838 h 1998609"/>
                  <a:gd name="connsiteX1" fmla="*/ 659958 w 3347499"/>
                  <a:gd name="connsiteY1" fmla="*/ 98247 h 1998609"/>
                  <a:gd name="connsiteX2" fmla="*/ 373711 w 3347499"/>
                  <a:gd name="connsiteY2" fmla="*/ 42588 h 1998609"/>
                  <a:gd name="connsiteX3" fmla="*/ 95416 w 3347499"/>
                  <a:gd name="connsiteY3" fmla="*/ 58490 h 1998609"/>
                  <a:gd name="connsiteX4" fmla="*/ 174928 w 3347499"/>
                  <a:gd name="connsiteY4" fmla="*/ 177759 h 1998609"/>
                  <a:gd name="connsiteX5" fmla="*/ 0 w 3347499"/>
                  <a:gd name="connsiteY5" fmla="*/ 217517 h 1998609"/>
                  <a:gd name="connsiteX6" fmla="*/ 779228 w 3347499"/>
                  <a:gd name="connsiteY6" fmla="*/ 1267089 h 1998609"/>
                  <a:gd name="connsiteX7" fmla="*/ 1900362 w 3347499"/>
                  <a:gd name="connsiteY7" fmla="*/ 1998609 h 1998609"/>
                  <a:gd name="connsiteX8" fmla="*/ 3347499 w 3347499"/>
                  <a:gd name="connsiteY8" fmla="*/ 1656703 h 1998609"/>
                  <a:gd name="connsiteX9" fmla="*/ 1304013 w 3347499"/>
                  <a:gd name="connsiteY9" fmla="*/ 654838 h 1998609"/>
                  <a:gd name="connsiteX0" fmla="*/ 1304013 w 3347499"/>
                  <a:gd name="connsiteY0" fmla="*/ 654838 h 1998609"/>
                  <a:gd name="connsiteX1" fmla="*/ 659958 w 3347499"/>
                  <a:gd name="connsiteY1" fmla="*/ 98247 h 1998609"/>
                  <a:gd name="connsiteX2" fmla="*/ 373711 w 3347499"/>
                  <a:gd name="connsiteY2" fmla="*/ 42588 h 1998609"/>
                  <a:gd name="connsiteX3" fmla="*/ 95416 w 3347499"/>
                  <a:gd name="connsiteY3" fmla="*/ 58490 h 1998609"/>
                  <a:gd name="connsiteX4" fmla="*/ 174928 w 3347499"/>
                  <a:gd name="connsiteY4" fmla="*/ 177759 h 1998609"/>
                  <a:gd name="connsiteX5" fmla="*/ 0 w 3347499"/>
                  <a:gd name="connsiteY5" fmla="*/ 217517 h 1998609"/>
                  <a:gd name="connsiteX6" fmla="*/ 811033 w 3347499"/>
                  <a:gd name="connsiteY6" fmla="*/ 1243235 h 1998609"/>
                  <a:gd name="connsiteX7" fmla="*/ 1900362 w 3347499"/>
                  <a:gd name="connsiteY7" fmla="*/ 1998609 h 1998609"/>
                  <a:gd name="connsiteX8" fmla="*/ 3347499 w 3347499"/>
                  <a:gd name="connsiteY8" fmla="*/ 1656703 h 1998609"/>
                  <a:gd name="connsiteX9" fmla="*/ 1304013 w 3347499"/>
                  <a:gd name="connsiteY9" fmla="*/ 654838 h 1998609"/>
                  <a:gd name="connsiteX0" fmla="*/ 1304013 w 3347499"/>
                  <a:gd name="connsiteY0" fmla="*/ 654838 h 1863437"/>
                  <a:gd name="connsiteX1" fmla="*/ 659958 w 3347499"/>
                  <a:gd name="connsiteY1" fmla="*/ 98247 h 1863437"/>
                  <a:gd name="connsiteX2" fmla="*/ 373711 w 3347499"/>
                  <a:gd name="connsiteY2" fmla="*/ 42588 h 1863437"/>
                  <a:gd name="connsiteX3" fmla="*/ 95416 w 3347499"/>
                  <a:gd name="connsiteY3" fmla="*/ 58490 h 1863437"/>
                  <a:gd name="connsiteX4" fmla="*/ 174928 w 3347499"/>
                  <a:gd name="connsiteY4" fmla="*/ 177759 h 1863437"/>
                  <a:gd name="connsiteX5" fmla="*/ 0 w 3347499"/>
                  <a:gd name="connsiteY5" fmla="*/ 217517 h 1863437"/>
                  <a:gd name="connsiteX6" fmla="*/ 811033 w 3347499"/>
                  <a:gd name="connsiteY6" fmla="*/ 1243235 h 1863437"/>
                  <a:gd name="connsiteX7" fmla="*/ 1924216 w 3347499"/>
                  <a:gd name="connsiteY7" fmla="*/ 1863437 h 1863437"/>
                  <a:gd name="connsiteX8" fmla="*/ 3347499 w 3347499"/>
                  <a:gd name="connsiteY8" fmla="*/ 1656703 h 1863437"/>
                  <a:gd name="connsiteX9" fmla="*/ 1304013 w 3347499"/>
                  <a:gd name="connsiteY9" fmla="*/ 654838 h 1863437"/>
                  <a:gd name="connsiteX0" fmla="*/ 1304013 w 3347499"/>
                  <a:gd name="connsiteY0" fmla="*/ 654838 h 1982707"/>
                  <a:gd name="connsiteX1" fmla="*/ 659958 w 3347499"/>
                  <a:gd name="connsiteY1" fmla="*/ 98247 h 1982707"/>
                  <a:gd name="connsiteX2" fmla="*/ 373711 w 3347499"/>
                  <a:gd name="connsiteY2" fmla="*/ 42588 h 1982707"/>
                  <a:gd name="connsiteX3" fmla="*/ 95416 w 3347499"/>
                  <a:gd name="connsiteY3" fmla="*/ 58490 h 1982707"/>
                  <a:gd name="connsiteX4" fmla="*/ 174928 w 3347499"/>
                  <a:gd name="connsiteY4" fmla="*/ 177759 h 1982707"/>
                  <a:gd name="connsiteX5" fmla="*/ 0 w 3347499"/>
                  <a:gd name="connsiteY5" fmla="*/ 217517 h 1982707"/>
                  <a:gd name="connsiteX6" fmla="*/ 811033 w 3347499"/>
                  <a:gd name="connsiteY6" fmla="*/ 1243235 h 1982707"/>
                  <a:gd name="connsiteX7" fmla="*/ 2146852 w 3347499"/>
                  <a:gd name="connsiteY7" fmla="*/ 1982707 h 1982707"/>
                  <a:gd name="connsiteX8" fmla="*/ 3347499 w 3347499"/>
                  <a:gd name="connsiteY8" fmla="*/ 1656703 h 1982707"/>
                  <a:gd name="connsiteX9" fmla="*/ 1304013 w 3347499"/>
                  <a:gd name="connsiteY9" fmla="*/ 654838 h 1982707"/>
                  <a:gd name="connsiteX0" fmla="*/ 1304013 w 3387256"/>
                  <a:gd name="connsiteY0" fmla="*/ 654838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1304013 w 3387256"/>
                  <a:gd name="connsiteY9" fmla="*/ 654838 h 1982707"/>
                  <a:gd name="connsiteX0" fmla="*/ 1304013 w 3387256"/>
                  <a:gd name="connsiteY0" fmla="*/ 654838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715616 w 3387256"/>
                  <a:gd name="connsiteY9" fmla="*/ 726401 h 1982707"/>
                  <a:gd name="connsiteX10" fmla="*/ 1304013 w 3387256"/>
                  <a:gd name="connsiteY10" fmla="*/ 654838 h 1982707"/>
                  <a:gd name="connsiteX0" fmla="*/ 1304013 w 3387256"/>
                  <a:gd name="connsiteY0" fmla="*/ 654838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715616 w 3387256"/>
                  <a:gd name="connsiteY9" fmla="*/ 726401 h 1982707"/>
                  <a:gd name="connsiteX10" fmla="*/ 1304013 w 3387256"/>
                  <a:gd name="connsiteY10" fmla="*/ 654838 h 1982707"/>
                  <a:gd name="connsiteX0" fmla="*/ 1304013 w 3387256"/>
                  <a:gd name="connsiteY0" fmla="*/ 654838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715616 w 3387256"/>
                  <a:gd name="connsiteY9" fmla="*/ 782060 h 1982707"/>
                  <a:gd name="connsiteX10" fmla="*/ 1304013 w 3387256"/>
                  <a:gd name="connsiteY10" fmla="*/ 654838 h 1982707"/>
                  <a:gd name="connsiteX0" fmla="*/ 1304013 w 3387256"/>
                  <a:gd name="connsiteY0" fmla="*/ 654838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715616 w 3387256"/>
                  <a:gd name="connsiteY9" fmla="*/ 782060 h 1982707"/>
                  <a:gd name="connsiteX10" fmla="*/ 1304013 w 3387256"/>
                  <a:gd name="connsiteY10" fmla="*/ 654838 h 1982707"/>
                  <a:gd name="connsiteX0" fmla="*/ 1304013 w 3387256"/>
                  <a:gd name="connsiteY0" fmla="*/ 654838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739470 w 3387256"/>
                  <a:gd name="connsiteY9" fmla="*/ 813865 h 1982707"/>
                  <a:gd name="connsiteX10" fmla="*/ 1304013 w 3387256"/>
                  <a:gd name="connsiteY10" fmla="*/ 654838 h 1982707"/>
                  <a:gd name="connsiteX0" fmla="*/ 1272207 w 3387256"/>
                  <a:gd name="connsiteY0" fmla="*/ 630984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739470 w 3387256"/>
                  <a:gd name="connsiteY9" fmla="*/ 813865 h 1982707"/>
                  <a:gd name="connsiteX10" fmla="*/ 1272207 w 3387256"/>
                  <a:gd name="connsiteY10" fmla="*/ 630984 h 1982707"/>
                  <a:gd name="connsiteX0" fmla="*/ 1272207 w 3387256"/>
                  <a:gd name="connsiteY0" fmla="*/ 630984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739470 w 3387256"/>
                  <a:gd name="connsiteY9" fmla="*/ 813865 h 1982707"/>
                  <a:gd name="connsiteX10" fmla="*/ 1272207 w 3387256"/>
                  <a:gd name="connsiteY10" fmla="*/ 630984 h 1982707"/>
                  <a:gd name="connsiteX0" fmla="*/ 1272207 w 3387256"/>
                  <a:gd name="connsiteY0" fmla="*/ 630984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2353585 w 3387256"/>
                  <a:gd name="connsiteY9" fmla="*/ 1267090 h 1982707"/>
                  <a:gd name="connsiteX10" fmla="*/ 739470 w 3387256"/>
                  <a:gd name="connsiteY10" fmla="*/ 813865 h 1982707"/>
                  <a:gd name="connsiteX11" fmla="*/ 1272207 w 3387256"/>
                  <a:gd name="connsiteY11" fmla="*/ 630984 h 1982707"/>
                  <a:gd name="connsiteX0" fmla="*/ 1272207 w 3387256"/>
                  <a:gd name="connsiteY0" fmla="*/ 630984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2353585 w 3387256"/>
                  <a:gd name="connsiteY9" fmla="*/ 1267090 h 1982707"/>
                  <a:gd name="connsiteX10" fmla="*/ 739470 w 3387256"/>
                  <a:gd name="connsiteY10" fmla="*/ 813865 h 1982707"/>
                  <a:gd name="connsiteX11" fmla="*/ 1272207 w 338725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53585 w 3753016"/>
                  <a:gd name="connsiteY9" fmla="*/ 1267090 h 1982707"/>
                  <a:gd name="connsiteX10" fmla="*/ 739470 w 3753016"/>
                  <a:gd name="connsiteY10" fmla="*/ 813865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53585 w 3753016"/>
                  <a:gd name="connsiteY9" fmla="*/ 1267090 h 1982707"/>
                  <a:gd name="connsiteX10" fmla="*/ 739470 w 3753016"/>
                  <a:gd name="connsiteY10" fmla="*/ 813865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53585 w 3753016"/>
                  <a:gd name="connsiteY9" fmla="*/ 1267090 h 1982707"/>
                  <a:gd name="connsiteX10" fmla="*/ 771276 w 3753016"/>
                  <a:gd name="connsiteY10" fmla="*/ 861572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53585 w 3753016"/>
                  <a:gd name="connsiteY9" fmla="*/ 1267090 h 1982707"/>
                  <a:gd name="connsiteX10" fmla="*/ 771276 w 3753016"/>
                  <a:gd name="connsiteY10" fmla="*/ 861572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53585 w 3753016"/>
                  <a:gd name="connsiteY9" fmla="*/ 1267090 h 1982707"/>
                  <a:gd name="connsiteX10" fmla="*/ 771276 w 3753016"/>
                  <a:gd name="connsiteY10" fmla="*/ 861572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53585 w 3753016"/>
                  <a:gd name="connsiteY9" fmla="*/ 1267090 h 1982707"/>
                  <a:gd name="connsiteX10" fmla="*/ 771276 w 3753016"/>
                  <a:gd name="connsiteY10" fmla="*/ 861572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85390 w 3753016"/>
                  <a:gd name="connsiteY9" fmla="*/ 1314798 h 1982707"/>
                  <a:gd name="connsiteX10" fmla="*/ 771276 w 3753016"/>
                  <a:gd name="connsiteY10" fmla="*/ 861572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85390 w 3753016"/>
                  <a:gd name="connsiteY9" fmla="*/ 1314798 h 1982707"/>
                  <a:gd name="connsiteX10" fmla="*/ 771276 w 3753016"/>
                  <a:gd name="connsiteY10" fmla="*/ 861572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71276 w 3753016"/>
                  <a:gd name="connsiteY10" fmla="*/ 861572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79227 w 3753016"/>
                  <a:gd name="connsiteY10" fmla="*/ 893377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79227 w 3753016"/>
                  <a:gd name="connsiteY10" fmla="*/ 893377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79227 w 3753016"/>
                  <a:gd name="connsiteY10" fmla="*/ 893377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79227 w 3753016"/>
                  <a:gd name="connsiteY10" fmla="*/ 893377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272207 w 3753016"/>
                  <a:gd name="connsiteY11" fmla="*/ 630984 h 1982707"/>
                  <a:gd name="connsiteX0" fmla="*/ 1280159 w 3753016"/>
                  <a:gd name="connsiteY0" fmla="*/ 662789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280159 w 3753016"/>
                  <a:gd name="connsiteY11" fmla="*/ 662789 h 1982707"/>
                  <a:gd name="connsiteX0" fmla="*/ 1280159 w 3753016"/>
                  <a:gd name="connsiteY0" fmla="*/ 662789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280159 w 3753016"/>
                  <a:gd name="connsiteY11" fmla="*/ 662789 h 1982707"/>
                  <a:gd name="connsiteX0" fmla="*/ 1280159 w 3753016"/>
                  <a:gd name="connsiteY0" fmla="*/ 662789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280159 w 3753016"/>
                  <a:gd name="connsiteY11" fmla="*/ 662789 h 1982707"/>
                  <a:gd name="connsiteX0" fmla="*/ 1280159 w 3753016"/>
                  <a:gd name="connsiteY0" fmla="*/ 662789 h 1982707"/>
                  <a:gd name="connsiteX1" fmla="*/ 731519 w 3753016"/>
                  <a:gd name="connsiteY1" fmla="*/ 90295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280159 w 3753016"/>
                  <a:gd name="connsiteY11" fmla="*/ 662789 h 1982707"/>
                  <a:gd name="connsiteX0" fmla="*/ 1311965 w 3753016"/>
                  <a:gd name="connsiteY0" fmla="*/ 662789 h 1982707"/>
                  <a:gd name="connsiteX1" fmla="*/ 731519 w 3753016"/>
                  <a:gd name="connsiteY1" fmla="*/ 90295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311965 w 3753016"/>
                  <a:gd name="connsiteY11" fmla="*/ 662789 h 1982707"/>
                  <a:gd name="connsiteX0" fmla="*/ 1311965 w 3753016"/>
                  <a:gd name="connsiteY0" fmla="*/ 662789 h 1982707"/>
                  <a:gd name="connsiteX1" fmla="*/ 731519 w 3753016"/>
                  <a:gd name="connsiteY1" fmla="*/ 90295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311965 w 3753016"/>
                  <a:gd name="connsiteY11" fmla="*/ 662789 h 1982707"/>
                  <a:gd name="connsiteX0" fmla="*/ 1311965 w 3753016"/>
                  <a:gd name="connsiteY0" fmla="*/ 662789 h 1982707"/>
                  <a:gd name="connsiteX1" fmla="*/ 699714 w 3753016"/>
                  <a:gd name="connsiteY1" fmla="*/ 90295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311965 w 3753016"/>
                  <a:gd name="connsiteY11" fmla="*/ 662789 h 1982707"/>
                  <a:gd name="connsiteX0" fmla="*/ 1311965 w 3753016"/>
                  <a:gd name="connsiteY0" fmla="*/ 662789 h 1982707"/>
                  <a:gd name="connsiteX1" fmla="*/ 699714 w 3753016"/>
                  <a:gd name="connsiteY1" fmla="*/ 90295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311965 w 3753016"/>
                  <a:gd name="connsiteY11" fmla="*/ 662789 h 1982707"/>
                  <a:gd name="connsiteX0" fmla="*/ 1311965 w 3753016"/>
                  <a:gd name="connsiteY0" fmla="*/ 662789 h 1982707"/>
                  <a:gd name="connsiteX1" fmla="*/ 699714 w 3753016"/>
                  <a:gd name="connsiteY1" fmla="*/ 90295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311965 w 3753016"/>
                  <a:gd name="connsiteY11" fmla="*/ 662789 h 1982707"/>
                  <a:gd name="connsiteX0" fmla="*/ 1311965 w 3753016"/>
                  <a:gd name="connsiteY0" fmla="*/ 665192 h 1985110"/>
                  <a:gd name="connsiteX1" fmla="*/ 699714 w 3753016"/>
                  <a:gd name="connsiteY1" fmla="*/ 92698 h 1985110"/>
                  <a:gd name="connsiteX2" fmla="*/ 397565 w 3753016"/>
                  <a:gd name="connsiteY2" fmla="*/ 37040 h 1985110"/>
                  <a:gd name="connsiteX3" fmla="*/ 95416 w 3753016"/>
                  <a:gd name="connsiteY3" fmla="*/ 60893 h 1985110"/>
                  <a:gd name="connsiteX4" fmla="*/ 119269 w 3753016"/>
                  <a:gd name="connsiteY4" fmla="*/ 172211 h 1985110"/>
                  <a:gd name="connsiteX5" fmla="*/ 0 w 3753016"/>
                  <a:gd name="connsiteY5" fmla="*/ 219920 h 1985110"/>
                  <a:gd name="connsiteX6" fmla="*/ 811033 w 3753016"/>
                  <a:gd name="connsiteY6" fmla="*/ 1245638 h 1985110"/>
                  <a:gd name="connsiteX7" fmla="*/ 2146852 w 3753016"/>
                  <a:gd name="connsiteY7" fmla="*/ 1985110 h 1985110"/>
                  <a:gd name="connsiteX8" fmla="*/ 3753016 w 3753016"/>
                  <a:gd name="connsiteY8" fmla="*/ 1500080 h 1985110"/>
                  <a:gd name="connsiteX9" fmla="*/ 2409244 w 3753016"/>
                  <a:gd name="connsiteY9" fmla="*/ 1293347 h 1985110"/>
                  <a:gd name="connsiteX10" fmla="*/ 755373 w 3753016"/>
                  <a:gd name="connsiteY10" fmla="*/ 871927 h 1985110"/>
                  <a:gd name="connsiteX11" fmla="*/ 1311965 w 3753016"/>
                  <a:gd name="connsiteY11" fmla="*/ 665192 h 1985110"/>
                  <a:gd name="connsiteX0" fmla="*/ 1311965 w 3753016"/>
                  <a:gd name="connsiteY0" fmla="*/ 670630 h 1990548"/>
                  <a:gd name="connsiteX1" fmla="*/ 699714 w 3753016"/>
                  <a:gd name="connsiteY1" fmla="*/ 98136 h 1990548"/>
                  <a:gd name="connsiteX2" fmla="*/ 453224 w 3753016"/>
                  <a:gd name="connsiteY2" fmla="*/ 26576 h 1990548"/>
                  <a:gd name="connsiteX3" fmla="*/ 95416 w 3753016"/>
                  <a:gd name="connsiteY3" fmla="*/ 66331 h 1990548"/>
                  <a:gd name="connsiteX4" fmla="*/ 119269 w 3753016"/>
                  <a:gd name="connsiteY4" fmla="*/ 177649 h 1990548"/>
                  <a:gd name="connsiteX5" fmla="*/ 0 w 3753016"/>
                  <a:gd name="connsiteY5" fmla="*/ 225358 h 1990548"/>
                  <a:gd name="connsiteX6" fmla="*/ 811033 w 3753016"/>
                  <a:gd name="connsiteY6" fmla="*/ 1251076 h 1990548"/>
                  <a:gd name="connsiteX7" fmla="*/ 2146852 w 3753016"/>
                  <a:gd name="connsiteY7" fmla="*/ 1990548 h 1990548"/>
                  <a:gd name="connsiteX8" fmla="*/ 3753016 w 3753016"/>
                  <a:gd name="connsiteY8" fmla="*/ 1505518 h 1990548"/>
                  <a:gd name="connsiteX9" fmla="*/ 2409244 w 3753016"/>
                  <a:gd name="connsiteY9" fmla="*/ 1298785 h 1990548"/>
                  <a:gd name="connsiteX10" fmla="*/ 755373 w 3753016"/>
                  <a:gd name="connsiteY10" fmla="*/ 877365 h 1990548"/>
                  <a:gd name="connsiteX11" fmla="*/ 1311965 w 3753016"/>
                  <a:gd name="connsiteY11" fmla="*/ 670630 h 1990548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95416 w 3753016"/>
                  <a:gd name="connsiteY3" fmla="*/ 67430 h 1991647"/>
                  <a:gd name="connsiteX4" fmla="*/ 119269 w 3753016"/>
                  <a:gd name="connsiteY4" fmla="*/ 178748 h 1991647"/>
                  <a:gd name="connsiteX5" fmla="*/ 0 w 3753016"/>
                  <a:gd name="connsiteY5" fmla="*/ 226457 h 1991647"/>
                  <a:gd name="connsiteX6" fmla="*/ 811033 w 3753016"/>
                  <a:gd name="connsiteY6" fmla="*/ 1252175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119269 w 3753016"/>
                  <a:gd name="connsiteY4" fmla="*/ 178748 h 1991647"/>
                  <a:gd name="connsiteX5" fmla="*/ 0 w 3753016"/>
                  <a:gd name="connsiteY5" fmla="*/ 226457 h 1991647"/>
                  <a:gd name="connsiteX6" fmla="*/ 811033 w 3753016"/>
                  <a:gd name="connsiteY6" fmla="*/ 1252175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119269 w 3753016"/>
                  <a:gd name="connsiteY4" fmla="*/ 178748 h 1991647"/>
                  <a:gd name="connsiteX5" fmla="*/ 0 w 3753016"/>
                  <a:gd name="connsiteY5" fmla="*/ 226457 h 1991647"/>
                  <a:gd name="connsiteX6" fmla="*/ 811033 w 3753016"/>
                  <a:gd name="connsiteY6" fmla="*/ 1252175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166977 w 3753016"/>
                  <a:gd name="connsiteY4" fmla="*/ 178748 h 1991647"/>
                  <a:gd name="connsiteX5" fmla="*/ 0 w 3753016"/>
                  <a:gd name="connsiteY5" fmla="*/ 226457 h 1991647"/>
                  <a:gd name="connsiteX6" fmla="*/ 811033 w 3753016"/>
                  <a:gd name="connsiteY6" fmla="*/ 1252175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0 w 3753016"/>
                  <a:gd name="connsiteY4" fmla="*/ 226457 h 1991647"/>
                  <a:gd name="connsiteX5" fmla="*/ 811033 w 3753016"/>
                  <a:gd name="connsiteY5" fmla="*/ 1252175 h 1991647"/>
                  <a:gd name="connsiteX6" fmla="*/ 2146852 w 3753016"/>
                  <a:gd name="connsiteY6" fmla="*/ 1991647 h 1991647"/>
                  <a:gd name="connsiteX7" fmla="*/ 3753016 w 3753016"/>
                  <a:gd name="connsiteY7" fmla="*/ 1506617 h 1991647"/>
                  <a:gd name="connsiteX8" fmla="*/ 2409244 w 3753016"/>
                  <a:gd name="connsiteY8" fmla="*/ 1299884 h 1991647"/>
                  <a:gd name="connsiteX9" fmla="*/ 755373 w 3753016"/>
                  <a:gd name="connsiteY9" fmla="*/ 878464 h 1991647"/>
                  <a:gd name="connsiteX10" fmla="*/ 1311965 w 3753016"/>
                  <a:gd name="connsiteY10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0 w 3753016"/>
                  <a:gd name="connsiteY4" fmla="*/ 226457 h 1991647"/>
                  <a:gd name="connsiteX5" fmla="*/ 811033 w 3753016"/>
                  <a:gd name="connsiteY5" fmla="*/ 1252175 h 1991647"/>
                  <a:gd name="connsiteX6" fmla="*/ 2146852 w 3753016"/>
                  <a:gd name="connsiteY6" fmla="*/ 1991647 h 1991647"/>
                  <a:gd name="connsiteX7" fmla="*/ 3753016 w 3753016"/>
                  <a:gd name="connsiteY7" fmla="*/ 1506617 h 1991647"/>
                  <a:gd name="connsiteX8" fmla="*/ 2409244 w 3753016"/>
                  <a:gd name="connsiteY8" fmla="*/ 1299884 h 1991647"/>
                  <a:gd name="connsiteX9" fmla="*/ 755373 w 3753016"/>
                  <a:gd name="connsiteY9" fmla="*/ 878464 h 1991647"/>
                  <a:gd name="connsiteX10" fmla="*/ 1311965 w 3753016"/>
                  <a:gd name="connsiteY10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0 w 3753016"/>
                  <a:gd name="connsiteY4" fmla="*/ 226457 h 1991647"/>
                  <a:gd name="connsiteX5" fmla="*/ 811033 w 3753016"/>
                  <a:gd name="connsiteY5" fmla="*/ 1252175 h 1991647"/>
                  <a:gd name="connsiteX6" fmla="*/ 2146852 w 3753016"/>
                  <a:gd name="connsiteY6" fmla="*/ 1991647 h 1991647"/>
                  <a:gd name="connsiteX7" fmla="*/ 3753016 w 3753016"/>
                  <a:gd name="connsiteY7" fmla="*/ 1506617 h 1991647"/>
                  <a:gd name="connsiteX8" fmla="*/ 2409244 w 3753016"/>
                  <a:gd name="connsiteY8" fmla="*/ 1299884 h 1991647"/>
                  <a:gd name="connsiteX9" fmla="*/ 755373 w 3753016"/>
                  <a:gd name="connsiteY9" fmla="*/ 878464 h 1991647"/>
                  <a:gd name="connsiteX10" fmla="*/ 1311965 w 3753016"/>
                  <a:gd name="connsiteY10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0 w 3753016"/>
                  <a:gd name="connsiteY4" fmla="*/ 226457 h 1991647"/>
                  <a:gd name="connsiteX5" fmla="*/ 811033 w 3753016"/>
                  <a:gd name="connsiteY5" fmla="*/ 1252175 h 1991647"/>
                  <a:gd name="connsiteX6" fmla="*/ 2146852 w 3753016"/>
                  <a:gd name="connsiteY6" fmla="*/ 1991647 h 1991647"/>
                  <a:gd name="connsiteX7" fmla="*/ 3753016 w 3753016"/>
                  <a:gd name="connsiteY7" fmla="*/ 1506617 h 1991647"/>
                  <a:gd name="connsiteX8" fmla="*/ 2409244 w 3753016"/>
                  <a:gd name="connsiteY8" fmla="*/ 1299884 h 1991647"/>
                  <a:gd name="connsiteX9" fmla="*/ 755373 w 3753016"/>
                  <a:gd name="connsiteY9" fmla="*/ 878464 h 1991647"/>
                  <a:gd name="connsiteX10" fmla="*/ 1311965 w 3753016"/>
                  <a:gd name="connsiteY10" fmla="*/ 671729 h 1991647"/>
                  <a:gd name="connsiteX0" fmla="*/ 1337304 w 3778355"/>
                  <a:gd name="connsiteY0" fmla="*/ 671729 h 1991647"/>
                  <a:gd name="connsiteX1" fmla="*/ 725053 w 3778355"/>
                  <a:gd name="connsiteY1" fmla="*/ 99235 h 1991647"/>
                  <a:gd name="connsiteX2" fmla="*/ 478563 w 3778355"/>
                  <a:gd name="connsiteY2" fmla="*/ 27675 h 1991647"/>
                  <a:gd name="connsiteX3" fmla="*/ 152560 w 3778355"/>
                  <a:gd name="connsiteY3" fmla="*/ 67430 h 1991647"/>
                  <a:gd name="connsiteX4" fmla="*/ 232072 w 3778355"/>
                  <a:gd name="connsiteY4" fmla="*/ 186702 h 1991647"/>
                  <a:gd name="connsiteX5" fmla="*/ 25339 w 3778355"/>
                  <a:gd name="connsiteY5" fmla="*/ 226457 h 1991647"/>
                  <a:gd name="connsiteX6" fmla="*/ 836372 w 3778355"/>
                  <a:gd name="connsiteY6" fmla="*/ 1252175 h 1991647"/>
                  <a:gd name="connsiteX7" fmla="*/ 2172191 w 3778355"/>
                  <a:gd name="connsiteY7" fmla="*/ 1991647 h 1991647"/>
                  <a:gd name="connsiteX8" fmla="*/ 3778355 w 3778355"/>
                  <a:gd name="connsiteY8" fmla="*/ 1506617 h 1991647"/>
                  <a:gd name="connsiteX9" fmla="*/ 2434583 w 3778355"/>
                  <a:gd name="connsiteY9" fmla="*/ 1299884 h 1991647"/>
                  <a:gd name="connsiteX10" fmla="*/ 780712 w 3778355"/>
                  <a:gd name="connsiteY10" fmla="*/ 878464 h 1991647"/>
                  <a:gd name="connsiteX11" fmla="*/ 1337304 w 3778355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206733 w 3753016"/>
                  <a:gd name="connsiteY4" fmla="*/ 186702 h 1991647"/>
                  <a:gd name="connsiteX5" fmla="*/ 0 w 3753016"/>
                  <a:gd name="connsiteY5" fmla="*/ 226457 h 1991647"/>
                  <a:gd name="connsiteX6" fmla="*/ 811033 w 3753016"/>
                  <a:gd name="connsiteY6" fmla="*/ 1252175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166977 w 3753016"/>
                  <a:gd name="connsiteY4" fmla="*/ 154897 h 1991647"/>
                  <a:gd name="connsiteX5" fmla="*/ 0 w 3753016"/>
                  <a:gd name="connsiteY5" fmla="*/ 226457 h 1991647"/>
                  <a:gd name="connsiteX6" fmla="*/ 811033 w 3753016"/>
                  <a:gd name="connsiteY6" fmla="*/ 1252175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166977 w 3753016"/>
                  <a:gd name="connsiteY4" fmla="*/ 154897 h 1991647"/>
                  <a:gd name="connsiteX5" fmla="*/ 0 w 3753016"/>
                  <a:gd name="connsiteY5" fmla="*/ 226457 h 1991647"/>
                  <a:gd name="connsiteX6" fmla="*/ 818984 w 3753016"/>
                  <a:gd name="connsiteY6" fmla="*/ 1347591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166977 w 3753016"/>
                  <a:gd name="connsiteY4" fmla="*/ 154897 h 1991647"/>
                  <a:gd name="connsiteX5" fmla="*/ 0 w 3753016"/>
                  <a:gd name="connsiteY5" fmla="*/ 226457 h 1991647"/>
                  <a:gd name="connsiteX6" fmla="*/ 818984 w 3753016"/>
                  <a:gd name="connsiteY6" fmla="*/ 1347591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28037"/>
                  <a:gd name="connsiteX1" fmla="*/ 699714 w 3753016"/>
                  <a:gd name="connsiteY1" fmla="*/ 99235 h 1928037"/>
                  <a:gd name="connsiteX2" fmla="*/ 453224 w 3753016"/>
                  <a:gd name="connsiteY2" fmla="*/ 27675 h 1928037"/>
                  <a:gd name="connsiteX3" fmla="*/ 127221 w 3753016"/>
                  <a:gd name="connsiteY3" fmla="*/ 67430 h 1928037"/>
                  <a:gd name="connsiteX4" fmla="*/ 166977 w 3753016"/>
                  <a:gd name="connsiteY4" fmla="*/ 154897 h 1928037"/>
                  <a:gd name="connsiteX5" fmla="*/ 0 w 3753016"/>
                  <a:gd name="connsiteY5" fmla="*/ 226457 h 1928037"/>
                  <a:gd name="connsiteX6" fmla="*/ 818984 w 3753016"/>
                  <a:gd name="connsiteY6" fmla="*/ 1347591 h 1928037"/>
                  <a:gd name="connsiteX7" fmla="*/ 2011680 w 3753016"/>
                  <a:gd name="connsiteY7" fmla="*/ 1928037 h 1928037"/>
                  <a:gd name="connsiteX8" fmla="*/ 3753016 w 3753016"/>
                  <a:gd name="connsiteY8" fmla="*/ 1506617 h 1928037"/>
                  <a:gd name="connsiteX9" fmla="*/ 2409244 w 3753016"/>
                  <a:gd name="connsiteY9" fmla="*/ 1299884 h 1928037"/>
                  <a:gd name="connsiteX10" fmla="*/ 755373 w 3753016"/>
                  <a:gd name="connsiteY10" fmla="*/ 878464 h 1928037"/>
                  <a:gd name="connsiteX11" fmla="*/ 1311965 w 3753016"/>
                  <a:gd name="connsiteY11" fmla="*/ 671729 h 1928037"/>
                  <a:gd name="connsiteX0" fmla="*/ 1311965 w 3753016"/>
                  <a:gd name="connsiteY0" fmla="*/ 671729 h 1928037"/>
                  <a:gd name="connsiteX1" fmla="*/ 699714 w 3753016"/>
                  <a:gd name="connsiteY1" fmla="*/ 99235 h 1928037"/>
                  <a:gd name="connsiteX2" fmla="*/ 453224 w 3753016"/>
                  <a:gd name="connsiteY2" fmla="*/ 27675 h 1928037"/>
                  <a:gd name="connsiteX3" fmla="*/ 127221 w 3753016"/>
                  <a:gd name="connsiteY3" fmla="*/ 67430 h 1928037"/>
                  <a:gd name="connsiteX4" fmla="*/ 166977 w 3753016"/>
                  <a:gd name="connsiteY4" fmla="*/ 154897 h 1928037"/>
                  <a:gd name="connsiteX5" fmla="*/ 0 w 3753016"/>
                  <a:gd name="connsiteY5" fmla="*/ 226457 h 1928037"/>
                  <a:gd name="connsiteX6" fmla="*/ 818984 w 3753016"/>
                  <a:gd name="connsiteY6" fmla="*/ 1347591 h 1928037"/>
                  <a:gd name="connsiteX7" fmla="*/ 2011680 w 3753016"/>
                  <a:gd name="connsiteY7" fmla="*/ 1928037 h 1928037"/>
                  <a:gd name="connsiteX8" fmla="*/ 3753016 w 3753016"/>
                  <a:gd name="connsiteY8" fmla="*/ 1506617 h 1928037"/>
                  <a:gd name="connsiteX9" fmla="*/ 2409244 w 3753016"/>
                  <a:gd name="connsiteY9" fmla="*/ 1299884 h 1928037"/>
                  <a:gd name="connsiteX10" fmla="*/ 755373 w 3753016"/>
                  <a:gd name="connsiteY10" fmla="*/ 878464 h 1928037"/>
                  <a:gd name="connsiteX11" fmla="*/ 1311965 w 3753016"/>
                  <a:gd name="connsiteY11" fmla="*/ 671729 h 1928037"/>
                  <a:gd name="connsiteX0" fmla="*/ 1311965 w 3753016"/>
                  <a:gd name="connsiteY0" fmla="*/ 671729 h 1929647"/>
                  <a:gd name="connsiteX1" fmla="*/ 699714 w 3753016"/>
                  <a:gd name="connsiteY1" fmla="*/ 99235 h 1929647"/>
                  <a:gd name="connsiteX2" fmla="*/ 453224 w 3753016"/>
                  <a:gd name="connsiteY2" fmla="*/ 27675 h 1929647"/>
                  <a:gd name="connsiteX3" fmla="*/ 127221 w 3753016"/>
                  <a:gd name="connsiteY3" fmla="*/ 67430 h 1929647"/>
                  <a:gd name="connsiteX4" fmla="*/ 166977 w 3753016"/>
                  <a:gd name="connsiteY4" fmla="*/ 154897 h 1929647"/>
                  <a:gd name="connsiteX5" fmla="*/ 0 w 3753016"/>
                  <a:gd name="connsiteY5" fmla="*/ 226457 h 1929647"/>
                  <a:gd name="connsiteX6" fmla="*/ 818984 w 3753016"/>
                  <a:gd name="connsiteY6" fmla="*/ 1347591 h 1929647"/>
                  <a:gd name="connsiteX7" fmla="*/ 2011680 w 3753016"/>
                  <a:gd name="connsiteY7" fmla="*/ 1928037 h 1929647"/>
                  <a:gd name="connsiteX8" fmla="*/ 3753016 w 3753016"/>
                  <a:gd name="connsiteY8" fmla="*/ 1506617 h 1929647"/>
                  <a:gd name="connsiteX9" fmla="*/ 2409244 w 3753016"/>
                  <a:gd name="connsiteY9" fmla="*/ 1299884 h 1929647"/>
                  <a:gd name="connsiteX10" fmla="*/ 755373 w 3753016"/>
                  <a:gd name="connsiteY10" fmla="*/ 878464 h 1929647"/>
                  <a:gd name="connsiteX11" fmla="*/ 1311965 w 3753016"/>
                  <a:gd name="connsiteY11" fmla="*/ 671729 h 19296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753016" h="1929647">
                    <a:moveTo>
                      <a:pt x="1311965" y="671729"/>
                    </a:moveTo>
                    <a:cubicBezTo>
                      <a:pt x="1166191" y="480897"/>
                      <a:pt x="893195" y="-35936"/>
                      <a:pt x="699714" y="99235"/>
                    </a:cubicBezTo>
                    <a:cubicBezTo>
                      <a:pt x="667909" y="136342"/>
                      <a:pt x="636104" y="-73042"/>
                      <a:pt x="453224" y="27675"/>
                    </a:cubicBezTo>
                    <a:cubicBezTo>
                      <a:pt x="360459" y="32976"/>
                      <a:pt x="331304" y="-57141"/>
                      <a:pt x="127221" y="67430"/>
                    </a:cubicBezTo>
                    <a:cubicBezTo>
                      <a:pt x="74212" y="88634"/>
                      <a:pt x="188181" y="128392"/>
                      <a:pt x="166977" y="154897"/>
                    </a:cubicBezTo>
                    <a:cubicBezTo>
                      <a:pt x="145773" y="181402"/>
                      <a:pt x="70236" y="131041"/>
                      <a:pt x="0" y="226457"/>
                    </a:cubicBezTo>
                    <a:cubicBezTo>
                      <a:pt x="272995" y="600168"/>
                      <a:pt x="673210" y="1283981"/>
                      <a:pt x="818984" y="1347591"/>
                    </a:cubicBezTo>
                    <a:cubicBezTo>
                      <a:pt x="1216549" y="1541073"/>
                      <a:pt x="1741336" y="1885630"/>
                      <a:pt x="2011680" y="1928037"/>
                    </a:cubicBezTo>
                    <a:cubicBezTo>
                      <a:pt x="2266121" y="1954542"/>
                      <a:pt x="3172571" y="1647090"/>
                      <a:pt x="3753016" y="1506617"/>
                    </a:cubicBezTo>
                    <a:cubicBezTo>
                      <a:pt x="3697357" y="1407226"/>
                      <a:pt x="3208351" y="1168688"/>
                      <a:pt x="2409244" y="1299884"/>
                    </a:cubicBezTo>
                    <a:cubicBezTo>
                      <a:pt x="489003" y="1295909"/>
                      <a:pt x="734169" y="972555"/>
                      <a:pt x="755373" y="878464"/>
                    </a:cubicBezTo>
                    <a:cubicBezTo>
                      <a:pt x="816333" y="727390"/>
                      <a:pt x="1115833" y="695583"/>
                      <a:pt x="1311965" y="6717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6" name="직사각형 100">
              <a:extLst>
                <a:ext uri="{FF2B5EF4-FFF2-40B4-BE49-F238E27FC236}">
                  <a16:creationId xmlns:a16="http://schemas.microsoft.com/office/drawing/2014/main" id="{F1E70B82-F90A-440E-820B-CBBABF015D08}"/>
                </a:ext>
              </a:extLst>
            </p:cNvPr>
            <p:cNvSpPr/>
            <p:nvPr/>
          </p:nvSpPr>
          <p:spPr>
            <a:xfrm rot="18740140">
              <a:off x="1894195" y="2506511"/>
              <a:ext cx="285737" cy="70930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outerShdw blurRad="50800" dist="508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9" name="Rectangle 21">
            <a:extLst>
              <a:ext uri="{FF2B5EF4-FFF2-40B4-BE49-F238E27FC236}">
                <a16:creationId xmlns:a16="http://schemas.microsoft.com/office/drawing/2014/main" id="{333817EA-7337-43FE-8B58-936C2D6864B0}"/>
              </a:ext>
            </a:extLst>
          </p:cNvPr>
          <p:cNvSpPr/>
          <p:nvPr/>
        </p:nvSpPr>
        <p:spPr>
          <a:xfrm>
            <a:off x="9322398" y="2426166"/>
            <a:ext cx="1142334" cy="639925"/>
          </a:xfrm>
          <a:custGeom>
            <a:avLst/>
            <a:gdLst/>
            <a:ahLst/>
            <a:cxnLst/>
            <a:rect l="l" t="t" r="r" b="b"/>
            <a:pathLst>
              <a:path w="4560938" h="2554996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0" name="그룹 3">
            <a:extLst>
              <a:ext uri="{FF2B5EF4-FFF2-40B4-BE49-F238E27FC236}">
                <a16:creationId xmlns:a16="http://schemas.microsoft.com/office/drawing/2014/main" id="{5639A761-BD56-4742-A098-3B4573C59190}"/>
              </a:ext>
            </a:extLst>
          </p:cNvPr>
          <p:cNvGrpSpPr/>
          <p:nvPr/>
        </p:nvGrpSpPr>
        <p:grpSpPr>
          <a:xfrm>
            <a:off x="1833725" y="1490838"/>
            <a:ext cx="1116529" cy="741016"/>
            <a:chOff x="9017332" y="4660057"/>
            <a:chExt cx="1116529" cy="741016"/>
          </a:xfrm>
        </p:grpSpPr>
        <p:grpSp>
          <p:nvGrpSpPr>
            <p:cNvPr id="81" name="그룹 106">
              <a:extLst>
                <a:ext uri="{FF2B5EF4-FFF2-40B4-BE49-F238E27FC236}">
                  <a16:creationId xmlns:a16="http://schemas.microsoft.com/office/drawing/2014/main" id="{99AE7487-AEB0-4B9C-8CC0-1D56DAFB1C63}"/>
                </a:ext>
              </a:extLst>
            </p:cNvPr>
            <p:cNvGrpSpPr/>
            <p:nvPr/>
          </p:nvGrpSpPr>
          <p:grpSpPr>
            <a:xfrm>
              <a:off x="9017332" y="4660057"/>
              <a:ext cx="1116529" cy="741016"/>
              <a:chOff x="8890504" y="1819747"/>
              <a:chExt cx="2424749" cy="1609253"/>
            </a:xfrm>
          </p:grpSpPr>
          <p:sp>
            <p:nvSpPr>
              <p:cNvPr id="83" name="사각형: 둥근 모서리 108">
                <a:extLst>
                  <a:ext uri="{FF2B5EF4-FFF2-40B4-BE49-F238E27FC236}">
                    <a16:creationId xmlns:a16="http://schemas.microsoft.com/office/drawing/2014/main" id="{5FE494D7-7D3B-4569-A673-28EC23DF8304}"/>
                  </a:ext>
                </a:extLst>
              </p:cNvPr>
              <p:cNvSpPr/>
              <p:nvPr/>
            </p:nvSpPr>
            <p:spPr>
              <a:xfrm>
                <a:off x="8890504" y="1819747"/>
                <a:ext cx="2338544" cy="1609253"/>
              </a:xfrm>
              <a:prstGeom prst="round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사각형: 둥근 모서리 109">
                <a:extLst>
                  <a:ext uri="{FF2B5EF4-FFF2-40B4-BE49-F238E27FC236}">
                    <a16:creationId xmlns:a16="http://schemas.microsoft.com/office/drawing/2014/main" id="{F5906E4D-26C7-437B-AD23-F402B8A2F0D4}"/>
                  </a:ext>
                </a:extLst>
              </p:cNvPr>
              <p:cNvSpPr/>
              <p:nvPr/>
            </p:nvSpPr>
            <p:spPr>
              <a:xfrm>
                <a:off x="9000521" y="1954285"/>
                <a:ext cx="2118510" cy="1340176"/>
              </a:xfrm>
              <a:prstGeom prst="roundRect">
                <a:avLst>
                  <a:gd name="adj" fmla="val 12614"/>
                </a:avLst>
              </a:prstGeom>
              <a:noFill/>
              <a:ln w="22225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사각형: 둥근 모서리 110">
                <a:extLst>
                  <a:ext uri="{FF2B5EF4-FFF2-40B4-BE49-F238E27FC236}">
                    <a16:creationId xmlns:a16="http://schemas.microsoft.com/office/drawing/2014/main" id="{35C39759-121D-45DB-8E68-002AD436DE97}"/>
                  </a:ext>
                </a:extLst>
              </p:cNvPr>
              <p:cNvSpPr/>
              <p:nvPr/>
            </p:nvSpPr>
            <p:spPr>
              <a:xfrm>
                <a:off x="10616628" y="2383996"/>
                <a:ext cx="698625" cy="480754"/>
              </a:xfrm>
              <a:prstGeom prst="roundRect">
                <a:avLst/>
              </a:prstGeom>
              <a:solidFill>
                <a:schemeClr val="accent4"/>
              </a:solidFill>
              <a:ln w="158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타원 111">
                <a:extLst>
                  <a:ext uri="{FF2B5EF4-FFF2-40B4-BE49-F238E27FC236}">
                    <a16:creationId xmlns:a16="http://schemas.microsoft.com/office/drawing/2014/main" id="{3F7D3D44-CFD5-484A-897E-087EC611B74B}"/>
                  </a:ext>
                </a:extLst>
              </p:cNvPr>
              <p:cNvSpPr/>
              <p:nvPr/>
            </p:nvSpPr>
            <p:spPr>
              <a:xfrm>
                <a:off x="10732612" y="2479518"/>
                <a:ext cx="289711" cy="28971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2" name="Block Arc 11">
              <a:extLst>
                <a:ext uri="{FF2B5EF4-FFF2-40B4-BE49-F238E27FC236}">
                  <a16:creationId xmlns:a16="http://schemas.microsoft.com/office/drawing/2014/main" id="{FD4F1077-E96B-4845-9DD2-A56090A5A784}"/>
                </a:ext>
              </a:extLst>
            </p:cNvPr>
            <p:cNvSpPr/>
            <p:nvPr/>
          </p:nvSpPr>
          <p:spPr>
            <a:xfrm>
              <a:off x="9415738" y="4824489"/>
              <a:ext cx="255069" cy="415030"/>
            </a:xfrm>
            <a:custGeom>
              <a:avLst/>
              <a:gdLst/>
              <a:ahLst/>
              <a:cxnLst/>
              <a:rect l="l" t="t" r="r" b="b"/>
              <a:pathLst>
                <a:path w="3636337" h="7138182">
                  <a:moveTo>
                    <a:pt x="1563551" y="3029061"/>
                  </a:moveTo>
                  <a:lnTo>
                    <a:pt x="1563551" y="1171769"/>
                  </a:lnTo>
                  <a:cubicBezTo>
                    <a:pt x="1444523" y="1201084"/>
                    <a:pt x="1330799" y="1254073"/>
                    <a:pt x="1228219" y="1328453"/>
                  </a:cubicBezTo>
                  <a:cubicBezTo>
                    <a:pt x="927220" y="1546705"/>
                    <a:pt x="771440" y="1913395"/>
                    <a:pt x="823311" y="2281559"/>
                  </a:cubicBezTo>
                  <a:cubicBezTo>
                    <a:pt x="886035" y="2761950"/>
                    <a:pt x="1181988" y="2923981"/>
                    <a:pt x="1563551" y="3029061"/>
                  </a:cubicBezTo>
                  <a:close/>
                  <a:moveTo>
                    <a:pt x="2056123" y="5971053"/>
                  </a:moveTo>
                  <a:cubicBezTo>
                    <a:pt x="2180706" y="5941789"/>
                    <a:pt x="2300029" y="5887431"/>
                    <a:pt x="2407191" y="5809729"/>
                  </a:cubicBezTo>
                  <a:cubicBezTo>
                    <a:pt x="2708190" y="5591477"/>
                    <a:pt x="2863970" y="5224787"/>
                    <a:pt x="2812099" y="4856623"/>
                  </a:cubicBezTo>
                  <a:cubicBezTo>
                    <a:pt x="2712300" y="4365494"/>
                    <a:pt x="2419393" y="4148018"/>
                    <a:pt x="2056123" y="4007016"/>
                  </a:cubicBezTo>
                  <a:close/>
                  <a:moveTo>
                    <a:pt x="2056123" y="7138182"/>
                  </a:moveTo>
                  <a:lnTo>
                    <a:pt x="1563551" y="7138182"/>
                  </a:lnTo>
                  <a:lnTo>
                    <a:pt x="1563551" y="6796553"/>
                  </a:lnTo>
                  <a:cubicBezTo>
                    <a:pt x="1376287" y="6771102"/>
                    <a:pt x="1191751" y="6715291"/>
                    <a:pt x="1016794" y="6629471"/>
                  </a:cubicBezTo>
                  <a:cubicBezTo>
                    <a:pt x="412303" y="6332946"/>
                    <a:pt x="21102" y="5726704"/>
                    <a:pt x="0" y="5053734"/>
                  </a:cubicBezTo>
                  <a:lnTo>
                    <a:pt x="813973" y="5028205"/>
                  </a:lnTo>
                  <a:cubicBezTo>
                    <a:pt x="825624" y="5399818"/>
                    <a:pt x="1041643" y="5734588"/>
                    <a:pt x="1375441" y="5898325"/>
                  </a:cubicBezTo>
                  <a:cubicBezTo>
                    <a:pt x="1436179" y="5928119"/>
                    <a:pt x="1499008" y="5951362"/>
                    <a:pt x="1563551" y="5965918"/>
                  </a:cubicBezTo>
                  <a:lnTo>
                    <a:pt x="1563551" y="3847635"/>
                  </a:lnTo>
                  <a:cubicBezTo>
                    <a:pt x="920238" y="3662345"/>
                    <a:pt x="233045" y="3450393"/>
                    <a:pt x="16852" y="2382091"/>
                  </a:cubicBezTo>
                  <a:cubicBezTo>
                    <a:pt x="-73403" y="1719933"/>
                    <a:pt x="208577" y="1061859"/>
                    <a:pt x="750173" y="669157"/>
                  </a:cubicBezTo>
                  <a:cubicBezTo>
                    <a:pt x="994931" y="491686"/>
                    <a:pt x="1274723" y="381458"/>
                    <a:pt x="1563551" y="341319"/>
                  </a:cubicBezTo>
                  <a:lnTo>
                    <a:pt x="1563551" y="0"/>
                  </a:lnTo>
                  <a:lnTo>
                    <a:pt x="2056123" y="0"/>
                  </a:lnTo>
                  <a:lnTo>
                    <a:pt x="2056123" y="339268"/>
                  </a:lnTo>
                  <a:cubicBezTo>
                    <a:pt x="2248752" y="363969"/>
                    <a:pt x="2438747" y="420481"/>
                    <a:pt x="2618616" y="508711"/>
                  </a:cubicBezTo>
                  <a:cubicBezTo>
                    <a:pt x="3223107" y="805237"/>
                    <a:pt x="3614308" y="1411478"/>
                    <a:pt x="3635410" y="2084448"/>
                  </a:cubicBezTo>
                  <a:lnTo>
                    <a:pt x="2821437" y="2109978"/>
                  </a:lnTo>
                  <a:cubicBezTo>
                    <a:pt x="2809786" y="1738364"/>
                    <a:pt x="2593767" y="1403594"/>
                    <a:pt x="2259969" y="1239857"/>
                  </a:cubicBezTo>
                  <a:cubicBezTo>
                    <a:pt x="2194243" y="1207617"/>
                    <a:pt x="2126069" y="1183046"/>
                    <a:pt x="2056123" y="1168235"/>
                  </a:cubicBezTo>
                  <a:lnTo>
                    <a:pt x="2056123" y="3150890"/>
                  </a:lnTo>
                  <a:cubicBezTo>
                    <a:pt x="2675271" y="3303511"/>
                    <a:pt x="3347939" y="3564428"/>
                    <a:pt x="3618512" y="4743007"/>
                  </a:cubicBezTo>
                  <a:cubicBezTo>
                    <a:pt x="3712448" y="5409725"/>
                    <a:pt x="3430336" y="6073786"/>
                    <a:pt x="2885237" y="6469025"/>
                  </a:cubicBezTo>
                  <a:cubicBezTo>
                    <a:pt x="2636047" y="6649712"/>
                    <a:pt x="2350538" y="6760700"/>
                    <a:pt x="2056123" y="679874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7" name="그룹 2">
            <a:extLst>
              <a:ext uri="{FF2B5EF4-FFF2-40B4-BE49-F238E27FC236}">
                <a16:creationId xmlns:a16="http://schemas.microsoft.com/office/drawing/2014/main" id="{ED8B6662-E737-4084-841E-9D0A36C12436}"/>
              </a:ext>
            </a:extLst>
          </p:cNvPr>
          <p:cNvGrpSpPr/>
          <p:nvPr/>
        </p:nvGrpSpPr>
        <p:grpSpPr>
          <a:xfrm>
            <a:off x="1801261" y="3418107"/>
            <a:ext cx="1181456" cy="1172060"/>
            <a:chOff x="2112749" y="3418107"/>
            <a:chExt cx="1181456" cy="1172060"/>
          </a:xfrm>
        </p:grpSpPr>
        <p:sp>
          <p:nvSpPr>
            <p:cNvPr id="88" name="자유형: 도형 113">
              <a:extLst>
                <a:ext uri="{FF2B5EF4-FFF2-40B4-BE49-F238E27FC236}">
                  <a16:creationId xmlns:a16="http://schemas.microsoft.com/office/drawing/2014/main" id="{02D65830-562E-437E-84C4-8B64E6D4927E}"/>
                </a:ext>
              </a:extLst>
            </p:cNvPr>
            <p:cNvSpPr>
              <a:spLocks noChangeAspect="1"/>
            </p:cNvSpPr>
            <p:nvPr/>
          </p:nvSpPr>
          <p:spPr>
            <a:xfrm rot="2848566">
              <a:off x="2117447" y="3413409"/>
              <a:ext cx="1172060" cy="1181456"/>
            </a:xfrm>
            <a:custGeom>
              <a:avLst/>
              <a:gdLst>
                <a:gd name="connsiteX0" fmla="*/ 302812 w 1172060"/>
                <a:gd name="connsiteY0" fmla="*/ 668924 h 1181456"/>
                <a:gd name="connsiteX1" fmla="*/ 629231 w 1172060"/>
                <a:gd name="connsiteY1" fmla="*/ 315506 h 1181456"/>
                <a:gd name="connsiteX2" fmla="*/ 1063707 w 1172060"/>
                <a:gd name="connsiteY2" fmla="*/ 395423 h 1181456"/>
                <a:gd name="connsiteX3" fmla="*/ 998378 w 1172060"/>
                <a:gd name="connsiteY3" fmla="*/ 964382 h 1181456"/>
                <a:gd name="connsiteX4" fmla="*/ 403821 w 1172060"/>
                <a:gd name="connsiteY4" fmla="*/ 1073546 h 1181456"/>
                <a:gd name="connsiteX5" fmla="*/ 403085 w 1172060"/>
                <a:gd name="connsiteY5" fmla="*/ 1072441 h 1181456"/>
                <a:gd name="connsiteX6" fmla="*/ 302812 w 1172060"/>
                <a:gd name="connsiteY6" fmla="*/ 668924 h 1181456"/>
                <a:gd name="connsiteX7" fmla="*/ 237854 w 1172060"/>
                <a:gd name="connsiteY7" fmla="*/ 595408 h 1181456"/>
                <a:gd name="connsiteX8" fmla="*/ 542985 w 1172060"/>
                <a:gd name="connsiteY8" fmla="*/ 262697 h 1181456"/>
                <a:gd name="connsiteX9" fmla="*/ 561746 w 1172060"/>
                <a:gd name="connsiteY9" fmla="*/ 261886 h 1181456"/>
                <a:gd name="connsiteX10" fmla="*/ 600889 w 1172060"/>
                <a:gd name="connsiteY10" fmla="*/ 297782 h 1181456"/>
                <a:gd name="connsiteX11" fmla="*/ 601700 w 1172060"/>
                <a:gd name="connsiteY11" fmla="*/ 316543 h 1181456"/>
                <a:gd name="connsiteX12" fmla="*/ 296568 w 1172060"/>
                <a:gd name="connsiteY12" fmla="*/ 649254 h 1181456"/>
                <a:gd name="connsiteX13" fmla="*/ 277807 w 1172060"/>
                <a:gd name="connsiteY13" fmla="*/ 650065 h 1181456"/>
                <a:gd name="connsiteX14" fmla="*/ 238665 w 1172060"/>
                <a:gd name="connsiteY14" fmla="*/ 614168 h 1181456"/>
                <a:gd name="connsiteX15" fmla="*/ 237854 w 1172060"/>
                <a:gd name="connsiteY15" fmla="*/ 595408 h 1181456"/>
                <a:gd name="connsiteX16" fmla="*/ 170715 w 1172060"/>
                <a:gd name="connsiteY16" fmla="*/ 196213 h 1181456"/>
                <a:gd name="connsiteX17" fmla="*/ 330127 w 1172060"/>
                <a:gd name="connsiteY17" fmla="*/ 165192 h 1181456"/>
                <a:gd name="connsiteX18" fmla="*/ 440075 w 1172060"/>
                <a:gd name="connsiteY18" fmla="*/ 1218 h 1181456"/>
                <a:gd name="connsiteX19" fmla="*/ 521596 w 1172060"/>
                <a:gd name="connsiteY19" fmla="*/ 248757 h 1181456"/>
                <a:gd name="connsiteX20" fmla="*/ 234141 w 1172060"/>
                <a:gd name="connsiteY20" fmla="*/ 569990 h 1181456"/>
                <a:gd name="connsiteX21" fmla="*/ 35337 w 1172060"/>
                <a:gd name="connsiteY21" fmla="*/ 578003 h 1181456"/>
                <a:gd name="connsiteX22" fmla="*/ 123970 w 1172060"/>
                <a:gd name="connsiteY22" fmla="*/ 403571 h 1181456"/>
                <a:gd name="connsiteX23" fmla="*/ 170715 w 1172060"/>
                <a:gd name="connsiteY23" fmla="*/ 196213 h 1181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172060" h="1181456">
                  <a:moveTo>
                    <a:pt x="302812" y="668924"/>
                  </a:moveTo>
                  <a:lnTo>
                    <a:pt x="629231" y="315506"/>
                  </a:lnTo>
                  <a:cubicBezTo>
                    <a:pt x="848283" y="306381"/>
                    <a:pt x="978182" y="305056"/>
                    <a:pt x="1063707" y="395423"/>
                  </a:cubicBezTo>
                  <a:cubicBezTo>
                    <a:pt x="1170280" y="508029"/>
                    <a:pt x="1267197" y="650379"/>
                    <a:pt x="998378" y="964382"/>
                  </a:cubicBezTo>
                  <a:cubicBezTo>
                    <a:pt x="696240" y="1276281"/>
                    <a:pt x="521556" y="1194524"/>
                    <a:pt x="403821" y="1073546"/>
                  </a:cubicBezTo>
                  <a:lnTo>
                    <a:pt x="403085" y="1072441"/>
                  </a:lnTo>
                  <a:cubicBezTo>
                    <a:pt x="324908" y="984678"/>
                    <a:pt x="302320" y="883213"/>
                    <a:pt x="302812" y="668924"/>
                  </a:cubicBezTo>
                  <a:close/>
                  <a:moveTo>
                    <a:pt x="237854" y="595408"/>
                  </a:moveTo>
                  <a:lnTo>
                    <a:pt x="542985" y="262697"/>
                  </a:lnTo>
                  <a:cubicBezTo>
                    <a:pt x="547942" y="257292"/>
                    <a:pt x="556341" y="256929"/>
                    <a:pt x="561746" y="261886"/>
                  </a:cubicBezTo>
                  <a:lnTo>
                    <a:pt x="600889" y="297782"/>
                  </a:lnTo>
                  <a:cubicBezTo>
                    <a:pt x="606293" y="302739"/>
                    <a:pt x="606657" y="311139"/>
                    <a:pt x="601700" y="316543"/>
                  </a:cubicBezTo>
                  <a:lnTo>
                    <a:pt x="296568" y="649254"/>
                  </a:lnTo>
                  <a:cubicBezTo>
                    <a:pt x="291611" y="654659"/>
                    <a:pt x="283212" y="655022"/>
                    <a:pt x="277807" y="650065"/>
                  </a:cubicBezTo>
                  <a:lnTo>
                    <a:pt x="238665" y="614168"/>
                  </a:lnTo>
                  <a:cubicBezTo>
                    <a:pt x="233260" y="609211"/>
                    <a:pt x="232898" y="600812"/>
                    <a:pt x="237854" y="595408"/>
                  </a:cubicBezTo>
                  <a:close/>
                  <a:moveTo>
                    <a:pt x="170715" y="196213"/>
                  </a:moveTo>
                  <a:cubicBezTo>
                    <a:pt x="239941" y="133429"/>
                    <a:pt x="250327" y="149631"/>
                    <a:pt x="330127" y="165192"/>
                  </a:cubicBezTo>
                  <a:cubicBezTo>
                    <a:pt x="445765" y="184636"/>
                    <a:pt x="396659" y="17962"/>
                    <a:pt x="440075" y="1218"/>
                  </a:cubicBezTo>
                  <a:cubicBezTo>
                    <a:pt x="478089" y="-13442"/>
                    <a:pt x="565874" y="106294"/>
                    <a:pt x="521596" y="248757"/>
                  </a:cubicBezTo>
                  <a:cubicBezTo>
                    <a:pt x="421713" y="357668"/>
                    <a:pt x="334023" y="461079"/>
                    <a:pt x="234141" y="569990"/>
                  </a:cubicBezTo>
                  <a:cubicBezTo>
                    <a:pt x="126009" y="620334"/>
                    <a:pt x="81210" y="609522"/>
                    <a:pt x="35337" y="578003"/>
                  </a:cubicBezTo>
                  <a:cubicBezTo>
                    <a:pt x="-10537" y="546484"/>
                    <a:pt x="-37835" y="446419"/>
                    <a:pt x="123970" y="403571"/>
                  </a:cubicBezTo>
                  <a:cubicBezTo>
                    <a:pt x="185254" y="392132"/>
                    <a:pt x="69653" y="346354"/>
                    <a:pt x="170715" y="1962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9" name="Block Arc 11">
              <a:extLst>
                <a:ext uri="{FF2B5EF4-FFF2-40B4-BE49-F238E27FC236}">
                  <a16:creationId xmlns:a16="http://schemas.microsoft.com/office/drawing/2014/main" id="{055A7CF9-BB3B-4995-AB6C-F2FF19999200}"/>
                </a:ext>
              </a:extLst>
            </p:cNvPr>
            <p:cNvSpPr/>
            <p:nvPr/>
          </p:nvSpPr>
          <p:spPr>
            <a:xfrm>
              <a:off x="2575942" y="4011357"/>
              <a:ext cx="255069" cy="415030"/>
            </a:xfrm>
            <a:custGeom>
              <a:avLst/>
              <a:gdLst/>
              <a:ahLst/>
              <a:cxnLst/>
              <a:rect l="l" t="t" r="r" b="b"/>
              <a:pathLst>
                <a:path w="3636337" h="7138182">
                  <a:moveTo>
                    <a:pt x="1563551" y="3029061"/>
                  </a:moveTo>
                  <a:lnTo>
                    <a:pt x="1563551" y="1171769"/>
                  </a:lnTo>
                  <a:cubicBezTo>
                    <a:pt x="1444523" y="1201084"/>
                    <a:pt x="1330799" y="1254073"/>
                    <a:pt x="1228219" y="1328453"/>
                  </a:cubicBezTo>
                  <a:cubicBezTo>
                    <a:pt x="927220" y="1546705"/>
                    <a:pt x="771440" y="1913395"/>
                    <a:pt x="823311" y="2281559"/>
                  </a:cubicBezTo>
                  <a:cubicBezTo>
                    <a:pt x="886035" y="2761950"/>
                    <a:pt x="1181988" y="2923981"/>
                    <a:pt x="1563551" y="3029061"/>
                  </a:cubicBezTo>
                  <a:close/>
                  <a:moveTo>
                    <a:pt x="2056123" y="5971053"/>
                  </a:moveTo>
                  <a:cubicBezTo>
                    <a:pt x="2180706" y="5941789"/>
                    <a:pt x="2300029" y="5887431"/>
                    <a:pt x="2407191" y="5809729"/>
                  </a:cubicBezTo>
                  <a:cubicBezTo>
                    <a:pt x="2708190" y="5591477"/>
                    <a:pt x="2863970" y="5224787"/>
                    <a:pt x="2812099" y="4856623"/>
                  </a:cubicBezTo>
                  <a:cubicBezTo>
                    <a:pt x="2712300" y="4365494"/>
                    <a:pt x="2419393" y="4148018"/>
                    <a:pt x="2056123" y="4007016"/>
                  </a:cubicBezTo>
                  <a:close/>
                  <a:moveTo>
                    <a:pt x="2056123" y="7138182"/>
                  </a:moveTo>
                  <a:lnTo>
                    <a:pt x="1563551" y="7138182"/>
                  </a:lnTo>
                  <a:lnTo>
                    <a:pt x="1563551" y="6796553"/>
                  </a:lnTo>
                  <a:cubicBezTo>
                    <a:pt x="1376287" y="6771102"/>
                    <a:pt x="1191751" y="6715291"/>
                    <a:pt x="1016794" y="6629471"/>
                  </a:cubicBezTo>
                  <a:cubicBezTo>
                    <a:pt x="412303" y="6332946"/>
                    <a:pt x="21102" y="5726704"/>
                    <a:pt x="0" y="5053734"/>
                  </a:cubicBezTo>
                  <a:lnTo>
                    <a:pt x="813973" y="5028205"/>
                  </a:lnTo>
                  <a:cubicBezTo>
                    <a:pt x="825624" y="5399818"/>
                    <a:pt x="1041643" y="5734588"/>
                    <a:pt x="1375441" y="5898325"/>
                  </a:cubicBezTo>
                  <a:cubicBezTo>
                    <a:pt x="1436179" y="5928119"/>
                    <a:pt x="1499008" y="5951362"/>
                    <a:pt x="1563551" y="5965918"/>
                  </a:cubicBezTo>
                  <a:lnTo>
                    <a:pt x="1563551" y="3847635"/>
                  </a:lnTo>
                  <a:cubicBezTo>
                    <a:pt x="920238" y="3662345"/>
                    <a:pt x="233045" y="3450393"/>
                    <a:pt x="16852" y="2382091"/>
                  </a:cubicBezTo>
                  <a:cubicBezTo>
                    <a:pt x="-73403" y="1719933"/>
                    <a:pt x="208577" y="1061859"/>
                    <a:pt x="750173" y="669157"/>
                  </a:cubicBezTo>
                  <a:cubicBezTo>
                    <a:pt x="994931" y="491686"/>
                    <a:pt x="1274723" y="381458"/>
                    <a:pt x="1563551" y="341319"/>
                  </a:cubicBezTo>
                  <a:lnTo>
                    <a:pt x="1563551" y="0"/>
                  </a:lnTo>
                  <a:lnTo>
                    <a:pt x="2056123" y="0"/>
                  </a:lnTo>
                  <a:lnTo>
                    <a:pt x="2056123" y="339268"/>
                  </a:lnTo>
                  <a:cubicBezTo>
                    <a:pt x="2248752" y="363969"/>
                    <a:pt x="2438747" y="420481"/>
                    <a:pt x="2618616" y="508711"/>
                  </a:cubicBezTo>
                  <a:cubicBezTo>
                    <a:pt x="3223107" y="805237"/>
                    <a:pt x="3614308" y="1411478"/>
                    <a:pt x="3635410" y="2084448"/>
                  </a:cubicBezTo>
                  <a:lnTo>
                    <a:pt x="2821437" y="2109978"/>
                  </a:lnTo>
                  <a:cubicBezTo>
                    <a:pt x="2809786" y="1738364"/>
                    <a:pt x="2593767" y="1403594"/>
                    <a:pt x="2259969" y="1239857"/>
                  </a:cubicBezTo>
                  <a:cubicBezTo>
                    <a:pt x="2194243" y="1207617"/>
                    <a:pt x="2126069" y="1183046"/>
                    <a:pt x="2056123" y="1168235"/>
                  </a:cubicBezTo>
                  <a:lnTo>
                    <a:pt x="2056123" y="3150890"/>
                  </a:lnTo>
                  <a:cubicBezTo>
                    <a:pt x="2675271" y="3303511"/>
                    <a:pt x="3347939" y="3564428"/>
                    <a:pt x="3618512" y="4743007"/>
                  </a:cubicBezTo>
                  <a:cubicBezTo>
                    <a:pt x="3712448" y="5409725"/>
                    <a:pt x="3430336" y="6073786"/>
                    <a:pt x="2885237" y="6469025"/>
                  </a:cubicBezTo>
                  <a:cubicBezTo>
                    <a:pt x="2636047" y="6649712"/>
                    <a:pt x="2350538" y="6760700"/>
                    <a:pt x="2056123" y="679874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0" name="그룹 5">
            <a:extLst>
              <a:ext uri="{FF2B5EF4-FFF2-40B4-BE49-F238E27FC236}">
                <a16:creationId xmlns:a16="http://schemas.microsoft.com/office/drawing/2014/main" id="{5F691474-0A83-4257-953C-8ABAA757CA9F}"/>
              </a:ext>
            </a:extLst>
          </p:cNvPr>
          <p:cNvGrpSpPr/>
          <p:nvPr/>
        </p:nvGrpSpPr>
        <p:grpSpPr>
          <a:xfrm>
            <a:off x="9436365" y="4552694"/>
            <a:ext cx="914400" cy="914400"/>
            <a:chOff x="2460435" y="1380960"/>
            <a:chExt cx="914400" cy="914400"/>
          </a:xfrm>
        </p:grpSpPr>
        <p:sp>
          <p:nvSpPr>
            <p:cNvPr id="91" name="타원 4">
              <a:extLst>
                <a:ext uri="{FF2B5EF4-FFF2-40B4-BE49-F238E27FC236}">
                  <a16:creationId xmlns:a16="http://schemas.microsoft.com/office/drawing/2014/main" id="{AB18A626-F538-4F22-8B98-A46E3D5B344E}"/>
                </a:ext>
              </a:extLst>
            </p:cNvPr>
            <p:cNvSpPr/>
            <p:nvPr/>
          </p:nvSpPr>
          <p:spPr>
            <a:xfrm>
              <a:off x="2460435" y="1380960"/>
              <a:ext cx="914400" cy="9144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타원 105">
              <a:extLst>
                <a:ext uri="{FF2B5EF4-FFF2-40B4-BE49-F238E27FC236}">
                  <a16:creationId xmlns:a16="http://schemas.microsoft.com/office/drawing/2014/main" id="{A4A0AE56-B9D6-4C31-8C71-AE72AB4FBA07}"/>
                </a:ext>
              </a:extLst>
            </p:cNvPr>
            <p:cNvSpPr/>
            <p:nvPr/>
          </p:nvSpPr>
          <p:spPr>
            <a:xfrm>
              <a:off x="2529738" y="1453602"/>
              <a:ext cx="778252" cy="778252"/>
            </a:xfrm>
            <a:prstGeom prst="ellipse">
              <a:avLst/>
            </a:prstGeom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Block Arc 11">
              <a:extLst>
                <a:ext uri="{FF2B5EF4-FFF2-40B4-BE49-F238E27FC236}">
                  <a16:creationId xmlns:a16="http://schemas.microsoft.com/office/drawing/2014/main" id="{E90C19C8-6124-485F-AF0B-CC8405E6499C}"/>
                </a:ext>
              </a:extLst>
            </p:cNvPr>
            <p:cNvSpPr/>
            <p:nvPr/>
          </p:nvSpPr>
          <p:spPr>
            <a:xfrm>
              <a:off x="2761961" y="1573266"/>
              <a:ext cx="311347" cy="506602"/>
            </a:xfrm>
            <a:custGeom>
              <a:avLst/>
              <a:gdLst/>
              <a:ahLst/>
              <a:cxnLst/>
              <a:rect l="l" t="t" r="r" b="b"/>
              <a:pathLst>
                <a:path w="3636337" h="7138182">
                  <a:moveTo>
                    <a:pt x="1563551" y="3029061"/>
                  </a:moveTo>
                  <a:lnTo>
                    <a:pt x="1563551" y="1171769"/>
                  </a:lnTo>
                  <a:cubicBezTo>
                    <a:pt x="1444523" y="1201084"/>
                    <a:pt x="1330799" y="1254073"/>
                    <a:pt x="1228219" y="1328453"/>
                  </a:cubicBezTo>
                  <a:cubicBezTo>
                    <a:pt x="927220" y="1546705"/>
                    <a:pt x="771440" y="1913395"/>
                    <a:pt x="823311" y="2281559"/>
                  </a:cubicBezTo>
                  <a:cubicBezTo>
                    <a:pt x="886035" y="2761950"/>
                    <a:pt x="1181988" y="2923981"/>
                    <a:pt x="1563551" y="3029061"/>
                  </a:cubicBezTo>
                  <a:close/>
                  <a:moveTo>
                    <a:pt x="2056123" y="5971053"/>
                  </a:moveTo>
                  <a:cubicBezTo>
                    <a:pt x="2180706" y="5941789"/>
                    <a:pt x="2300029" y="5887431"/>
                    <a:pt x="2407191" y="5809729"/>
                  </a:cubicBezTo>
                  <a:cubicBezTo>
                    <a:pt x="2708190" y="5591477"/>
                    <a:pt x="2863970" y="5224787"/>
                    <a:pt x="2812099" y="4856623"/>
                  </a:cubicBezTo>
                  <a:cubicBezTo>
                    <a:pt x="2712300" y="4365494"/>
                    <a:pt x="2419393" y="4148018"/>
                    <a:pt x="2056123" y="4007016"/>
                  </a:cubicBezTo>
                  <a:close/>
                  <a:moveTo>
                    <a:pt x="2056123" y="7138182"/>
                  </a:moveTo>
                  <a:lnTo>
                    <a:pt x="1563551" y="7138182"/>
                  </a:lnTo>
                  <a:lnTo>
                    <a:pt x="1563551" y="6796553"/>
                  </a:lnTo>
                  <a:cubicBezTo>
                    <a:pt x="1376287" y="6771102"/>
                    <a:pt x="1191751" y="6715291"/>
                    <a:pt x="1016794" y="6629471"/>
                  </a:cubicBezTo>
                  <a:cubicBezTo>
                    <a:pt x="412303" y="6332946"/>
                    <a:pt x="21102" y="5726704"/>
                    <a:pt x="0" y="5053734"/>
                  </a:cubicBezTo>
                  <a:lnTo>
                    <a:pt x="813973" y="5028205"/>
                  </a:lnTo>
                  <a:cubicBezTo>
                    <a:pt x="825624" y="5399818"/>
                    <a:pt x="1041643" y="5734588"/>
                    <a:pt x="1375441" y="5898325"/>
                  </a:cubicBezTo>
                  <a:cubicBezTo>
                    <a:pt x="1436179" y="5928119"/>
                    <a:pt x="1499008" y="5951362"/>
                    <a:pt x="1563551" y="5965918"/>
                  </a:cubicBezTo>
                  <a:lnTo>
                    <a:pt x="1563551" y="3847635"/>
                  </a:lnTo>
                  <a:cubicBezTo>
                    <a:pt x="920238" y="3662345"/>
                    <a:pt x="233045" y="3450393"/>
                    <a:pt x="16852" y="2382091"/>
                  </a:cubicBezTo>
                  <a:cubicBezTo>
                    <a:pt x="-73403" y="1719933"/>
                    <a:pt x="208577" y="1061859"/>
                    <a:pt x="750173" y="669157"/>
                  </a:cubicBezTo>
                  <a:cubicBezTo>
                    <a:pt x="994931" y="491686"/>
                    <a:pt x="1274723" y="381458"/>
                    <a:pt x="1563551" y="341319"/>
                  </a:cubicBezTo>
                  <a:lnTo>
                    <a:pt x="1563551" y="0"/>
                  </a:lnTo>
                  <a:lnTo>
                    <a:pt x="2056123" y="0"/>
                  </a:lnTo>
                  <a:lnTo>
                    <a:pt x="2056123" y="339268"/>
                  </a:lnTo>
                  <a:cubicBezTo>
                    <a:pt x="2248752" y="363969"/>
                    <a:pt x="2438747" y="420481"/>
                    <a:pt x="2618616" y="508711"/>
                  </a:cubicBezTo>
                  <a:cubicBezTo>
                    <a:pt x="3223107" y="805237"/>
                    <a:pt x="3614308" y="1411478"/>
                    <a:pt x="3635410" y="2084448"/>
                  </a:cubicBezTo>
                  <a:lnTo>
                    <a:pt x="2821437" y="2109978"/>
                  </a:lnTo>
                  <a:cubicBezTo>
                    <a:pt x="2809786" y="1738364"/>
                    <a:pt x="2593767" y="1403594"/>
                    <a:pt x="2259969" y="1239857"/>
                  </a:cubicBezTo>
                  <a:cubicBezTo>
                    <a:pt x="2194243" y="1207617"/>
                    <a:pt x="2126069" y="1183046"/>
                    <a:pt x="2056123" y="1168235"/>
                  </a:cubicBezTo>
                  <a:lnTo>
                    <a:pt x="2056123" y="3150890"/>
                  </a:lnTo>
                  <a:cubicBezTo>
                    <a:pt x="2675271" y="3303511"/>
                    <a:pt x="3347939" y="3564428"/>
                    <a:pt x="3618512" y="4743007"/>
                  </a:cubicBezTo>
                  <a:cubicBezTo>
                    <a:pt x="3712448" y="5409725"/>
                    <a:pt x="3430336" y="6073786"/>
                    <a:pt x="2885237" y="6469025"/>
                  </a:cubicBezTo>
                  <a:cubicBezTo>
                    <a:pt x="2636047" y="6649712"/>
                    <a:pt x="2350538" y="6760700"/>
                    <a:pt x="2056123" y="679874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94" name="Text Placeholder 2">
            <a:extLst>
              <a:ext uri="{FF2B5EF4-FFF2-40B4-BE49-F238E27FC236}">
                <a16:creationId xmlns:a16="http://schemas.microsoft.com/office/drawing/2014/main" id="{BBFC999B-DC05-415E-8D2F-B903A8AF4A8C}"/>
              </a:ext>
            </a:extLst>
          </p:cNvPr>
          <p:cNvSpPr txBox="1">
            <a:spLocks/>
          </p:cNvSpPr>
          <p:nvPr/>
        </p:nvSpPr>
        <p:spPr>
          <a:xfrm>
            <a:off x="309403" y="339509"/>
            <a:ext cx="8402829" cy="72424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228605" indent="-228605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5000" b="1" dirty="0"/>
              <a:t>&gt; </a:t>
            </a:r>
            <a:r>
              <a:rPr lang="zh-CN" altLang="en-US" sz="5000" b="1" dirty="0" smtClean="0"/>
              <a:t>五、盈利模式及财务状况</a:t>
            </a:r>
            <a:endParaRPr lang="ko-KR" altLang="en-US" sz="5000" b="1" dirty="0"/>
          </a:p>
        </p:txBody>
      </p:sp>
    </p:spTree>
    <p:extLst>
      <p:ext uri="{BB962C8B-B14F-4D97-AF65-F5344CB8AC3E}">
        <p14:creationId xmlns:p14="http://schemas.microsoft.com/office/powerpoint/2010/main" val="3275840223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2019-Business pla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EBEE4"/>
      </a:accent1>
      <a:accent2>
        <a:srgbClr val="4CD6B0"/>
      </a:accent2>
      <a:accent3>
        <a:srgbClr val="98DC56"/>
      </a:accent3>
      <a:accent4>
        <a:srgbClr val="5EBEE4"/>
      </a:accent4>
      <a:accent5>
        <a:srgbClr val="4CD6B0"/>
      </a:accent5>
      <a:accent6>
        <a:srgbClr val="98DC56"/>
      </a:accent6>
      <a:hlink>
        <a:srgbClr val="BFBFBF"/>
      </a:hlink>
      <a:folHlink>
        <a:srgbClr val="BFBFB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2019-Business pla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EBEE4"/>
      </a:accent1>
      <a:accent2>
        <a:srgbClr val="4CD6B0"/>
      </a:accent2>
      <a:accent3>
        <a:srgbClr val="98DC56"/>
      </a:accent3>
      <a:accent4>
        <a:srgbClr val="5EBEE4"/>
      </a:accent4>
      <a:accent5>
        <a:srgbClr val="4CD6B0"/>
      </a:accent5>
      <a:accent6>
        <a:srgbClr val="98DC56"/>
      </a:accent6>
      <a:hlink>
        <a:srgbClr val="BFBFBF"/>
      </a:hlink>
      <a:folHlink>
        <a:srgbClr val="BFBFB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BUSINESS PLA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EBEE4"/>
      </a:accent1>
      <a:accent2>
        <a:srgbClr val="4CD6B0"/>
      </a:accent2>
      <a:accent3>
        <a:srgbClr val="98DC56"/>
      </a:accent3>
      <a:accent4>
        <a:srgbClr val="5EBEE4"/>
      </a:accent4>
      <a:accent5>
        <a:srgbClr val="4CD6B0"/>
      </a:accent5>
      <a:accent6>
        <a:srgbClr val="98DC56"/>
      </a:accent6>
      <a:hlink>
        <a:srgbClr val="BFBFBF"/>
      </a:hlink>
      <a:folHlink>
        <a:srgbClr val="BFBFB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5175</TotalTime>
  <Words>1250</Words>
  <Application>Microsoft Office PowerPoint</Application>
  <PresentationFormat>宽屏</PresentationFormat>
  <Paragraphs>90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Arial Unicode MS</vt:lpstr>
      <vt:lpstr>Arial</vt:lpstr>
      <vt:lpstr>Calibri</vt:lpstr>
      <vt:lpstr>Cover and End Slide Master</vt:lpstr>
      <vt:lpstr>Contents Slide Master</vt:lpstr>
      <vt:lpstr>Section Break Slide Master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HUI</cp:lastModifiedBy>
  <cp:revision>137</cp:revision>
  <dcterms:created xsi:type="dcterms:W3CDTF">2018-04-24T17:14:44Z</dcterms:created>
  <dcterms:modified xsi:type="dcterms:W3CDTF">2019-04-10T16:32:56Z</dcterms:modified>
</cp:coreProperties>
</file>