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8"/>
  </p:notesMasterIdLst>
  <p:handoutMasterIdLst>
    <p:handoutMasterId r:id="rId19"/>
  </p:handoutMasterIdLst>
  <p:sldIdLst>
    <p:sldId id="265" r:id="rId3"/>
    <p:sldId id="264" r:id="rId4"/>
    <p:sldId id="274" r:id="rId5"/>
    <p:sldId id="269" r:id="rId6"/>
    <p:sldId id="270" r:id="rId7"/>
    <p:sldId id="271" r:id="rId8"/>
    <p:sldId id="275" r:id="rId9"/>
    <p:sldId id="276" r:id="rId10"/>
    <p:sldId id="273" r:id="rId11"/>
    <p:sldId id="277" r:id="rId12"/>
    <p:sldId id="278" r:id="rId13"/>
    <p:sldId id="279" r:id="rId14"/>
    <p:sldId id="280" r:id="rId15"/>
    <p:sldId id="281" r:id="rId16"/>
    <p:sldId id="263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4" autoAdjust="0"/>
    <p:restoredTop sz="94694" autoAdjust="0"/>
  </p:normalViewPr>
  <p:slideViewPr>
    <p:cSldViewPr snapToGrid="0" snapToObjects="1" showGuides="1">
      <p:cViewPr varScale="1">
        <p:scale>
          <a:sx n="161" d="100"/>
          <a:sy n="161" d="100"/>
        </p:scale>
        <p:origin x="568" y="20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584421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Здоровьесберегающий режим жизни студента.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4"/>
            <a:ext cx="6400800" cy="1228993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Жук И. А.</a:t>
            </a:r>
            <a:endParaRPr lang="nl-NL" sz="2000" dirty="0"/>
          </a:p>
          <a:p>
            <a:r>
              <a:rPr lang="en-US" dirty="0" err="1"/>
              <a:t>trolloguy@mail.ru</a:t>
            </a:r>
            <a:endParaRPr lang="ru-RU" dirty="0"/>
          </a:p>
          <a:p>
            <a:r>
              <a:rPr lang="ru-RU" dirty="0"/>
              <a:t>Руководитель проекта:</a:t>
            </a:r>
          </a:p>
          <a:p>
            <a:r>
              <a:rPr lang="ru-RU" dirty="0"/>
              <a:t>Платонова В.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2A513-FFA0-244E-D142-BDA897E36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EFD4-5175-384A-DCF0-9DF27AA4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5965E-50CB-1575-5C6B-12D5FF731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7507224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Физическая активность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До: отсутствие активности, быстрое утомление.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После: регулярные прогулки и зарядка улучшили выносливость, снизили стресс.</a:t>
            </a:r>
          </a:p>
        </p:txBody>
      </p:sp>
    </p:spTree>
    <p:extLst>
      <p:ext uri="{BB962C8B-B14F-4D97-AF65-F5344CB8AC3E}">
        <p14:creationId xmlns:p14="http://schemas.microsoft.com/office/powerpoint/2010/main" val="427664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EBC56-7F32-2004-83C1-24216A85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E2CD-8749-30A4-0B1B-D976A41EC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44D8-91C8-662E-C33A-155798E9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7507224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Питание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До: нерегулярные приёмы пищи, преобладание фастфуда.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После: 3 полноценные приёма пищи, добавление овощей и фруктов, снижение тяги к сладкому.</a:t>
            </a:r>
          </a:p>
        </p:txBody>
      </p:sp>
    </p:spTree>
    <p:extLst>
      <p:ext uri="{BB962C8B-B14F-4D97-AF65-F5344CB8AC3E}">
        <p14:creationId xmlns:p14="http://schemas.microsoft.com/office/powerpoint/2010/main" val="110961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6485-EFAC-55F4-0C1C-5FA657C12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8E9-2565-4542-6DC6-FF87F3096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E2FD9-FE0A-9CD0-C6B4-EDDE3E834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7507224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Общее состояние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Улучшение настроения и работоспособности.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Снижение частоты головной боли и чувства усталости.</a:t>
            </a:r>
          </a:p>
        </p:txBody>
      </p:sp>
    </p:spTree>
    <p:extLst>
      <p:ext uri="{BB962C8B-B14F-4D97-AF65-F5344CB8AC3E}">
        <p14:creationId xmlns:p14="http://schemas.microsoft.com/office/powerpoint/2010/main" val="275979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BD56-4FD5-555E-B293-BF84FDF9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2B63-B214-0353-275B-97C07841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3C5BD-DC55-C44E-3CD2-A2B01BA5A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7507224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Промежуточные выводы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Регулярный режим сна, физическая активность и сбалансированное питание дают положительный эффект уже через 2 недели.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К концу 4 недель самочувствие улучшилось по всем параметрам.</a:t>
            </a:r>
          </a:p>
        </p:txBody>
      </p:sp>
    </p:spTree>
    <p:extLst>
      <p:ext uri="{BB962C8B-B14F-4D97-AF65-F5344CB8AC3E}">
        <p14:creationId xmlns:p14="http://schemas.microsoft.com/office/powerpoint/2010/main" val="1021309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A2CE8-6B9C-94D1-8217-A9F4FC12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C783-C361-523F-106C-5B79BD2C6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65DE-BB61-6D0E-0C8E-4C0822120E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7507224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Простой переход на здоровьесберегающий режим жизни оказался эффективным: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Улучшились физическое и эмоциональное состояние.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Повысилась продуктивность.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Появились силы для учёбы и дополнительных проектов.</a:t>
            </a:r>
          </a:p>
        </p:txBody>
      </p:sp>
    </p:spTree>
    <p:extLst>
      <p:ext uri="{BB962C8B-B14F-4D97-AF65-F5344CB8AC3E}">
        <p14:creationId xmlns:p14="http://schemas.microsoft.com/office/powerpoint/2010/main" val="733591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836FCF-2402-FB87-5494-2E95908DD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613648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Проблема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Современные студенты часто сталкиваются с нарушением режима дня, недостатком сна, несбалансированным питанием и низкой физической активностью.</a:t>
            </a:r>
            <a:endParaRPr lang="en-US" dirty="0"/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Подобный образ жизни приводит к ухудшению здоровья, снижению концентрации и успеваемости.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7F21-FFD5-D205-F449-72D07B4E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6CA3-F1E2-AE20-97E5-847A34E69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D0A8-46A4-8A6E-C2FB-19551B6B1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872984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Формирование здоровьесберегающих привычек важно не только для улучшения физического состояния, но и для повышения качества жизни.</a:t>
            </a:r>
            <a:endParaRPr lang="en-US" dirty="0"/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Простые изменения в распорядке дня способны существенно повлиять на общее состояние организма.</a:t>
            </a:r>
          </a:p>
        </p:txBody>
      </p:sp>
    </p:spTree>
    <p:extLst>
      <p:ext uri="{BB962C8B-B14F-4D97-AF65-F5344CB8AC3E}">
        <p14:creationId xmlns:p14="http://schemas.microsoft.com/office/powerpoint/2010/main" val="723770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28724-67EA-5E80-1AE0-97A27416E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5683-D21C-FF59-C821-48D57672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FC6A7-0597-BC58-3F1C-34281DE99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613648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Цель: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Изучить влияние здоровьесберегающего режима на общее состояние и успеваемость студентов.</a:t>
            </a:r>
          </a:p>
        </p:txBody>
      </p:sp>
    </p:spTree>
    <p:extLst>
      <p:ext uri="{BB962C8B-B14F-4D97-AF65-F5344CB8AC3E}">
        <p14:creationId xmlns:p14="http://schemas.microsoft.com/office/powerpoint/2010/main" val="997476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E9F08-3506-7772-71AC-FFBD0B14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0C2F-D62D-E4C6-C230-9FFC7DE7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E473-E209-8401-A0A6-116F0D261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8613648" cy="2848490"/>
          </a:xfrm>
        </p:spPr>
        <p:txBody>
          <a:bodyPr>
            <a:normAutofit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Задачи: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Изменить режим сна, увеличив его до 8 часов.</a:t>
            </a:r>
            <a:endParaRPr lang="en-US" dirty="0"/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Внедрить физическую активность в ежедневное расписание.</a:t>
            </a:r>
            <a:endParaRPr lang="en-US" dirty="0"/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Организовать сбалансированное питание.</a:t>
            </a:r>
            <a:endParaRPr lang="en-US" dirty="0"/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Оценить изменения в физическом и эмоциональном состоянии после 4 недель эксперимента.</a:t>
            </a:r>
          </a:p>
        </p:txBody>
      </p:sp>
    </p:spTree>
    <p:extLst>
      <p:ext uri="{BB962C8B-B14F-4D97-AF65-F5344CB8AC3E}">
        <p14:creationId xmlns:p14="http://schemas.microsoft.com/office/powerpoint/2010/main" val="66115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6953-D886-8F1B-42DD-F518A5F49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7EDA-5824-D37F-C12B-4555650B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организация исследования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9E31-A7A7-C282-4EED-4F3B98B6B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49808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Методы: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Самоанализ: регулярный мониторинг режима сна, питания, физической активности и общего самочувствия.</a:t>
            </a:r>
            <a:endParaRPr lang="en-US" dirty="0"/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Дневник наблюдений: запись изменений в течение 4 недель эксперимента.</a:t>
            </a:r>
          </a:p>
        </p:txBody>
      </p:sp>
    </p:spTree>
    <p:extLst>
      <p:ext uri="{BB962C8B-B14F-4D97-AF65-F5344CB8AC3E}">
        <p14:creationId xmlns:p14="http://schemas.microsoft.com/office/powerpoint/2010/main" val="315594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60D88-DB13-C3E8-9651-82F3CFCB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4272-B1EF-46ED-5C1A-DA3D9CFE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организация исследования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59EE-22F5-9A8C-F498-6F43E7A58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49808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Начальная точка: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Режим сна: менее 7 часов.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Физическая активность: отсутствует.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Питание: нерегулярное, фастфуд и сладости.</a:t>
            </a:r>
          </a:p>
        </p:txBody>
      </p:sp>
    </p:spTree>
    <p:extLst>
      <p:ext uri="{BB962C8B-B14F-4D97-AF65-F5344CB8AC3E}">
        <p14:creationId xmlns:p14="http://schemas.microsoft.com/office/powerpoint/2010/main" val="121432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71E60-734F-4EEB-E685-1C5126D4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A444-D766-557C-8614-A88A5952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и организация исследования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B2B6-A657-3DE2-7B5B-F08A1B1AC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5"/>
            <a:ext cx="7498080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Планируемые изменения: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Сон: 8 часов.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Физическая активность: ежедневные прогулки, утренняя зарядка (15–20 минут).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Питание: 3-4 полноценных приёма пищи, отказ от фастфуда.</a:t>
            </a:r>
          </a:p>
        </p:txBody>
      </p:sp>
    </p:spTree>
    <p:extLst>
      <p:ext uri="{BB962C8B-B14F-4D97-AF65-F5344CB8AC3E}">
        <p14:creationId xmlns:p14="http://schemas.microsoft.com/office/powerpoint/2010/main" val="2203817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C217-0C09-6BEF-A0F9-CD2EFE5E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5540-82FE-5E8A-D2DF-3C2BDC34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>
            <a:normAutofit/>
          </a:bodyPr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24D3-C139-92C5-C7ED-87E61769B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71964"/>
            <a:ext cx="8613648" cy="3155483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Режим сна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До: менее 7 часов в сутки, частое чувство усталости, проблемы с концентрацией.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После: 8 часов сна, повышение уровня энергии, улучшение внимания.</a:t>
            </a:r>
          </a:p>
          <a:p>
            <a:pPr marL="0" indent="0">
              <a:buClr>
                <a:srgbClr val="1946BA"/>
              </a:buCl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134229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4785</TotalTime>
  <Words>402</Words>
  <Application>Microsoft Macintosh PowerPoint</Application>
  <PresentationFormat>Экран (16:9)</PresentationFormat>
  <Paragraphs>61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Cover</vt:lpstr>
      <vt:lpstr>1_Cover</vt:lpstr>
      <vt:lpstr>Здоровьесберегающий режим жизни студента.</vt:lpstr>
      <vt:lpstr>Актуальность</vt:lpstr>
      <vt:lpstr>Актуальность</vt:lpstr>
      <vt:lpstr>Цель и задачи</vt:lpstr>
      <vt:lpstr>Цель и задачи</vt:lpstr>
      <vt:lpstr>Методы и организация исследования</vt:lpstr>
      <vt:lpstr>Методы и организация исследования</vt:lpstr>
      <vt:lpstr>Методы и организация исследования</vt:lpstr>
      <vt:lpstr>Полученные результаты</vt:lpstr>
      <vt:lpstr>Полученные результаты</vt:lpstr>
      <vt:lpstr>Полученные результаты</vt:lpstr>
      <vt:lpstr>Полученные результаты</vt:lpstr>
      <vt:lpstr>Полученные результаты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50</cp:revision>
  <dcterms:created xsi:type="dcterms:W3CDTF">2014-06-27T12:30:22Z</dcterms:created>
  <dcterms:modified xsi:type="dcterms:W3CDTF">2024-11-25T10:54:00Z</dcterms:modified>
</cp:coreProperties>
</file>