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C3CA-CD7E-4B28-9930-389BAC30E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64A78-4306-4F80-B1CA-031B7EF5C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262BE-44D8-4E5D-AEC0-4D83739E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FC23-186A-409B-9B5A-A236BBEAEC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A4D22-77C8-4DCB-B08E-E7BD963C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A1C2-A583-4A7A-B60D-BEEB4479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A6E7-756E-4275-AC80-2D2B9A02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1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2B84-9EA1-4BD6-B319-78273A19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A929E-E79C-4766-A228-7A91680E0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46D37-295F-4EB5-B7D5-394E54D7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FC23-186A-409B-9B5A-A236BBEAEC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32D0-5A2D-4C03-9664-BDCDEEF8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4A986-A7AF-4972-944A-1C2FED72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A6E7-756E-4275-AC80-2D2B9A02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1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705C6-2F76-4A73-95E6-2BD7E92C6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53CA4-1480-45FF-A4AD-74D1CDE9F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F1B5-CE45-4ECC-973D-B3B9893B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FC23-186A-409B-9B5A-A236BBEAEC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316DA-4C65-4F78-B2FC-084E3695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7EE3A-FE8C-4235-B57A-8C7CE787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A6E7-756E-4275-AC80-2D2B9A02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7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ED41-C2D3-40B2-B679-F17A6827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05C2-CB89-47D2-BF79-A5D35CE9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B9B2-5EAE-4216-99AD-D065CBE1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FC23-186A-409B-9B5A-A236BBEAEC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C63EA-BF1E-4AEF-BF57-A36FC414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2BFC-5293-4999-A45B-FA8E0C86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A6E7-756E-4275-AC80-2D2B9A02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9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644A-8AC2-4ABD-B4FC-503E6624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A7B75-F1C9-434B-8AFF-296AE6298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E9670-31C9-42E7-981F-7023A47A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FC23-186A-409B-9B5A-A236BBEAEC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E8ADA-4E28-42DD-A538-5787F8CF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87F63-75D7-4228-B8CF-F342BFC3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A6E7-756E-4275-AC80-2D2B9A02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5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B4AA-9DF4-410D-A1BA-06D4CCE7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EE15-39C5-4923-BDA6-1C7BCE2C2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85625-1833-4925-A97B-BE0038B79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CC8D7-BD93-4532-B22B-AAED8187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FC23-186A-409B-9B5A-A236BBEAEC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A227C-B254-4D37-8346-9BEE1C8B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0A21A-EB69-47D8-B424-BA2C4A59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A6E7-756E-4275-AC80-2D2B9A02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5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B753-D3FA-4D8A-88D9-8E782576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00B2E-2238-46DA-9E56-DC16BF46B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781C8-E144-4F56-8EF0-5D225AE0B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B65C4-2DB9-474D-A984-7E4186B54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83F19-6741-4E01-B67A-7EFCAE0D4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70874-194D-4B54-9EF5-D291BE6F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FC23-186A-409B-9B5A-A236BBEAEC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23AF6-F721-47E9-BF94-7DA06797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A1DDF-963C-4B32-87EC-378FADFE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A6E7-756E-4275-AC80-2D2B9A02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4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503E-F980-493F-AA77-6C65AF66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BE0BE-AAC5-4718-B3B7-096335E5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FC23-186A-409B-9B5A-A236BBEAEC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33CD1-CB71-4DF3-BE2D-AE14CC75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DECC3-4B6F-45D3-B290-A190F742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A6E7-756E-4275-AC80-2D2B9A02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7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1A375-C1E1-4456-810C-447C70CD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FC23-186A-409B-9B5A-A236BBEAEC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42124-AF89-4BE6-BAD3-702E7EA8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7B299-4C7D-4307-A7CB-F3474B51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A6E7-756E-4275-AC80-2D2B9A02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8882-4C78-43FA-B3FF-9A82C5E4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E6C8-C34A-4A8E-A6E7-8D5BEC790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F3634-0BD7-4835-BFF9-BD92C4FEB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95D06-427D-444A-B178-503DDCBB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FC23-186A-409B-9B5A-A236BBEAEC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DA5EC-F5A7-4343-93EC-770DB371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66DDA-C970-40AA-86B3-3F6C36EB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A6E7-756E-4275-AC80-2D2B9A02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6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E24C-4142-4F78-9B30-42F2AF23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04786-B96E-4164-8437-214122AD6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F5B20-0827-4265-ACDC-4807F5B83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8C911-E3BC-4E86-97A0-F7F44757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FC23-186A-409B-9B5A-A236BBEAEC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0559D-535B-4FF8-9233-2905A0AC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50029-F2CB-4987-8A4E-53D3D73E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A6E7-756E-4275-AC80-2D2B9A02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4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385B4-5609-4E57-B576-2AAB68D9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0F23B-D34D-4D6F-8309-C1BC1692B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BFEA5-973F-41D6-AE6E-72BC2F96C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8FC23-186A-409B-9B5A-A236BBEAEC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0BCC-9ED4-42D6-B212-89639D5C0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C8D1B-1C86-4FD5-8210-F6CFCB2B8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CA6E7-756E-4275-AC80-2D2B9A026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5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A380-FF44-461F-9249-8C0E57AB0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80847-2FEA-4C7E-8811-22340302CD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B71F6-9B24-4AB0-A84A-9296E62E4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212" y="2667000"/>
            <a:ext cx="26955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Huang</dc:creator>
  <cp:lastModifiedBy>Xinyu Huang</cp:lastModifiedBy>
  <cp:revision>1</cp:revision>
  <dcterms:created xsi:type="dcterms:W3CDTF">2019-06-12T18:02:30Z</dcterms:created>
  <dcterms:modified xsi:type="dcterms:W3CDTF">2019-06-12T18:03:02Z</dcterms:modified>
</cp:coreProperties>
</file>