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5"/>
  </p:notesMasterIdLst>
  <p:sldIdLst>
    <p:sldId id="304" r:id="rId2"/>
    <p:sldId id="314" r:id="rId3"/>
    <p:sldId id="315" r:id="rId4"/>
    <p:sldId id="305" r:id="rId5"/>
    <p:sldId id="306" r:id="rId6"/>
    <p:sldId id="307" r:id="rId7"/>
    <p:sldId id="308" r:id="rId8"/>
    <p:sldId id="309" r:id="rId9"/>
    <p:sldId id="256" r:id="rId10"/>
    <p:sldId id="300" r:id="rId11"/>
    <p:sldId id="298" r:id="rId12"/>
    <p:sldId id="30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302" r:id="rId48"/>
    <p:sldId id="303" r:id="rId49"/>
    <p:sldId id="310" r:id="rId50"/>
    <p:sldId id="311" r:id="rId51"/>
    <p:sldId id="312" r:id="rId52"/>
    <p:sldId id="316" r:id="rId53"/>
    <p:sldId id="313" r:id="rId54"/>
  </p:sldIdLst>
  <p:sldSz cx="13792200" cy="8077200"/>
  <p:notesSz cx="13792200" cy="8077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C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94660"/>
  </p:normalViewPr>
  <p:slideViewPr>
    <p:cSldViewPr>
      <p:cViewPr varScale="1">
        <p:scale>
          <a:sx n="68" d="100"/>
          <a:sy n="68" d="100"/>
        </p:scale>
        <p:origin x="1037" y="1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76938" cy="4048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812088" y="0"/>
            <a:ext cx="5976937" cy="4048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91800-625E-4787-82E8-4F61A3B9B38C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68825" y="1009650"/>
            <a:ext cx="4654550" cy="2725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79538" y="3887788"/>
            <a:ext cx="11033125" cy="3179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672388"/>
            <a:ext cx="5976938" cy="4048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812088" y="7672388"/>
            <a:ext cx="5976937" cy="4048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06D8-2A7C-443A-BE39-AD617863D6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98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84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11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61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3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4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36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442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761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837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4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10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0311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699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861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320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3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490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880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257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346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1318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7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7583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7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432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870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3093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6497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77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269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02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28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47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4069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832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4736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330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288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24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412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06D8-2A7C-443A-BE39-AD617863D62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69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4415" y="2503932"/>
            <a:ext cx="11723370" cy="1696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68830" y="4523232"/>
            <a:ext cx="9654540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9610" y="1857756"/>
            <a:ext cx="5999607" cy="5330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02983" y="1857756"/>
            <a:ext cx="5999607" cy="5330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2834" y="454025"/>
            <a:ext cx="1447164" cy="1031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252423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9610" y="1857756"/>
            <a:ext cx="12412980" cy="5330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89348" y="7511796"/>
            <a:ext cx="4413504" cy="40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9610" y="7511796"/>
            <a:ext cx="3172206" cy="40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30384" y="7511796"/>
            <a:ext cx="3172206" cy="40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3.png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4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5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earn.microsoft.com/en-us/power-query/" TargetMode="External"/><Relationship Id="rId4" Type="http://schemas.openxmlformats.org/officeDocument/2006/relationships/hyperlink" Target="https://learn.microsoft.com/en-us/power-bi/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www.linkedin.com/in/promitsur/" TargetMode="External"/><Relationship Id="rId4" Type="http://schemas.openxmlformats.org/officeDocument/2006/relationships/hyperlink" Target="mailto:promitsur52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B29E9-06F5-42ED-916E-237794BE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772" y="4306652"/>
            <a:ext cx="5712455" cy="3389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29500" y="2267396"/>
            <a:ext cx="411352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Title:</a:t>
            </a:r>
          </a:p>
          <a:p>
            <a:r>
              <a:rPr lang="en-IN" sz="1700" dirty="0">
                <a:solidFill>
                  <a:srgbClr val="000000"/>
                </a:solidFill>
                <a:latin typeface="Montserrat" pitchFamily="2" charset="0"/>
              </a:rPr>
              <a:t>Blinkit Sales Data Analysis</a:t>
            </a:r>
            <a:br>
              <a:rPr lang="en-US" sz="1700" dirty="0">
                <a:solidFill>
                  <a:srgbClr val="000000"/>
                </a:solidFill>
                <a:latin typeface="Montserrat" pitchFamily="2" charset="0"/>
              </a:rPr>
            </a:br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Name:</a:t>
            </a:r>
          </a:p>
          <a:p>
            <a:r>
              <a:rPr lang="en-US" sz="1700" dirty="0">
                <a:solidFill>
                  <a:srgbClr val="000000"/>
                </a:solidFill>
                <a:latin typeface="Montserrat" pitchFamily="2" charset="0"/>
              </a:rPr>
              <a:t>Promit Sur</a:t>
            </a:r>
          </a:p>
          <a:p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College:</a:t>
            </a:r>
          </a:p>
          <a:p>
            <a:r>
              <a:rPr lang="en-US" sz="1700" dirty="0">
                <a:solidFill>
                  <a:srgbClr val="000000"/>
                </a:solidFill>
                <a:latin typeface="Montserrat" pitchFamily="2" charset="0"/>
              </a:rPr>
              <a:t>Narula Institute of Technology, Agarpara </a:t>
            </a:r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7</a:t>
            </a:r>
            <a:r>
              <a:rPr lang="en-US" sz="1600" b="1" baseline="30000" dirty="0">
                <a:solidFill>
                  <a:srgbClr val="000000"/>
                </a:solidFill>
                <a:latin typeface="Montserrat" pitchFamily="2" charset="0"/>
              </a:rPr>
              <a:t>th</a:t>
            </a:r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 Semester</a:t>
            </a:r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)</a:t>
            </a:r>
            <a:endParaRPr lang="en-IN" sz="1700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045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C233A3B6-613C-4D22-B688-69199CFCA1D5}"/>
              </a:ext>
            </a:extLst>
          </p:cNvPr>
          <p:cNvGrpSpPr/>
          <p:nvPr/>
        </p:nvGrpSpPr>
        <p:grpSpPr>
          <a:xfrm>
            <a:off x="2600684" y="264009"/>
            <a:ext cx="5267687" cy="1200726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2258ABF-1827-4DC7-BF63-56F508B3F4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34CCC55-747B-47D2-ACA1-D0F9902316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C8DF1C-2F4E-444A-A86B-1C22829A12F9}"/>
              </a:ext>
            </a:extLst>
          </p:cNvPr>
          <p:cNvSpPr txBox="1"/>
          <p:nvPr/>
        </p:nvSpPr>
        <p:spPr>
          <a:xfrm>
            <a:off x="2829455" y="412431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</a:t>
            </a:r>
            <a:r>
              <a:rPr lang="en-IN" dirty="0"/>
              <a:t> : </a:t>
            </a:r>
            <a:r>
              <a:rPr lang="en-US" dirty="0"/>
              <a:t>How do you create relationships between the tables in Power BI?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CC1F9-E937-495D-8EAA-E8E291602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1780" y="1981200"/>
            <a:ext cx="1358019" cy="1524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2A1D16B-FC02-4307-A6AE-0C6BF6E011DF}"/>
              </a:ext>
            </a:extLst>
          </p:cNvPr>
          <p:cNvSpPr/>
          <p:nvPr/>
        </p:nvSpPr>
        <p:spPr>
          <a:xfrm>
            <a:off x="2901780" y="2743200"/>
            <a:ext cx="1295399" cy="3048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481DD13-F7B3-4806-B2B6-B115E41E8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300" y="1619072"/>
            <a:ext cx="7554379" cy="2553056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4450C8C8-BC04-4277-86CB-0F801FC7587F}"/>
              </a:ext>
            </a:extLst>
          </p:cNvPr>
          <p:cNvSpPr/>
          <p:nvPr/>
        </p:nvSpPr>
        <p:spPr>
          <a:xfrm>
            <a:off x="4533900" y="2743200"/>
            <a:ext cx="609600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FAF5B9-D7AB-4082-8465-9098F3470312}"/>
              </a:ext>
            </a:extLst>
          </p:cNvPr>
          <p:cNvSpPr txBox="1"/>
          <p:nvPr/>
        </p:nvSpPr>
        <p:spPr>
          <a:xfrm>
            <a:off x="2787480" y="4663935"/>
            <a:ext cx="762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1️⃣ After loading, go to </a:t>
            </a:r>
            <a:r>
              <a:rPr lang="en-US" sz="1600" b="1" dirty="0"/>
              <a:t>Model View</a:t>
            </a:r>
            <a:r>
              <a:rPr lang="en-US" sz="1600" dirty="0"/>
              <a:t> (</a:t>
            </a:r>
            <a:r>
              <a:rPr lang="en-US" sz="1600" b="1" dirty="0"/>
              <a:t>the little diagram icon on the left</a:t>
            </a:r>
            <a:r>
              <a:rPr lang="en-US" sz="1600" dirty="0"/>
              <a:t>).</a:t>
            </a:r>
          </a:p>
          <a:p>
            <a:r>
              <a:rPr lang="en-US" sz="1600" dirty="0"/>
              <a:t>2️⃣ </a:t>
            </a:r>
            <a:r>
              <a:rPr lang="en-US" sz="1600" b="1" dirty="0"/>
              <a:t>Look for fields with matching keys </a:t>
            </a:r>
            <a:r>
              <a:rPr lang="en-US" sz="1600" dirty="0"/>
              <a:t>(e.g., </a:t>
            </a:r>
            <a:r>
              <a:rPr lang="en-US" sz="1600" dirty="0" err="1"/>
              <a:t>product_id</a:t>
            </a:r>
            <a:r>
              <a:rPr lang="en-US" sz="1600" dirty="0"/>
              <a:t>, </a:t>
            </a:r>
            <a:r>
              <a:rPr lang="en-US" sz="1600" dirty="0" err="1"/>
              <a:t>customer_id</a:t>
            </a:r>
            <a:r>
              <a:rPr lang="en-US" sz="1600" dirty="0"/>
              <a:t>, </a:t>
            </a:r>
            <a:r>
              <a:rPr lang="en-US" sz="1600" dirty="0" err="1"/>
              <a:t>order_id</a:t>
            </a:r>
            <a:r>
              <a:rPr lang="en-US" sz="1600" dirty="0"/>
              <a:t>).</a:t>
            </a:r>
          </a:p>
          <a:p>
            <a:r>
              <a:rPr lang="en-US" sz="1600" dirty="0"/>
              <a:t>3️⃣ </a:t>
            </a:r>
            <a:r>
              <a:rPr lang="en-US" sz="1600" b="1" dirty="0"/>
              <a:t>Drag the key from one table and drop it onto the matching field in the related table.</a:t>
            </a:r>
          </a:p>
          <a:p>
            <a:r>
              <a:rPr lang="en-US" sz="1600" dirty="0"/>
              <a:t>4️⃣ </a:t>
            </a:r>
            <a:r>
              <a:rPr lang="en-US" sz="1600" b="1" dirty="0"/>
              <a:t>A line (relationship) appears.</a:t>
            </a:r>
          </a:p>
          <a:p>
            <a:r>
              <a:rPr lang="en-US" sz="1600" dirty="0"/>
              <a:t>5️⃣ Configure relationship settings if needed: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Cardinality (One-to-Many)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Cross Filter Direction (Single or Both)</a:t>
            </a:r>
          </a:p>
          <a:p>
            <a:r>
              <a:rPr lang="en-US" sz="1600" dirty="0"/>
              <a:t>6️⃣ Repeat this for all relevant pairs until your model is connected.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8349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D0E163A6-EEDC-44F3-96D2-1A807A32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119044"/>
            <a:ext cx="5163271" cy="383911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07F4287B-4905-4F5F-B35F-31695DD04619}"/>
              </a:ext>
            </a:extLst>
          </p:cNvPr>
          <p:cNvSpPr/>
          <p:nvPr/>
        </p:nvSpPr>
        <p:spPr>
          <a:xfrm>
            <a:off x="4838701" y="2514601"/>
            <a:ext cx="2895600" cy="33528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2134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Identify Top Customers:</a:t>
            </a:r>
            <a:br>
              <a:rPr lang="en-US" dirty="0"/>
            </a:br>
            <a:r>
              <a:rPr lang="en-US" dirty="0"/>
              <a:t>See which customers place the highest number of orders. Tall bars quickly reveal your most active, loyal buyers at a glance.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Observe Variability:</a:t>
            </a:r>
            <a:br>
              <a:rPr lang="en-US" dirty="0"/>
            </a:br>
            <a:r>
              <a:rPr lang="en-US" dirty="0"/>
              <a:t>Notice whether order counts are similar or wildly different. Big gaps between bars mean some customers dominate total order volume.</a:t>
            </a:r>
          </a:p>
          <a:p>
            <a:endParaRPr lang="en-IN" dirty="0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C233A3B6-613C-4D22-B688-69199CFCA1D5}"/>
              </a:ext>
            </a:extLst>
          </p:cNvPr>
          <p:cNvGrpSpPr/>
          <p:nvPr/>
        </p:nvGrpSpPr>
        <p:grpSpPr>
          <a:xfrm>
            <a:off x="2600684" y="634534"/>
            <a:ext cx="5267687" cy="923330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2258ABF-1827-4DC7-BF63-56F508B3F45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34CCC55-747B-47D2-ACA1-D0F9902316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C8DF1C-2F4E-444A-A86B-1C22829A12F9}"/>
              </a:ext>
            </a:extLst>
          </p:cNvPr>
          <p:cNvSpPr txBox="1"/>
          <p:nvPr/>
        </p:nvSpPr>
        <p:spPr>
          <a:xfrm>
            <a:off x="2793535" y="657138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3 </a:t>
            </a:r>
            <a:r>
              <a:rPr lang="en-IN" dirty="0"/>
              <a:t>: </a:t>
            </a:r>
            <a:r>
              <a:rPr lang="en-US" dirty="0"/>
              <a:t>Create a bar chart showing the number of orders placed per customer.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35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34524" y="544127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23274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67000"/>
            <a:ext cx="4724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1️⃣ Monthly Order Tracking:</a:t>
            </a:r>
          </a:p>
          <a:p>
            <a:r>
              <a:rPr lang="en-US" sz="1600" dirty="0"/>
              <a:t>We calculated the total number of orders by applying a date-based filter on the </a:t>
            </a:r>
            <a:r>
              <a:rPr lang="en-US" sz="1600" dirty="0" err="1"/>
              <a:t>order_date</a:t>
            </a:r>
            <a:r>
              <a:rPr lang="en-US" sz="1600" dirty="0"/>
              <a:t> field, allowing us to isolate and analyze orders placed in each specific month.</a:t>
            </a:r>
          </a:p>
          <a:p>
            <a:endParaRPr lang="en-US" sz="1600" dirty="0"/>
          </a:p>
          <a:p>
            <a:r>
              <a:rPr lang="en-US" sz="1600" b="1" dirty="0"/>
              <a:t>2️⃣ Dynamic and Filterable:</a:t>
            </a:r>
          </a:p>
          <a:p>
            <a:r>
              <a:rPr lang="en-US" sz="1600" dirty="0"/>
              <a:t>Using a slicer connected to a calculated Month column, the total updates in real-time as the user selects different months—making it easy to compare seasonal trends and sales patterns.</a:t>
            </a:r>
          </a:p>
          <a:p>
            <a:endParaRPr lang="en-IN" dirty="0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C233A3B6-613C-4D22-B688-69199CFCA1D5}"/>
              </a:ext>
            </a:extLst>
          </p:cNvPr>
          <p:cNvGrpSpPr/>
          <p:nvPr/>
        </p:nvGrpSpPr>
        <p:grpSpPr>
          <a:xfrm>
            <a:off x="2582021" y="696527"/>
            <a:ext cx="5267687" cy="10906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2258ABF-1827-4DC7-BF63-56F508B3F4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34CCC55-747B-47D2-ACA1-D0F9902316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C8DF1C-2F4E-444A-A86B-1C22829A12F9}"/>
              </a:ext>
            </a:extLst>
          </p:cNvPr>
          <p:cNvSpPr txBox="1"/>
          <p:nvPr/>
        </p:nvSpPr>
        <p:spPr>
          <a:xfrm>
            <a:off x="2768817" y="789845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4 </a:t>
            </a:r>
            <a:r>
              <a:rPr lang="en-IN" dirty="0"/>
              <a:t>:</a:t>
            </a:r>
            <a:r>
              <a:rPr lang="en-US" dirty="0"/>
              <a:t> How do you calculate the total number of orders placed in a given month?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A647F-BA60-4E47-8486-F5105DA11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3625" y="2819706"/>
            <a:ext cx="542048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0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D0E163A6-EEDC-44F3-96D2-1A807A32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29" y="2394600"/>
            <a:ext cx="5163271" cy="383911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07F4287B-4905-4F5F-B35F-31695DD04619}"/>
              </a:ext>
            </a:extLst>
          </p:cNvPr>
          <p:cNvSpPr/>
          <p:nvPr/>
        </p:nvSpPr>
        <p:spPr>
          <a:xfrm>
            <a:off x="2621711" y="2819401"/>
            <a:ext cx="2140789" cy="190500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21340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Identify Dominant Feedback:</a:t>
            </a:r>
            <a:br>
              <a:rPr lang="en-US" dirty="0"/>
            </a:br>
            <a:r>
              <a:rPr lang="en-US" dirty="0"/>
              <a:t>See which feedback category has the largest slice. Bigger sections reveal whether positivity, negativity, or neutrality dominates overall responses.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Observe Variability:</a:t>
            </a:r>
            <a:br>
              <a:rPr lang="en-US" dirty="0"/>
            </a:br>
            <a:r>
              <a:rPr lang="en-US" dirty="0"/>
              <a:t>Notice if feedback is balanced or skewed. Huge slices show strong sentiment trends, tiny ones mean less frequent response categories overall.</a:t>
            </a:r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2" name="object 83">
            <a:extLst>
              <a:ext uri="{FF2B5EF4-FFF2-40B4-BE49-F238E27FC236}">
                <a16:creationId xmlns:a16="http://schemas.microsoft.com/office/drawing/2014/main" id="{CA9E582C-DD54-491C-BDD9-60C997DD03B5}"/>
              </a:ext>
            </a:extLst>
          </p:cNvPr>
          <p:cNvGrpSpPr/>
          <p:nvPr/>
        </p:nvGrpSpPr>
        <p:grpSpPr>
          <a:xfrm>
            <a:off x="2531221" y="781991"/>
            <a:ext cx="5267687" cy="1361593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7D1F8C37-6A21-46DD-9382-439B2B0A29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70B6B059-A8E5-49F5-9BF9-A86A9A9F9C7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FD7EDB7-C497-49B9-8CC6-D6A05685EF0A}"/>
              </a:ext>
            </a:extLst>
          </p:cNvPr>
          <p:cNvSpPr txBox="1"/>
          <p:nvPr/>
        </p:nvSpPr>
        <p:spPr>
          <a:xfrm>
            <a:off x="2705100" y="969239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5</a:t>
            </a:r>
            <a:r>
              <a:rPr lang="en-IN" dirty="0"/>
              <a:t>: </a:t>
            </a:r>
            <a:r>
              <a:rPr lang="en-US" dirty="0"/>
              <a:t>Create a pie chart showing the distribution of feedback categories from Table 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8104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40633" y="4314155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21340"/>
            <a:ext cx="4724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Identify Individual Customers:</a:t>
            </a:r>
            <a:br>
              <a:rPr lang="en-US" dirty="0"/>
            </a:br>
            <a:r>
              <a:rPr lang="en-US" dirty="0"/>
              <a:t>Each row clearly displays customer ID, name, and email. This helps precisely track and reference every customer’s unique information easily.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Observe Data Completeness:</a:t>
            </a:r>
            <a:br>
              <a:rPr lang="en-US" dirty="0"/>
            </a:br>
            <a:r>
              <a:rPr lang="en-US" dirty="0"/>
              <a:t>Scan the table to spot missing or inconsistent details. Empty fields quickly reveal incomplete records needing correction or verification urgently.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6B4EE-D1AE-4ACA-B608-CA6928957E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417" y="2367325"/>
            <a:ext cx="4893141" cy="4218225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433081AF-663A-43A4-9F39-1FFF140F272F}"/>
              </a:ext>
            </a:extLst>
          </p:cNvPr>
          <p:cNvGrpSpPr/>
          <p:nvPr/>
        </p:nvGrpSpPr>
        <p:grpSpPr>
          <a:xfrm>
            <a:off x="2600143" y="768354"/>
            <a:ext cx="5267687" cy="1361593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E0C8F2B7-4A71-443F-9141-521D17020CA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5C969DC1-6338-4120-B728-554F961A0B83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1391CAD-88B1-4298-84D0-CE0BC5BCC038}"/>
              </a:ext>
            </a:extLst>
          </p:cNvPr>
          <p:cNvSpPr txBox="1"/>
          <p:nvPr/>
        </p:nvSpPr>
        <p:spPr>
          <a:xfrm>
            <a:off x="2705100" y="969239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6</a:t>
            </a:r>
            <a:r>
              <a:rPr lang="en-IN" dirty="0"/>
              <a:t> : </a:t>
            </a:r>
            <a:r>
              <a:rPr lang="en-US" dirty="0"/>
              <a:t>Create a table visualization showing customer details (</a:t>
            </a:r>
            <a:r>
              <a:rPr lang="en-US" dirty="0" err="1"/>
              <a:t>customer_id</a:t>
            </a:r>
            <a:r>
              <a:rPr lang="en-US" dirty="0"/>
              <a:t>, name, email) from Table 2.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59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D0E163A6-EEDC-44F3-96D2-1A807A320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229" y="2394600"/>
            <a:ext cx="5163271" cy="383911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07F4287B-4905-4F5F-B35F-31695DD04619}"/>
              </a:ext>
            </a:extLst>
          </p:cNvPr>
          <p:cNvSpPr/>
          <p:nvPr/>
        </p:nvSpPr>
        <p:spPr>
          <a:xfrm>
            <a:off x="3972800" y="2394600"/>
            <a:ext cx="2140789" cy="457199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91500" y="2621340"/>
            <a:ext cx="4724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Easily Segment Orders:</a:t>
            </a:r>
            <a:br>
              <a:rPr lang="en-US" dirty="0"/>
            </a:br>
            <a:r>
              <a:rPr lang="en-US" dirty="0"/>
              <a:t>Use the slicer to instantly view only on-time or delayed orders. Quick filtering helps targeted analysis and reporting easily.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Analyze Performance Trends:</a:t>
            </a:r>
            <a:br>
              <a:rPr lang="en-US" dirty="0"/>
            </a:br>
            <a:r>
              <a:rPr lang="en-US" dirty="0"/>
              <a:t>Switch slicer options to compare counts, patterns, and impacts of delivery punctuality. Spot operational issues or strengths without extra hassle.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pSp>
        <p:nvGrpSpPr>
          <p:cNvPr id="11" name="object 83">
            <a:extLst>
              <a:ext uri="{FF2B5EF4-FFF2-40B4-BE49-F238E27FC236}">
                <a16:creationId xmlns:a16="http://schemas.microsoft.com/office/drawing/2014/main" id="{6843D36C-A1BB-4633-BA66-2101C5D0F76F}"/>
              </a:ext>
            </a:extLst>
          </p:cNvPr>
          <p:cNvGrpSpPr/>
          <p:nvPr/>
        </p:nvGrpSpPr>
        <p:grpSpPr>
          <a:xfrm>
            <a:off x="2430279" y="309164"/>
            <a:ext cx="4915789" cy="1316790"/>
            <a:chOff x="8181975" y="561975"/>
            <a:chExt cx="5372100" cy="2667000"/>
          </a:xfrm>
        </p:grpSpPr>
        <p:pic>
          <p:nvPicPr>
            <p:cNvPr id="12" name="object 84">
              <a:extLst>
                <a:ext uri="{FF2B5EF4-FFF2-40B4-BE49-F238E27FC236}">
                  <a16:creationId xmlns:a16="http://schemas.microsoft.com/office/drawing/2014/main" id="{1EC8EE10-0476-4F21-8C8D-8A061466D1F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3" name="object 85">
              <a:extLst>
                <a:ext uri="{FF2B5EF4-FFF2-40B4-BE49-F238E27FC236}">
                  <a16:creationId xmlns:a16="http://schemas.microsoft.com/office/drawing/2014/main" id="{A1C4DC49-3D12-4039-861D-7F206FFABCD9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64FF613-6713-477D-A955-09F7A0BED328}"/>
              </a:ext>
            </a:extLst>
          </p:cNvPr>
          <p:cNvSpPr txBox="1"/>
          <p:nvPr/>
        </p:nvSpPr>
        <p:spPr>
          <a:xfrm>
            <a:off x="2707668" y="498839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7</a:t>
            </a:r>
            <a:r>
              <a:rPr lang="en-IN" dirty="0"/>
              <a:t> : </a:t>
            </a:r>
            <a:r>
              <a:rPr lang="en-US" dirty="0"/>
              <a:t>How can you filter orders based on delivery status (on-time, delayed) from Table 3?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050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CFC1F06-4C6B-49E9-BA58-5187D137F020}"/>
              </a:ext>
            </a:extLst>
          </p:cNvPr>
          <p:cNvSpPr txBox="1"/>
          <p:nvPr/>
        </p:nvSpPr>
        <p:spPr>
          <a:xfrm>
            <a:off x="8152235" y="2590800"/>
            <a:ext cx="4724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1️⃣ </a:t>
            </a:r>
            <a:r>
              <a:rPr lang="en-US" b="1" dirty="0"/>
              <a:t>Track Stock Trends:</a:t>
            </a:r>
            <a:br>
              <a:rPr lang="en-US" dirty="0"/>
            </a:br>
            <a:r>
              <a:rPr lang="en-US" dirty="0"/>
              <a:t>Visualize how much stock was received over time per product. Tall columns highlight periods of high replenishment clearly.</a:t>
            </a:r>
          </a:p>
          <a:p>
            <a:endParaRPr lang="en-US" dirty="0"/>
          </a:p>
          <a:p>
            <a:r>
              <a:rPr lang="en-US" dirty="0"/>
              <a:t>2️⃣ </a:t>
            </a:r>
            <a:r>
              <a:rPr lang="en-US" b="1" dirty="0"/>
              <a:t>Compare Product Performance:</a:t>
            </a:r>
            <a:br>
              <a:rPr lang="en-US" dirty="0"/>
            </a:br>
            <a:r>
              <a:rPr lang="en-US" dirty="0"/>
              <a:t>See which products consistently receive more stock. Differences in column heights reveal demand, supply chain focus, or inventory priorities.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99997-AE57-4240-93B9-707E23D1F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050" y="1981200"/>
            <a:ext cx="4944165" cy="4448796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7C7EB996-A553-4F48-8995-966877779F82}"/>
              </a:ext>
            </a:extLst>
          </p:cNvPr>
          <p:cNvGrpSpPr/>
          <p:nvPr/>
        </p:nvGrpSpPr>
        <p:grpSpPr>
          <a:xfrm>
            <a:off x="2438745" y="354029"/>
            <a:ext cx="4915789" cy="1316790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306DCF18-025E-4A2D-A1EE-C38901F1DDB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4C6B32AA-3C2D-4ACB-A054-D138F03069E6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7A9522E-B1F0-42A1-8C70-7F19F9520652}"/>
              </a:ext>
            </a:extLst>
          </p:cNvPr>
          <p:cNvSpPr txBox="1"/>
          <p:nvPr/>
        </p:nvSpPr>
        <p:spPr>
          <a:xfrm>
            <a:off x="2644640" y="572576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8 </a:t>
            </a:r>
            <a:r>
              <a:rPr lang="en-IN" dirty="0"/>
              <a:t>: </a:t>
            </a:r>
            <a:r>
              <a:rPr lang="en-US" dirty="0"/>
              <a:t>Create a column chart showing stock received over time for different products (Table 4 &amp; Table 5).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031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8365A-57ED-4AD9-91BC-957923D5C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9313" y="2514600"/>
            <a:ext cx="5477639" cy="26483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9CAADA-DA52-406C-B693-BB9CCA8EBD57}"/>
              </a:ext>
            </a:extLst>
          </p:cNvPr>
          <p:cNvSpPr/>
          <p:nvPr/>
        </p:nvSpPr>
        <p:spPr>
          <a:xfrm>
            <a:off x="5155341" y="3886200"/>
            <a:ext cx="2655159" cy="127672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154589" y="2514600"/>
            <a:ext cx="415171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Measure Stock Quality:</a:t>
            </a:r>
            <a:br>
              <a:rPr lang="en-US" sz="1600" dirty="0"/>
            </a:br>
            <a:r>
              <a:rPr lang="en-US" sz="1600" dirty="0"/>
              <a:t>Calculate the percentage of damaged stock per product to spot quality issues early. High percentages flag suppliers needing immediate attention.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Enable Smart Decisions:</a:t>
            </a:r>
            <a:br>
              <a:rPr lang="en-US" sz="1600" dirty="0"/>
            </a:br>
            <a:r>
              <a:rPr lang="en-US" sz="1600" dirty="0"/>
              <a:t>Compare damaged rates across products. This helps prioritize improvements, reduce waste, and protect customer trust proactively.</a:t>
            </a:r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E8BF9A9-C37C-4247-937F-5031E084D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239" y="5667047"/>
            <a:ext cx="5151261" cy="1775541"/>
          </a:xfrm>
          <a:prstGeom prst="rect">
            <a:avLst/>
          </a:prstGeom>
        </p:spPr>
      </p:pic>
      <p:grpSp>
        <p:nvGrpSpPr>
          <p:cNvPr id="12" name="object 83">
            <a:extLst>
              <a:ext uri="{FF2B5EF4-FFF2-40B4-BE49-F238E27FC236}">
                <a16:creationId xmlns:a16="http://schemas.microsoft.com/office/drawing/2014/main" id="{6FE66037-185C-42F1-BDD4-5C4471D16E10}"/>
              </a:ext>
            </a:extLst>
          </p:cNvPr>
          <p:cNvGrpSpPr/>
          <p:nvPr/>
        </p:nvGrpSpPr>
        <p:grpSpPr>
          <a:xfrm>
            <a:off x="2468911" y="693683"/>
            <a:ext cx="4915789" cy="1316790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93924791-4A2E-4A47-A11F-C65E726D771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0ADBE8A7-568B-44F8-8DE1-23B2E1592903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C5F6208-BF7E-4D7C-8AFE-553F75FD79B6}"/>
              </a:ext>
            </a:extLst>
          </p:cNvPr>
          <p:cNvSpPr txBox="1"/>
          <p:nvPr/>
        </p:nvSpPr>
        <p:spPr>
          <a:xfrm>
            <a:off x="2686050" y="898658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9</a:t>
            </a:r>
            <a:r>
              <a:rPr lang="en-IN" dirty="0"/>
              <a:t> : </a:t>
            </a:r>
            <a:r>
              <a:rPr lang="en-US" dirty="0"/>
              <a:t>How do you calculate the percentage of damaged stock per product?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22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499717"/>
            <a:ext cx="415171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Measure Stock Quality:</a:t>
            </a:r>
            <a:br>
              <a:rPr lang="en-US" sz="1600" dirty="0"/>
            </a:br>
            <a:r>
              <a:rPr lang="en-US" sz="1600" dirty="0"/>
              <a:t>Calculate the percentage of damaged stock per product to spot quality issues early. High percentages flag suppliers needing immediate attention.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Enable Smart Decisions:</a:t>
            </a:r>
            <a:br>
              <a:rPr lang="en-US" sz="1600" dirty="0"/>
            </a:br>
            <a:r>
              <a:rPr lang="en-US" sz="1600" dirty="0"/>
              <a:t>Compare damaged rates across products. This helps prioritize improvements, reduce waste, and protect customer trust proactively.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175431-1356-4934-81D1-10EE8C0B8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2374" y="2391695"/>
            <a:ext cx="6004579" cy="3077766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A014CA99-BB78-483A-8A6B-7C55C265E652}"/>
              </a:ext>
            </a:extLst>
          </p:cNvPr>
          <p:cNvGrpSpPr/>
          <p:nvPr/>
        </p:nvGrpSpPr>
        <p:grpSpPr>
          <a:xfrm>
            <a:off x="2164030" y="514083"/>
            <a:ext cx="4915789" cy="1475584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EC9D6E14-DC91-4748-892A-97A58D5E9C8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34864871-87E1-4BAC-BBAD-EF4B7EF11C3A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74088CC-F82C-4DE5-BE49-4811745C5462}"/>
              </a:ext>
            </a:extLst>
          </p:cNvPr>
          <p:cNvSpPr txBox="1"/>
          <p:nvPr/>
        </p:nvSpPr>
        <p:spPr>
          <a:xfrm>
            <a:off x="2338348" y="693683"/>
            <a:ext cx="448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10 : </a:t>
            </a:r>
            <a:r>
              <a:rPr lang="en-US" dirty="0"/>
              <a:t>Show a table with all campaigns (</a:t>
            </a:r>
            <a:r>
              <a:rPr lang="en-US" dirty="0" err="1"/>
              <a:t>campaign_id</a:t>
            </a:r>
            <a:r>
              <a:rPr lang="en-US" dirty="0"/>
              <a:t>, </a:t>
            </a:r>
            <a:r>
              <a:rPr lang="en-US" dirty="0" err="1"/>
              <a:t>campaign_name</a:t>
            </a:r>
            <a:r>
              <a:rPr lang="en-US" dirty="0"/>
              <a:t>, spend, </a:t>
            </a:r>
            <a:r>
              <a:rPr lang="en-US" dirty="0" err="1"/>
              <a:t>revenue_generated</a:t>
            </a:r>
            <a:r>
              <a:rPr lang="en-US" dirty="0"/>
              <a:t>) from Table 6.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616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724900" y="2668024"/>
            <a:ext cx="415171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Monitor Revenue Health:</a:t>
            </a:r>
            <a:br>
              <a:rPr lang="en-US" sz="1600" dirty="0"/>
            </a:br>
            <a:r>
              <a:rPr lang="en-US" sz="1600" dirty="0"/>
              <a:t>A KPI visual shows the average order value instantly. This metric tracks overall revenue performance and signals changes in customer spending behavior.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Spot Trends Quickly:</a:t>
            </a:r>
            <a:br>
              <a:rPr lang="en-US" sz="1600" dirty="0"/>
            </a:br>
            <a:r>
              <a:rPr lang="en-US" sz="1600" dirty="0"/>
              <a:t>Displaying average order value as a KPI helps compare against targets. Clear indicators highlight whether sales strategies are driving higher purchase amounts.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25BD7-7E5A-421C-BB66-9E665501B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2656735"/>
            <a:ext cx="5495318" cy="29104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A328BD-8A27-44B8-8475-0044BBB91FA4}"/>
              </a:ext>
            </a:extLst>
          </p:cNvPr>
          <p:cNvSpPr/>
          <p:nvPr/>
        </p:nvSpPr>
        <p:spPr>
          <a:xfrm>
            <a:off x="2568222" y="2620046"/>
            <a:ext cx="2727678" cy="141855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53F0573F-FF2A-4146-98B7-6BC8EEDC8592}"/>
              </a:ext>
            </a:extLst>
          </p:cNvPr>
          <p:cNvGrpSpPr/>
          <p:nvPr/>
        </p:nvGrpSpPr>
        <p:grpSpPr>
          <a:xfrm>
            <a:off x="2462591" y="446349"/>
            <a:ext cx="4915789" cy="1255729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1DB38DDF-D00C-4EC7-877B-A50F311E359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50C85F36-E78E-4F0A-A7CF-917322456A9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407B423-01FE-4DDA-A7CE-8C23A3371E97}"/>
              </a:ext>
            </a:extLst>
          </p:cNvPr>
          <p:cNvSpPr txBox="1"/>
          <p:nvPr/>
        </p:nvSpPr>
        <p:spPr>
          <a:xfrm>
            <a:off x="2578100" y="611689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11 </a:t>
            </a:r>
            <a:r>
              <a:rPr lang="en-US" dirty="0"/>
              <a:t>: Create a KPI visual to display the average order value (</a:t>
            </a:r>
            <a:r>
              <a:rPr lang="en-US" dirty="0" err="1"/>
              <a:t>avg_order_value</a:t>
            </a:r>
            <a:r>
              <a:rPr lang="en-US" dirty="0"/>
              <a:t>) from Table 2.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2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29500" y="2667000"/>
            <a:ext cx="5715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Acknowledgement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600" dirty="0"/>
              <a:t>I would like to extend my deepest gratitude to </a:t>
            </a:r>
            <a:r>
              <a:rPr lang="en-US" sz="1600" b="1" dirty="0"/>
              <a:t>Mr. Satyaki Das</a:t>
            </a:r>
            <a:r>
              <a:rPr lang="en-US" sz="1600" dirty="0"/>
              <a:t>, my guide, whose unwavering support, patient guidance, and belief in my potential gave me the confidence to push beyond my limits. This project would not be what it is without his mentorship — thank you for always being a source of inspiration. I’m also incredibly thankful to </a:t>
            </a:r>
            <a:r>
              <a:rPr lang="en-US" sz="1600" b="1" dirty="0"/>
              <a:t>Classroom</a:t>
            </a:r>
            <a:r>
              <a:rPr lang="en-US" sz="1600" dirty="0"/>
              <a:t>, the institution that became my learning ground, giving me the space and tools to turn curiosity into creation. To my </a:t>
            </a:r>
            <a:r>
              <a:rPr lang="en-US" sz="1600" b="1" dirty="0"/>
              <a:t>family</a:t>
            </a:r>
            <a:r>
              <a:rPr lang="en-US" sz="1600" dirty="0"/>
              <a:t>, your love, encouragement, and faith in me carried me through every late night, every frustrating error, and every small win, I couldn’t have done this without you. And to my </a:t>
            </a:r>
            <a:r>
              <a:rPr lang="en-US" sz="1600" b="1" dirty="0"/>
              <a:t>friends and peers</a:t>
            </a:r>
            <a:r>
              <a:rPr lang="en-US" sz="1600" dirty="0"/>
              <a:t>, thank you for being my sounding board, my hype crew, and my sanity check. This journey wasn’t just about data, it was about the people who made it meaningful.</a:t>
            </a:r>
          </a:p>
          <a:p>
            <a:endParaRPr lang="en-US" sz="1600" dirty="0"/>
          </a:p>
          <a:p>
            <a:r>
              <a:rPr lang="en-US" sz="1600" dirty="0"/>
              <a:t>This project is as much yours as it is mine. </a:t>
            </a:r>
            <a:r>
              <a:rPr lang="en-US" sz="1600" b="1" dirty="0"/>
              <a:t>Thank you </a:t>
            </a:r>
            <a:r>
              <a:rPr lang="en-US" sz="1600" dirty="0"/>
              <a:t>for being a part of the journey.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16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724900" y="2668024"/>
            <a:ext cx="415171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Aggregate Campaign Performance:</a:t>
            </a:r>
            <a:br>
              <a:rPr lang="en-US" sz="1600" dirty="0"/>
            </a:br>
            <a:r>
              <a:rPr lang="en-US" sz="1600" dirty="0"/>
              <a:t>Sum all revenue values from Table 6 to calculate total revenue. This shows the overall financial impact of your marketing campaigns.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Evaluate Marketing Success:</a:t>
            </a:r>
            <a:br>
              <a:rPr lang="en-US" sz="1600" dirty="0"/>
            </a:br>
            <a:r>
              <a:rPr lang="en-US" sz="1600" dirty="0"/>
              <a:t>Total revenue helps measure how effectively campaigns drive sales. High figures indicate strong engagement and return on investment.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625BD7-7E5A-421C-BB66-9E665501B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100" y="2656735"/>
            <a:ext cx="5495318" cy="291048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9A328BD-8A27-44B8-8475-0044BBB91FA4}"/>
              </a:ext>
            </a:extLst>
          </p:cNvPr>
          <p:cNvSpPr/>
          <p:nvPr/>
        </p:nvSpPr>
        <p:spPr>
          <a:xfrm>
            <a:off x="5345740" y="4119658"/>
            <a:ext cx="2727678" cy="1418553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95072-40D3-4276-90F0-26379354B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411" y="6285837"/>
            <a:ext cx="6439799" cy="419158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AC92692E-16A6-41B8-AA01-DA7016F15DB7}"/>
              </a:ext>
            </a:extLst>
          </p:cNvPr>
          <p:cNvGrpSpPr/>
          <p:nvPr/>
        </p:nvGrpSpPr>
        <p:grpSpPr>
          <a:xfrm>
            <a:off x="2462591" y="378616"/>
            <a:ext cx="4915789" cy="1255729"/>
            <a:chOff x="8181975" y="561975"/>
            <a:chExt cx="5372100" cy="2667000"/>
          </a:xfrm>
        </p:grpSpPr>
        <p:pic>
          <p:nvPicPr>
            <p:cNvPr id="12" name="object 84">
              <a:extLst>
                <a:ext uri="{FF2B5EF4-FFF2-40B4-BE49-F238E27FC236}">
                  <a16:creationId xmlns:a16="http://schemas.microsoft.com/office/drawing/2014/main" id="{EA5B5CBD-3496-416F-8892-656CB76B004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EA95EBBF-21E4-4D1D-AF71-A678F10700CC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7978911-41A6-4539-B642-35A7B809BD8D}"/>
              </a:ext>
            </a:extLst>
          </p:cNvPr>
          <p:cNvSpPr txBox="1"/>
          <p:nvPr/>
        </p:nvSpPr>
        <p:spPr>
          <a:xfrm>
            <a:off x="2636909" y="644825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12: </a:t>
            </a:r>
            <a:r>
              <a:rPr lang="en-US" dirty="0"/>
              <a:t>How do you calculate the total revenue generated from all campaigns in Table 6?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10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724900" y="2668024"/>
            <a:ext cx="415171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Compare Product Volumes:</a:t>
            </a:r>
            <a:br>
              <a:rPr lang="en-US" sz="1600" dirty="0"/>
            </a:br>
            <a:r>
              <a:rPr lang="en-US" sz="1600" dirty="0"/>
              <a:t>A stacked bar chart shows total order quantities per product, making it easy to spot which items drive the most sales.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Visualize Composition Clearly:</a:t>
            </a:r>
            <a:br>
              <a:rPr lang="en-US" sz="1600" dirty="0"/>
            </a:br>
            <a:r>
              <a:rPr lang="en-US" sz="1600" dirty="0"/>
              <a:t>Different segments in each bar reveal how order quantities break down by categories or time, highlighting patterns and demand shifts instantly.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356C3-E36D-420D-B82B-4C1720580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25" y="2519150"/>
            <a:ext cx="5553850" cy="303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5E51EC-9D40-474A-BC20-B1A0127E5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900" y="5558049"/>
            <a:ext cx="2076740" cy="1648055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F52FE730-5238-46A4-8E32-46095E14C57E}"/>
              </a:ext>
            </a:extLst>
          </p:cNvPr>
          <p:cNvGrpSpPr/>
          <p:nvPr/>
        </p:nvGrpSpPr>
        <p:grpSpPr>
          <a:xfrm>
            <a:off x="2462591" y="514082"/>
            <a:ext cx="4915789" cy="1255729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A785D977-C71E-433C-9FC3-AE518090729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E232B134-4613-46A6-82D8-4CA6D16F20A0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A0E0947-3852-4C28-92CC-EF867968FF23}"/>
              </a:ext>
            </a:extLst>
          </p:cNvPr>
          <p:cNvSpPr txBox="1"/>
          <p:nvPr/>
        </p:nvSpPr>
        <p:spPr>
          <a:xfrm>
            <a:off x="2636909" y="793353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13: </a:t>
            </a:r>
            <a:r>
              <a:rPr lang="en-US" dirty="0"/>
              <a:t>Create a stacked bar chart to compare order quantity per product (Table 7).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63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438400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Multiply and Sum:</a:t>
            </a:r>
            <a:br>
              <a:rPr lang="en-US" sz="1600" dirty="0"/>
            </a:br>
            <a:r>
              <a:rPr lang="en-US" sz="1600" dirty="0"/>
              <a:t>Calculate total sales revenue per product by multiplying quantity sold by unit price, then summing up all transactions for each product.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Assess Product Performance:</a:t>
            </a:r>
            <a:br>
              <a:rPr lang="en-US" sz="1600" dirty="0"/>
            </a:br>
            <a:r>
              <a:rPr lang="en-US" sz="1600" dirty="0"/>
              <a:t>This total revenue shows which products generate the most income, helping prioritize inventory, marketing, and pricing strategies effectively.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B3F75-A231-45E9-92A3-EADD72EC8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0" y="2105960"/>
            <a:ext cx="4975515" cy="41308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7F50E1-C308-43A5-B0C0-32F1C1F3B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7991" y="5638800"/>
            <a:ext cx="2114845" cy="1648055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94E0517E-471A-41DD-AD94-DB87A47E48F1}"/>
              </a:ext>
            </a:extLst>
          </p:cNvPr>
          <p:cNvGrpSpPr/>
          <p:nvPr/>
        </p:nvGrpSpPr>
        <p:grpSpPr>
          <a:xfrm>
            <a:off x="2423223" y="693683"/>
            <a:ext cx="4579670" cy="1029254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E372A05-15C9-4AF2-BA30-390524F7818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A9A7B4DA-DE11-4223-BCAB-F447670F0301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3666F2B-9B87-43F1-B254-4F0A131653D4}"/>
              </a:ext>
            </a:extLst>
          </p:cNvPr>
          <p:cNvSpPr txBox="1"/>
          <p:nvPr/>
        </p:nvSpPr>
        <p:spPr>
          <a:xfrm>
            <a:off x="2564455" y="886515"/>
            <a:ext cx="4481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14 : </a:t>
            </a:r>
            <a:r>
              <a:rPr lang="en-US" dirty="0"/>
              <a:t>How do you calculate the total sales revenue per product?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0363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Track Delivery Efficiency:</a:t>
            </a:r>
            <a:br>
              <a:rPr lang="en-US" sz="1600" dirty="0"/>
            </a:br>
            <a:r>
              <a:rPr lang="en-US" sz="1600" dirty="0"/>
              <a:t>Calculating total delivery time shows how actual performance compares to promises, helping identify delays and improve logistics processes.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Spot Patterns in Delays:</a:t>
            </a:r>
            <a:br>
              <a:rPr lang="en-US" sz="1600" dirty="0"/>
            </a:br>
            <a:r>
              <a:rPr lang="en-US" sz="1600" dirty="0"/>
              <a:t>Summing delivery time across orders reveals trends over time or by region, guiding actions to reduce late deliveries.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AC3483-3F4C-4529-8D70-DAC52A5953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360" y="2797836"/>
            <a:ext cx="5682041" cy="26436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5797295-A1F6-4A52-9192-88A0755F1B7F}"/>
              </a:ext>
            </a:extLst>
          </p:cNvPr>
          <p:cNvSpPr/>
          <p:nvPr/>
        </p:nvSpPr>
        <p:spPr>
          <a:xfrm>
            <a:off x="5295900" y="4119658"/>
            <a:ext cx="2776502" cy="132182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CDF66A-B7D3-436A-A7AB-87659127A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8222" y="5935227"/>
            <a:ext cx="6754168" cy="466790"/>
          </a:xfrm>
          <a:prstGeom prst="rect">
            <a:avLst/>
          </a:prstGeom>
        </p:spPr>
      </p:pic>
      <p:grpSp>
        <p:nvGrpSpPr>
          <p:cNvPr id="13" name="object 83">
            <a:extLst>
              <a:ext uri="{FF2B5EF4-FFF2-40B4-BE49-F238E27FC236}">
                <a16:creationId xmlns:a16="http://schemas.microsoft.com/office/drawing/2014/main" id="{C4566323-C62B-48AA-895C-5F8643898C5A}"/>
              </a:ext>
            </a:extLst>
          </p:cNvPr>
          <p:cNvGrpSpPr/>
          <p:nvPr/>
        </p:nvGrpSpPr>
        <p:grpSpPr>
          <a:xfrm>
            <a:off x="2470064" y="671570"/>
            <a:ext cx="4579670" cy="1475862"/>
            <a:chOff x="8181975" y="561975"/>
            <a:chExt cx="5372100" cy="2667000"/>
          </a:xfrm>
        </p:grpSpPr>
        <p:pic>
          <p:nvPicPr>
            <p:cNvPr id="14" name="object 84">
              <a:extLst>
                <a:ext uri="{FF2B5EF4-FFF2-40B4-BE49-F238E27FC236}">
                  <a16:creationId xmlns:a16="http://schemas.microsoft.com/office/drawing/2014/main" id="{25F15256-C1A7-474E-8D47-8DA44EE36C8D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5" name="object 85">
              <a:extLst>
                <a:ext uri="{FF2B5EF4-FFF2-40B4-BE49-F238E27FC236}">
                  <a16:creationId xmlns:a16="http://schemas.microsoft.com/office/drawing/2014/main" id="{4529CFCB-65F9-48CD-BE29-396D2A963C8C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20A3C83-23B7-4427-A2E4-2399CC5F25E5}"/>
              </a:ext>
            </a:extLst>
          </p:cNvPr>
          <p:cNvSpPr txBox="1"/>
          <p:nvPr/>
        </p:nvSpPr>
        <p:spPr>
          <a:xfrm>
            <a:off x="2568222" y="947836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15: </a:t>
            </a:r>
            <a:r>
              <a:rPr lang="en-US" dirty="0"/>
              <a:t>Create a measure to calculate the total delivery time (</a:t>
            </a:r>
            <a:r>
              <a:rPr lang="en-US" dirty="0" err="1"/>
              <a:t>actual_time</a:t>
            </a:r>
            <a:r>
              <a:rPr lang="en-US" dirty="0"/>
              <a:t> - </a:t>
            </a:r>
            <a:r>
              <a:rPr lang="en-US" dirty="0" err="1"/>
              <a:t>promised_time</a:t>
            </a:r>
            <a:r>
              <a:rPr lang="en-US" dirty="0"/>
              <a:t>) in Table 3.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2400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Show Segment Proportions:</a:t>
            </a:r>
            <a:br>
              <a:rPr lang="en-US" sz="1600" dirty="0"/>
            </a:br>
            <a:r>
              <a:rPr lang="en-US" sz="1600" dirty="0"/>
              <a:t>A pie chart displays the share of each customer segment clearly. Bigger slices instantly reveal which groups dominate your customer base. 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Highlight Distribution Gaps:</a:t>
            </a:r>
            <a:br>
              <a:rPr lang="en-US" sz="1600" dirty="0"/>
            </a:br>
            <a:r>
              <a:rPr lang="en-US" sz="1600" dirty="0"/>
              <a:t>Visualizing segments helps spot imbalances. Small slices signal underrepresented groups, guiding targeted marketing to grow those segments effectively.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E4EFB-44DF-42A1-879D-329E74ACB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810316"/>
            <a:ext cx="5046417" cy="2710113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AFD333DE-82F0-4A24-A1E5-730F3A64C3C0}"/>
              </a:ext>
            </a:extLst>
          </p:cNvPr>
          <p:cNvGrpSpPr/>
          <p:nvPr/>
        </p:nvGrpSpPr>
        <p:grpSpPr>
          <a:xfrm>
            <a:off x="2447212" y="667002"/>
            <a:ext cx="4579670" cy="1475862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1F36BDBD-1F20-4BCB-8037-A571BB75D32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A2E2B6AC-5414-4482-BFB9-932BD500218C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7C0E36-8E4F-44AC-B237-C95AE8FF841C}"/>
              </a:ext>
            </a:extLst>
          </p:cNvPr>
          <p:cNvSpPr txBox="1"/>
          <p:nvPr/>
        </p:nvSpPr>
        <p:spPr>
          <a:xfrm>
            <a:off x="2568222" y="947836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16: </a:t>
            </a:r>
            <a:r>
              <a:rPr lang="en-US" dirty="0"/>
              <a:t>How do you visualize customer segments (Table 2) using a pie chart?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964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Spot Geographic Hotspots:</a:t>
            </a:r>
            <a:br>
              <a:rPr lang="en-US" sz="1600" dirty="0"/>
            </a:br>
            <a:r>
              <a:rPr lang="en-US" sz="1600" dirty="0"/>
              <a:t>A heatmap instantly shows which pincodes have high order frequency. Darker areas highlight regions driving the most sales activity.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Identify Market Opportunities:</a:t>
            </a:r>
            <a:br>
              <a:rPr lang="en-US" sz="1600" dirty="0"/>
            </a:br>
            <a:r>
              <a:rPr lang="en-US" sz="1600" dirty="0"/>
              <a:t>Visualizing order density per </a:t>
            </a:r>
            <a:r>
              <a:rPr lang="en-US" sz="1600" dirty="0" err="1"/>
              <a:t>pincode</a:t>
            </a:r>
            <a:r>
              <a:rPr lang="en-US" sz="1600" dirty="0"/>
              <a:t> reveals underserved locations. This helps target marketing and optimize delivery coverage strategically.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CD3DE-3498-408B-A263-8BDD2E0D9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861" y="2218815"/>
            <a:ext cx="5249008" cy="3972479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6B480800-C6A6-4DEC-A7C7-A7DA2AFCDDA5}"/>
              </a:ext>
            </a:extLst>
          </p:cNvPr>
          <p:cNvGrpSpPr/>
          <p:nvPr/>
        </p:nvGrpSpPr>
        <p:grpSpPr>
          <a:xfrm>
            <a:off x="2316430" y="390525"/>
            <a:ext cx="4579670" cy="1475862"/>
            <a:chOff x="8181975" y="561975"/>
            <a:chExt cx="5372100" cy="2667000"/>
          </a:xfrm>
        </p:grpSpPr>
        <p:pic>
          <p:nvPicPr>
            <p:cNvPr id="12" name="object 84">
              <a:extLst>
                <a:ext uri="{FF2B5EF4-FFF2-40B4-BE49-F238E27FC236}">
                  <a16:creationId xmlns:a16="http://schemas.microsoft.com/office/drawing/2014/main" id="{4CD5B418-1ACC-4D26-967D-5DD7B34A69D9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3" name="object 85">
              <a:extLst>
                <a:ext uri="{FF2B5EF4-FFF2-40B4-BE49-F238E27FC236}">
                  <a16:creationId xmlns:a16="http://schemas.microsoft.com/office/drawing/2014/main" id="{9A82AB48-B0EF-40E4-BC05-A6B399F02A7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4FBEA4-F7EF-47F7-8A0D-C58E200D9F03}"/>
              </a:ext>
            </a:extLst>
          </p:cNvPr>
          <p:cNvSpPr txBox="1"/>
          <p:nvPr/>
        </p:nvSpPr>
        <p:spPr>
          <a:xfrm>
            <a:off x="2562697" y="752227"/>
            <a:ext cx="4481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17 : </a:t>
            </a:r>
            <a:r>
              <a:rPr lang="en-US" b="1" dirty="0"/>
              <a:t> </a:t>
            </a:r>
            <a:r>
              <a:rPr lang="en-US" dirty="0"/>
              <a:t>Create a heatmap showing the frequency of orders per </a:t>
            </a:r>
            <a:r>
              <a:rPr lang="en-US" dirty="0" err="1"/>
              <a:t>pincode</a:t>
            </a:r>
            <a:r>
              <a:rPr lang="en-US" dirty="0"/>
              <a:t> (Table 2).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268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Track Per-Order Delays:</a:t>
            </a:r>
            <a:br>
              <a:rPr lang="en-US" sz="1600" dirty="0"/>
            </a:br>
            <a:r>
              <a:rPr lang="en-US" sz="1600" dirty="0"/>
              <a:t>A calculated column lets you see delivery delay for each order. It’s a powerful way to measure individual order performance.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Enable Deeper Analysis:</a:t>
            </a:r>
            <a:br>
              <a:rPr lang="en-US" sz="1600" dirty="0"/>
            </a:br>
            <a:r>
              <a:rPr lang="en-US" sz="1600" dirty="0"/>
              <a:t>Having delay as a column means you can group, filter, and visualize delays by product, region, or customer for actionable insights.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EEE86-8CCC-40EB-A609-B76AAC4EF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3078736"/>
            <a:ext cx="5509037" cy="1919728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72B6E8B1-9CF2-4586-ACA0-5110DF1A3482}"/>
              </a:ext>
            </a:extLst>
          </p:cNvPr>
          <p:cNvGrpSpPr/>
          <p:nvPr/>
        </p:nvGrpSpPr>
        <p:grpSpPr>
          <a:xfrm>
            <a:off x="2176956" y="467208"/>
            <a:ext cx="5372100" cy="1716528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559C427C-7B44-4872-AFE7-EBD86A3A10A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0C5DA7EB-7C83-414B-984F-E4DDCF52BAD1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9EF6D9-633D-4135-B932-1A8BF2B5B1D6}"/>
              </a:ext>
            </a:extLst>
          </p:cNvPr>
          <p:cNvSpPr txBox="1"/>
          <p:nvPr/>
        </p:nvSpPr>
        <p:spPr>
          <a:xfrm>
            <a:off x="2423223" y="731803"/>
            <a:ext cx="4481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18 : </a:t>
            </a:r>
            <a:r>
              <a:rPr lang="en-US" dirty="0"/>
              <a:t>How do you create a calculated column for delivery delays (</a:t>
            </a:r>
            <a:r>
              <a:rPr lang="en-US" dirty="0" err="1"/>
              <a:t>actual_delivery_time</a:t>
            </a:r>
            <a:r>
              <a:rPr lang="en-US" dirty="0"/>
              <a:t> - </a:t>
            </a:r>
            <a:r>
              <a:rPr lang="en-US" dirty="0" err="1"/>
              <a:t>promised_delivery_time</a:t>
            </a:r>
            <a:r>
              <a:rPr lang="en-US" dirty="0"/>
              <a:t>)?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68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Measure Campaign Efficiency:</a:t>
            </a:r>
            <a:br>
              <a:rPr lang="en-US" sz="1600" dirty="0"/>
            </a:br>
            <a:r>
              <a:rPr lang="en-US" sz="1600" dirty="0"/>
              <a:t>Calculating ROAS shows how much revenue each rupee spent on ads brings back. Higher ROAS means better marketing return and smarter spend.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Compare Campaign Performance:</a:t>
            </a:r>
            <a:br>
              <a:rPr lang="en-US" sz="1600" dirty="0"/>
            </a:br>
            <a:r>
              <a:rPr lang="en-US" sz="1600" dirty="0"/>
              <a:t>A ROAS measure helps rank campaigns by profitability, spotlighting which strategies drive growth and which drain budget without results.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C8AB8-FD03-47B1-AC72-316C38C6F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590800"/>
            <a:ext cx="5345561" cy="2768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E35B06-B36C-4DBF-B1B4-9969892E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5324" y="5833783"/>
            <a:ext cx="4925112" cy="1295581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213A4448-B48F-40AC-B50E-CBB0BD4D29B4}"/>
              </a:ext>
            </a:extLst>
          </p:cNvPr>
          <p:cNvGrpSpPr/>
          <p:nvPr/>
        </p:nvGrpSpPr>
        <p:grpSpPr>
          <a:xfrm>
            <a:off x="2178367" y="342877"/>
            <a:ext cx="5372100" cy="13040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2A6253F4-21FB-465E-A114-CC46E46F932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E43D1F6A-78A6-46E6-A3F4-9C78214D710F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AF1FB22-606E-487B-B380-B84287EED4EC}"/>
              </a:ext>
            </a:extLst>
          </p:cNvPr>
          <p:cNvSpPr txBox="1"/>
          <p:nvPr/>
        </p:nvSpPr>
        <p:spPr>
          <a:xfrm>
            <a:off x="2354529" y="56695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19: </a:t>
            </a:r>
            <a:r>
              <a:rPr lang="en-US" dirty="0"/>
              <a:t>Create a measure to calculate the Return on Ad Spend (ROAS) using (</a:t>
            </a:r>
            <a:r>
              <a:rPr lang="en-US" dirty="0" err="1"/>
              <a:t>revenue_generated</a:t>
            </a:r>
            <a:r>
              <a:rPr lang="en-US" dirty="0"/>
              <a:t> / spend) from Table 6.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873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Reveal Correlations Clearly:</a:t>
            </a:r>
            <a:br>
              <a:rPr lang="en-US" sz="1600" dirty="0"/>
            </a:br>
            <a:r>
              <a:rPr lang="en-US" sz="1600" dirty="0"/>
              <a:t>A scatter plot shows how delivery time changes with distance. Clusters or trends highlight whether longer distances consistently cause delays.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Spot Outliers Instantly:</a:t>
            </a:r>
            <a:br>
              <a:rPr lang="en-US" sz="1600" dirty="0"/>
            </a:br>
            <a:r>
              <a:rPr lang="en-US" sz="1600" dirty="0"/>
              <a:t>Individual dots far from the main trend line expose orders with unusually long delivery times, guiding investigation and process improvements.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9B48C-E58D-45DE-A30B-D82E03A44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465" y="2351794"/>
            <a:ext cx="4534533" cy="38676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FDCB6D-AE02-44E4-95F2-B916FC289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00" y="5762941"/>
            <a:ext cx="1991003" cy="1638529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FDC5EC73-9C24-4338-A600-CBB65EBF168A}"/>
              </a:ext>
            </a:extLst>
          </p:cNvPr>
          <p:cNvGrpSpPr/>
          <p:nvPr/>
        </p:nvGrpSpPr>
        <p:grpSpPr>
          <a:xfrm>
            <a:off x="2178367" y="410610"/>
            <a:ext cx="5372100" cy="13040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860A7F8F-CD40-4A79-9235-0734E08B6E6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A446A87E-D495-44B4-B6D9-13F926CC76A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A142244-A97F-4698-A467-A4F012BCBF66}"/>
              </a:ext>
            </a:extLst>
          </p:cNvPr>
          <p:cNvSpPr txBox="1"/>
          <p:nvPr/>
        </p:nvSpPr>
        <p:spPr>
          <a:xfrm>
            <a:off x="2423223" y="668707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20 : </a:t>
            </a:r>
            <a:r>
              <a:rPr lang="en-US" dirty="0"/>
              <a:t>Show a scatter plot of distance vs. delivery time to analyze delivery efficiency (Table 3).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463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804672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Track Customer Loyalty:</a:t>
            </a:r>
            <a:br>
              <a:rPr lang="en-US" sz="1600" dirty="0"/>
            </a:br>
            <a:r>
              <a:rPr lang="en-US" sz="1600" dirty="0"/>
              <a:t>A retention rate measure shows how many customers return to place orders, revealing the strength of your relationship over time.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Guide Growth Strategies:</a:t>
            </a:r>
            <a:br>
              <a:rPr lang="en-US" sz="1600" dirty="0"/>
            </a:br>
            <a:r>
              <a:rPr lang="en-US" sz="1600" dirty="0"/>
              <a:t>Analyzing retention helps spot churn risks. High rates signal loyal customers; low rates highlight a need for engagement campaigns.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2B6DB-CC1D-441D-90E6-DCBDFE851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2" y="2804672"/>
            <a:ext cx="5715798" cy="26768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75B485F-5128-4423-ACBD-260D3651B738}"/>
              </a:ext>
            </a:extLst>
          </p:cNvPr>
          <p:cNvSpPr/>
          <p:nvPr/>
        </p:nvSpPr>
        <p:spPr>
          <a:xfrm>
            <a:off x="2568222" y="2745405"/>
            <a:ext cx="2776502" cy="132182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8939FE-009C-4C19-8B50-E5681F0DE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4387" y="5557771"/>
            <a:ext cx="4151712" cy="1986029"/>
          </a:xfrm>
          <a:prstGeom prst="rect">
            <a:avLst/>
          </a:prstGeom>
        </p:spPr>
      </p:pic>
      <p:grpSp>
        <p:nvGrpSpPr>
          <p:cNvPr id="12" name="object 83">
            <a:extLst>
              <a:ext uri="{FF2B5EF4-FFF2-40B4-BE49-F238E27FC236}">
                <a16:creationId xmlns:a16="http://schemas.microsoft.com/office/drawing/2014/main" id="{A780D3C7-DC49-409D-8182-659ACDA79373}"/>
              </a:ext>
            </a:extLst>
          </p:cNvPr>
          <p:cNvGrpSpPr/>
          <p:nvPr/>
        </p:nvGrpSpPr>
        <p:grpSpPr>
          <a:xfrm>
            <a:off x="2247531" y="259903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6AA9D93C-6BFF-4B27-AF71-DB286B026D7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AD8B8889-4CA8-4D91-B1CA-4190241DEEE8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8CB0DB3-5140-4D3A-836C-5F2B8E3718AD}"/>
              </a:ext>
            </a:extLst>
          </p:cNvPr>
          <p:cNvSpPr txBox="1"/>
          <p:nvPr/>
        </p:nvSpPr>
        <p:spPr>
          <a:xfrm>
            <a:off x="2450730" y="503897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21 : </a:t>
            </a:r>
            <a:r>
              <a:rPr lang="en-US" dirty="0"/>
              <a:t>Create a measure to calculate customer retention rate using </a:t>
            </a:r>
            <a:r>
              <a:rPr lang="en-US" dirty="0" err="1"/>
              <a:t>total_orders</a:t>
            </a:r>
            <a:r>
              <a:rPr lang="en-US" dirty="0"/>
              <a:t> from Table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24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1" y="0"/>
            <a:ext cx="18669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6200" y="22860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Table of</a:t>
            </a: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Contents: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1148085-F35E-4A8C-9B4A-2B88F31C7827}"/>
              </a:ext>
            </a:extLst>
          </p:cNvPr>
          <p:cNvSpPr txBox="1">
            <a:spLocks/>
          </p:cNvSpPr>
          <p:nvPr/>
        </p:nvSpPr>
        <p:spPr>
          <a:xfrm>
            <a:off x="190500" y="6701512"/>
            <a:ext cx="1447164" cy="988854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50800" algn="ctr">
              <a:spcBef>
                <a:spcPts val="660"/>
              </a:spcBef>
            </a:pPr>
            <a:r>
              <a:rPr lang="en-US" sz="32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blink</a:t>
            </a:r>
            <a:r>
              <a:rPr lang="en-US" sz="3200" b="1" spc="-10" dirty="0">
                <a:solidFill>
                  <a:srgbClr val="1386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</a:p>
          <a:p>
            <a:pPr marL="57150" algn="ctr">
              <a:spcBef>
                <a:spcPts val="155"/>
              </a:spcBef>
            </a:pPr>
            <a:r>
              <a:rPr lang="en-US" sz="1100" b="1" dirty="0"/>
              <a:t>India's</a:t>
            </a:r>
            <a:r>
              <a:rPr lang="en-US" sz="1100" b="1" spc="-30" dirty="0"/>
              <a:t> </a:t>
            </a:r>
            <a:r>
              <a:rPr lang="en-US" sz="1100" b="1" dirty="0"/>
              <a:t>last</a:t>
            </a:r>
            <a:r>
              <a:rPr lang="en-US" sz="1100" b="1" spc="-30" dirty="0"/>
              <a:t> </a:t>
            </a:r>
            <a:r>
              <a:rPr lang="en-US" sz="1100" b="1" dirty="0"/>
              <a:t>minute</a:t>
            </a:r>
            <a:r>
              <a:rPr lang="en-US" sz="1100" b="1" spc="-30" dirty="0"/>
              <a:t> </a:t>
            </a:r>
            <a:r>
              <a:rPr lang="en-US" sz="1100" b="1" spc="-25" dirty="0"/>
              <a:t>app</a:t>
            </a:r>
            <a:endParaRPr lang="en-US" sz="11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2B72B30-39E6-4352-8369-583523B4F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091305"/>
              </p:ext>
            </p:extLst>
          </p:nvPr>
        </p:nvGraphicFramePr>
        <p:xfrm>
          <a:off x="3162300" y="1234972"/>
          <a:ext cx="8473568" cy="5607255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121025">
                  <a:extLst>
                    <a:ext uri="{9D8B030D-6E8A-4147-A177-3AD203B41FA5}">
                      <a16:colId xmlns:a16="http://schemas.microsoft.com/office/drawing/2014/main" val="3810345423"/>
                    </a:ext>
                  </a:extLst>
                </a:gridCol>
                <a:gridCol w="2352543">
                  <a:extLst>
                    <a:ext uri="{9D8B030D-6E8A-4147-A177-3AD203B41FA5}">
                      <a16:colId xmlns:a16="http://schemas.microsoft.com/office/drawing/2014/main" val="3809384683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ontserrat" pitchFamily="2" charset="0"/>
                        </a:rPr>
                        <a:t>Section</a:t>
                      </a:r>
                      <a:endParaRPr lang="en-IN" sz="2000" dirty="0">
                        <a:latin typeface="Montserrat" pitchFamily="2" charset="0"/>
                      </a:endParaRP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ontserrat" pitchFamily="2" charset="0"/>
                        </a:rPr>
                        <a:t>Slide No.</a:t>
                      </a:r>
                      <a:endParaRPr lang="en-IN" sz="2000" dirty="0">
                        <a:latin typeface="Montserrat" pitchFamily="2" charset="0"/>
                      </a:endParaRP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1579408383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Acknowledgement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507506827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Table of Contents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1045939656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Objective / Problem Statement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4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749300678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Dataset Overview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5 – 6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2603512804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Tools Used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7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84708660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Methodology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526639569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Basic Level Questions (Q1–Q10)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9 – 18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2473304344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Intermediate Questions (Q11–Q20)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19 – 28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408911008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" pitchFamily="2" charset="0"/>
                        </a:rPr>
                        <a:t>Advanced-Level Questions (Q21–Q30)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29 – 38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281020251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fr-FR" sz="1600" dirty="0">
                          <a:latin typeface="Montserrat" pitchFamily="2" charset="0"/>
                        </a:rPr>
                        <a:t>Expert-Level Questions (Q31–Q40)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39 – 48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2810731829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Key Findings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49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2795928570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Conclusion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50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589944561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GitHub Repository Link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51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932363645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Montserrat" pitchFamily="2" charset="0"/>
                        </a:rPr>
                        <a:t>References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52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663109873"/>
                  </a:ext>
                </a:extLst>
              </a:tr>
              <a:tr h="333177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Montserrat" pitchFamily="2" charset="0"/>
                        </a:rPr>
                        <a:t>Thank You / Contact Info</a:t>
                      </a:r>
                    </a:p>
                  </a:txBody>
                  <a:tcPr marL="83294" marR="83294" marT="41647" marB="41647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53</a:t>
                      </a:r>
                    </a:p>
                  </a:txBody>
                  <a:tcPr marL="83294" marR="83294" marT="41647" marB="41647" anchor="ctr"/>
                </a:tc>
                <a:extLst>
                  <a:ext uri="{0D108BD9-81ED-4DB2-BD59-A6C34878D82A}">
                    <a16:rowId xmlns:a16="http://schemas.microsoft.com/office/drawing/2014/main" val="3672766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310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496300" y="2376942"/>
            <a:ext cx="4151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b="1" dirty="0"/>
              <a:t>1️⃣ Predict Inventory Needs:</a:t>
            </a:r>
          </a:p>
          <a:p>
            <a:r>
              <a:rPr lang="en-US" sz="1600" dirty="0"/>
              <a:t>Create a forecast in Power BI by visualizing historical stock_received data from Tables 4 and 5. This projects future stock trends accurately.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Plan Proactively:</a:t>
            </a:r>
            <a:br>
              <a:rPr lang="en-US" sz="1600" dirty="0"/>
            </a:br>
            <a:r>
              <a:rPr lang="en-US" sz="1600" dirty="0"/>
              <a:t>Forecasting highlights expected fluctuations in stock levels, empowering you to prepare inventory, avoid shortages, and optimize purchasing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53847-4BE1-49F3-B8C4-7BA4ECCA4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566" y="2238813"/>
            <a:ext cx="5371781" cy="38594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294B7C-7BFB-4420-B8AD-4C165E5F8A4B}"/>
              </a:ext>
            </a:extLst>
          </p:cNvPr>
          <p:cNvSpPr/>
          <p:nvPr/>
        </p:nvSpPr>
        <p:spPr>
          <a:xfrm>
            <a:off x="2580922" y="2267035"/>
            <a:ext cx="2714978" cy="383119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E1EB8-48CD-4752-A931-727CCF8C1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00" y="5557323"/>
            <a:ext cx="2019582" cy="1800476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4B02AA8F-6115-4E33-A7A3-90FAB7E6961C}"/>
              </a:ext>
            </a:extLst>
          </p:cNvPr>
          <p:cNvGrpSpPr/>
          <p:nvPr/>
        </p:nvGrpSpPr>
        <p:grpSpPr>
          <a:xfrm>
            <a:off x="2247531" y="259903"/>
            <a:ext cx="5372100" cy="1304057"/>
            <a:chOff x="8181975" y="561975"/>
            <a:chExt cx="5372100" cy="2667000"/>
          </a:xfrm>
        </p:grpSpPr>
        <p:pic>
          <p:nvPicPr>
            <p:cNvPr id="12" name="object 84">
              <a:extLst>
                <a:ext uri="{FF2B5EF4-FFF2-40B4-BE49-F238E27FC236}">
                  <a16:creationId xmlns:a16="http://schemas.microsoft.com/office/drawing/2014/main" id="{744AA794-7182-409F-B917-4AD8EE86E84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E4803E9B-3ED5-4A6D-8E9B-68B552F8865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3A3C66C-EA97-41EB-9BF6-73B07783B4F9}"/>
              </a:ext>
            </a:extLst>
          </p:cNvPr>
          <p:cNvSpPr txBox="1"/>
          <p:nvPr/>
        </p:nvSpPr>
        <p:spPr>
          <a:xfrm>
            <a:off x="2438030" y="480037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22: </a:t>
            </a:r>
            <a:r>
              <a:rPr lang="en-US" dirty="0"/>
              <a:t>How do you create a forecast for future stock levels based on historical stock received data (Table 4 &amp; Table 5)?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138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541095"/>
            <a:ext cx="415171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/>
          </a:p>
          <a:p>
            <a:r>
              <a:rPr lang="en-US" sz="1600" dirty="0"/>
              <a:t>1️⃣ </a:t>
            </a:r>
            <a:r>
              <a:rPr lang="en-US" sz="1600" b="1" dirty="0"/>
              <a:t>Highlight Top Performers:</a:t>
            </a:r>
            <a:br>
              <a:rPr lang="en-US" sz="1600" dirty="0"/>
            </a:br>
            <a:r>
              <a:rPr lang="en-US" sz="1600" dirty="0"/>
              <a:t>A report ranking products by quantity ordered quickly spotlights the top 5 best-sellers, showing which items drive the highest sales volume.</a:t>
            </a:r>
          </a:p>
          <a:p>
            <a:endParaRPr lang="en-US" sz="1600" dirty="0"/>
          </a:p>
          <a:p>
            <a:r>
              <a:rPr lang="en-US" sz="1600" b="1" dirty="0"/>
              <a:t>2️⃣ Support Inventory Planning:</a:t>
            </a:r>
          </a:p>
          <a:p>
            <a:r>
              <a:rPr lang="en-US" sz="1600" dirty="0"/>
              <a:t>Identifying best-sellers guides restocking priorities and marketing focus, ensuring popular products remain available to meet customer demand consistently</a:t>
            </a:r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53432-629E-47E0-A718-32F88BD8D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519" y="2996177"/>
            <a:ext cx="5315692" cy="2629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C6880C-5848-417B-9898-9EC231AD5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700" y="5834304"/>
            <a:ext cx="2029108" cy="1667108"/>
          </a:xfrm>
          <a:prstGeom prst="rect">
            <a:avLst/>
          </a:prstGeom>
        </p:spPr>
      </p:pic>
      <p:grpSp>
        <p:nvGrpSpPr>
          <p:cNvPr id="10" name="object 83">
            <a:extLst>
              <a:ext uri="{FF2B5EF4-FFF2-40B4-BE49-F238E27FC236}">
                <a16:creationId xmlns:a16="http://schemas.microsoft.com/office/drawing/2014/main" id="{1F627DE1-3D30-47A8-9E0A-2A36EFD5F33B}"/>
              </a:ext>
            </a:extLst>
          </p:cNvPr>
          <p:cNvGrpSpPr/>
          <p:nvPr/>
        </p:nvGrpSpPr>
        <p:grpSpPr>
          <a:xfrm>
            <a:off x="2247531" y="327637"/>
            <a:ext cx="5372100" cy="13040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40E48A98-EFEF-49E8-AE39-7CDDF807CA3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35C81BF1-FAC5-4607-A271-ABB38F7EF882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F0BA4FB-151C-4CDD-8558-AE3CAFFD5AB7}"/>
              </a:ext>
            </a:extLst>
          </p:cNvPr>
          <p:cNvSpPr txBox="1"/>
          <p:nvPr/>
        </p:nvSpPr>
        <p:spPr>
          <a:xfrm>
            <a:off x="2423223" y="50613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23 : </a:t>
            </a:r>
            <a:r>
              <a:rPr lang="en-US" dirty="0"/>
              <a:t>Create a report to identify the top 5 best-selling products based on quantity ordered (Table 7).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30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48700" y="254109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1️⃣ Measure Profitability Clearly:</a:t>
            </a:r>
          </a:p>
          <a:p>
            <a:r>
              <a:rPr lang="en-US" sz="1600" dirty="0"/>
              <a:t>A gross profit measure multiplies total sales by </a:t>
            </a:r>
            <a:r>
              <a:rPr lang="en-US" sz="1600" dirty="0" err="1"/>
              <a:t>margin_percentage</a:t>
            </a:r>
            <a:r>
              <a:rPr lang="en-US" sz="1600" dirty="0"/>
              <a:t>, quantifying earnings before expenses and revealing product or category profitability.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Enable Strategic Insights:</a:t>
            </a:r>
            <a:br>
              <a:rPr lang="en-US" sz="1600" dirty="0"/>
            </a:br>
            <a:r>
              <a:rPr lang="en-US" sz="1600" dirty="0"/>
              <a:t>Tracking gross profit helps prioritize high-margin products, optimize pricing, and focus efforts where the business earns the most revenue efficiently.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83500-DC45-4625-8EEF-07F35412A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186" y="2806381"/>
            <a:ext cx="5359481" cy="253548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D73E25-2B95-4D14-8745-937EE85B6975}"/>
              </a:ext>
            </a:extLst>
          </p:cNvPr>
          <p:cNvSpPr/>
          <p:nvPr/>
        </p:nvSpPr>
        <p:spPr>
          <a:xfrm>
            <a:off x="2568222" y="4038600"/>
            <a:ext cx="2632894" cy="1303262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48256-5B96-4F2A-B7BC-C42754778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5933" y="5974645"/>
            <a:ext cx="5659641" cy="1303262"/>
          </a:xfrm>
          <a:prstGeom prst="rect">
            <a:avLst/>
          </a:prstGeom>
        </p:spPr>
      </p:pic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CB99421B-5579-49F3-8BF2-6B0BD37737DC}"/>
              </a:ext>
            </a:extLst>
          </p:cNvPr>
          <p:cNvSpPr/>
          <p:nvPr/>
        </p:nvSpPr>
        <p:spPr>
          <a:xfrm rot="17412230">
            <a:off x="7647147" y="5340712"/>
            <a:ext cx="950492" cy="754138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2" name="object 83">
            <a:extLst>
              <a:ext uri="{FF2B5EF4-FFF2-40B4-BE49-F238E27FC236}">
                <a16:creationId xmlns:a16="http://schemas.microsoft.com/office/drawing/2014/main" id="{9EF0BC71-0815-4D89-B1B1-BD48A9194707}"/>
              </a:ext>
            </a:extLst>
          </p:cNvPr>
          <p:cNvGrpSpPr/>
          <p:nvPr/>
        </p:nvGrpSpPr>
        <p:grpSpPr>
          <a:xfrm>
            <a:off x="2247531" y="395370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4F1495EA-1A61-4256-95C9-A9692E5FCC3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9646A426-37D7-4BE5-9A72-AA365D24164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ECA805-FF29-4ACF-A156-BBC120D1EA07}"/>
              </a:ext>
            </a:extLst>
          </p:cNvPr>
          <p:cNvSpPr txBox="1"/>
          <p:nvPr/>
        </p:nvSpPr>
        <p:spPr>
          <a:xfrm>
            <a:off x="2548186" y="602078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24:</a:t>
            </a:r>
            <a:r>
              <a:rPr lang="en-US" b="1" dirty="0"/>
              <a:t> </a:t>
            </a:r>
            <a:r>
              <a:rPr lang="en-US" dirty="0"/>
              <a:t>Create a measure to calculate gross profit using </a:t>
            </a:r>
            <a:r>
              <a:rPr lang="en-US" dirty="0" err="1"/>
              <a:t>margin_percentage</a:t>
            </a:r>
            <a:r>
              <a:rPr lang="en-US" dirty="0"/>
              <a:t> from Table 9.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933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849283" y="1811669"/>
            <a:ext cx="415171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Visualize Demand Patterns:</a:t>
            </a:r>
            <a:br>
              <a:rPr lang="en-US" sz="1600" dirty="0"/>
            </a:br>
            <a:r>
              <a:rPr lang="en-US" sz="1600" dirty="0"/>
              <a:t>The dashboard combines order data with product categories, showing how order volumes rise and fall over time for each category.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Identify Top Categories Quickly:</a:t>
            </a:r>
            <a:br>
              <a:rPr lang="en-US" sz="1600" dirty="0"/>
            </a:br>
            <a:r>
              <a:rPr lang="en-US" sz="1600" dirty="0"/>
              <a:t>Interactive visuals and filters make it easy to spot which categories consistently drive the most orders, supporting targeted promotions and stocking.</a:t>
            </a:r>
          </a:p>
          <a:p>
            <a:endParaRPr lang="en-US" sz="1600" dirty="0"/>
          </a:p>
          <a:p>
            <a:r>
              <a:rPr lang="en-US" sz="1600" dirty="0"/>
              <a:t>3️⃣ </a:t>
            </a:r>
            <a:r>
              <a:rPr lang="en-US" sz="1600" b="1" dirty="0"/>
              <a:t>Enable Data-Driven Decisions:</a:t>
            </a:r>
            <a:br>
              <a:rPr lang="en-US" sz="1600" dirty="0"/>
            </a:br>
            <a:r>
              <a:rPr lang="en-US" sz="1600" dirty="0"/>
              <a:t>By tracking trends across categories, teams can plan inventory, forecast demand, and align marketing efforts to match real customer behavior.</a:t>
            </a:r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E4FDB3-4B4C-46A8-879B-FB99F23A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7976" y="2301077"/>
            <a:ext cx="5406171" cy="3475046"/>
          </a:xfrm>
          <a:prstGeom prst="rect">
            <a:avLst/>
          </a:prstGeom>
        </p:spPr>
      </p:pic>
      <p:grpSp>
        <p:nvGrpSpPr>
          <p:cNvPr id="9" name="object 83">
            <a:extLst>
              <a:ext uri="{FF2B5EF4-FFF2-40B4-BE49-F238E27FC236}">
                <a16:creationId xmlns:a16="http://schemas.microsoft.com/office/drawing/2014/main" id="{8217946F-F807-4DEA-ACA1-52A4869D59FE}"/>
              </a:ext>
            </a:extLst>
          </p:cNvPr>
          <p:cNvGrpSpPr/>
          <p:nvPr/>
        </p:nvGrpSpPr>
        <p:grpSpPr>
          <a:xfrm>
            <a:off x="2267567" y="218422"/>
            <a:ext cx="5372100" cy="1304057"/>
            <a:chOff x="8181975" y="561975"/>
            <a:chExt cx="5372100" cy="2667000"/>
          </a:xfrm>
        </p:grpSpPr>
        <p:pic>
          <p:nvPicPr>
            <p:cNvPr id="10" name="object 84">
              <a:extLst>
                <a:ext uri="{FF2B5EF4-FFF2-40B4-BE49-F238E27FC236}">
                  <a16:creationId xmlns:a16="http://schemas.microsoft.com/office/drawing/2014/main" id="{53ABCD24-B730-4602-A2D8-873B622CAD6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1" name="object 85">
              <a:extLst>
                <a:ext uri="{FF2B5EF4-FFF2-40B4-BE49-F238E27FC236}">
                  <a16:creationId xmlns:a16="http://schemas.microsoft.com/office/drawing/2014/main" id="{47650F61-1F47-46E9-8D39-B61A948A1EBC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FB89F9-7273-42EC-94C5-DCB8FF506AC9}"/>
              </a:ext>
            </a:extLst>
          </p:cNvPr>
          <p:cNvSpPr txBox="1"/>
          <p:nvPr/>
        </p:nvSpPr>
        <p:spPr>
          <a:xfrm>
            <a:off x="2487699" y="472160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25: </a:t>
            </a:r>
            <a:r>
              <a:rPr lang="en-US" b="1" dirty="0"/>
              <a:t> </a:t>
            </a:r>
            <a:r>
              <a:rPr lang="en-US" dirty="0"/>
              <a:t>How do you build a dashboard to track order trends across different categories (Table 9)?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41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638938" y="2489116"/>
            <a:ext cx="415171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1️⃣ Reveal Daily Patterns:</a:t>
            </a:r>
          </a:p>
          <a:p>
            <a:r>
              <a:rPr lang="en-US" sz="1600" dirty="0"/>
              <a:t>A time-series line chart of </a:t>
            </a:r>
            <a:r>
              <a:rPr lang="en-US" sz="1600" dirty="0" err="1"/>
              <a:t>order_date</a:t>
            </a:r>
            <a:r>
              <a:rPr lang="en-US" sz="1600" dirty="0"/>
              <a:t> shows daily order counts, making it easy to spot trends, peaks, and slow periods over time.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Inform Operational Planning:</a:t>
            </a:r>
            <a:br>
              <a:rPr lang="en-US" sz="1600" dirty="0"/>
            </a:br>
            <a:r>
              <a:rPr lang="en-US" sz="1600" dirty="0"/>
              <a:t>Analyzing order volumes day by day guides staffing, inventory allocation, and marketing efforts to match demand cycles precisely.</a:t>
            </a:r>
          </a:p>
          <a:p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42901E-FCC8-4130-AADB-3A7AE345A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322" y="2366991"/>
            <a:ext cx="5371781" cy="385941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85DDDCE-715C-4631-B94A-51E058BAB2FE}"/>
              </a:ext>
            </a:extLst>
          </p:cNvPr>
          <p:cNvSpPr/>
          <p:nvPr/>
        </p:nvSpPr>
        <p:spPr>
          <a:xfrm>
            <a:off x="5343013" y="2395213"/>
            <a:ext cx="2543687" cy="3831196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64189A-1328-4AEF-861E-BF20E1E9B3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8938" y="5066239"/>
            <a:ext cx="2210108" cy="1971950"/>
          </a:xfrm>
          <a:prstGeom prst="rect">
            <a:avLst/>
          </a:prstGeom>
        </p:spPr>
      </p:pic>
      <p:grpSp>
        <p:nvGrpSpPr>
          <p:cNvPr id="12" name="object 83">
            <a:extLst>
              <a:ext uri="{FF2B5EF4-FFF2-40B4-BE49-F238E27FC236}">
                <a16:creationId xmlns:a16="http://schemas.microsoft.com/office/drawing/2014/main" id="{8A1A54E1-F063-4877-BE76-63A1B7DD9E79}"/>
              </a:ext>
            </a:extLst>
          </p:cNvPr>
          <p:cNvGrpSpPr/>
          <p:nvPr/>
        </p:nvGrpSpPr>
        <p:grpSpPr>
          <a:xfrm>
            <a:off x="2267567" y="286155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3F5EFE54-C8EF-4C7E-8396-D8A8E1A00BD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F9057EDF-B389-4622-A09A-B97A0A45150F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B7FD458-D0FB-4D3C-9F6F-C7D4A649C85C}"/>
              </a:ext>
            </a:extLst>
          </p:cNvPr>
          <p:cNvSpPr txBox="1"/>
          <p:nvPr/>
        </p:nvSpPr>
        <p:spPr>
          <a:xfrm>
            <a:off x="2423223" y="53480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26: </a:t>
            </a:r>
            <a:r>
              <a:rPr lang="en-US" b="1" dirty="0"/>
              <a:t> </a:t>
            </a:r>
            <a:r>
              <a:rPr lang="en-US" dirty="0"/>
              <a:t>Build a time-series analysis of daily order counts using </a:t>
            </a:r>
            <a:r>
              <a:rPr lang="en-US" dirty="0" err="1"/>
              <a:t>order_date</a:t>
            </a:r>
            <a:r>
              <a:rPr lang="en-US" dirty="0"/>
              <a:t> from Table 8.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54611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966" y="387126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Pinpoint the Top Product:</a:t>
            </a:r>
            <a:br>
              <a:rPr lang="en-US" sz="1600" dirty="0"/>
            </a:br>
            <a:r>
              <a:rPr lang="en-US" sz="1600" dirty="0"/>
              <a:t>This DAX measure identifies the most frequently ordered product by ranking all items based on total quantity ordered in the dataset.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Highlight with a KPI Visual:</a:t>
            </a:r>
            <a:br>
              <a:rPr lang="en-US" sz="1600" dirty="0"/>
            </a:br>
            <a:r>
              <a:rPr lang="en-US" sz="1600" dirty="0"/>
              <a:t>The KPI visual displays the product name dynamically, making it easy to communicate which item leads in customer demand at a glance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227C58-AA2C-483F-B5C3-955D2D20D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3" y="5266952"/>
            <a:ext cx="4777060" cy="227139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2E0DDC-E2EA-4750-8923-C9B9A30F0B3B}"/>
              </a:ext>
            </a:extLst>
          </p:cNvPr>
          <p:cNvSpPr/>
          <p:nvPr/>
        </p:nvSpPr>
        <p:spPr>
          <a:xfrm>
            <a:off x="4953617" y="6402649"/>
            <a:ext cx="2323483" cy="113569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6074A3-FB86-406D-AE77-8EA1F6A29A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6173" y="1848021"/>
            <a:ext cx="6253331" cy="3333699"/>
          </a:xfrm>
          <a:prstGeom prst="rect">
            <a:avLst/>
          </a:prstGeom>
        </p:spPr>
      </p:pic>
      <p:sp>
        <p:nvSpPr>
          <p:cNvPr id="15" name="Arrow: Curved Left 14">
            <a:extLst>
              <a:ext uri="{FF2B5EF4-FFF2-40B4-BE49-F238E27FC236}">
                <a16:creationId xmlns:a16="http://schemas.microsoft.com/office/drawing/2014/main" id="{B6552FEC-B8AD-47A0-BEB5-73F7B4A0397B}"/>
              </a:ext>
            </a:extLst>
          </p:cNvPr>
          <p:cNvSpPr/>
          <p:nvPr/>
        </p:nvSpPr>
        <p:spPr>
          <a:xfrm rot="1805124">
            <a:off x="7701705" y="5042870"/>
            <a:ext cx="719797" cy="1143000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6" name="object 83">
            <a:extLst>
              <a:ext uri="{FF2B5EF4-FFF2-40B4-BE49-F238E27FC236}">
                <a16:creationId xmlns:a16="http://schemas.microsoft.com/office/drawing/2014/main" id="{65DCD6BF-4391-440F-B11F-4F31220838E1}"/>
              </a:ext>
            </a:extLst>
          </p:cNvPr>
          <p:cNvGrpSpPr/>
          <p:nvPr/>
        </p:nvGrpSpPr>
        <p:grpSpPr>
          <a:xfrm>
            <a:off x="2267567" y="286156"/>
            <a:ext cx="5372100" cy="1304057"/>
            <a:chOff x="8181975" y="561975"/>
            <a:chExt cx="5372100" cy="2667000"/>
          </a:xfrm>
        </p:grpSpPr>
        <p:pic>
          <p:nvPicPr>
            <p:cNvPr id="17" name="object 84">
              <a:extLst>
                <a:ext uri="{FF2B5EF4-FFF2-40B4-BE49-F238E27FC236}">
                  <a16:creationId xmlns:a16="http://schemas.microsoft.com/office/drawing/2014/main" id="{08DB5CD8-1404-4DB2-8A84-5E5B03547D2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40D8EED3-8445-4FA5-AEC9-9C79496BC03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D39E146-1459-4EE9-A9DF-D8D7FA092974}"/>
              </a:ext>
            </a:extLst>
          </p:cNvPr>
          <p:cNvSpPr txBox="1"/>
          <p:nvPr/>
        </p:nvSpPr>
        <p:spPr>
          <a:xfrm>
            <a:off x="2535767" y="642576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27: </a:t>
            </a:r>
            <a:r>
              <a:rPr lang="en-US" b="1" dirty="0"/>
              <a:t> </a:t>
            </a:r>
            <a:r>
              <a:rPr lang="en-US" dirty="0"/>
              <a:t>How do you use DAX to find the most frequently ordered product?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9850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270147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Pinpoint the Top Product:</a:t>
            </a:r>
            <a:br>
              <a:rPr lang="en-US" sz="1600" dirty="0"/>
            </a:br>
            <a:r>
              <a:rPr lang="en-US" sz="1600" dirty="0"/>
              <a:t>This DAX measure identifies the most frequently ordered product by ranking all items based on total quantity ordered in the dataset.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Highlight with a KPI Visual:</a:t>
            </a:r>
            <a:br>
              <a:rPr lang="en-US" sz="1600" dirty="0"/>
            </a:br>
            <a:r>
              <a:rPr lang="en-US" sz="1600" dirty="0"/>
              <a:t>The KPI visual displays the product name dynamically, making it easy to communicate which item leads in customer demand at a glance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AF34E-493E-4811-9F81-B2B31619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51" y="2541095"/>
            <a:ext cx="4677428" cy="42296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8E9D4E-80BA-42AC-854A-CBD4A297A08B}"/>
              </a:ext>
            </a:extLst>
          </p:cNvPr>
          <p:cNvSpPr/>
          <p:nvPr/>
        </p:nvSpPr>
        <p:spPr>
          <a:xfrm>
            <a:off x="3067651" y="2553479"/>
            <a:ext cx="4677428" cy="223410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03A239-997E-4DE2-9E23-218617EBC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484" y="5278241"/>
            <a:ext cx="2000529" cy="2305372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75D1063A-7CE0-4535-95B5-9813CB2A4EAC}"/>
              </a:ext>
            </a:extLst>
          </p:cNvPr>
          <p:cNvGrpSpPr/>
          <p:nvPr/>
        </p:nvGrpSpPr>
        <p:grpSpPr>
          <a:xfrm>
            <a:off x="2306147" y="806780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BA59F836-2913-4350-B1CD-170CD08A898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2A60D9B0-345F-4EEA-80A0-4C2D175AE1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AFC-799B-45D9-A890-2F8B80F0EB7B}"/>
              </a:ext>
            </a:extLst>
          </p:cNvPr>
          <p:cNvSpPr txBox="1"/>
          <p:nvPr/>
        </p:nvSpPr>
        <p:spPr>
          <a:xfrm>
            <a:off x="2568222" y="947836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28:  </a:t>
            </a:r>
            <a:r>
              <a:rPr lang="en-US" dirty="0"/>
              <a:t>Create a matrix visualization to show order quantity per product category (Table 9).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4796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1️⃣ Quantify Long-Term Revenue:</a:t>
            </a:r>
          </a:p>
          <a:p>
            <a:r>
              <a:rPr lang="en-US" sz="1600" dirty="0"/>
              <a:t>Customer Lifetime Value (</a:t>
            </a:r>
            <a:r>
              <a:rPr lang="en-US" sz="1600" dirty="0" err="1"/>
              <a:t>Customer_LTV</a:t>
            </a:r>
            <a:r>
              <a:rPr lang="en-US" sz="1600" dirty="0"/>
              <a:t>) is calculated by multiplying </a:t>
            </a:r>
            <a:r>
              <a:rPr lang="en-US" sz="1600" dirty="0" err="1"/>
              <a:t>avg_order_value</a:t>
            </a:r>
            <a:r>
              <a:rPr lang="en-US" sz="1600" dirty="0"/>
              <a:t> by </a:t>
            </a:r>
            <a:r>
              <a:rPr lang="en-US" sz="1600" dirty="0" err="1"/>
              <a:t>total_orders</a:t>
            </a:r>
            <a:r>
              <a:rPr lang="en-US" sz="1600" dirty="0"/>
              <a:t>, showing the total expected revenue from each customer over their relationship.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Highlight High-Value Customers:</a:t>
            </a:r>
            <a:br>
              <a:rPr lang="en-US" sz="1600" dirty="0"/>
            </a:br>
            <a:r>
              <a:rPr lang="en-US" sz="1600" dirty="0"/>
              <a:t>We displayed </a:t>
            </a:r>
            <a:r>
              <a:rPr lang="en-US" sz="1600" dirty="0" err="1"/>
              <a:t>Customer_LTV</a:t>
            </a:r>
            <a:r>
              <a:rPr lang="en-US" sz="1600" dirty="0"/>
              <a:t> in a KPI visual to instantly spotlight which customers contribute the most to revenue, guiding retention and upselling strategies.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742EB-903F-4D7D-9D0D-D1B52821C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883" y="2609092"/>
            <a:ext cx="5334744" cy="251495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78C2015-6B00-4F13-B4DA-8DEDDF130A26}"/>
              </a:ext>
            </a:extLst>
          </p:cNvPr>
          <p:cNvSpPr/>
          <p:nvPr/>
        </p:nvSpPr>
        <p:spPr>
          <a:xfrm>
            <a:off x="5295899" y="2553479"/>
            <a:ext cx="2638727" cy="1307171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FDF99D-0E22-4D7A-9289-67D9CDA95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100" y="5715000"/>
            <a:ext cx="5715000" cy="1286054"/>
          </a:xfrm>
          <a:prstGeom prst="rect">
            <a:avLst/>
          </a:prstGeom>
        </p:spPr>
      </p:pic>
      <p:sp>
        <p:nvSpPr>
          <p:cNvPr id="15" name="Arrow: Curved Up 14">
            <a:extLst>
              <a:ext uri="{FF2B5EF4-FFF2-40B4-BE49-F238E27FC236}">
                <a16:creationId xmlns:a16="http://schemas.microsoft.com/office/drawing/2014/main" id="{61DD274D-1209-46E2-A4A1-7BFB5758A901}"/>
              </a:ext>
            </a:extLst>
          </p:cNvPr>
          <p:cNvSpPr/>
          <p:nvPr/>
        </p:nvSpPr>
        <p:spPr>
          <a:xfrm rot="17412230">
            <a:off x="7647147" y="5340712"/>
            <a:ext cx="950492" cy="754138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4" name="object 83">
            <a:extLst>
              <a:ext uri="{FF2B5EF4-FFF2-40B4-BE49-F238E27FC236}">
                <a16:creationId xmlns:a16="http://schemas.microsoft.com/office/drawing/2014/main" id="{F6895881-6A9F-4CA1-ADD7-8370DAB7EF09}"/>
              </a:ext>
            </a:extLst>
          </p:cNvPr>
          <p:cNvGrpSpPr/>
          <p:nvPr/>
        </p:nvGrpSpPr>
        <p:grpSpPr>
          <a:xfrm>
            <a:off x="2267567" y="757472"/>
            <a:ext cx="5372100" cy="1304057"/>
            <a:chOff x="8181975" y="561975"/>
            <a:chExt cx="5372100" cy="2667000"/>
          </a:xfrm>
        </p:grpSpPr>
        <p:pic>
          <p:nvPicPr>
            <p:cNvPr id="16" name="object 84">
              <a:extLst>
                <a:ext uri="{FF2B5EF4-FFF2-40B4-BE49-F238E27FC236}">
                  <a16:creationId xmlns:a16="http://schemas.microsoft.com/office/drawing/2014/main" id="{901C310D-A17A-43A1-A739-CC70A56930A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7" name="object 85">
              <a:extLst>
                <a:ext uri="{FF2B5EF4-FFF2-40B4-BE49-F238E27FC236}">
                  <a16:creationId xmlns:a16="http://schemas.microsoft.com/office/drawing/2014/main" id="{26329AD7-2695-4A36-9E98-84EFD9211910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C48DC82-0AAA-4C13-BD72-7FCAA9C0B5B0}"/>
              </a:ext>
            </a:extLst>
          </p:cNvPr>
          <p:cNvSpPr txBox="1"/>
          <p:nvPr/>
        </p:nvSpPr>
        <p:spPr>
          <a:xfrm>
            <a:off x="2568222" y="947836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29: </a:t>
            </a:r>
            <a:r>
              <a:rPr lang="en-US" dirty="0"/>
              <a:t>How do you calculate customer lifetime value using </a:t>
            </a:r>
            <a:r>
              <a:rPr lang="en-US" dirty="0" err="1"/>
              <a:t>avg_order_value</a:t>
            </a:r>
            <a:r>
              <a:rPr lang="en-US" dirty="0"/>
              <a:t> and </a:t>
            </a:r>
            <a:r>
              <a:rPr lang="en-US" dirty="0" err="1"/>
              <a:t>total_orders</a:t>
            </a:r>
            <a:r>
              <a:rPr lang="en-US" dirty="0"/>
              <a:t> (Table 2)?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83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Visualize Conversion Stages:</a:t>
            </a:r>
            <a:br>
              <a:rPr lang="en-US" sz="1600" dirty="0"/>
            </a:br>
            <a:r>
              <a:rPr lang="en-US" sz="1600" dirty="0"/>
              <a:t>A funnel chart shows each step of the campaign process—like impressions, clicks, and conversions—highlighting where customer drop-off happens most.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Improve Campaign Effectiveness:</a:t>
            </a:r>
            <a:br>
              <a:rPr lang="en-US" sz="1600" dirty="0"/>
            </a:br>
            <a:r>
              <a:rPr lang="en-US" sz="1600" dirty="0"/>
              <a:t>By tracking how prospects move through each stage, you can pinpoint bottlenecks and optimize strategies to increase overall conversion rates.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2AF34E-493E-4811-9F81-B2B316191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7651" y="2541095"/>
            <a:ext cx="4677428" cy="42296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D8E9D4E-80BA-42AC-854A-CBD4A297A08B}"/>
              </a:ext>
            </a:extLst>
          </p:cNvPr>
          <p:cNvSpPr/>
          <p:nvPr/>
        </p:nvSpPr>
        <p:spPr>
          <a:xfrm>
            <a:off x="3056872" y="4800600"/>
            <a:ext cx="4677428" cy="197018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6D7343-1AEF-42B7-A20F-F2BE9D5E5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184" y="5334000"/>
            <a:ext cx="2010056" cy="1543265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9AB2CE96-42CA-4637-B128-2934AD3A5DDA}"/>
              </a:ext>
            </a:extLst>
          </p:cNvPr>
          <p:cNvGrpSpPr/>
          <p:nvPr/>
        </p:nvGrpSpPr>
        <p:grpSpPr>
          <a:xfrm>
            <a:off x="2267567" y="757472"/>
            <a:ext cx="5372100" cy="1304057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39CF3213-5DC5-4E99-A0F6-EB725B141E5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FF4B1A22-405C-4813-9C22-4C5A2550B6D2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2B26A0D-666B-4131-ADD2-52F130172577}"/>
              </a:ext>
            </a:extLst>
          </p:cNvPr>
          <p:cNvSpPr txBox="1"/>
          <p:nvPr/>
        </p:nvSpPr>
        <p:spPr>
          <a:xfrm>
            <a:off x="2568222" y="947836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30: </a:t>
            </a:r>
            <a:r>
              <a:rPr lang="en-US" dirty="0"/>
              <a:t>How do you create a funnel chart to track the campaign conversion process (Table 6)?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84867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Enable Interactive Filtering:</a:t>
            </a:r>
            <a:br>
              <a:rPr lang="en-US" sz="1600" dirty="0"/>
            </a:br>
            <a:r>
              <a:rPr lang="en-US" sz="1600" dirty="0"/>
              <a:t>A dynamic slicer lets users filter orders instantly by delivery status, making it easy to compare on-time and delayed deliveries side by side.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Refine Delay Analysis:</a:t>
            </a:r>
            <a:br>
              <a:rPr lang="en-US" sz="1600" dirty="0"/>
            </a:br>
            <a:r>
              <a:rPr lang="en-US" sz="1600" dirty="0"/>
              <a:t>We divided the delayed orders into </a:t>
            </a:r>
            <a:r>
              <a:rPr lang="en-US" sz="1600" i="1" dirty="0"/>
              <a:t>significantly delayed and slightly delayed </a:t>
            </a:r>
            <a:r>
              <a:rPr lang="en-US" sz="1600" dirty="0"/>
              <a:t>categories using a button slicer, giving clearer insights into the severity of delays.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594DE-448B-4F13-9625-11BBFCDC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716" y="2411410"/>
            <a:ext cx="5690161" cy="34764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0E9493-8382-4523-86D0-3A69CE8F699F}"/>
              </a:ext>
            </a:extLst>
          </p:cNvPr>
          <p:cNvSpPr/>
          <p:nvPr/>
        </p:nvSpPr>
        <p:spPr>
          <a:xfrm>
            <a:off x="2561166" y="2411411"/>
            <a:ext cx="2277534" cy="63659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E5D7C67F-66C4-4AA0-AD7B-D346ECE7304C}"/>
              </a:ext>
            </a:extLst>
          </p:cNvPr>
          <p:cNvGrpSpPr/>
          <p:nvPr/>
        </p:nvGrpSpPr>
        <p:grpSpPr>
          <a:xfrm>
            <a:off x="2423223" y="353889"/>
            <a:ext cx="5372100" cy="1304057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84C1559C-3CB1-4EC2-9690-3C37262A81B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9506C19-F4B9-42A4-A6F3-CD98ADDCAD5F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52D28D4-6AEB-4365-9135-639E7D9C11C4}"/>
              </a:ext>
            </a:extLst>
          </p:cNvPr>
          <p:cNvSpPr txBox="1"/>
          <p:nvPr/>
        </p:nvSpPr>
        <p:spPr>
          <a:xfrm>
            <a:off x="2559755" y="592304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31: </a:t>
            </a:r>
            <a:r>
              <a:rPr lang="en-US" dirty="0"/>
              <a:t>Create a dynamic slicer for filtering orders by delivery status (on-time vs delayed).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6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29500" y="1489827"/>
            <a:ext cx="5715000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Objective / Problem Statement </a:t>
            </a:r>
          </a:p>
          <a:p>
            <a:endParaRPr lang="en-US" sz="17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Goal:</a:t>
            </a:r>
          </a:p>
          <a:p>
            <a:r>
              <a:rPr lang="en-US" sz="1600" dirty="0">
                <a:latin typeface="Montserrat" pitchFamily="2" charset="0"/>
              </a:rPr>
              <a:t>The primary goal of this project was to build a comprehensive data analytics solution using Power BI to derive actionable insights from Blinkit’s operational datasets. The focus was to enable data-driven decisions across key business areas such as customer behavior, order patterns, inventory management, marketing campaign effectiveness, delivery performance, and customer satisfaction.</a:t>
            </a:r>
          </a:p>
          <a:p>
            <a:endParaRPr lang="en-US" sz="16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600" b="1" dirty="0">
                <a:latin typeface="Montserrat" pitchFamily="2" charset="0"/>
              </a:rPr>
              <a:t>Key Questions Addressed:</a:t>
            </a:r>
            <a:endParaRPr lang="en-US" sz="1600" dirty="0"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What are the monthly order trends across customer segments and regions?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How efficient is delivery performance (on-time vs delayed)?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Which products lead in orders, revenue, and inventory turnover?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What’s the breakdown and sentiment of customer feedback?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Where are stock shortages or inefficiencies occurring?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Can we forecast future trends in orders and inventory?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ontserrat" pitchFamily="2" charset="0"/>
            </a:endParaRPr>
          </a:p>
          <a:p>
            <a:endParaRPr lang="en-US" sz="1700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48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909484" y="2466185"/>
            <a:ext cx="41517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Customize Time Analysis:</a:t>
            </a:r>
            <a:br>
              <a:rPr lang="en-US" sz="1600" dirty="0"/>
            </a:br>
            <a:r>
              <a:rPr lang="en-US" sz="1600" dirty="0"/>
              <a:t>Power BI parameters let users select a custom date range, dynamically filtering visuals to show only the relevant period’s data without editing queries.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Enhance Flexibility:</a:t>
            </a:r>
            <a:br>
              <a:rPr lang="en-US" sz="1600" dirty="0"/>
            </a:br>
            <a:r>
              <a:rPr lang="en-US" sz="1600" dirty="0"/>
              <a:t>By using parameters, we empower users to explore trends across any timeframe they choose, supporting deeper analysis and more informed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594DE-448B-4F13-9625-11BBFCDC84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716" y="2411410"/>
            <a:ext cx="5690161" cy="347643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0E9493-8382-4523-86D0-3A69CE8F699F}"/>
              </a:ext>
            </a:extLst>
          </p:cNvPr>
          <p:cNvSpPr/>
          <p:nvPr/>
        </p:nvSpPr>
        <p:spPr>
          <a:xfrm>
            <a:off x="5753099" y="2466185"/>
            <a:ext cx="2203147" cy="581815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4070D9FC-0CB6-4392-AF20-5070AE26B37E}"/>
              </a:ext>
            </a:extLst>
          </p:cNvPr>
          <p:cNvGrpSpPr/>
          <p:nvPr/>
        </p:nvGrpSpPr>
        <p:grpSpPr>
          <a:xfrm>
            <a:off x="2413345" y="405053"/>
            <a:ext cx="5372100" cy="1141459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CC77FCBA-AF25-4A3B-9FF8-E8F65B3A9E7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628B9B4F-AFF9-4755-BD38-458FE1BBFAC4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67D8A86-DBDE-4103-8247-5C2FEB1EBC5E}"/>
              </a:ext>
            </a:extLst>
          </p:cNvPr>
          <p:cNvSpPr txBox="1"/>
          <p:nvPr/>
        </p:nvSpPr>
        <p:spPr>
          <a:xfrm>
            <a:off x="2603844" y="57573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32: </a:t>
            </a:r>
            <a:r>
              <a:rPr lang="en-US" dirty="0"/>
              <a:t>Use Power BI parameters to filter data dynamically for a selected date range.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717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23275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A3D3D-6D3C-407F-8E7D-A2141BC13CF8}"/>
              </a:ext>
            </a:extLst>
          </p:cNvPr>
          <p:cNvSpPr txBox="1"/>
          <p:nvPr/>
        </p:nvSpPr>
        <p:spPr>
          <a:xfrm>
            <a:off x="8800827" y="1862668"/>
            <a:ext cx="41517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Deep-Dive Into Feedback:</a:t>
            </a:r>
            <a:br>
              <a:rPr lang="en-US" sz="1600" dirty="0"/>
            </a:br>
            <a:r>
              <a:rPr lang="en-US" sz="1600" dirty="0"/>
              <a:t>A drill-through report lets users right-click any summary visual to explore detailed feedback records for specific customers, products, or periods.</a:t>
            </a:r>
          </a:p>
          <a:p>
            <a:endParaRPr lang="en-US" sz="1600" dirty="0"/>
          </a:p>
          <a:p>
            <a:r>
              <a:rPr lang="en-US" sz="1600" dirty="0"/>
              <a:t>2️⃣ </a:t>
            </a:r>
            <a:r>
              <a:rPr lang="en-US" sz="1600" b="1" dirty="0"/>
              <a:t>Segment Insights Clearly:</a:t>
            </a:r>
            <a:br>
              <a:rPr lang="en-US" sz="1600" dirty="0"/>
            </a:br>
            <a:r>
              <a:rPr lang="en-US" sz="1600" dirty="0"/>
              <a:t>We designed the drill-through to display full feedback details—like comments and sentiment—so teams can analyze positive, negative, and neutral responses in context.</a:t>
            </a:r>
          </a:p>
          <a:p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FD5C4-6CC0-434D-AA4F-591DC4824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5004" y="1828801"/>
            <a:ext cx="5790371" cy="3581400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74592B4C-1557-4A0B-8A6B-D97A392F594C}"/>
              </a:ext>
            </a:extLst>
          </p:cNvPr>
          <p:cNvSpPr/>
          <p:nvPr/>
        </p:nvSpPr>
        <p:spPr>
          <a:xfrm>
            <a:off x="5490189" y="5562600"/>
            <a:ext cx="186711" cy="685799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F8E29F-581D-462C-BBCC-19DB1819B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633" y="6346564"/>
            <a:ext cx="5258534" cy="1152686"/>
          </a:xfrm>
          <a:prstGeom prst="rect">
            <a:avLst/>
          </a:prstGeom>
        </p:spPr>
      </p:pic>
      <p:grpSp>
        <p:nvGrpSpPr>
          <p:cNvPr id="11" name="object 83">
            <a:extLst>
              <a:ext uri="{FF2B5EF4-FFF2-40B4-BE49-F238E27FC236}">
                <a16:creationId xmlns:a16="http://schemas.microsoft.com/office/drawing/2014/main" id="{873E76DD-77EB-433F-B480-01F43BABBC45}"/>
              </a:ext>
            </a:extLst>
          </p:cNvPr>
          <p:cNvGrpSpPr/>
          <p:nvPr/>
        </p:nvGrpSpPr>
        <p:grpSpPr>
          <a:xfrm>
            <a:off x="2348737" y="438987"/>
            <a:ext cx="5372100" cy="1141459"/>
            <a:chOff x="8181975" y="561975"/>
            <a:chExt cx="5372100" cy="2667000"/>
          </a:xfrm>
        </p:grpSpPr>
        <p:pic>
          <p:nvPicPr>
            <p:cNvPr id="13" name="object 84">
              <a:extLst>
                <a:ext uri="{FF2B5EF4-FFF2-40B4-BE49-F238E27FC236}">
                  <a16:creationId xmlns:a16="http://schemas.microsoft.com/office/drawing/2014/main" id="{CE6DE497-1292-4CB0-A0DD-15547B23BF9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4" name="object 85">
              <a:extLst>
                <a:ext uri="{FF2B5EF4-FFF2-40B4-BE49-F238E27FC236}">
                  <a16:creationId xmlns:a16="http://schemas.microsoft.com/office/drawing/2014/main" id="{53E11661-CAE6-47ED-88C1-6298AC4456B2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59C5F3C-6552-4ED2-BF52-056A5478D264}"/>
              </a:ext>
            </a:extLst>
          </p:cNvPr>
          <p:cNvSpPr txBox="1"/>
          <p:nvPr/>
        </p:nvSpPr>
        <p:spPr>
          <a:xfrm>
            <a:off x="2539236" y="665678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33 :</a:t>
            </a:r>
            <a:r>
              <a:rPr lang="en-US" dirty="0"/>
              <a:t> Create a drill-through report to analyze feedback details (Table 1).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387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sp>
        <p:nvSpPr>
          <p:cNvPr id="63" name="object 63"/>
          <p:cNvSpPr/>
          <p:nvPr/>
        </p:nvSpPr>
        <p:spPr>
          <a:xfrm>
            <a:off x="10063150" y="4310811"/>
            <a:ext cx="3248025" cy="2271395"/>
          </a:xfrm>
          <a:custGeom>
            <a:avLst/>
            <a:gdLst/>
            <a:ahLst/>
            <a:cxnLst/>
            <a:rect l="l" t="t" r="r" b="b"/>
            <a:pathLst>
              <a:path w="3248025" h="2271395">
                <a:moveTo>
                  <a:pt x="9525" y="2265311"/>
                </a:moveTo>
                <a:lnTo>
                  <a:pt x="9067" y="2264194"/>
                </a:lnTo>
                <a:lnTo>
                  <a:pt x="7200" y="2262327"/>
                </a:lnTo>
                <a:lnTo>
                  <a:pt x="6083" y="2261870"/>
                </a:lnTo>
                <a:lnTo>
                  <a:pt x="3454" y="2261870"/>
                </a:lnTo>
                <a:lnTo>
                  <a:pt x="2336" y="2262327"/>
                </a:lnTo>
                <a:lnTo>
                  <a:pt x="469" y="2264194"/>
                </a:lnTo>
                <a:lnTo>
                  <a:pt x="0" y="2265311"/>
                </a:lnTo>
                <a:lnTo>
                  <a:pt x="0" y="2267940"/>
                </a:lnTo>
                <a:lnTo>
                  <a:pt x="469" y="2269071"/>
                </a:lnTo>
                <a:lnTo>
                  <a:pt x="2336" y="2270925"/>
                </a:lnTo>
                <a:lnTo>
                  <a:pt x="3454" y="2271395"/>
                </a:lnTo>
                <a:lnTo>
                  <a:pt x="6083" y="2271395"/>
                </a:lnTo>
                <a:lnTo>
                  <a:pt x="7200" y="2270925"/>
                </a:lnTo>
                <a:lnTo>
                  <a:pt x="9067" y="2269071"/>
                </a:lnTo>
                <a:lnTo>
                  <a:pt x="9525" y="2267940"/>
                </a:lnTo>
                <a:lnTo>
                  <a:pt x="9525" y="2265311"/>
                </a:lnTo>
                <a:close/>
              </a:path>
              <a:path w="3248025" h="2271395">
                <a:moveTo>
                  <a:pt x="9525" y="1511363"/>
                </a:moveTo>
                <a:lnTo>
                  <a:pt x="9067" y="1510233"/>
                </a:lnTo>
                <a:lnTo>
                  <a:pt x="7200" y="1508379"/>
                </a:lnTo>
                <a:lnTo>
                  <a:pt x="6083" y="1507909"/>
                </a:lnTo>
                <a:lnTo>
                  <a:pt x="3454" y="1507909"/>
                </a:lnTo>
                <a:lnTo>
                  <a:pt x="2336" y="1508379"/>
                </a:lnTo>
                <a:lnTo>
                  <a:pt x="469" y="1510233"/>
                </a:lnTo>
                <a:lnTo>
                  <a:pt x="0" y="1511363"/>
                </a:lnTo>
                <a:lnTo>
                  <a:pt x="0" y="1513992"/>
                </a:lnTo>
                <a:lnTo>
                  <a:pt x="469" y="1515110"/>
                </a:lnTo>
                <a:lnTo>
                  <a:pt x="2336" y="1516976"/>
                </a:lnTo>
                <a:lnTo>
                  <a:pt x="3454" y="1517434"/>
                </a:lnTo>
                <a:lnTo>
                  <a:pt x="6083" y="1517434"/>
                </a:lnTo>
                <a:lnTo>
                  <a:pt x="7200" y="1516976"/>
                </a:lnTo>
                <a:lnTo>
                  <a:pt x="9067" y="1515110"/>
                </a:lnTo>
                <a:lnTo>
                  <a:pt x="9525" y="1513992"/>
                </a:lnTo>
                <a:lnTo>
                  <a:pt x="9525" y="1511363"/>
                </a:lnTo>
                <a:close/>
              </a:path>
              <a:path w="3248025" h="2271395">
                <a:moveTo>
                  <a:pt x="9525" y="757402"/>
                </a:moveTo>
                <a:lnTo>
                  <a:pt x="9067" y="756285"/>
                </a:lnTo>
                <a:lnTo>
                  <a:pt x="7200" y="754418"/>
                </a:lnTo>
                <a:lnTo>
                  <a:pt x="6083" y="753960"/>
                </a:lnTo>
                <a:lnTo>
                  <a:pt x="3454" y="753960"/>
                </a:lnTo>
                <a:lnTo>
                  <a:pt x="2336" y="754418"/>
                </a:lnTo>
                <a:lnTo>
                  <a:pt x="469" y="756285"/>
                </a:lnTo>
                <a:lnTo>
                  <a:pt x="0" y="757402"/>
                </a:lnTo>
                <a:lnTo>
                  <a:pt x="0" y="760031"/>
                </a:lnTo>
                <a:lnTo>
                  <a:pt x="469" y="761149"/>
                </a:lnTo>
                <a:lnTo>
                  <a:pt x="2336" y="763016"/>
                </a:lnTo>
                <a:lnTo>
                  <a:pt x="3454" y="763485"/>
                </a:lnTo>
                <a:lnTo>
                  <a:pt x="6083" y="763485"/>
                </a:lnTo>
                <a:lnTo>
                  <a:pt x="7200" y="763016"/>
                </a:lnTo>
                <a:lnTo>
                  <a:pt x="9067" y="761149"/>
                </a:lnTo>
                <a:lnTo>
                  <a:pt x="9525" y="760031"/>
                </a:lnTo>
                <a:lnTo>
                  <a:pt x="9525" y="757402"/>
                </a:lnTo>
                <a:close/>
              </a:path>
              <a:path w="3248025" h="2271395">
                <a:moveTo>
                  <a:pt x="9525" y="3441"/>
                </a:moveTo>
                <a:lnTo>
                  <a:pt x="9067" y="2324"/>
                </a:lnTo>
                <a:lnTo>
                  <a:pt x="7200" y="457"/>
                </a:lnTo>
                <a:lnTo>
                  <a:pt x="6083" y="0"/>
                </a:lnTo>
                <a:lnTo>
                  <a:pt x="3454" y="0"/>
                </a:lnTo>
                <a:lnTo>
                  <a:pt x="2336" y="457"/>
                </a:lnTo>
                <a:lnTo>
                  <a:pt x="469" y="2324"/>
                </a:lnTo>
                <a:lnTo>
                  <a:pt x="0" y="3441"/>
                </a:lnTo>
                <a:lnTo>
                  <a:pt x="0" y="6070"/>
                </a:lnTo>
                <a:lnTo>
                  <a:pt x="469" y="7200"/>
                </a:lnTo>
                <a:lnTo>
                  <a:pt x="2336" y="9055"/>
                </a:lnTo>
                <a:lnTo>
                  <a:pt x="3454" y="9525"/>
                </a:lnTo>
                <a:lnTo>
                  <a:pt x="6083" y="9525"/>
                </a:lnTo>
                <a:lnTo>
                  <a:pt x="7200" y="9055"/>
                </a:lnTo>
                <a:lnTo>
                  <a:pt x="9067" y="7200"/>
                </a:lnTo>
                <a:lnTo>
                  <a:pt x="9525" y="6070"/>
                </a:lnTo>
                <a:lnTo>
                  <a:pt x="9525" y="3441"/>
                </a:lnTo>
                <a:close/>
              </a:path>
              <a:path w="3248025" h="2271395">
                <a:moveTo>
                  <a:pt x="57150" y="2265311"/>
                </a:moveTo>
                <a:lnTo>
                  <a:pt x="56692" y="2264194"/>
                </a:lnTo>
                <a:lnTo>
                  <a:pt x="54825" y="2262327"/>
                </a:lnTo>
                <a:lnTo>
                  <a:pt x="53708" y="2261870"/>
                </a:lnTo>
                <a:lnTo>
                  <a:pt x="51079" y="2261870"/>
                </a:lnTo>
                <a:lnTo>
                  <a:pt x="49961" y="2262327"/>
                </a:lnTo>
                <a:lnTo>
                  <a:pt x="48094" y="2264194"/>
                </a:lnTo>
                <a:lnTo>
                  <a:pt x="47625" y="2265311"/>
                </a:lnTo>
                <a:lnTo>
                  <a:pt x="47625" y="2267940"/>
                </a:lnTo>
                <a:lnTo>
                  <a:pt x="48094" y="2269071"/>
                </a:lnTo>
                <a:lnTo>
                  <a:pt x="49961" y="2270925"/>
                </a:lnTo>
                <a:lnTo>
                  <a:pt x="51079" y="2271395"/>
                </a:lnTo>
                <a:lnTo>
                  <a:pt x="53708" y="2271395"/>
                </a:lnTo>
                <a:lnTo>
                  <a:pt x="54825" y="2270925"/>
                </a:lnTo>
                <a:lnTo>
                  <a:pt x="56692" y="2269071"/>
                </a:lnTo>
                <a:lnTo>
                  <a:pt x="57150" y="2267940"/>
                </a:lnTo>
                <a:lnTo>
                  <a:pt x="57150" y="2265311"/>
                </a:lnTo>
                <a:close/>
              </a:path>
              <a:path w="3248025" h="2271395">
                <a:moveTo>
                  <a:pt x="57150" y="1511363"/>
                </a:moveTo>
                <a:lnTo>
                  <a:pt x="56692" y="1510233"/>
                </a:lnTo>
                <a:lnTo>
                  <a:pt x="54825" y="1508379"/>
                </a:lnTo>
                <a:lnTo>
                  <a:pt x="53708" y="1507909"/>
                </a:lnTo>
                <a:lnTo>
                  <a:pt x="51079" y="1507909"/>
                </a:lnTo>
                <a:lnTo>
                  <a:pt x="49961" y="1508379"/>
                </a:lnTo>
                <a:lnTo>
                  <a:pt x="48094" y="1510233"/>
                </a:lnTo>
                <a:lnTo>
                  <a:pt x="47625" y="1511363"/>
                </a:lnTo>
                <a:lnTo>
                  <a:pt x="47625" y="1513992"/>
                </a:lnTo>
                <a:lnTo>
                  <a:pt x="48094" y="1515110"/>
                </a:lnTo>
                <a:lnTo>
                  <a:pt x="49961" y="1516976"/>
                </a:lnTo>
                <a:lnTo>
                  <a:pt x="51079" y="1517434"/>
                </a:lnTo>
                <a:lnTo>
                  <a:pt x="53708" y="1517434"/>
                </a:lnTo>
                <a:lnTo>
                  <a:pt x="54825" y="1516976"/>
                </a:lnTo>
                <a:lnTo>
                  <a:pt x="56692" y="1515110"/>
                </a:lnTo>
                <a:lnTo>
                  <a:pt x="57150" y="1513992"/>
                </a:lnTo>
                <a:lnTo>
                  <a:pt x="57150" y="1511363"/>
                </a:lnTo>
                <a:close/>
              </a:path>
              <a:path w="3248025" h="2271395">
                <a:moveTo>
                  <a:pt x="57150" y="757402"/>
                </a:moveTo>
                <a:lnTo>
                  <a:pt x="56692" y="756285"/>
                </a:lnTo>
                <a:lnTo>
                  <a:pt x="54825" y="754418"/>
                </a:lnTo>
                <a:lnTo>
                  <a:pt x="53708" y="753960"/>
                </a:lnTo>
                <a:lnTo>
                  <a:pt x="51079" y="753960"/>
                </a:lnTo>
                <a:lnTo>
                  <a:pt x="49961" y="754418"/>
                </a:lnTo>
                <a:lnTo>
                  <a:pt x="48094" y="756285"/>
                </a:lnTo>
                <a:lnTo>
                  <a:pt x="47625" y="757402"/>
                </a:lnTo>
                <a:lnTo>
                  <a:pt x="47625" y="760031"/>
                </a:lnTo>
                <a:lnTo>
                  <a:pt x="48094" y="761149"/>
                </a:lnTo>
                <a:lnTo>
                  <a:pt x="49961" y="763016"/>
                </a:lnTo>
                <a:lnTo>
                  <a:pt x="51079" y="763485"/>
                </a:lnTo>
                <a:lnTo>
                  <a:pt x="53708" y="763485"/>
                </a:lnTo>
                <a:lnTo>
                  <a:pt x="54825" y="763016"/>
                </a:lnTo>
                <a:lnTo>
                  <a:pt x="56692" y="761149"/>
                </a:lnTo>
                <a:lnTo>
                  <a:pt x="57150" y="760031"/>
                </a:lnTo>
                <a:lnTo>
                  <a:pt x="57150" y="757402"/>
                </a:lnTo>
                <a:close/>
              </a:path>
              <a:path w="3248025" h="2271395">
                <a:moveTo>
                  <a:pt x="57150" y="3441"/>
                </a:moveTo>
                <a:lnTo>
                  <a:pt x="56692" y="2324"/>
                </a:lnTo>
                <a:lnTo>
                  <a:pt x="54825" y="457"/>
                </a:lnTo>
                <a:lnTo>
                  <a:pt x="53708" y="0"/>
                </a:lnTo>
                <a:lnTo>
                  <a:pt x="51079" y="0"/>
                </a:lnTo>
                <a:lnTo>
                  <a:pt x="49961" y="457"/>
                </a:lnTo>
                <a:lnTo>
                  <a:pt x="48094" y="2324"/>
                </a:lnTo>
                <a:lnTo>
                  <a:pt x="47625" y="3441"/>
                </a:lnTo>
                <a:lnTo>
                  <a:pt x="47625" y="6070"/>
                </a:lnTo>
                <a:lnTo>
                  <a:pt x="48094" y="7200"/>
                </a:lnTo>
                <a:lnTo>
                  <a:pt x="49961" y="9055"/>
                </a:lnTo>
                <a:lnTo>
                  <a:pt x="51079" y="9525"/>
                </a:lnTo>
                <a:lnTo>
                  <a:pt x="53708" y="9525"/>
                </a:lnTo>
                <a:lnTo>
                  <a:pt x="54825" y="9055"/>
                </a:lnTo>
                <a:lnTo>
                  <a:pt x="56692" y="7200"/>
                </a:lnTo>
                <a:lnTo>
                  <a:pt x="57150" y="6070"/>
                </a:lnTo>
                <a:lnTo>
                  <a:pt x="57150" y="3441"/>
                </a:lnTo>
                <a:close/>
              </a:path>
              <a:path w="3248025" h="2271395">
                <a:moveTo>
                  <a:pt x="104775" y="2265311"/>
                </a:moveTo>
                <a:lnTo>
                  <a:pt x="104317" y="2264194"/>
                </a:lnTo>
                <a:lnTo>
                  <a:pt x="102450" y="2262327"/>
                </a:lnTo>
                <a:lnTo>
                  <a:pt x="101333" y="2261870"/>
                </a:lnTo>
                <a:lnTo>
                  <a:pt x="98704" y="2261870"/>
                </a:lnTo>
                <a:lnTo>
                  <a:pt x="97586" y="2262327"/>
                </a:lnTo>
                <a:lnTo>
                  <a:pt x="95719" y="2264194"/>
                </a:lnTo>
                <a:lnTo>
                  <a:pt x="95250" y="2265311"/>
                </a:lnTo>
                <a:lnTo>
                  <a:pt x="95250" y="2267940"/>
                </a:lnTo>
                <a:lnTo>
                  <a:pt x="95719" y="2269071"/>
                </a:lnTo>
                <a:lnTo>
                  <a:pt x="97586" y="2270925"/>
                </a:lnTo>
                <a:lnTo>
                  <a:pt x="98704" y="2271395"/>
                </a:lnTo>
                <a:lnTo>
                  <a:pt x="101333" y="2271395"/>
                </a:lnTo>
                <a:lnTo>
                  <a:pt x="102450" y="2270925"/>
                </a:lnTo>
                <a:lnTo>
                  <a:pt x="104317" y="2269071"/>
                </a:lnTo>
                <a:lnTo>
                  <a:pt x="104775" y="2267940"/>
                </a:lnTo>
                <a:lnTo>
                  <a:pt x="104775" y="2265311"/>
                </a:lnTo>
                <a:close/>
              </a:path>
              <a:path w="3248025" h="2271395">
                <a:moveTo>
                  <a:pt x="104775" y="1511363"/>
                </a:moveTo>
                <a:lnTo>
                  <a:pt x="104317" y="1510233"/>
                </a:lnTo>
                <a:lnTo>
                  <a:pt x="102450" y="1508379"/>
                </a:lnTo>
                <a:lnTo>
                  <a:pt x="101333" y="1507909"/>
                </a:lnTo>
                <a:lnTo>
                  <a:pt x="98704" y="1507909"/>
                </a:lnTo>
                <a:lnTo>
                  <a:pt x="97586" y="1508379"/>
                </a:lnTo>
                <a:lnTo>
                  <a:pt x="95719" y="1510233"/>
                </a:lnTo>
                <a:lnTo>
                  <a:pt x="95250" y="1511363"/>
                </a:lnTo>
                <a:lnTo>
                  <a:pt x="95250" y="1513992"/>
                </a:lnTo>
                <a:lnTo>
                  <a:pt x="95719" y="1515110"/>
                </a:lnTo>
                <a:lnTo>
                  <a:pt x="97586" y="1516976"/>
                </a:lnTo>
                <a:lnTo>
                  <a:pt x="98704" y="1517434"/>
                </a:lnTo>
                <a:lnTo>
                  <a:pt x="101333" y="1517434"/>
                </a:lnTo>
                <a:lnTo>
                  <a:pt x="102450" y="1516976"/>
                </a:lnTo>
                <a:lnTo>
                  <a:pt x="104317" y="1515110"/>
                </a:lnTo>
                <a:lnTo>
                  <a:pt x="104775" y="1513992"/>
                </a:lnTo>
                <a:lnTo>
                  <a:pt x="104775" y="1511363"/>
                </a:lnTo>
                <a:close/>
              </a:path>
              <a:path w="3248025" h="2271395">
                <a:moveTo>
                  <a:pt x="104775" y="757402"/>
                </a:moveTo>
                <a:lnTo>
                  <a:pt x="104317" y="756285"/>
                </a:lnTo>
                <a:lnTo>
                  <a:pt x="102450" y="754418"/>
                </a:lnTo>
                <a:lnTo>
                  <a:pt x="101333" y="753960"/>
                </a:lnTo>
                <a:lnTo>
                  <a:pt x="98704" y="753960"/>
                </a:lnTo>
                <a:lnTo>
                  <a:pt x="97586" y="754418"/>
                </a:lnTo>
                <a:lnTo>
                  <a:pt x="95719" y="756285"/>
                </a:lnTo>
                <a:lnTo>
                  <a:pt x="95250" y="757402"/>
                </a:lnTo>
                <a:lnTo>
                  <a:pt x="95250" y="760031"/>
                </a:lnTo>
                <a:lnTo>
                  <a:pt x="95719" y="761149"/>
                </a:lnTo>
                <a:lnTo>
                  <a:pt x="97586" y="763016"/>
                </a:lnTo>
                <a:lnTo>
                  <a:pt x="98704" y="763485"/>
                </a:lnTo>
                <a:lnTo>
                  <a:pt x="101333" y="763485"/>
                </a:lnTo>
                <a:lnTo>
                  <a:pt x="102450" y="763016"/>
                </a:lnTo>
                <a:lnTo>
                  <a:pt x="104317" y="761149"/>
                </a:lnTo>
                <a:lnTo>
                  <a:pt x="104775" y="760031"/>
                </a:lnTo>
                <a:lnTo>
                  <a:pt x="104775" y="757402"/>
                </a:lnTo>
                <a:close/>
              </a:path>
              <a:path w="3248025" h="2271395">
                <a:moveTo>
                  <a:pt x="104775" y="3441"/>
                </a:moveTo>
                <a:lnTo>
                  <a:pt x="104317" y="2324"/>
                </a:lnTo>
                <a:lnTo>
                  <a:pt x="102450" y="457"/>
                </a:lnTo>
                <a:lnTo>
                  <a:pt x="101333" y="0"/>
                </a:lnTo>
                <a:lnTo>
                  <a:pt x="98704" y="0"/>
                </a:lnTo>
                <a:lnTo>
                  <a:pt x="97586" y="457"/>
                </a:lnTo>
                <a:lnTo>
                  <a:pt x="95719" y="2324"/>
                </a:lnTo>
                <a:lnTo>
                  <a:pt x="95250" y="3441"/>
                </a:lnTo>
                <a:lnTo>
                  <a:pt x="95250" y="6070"/>
                </a:lnTo>
                <a:lnTo>
                  <a:pt x="95719" y="7200"/>
                </a:lnTo>
                <a:lnTo>
                  <a:pt x="97586" y="9055"/>
                </a:lnTo>
                <a:lnTo>
                  <a:pt x="98704" y="9525"/>
                </a:lnTo>
                <a:lnTo>
                  <a:pt x="101333" y="9525"/>
                </a:lnTo>
                <a:lnTo>
                  <a:pt x="102450" y="9055"/>
                </a:lnTo>
                <a:lnTo>
                  <a:pt x="104317" y="7200"/>
                </a:lnTo>
                <a:lnTo>
                  <a:pt x="104775" y="6070"/>
                </a:lnTo>
                <a:lnTo>
                  <a:pt x="104775" y="3441"/>
                </a:lnTo>
                <a:close/>
              </a:path>
              <a:path w="3248025" h="2271395">
                <a:moveTo>
                  <a:pt x="152400" y="2265311"/>
                </a:moveTo>
                <a:lnTo>
                  <a:pt x="151942" y="2264194"/>
                </a:lnTo>
                <a:lnTo>
                  <a:pt x="150075" y="2262327"/>
                </a:lnTo>
                <a:lnTo>
                  <a:pt x="148958" y="2261870"/>
                </a:lnTo>
                <a:lnTo>
                  <a:pt x="146329" y="2261870"/>
                </a:lnTo>
                <a:lnTo>
                  <a:pt x="145211" y="2262327"/>
                </a:lnTo>
                <a:lnTo>
                  <a:pt x="143344" y="2264194"/>
                </a:lnTo>
                <a:lnTo>
                  <a:pt x="142875" y="2265311"/>
                </a:lnTo>
                <a:lnTo>
                  <a:pt x="142875" y="2267940"/>
                </a:lnTo>
                <a:lnTo>
                  <a:pt x="143344" y="2269071"/>
                </a:lnTo>
                <a:lnTo>
                  <a:pt x="145211" y="2270925"/>
                </a:lnTo>
                <a:lnTo>
                  <a:pt x="146329" y="2271395"/>
                </a:lnTo>
                <a:lnTo>
                  <a:pt x="148958" y="2271395"/>
                </a:lnTo>
                <a:lnTo>
                  <a:pt x="150075" y="2270925"/>
                </a:lnTo>
                <a:lnTo>
                  <a:pt x="151942" y="2269071"/>
                </a:lnTo>
                <a:lnTo>
                  <a:pt x="152400" y="2267940"/>
                </a:lnTo>
                <a:lnTo>
                  <a:pt x="152400" y="2265311"/>
                </a:lnTo>
                <a:close/>
              </a:path>
              <a:path w="3248025" h="2271395">
                <a:moveTo>
                  <a:pt x="152400" y="1511363"/>
                </a:moveTo>
                <a:lnTo>
                  <a:pt x="151942" y="1510233"/>
                </a:lnTo>
                <a:lnTo>
                  <a:pt x="150075" y="1508379"/>
                </a:lnTo>
                <a:lnTo>
                  <a:pt x="148958" y="1507909"/>
                </a:lnTo>
                <a:lnTo>
                  <a:pt x="146329" y="1507909"/>
                </a:lnTo>
                <a:lnTo>
                  <a:pt x="145211" y="1508379"/>
                </a:lnTo>
                <a:lnTo>
                  <a:pt x="143344" y="1510233"/>
                </a:lnTo>
                <a:lnTo>
                  <a:pt x="142875" y="1511363"/>
                </a:lnTo>
                <a:lnTo>
                  <a:pt x="142875" y="1513992"/>
                </a:lnTo>
                <a:lnTo>
                  <a:pt x="143344" y="1515110"/>
                </a:lnTo>
                <a:lnTo>
                  <a:pt x="145211" y="1516976"/>
                </a:lnTo>
                <a:lnTo>
                  <a:pt x="146329" y="1517434"/>
                </a:lnTo>
                <a:lnTo>
                  <a:pt x="148958" y="1517434"/>
                </a:lnTo>
                <a:lnTo>
                  <a:pt x="150075" y="1516976"/>
                </a:lnTo>
                <a:lnTo>
                  <a:pt x="151942" y="1515110"/>
                </a:lnTo>
                <a:lnTo>
                  <a:pt x="152400" y="1513992"/>
                </a:lnTo>
                <a:lnTo>
                  <a:pt x="152400" y="1511363"/>
                </a:lnTo>
                <a:close/>
              </a:path>
              <a:path w="3248025" h="2271395">
                <a:moveTo>
                  <a:pt x="152400" y="757402"/>
                </a:moveTo>
                <a:lnTo>
                  <a:pt x="151942" y="756285"/>
                </a:lnTo>
                <a:lnTo>
                  <a:pt x="150075" y="754418"/>
                </a:lnTo>
                <a:lnTo>
                  <a:pt x="148958" y="753960"/>
                </a:lnTo>
                <a:lnTo>
                  <a:pt x="146329" y="753960"/>
                </a:lnTo>
                <a:lnTo>
                  <a:pt x="145211" y="754418"/>
                </a:lnTo>
                <a:lnTo>
                  <a:pt x="143344" y="756285"/>
                </a:lnTo>
                <a:lnTo>
                  <a:pt x="142875" y="757402"/>
                </a:lnTo>
                <a:lnTo>
                  <a:pt x="142875" y="760031"/>
                </a:lnTo>
                <a:lnTo>
                  <a:pt x="143344" y="761149"/>
                </a:lnTo>
                <a:lnTo>
                  <a:pt x="145211" y="763016"/>
                </a:lnTo>
                <a:lnTo>
                  <a:pt x="146329" y="763485"/>
                </a:lnTo>
                <a:lnTo>
                  <a:pt x="148958" y="763485"/>
                </a:lnTo>
                <a:lnTo>
                  <a:pt x="150075" y="763016"/>
                </a:lnTo>
                <a:lnTo>
                  <a:pt x="151942" y="761149"/>
                </a:lnTo>
                <a:lnTo>
                  <a:pt x="152400" y="760031"/>
                </a:lnTo>
                <a:lnTo>
                  <a:pt x="152400" y="757402"/>
                </a:lnTo>
                <a:close/>
              </a:path>
              <a:path w="3248025" h="2271395">
                <a:moveTo>
                  <a:pt x="152400" y="3441"/>
                </a:moveTo>
                <a:lnTo>
                  <a:pt x="151942" y="2324"/>
                </a:lnTo>
                <a:lnTo>
                  <a:pt x="150075" y="457"/>
                </a:lnTo>
                <a:lnTo>
                  <a:pt x="148958" y="0"/>
                </a:lnTo>
                <a:lnTo>
                  <a:pt x="146329" y="0"/>
                </a:lnTo>
                <a:lnTo>
                  <a:pt x="145211" y="457"/>
                </a:lnTo>
                <a:lnTo>
                  <a:pt x="143344" y="2324"/>
                </a:lnTo>
                <a:lnTo>
                  <a:pt x="142875" y="3441"/>
                </a:lnTo>
                <a:lnTo>
                  <a:pt x="142875" y="6070"/>
                </a:lnTo>
                <a:lnTo>
                  <a:pt x="143344" y="7200"/>
                </a:lnTo>
                <a:lnTo>
                  <a:pt x="145211" y="9055"/>
                </a:lnTo>
                <a:lnTo>
                  <a:pt x="146329" y="9525"/>
                </a:lnTo>
                <a:lnTo>
                  <a:pt x="148958" y="9525"/>
                </a:lnTo>
                <a:lnTo>
                  <a:pt x="150075" y="9055"/>
                </a:lnTo>
                <a:lnTo>
                  <a:pt x="151942" y="7200"/>
                </a:lnTo>
                <a:lnTo>
                  <a:pt x="152400" y="6070"/>
                </a:lnTo>
                <a:lnTo>
                  <a:pt x="152400" y="3441"/>
                </a:lnTo>
                <a:close/>
              </a:path>
              <a:path w="3248025" h="2271395">
                <a:moveTo>
                  <a:pt x="200025" y="2265311"/>
                </a:moveTo>
                <a:lnTo>
                  <a:pt x="199567" y="2264194"/>
                </a:lnTo>
                <a:lnTo>
                  <a:pt x="197700" y="2262327"/>
                </a:lnTo>
                <a:lnTo>
                  <a:pt x="196583" y="2261870"/>
                </a:lnTo>
                <a:lnTo>
                  <a:pt x="193954" y="2261870"/>
                </a:lnTo>
                <a:lnTo>
                  <a:pt x="192836" y="2262327"/>
                </a:lnTo>
                <a:lnTo>
                  <a:pt x="190969" y="2264194"/>
                </a:lnTo>
                <a:lnTo>
                  <a:pt x="190500" y="2265311"/>
                </a:lnTo>
                <a:lnTo>
                  <a:pt x="190500" y="2267940"/>
                </a:lnTo>
                <a:lnTo>
                  <a:pt x="190969" y="2269071"/>
                </a:lnTo>
                <a:lnTo>
                  <a:pt x="192836" y="2270925"/>
                </a:lnTo>
                <a:lnTo>
                  <a:pt x="193954" y="2271395"/>
                </a:lnTo>
                <a:lnTo>
                  <a:pt x="196583" y="2271395"/>
                </a:lnTo>
                <a:lnTo>
                  <a:pt x="197700" y="2270925"/>
                </a:lnTo>
                <a:lnTo>
                  <a:pt x="199567" y="2269071"/>
                </a:lnTo>
                <a:lnTo>
                  <a:pt x="200025" y="2267940"/>
                </a:lnTo>
                <a:lnTo>
                  <a:pt x="200025" y="2265311"/>
                </a:lnTo>
                <a:close/>
              </a:path>
              <a:path w="3248025" h="2271395">
                <a:moveTo>
                  <a:pt x="200025" y="1511363"/>
                </a:moveTo>
                <a:lnTo>
                  <a:pt x="199567" y="1510233"/>
                </a:lnTo>
                <a:lnTo>
                  <a:pt x="197700" y="1508379"/>
                </a:lnTo>
                <a:lnTo>
                  <a:pt x="196583" y="1507909"/>
                </a:lnTo>
                <a:lnTo>
                  <a:pt x="193954" y="1507909"/>
                </a:lnTo>
                <a:lnTo>
                  <a:pt x="192836" y="1508379"/>
                </a:lnTo>
                <a:lnTo>
                  <a:pt x="190969" y="1510233"/>
                </a:lnTo>
                <a:lnTo>
                  <a:pt x="190500" y="1511363"/>
                </a:lnTo>
                <a:lnTo>
                  <a:pt x="190500" y="1513992"/>
                </a:lnTo>
                <a:lnTo>
                  <a:pt x="190969" y="1515110"/>
                </a:lnTo>
                <a:lnTo>
                  <a:pt x="192836" y="1516976"/>
                </a:lnTo>
                <a:lnTo>
                  <a:pt x="193954" y="1517434"/>
                </a:lnTo>
                <a:lnTo>
                  <a:pt x="196583" y="1517434"/>
                </a:lnTo>
                <a:lnTo>
                  <a:pt x="197700" y="1516976"/>
                </a:lnTo>
                <a:lnTo>
                  <a:pt x="199567" y="1515110"/>
                </a:lnTo>
                <a:lnTo>
                  <a:pt x="200025" y="1513992"/>
                </a:lnTo>
                <a:lnTo>
                  <a:pt x="200025" y="1511363"/>
                </a:lnTo>
                <a:close/>
              </a:path>
              <a:path w="3248025" h="2271395">
                <a:moveTo>
                  <a:pt x="200025" y="757402"/>
                </a:moveTo>
                <a:lnTo>
                  <a:pt x="199567" y="756285"/>
                </a:lnTo>
                <a:lnTo>
                  <a:pt x="197700" y="754418"/>
                </a:lnTo>
                <a:lnTo>
                  <a:pt x="196583" y="753960"/>
                </a:lnTo>
                <a:lnTo>
                  <a:pt x="193954" y="753960"/>
                </a:lnTo>
                <a:lnTo>
                  <a:pt x="192836" y="754418"/>
                </a:lnTo>
                <a:lnTo>
                  <a:pt x="190969" y="756285"/>
                </a:lnTo>
                <a:lnTo>
                  <a:pt x="190500" y="757402"/>
                </a:lnTo>
                <a:lnTo>
                  <a:pt x="190500" y="760031"/>
                </a:lnTo>
                <a:lnTo>
                  <a:pt x="190969" y="761149"/>
                </a:lnTo>
                <a:lnTo>
                  <a:pt x="192836" y="763016"/>
                </a:lnTo>
                <a:lnTo>
                  <a:pt x="193954" y="763485"/>
                </a:lnTo>
                <a:lnTo>
                  <a:pt x="196583" y="763485"/>
                </a:lnTo>
                <a:lnTo>
                  <a:pt x="197700" y="763016"/>
                </a:lnTo>
                <a:lnTo>
                  <a:pt x="199567" y="761149"/>
                </a:lnTo>
                <a:lnTo>
                  <a:pt x="200025" y="760031"/>
                </a:lnTo>
                <a:lnTo>
                  <a:pt x="200025" y="757402"/>
                </a:lnTo>
                <a:close/>
              </a:path>
              <a:path w="3248025" h="2271395">
                <a:moveTo>
                  <a:pt x="200025" y="3441"/>
                </a:moveTo>
                <a:lnTo>
                  <a:pt x="199567" y="2324"/>
                </a:lnTo>
                <a:lnTo>
                  <a:pt x="197700" y="457"/>
                </a:lnTo>
                <a:lnTo>
                  <a:pt x="196583" y="0"/>
                </a:lnTo>
                <a:lnTo>
                  <a:pt x="193954" y="0"/>
                </a:lnTo>
                <a:lnTo>
                  <a:pt x="192836" y="457"/>
                </a:lnTo>
                <a:lnTo>
                  <a:pt x="190969" y="2324"/>
                </a:lnTo>
                <a:lnTo>
                  <a:pt x="190500" y="3441"/>
                </a:lnTo>
                <a:lnTo>
                  <a:pt x="190500" y="6070"/>
                </a:lnTo>
                <a:lnTo>
                  <a:pt x="190969" y="7200"/>
                </a:lnTo>
                <a:lnTo>
                  <a:pt x="192836" y="9055"/>
                </a:lnTo>
                <a:lnTo>
                  <a:pt x="193954" y="9525"/>
                </a:lnTo>
                <a:lnTo>
                  <a:pt x="196583" y="9525"/>
                </a:lnTo>
                <a:lnTo>
                  <a:pt x="197700" y="9055"/>
                </a:lnTo>
                <a:lnTo>
                  <a:pt x="199567" y="7200"/>
                </a:lnTo>
                <a:lnTo>
                  <a:pt x="200025" y="6070"/>
                </a:lnTo>
                <a:lnTo>
                  <a:pt x="200025" y="3441"/>
                </a:lnTo>
                <a:close/>
              </a:path>
              <a:path w="3248025" h="2271395">
                <a:moveTo>
                  <a:pt x="247650" y="2265311"/>
                </a:moveTo>
                <a:lnTo>
                  <a:pt x="247192" y="2264194"/>
                </a:lnTo>
                <a:lnTo>
                  <a:pt x="245325" y="2262327"/>
                </a:lnTo>
                <a:lnTo>
                  <a:pt x="244208" y="2261870"/>
                </a:lnTo>
                <a:lnTo>
                  <a:pt x="241579" y="2261870"/>
                </a:lnTo>
                <a:lnTo>
                  <a:pt x="240461" y="2262327"/>
                </a:lnTo>
                <a:lnTo>
                  <a:pt x="238594" y="2264194"/>
                </a:lnTo>
                <a:lnTo>
                  <a:pt x="238125" y="2265311"/>
                </a:lnTo>
                <a:lnTo>
                  <a:pt x="238125" y="2267940"/>
                </a:lnTo>
                <a:lnTo>
                  <a:pt x="238594" y="2269071"/>
                </a:lnTo>
                <a:lnTo>
                  <a:pt x="240461" y="2270925"/>
                </a:lnTo>
                <a:lnTo>
                  <a:pt x="241579" y="2271395"/>
                </a:lnTo>
                <a:lnTo>
                  <a:pt x="244208" y="2271395"/>
                </a:lnTo>
                <a:lnTo>
                  <a:pt x="245325" y="2270925"/>
                </a:lnTo>
                <a:lnTo>
                  <a:pt x="247192" y="2269071"/>
                </a:lnTo>
                <a:lnTo>
                  <a:pt x="247650" y="2267940"/>
                </a:lnTo>
                <a:lnTo>
                  <a:pt x="247650" y="2265311"/>
                </a:lnTo>
                <a:close/>
              </a:path>
              <a:path w="3248025" h="2271395">
                <a:moveTo>
                  <a:pt x="247650" y="1511363"/>
                </a:moveTo>
                <a:lnTo>
                  <a:pt x="247192" y="1510233"/>
                </a:lnTo>
                <a:lnTo>
                  <a:pt x="245325" y="1508379"/>
                </a:lnTo>
                <a:lnTo>
                  <a:pt x="244208" y="1507909"/>
                </a:lnTo>
                <a:lnTo>
                  <a:pt x="241579" y="1507909"/>
                </a:lnTo>
                <a:lnTo>
                  <a:pt x="240461" y="1508379"/>
                </a:lnTo>
                <a:lnTo>
                  <a:pt x="238594" y="1510233"/>
                </a:lnTo>
                <a:lnTo>
                  <a:pt x="238125" y="1511363"/>
                </a:lnTo>
                <a:lnTo>
                  <a:pt x="238125" y="1513992"/>
                </a:lnTo>
                <a:lnTo>
                  <a:pt x="238594" y="1515110"/>
                </a:lnTo>
                <a:lnTo>
                  <a:pt x="240461" y="1516976"/>
                </a:lnTo>
                <a:lnTo>
                  <a:pt x="241579" y="1517434"/>
                </a:lnTo>
                <a:lnTo>
                  <a:pt x="244208" y="1517434"/>
                </a:lnTo>
                <a:lnTo>
                  <a:pt x="245325" y="1516976"/>
                </a:lnTo>
                <a:lnTo>
                  <a:pt x="247192" y="1515110"/>
                </a:lnTo>
                <a:lnTo>
                  <a:pt x="247650" y="1513992"/>
                </a:lnTo>
                <a:lnTo>
                  <a:pt x="247650" y="1511363"/>
                </a:lnTo>
                <a:close/>
              </a:path>
              <a:path w="3248025" h="2271395">
                <a:moveTo>
                  <a:pt x="247650" y="757402"/>
                </a:moveTo>
                <a:lnTo>
                  <a:pt x="247192" y="756285"/>
                </a:lnTo>
                <a:lnTo>
                  <a:pt x="245325" y="754418"/>
                </a:lnTo>
                <a:lnTo>
                  <a:pt x="244208" y="753960"/>
                </a:lnTo>
                <a:lnTo>
                  <a:pt x="241579" y="753960"/>
                </a:lnTo>
                <a:lnTo>
                  <a:pt x="240461" y="754418"/>
                </a:lnTo>
                <a:lnTo>
                  <a:pt x="238594" y="756285"/>
                </a:lnTo>
                <a:lnTo>
                  <a:pt x="238125" y="757402"/>
                </a:lnTo>
                <a:lnTo>
                  <a:pt x="238125" y="760031"/>
                </a:lnTo>
                <a:lnTo>
                  <a:pt x="238594" y="761149"/>
                </a:lnTo>
                <a:lnTo>
                  <a:pt x="240461" y="763016"/>
                </a:lnTo>
                <a:lnTo>
                  <a:pt x="241579" y="763485"/>
                </a:lnTo>
                <a:lnTo>
                  <a:pt x="244208" y="763485"/>
                </a:lnTo>
                <a:lnTo>
                  <a:pt x="245325" y="763016"/>
                </a:lnTo>
                <a:lnTo>
                  <a:pt x="247192" y="761149"/>
                </a:lnTo>
                <a:lnTo>
                  <a:pt x="247650" y="760031"/>
                </a:lnTo>
                <a:lnTo>
                  <a:pt x="247650" y="757402"/>
                </a:lnTo>
                <a:close/>
              </a:path>
              <a:path w="3248025" h="2271395">
                <a:moveTo>
                  <a:pt x="247650" y="3441"/>
                </a:moveTo>
                <a:lnTo>
                  <a:pt x="247192" y="2324"/>
                </a:lnTo>
                <a:lnTo>
                  <a:pt x="245325" y="457"/>
                </a:lnTo>
                <a:lnTo>
                  <a:pt x="244208" y="0"/>
                </a:lnTo>
                <a:lnTo>
                  <a:pt x="241579" y="0"/>
                </a:lnTo>
                <a:lnTo>
                  <a:pt x="240461" y="457"/>
                </a:lnTo>
                <a:lnTo>
                  <a:pt x="238594" y="2324"/>
                </a:lnTo>
                <a:lnTo>
                  <a:pt x="238125" y="3441"/>
                </a:lnTo>
                <a:lnTo>
                  <a:pt x="238125" y="6070"/>
                </a:lnTo>
                <a:lnTo>
                  <a:pt x="238594" y="7200"/>
                </a:lnTo>
                <a:lnTo>
                  <a:pt x="240461" y="9055"/>
                </a:lnTo>
                <a:lnTo>
                  <a:pt x="241579" y="9525"/>
                </a:lnTo>
                <a:lnTo>
                  <a:pt x="244208" y="9525"/>
                </a:lnTo>
                <a:lnTo>
                  <a:pt x="245325" y="9055"/>
                </a:lnTo>
                <a:lnTo>
                  <a:pt x="247192" y="7200"/>
                </a:lnTo>
                <a:lnTo>
                  <a:pt x="247650" y="6070"/>
                </a:lnTo>
                <a:lnTo>
                  <a:pt x="247650" y="3441"/>
                </a:lnTo>
                <a:close/>
              </a:path>
              <a:path w="3248025" h="2271395">
                <a:moveTo>
                  <a:pt x="295275" y="2265311"/>
                </a:moveTo>
                <a:lnTo>
                  <a:pt x="294817" y="2264194"/>
                </a:lnTo>
                <a:lnTo>
                  <a:pt x="292950" y="2262327"/>
                </a:lnTo>
                <a:lnTo>
                  <a:pt x="291833" y="2261870"/>
                </a:lnTo>
                <a:lnTo>
                  <a:pt x="289204" y="2261870"/>
                </a:lnTo>
                <a:lnTo>
                  <a:pt x="288086" y="2262327"/>
                </a:lnTo>
                <a:lnTo>
                  <a:pt x="286219" y="2264194"/>
                </a:lnTo>
                <a:lnTo>
                  <a:pt x="285750" y="2265311"/>
                </a:lnTo>
                <a:lnTo>
                  <a:pt x="285750" y="2267940"/>
                </a:lnTo>
                <a:lnTo>
                  <a:pt x="286219" y="2269071"/>
                </a:lnTo>
                <a:lnTo>
                  <a:pt x="288086" y="2270925"/>
                </a:lnTo>
                <a:lnTo>
                  <a:pt x="289204" y="2271395"/>
                </a:lnTo>
                <a:lnTo>
                  <a:pt x="291833" y="2271395"/>
                </a:lnTo>
                <a:lnTo>
                  <a:pt x="292950" y="2270925"/>
                </a:lnTo>
                <a:lnTo>
                  <a:pt x="294817" y="2269071"/>
                </a:lnTo>
                <a:lnTo>
                  <a:pt x="295275" y="2267940"/>
                </a:lnTo>
                <a:lnTo>
                  <a:pt x="295275" y="2265311"/>
                </a:lnTo>
                <a:close/>
              </a:path>
              <a:path w="3248025" h="2271395">
                <a:moveTo>
                  <a:pt x="295275" y="1511363"/>
                </a:moveTo>
                <a:lnTo>
                  <a:pt x="294817" y="1510233"/>
                </a:lnTo>
                <a:lnTo>
                  <a:pt x="292950" y="1508379"/>
                </a:lnTo>
                <a:lnTo>
                  <a:pt x="291833" y="1507909"/>
                </a:lnTo>
                <a:lnTo>
                  <a:pt x="289204" y="1507909"/>
                </a:lnTo>
                <a:lnTo>
                  <a:pt x="288086" y="1508379"/>
                </a:lnTo>
                <a:lnTo>
                  <a:pt x="286219" y="1510233"/>
                </a:lnTo>
                <a:lnTo>
                  <a:pt x="285750" y="1511363"/>
                </a:lnTo>
                <a:lnTo>
                  <a:pt x="285750" y="1513992"/>
                </a:lnTo>
                <a:lnTo>
                  <a:pt x="286219" y="1515110"/>
                </a:lnTo>
                <a:lnTo>
                  <a:pt x="288086" y="1516976"/>
                </a:lnTo>
                <a:lnTo>
                  <a:pt x="289204" y="1517434"/>
                </a:lnTo>
                <a:lnTo>
                  <a:pt x="291833" y="1517434"/>
                </a:lnTo>
                <a:lnTo>
                  <a:pt x="292950" y="1516976"/>
                </a:lnTo>
                <a:lnTo>
                  <a:pt x="294817" y="1515110"/>
                </a:lnTo>
                <a:lnTo>
                  <a:pt x="295275" y="1513992"/>
                </a:lnTo>
                <a:lnTo>
                  <a:pt x="295275" y="1511363"/>
                </a:lnTo>
                <a:close/>
              </a:path>
              <a:path w="3248025" h="2271395">
                <a:moveTo>
                  <a:pt x="295275" y="757402"/>
                </a:moveTo>
                <a:lnTo>
                  <a:pt x="294817" y="756285"/>
                </a:lnTo>
                <a:lnTo>
                  <a:pt x="292950" y="754418"/>
                </a:lnTo>
                <a:lnTo>
                  <a:pt x="291833" y="753960"/>
                </a:lnTo>
                <a:lnTo>
                  <a:pt x="289204" y="753960"/>
                </a:lnTo>
                <a:lnTo>
                  <a:pt x="288086" y="754418"/>
                </a:lnTo>
                <a:lnTo>
                  <a:pt x="286219" y="756285"/>
                </a:lnTo>
                <a:lnTo>
                  <a:pt x="285750" y="757402"/>
                </a:lnTo>
                <a:lnTo>
                  <a:pt x="285750" y="760031"/>
                </a:lnTo>
                <a:lnTo>
                  <a:pt x="286219" y="761149"/>
                </a:lnTo>
                <a:lnTo>
                  <a:pt x="288086" y="763016"/>
                </a:lnTo>
                <a:lnTo>
                  <a:pt x="289204" y="763485"/>
                </a:lnTo>
                <a:lnTo>
                  <a:pt x="291833" y="763485"/>
                </a:lnTo>
                <a:lnTo>
                  <a:pt x="292950" y="763016"/>
                </a:lnTo>
                <a:lnTo>
                  <a:pt x="294817" y="761149"/>
                </a:lnTo>
                <a:lnTo>
                  <a:pt x="295275" y="760031"/>
                </a:lnTo>
                <a:lnTo>
                  <a:pt x="295275" y="757402"/>
                </a:lnTo>
                <a:close/>
              </a:path>
              <a:path w="3248025" h="2271395">
                <a:moveTo>
                  <a:pt x="295275" y="3441"/>
                </a:moveTo>
                <a:lnTo>
                  <a:pt x="294817" y="2324"/>
                </a:lnTo>
                <a:lnTo>
                  <a:pt x="292950" y="457"/>
                </a:lnTo>
                <a:lnTo>
                  <a:pt x="291833" y="0"/>
                </a:lnTo>
                <a:lnTo>
                  <a:pt x="289204" y="0"/>
                </a:lnTo>
                <a:lnTo>
                  <a:pt x="288086" y="457"/>
                </a:lnTo>
                <a:lnTo>
                  <a:pt x="286219" y="2324"/>
                </a:lnTo>
                <a:lnTo>
                  <a:pt x="285750" y="3441"/>
                </a:lnTo>
                <a:lnTo>
                  <a:pt x="285750" y="6070"/>
                </a:lnTo>
                <a:lnTo>
                  <a:pt x="286219" y="7200"/>
                </a:lnTo>
                <a:lnTo>
                  <a:pt x="288086" y="9055"/>
                </a:lnTo>
                <a:lnTo>
                  <a:pt x="289204" y="9525"/>
                </a:lnTo>
                <a:lnTo>
                  <a:pt x="291833" y="9525"/>
                </a:lnTo>
                <a:lnTo>
                  <a:pt x="292950" y="9055"/>
                </a:lnTo>
                <a:lnTo>
                  <a:pt x="294817" y="7200"/>
                </a:lnTo>
                <a:lnTo>
                  <a:pt x="295275" y="6070"/>
                </a:lnTo>
                <a:lnTo>
                  <a:pt x="295275" y="3441"/>
                </a:lnTo>
                <a:close/>
              </a:path>
              <a:path w="3248025" h="2271395">
                <a:moveTo>
                  <a:pt x="342900" y="2265311"/>
                </a:moveTo>
                <a:lnTo>
                  <a:pt x="342442" y="2264194"/>
                </a:lnTo>
                <a:lnTo>
                  <a:pt x="340575" y="2262327"/>
                </a:lnTo>
                <a:lnTo>
                  <a:pt x="339458" y="2261870"/>
                </a:lnTo>
                <a:lnTo>
                  <a:pt x="336829" y="2261870"/>
                </a:lnTo>
                <a:lnTo>
                  <a:pt x="335711" y="2262327"/>
                </a:lnTo>
                <a:lnTo>
                  <a:pt x="333844" y="2264194"/>
                </a:lnTo>
                <a:lnTo>
                  <a:pt x="333375" y="2265311"/>
                </a:lnTo>
                <a:lnTo>
                  <a:pt x="333375" y="2267940"/>
                </a:lnTo>
                <a:lnTo>
                  <a:pt x="333844" y="2269071"/>
                </a:lnTo>
                <a:lnTo>
                  <a:pt x="335711" y="2270925"/>
                </a:lnTo>
                <a:lnTo>
                  <a:pt x="336829" y="2271395"/>
                </a:lnTo>
                <a:lnTo>
                  <a:pt x="339458" y="2271395"/>
                </a:lnTo>
                <a:lnTo>
                  <a:pt x="340575" y="2270925"/>
                </a:lnTo>
                <a:lnTo>
                  <a:pt x="342442" y="2269071"/>
                </a:lnTo>
                <a:lnTo>
                  <a:pt x="342900" y="2267940"/>
                </a:lnTo>
                <a:lnTo>
                  <a:pt x="342900" y="2265311"/>
                </a:lnTo>
                <a:close/>
              </a:path>
              <a:path w="3248025" h="2271395">
                <a:moveTo>
                  <a:pt x="342900" y="1511363"/>
                </a:moveTo>
                <a:lnTo>
                  <a:pt x="342442" y="1510233"/>
                </a:lnTo>
                <a:lnTo>
                  <a:pt x="340575" y="1508379"/>
                </a:lnTo>
                <a:lnTo>
                  <a:pt x="339458" y="1507909"/>
                </a:lnTo>
                <a:lnTo>
                  <a:pt x="336829" y="1507909"/>
                </a:lnTo>
                <a:lnTo>
                  <a:pt x="335711" y="1508379"/>
                </a:lnTo>
                <a:lnTo>
                  <a:pt x="333844" y="1510233"/>
                </a:lnTo>
                <a:lnTo>
                  <a:pt x="333375" y="1511363"/>
                </a:lnTo>
                <a:lnTo>
                  <a:pt x="333375" y="1513992"/>
                </a:lnTo>
                <a:lnTo>
                  <a:pt x="333844" y="1515110"/>
                </a:lnTo>
                <a:lnTo>
                  <a:pt x="335711" y="1516976"/>
                </a:lnTo>
                <a:lnTo>
                  <a:pt x="336829" y="1517434"/>
                </a:lnTo>
                <a:lnTo>
                  <a:pt x="339458" y="1517434"/>
                </a:lnTo>
                <a:lnTo>
                  <a:pt x="340575" y="1516976"/>
                </a:lnTo>
                <a:lnTo>
                  <a:pt x="342442" y="1515110"/>
                </a:lnTo>
                <a:lnTo>
                  <a:pt x="342900" y="1513992"/>
                </a:lnTo>
                <a:lnTo>
                  <a:pt x="342900" y="1511363"/>
                </a:lnTo>
                <a:close/>
              </a:path>
              <a:path w="3248025" h="2271395">
                <a:moveTo>
                  <a:pt x="342900" y="757402"/>
                </a:moveTo>
                <a:lnTo>
                  <a:pt x="342442" y="756285"/>
                </a:lnTo>
                <a:lnTo>
                  <a:pt x="340575" y="754418"/>
                </a:lnTo>
                <a:lnTo>
                  <a:pt x="339458" y="753960"/>
                </a:lnTo>
                <a:lnTo>
                  <a:pt x="336829" y="753960"/>
                </a:lnTo>
                <a:lnTo>
                  <a:pt x="335711" y="754418"/>
                </a:lnTo>
                <a:lnTo>
                  <a:pt x="333844" y="756285"/>
                </a:lnTo>
                <a:lnTo>
                  <a:pt x="333375" y="757402"/>
                </a:lnTo>
                <a:lnTo>
                  <a:pt x="333375" y="760031"/>
                </a:lnTo>
                <a:lnTo>
                  <a:pt x="333844" y="761149"/>
                </a:lnTo>
                <a:lnTo>
                  <a:pt x="335711" y="763016"/>
                </a:lnTo>
                <a:lnTo>
                  <a:pt x="336829" y="763485"/>
                </a:lnTo>
                <a:lnTo>
                  <a:pt x="339458" y="763485"/>
                </a:lnTo>
                <a:lnTo>
                  <a:pt x="340575" y="763016"/>
                </a:lnTo>
                <a:lnTo>
                  <a:pt x="342442" y="761149"/>
                </a:lnTo>
                <a:lnTo>
                  <a:pt x="342900" y="760031"/>
                </a:lnTo>
                <a:lnTo>
                  <a:pt x="342900" y="757402"/>
                </a:lnTo>
                <a:close/>
              </a:path>
              <a:path w="3248025" h="2271395">
                <a:moveTo>
                  <a:pt x="342900" y="3441"/>
                </a:moveTo>
                <a:lnTo>
                  <a:pt x="342442" y="2324"/>
                </a:lnTo>
                <a:lnTo>
                  <a:pt x="340575" y="457"/>
                </a:lnTo>
                <a:lnTo>
                  <a:pt x="339458" y="0"/>
                </a:lnTo>
                <a:lnTo>
                  <a:pt x="336829" y="0"/>
                </a:lnTo>
                <a:lnTo>
                  <a:pt x="335711" y="457"/>
                </a:lnTo>
                <a:lnTo>
                  <a:pt x="333844" y="2324"/>
                </a:lnTo>
                <a:lnTo>
                  <a:pt x="333375" y="3441"/>
                </a:lnTo>
                <a:lnTo>
                  <a:pt x="333375" y="6070"/>
                </a:lnTo>
                <a:lnTo>
                  <a:pt x="333844" y="7200"/>
                </a:lnTo>
                <a:lnTo>
                  <a:pt x="335711" y="9055"/>
                </a:lnTo>
                <a:lnTo>
                  <a:pt x="336829" y="9525"/>
                </a:lnTo>
                <a:lnTo>
                  <a:pt x="339458" y="9525"/>
                </a:lnTo>
                <a:lnTo>
                  <a:pt x="340575" y="9055"/>
                </a:lnTo>
                <a:lnTo>
                  <a:pt x="342442" y="7200"/>
                </a:lnTo>
                <a:lnTo>
                  <a:pt x="342900" y="6070"/>
                </a:lnTo>
                <a:lnTo>
                  <a:pt x="342900" y="3441"/>
                </a:lnTo>
                <a:close/>
              </a:path>
              <a:path w="3248025" h="2271395">
                <a:moveTo>
                  <a:pt x="390525" y="2265311"/>
                </a:moveTo>
                <a:lnTo>
                  <a:pt x="390067" y="2264194"/>
                </a:lnTo>
                <a:lnTo>
                  <a:pt x="388200" y="2262327"/>
                </a:lnTo>
                <a:lnTo>
                  <a:pt x="387083" y="2261870"/>
                </a:lnTo>
                <a:lnTo>
                  <a:pt x="384454" y="2261870"/>
                </a:lnTo>
                <a:lnTo>
                  <a:pt x="383336" y="2262327"/>
                </a:lnTo>
                <a:lnTo>
                  <a:pt x="381469" y="2264194"/>
                </a:lnTo>
                <a:lnTo>
                  <a:pt x="381000" y="2265311"/>
                </a:lnTo>
                <a:lnTo>
                  <a:pt x="381000" y="2267940"/>
                </a:lnTo>
                <a:lnTo>
                  <a:pt x="381469" y="2269071"/>
                </a:lnTo>
                <a:lnTo>
                  <a:pt x="383336" y="2270925"/>
                </a:lnTo>
                <a:lnTo>
                  <a:pt x="384454" y="2271395"/>
                </a:lnTo>
                <a:lnTo>
                  <a:pt x="387083" y="2271395"/>
                </a:lnTo>
                <a:lnTo>
                  <a:pt x="388200" y="2270925"/>
                </a:lnTo>
                <a:lnTo>
                  <a:pt x="390067" y="2269071"/>
                </a:lnTo>
                <a:lnTo>
                  <a:pt x="390525" y="2267940"/>
                </a:lnTo>
                <a:lnTo>
                  <a:pt x="390525" y="2265311"/>
                </a:lnTo>
                <a:close/>
              </a:path>
              <a:path w="3248025" h="2271395">
                <a:moveTo>
                  <a:pt x="390525" y="1511363"/>
                </a:moveTo>
                <a:lnTo>
                  <a:pt x="390067" y="1510233"/>
                </a:lnTo>
                <a:lnTo>
                  <a:pt x="388200" y="1508379"/>
                </a:lnTo>
                <a:lnTo>
                  <a:pt x="387083" y="1507909"/>
                </a:lnTo>
                <a:lnTo>
                  <a:pt x="384454" y="1507909"/>
                </a:lnTo>
                <a:lnTo>
                  <a:pt x="383336" y="1508379"/>
                </a:lnTo>
                <a:lnTo>
                  <a:pt x="381469" y="1510233"/>
                </a:lnTo>
                <a:lnTo>
                  <a:pt x="381000" y="1511363"/>
                </a:lnTo>
                <a:lnTo>
                  <a:pt x="381000" y="1513992"/>
                </a:lnTo>
                <a:lnTo>
                  <a:pt x="381469" y="1515110"/>
                </a:lnTo>
                <a:lnTo>
                  <a:pt x="383336" y="1516976"/>
                </a:lnTo>
                <a:lnTo>
                  <a:pt x="384454" y="1517434"/>
                </a:lnTo>
                <a:lnTo>
                  <a:pt x="387083" y="1517434"/>
                </a:lnTo>
                <a:lnTo>
                  <a:pt x="388200" y="1516976"/>
                </a:lnTo>
                <a:lnTo>
                  <a:pt x="390067" y="1515110"/>
                </a:lnTo>
                <a:lnTo>
                  <a:pt x="390525" y="1513992"/>
                </a:lnTo>
                <a:lnTo>
                  <a:pt x="390525" y="1511363"/>
                </a:lnTo>
                <a:close/>
              </a:path>
              <a:path w="3248025" h="2271395">
                <a:moveTo>
                  <a:pt x="390525" y="757402"/>
                </a:moveTo>
                <a:lnTo>
                  <a:pt x="390067" y="756285"/>
                </a:lnTo>
                <a:lnTo>
                  <a:pt x="388200" y="754418"/>
                </a:lnTo>
                <a:lnTo>
                  <a:pt x="387083" y="753960"/>
                </a:lnTo>
                <a:lnTo>
                  <a:pt x="384454" y="753960"/>
                </a:lnTo>
                <a:lnTo>
                  <a:pt x="383336" y="754418"/>
                </a:lnTo>
                <a:lnTo>
                  <a:pt x="381469" y="756285"/>
                </a:lnTo>
                <a:lnTo>
                  <a:pt x="381000" y="757402"/>
                </a:lnTo>
                <a:lnTo>
                  <a:pt x="381000" y="760031"/>
                </a:lnTo>
                <a:lnTo>
                  <a:pt x="381469" y="761149"/>
                </a:lnTo>
                <a:lnTo>
                  <a:pt x="383336" y="763016"/>
                </a:lnTo>
                <a:lnTo>
                  <a:pt x="384454" y="763485"/>
                </a:lnTo>
                <a:lnTo>
                  <a:pt x="387083" y="763485"/>
                </a:lnTo>
                <a:lnTo>
                  <a:pt x="388200" y="763016"/>
                </a:lnTo>
                <a:lnTo>
                  <a:pt x="390067" y="761149"/>
                </a:lnTo>
                <a:lnTo>
                  <a:pt x="390525" y="760031"/>
                </a:lnTo>
                <a:lnTo>
                  <a:pt x="390525" y="757402"/>
                </a:lnTo>
                <a:close/>
              </a:path>
              <a:path w="3248025" h="2271395">
                <a:moveTo>
                  <a:pt x="390525" y="3441"/>
                </a:moveTo>
                <a:lnTo>
                  <a:pt x="390067" y="2324"/>
                </a:lnTo>
                <a:lnTo>
                  <a:pt x="388200" y="457"/>
                </a:lnTo>
                <a:lnTo>
                  <a:pt x="387083" y="0"/>
                </a:lnTo>
                <a:lnTo>
                  <a:pt x="384454" y="0"/>
                </a:lnTo>
                <a:lnTo>
                  <a:pt x="383336" y="457"/>
                </a:lnTo>
                <a:lnTo>
                  <a:pt x="381469" y="2324"/>
                </a:lnTo>
                <a:lnTo>
                  <a:pt x="381000" y="3441"/>
                </a:lnTo>
                <a:lnTo>
                  <a:pt x="381000" y="6070"/>
                </a:lnTo>
                <a:lnTo>
                  <a:pt x="381469" y="7200"/>
                </a:lnTo>
                <a:lnTo>
                  <a:pt x="383336" y="9055"/>
                </a:lnTo>
                <a:lnTo>
                  <a:pt x="384454" y="9525"/>
                </a:lnTo>
                <a:lnTo>
                  <a:pt x="387083" y="9525"/>
                </a:lnTo>
                <a:lnTo>
                  <a:pt x="388200" y="9055"/>
                </a:lnTo>
                <a:lnTo>
                  <a:pt x="390067" y="7200"/>
                </a:lnTo>
                <a:lnTo>
                  <a:pt x="390525" y="6070"/>
                </a:lnTo>
                <a:lnTo>
                  <a:pt x="390525" y="3441"/>
                </a:lnTo>
                <a:close/>
              </a:path>
              <a:path w="3248025" h="2271395">
                <a:moveTo>
                  <a:pt x="438150" y="2265311"/>
                </a:moveTo>
                <a:lnTo>
                  <a:pt x="437692" y="2264194"/>
                </a:lnTo>
                <a:lnTo>
                  <a:pt x="435825" y="2262327"/>
                </a:lnTo>
                <a:lnTo>
                  <a:pt x="434708" y="2261870"/>
                </a:lnTo>
                <a:lnTo>
                  <a:pt x="432079" y="2261870"/>
                </a:lnTo>
                <a:lnTo>
                  <a:pt x="430961" y="2262327"/>
                </a:lnTo>
                <a:lnTo>
                  <a:pt x="429094" y="2264194"/>
                </a:lnTo>
                <a:lnTo>
                  <a:pt x="428625" y="2265311"/>
                </a:lnTo>
                <a:lnTo>
                  <a:pt x="428625" y="2267940"/>
                </a:lnTo>
                <a:lnTo>
                  <a:pt x="429094" y="2269071"/>
                </a:lnTo>
                <a:lnTo>
                  <a:pt x="430961" y="2270925"/>
                </a:lnTo>
                <a:lnTo>
                  <a:pt x="432079" y="2271395"/>
                </a:lnTo>
                <a:lnTo>
                  <a:pt x="434708" y="2271395"/>
                </a:lnTo>
                <a:lnTo>
                  <a:pt x="435825" y="2270925"/>
                </a:lnTo>
                <a:lnTo>
                  <a:pt x="437692" y="2269071"/>
                </a:lnTo>
                <a:lnTo>
                  <a:pt x="438150" y="2267940"/>
                </a:lnTo>
                <a:lnTo>
                  <a:pt x="438150" y="2265311"/>
                </a:lnTo>
                <a:close/>
              </a:path>
              <a:path w="3248025" h="2271395">
                <a:moveTo>
                  <a:pt x="438150" y="1511363"/>
                </a:moveTo>
                <a:lnTo>
                  <a:pt x="437692" y="1510233"/>
                </a:lnTo>
                <a:lnTo>
                  <a:pt x="435825" y="1508379"/>
                </a:lnTo>
                <a:lnTo>
                  <a:pt x="434708" y="1507909"/>
                </a:lnTo>
                <a:lnTo>
                  <a:pt x="432079" y="1507909"/>
                </a:lnTo>
                <a:lnTo>
                  <a:pt x="430961" y="1508379"/>
                </a:lnTo>
                <a:lnTo>
                  <a:pt x="429094" y="1510233"/>
                </a:lnTo>
                <a:lnTo>
                  <a:pt x="428625" y="1511363"/>
                </a:lnTo>
                <a:lnTo>
                  <a:pt x="428625" y="1513992"/>
                </a:lnTo>
                <a:lnTo>
                  <a:pt x="429094" y="1515110"/>
                </a:lnTo>
                <a:lnTo>
                  <a:pt x="430961" y="1516976"/>
                </a:lnTo>
                <a:lnTo>
                  <a:pt x="432079" y="1517434"/>
                </a:lnTo>
                <a:lnTo>
                  <a:pt x="434708" y="1517434"/>
                </a:lnTo>
                <a:lnTo>
                  <a:pt x="435825" y="1516976"/>
                </a:lnTo>
                <a:lnTo>
                  <a:pt x="437692" y="1515110"/>
                </a:lnTo>
                <a:lnTo>
                  <a:pt x="438150" y="1513992"/>
                </a:lnTo>
                <a:lnTo>
                  <a:pt x="438150" y="1511363"/>
                </a:lnTo>
                <a:close/>
              </a:path>
              <a:path w="3248025" h="2271395">
                <a:moveTo>
                  <a:pt x="438150" y="757402"/>
                </a:moveTo>
                <a:lnTo>
                  <a:pt x="437692" y="756285"/>
                </a:lnTo>
                <a:lnTo>
                  <a:pt x="435825" y="754418"/>
                </a:lnTo>
                <a:lnTo>
                  <a:pt x="434708" y="753960"/>
                </a:lnTo>
                <a:lnTo>
                  <a:pt x="432079" y="753960"/>
                </a:lnTo>
                <a:lnTo>
                  <a:pt x="430961" y="754418"/>
                </a:lnTo>
                <a:lnTo>
                  <a:pt x="429094" y="756285"/>
                </a:lnTo>
                <a:lnTo>
                  <a:pt x="428625" y="757402"/>
                </a:lnTo>
                <a:lnTo>
                  <a:pt x="428625" y="760031"/>
                </a:lnTo>
                <a:lnTo>
                  <a:pt x="429094" y="761149"/>
                </a:lnTo>
                <a:lnTo>
                  <a:pt x="430961" y="763016"/>
                </a:lnTo>
                <a:lnTo>
                  <a:pt x="432079" y="763485"/>
                </a:lnTo>
                <a:lnTo>
                  <a:pt x="434708" y="763485"/>
                </a:lnTo>
                <a:lnTo>
                  <a:pt x="435825" y="763016"/>
                </a:lnTo>
                <a:lnTo>
                  <a:pt x="437692" y="761149"/>
                </a:lnTo>
                <a:lnTo>
                  <a:pt x="438150" y="760031"/>
                </a:lnTo>
                <a:lnTo>
                  <a:pt x="438150" y="757402"/>
                </a:lnTo>
                <a:close/>
              </a:path>
              <a:path w="3248025" h="2271395">
                <a:moveTo>
                  <a:pt x="438150" y="3441"/>
                </a:moveTo>
                <a:lnTo>
                  <a:pt x="437692" y="2324"/>
                </a:lnTo>
                <a:lnTo>
                  <a:pt x="435825" y="457"/>
                </a:lnTo>
                <a:lnTo>
                  <a:pt x="434708" y="0"/>
                </a:lnTo>
                <a:lnTo>
                  <a:pt x="432079" y="0"/>
                </a:lnTo>
                <a:lnTo>
                  <a:pt x="430961" y="457"/>
                </a:lnTo>
                <a:lnTo>
                  <a:pt x="429094" y="2324"/>
                </a:lnTo>
                <a:lnTo>
                  <a:pt x="428625" y="3441"/>
                </a:lnTo>
                <a:lnTo>
                  <a:pt x="428625" y="6070"/>
                </a:lnTo>
                <a:lnTo>
                  <a:pt x="429094" y="7200"/>
                </a:lnTo>
                <a:lnTo>
                  <a:pt x="430961" y="9055"/>
                </a:lnTo>
                <a:lnTo>
                  <a:pt x="432079" y="9525"/>
                </a:lnTo>
                <a:lnTo>
                  <a:pt x="434708" y="9525"/>
                </a:lnTo>
                <a:lnTo>
                  <a:pt x="435825" y="9055"/>
                </a:lnTo>
                <a:lnTo>
                  <a:pt x="437692" y="7200"/>
                </a:lnTo>
                <a:lnTo>
                  <a:pt x="438150" y="6070"/>
                </a:lnTo>
                <a:lnTo>
                  <a:pt x="438150" y="3441"/>
                </a:lnTo>
                <a:close/>
              </a:path>
              <a:path w="3248025" h="2271395">
                <a:moveTo>
                  <a:pt x="485775" y="2265311"/>
                </a:moveTo>
                <a:lnTo>
                  <a:pt x="485317" y="2264194"/>
                </a:lnTo>
                <a:lnTo>
                  <a:pt x="483450" y="2262327"/>
                </a:lnTo>
                <a:lnTo>
                  <a:pt x="482333" y="2261870"/>
                </a:lnTo>
                <a:lnTo>
                  <a:pt x="479704" y="2261870"/>
                </a:lnTo>
                <a:lnTo>
                  <a:pt x="478586" y="2262327"/>
                </a:lnTo>
                <a:lnTo>
                  <a:pt x="476719" y="2264194"/>
                </a:lnTo>
                <a:lnTo>
                  <a:pt x="476250" y="2265311"/>
                </a:lnTo>
                <a:lnTo>
                  <a:pt x="476250" y="2267940"/>
                </a:lnTo>
                <a:lnTo>
                  <a:pt x="476719" y="2269071"/>
                </a:lnTo>
                <a:lnTo>
                  <a:pt x="478586" y="2270925"/>
                </a:lnTo>
                <a:lnTo>
                  <a:pt x="479704" y="2271395"/>
                </a:lnTo>
                <a:lnTo>
                  <a:pt x="482333" y="2271395"/>
                </a:lnTo>
                <a:lnTo>
                  <a:pt x="483450" y="2270925"/>
                </a:lnTo>
                <a:lnTo>
                  <a:pt x="485317" y="2269071"/>
                </a:lnTo>
                <a:lnTo>
                  <a:pt x="485775" y="2267940"/>
                </a:lnTo>
                <a:lnTo>
                  <a:pt x="485775" y="2265311"/>
                </a:lnTo>
                <a:close/>
              </a:path>
              <a:path w="3248025" h="2271395">
                <a:moveTo>
                  <a:pt x="485775" y="1511363"/>
                </a:moveTo>
                <a:lnTo>
                  <a:pt x="485317" y="1510233"/>
                </a:lnTo>
                <a:lnTo>
                  <a:pt x="483450" y="1508379"/>
                </a:lnTo>
                <a:lnTo>
                  <a:pt x="482333" y="1507909"/>
                </a:lnTo>
                <a:lnTo>
                  <a:pt x="479704" y="1507909"/>
                </a:lnTo>
                <a:lnTo>
                  <a:pt x="478586" y="1508379"/>
                </a:lnTo>
                <a:lnTo>
                  <a:pt x="476719" y="1510233"/>
                </a:lnTo>
                <a:lnTo>
                  <a:pt x="476250" y="1511363"/>
                </a:lnTo>
                <a:lnTo>
                  <a:pt x="476250" y="1513992"/>
                </a:lnTo>
                <a:lnTo>
                  <a:pt x="476719" y="1515110"/>
                </a:lnTo>
                <a:lnTo>
                  <a:pt x="478586" y="1516976"/>
                </a:lnTo>
                <a:lnTo>
                  <a:pt x="479704" y="1517434"/>
                </a:lnTo>
                <a:lnTo>
                  <a:pt x="482333" y="1517434"/>
                </a:lnTo>
                <a:lnTo>
                  <a:pt x="483450" y="1516976"/>
                </a:lnTo>
                <a:lnTo>
                  <a:pt x="485317" y="1515110"/>
                </a:lnTo>
                <a:lnTo>
                  <a:pt x="485775" y="1513992"/>
                </a:lnTo>
                <a:lnTo>
                  <a:pt x="485775" y="1511363"/>
                </a:lnTo>
                <a:close/>
              </a:path>
              <a:path w="3248025" h="2271395">
                <a:moveTo>
                  <a:pt x="485775" y="757402"/>
                </a:moveTo>
                <a:lnTo>
                  <a:pt x="485317" y="756285"/>
                </a:lnTo>
                <a:lnTo>
                  <a:pt x="483450" y="754418"/>
                </a:lnTo>
                <a:lnTo>
                  <a:pt x="482333" y="753960"/>
                </a:lnTo>
                <a:lnTo>
                  <a:pt x="479704" y="753960"/>
                </a:lnTo>
                <a:lnTo>
                  <a:pt x="478586" y="754418"/>
                </a:lnTo>
                <a:lnTo>
                  <a:pt x="476719" y="756285"/>
                </a:lnTo>
                <a:lnTo>
                  <a:pt x="476250" y="757402"/>
                </a:lnTo>
                <a:lnTo>
                  <a:pt x="476250" y="760031"/>
                </a:lnTo>
                <a:lnTo>
                  <a:pt x="476719" y="761149"/>
                </a:lnTo>
                <a:lnTo>
                  <a:pt x="478586" y="763016"/>
                </a:lnTo>
                <a:lnTo>
                  <a:pt x="479704" y="763485"/>
                </a:lnTo>
                <a:lnTo>
                  <a:pt x="482333" y="763485"/>
                </a:lnTo>
                <a:lnTo>
                  <a:pt x="483450" y="763016"/>
                </a:lnTo>
                <a:lnTo>
                  <a:pt x="485317" y="761149"/>
                </a:lnTo>
                <a:lnTo>
                  <a:pt x="485775" y="760031"/>
                </a:lnTo>
                <a:lnTo>
                  <a:pt x="485775" y="757402"/>
                </a:lnTo>
                <a:close/>
              </a:path>
              <a:path w="3248025" h="2271395">
                <a:moveTo>
                  <a:pt x="485775" y="3441"/>
                </a:moveTo>
                <a:lnTo>
                  <a:pt x="485317" y="2324"/>
                </a:lnTo>
                <a:lnTo>
                  <a:pt x="483450" y="457"/>
                </a:lnTo>
                <a:lnTo>
                  <a:pt x="482333" y="0"/>
                </a:lnTo>
                <a:lnTo>
                  <a:pt x="479704" y="0"/>
                </a:lnTo>
                <a:lnTo>
                  <a:pt x="478586" y="457"/>
                </a:lnTo>
                <a:lnTo>
                  <a:pt x="476719" y="2324"/>
                </a:lnTo>
                <a:lnTo>
                  <a:pt x="476250" y="3441"/>
                </a:lnTo>
                <a:lnTo>
                  <a:pt x="476250" y="6070"/>
                </a:lnTo>
                <a:lnTo>
                  <a:pt x="476719" y="7200"/>
                </a:lnTo>
                <a:lnTo>
                  <a:pt x="478586" y="9055"/>
                </a:lnTo>
                <a:lnTo>
                  <a:pt x="479704" y="9525"/>
                </a:lnTo>
                <a:lnTo>
                  <a:pt x="482333" y="9525"/>
                </a:lnTo>
                <a:lnTo>
                  <a:pt x="483450" y="9055"/>
                </a:lnTo>
                <a:lnTo>
                  <a:pt x="485317" y="7200"/>
                </a:lnTo>
                <a:lnTo>
                  <a:pt x="485775" y="6070"/>
                </a:lnTo>
                <a:lnTo>
                  <a:pt x="485775" y="3441"/>
                </a:lnTo>
                <a:close/>
              </a:path>
              <a:path w="3248025" h="2271395">
                <a:moveTo>
                  <a:pt x="533400" y="2265311"/>
                </a:moveTo>
                <a:lnTo>
                  <a:pt x="532942" y="2264194"/>
                </a:lnTo>
                <a:lnTo>
                  <a:pt x="531075" y="2262327"/>
                </a:lnTo>
                <a:lnTo>
                  <a:pt x="529958" y="2261870"/>
                </a:lnTo>
                <a:lnTo>
                  <a:pt x="527329" y="2261870"/>
                </a:lnTo>
                <a:lnTo>
                  <a:pt x="526211" y="2262327"/>
                </a:lnTo>
                <a:lnTo>
                  <a:pt x="524344" y="2264194"/>
                </a:lnTo>
                <a:lnTo>
                  <a:pt x="523875" y="2265311"/>
                </a:lnTo>
                <a:lnTo>
                  <a:pt x="523875" y="2267940"/>
                </a:lnTo>
                <a:lnTo>
                  <a:pt x="524344" y="2269071"/>
                </a:lnTo>
                <a:lnTo>
                  <a:pt x="526211" y="2270925"/>
                </a:lnTo>
                <a:lnTo>
                  <a:pt x="527329" y="2271395"/>
                </a:lnTo>
                <a:lnTo>
                  <a:pt x="529958" y="2271395"/>
                </a:lnTo>
                <a:lnTo>
                  <a:pt x="531075" y="2270925"/>
                </a:lnTo>
                <a:lnTo>
                  <a:pt x="532942" y="2269071"/>
                </a:lnTo>
                <a:lnTo>
                  <a:pt x="533400" y="2267940"/>
                </a:lnTo>
                <a:lnTo>
                  <a:pt x="533400" y="2265311"/>
                </a:lnTo>
                <a:close/>
              </a:path>
              <a:path w="3248025" h="2271395">
                <a:moveTo>
                  <a:pt x="533400" y="1511363"/>
                </a:moveTo>
                <a:lnTo>
                  <a:pt x="532942" y="1510233"/>
                </a:lnTo>
                <a:lnTo>
                  <a:pt x="531075" y="1508379"/>
                </a:lnTo>
                <a:lnTo>
                  <a:pt x="529958" y="1507909"/>
                </a:lnTo>
                <a:lnTo>
                  <a:pt x="527329" y="1507909"/>
                </a:lnTo>
                <a:lnTo>
                  <a:pt x="526211" y="1508379"/>
                </a:lnTo>
                <a:lnTo>
                  <a:pt x="524344" y="1510233"/>
                </a:lnTo>
                <a:lnTo>
                  <a:pt x="523875" y="1511363"/>
                </a:lnTo>
                <a:lnTo>
                  <a:pt x="523875" y="1513992"/>
                </a:lnTo>
                <a:lnTo>
                  <a:pt x="524344" y="1515110"/>
                </a:lnTo>
                <a:lnTo>
                  <a:pt x="526211" y="1516976"/>
                </a:lnTo>
                <a:lnTo>
                  <a:pt x="527329" y="1517434"/>
                </a:lnTo>
                <a:lnTo>
                  <a:pt x="529958" y="1517434"/>
                </a:lnTo>
                <a:lnTo>
                  <a:pt x="531075" y="1516976"/>
                </a:lnTo>
                <a:lnTo>
                  <a:pt x="532942" y="1515110"/>
                </a:lnTo>
                <a:lnTo>
                  <a:pt x="533400" y="1513992"/>
                </a:lnTo>
                <a:lnTo>
                  <a:pt x="533400" y="1511363"/>
                </a:lnTo>
                <a:close/>
              </a:path>
              <a:path w="3248025" h="2271395">
                <a:moveTo>
                  <a:pt x="533400" y="757402"/>
                </a:moveTo>
                <a:lnTo>
                  <a:pt x="532942" y="756285"/>
                </a:lnTo>
                <a:lnTo>
                  <a:pt x="531075" y="754418"/>
                </a:lnTo>
                <a:lnTo>
                  <a:pt x="529958" y="753960"/>
                </a:lnTo>
                <a:lnTo>
                  <a:pt x="527329" y="753960"/>
                </a:lnTo>
                <a:lnTo>
                  <a:pt x="526211" y="754418"/>
                </a:lnTo>
                <a:lnTo>
                  <a:pt x="524344" y="756285"/>
                </a:lnTo>
                <a:lnTo>
                  <a:pt x="523875" y="757402"/>
                </a:lnTo>
                <a:lnTo>
                  <a:pt x="523875" y="760031"/>
                </a:lnTo>
                <a:lnTo>
                  <a:pt x="524344" y="761149"/>
                </a:lnTo>
                <a:lnTo>
                  <a:pt x="526211" y="763016"/>
                </a:lnTo>
                <a:lnTo>
                  <a:pt x="527329" y="763485"/>
                </a:lnTo>
                <a:lnTo>
                  <a:pt x="529958" y="763485"/>
                </a:lnTo>
                <a:lnTo>
                  <a:pt x="531075" y="763016"/>
                </a:lnTo>
                <a:lnTo>
                  <a:pt x="532942" y="761149"/>
                </a:lnTo>
                <a:lnTo>
                  <a:pt x="533400" y="760031"/>
                </a:lnTo>
                <a:lnTo>
                  <a:pt x="533400" y="757402"/>
                </a:lnTo>
                <a:close/>
              </a:path>
              <a:path w="3248025" h="2271395">
                <a:moveTo>
                  <a:pt x="533400" y="3441"/>
                </a:moveTo>
                <a:lnTo>
                  <a:pt x="532942" y="2324"/>
                </a:lnTo>
                <a:lnTo>
                  <a:pt x="531075" y="457"/>
                </a:lnTo>
                <a:lnTo>
                  <a:pt x="529958" y="0"/>
                </a:lnTo>
                <a:lnTo>
                  <a:pt x="527329" y="0"/>
                </a:lnTo>
                <a:lnTo>
                  <a:pt x="526211" y="457"/>
                </a:lnTo>
                <a:lnTo>
                  <a:pt x="524344" y="2324"/>
                </a:lnTo>
                <a:lnTo>
                  <a:pt x="523875" y="3441"/>
                </a:lnTo>
                <a:lnTo>
                  <a:pt x="523875" y="6070"/>
                </a:lnTo>
                <a:lnTo>
                  <a:pt x="524344" y="7200"/>
                </a:lnTo>
                <a:lnTo>
                  <a:pt x="526211" y="9055"/>
                </a:lnTo>
                <a:lnTo>
                  <a:pt x="527329" y="9525"/>
                </a:lnTo>
                <a:lnTo>
                  <a:pt x="529958" y="9525"/>
                </a:lnTo>
                <a:lnTo>
                  <a:pt x="531075" y="9055"/>
                </a:lnTo>
                <a:lnTo>
                  <a:pt x="532942" y="7200"/>
                </a:lnTo>
                <a:lnTo>
                  <a:pt x="533400" y="6070"/>
                </a:lnTo>
                <a:lnTo>
                  <a:pt x="533400" y="3441"/>
                </a:lnTo>
                <a:close/>
              </a:path>
              <a:path w="3248025" h="2271395">
                <a:moveTo>
                  <a:pt x="581025" y="2265311"/>
                </a:moveTo>
                <a:lnTo>
                  <a:pt x="580567" y="2264194"/>
                </a:lnTo>
                <a:lnTo>
                  <a:pt x="578700" y="2262327"/>
                </a:lnTo>
                <a:lnTo>
                  <a:pt x="577583" y="2261870"/>
                </a:lnTo>
                <a:lnTo>
                  <a:pt x="574954" y="2261870"/>
                </a:lnTo>
                <a:lnTo>
                  <a:pt x="573836" y="2262327"/>
                </a:lnTo>
                <a:lnTo>
                  <a:pt x="571969" y="2264194"/>
                </a:lnTo>
                <a:lnTo>
                  <a:pt x="571500" y="2265311"/>
                </a:lnTo>
                <a:lnTo>
                  <a:pt x="571500" y="2267940"/>
                </a:lnTo>
                <a:lnTo>
                  <a:pt x="571969" y="2269071"/>
                </a:lnTo>
                <a:lnTo>
                  <a:pt x="573836" y="2270925"/>
                </a:lnTo>
                <a:lnTo>
                  <a:pt x="574954" y="2271395"/>
                </a:lnTo>
                <a:lnTo>
                  <a:pt x="577583" y="2271395"/>
                </a:lnTo>
                <a:lnTo>
                  <a:pt x="578700" y="2270925"/>
                </a:lnTo>
                <a:lnTo>
                  <a:pt x="580567" y="2269071"/>
                </a:lnTo>
                <a:lnTo>
                  <a:pt x="581025" y="2267940"/>
                </a:lnTo>
                <a:lnTo>
                  <a:pt x="581025" y="2265311"/>
                </a:lnTo>
                <a:close/>
              </a:path>
              <a:path w="3248025" h="2271395">
                <a:moveTo>
                  <a:pt x="581025" y="1511363"/>
                </a:moveTo>
                <a:lnTo>
                  <a:pt x="580567" y="1510233"/>
                </a:lnTo>
                <a:lnTo>
                  <a:pt x="578700" y="1508379"/>
                </a:lnTo>
                <a:lnTo>
                  <a:pt x="577583" y="1507909"/>
                </a:lnTo>
                <a:lnTo>
                  <a:pt x="574954" y="1507909"/>
                </a:lnTo>
                <a:lnTo>
                  <a:pt x="573836" y="1508379"/>
                </a:lnTo>
                <a:lnTo>
                  <a:pt x="571969" y="1510233"/>
                </a:lnTo>
                <a:lnTo>
                  <a:pt x="571500" y="1511363"/>
                </a:lnTo>
                <a:lnTo>
                  <a:pt x="571500" y="1513992"/>
                </a:lnTo>
                <a:lnTo>
                  <a:pt x="571969" y="1515110"/>
                </a:lnTo>
                <a:lnTo>
                  <a:pt x="573836" y="1516976"/>
                </a:lnTo>
                <a:lnTo>
                  <a:pt x="574954" y="1517434"/>
                </a:lnTo>
                <a:lnTo>
                  <a:pt x="577583" y="1517434"/>
                </a:lnTo>
                <a:lnTo>
                  <a:pt x="578700" y="1516976"/>
                </a:lnTo>
                <a:lnTo>
                  <a:pt x="580567" y="1515110"/>
                </a:lnTo>
                <a:lnTo>
                  <a:pt x="581025" y="1513992"/>
                </a:lnTo>
                <a:lnTo>
                  <a:pt x="581025" y="1511363"/>
                </a:lnTo>
                <a:close/>
              </a:path>
              <a:path w="3248025" h="2271395">
                <a:moveTo>
                  <a:pt x="581025" y="757402"/>
                </a:moveTo>
                <a:lnTo>
                  <a:pt x="580567" y="756285"/>
                </a:lnTo>
                <a:lnTo>
                  <a:pt x="578700" y="754418"/>
                </a:lnTo>
                <a:lnTo>
                  <a:pt x="577583" y="753960"/>
                </a:lnTo>
                <a:lnTo>
                  <a:pt x="574954" y="753960"/>
                </a:lnTo>
                <a:lnTo>
                  <a:pt x="573836" y="754418"/>
                </a:lnTo>
                <a:lnTo>
                  <a:pt x="571969" y="756285"/>
                </a:lnTo>
                <a:lnTo>
                  <a:pt x="571500" y="757402"/>
                </a:lnTo>
                <a:lnTo>
                  <a:pt x="571500" y="760031"/>
                </a:lnTo>
                <a:lnTo>
                  <a:pt x="571969" y="761149"/>
                </a:lnTo>
                <a:lnTo>
                  <a:pt x="573836" y="763016"/>
                </a:lnTo>
                <a:lnTo>
                  <a:pt x="574954" y="763485"/>
                </a:lnTo>
                <a:lnTo>
                  <a:pt x="577583" y="763485"/>
                </a:lnTo>
                <a:lnTo>
                  <a:pt x="578700" y="763016"/>
                </a:lnTo>
                <a:lnTo>
                  <a:pt x="580567" y="761149"/>
                </a:lnTo>
                <a:lnTo>
                  <a:pt x="581025" y="760031"/>
                </a:lnTo>
                <a:lnTo>
                  <a:pt x="581025" y="757402"/>
                </a:lnTo>
                <a:close/>
              </a:path>
              <a:path w="3248025" h="2271395">
                <a:moveTo>
                  <a:pt x="581025" y="3441"/>
                </a:moveTo>
                <a:lnTo>
                  <a:pt x="580567" y="2324"/>
                </a:lnTo>
                <a:lnTo>
                  <a:pt x="578700" y="457"/>
                </a:lnTo>
                <a:lnTo>
                  <a:pt x="577583" y="0"/>
                </a:lnTo>
                <a:lnTo>
                  <a:pt x="574954" y="0"/>
                </a:lnTo>
                <a:lnTo>
                  <a:pt x="573836" y="457"/>
                </a:lnTo>
                <a:lnTo>
                  <a:pt x="571969" y="2324"/>
                </a:lnTo>
                <a:lnTo>
                  <a:pt x="571500" y="3441"/>
                </a:lnTo>
                <a:lnTo>
                  <a:pt x="571500" y="6070"/>
                </a:lnTo>
                <a:lnTo>
                  <a:pt x="571969" y="7200"/>
                </a:lnTo>
                <a:lnTo>
                  <a:pt x="573836" y="9055"/>
                </a:lnTo>
                <a:lnTo>
                  <a:pt x="574954" y="9525"/>
                </a:lnTo>
                <a:lnTo>
                  <a:pt x="577583" y="9525"/>
                </a:lnTo>
                <a:lnTo>
                  <a:pt x="578700" y="9055"/>
                </a:lnTo>
                <a:lnTo>
                  <a:pt x="580567" y="7200"/>
                </a:lnTo>
                <a:lnTo>
                  <a:pt x="581025" y="6070"/>
                </a:lnTo>
                <a:lnTo>
                  <a:pt x="581025" y="3441"/>
                </a:lnTo>
                <a:close/>
              </a:path>
              <a:path w="3248025" h="2271395">
                <a:moveTo>
                  <a:pt x="628650" y="2265311"/>
                </a:moveTo>
                <a:lnTo>
                  <a:pt x="628192" y="2264194"/>
                </a:lnTo>
                <a:lnTo>
                  <a:pt x="626325" y="2262327"/>
                </a:lnTo>
                <a:lnTo>
                  <a:pt x="625208" y="2261870"/>
                </a:lnTo>
                <a:lnTo>
                  <a:pt x="622579" y="2261870"/>
                </a:lnTo>
                <a:lnTo>
                  <a:pt x="621461" y="2262327"/>
                </a:lnTo>
                <a:lnTo>
                  <a:pt x="619594" y="2264194"/>
                </a:lnTo>
                <a:lnTo>
                  <a:pt x="619125" y="2265311"/>
                </a:lnTo>
                <a:lnTo>
                  <a:pt x="619125" y="2267940"/>
                </a:lnTo>
                <a:lnTo>
                  <a:pt x="619594" y="2269071"/>
                </a:lnTo>
                <a:lnTo>
                  <a:pt x="621461" y="2270925"/>
                </a:lnTo>
                <a:lnTo>
                  <a:pt x="622579" y="2271395"/>
                </a:lnTo>
                <a:lnTo>
                  <a:pt x="625208" y="2271395"/>
                </a:lnTo>
                <a:lnTo>
                  <a:pt x="626325" y="2270925"/>
                </a:lnTo>
                <a:lnTo>
                  <a:pt x="628192" y="2269071"/>
                </a:lnTo>
                <a:lnTo>
                  <a:pt x="628650" y="2267940"/>
                </a:lnTo>
                <a:lnTo>
                  <a:pt x="628650" y="2265311"/>
                </a:lnTo>
                <a:close/>
              </a:path>
              <a:path w="3248025" h="2271395">
                <a:moveTo>
                  <a:pt x="628650" y="1511363"/>
                </a:moveTo>
                <a:lnTo>
                  <a:pt x="628192" y="1510233"/>
                </a:lnTo>
                <a:lnTo>
                  <a:pt x="626325" y="1508379"/>
                </a:lnTo>
                <a:lnTo>
                  <a:pt x="625208" y="1507909"/>
                </a:lnTo>
                <a:lnTo>
                  <a:pt x="622579" y="1507909"/>
                </a:lnTo>
                <a:lnTo>
                  <a:pt x="621461" y="1508379"/>
                </a:lnTo>
                <a:lnTo>
                  <a:pt x="619594" y="1510233"/>
                </a:lnTo>
                <a:lnTo>
                  <a:pt x="619125" y="1511363"/>
                </a:lnTo>
                <a:lnTo>
                  <a:pt x="619125" y="1513992"/>
                </a:lnTo>
                <a:lnTo>
                  <a:pt x="619594" y="1515110"/>
                </a:lnTo>
                <a:lnTo>
                  <a:pt x="621461" y="1516976"/>
                </a:lnTo>
                <a:lnTo>
                  <a:pt x="622579" y="1517434"/>
                </a:lnTo>
                <a:lnTo>
                  <a:pt x="625208" y="1517434"/>
                </a:lnTo>
                <a:lnTo>
                  <a:pt x="626325" y="1516976"/>
                </a:lnTo>
                <a:lnTo>
                  <a:pt x="628192" y="1515110"/>
                </a:lnTo>
                <a:lnTo>
                  <a:pt x="628650" y="1513992"/>
                </a:lnTo>
                <a:lnTo>
                  <a:pt x="628650" y="1511363"/>
                </a:lnTo>
                <a:close/>
              </a:path>
              <a:path w="3248025" h="2271395">
                <a:moveTo>
                  <a:pt x="628650" y="757402"/>
                </a:moveTo>
                <a:lnTo>
                  <a:pt x="628192" y="756285"/>
                </a:lnTo>
                <a:lnTo>
                  <a:pt x="626325" y="754418"/>
                </a:lnTo>
                <a:lnTo>
                  <a:pt x="625208" y="753960"/>
                </a:lnTo>
                <a:lnTo>
                  <a:pt x="622579" y="753960"/>
                </a:lnTo>
                <a:lnTo>
                  <a:pt x="621461" y="754418"/>
                </a:lnTo>
                <a:lnTo>
                  <a:pt x="619594" y="756285"/>
                </a:lnTo>
                <a:lnTo>
                  <a:pt x="619125" y="757402"/>
                </a:lnTo>
                <a:lnTo>
                  <a:pt x="619125" y="760031"/>
                </a:lnTo>
                <a:lnTo>
                  <a:pt x="619594" y="761149"/>
                </a:lnTo>
                <a:lnTo>
                  <a:pt x="621461" y="763016"/>
                </a:lnTo>
                <a:lnTo>
                  <a:pt x="622579" y="763485"/>
                </a:lnTo>
                <a:lnTo>
                  <a:pt x="625208" y="763485"/>
                </a:lnTo>
                <a:lnTo>
                  <a:pt x="626325" y="763016"/>
                </a:lnTo>
                <a:lnTo>
                  <a:pt x="628192" y="761149"/>
                </a:lnTo>
                <a:lnTo>
                  <a:pt x="628650" y="760031"/>
                </a:lnTo>
                <a:lnTo>
                  <a:pt x="628650" y="757402"/>
                </a:lnTo>
                <a:close/>
              </a:path>
              <a:path w="3248025" h="2271395">
                <a:moveTo>
                  <a:pt x="628650" y="3441"/>
                </a:moveTo>
                <a:lnTo>
                  <a:pt x="628192" y="2324"/>
                </a:lnTo>
                <a:lnTo>
                  <a:pt x="626325" y="457"/>
                </a:lnTo>
                <a:lnTo>
                  <a:pt x="625208" y="0"/>
                </a:lnTo>
                <a:lnTo>
                  <a:pt x="622579" y="0"/>
                </a:lnTo>
                <a:lnTo>
                  <a:pt x="621461" y="457"/>
                </a:lnTo>
                <a:lnTo>
                  <a:pt x="619594" y="2324"/>
                </a:lnTo>
                <a:lnTo>
                  <a:pt x="619125" y="3441"/>
                </a:lnTo>
                <a:lnTo>
                  <a:pt x="619125" y="6070"/>
                </a:lnTo>
                <a:lnTo>
                  <a:pt x="619594" y="7200"/>
                </a:lnTo>
                <a:lnTo>
                  <a:pt x="621461" y="9055"/>
                </a:lnTo>
                <a:lnTo>
                  <a:pt x="622579" y="9525"/>
                </a:lnTo>
                <a:lnTo>
                  <a:pt x="625208" y="9525"/>
                </a:lnTo>
                <a:lnTo>
                  <a:pt x="626325" y="9055"/>
                </a:lnTo>
                <a:lnTo>
                  <a:pt x="628192" y="7200"/>
                </a:lnTo>
                <a:lnTo>
                  <a:pt x="628650" y="6070"/>
                </a:lnTo>
                <a:lnTo>
                  <a:pt x="628650" y="3441"/>
                </a:lnTo>
                <a:close/>
              </a:path>
              <a:path w="3248025" h="2271395">
                <a:moveTo>
                  <a:pt x="676275" y="2265311"/>
                </a:moveTo>
                <a:lnTo>
                  <a:pt x="675817" y="2264194"/>
                </a:lnTo>
                <a:lnTo>
                  <a:pt x="673950" y="2262327"/>
                </a:lnTo>
                <a:lnTo>
                  <a:pt x="672833" y="2261870"/>
                </a:lnTo>
                <a:lnTo>
                  <a:pt x="670204" y="2261870"/>
                </a:lnTo>
                <a:lnTo>
                  <a:pt x="669086" y="2262327"/>
                </a:lnTo>
                <a:lnTo>
                  <a:pt x="667219" y="2264194"/>
                </a:lnTo>
                <a:lnTo>
                  <a:pt x="666750" y="2265311"/>
                </a:lnTo>
                <a:lnTo>
                  <a:pt x="666750" y="2267940"/>
                </a:lnTo>
                <a:lnTo>
                  <a:pt x="667219" y="2269071"/>
                </a:lnTo>
                <a:lnTo>
                  <a:pt x="669086" y="2270925"/>
                </a:lnTo>
                <a:lnTo>
                  <a:pt x="670204" y="2271395"/>
                </a:lnTo>
                <a:lnTo>
                  <a:pt x="672833" y="2271395"/>
                </a:lnTo>
                <a:lnTo>
                  <a:pt x="673950" y="2270925"/>
                </a:lnTo>
                <a:lnTo>
                  <a:pt x="675817" y="2269071"/>
                </a:lnTo>
                <a:lnTo>
                  <a:pt x="676275" y="2267940"/>
                </a:lnTo>
                <a:lnTo>
                  <a:pt x="676275" y="2265311"/>
                </a:lnTo>
                <a:close/>
              </a:path>
              <a:path w="3248025" h="2271395">
                <a:moveTo>
                  <a:pt x="676275" y="1511363"/>
                </a:moveTo>
                <a:lnTo>
                  <a:pt x="675817" y="1510233"/>
                </a:lnTo>
                <a:lnTo>
                  <a:pt x="673950" y="1508379"/>
                </a:lnTo>
                <a:lnTo>
                  <a:pt x="672833" y="1507909"/>
                </a:lnTo>
                <a:lnTo>
                  <a:pt x="670204" y="1507909"/>
                </a:lnTo>
                <a:lnTo>
                  <a:pt x="669086" y="1508379"/>
                </a:lnTo>
                <a:lnTo>
                  <a:pt x="667219" y="1510233"/>
                </a:lnTo>
                <a:lnTo>
                  <a:pt x="666750" y="1511363"/>
                </a:lnTo>
                <a:lnTo>
                  <a:pt x="666750" y="1513992"/>
                </a:lnTo>
                <a:lnTo>
                  <a:pt x="667219" y="1515110"/>
                </a:lnTo>
                <a:lnTo>
                  <a:pt x="669086" y="1516976"/>
                </a:lnTo>
                <a:lnTo>
                  <a:pt x="670204" y="1517434"/>
                </a:lnTo>
                <a:lnTo>
                  <a:pt x="672833" y="1517434"/>
                </a:lnTo>
                <a:lnTo>
                  <a:pt x="673950" y="1516976"/>
                </a:lnTo>
                <a:lnTo>
                  <a:pt x="675817" y="1515110"/>
                </a:lnTo>
                <a:lnTo>
                  <a:pt x="676275" y="1513992"/>
                </a:lnTo>
                <a:lnTo>
                  <a:pt x="676275" y="1511363"/>
                </a:lnTo>
                <a:close/>
              </a:path>
              <a:path w="3248025" h="2271395">
                <a:moveTo>
                  <a:pt x="676275" y="757402"/>
                </a:moveTo>
                <a:lnTo>
                  <a:pt x="675817" y="756285"/>
                </a:lnTo>
                <a:lnTo>
                  <a:pt x="673950" y="754418"/>
                </a:lnTo>
                <a:lnTo>
                  <a:pt x="672833" y="753960"/>
                </a:lnTo>
                <a:lnTo>
                  <a:pt x="670204" y="753960"/>
                </a:lnTo>
                <a:lnTo>
                  <a:pt x="669086" y="754418"/>
                </a:lnTo>
                <a:lnTo>
                  <a:pt x="667219" y="756285"/>
                </a:lnTo>
                <a:lnTo>
                  <a:pt x="666750" y="757402"/>
                </a:lnTo>
                <a:lnTo>
                  <a:pt x="666750" y="760031"/>
                </a:lnTo>
                <a:lnTo>
                  <a:pt x="667219" y="761149"/>
                </a:lnTo>
                <a:lnTo>
                  <a:pt x="669086" y="763016"/>
                </a:lnTo>
                <a:lnTo>
                  <a:pt x="670204" y="763485"/>
                </a:lnTo>
                <a:lnTo>
                  <a:pt x="672833" y="763485"/>
                </a:lnTo>
                <a:lnTo>
                  <a:pt x="673950" y="763016"/>
                </a:lnTo>
                <a:lnTo>
                  <a:pt x="675817" y="761149"/>
                </a:lnTo>
                <a:lnTo>
                  <a:pt x="676275" y="760031"/>
                </a:lnTo>
                <a:lnTo>
                  <a:pt x="676275" y="757402"/>
                </a:lnTo>
                <a:close/>
              </a:path>
              <a:path w="3248025" h="2271395">
                <a:moveTo>
                  <a:pt x="676275" y="3441"/>
                </a:moveTo>
                <a:lnTo>
                  <a:pt x="675817" y="2324"/>
                </a:lnTo>
                <a:lnTo>
                  <a:pt x="673950" y="457"/>
                </a:lnTo>
                <a:lnTo>
                  <a:pt x="672833" y="0"/>
                </a:lnTo>
                <a:lnTo>
                  <a:pt x="670204" y="0"/>
                </a:lnTo>
                <a:lnTo>
                  <a:pt x="669086" y="457"/>
                </a:lnTo>
                <a:lnTo>
                  <a:pt x="667219" y="2324"/>
                </a:lnTo>
                <a:lnTo>
                  <a:pt x="666750" y="3441"/>
                </a:lnTo>
                <a:lnTo>
                  <a:pt x="666750" y="6070"/>
                </a:lnTo>
                <a:lnTo>
                  <a:pt x="667219" y="7200"/>
                </a:lnTo>
                <a:lnTo>
                  <a:pt x="669086" y="9055"/>
                </a:lnTo>
                <a:lnTo>
                  <a:pt x="670204" y="9525"/>
                </a:lnTo>
                <a:lnTo>
                  <a:pt x="672833" y="9525"/>
                </a:lnTo>
                <a:lnTo>
                  <a:pt x="673950" y="9055"/>
                </a:lnTo>
                <a:lnTo>
                  <a:pt x="675817" y="7200"/>
                </a:lnTo>
                <a:lnTo>
                  <a:pt x="676275" y="6070"/>
                </a:lnTo>
                <a:lnTo>
                  <a:pt x="676275" y="3441"/>
                </a:lnTo>
                <a:close/>
              </a:path>
              <a:path w="3248025" h="2271395">
                <a:moveTo>
                  <a:pt x="723900" y="2265311"/>
                </a:moveTo>
                <a:lnTo>
                  <a:pt x="723442" y="2264194"/>
                </a:lnTo>
                <a:lnTo>
                  <a:pt x="721575" y="2262327"/>
                </a:lnTo>
                <a:lnTo>
                  <a:pt x="720458" y="2261870"/>
                </a:lnTo>
                <a:lnTo>
                  <a:pt x="717829" y="2261870"/>
                </a:lnTo>
                <a:lnTo>
                  <a:pt x="716711" y="2262327"/>
                </a:lnTo>
                <a:lnTo>
                  <a:pt x="714844" y="2264194"/>
                </a:lnTo>
                <a:lnTo>
                  <a:pt x="714375" y="2265311"/>
                </a:lnTo>
                <a:lnTo>
                  <a:pt x="714375" y="2267940"/>
                </a:lnTo>
                <a:lnTo>
                  <a:pt x="714844" y="2269071"/>
                </a:lnTo>
                <a:lnTo>
                  <a:pt x="716711" y="2270925"/>
                </a:lnTo>
                <a:lnTo>
                  <a:pt x="717829" y="2271395"/>
                </a:lnTo>
                <a:lnTo>
                  <a:pt x="720458" y="2271395"/>
                </a:lnTo>
                <a:lnTo>
                  <a:pt x="721575" y="2270925"/>
                </a:lnTo>
                <a:lnTo>
                  <a:pt x="723442" y="2269071"/>
                </a:lnTo>
                <a:lnTo>
                  <a:pt x="723900" y="2267940"/>
                </a:lnTo>
                <a:lnTo>
                  <a:pt x="723900" y="2265311"/>
                </a:lnTo>
                <a:close/>
              </a:path>
              <a:path w="3248025" h="2271395">
                <a:moveTo>
                  <a:pt x="723900" y="1511363"/>
                </a:moveTo>
                <a:lnTo>
                  <a:pt x="723442" y="1510233"/>
                </a:lnTo>
                <a:lnTo>
                  <a:pt x="721575" y="1508379"/>
                </a:lnTo>
                <a:lnTo>
                  <a:pt x="720458" y="1507909"/>
                </a:lnTo>
                <a:lnTo>
                  <a:pt x="717829" y="1507909"/>
                </a:lnTo>
                <a:lnTo>
                  <a:pt x="716711" y="1508379"/>
                </a:lnTo>
                <a:lnTo>
                  <a:pt x="714844" y="1510233"/>
                </a:lnTo>
                <a:lnTo>
                  <a:pt x="714375" y="1511363"/>
                </a:lnTo>
                <a:lnTo>
                  <a:pt x="714375" y="1513992"/>
                </a:lnTo>
                <a:lnTo>
                  <a:pt x="714844" y="1515110"/>
                </a:lnTo>
                <a:lnTo>
                  <a:pt x="716711" y="1516976"/>
                </a:lnTo>
                <a:lnTo>
                  <a:pt x="717829" y="1517434"/>
                </a:lnTo>
                <a:lnTo>
                  <a:pt x="720458" y="1517434"/>
                </a:lnTo>
                <a:lnTo>
                  <a:pt x="721575" y="1516976"/>
                </a:lnTo>
                <a:lnTo>
                  <a:pt x="723442" y="1515110"/>
                </a:lnTo>
                <a:lnTo>
                  <a:pt x="723900" y="1513992"/>
                </a:lnTo>
                <a:lnTo>
                  <a:pt x="723900" y="1511363"/>
                </a:lnTo>
                <a:close/>
              </a:path>
              <a:path w="3248025" h="2271395">
                <a:moveTo>
                  <a:pt x="723900" y="757402"/>
                </a:moveTo>
                <a:lnTo>
                  <a:pt x="723442" y="756285"/>
                </a:lnTo>
                <a:lnTo>
                  <a:pt x="721575" y="754418"/>
                </a:lnTo>
                <a:lnTo>
                  <a:pt x="720458" y="753960"/>
                </a:lnTo>
                <a:lnTo>
                  <a:pt x="717829" y="753960"/>
                </a:lnTo>
                <a:lnTo>
                  <a:pt x="716711" y="754418"/>
                </a:lnTo>
                <a:lnTo>
                  <a:pt x="714844" y="756285"/>
                </a:lnTo>
                <a:lnTo>
                  <a:pt x="714375" y="757402"/>
                </a:lnTo>
                <a:lnTo>
                  <a:pt x="714375" y="760031"/>
                </a:lnTo>
                <a:lnTo>
                  <a:pt x="714844" y="761149"/>
                </a:lnTo>
                <a:lnTo>
                  <a:pt x="716711" y="763016"/>
                </a:lnTo>
                <a:lnTo>
                  <a:pt x="717829" y="763485"/>
                </a:lnTo>
                <a:lnTo>
                  <a:pt x="720458" y="763485"/>
                </a:lnTo>
                <a:lnTo>
                  <a:pt x="721575" y="763016"/>
                </a:lnTo>
                <a:lnTo>
                  <a:pt x="723442" y="761149"/>
                </a:lnTo>
                <a:lnTo>
                  <a:pt x="723900" y="760031"/>
                </a:lnTo>
                <a:lnTo>
                  <a:pt x="723900" y="757402"/>
                </a:lnTo>
                <a:close/>
              </a:path>
              <a:path w="3248025" h="2271395">
                <a:moveTo>
                  <a:pt x="723900" y="3441"/>
                </a:moveTo>
                <a:lnTo>
                  <a:pt x="723442" y="2324"/>
                </a:lnTo>
                <a:lnTo>
                  <a:pt x="721575" y="457"/>
                </a:lnTo>
                <a:lnTo>
                  <a:pt x="720458" y="0"/>
                </a:lnTo>
                <a:lnTo>
                  <a:pt x="717829" y="0"/>
                </a:lnTo>
                <a:lnTo>
                  <a:pt x="716711" y="457"/>
                </a:lnTo>
                <a:lnTo>
                  <a:pt x="714844" y="2324"/>
                </a:lnTo>
                <a:lnTo>
                  <a:pt x="714375" y="3441"/>
                </a:lnTo>
                <a:lnTo>
                  <a:pt x="714375" y="6070"/>
                </a:lnTo>
                <a:lnTo>
                  <a:pt x="714844" y="7200"/>
                </a:lnTo>
                <a:lnTo>
                  <a:pt x="716711" y="9055"/>
                </a:lnTo>
                <a:lnTo>
                  <a:pt x="717829" y="9525"/>
                </a:lnTo>
                <a:lnTo>
                  <a:pt x="720458" y="9525"/>
                </a:lnTo>
                <a:lnTo>
                  <a:pt x="721575" y="9055"/>
                </a:lnTo>
                <a:lnTo>
                  <a:pt x="723442" y="7200"/>
                </a:lnTo>
                <a:lnTo>
                  <a:pt x="723900" y="6070"/>
                </a:lnTo>
                <a:lnTo>
                  <a:pt x="723900" y="3441"/>
                </a:lnTo>
                <a:close/>
              </a:path>
              <a:path w="3248025" h="2271395">
                <a:moveTo>
                  <a:pt x="771525" y="2265311"/>
                </a:moveTo>
                <a:lnTo>
                  <a:pt x="771067" y="2264194"/>
                </a:lnTo>
                <a:lnTo>
                  <a:pt x="769200" y="2262327"/>
                </a:lnTo>
                <a:lnTo>
                  <a:pt x="768083" y="2261870"/>
                </a:lnTo>
                <a:lnTo>
                  <a:pt x="765454" y="2261870"/>
                </a:lnTo>
                <a:lnTo>
                  <a:pt x="764336" y="2262327"/>
                </a:lnTo>
                <a:lnTo>
                  <a:pt x="762469" y="2264194"/>
                </a:lnTo>
                <a:lnTo>
                  <a:pt x="762000" y="2265311"/>
                </a:lnTo>
                <a:lnTo>
                  <a:pt x="762000" y="2267940"/>
                </a:lnTo>
                <a:lnTo>
                  <a:pt x="762469" y="2269071"/>
                </a:lnTo>
                <a:lnTo>
                  <a:pt x="764336" y="2270925"/>
                </a:lnTo>
                <a:lnTo>
                  <a:pt x="765454" y="2271395"/>
                </a:lnTo>
                <a:lnTo>
                  <a:pt x="768083" y="2271395"/>
                </a:lnTo>
                <a:lnTo>
                  <a:pt x="769200" y="2270925"/>
                </a:lnTo>
                <a:lnTo>
                  <a:pt x="771067" y="2269071"/>
                </a:lnTo>
                <a:lnTo>
                  <a:pt x="771525" y="2267940"/>
                </a:lnTo>
                <a:lnTo>
                  <a:pt x="771525" y="2265311"/>
                </a:lnTo>
                <a:close/>
              </a:path>
              <a:path w="3248025" h="2271395">
                <a:moveTo>
                  <a:pt x="771525" y="1511363"/>
                </a:moveTo>
                <a:lnTo>
                  <a:pt x="771067" y="1510233"/>
                </a:lnTo>
                <a:lnTo>
                  <a:pt x="769200" y="1508379"/>
                </a:lnTo>
                <a:lnTo>
                  <a:pt x="768083" y="1507909"/>
                </a:lnTo>
                <a:lnTo>
                  <a:pt x="765454" y="1507909"/>
                </a:lnTo>
                <a:lnTo>
                  <a:pt x="764336" y="1508379"/>
                </a:lnTo>
                <a:lnTo>
                  <a:pt x="762469" y="1510233"/>
                </a:lnTo>
                <a:lnTo>
                  <a:pt x="762000" y="1511363"/>
                </a:lnTo>
                <a:lnTo>
                  <a:pt x="762000" y="1513992"/>
                </a:lnTo>
                <a:lnTo>
                  <a:pt x="762469" y="1515110"/>
                </a:lnTo>
                <a:lnTo>
                  <a:pt x="764336" y="1516976"/>
                </a:lnTo>
                <a:lnTo>
                  <a:pt x="765454" y="1517434"/>
                </a:lnTo>
                <a:lnTo>
                  <a:pt x="768083" y="1517434"/>
                </a:lnTo>
                <a:lnTo>
                  <a:pt x="769200" y="1516976"/>
                </a:lnTo>
                <a:lnTo>
                  <a:pt x="771067" y="1515110"/>
                </a:lnTo>
                <a:lnTo>
                  <a:pt x="771525" y="1513992"/>
                </a:lnTo>
                <a:lnTo>
                  <a:pt x="771525" y="1511363"/>
                </a:lnTo>
                <a:close/>
              </a:path>
              <a:path w="3248025" h="2271395">
                <a:moveTo>
                  <a:pt x="771525" y="757402"/>
                </a:moveTo>
                <a:lnTo>
                  <a:pt x="771067" y="756285"/>
                </a:lnTo>
                <a:lnTo>
                  <a:pt x="769200" y="754418"/>
                </a:lnTo>
                <a:lnTo>
                  <a:pt x="768083" y="753960"/>
                </a:lnTo>
                <a:lnTo>
                  <a:pt x="765454" y="753960"/>
                </a:lnTo>
                <a:lnTo>
                  <a:pt x="764336" y="754418"/>
                </a:lnTo>
                <a:lnTo>
                  <a:pt x="762469" y="756285"/>
                </a:lnTo>
                <a:lnTo>
                  <a:pt x="762000" y="757402"/>
                </a:lnTo>
                <a:lnTo>
                  <a:pt x="762000" y="760031"/>
                </a:lnTo>
                <a:lnTo>
                  <a:pt x="762469" y="761149"/>
                </a:lnTo>
                <a:lnTo>
                  <a:pt x="764336" y="763016"/>
                </a:lnTo>
                <a:lnTo>
                  <a:pt x="765454" y="763485"/>
                </a:lnTo>
                <a:lnTo>
                  <a:pt x="768083" y="763485"/>
                </a:lnTo>
                <a:lnTo>
                  <a:pt x="769200" y="763016"/>
                </a:lnTo>
                <a:lnTo>
                  <a:pt x="771067" y="761149"/>
                </a:lnTo>
                <a:lnTo>
                  <a:pt x="771525" y="760031"/>
                </a:lnTo>
                <a:lnTo>
                  <a:pt x="771525" y="757402"/>
                </a:lnTo>
                <a:close/>
              </a:path>
              <a:path w="3248025" h="2271395">
                <a:moveTo>
                  <a:pt x="771525" y="3441"/>
                </a:moveTo>
                <a:lnTo>
                  <a:pt x="771067" y="2324"/>
                </a:lnTo>
                <a:lnTo>
                  <a:pt x="769200" y="457"/>
                </a:lnTo>
                <a:lnTo>
                  <a:pt x="768083" y="0"/>
                </a:lnTo>
                <a:lnTo>
                  <a:pt x="765454" y="0"/>
                </a:lnTo>
                <a:lnTo>
                  <a:pt x="764336" y="457"/>
                </a:lnTo>
                <a:lnTo>
                  <a:pt x="762469" y="2324"/>
                </a:lnTo>
                <a:lnTo>
                  <a:pt x="762000" y="3441"/>
                </a:lnTo>
                <a:lnTo>
                  <a:pt x="762000" y="6070"/>
                </a:lnTo>
                <a:lnTo>
                  <a:pt x="762469" y="7200"/>
                </a:lnTo>
                <a:lnTo>
                  <a:pt x="764336" y="9055"/>
                </a:lnTo>
                <a:lnTo>
                  <a:pt x="765454" y="9525"/>
                </a:lnTo>
                <a:lnTo>
                  <a:pt x="768083" y="9525"/>
                </a:lnTo>
                <a:lnTo>
                  <a:pt x="769200" y="9055"/>
                </a:lnTo>
                <a:lnTo>
                  <a:pt x="771067" y="7200"/>
                </a:lnTo>
                <a:lnTo>
                  <a:pt x="771525" y="6070"/>
                </a:lnTo>
                <a:lnTo>
                  <a:pt x="771525" y="3441"/>
                </a:lnTo>
                <a:close/>
              </a:path>
              <a:path w="3248025" h="2271395">
                <a:moveTo>
                  <a:pt x="819150" y="2265311"/>
                </a:moveTo>
                <a:lnTo>
                  <a:pt x="818692" y="2264194"/>
                </a:lnTo>
                <a:lnTo>
                  <a:pt x="816825" y="2262327"/>
                </a:lnTo>
                <a:lnTo>
                  <a:pt x="815708" y="2261870"/>
                </a:lnTo>
                <a:lnTo>
                  <a:pt x="813079" y="2261870"/>
                </a:lnTo>
                <a:lnTo>
                  <a:pt x="811961" y="2262327"/>
                </a:lnTo>
                <a:lnTo>
                  <a:pt x="810094" y="2264194"/>
                </a:lnTo>
                <a:lnTo>
                  <a:pt x="809625" y="2265311"/>
                </a:lnTo>
                <a:lnTo>
                  <a:pt x="809625" y="2267940"/>
                </a:lnTo>
                <a:lnTo>
                  <a:pt x="810094" y="2269071"/>
                </a:lnTo>
                <a:lnTo>
                  <a:pt x="811961" y="2270925"/>
                </a:lnTo>
                <a:lnTo>
                  <a:pt x="813079" y="2271395"/>
                </a:lnTo>
                <a:lnTo>
                  <a:pt x="815708" y="2271395"/>
                </a:lnTo>
                <a:lnTo>
                  <a:pt x="816825" y="2270925"/>
                </a:lnTo>
                <a:lnTo>
                  <a:pt x="818692" y="2269071"/>
                </a:lnTo>
                <a:lnTo>
                  <a:pt x="819150" y="2267940"/>
                </a:lnTo>
                <a:lnTo>
                  <a:pt x="819150" y="2265311"/>
                </a:lnTo>
                <a:close/>
              </a:path>
              <a:path w="3248025" h="2271395">
                <a:moveTo>
                  <a:pt x="819150" y="1511363"/>
                </a:moveTo>
                <a:lnTo>
                  <a:pt x="818692" y="1510233"/>
                </a:lnTo>
                <a:lnTo>
                  <a:pt x="816825" y="1508379"/>
                </a:lnTo>
                <a:lnTo>
                  <a:pt x="815708" y="1507909"/>
                </a:lnTo>
                <a:lnTo>
                  <a:pt x="813079" y="1507909"/>
                </a:lnTo>
                <a:lnTo>
                  <a:pt x="811961" y="1508379"/>
                </a:lnTo>
                <a:lnTo>
                  <a:pt x="810094" y="1510233"/>
                </a:lnTo>
                <a:lnTo>
                  <a:pt x="809625" y="1511363"/>
                </a:lnTo>
                <a:lnTo>
                  <a:pt x="809625" y="1513992"/>
                </a:lnTo>
                <a:lnTo>
                  <a:pt x="810094" y="1515110"/>
                </a:lnTo>
                <a:lnTo>
                  <a:pt x="811961" y="1516976"/>
                </a:lnTo>
                <a:lnTo>
                  <a:pt x="813079" y="1517434"/>
                </a:lnTo>
                <a:lnTo>
                  <a:pt x="815708" y="1517434"/>
                </a:lnTo>
                <a:lnTo>
                  <a:pt x="816825" y="1516976"/>
                </a:lnTo>
                <a:lnTo>
                  <a:pt x="818692" y="1515110"/>
                </a:lnTo>
                <a:lnTo>
                  <a:pt x="819150" y="1513992"/>
                </a:lnTo>
                <a:lnTo>
                  <a:pt x="819150" y="1511363"/>
                </a:lnTo>
                <a:close/>
              </a:path>
              <a:path w="3248025" h="2271395">
                <a:moveTo>
                  <a:pt x="819150" y="757402"/>
                </a:moveTo>
                <a:lnTo>
                  <a:pt x="818692" y="756285"/>
                </a:lnTo>
                <a:lnTo>
                  <a:pt x="816825" y="754418"/>
                </a:lnTo>
                <a:lnTo>
                  <a:pt x="815708" y="753960"/>
                </a:lnTo>
                <a:lnTo>
                  <a:pt x="813079" y="753960"/>
                </a:lnTo>
                <a:lnTo>
                  <a:pt x="811961" y="754418"/>
                </a:lnTo>
                <a:lnTo>
                  <a:pt x="810094" y="756285"/>
                </a:lnTo>
                <a:lnTo>
                  <a:pt x="809625" y="757402"/>
                </a:lnTo>
                <a:lnTo>
                  <a:pt x="809625" y="760031"/>
                </a:lnTo>
                <a:lnTo>
                  <a:pt x="810094" y="761149"/>
                </a:lnTo>
                <a:lnTo>
                  <a:pt x="811961" y="763016"/>
                </a:lnTo>
                <a:lnTo>
                  <a:pt x="813079" y="763485"/>
                </a:lnTo>
                <a:lnTo>
                  <a:pt x="815708" y="763485"/>
                </a:lnTo>
                <a:lnTo>
                  <a:pt x="816825" y="763016"/>
                </a:lnTo>
                <a:lnTo>
                  <a:pt x="818692" y="761149"/>
                </a:lnTo>
                <a:lnTo>
                  <a:pt x="819150" y="760031"/>
                </a:lnTo>
                <a:lnTo>
                  <a:pt x="819150" y="757402"/>
                </a:lnTo>
                <a:close/>
              </a:path>
              <a:path w="3248025" h="2271395">
                <a:moveTo>
                  <a:pt x="819150" y="3441"/>
                </a:moveTo>
                <a:lnTo>
                  <a:pt x="818692" y="2324"/>
                </a:lnTo>
                <a:lnTo>
                  <a:pt x="816825" y="457"/>
                </a:lnTo>
                <a:lnTo>
                  <a:pt x="815708" y="0"/>
                </a:lnTo>
                <a:lnTo>
                  <a:pt x="813079" y="0"/>
                </a:lnTo>
                <a:lnTo>
                  <a:pt x="811961" y="457"/>
                </a:lnTo>
                <a:lnTo>
                  <a:pt x="810094" y="2324"/>
                </a:lnTo>
                <a:lnTo>
                  <a:pt x="809625" y="3441"/>
                </a:lnTo>
                <a:lnTo>
                  <a:pt x="809625" y="6070"/>
                </a:lnTo>
                <a:lnTo>
                  <a:pt x="810094" y="7200"/>
                </a:lnTo>
                <a:lnTo>
                  <a:pt x="811961" y="9055"/>
                </a:lnTo>
                <a:lnTo>
                  <a:pt x="813079" y="9525"/>
                </a:lnTo>
                <a:lnTo>
                  <a:pt x="815708" y="9525"/>
                </a:lnTo>
                <a:lnTo>
                  <a:pt x="816825" y="9055"/>
                </a:lnTo>
                <a:lnTo>
                  <a:pt x="818692" y="7200"/>
                </a:lnTo>
                <a:lnTo>
                  <a:pt x="819150" y="6070"/>
                </a:lnTo>
                <a:lnTo>
                  <a:pt x="819150" y="3441"/>
                </a:lnTo>
                <a:close/>
              </a:path>
              <a:path w="3248025" h="2271395">
                <a:moveTo>
                  <a:pt x="866775" y="2265311"/>
                </a:moveTo>
                <a:lnTo>
                  <a:pt x="866317" y="2264194"/>
                </a:lnTo>
                <a:lnTo>
                  <a:pt x="864450" y="2262327"/>
                </a:lnTo>
                <a:lnTo>
                  <a:pt x="863333" y="2261870"/>
                </a:lnTo>
                <a:lnTo>
                  <a:pt x="860704" y="2261870"/>
                </a:lnTo>
                <a:lnTo>
                  <a:pt x="859586" y="2262327"/>
                </a:lnTo>
                <a:lnTo>
                  <a:pt x="857719" y="2264194"/>
                </a:lnTo>
                <a:lnTo>
                  <a:pt x="857250" y="2265311"/>
                </a:lnTo>
                <a:lnTo>
                  <a:pt x="857250" y="2267940"/>
                </a:lnTo>
                <a:lnTo>
                  <a:pt x="857719" y="2269071"/>
                </a:lnTo>
                <a:lnTo>
                  <a:pt x="859586" y="2270925"/>
                </a:lnTo>
                <a:lnTo>
                  <a:pt x="860704" y="2271395"/>
                </a:lnTo>
                <a:lnTo>
                  <a:pt x="863333" y="2271395"/>
                </a:lnTo>
                <a:lnTo>
                  <a:pt x="864450" y="2270925"/>
                </a:lnTo>
                <a:lnTo>
                  <a:pt x="866317" y="2269071"/>
                </a:lnTo>
                <a:lnTo>
                  <a:pt x="866775" y="2267940"/>
                </a:lnTo>
                <a:lnTo>
                  <a:pt x="866775" y="2265311"/>
                </a:lnTo>
                <a:close/>
              </a:path>
              <a:path w="3248025" h="2271395">
                <a:moveTo>
                  <a:pt x="866775" y="1511363"/>
                </a:moveTo>
                <a:lnTo>
                  <a:pt x="866317" y="1510233"/>
                </a:lnTo>
                <a:lnTo>
                  <a:pt x="864450" y="1508379"/>
                </a:lnTo>
                <a:lnTo>
                  <a:pt x="863333" y="1507909"/>
                </a:lnTo>
                <a:lnTo>
                  <a:pt x="860704" y="1507909"/>
                </a:lnTo>
                <a:lnTo>
                  <a:pt x="859586" y="1508379"/>
                </a:lnTo>
                <a:lnTo>
                  <a:pt x="857719" y="1510233"/>
                </a:lnTo>
                <a:lnTo>
                  <a:pt x="857250" y="1511363"/>
                </a:lnTo>
                <a:lnTo>
                  <a:pt x="857250" y="1513992"/>
                </a:lnTo>
                <a:lnTo>
                  <a:pt x="857719" y="1515110"/>
                </a:lnTo>
                <a:lnTo>
                  <a:pt x="859586" y="1516976"/>
                </a:lnTo>
                <a:lnTo>
                  <a:pt x="860704" y="1517434"/>
                </a:lnTo>
                <a:lnTo>
                  <a:pt x="863333" y="1517434"/>
                </a:lnTo>
                <a:lnTo>
                  <a:pt x="864450" y="1516976"/>
                </a:lnTo>
                <a:lnTo>
                  <a:pt x="866317" y="1515110"/>
                </a:lnTo>
                <a:lnTo>
                  <a:pt x="866775" y="1513992"/>
                </a:lnTo>
                <a:lnTo>
                  <a:pt x="866775" y="1511363"/>
                </a:lnTo>
                <a:close/>
              </a:path>
              <a:path w="3248025" h="2271395">
                <a:moveTo>
                  <a:pt x="866775" y="757402"/>
                </a:moveTo>
                <a:lnTo>
                  <a:pt x="866317" y="756285"/>
                </a:lnTo>
                <a:lnTo>
                  <a:pt x="864450" y="754418"/>
                </a:lnTo>
                <a:lnTo>
                  <a:pt x="863333" y="753960"/>
                </a:lnTo>
                <a:lnTo>
                  <a:pt x="860704" y="753960"/>
                </a:lnTo>
                <a:lnTo>
                  <a:pt x="859586" y="754418"/>
                </a:lnTo>
                <a:lnTo>
                  <a:pt x="857719" y="756285"/>
                </a:lnTo>
                <a:lnTo>
                  <a:pt x="857250" y="757402"/>
                </a:lnTo>
                <a:lnTo>
                  <a:pt x="857250" y="760031"/>
                </a:lnTo>
                <a:lnTo>
                  <a:pt x="857719" y="761149"/>
                </a:lnTo>
                <a:lnTo>
                  <a:pt x="859586" y="763016"/>
                </a:lnTo>
                <a:lnTo>
                  <a:pt x="860704" y="763485"/>
                </a:lnTo>
                <a:lnTo>
                  <a:pt x="863333" y="763485"/>
                </a:lnTo>
                <a:lnTo>
                  <a:pt x="864450" y="763016"/>
                </a:lnTo>
                <a:lnTo>
                  <a:pt x="866317" y="761149"/>
                </a:lnTo>
                <a:lnTo>
                  <a:pt x="866775" y="760031"/>
                </a:lnTo>
                <a:lnTo>
                  <a:pt x="866775" y="757402"/>
                </a:lnTo>
                <a:close/>
              </a:path>
              <a:path w="3248025" h="2271395">
                <a:moveTo>
                  <a:pt x="866775" y="3441"/>
                </a:moveTo>
                <a:lnTo>
                  <a:pt x="866317" y="2324"/>
                </a:lnTo>
                <a:lnTo>
                  <a:pt x="864450" y="457"/>
                </a:lnTo>
                <a:lnTo>
                  <a:pt x="863333" y="0"/>
                </a:lnTo>
                <a:lnTo>
                  <a:pt x="860704" y="0"/>
                </a:lnTo>
                <a:lnTo>
                  <a:pt x="859586" y="457"/>
                </a:lnTo>
                <a:lnTo>
                  <a:pt x="857719" y="2324"/>
                </a:lnTo>
                <a:lnTo>
                  <a:pt x="857250" y="3441"/>
                </a:lnTo>
                <a:lnTo>
                  <a:pt x="857250" y="6070"/>
                </a:lnTo>
                <a:lnTo>
                  <a:pt x="857719" y="7200"/>
                </a:lnTo>
                <a:lnTo>
                  <a:pt x="859586" y="9055"/>
                </a:lnTo>
                <a:lnTo>
                  <a:pt x="860704" y="9525"/>
                </a:lnTo>
                <a:lnTo>
                  <a:pt x="863333" y="9525"/>
                </a:lnTo>
                <a:lnTo>
                  <a:pt x="864450" y="9055"/>
                </a:lnTo>
                <a:lnTo>
                  <a:pt x="866317" y="7200"/>
                </a:lnTo>
                <a:lnTo>
                  <a:pt x="866775" y="6070"/>
                </a:lnTo>
                <a:lnTo>
                  <a:pt x="866775" y="3441"/>
                </a:lnTo>
                <a:close/>
              </a:path>
              <a:path w="3248025" h="2271395">
                <a:moveTo>
                  <a:pt x="914400" y="2265311"/>
                </a:moveTo>
                <a:lnTo>
                  <a:pt x="913942" y="2264194"/>
                </a:lnTo>
                <a:lnTo>
                  <a:pt x="912075" y="2262327"/>
                </a:lnTo>
                <a:lnTo>
                  <a:pt x="910958" y="2261870"/>
                </a:lnTo>
                <a:lnTo>
                  <a:pt x="908329" y="2261870"/>
                </a:lnTo>
                <a:lnTo>
                  <a:pt x="907211" y="2262327"/>
                </a:lnTo>
                <a:lnTo>
                  <a:pt x="905344" y="2264194"/>
                </a:lnTo>
                <a:lnTo>
                  <a:pt x="904875" y="2265311"/>
                </a:lnTo>
                <a:lnTo>
                  <a:pt x="904875" y="2267940"/>
                </a:lnTo>
                <a:lnTo>
                  <a:pt x="905344" y="2269071"/>
                </a:lnTo>
                <a:lnTo>
                  <a:pt x="907211" y="2270925"/>
                </a:lnTo>
                <a:lnTo>
                  <a:pt x="908329" y="2271395"/>
                </a:lnTo>
                <a:lnTo>
                  <a:pt x="910958" y="2271395"/>
                </a:lnTo>
                <a:lnTo>
                  <a:pt x="912075" y="2270925"/>
                </a:lnTo>
                <a:lnTo>
                  <a:pt x="913942" y="2269071"/>
                </a:lnTo>
                <a:lnTo>
                  <a:pt x="914400" y="2267940"/>
                </a:lnTo>
                <a:lnTo>
                  <a:pt x="914400" y="2265311"/>
                </a:lnTo>
                <a:close/>
              </a:path>
              <a:path w="3248025" h="2271395">
                <a:moveTo>
                  <a:pt x="914400" y="1511363"/>
                </a:moveTo>
                <a:lnTo>
                  <a:pt x="913942" y="1510233"/>
                </a:lnTo>
                <a:lnTo>
                  <a:pt x="912075" y="1508379"/>
                </a:lnTo>
                <a:lnTo>
                  <a:pt x="910958" y="1507909"/>
                </a:lnTo>
                <a:lnTo>
                  <a:pt x="908329" y="1507909"/>
                </a:lnTo>
                <a:lnTo>
                  <a:pt x="907211" y="1508379"/>
                </a:lnTo>
                <a:lnTo>
                  <a:pt x="905344" y="1510233"/>
                </a:lnTo>
                <a:lnTo>
                  <a:pt x="904875" y="1511363"/>
                </a:lnTo>
                <a:lnTo>
                  <a:pt x="904875" y="1513992"/>
                </a:lnTo>
                <a:lnTo>
                  <a:pt x="905344" y="1515110"/>
                </a:lnTo>
                <a:lnTo>
                  <a:pt x="907211" y="1516976"/>
                </a:lnTo>
                <a:lnTo>
                  <a:pt x="908329" y="1517434"/>
                </a:lnTo>
                <a:lnTo>
                  <a:pt x="910958" y="1517434"/>
                </a:lnTo>
                <a:lnTo>
                  <a:pt x="912075" y="1516976"/>
                </a:lnTo>
                <a:lnTo>
                  <a:pt x="913942" y="1515110"/>
                </a:lnTo>
                <a:lnTo>
                  <a:pt x="914400" y="1513992"/>
                </a:lnTo>
                <a:lnTo>
                  <a:pt x="914400" y="1511363"/>
                </a:lnTo>
                <a:close/>
              </a:path>
              <a:path w="3248025" h="2271395">
                <a:moveTo>
                  <a:pt x="914400" y="757402"/>
                </a:moveTo>
                <a:lnTo>
                  <a:pt x="913942" y="756285"/>
                </a:lnTo>
                <a:lnTo>
                  <a:pt x="912075" y="754418"/>
                </a:lnTo>
                <a:lnTo>
                  <a:pt x="910958" y="753960"/>
                </a:lnTo>
                <a:lnTo>
                  <a:pt x="908329" y="753960"/>
                </a:lnTo>
                <a:lnTo>
                  <a:pt x="907211" y="754418"/>
                </a:lnTo>
                <a:lnTo>
                  <a:pt x="905344" y="756285"/>
                </a:lnTo>
                <a:lnTo>
                  <a:pt x="904875" y="757402"/>
                </a:lnTo>
                <a:lnTo>
                  <a:pt x="904875" y="760031"/>
                </a:lnTo>
                <a:lnTo>
                  <a:pt x="905344" y="761149"/>
                </a:lnTo>
                <a:lnTo>
                  <a:pt x="907211" y="763016"/>
                </a:lnTo>
                <a:lnTo>
                  <a:pt x="908329" y="763485"/>
                </a:lnTo>
                <a:lnTo>
                  <a:pt x="910958" y="763485"/>
                </a:lnTo>
                <a:lnTo>
                  <a:pt x="912075" y="763016"/>
                </a:lnTo>
                <a:lnTo>
                  <a:pt x="913942" y="761149"/>
                </a:lnTo>
                <a:lnTo>
                  <a:pt x="914400" y="760031"/>
                </a:lnTo>
                <a:lnTo>
                  <a:pt x="914400" y="757402"/>
                </a:lnTo>
                <a:close/>
              </a:path>
              <a:path w="3248025" h="2271395">
                <a:moveTo>
                  <a:pt x="914400" y="3441"/>
                </a:moveTo>
                <a:lnTo>
                  <a:pt x="913942" y="2324"/>
                </a:lnTo>
                <a:lnTo>
                  <a:pt x="912075" y="457"/>
                </a:lnTo>
                <a:lnTo>
                  <a:pt x="910958" y="0"/>
                </a:lnTo>
                <a:lnTo>
                  <a:pt x="908329" y="0"/>
                </a:lnTo>
                <a:lnTo>
                  <a:pt x="907211" y="457"/>
                </a:lnTo>
                <a:lnTo>
                  <a:pt x="905344" y="2324"/>
                </a:lnTo>
                <a:lnTo>
                  <a:pt x="904875" y="3441"/>
                </a:lnTo>
                <a:lnTo>
                  <a:pt x="904875" y="6070"/>
                </a:lnTo>
                <a:lnTo>
                  <a:pt x="905344" y="7200"/>
                </a:lnTo>
                <a:lnTo>
                  <a:pt x="907211" y="9055"/>
                </a:lnTo>
                <a:lnTo>
                  <a:pt x="908329" y="9525"/>
                </a:lnTo>
                <a:lnTo>
                  <a:pt x="910958" y="9525"/>
                </a:lnTo>
                <a:lnTo>
                  <a:pt x="912075" y="9055"/>
                </a:lnTo>
                <a:lnTo>
                  <a:pt x="913942" y="7200"/>
                </a:lnTo>
                <a:lnTo>
                  <a:pt x="914400" y="6070"/>
                </a:lnTo>
                <a:lnTo>
                  <a:pt x="914400" y="3441"/>
                </a:lnTo>
                <a:close/>
              </a:path>
              <a:path w="3248025" h="2271395">
                <a:moveTo>
                  <a:pt x="962025" y="2265311"/>
                </a:moveTo>
                <a:lnTo>
                  <a:pt x="961567" y="2264194"/>
                </a:lnTo>
                <a:lnTo>
                  <a:pt x="959700" y="2262327"/>
                </a:lnTo>
                <a:lnTo>
                  <a:pt x="958583" y="2261870"/>
                </a:lnTo>
                <a:lnTo>
                  <a:pt x="955954" y="2261870"/>
                </a:lnTo>
                <a:lnTo>
                  <a:pt x="954836" y="2262327"/>
                </a:lnTo>
                <a:lnTo>
                  <a:pt x="952969" y="2264194"/>
                </a:lnTo>
                <a:lnTo>
                  <a:pt x="952500" y="2265311"/>
                </a:lnTo>
                <a:lnTo>
                  <a:pt x="952500" y="2267940"/>
                </a:lnTo>
                <a:lnTo>
                  <a:pt x="952969" y="2269071"/>
                </a:lnTo>
                <a:lnTo>
                  <a:pt x="954836" y="2270925"/>
                </a:lnTo>
                <a:lnTo>
                  <a:pt x="955954" y="2271395"/>
                </a:lnTo>
                <a:lnTo>
                  <a:pt x="958583" y="2271395"/>
                </a:lnTo>
                <a:lnTo>
                  <a:pt x="959700" y="2270925"/>
                </a:lnTo>
                <a:lnTo>
                  <a:pt x="961567" y="2269071"/>
                </a:lnTo>
                <a:lnTo>
                  <a:pt x="962025" y="2267940"/>
                </a:lnTo>
                <a:lnTo>
                  <a:pt x="962025" y="2265311"/>
                </a:lnTo>
                <a:close/>
              </a:path>
              <a:path w="3248025" h="2271395">
                <a:moveTo>
                  <a:pt x="962025" y="1511363"/>
                </a:moveTo>
                <a:lnTo>
                  <a:pt x="961567" y="1510233"/>
                </a:lnTo>
                <a:lnTo>
                  <a:pt x="959700" y="1508379"/>
                </a:lnTo>
                <a:lnTo>
                  <a:pt x="958583" y="1507909"/>
                </a:lnTo>
                <a:lnTo>
                  <a:pt x="955954" y="1507909"/>
                </a:lnTo>
                <a:lnTo>
                  <a:pt x="954836" y="1508379"/>
                </a:lnTo>
                <a:lnTo>
                  <a:pt x="952969" y="1510233"/>
                </a:lnTo>
                <a:lnTo>
                  <a:pt x="952500" y="1511363"/>
                </a:lnTo>
                <a:lnTo>
                  <a:pt x="952500" y="1513992"/>
                </a:lnTo>
                <a:lnTo>
                  <a:pt x="952969" y="1515110"/>
                </a:lnTo>
                <a:lnTo>
                  <a:pt x="954836" y="1516976"/>
                </a:lnTo>
                <a:lnTo>
                  <a:pt x="955954" y="1517434"/>
                </a:lnTo>
                <a:lnTo>
                  <a:pt x="958583" y="1517434"/>
                </a:lnTo>
                <a:lnTo>
                  <a:pt x="959700" y="1516976"/>
                </a:lnTo>
                <a:lnTo>
                  <a:pt x="961567" y="1515110"/>
                </a:lnTo>
                <a:lnTo>
                  <a:pt x="962025" y="1513992"/>
                </a:lnTo>
                <a:lnTo>
                  <a:pt x="962025" y="1511363"/>
                </a:lnTo>
                <a:close/>
              </a:path>
              <a:path w="3248025" h="2271395">
                <a:moveTo>
                  <a:pt x="962025" y="757402"/>
                </a:moveTo>
                <a:lnTo>
                  <a:pt x="961567" y="756285"/>
                </a:lnTo>
                <a:lnTo>
                  <a:pt x="959700" y="754418"/>
                </a:lnTo>
                <a:lnTo>
                  <a:pt x="958583" y="753960"/>
                </a:lnTo>
                <a:lnTo>
                  <a:pt x="955954" y="753960"/>
                </a:lnTo>
                <a:lnTo>
                  <a:pt x="954836" y="754418"/>
                </a:lnTo>
                <a:lnTo>
                  <a:pt x="952969" y="756285"/>
                </a:lnTo>
                <a:lnTo>
                  <a:pt x="952500" y="757402"/>
                </a:lnTo>
                <a:lnTo>
                  <a:pt x="952500" y="760031"/>
                </a:lnTo>
                <a:lnTo>
                  <a:pt x="952969" y="761149"/>
                </a:lnTo>
                <a:lnTo>
                  <a:pt x="954836" y="763016"/>
                </a:lnTo>
                <a:lnTo>
                  <a:pt x="955954" y="763485"/>
                </a:lnTo>
                <a:lnTo>
                  <a:pt x="958583" y="763485"/>
                </a:lnTo>
                <a:lnTo>
                  <a:pt x="959700" y="763016"/>
                </a:lnTo>
                <a:lnTo>
                  <a:pt x="961567" y="761149"/>
                </a:lnTo>
                <a:lnTo>
                  <a:pt x="962025" y="760031"/>
                </a:lnTo>
                <a:lnTo>
                  <a:pt x="962025" y="757402"/>
                </a:lnTo>
                <a:close/>
              </a:path>
              <a:path w="3248025" h="2271395">
                <a:moveTo>
                  <a:pt x="962025" y="3441"/>
                </a:moveTo>
                <a:lnTo>
                  <a:pt x="961567" y="2324"/>
                </a:lnTo>
                <a:lnTo>
                  <a:pt x="959700" y="457"/>
                </a:lnTo>
                <a:lnTo>
                  <a:pt x="958583" y="0"/>
                </a:lnTo>
                <a:lnTo>
                  <a:pt x="955954" y="0"/>
                </a:lnTo>
                <a:lnTo>
                  <a:pt x="954836" y="457"/>
                </a:lnTo>
                <a:lnTo>
                  <a:pt x="952969" y="2324"/>
                </a:lnTo>
                <a:lnTo>
                  <a:pt x="952500" y="3441"/>
                </a:lnTo>
                <a:lnTo>
                  <a:pt x="952500" y="6070"/>
                </a:lnTo>
                <a:lnTo>
                  <a:pt x="952969" y="7200"/>
                </a:lnTo>
                <a:lnTo>
                  <a:pt x="954836" y="9055"/>
                </a:lnTo>
                <a:lnTo>
                  <a:pt x="955954" y="9525"/>
                </a:lnTo>
                <a:lnTo>
                  <a:pt x="958583" y="9525"/>
                </a:lnTo>
                <a:lnTo>
                  <a:pt x="959700" y="9055"/>
                </a:lnTo>
                <a:lnTo>
                  <a:pt x="961567" y="7200"/>
                </a:lnTo>
                <a:lnTo>
                  <a:pt x="962025" y="6070"/>
                </a:lnTo>
                <a:lnTo>
                  <a:pt x="962025" y="3441"/>
                </a:lnTo>
                <a:close/>
              </a:path>
              <a:path w="3248025" h="2271395">
                <a:moveTo>
                  <a:pt x="1009650" y="2265311"/>
                </a:moveTo>
                <a:lnTo>
                  <a:pt x="1009192" y="2264194"/>
                </a:lnTo>
                <a:lnTo>
                  <a:pt x="1007325" y="2262327"/>
                </a:lnTo>
                <a:lnTo>
                  <a:pt x="1006208" y="2261870"/>
                </a:lnTo>
                <a:lnTo>
                  <a:pt x="1003579" y="2261870"/>
                </a:lnTo>
                <a:lnTo>
                  <a:pt x="1002461" y="2262327"/>
                </a:lnTo>
                <a:lnTo>
                  <a:pt x="1000594" y="2264194"/>
                </a:lnTo>
                <a:lnTo>
                  <a:pt x="1000125" y="2265311"/>
                </a:lnTo>
                <a:lnTo>
                  <a:pt x="1000125" y="2267940"/>
                </a:lnTo>
                <a:lnTo>
                  <a:pt x="1000594" y="2269071"/>
                </a:lnTo>
                <a:lnTo>
                  <a:pt x="1002461" y="2270925"/>
                </a:lnTo>
                <a:lnTo>
                  <a:pt x="1003579" y="2271395"/>
                </a:lnTo>
                <a:lnTo>
                  <a:pt x="1006208" y="2271395"/>
                </a:lnTo>
                <a:lnTo>
                  <a:pt x="1007325" y="2270925"/>
                </a:lnTo>
                <a:lnTo>
                  <a:pt x="1009192" y="2269071"/>
                </a:lnTo>
                <a:lnTo>
                  <a:pt x="1009650" y="2267940"/>
                </a:lnTo>
                <a:lnTo>
                  <a:pt x="1009650" y="2265311"/>
                </a:lnTo>
                <a:close/>
              </a:path>
              <a:path w="3248025" h="2271395">
                <a:moveTo>
                  <a:pt x="1009650" y="1511363"/>
                </a:moveTo>
                <a:lnTo>
                  <a:pt x="1009192" y="1510233"/>
                </a:lnTo>
                <a:lnTo>
                  <a:pt x="1007325" y="1508379"/>
                </a:lnTo>
                <a:lnTo>
                  <a:pt x="1006208" y="1507909"/>
                </a:lnTo>
                <a:lnTo>
                  <a:pt x="1003579" y="1507909"/>
                </a:lnTo>
                <a:lnTo>
                  <a:pt x="1002461" y="1508379"/>
                </a:lnTo>
                <a:lnTo>
                  <a:pt x="1000594" y="1510233"/>
                </a:lnTo>
                <a:lnTo>
                  <a:pt x="1000125" y="1511363"/>
                </a:lnTo>
                <a:lnTo>
                  <a:pt x="1000125" y="1513992"/>
                </a:lnTo>
                <a:lnTo>
                  <a:pt x="1000594" y="1515110"/>
                </a:lnTo>
                <a:lnTo>
                  <a:pt x="1002461" y="1516976"/>
                </a:lnTo>
                <a:lnTo>
                  <a:pt x="1003579" y="1517434"/>
                </a:lnTo>
                <a:lnTo>
                  <a:pt x="1006208" y="1517434"/>
                </a:lnTo>
                <a:lnTo>
                  <a:pt x="1007325" y="1516976"/>
                </a:lnTo>
                <a:lnTo>
                  <a:pt x="1009192" y="1515110"/>
                </a:lnTo>
                <a:lnTo>
                  <a:pt x="1009650" y="1513992"/>
                </a:lnTo>
                <a:lnTo>
                  <a:pt x="1009650" y="1511363"/>
                </a:lnTo>
                <a:close/>
              </a:path>
              <a:path w="3248025" h="2271395">
                <a:moveTo>
                  <a:pt x="1009650" y="757402"/>
                </a:moveTo>
                <a:lnTo>
                  <a:pt x="1009192" y="756285"/>
                </a:lnTo>
                <a:lnTo>
                  <a:pt x="1007325" y="754418"/>
                </a:lnTo>
                <a:lnTo>
                  <a:pt x="1006208" y="753960"/>
                </a:lnTo>
                <a:lnTo>
                  <a:pt x="1003579" y="753960"/>
                </a:lnTo>
                <a:lnTo>
                  <a:pt x="1002461" y="754418"/>
                </a:lnTo>
                <a:lnTo>
                  <a:pt x="1000594" y="756285"/>
                </a:lnTo>
                <a:lnTo>
                  <a:pt x="1000125" y="757402"/>
                </a:lnTo>
                <a:lnTo>
                  <a:pt x="1000125" y="760031"/>
                </a:lnTo>
                <a:lnTo>
                  <a:pt x="1000594" y="761149"/>
                </a:lnTo>
                <a:lnTo>
                  <a:pt x="1002461" y="763016"/>
                </a:lnTo>
                <a:lnTo>
                  <a:pt x="1003579" y="763485"/>
                </a:lnTo>
                <a:lnTo>
                  <a:pt x="1006208" y="763485"/>
                </a:lnTo>
                <a:lnTo>
                  <a:pt x="1007325" y="763016"/>
                </a:lnTo>
                <a:lnTo>
                  <a:pt x="1009192" y="761149"/>
                </a:lnTo>
                <a:lnTo>
                  <a:pt x="1009650" y="760031"/>
                </a:lnTo>
                <a:lnTo>
                  <a:pt x="1009650" y="757402"/>
                </a:lnTo>
                <a:close/>
              </a:path>
              <a:path w="3248025" h="2271395">
                <a:moveTo>
                  <a:pt x="1009650" y="3441"/>
                </a:moveTo>
                <a:lnTo>
                  <a:pt x="1009192" y="2324"/>
                </a:lnTo>
                <a:lnTo>
                  <a:pt x="1007325" y="457"/>
                </a:lnTo>
                <a:lnTo>
                  <a:pt x="1006208" y="0"/>
                </a:lnTo>
                <a:lnTo>
                  <a:pt x="1003579" y="0"/>
                </a:lnTo>
                <a:lnTo>
                  <a:pt x="1002461" y="457"/>
                </a:lnTo>
                <a:lnTo>
                  <a:pt x="1000594" y="2324"/>
                </a:lnTo>
                <a:lnTo>
                  <a:pt x="1000125" y="3441"/>
                </a:lnTo>
                <a:lnTo>
                  <a:pt x="1000125" y="6070"/>
                </a:lnTo>
                <a:lnTo>
                  <a:pt x="1000594" y="7200"/>
                </a:lnTo>
                <a:lnTo>
                  <a:pt x="1002461" y="9055"/>
                </a:lnTo>
                <a:lnTo>
                  <a:pt x="1003579" y="9525"/>
                </a:lnTo>
                <a:lnTo>
                  <a:pt x="1006208" y="9525"/>
                </a:lnTo>
                <a:lnTo>
                  <a:pt x="1007325" y="9055"/>
                </a:lnTo>
                <a:lnTo>
                  <a:pt x="1009192" y="7200"/>
                </a:lnTo>
                <a:lnTo>
                  <a:pt x="1009650" y="6070"/>
                </a:lnTo>
                <a:lnTo>
                  <a:pt x="1009650" y="3441"/>
                </a:lnTo>
                <a:close/>
              </a:path>
              <a:path w="3248025" h="2271395">
                <a:moveTo>
                  <a:pt x="1057275" y="2265311"/>
                </a:moveTo>
                <a:lnTo>
                  <a:pt x="1056817" y="2264194"/>
                </a:lnTo>
                <a:lnTo>
                  <a:pt x="1054950" y="2262327"/>
                </a:lnTo>
                <a:lnTo>
                  <a:pt x="1053833" y="2261870"/>
                </a:lnTo>
                <a:lnTo>
                  <a:pt x="1051204" y="2261870"/>
                </a:lnTo>
                <a:lnTo>
                  <a:pt x="1050086" y="2262327"/>
                </a:lnTo>
                <a:lnTo>
                  <a:pt x="1048219" y="2264194"/>
                </a:lnTo>
                <a:lnTo>
                  <a:pt x="1047750" y="2265311"/>
                </a:lnTo>
                <a:lnTo>
                  <a:pt x="1047750" y="2267940"/>
                </a:lnTo>
                <a:lnTo>
                  <a:pt x="1048219" y="2269071"/>
                </a:lnTo>
                <a:lnTo>
                  <a:pt x="1050086" y="2270925"/>
                </a:lnTo>
                <a:lnTo>
                  <a:pt x="1051204" y="2271395"/>
                </a:lnTo>
                <a:lnTo>
                  <a:pt x="1053833" y="2271395"/>
                </a:lnTo>
                <a:lnTo>
                  <a:pt x="1054950" y="2270925"/>
                </a:lnTo>
                <a:lnTo>
                  <a:pt x="1056817" y="2269071"/>
                </a:lnTo>
                <a:lnTo>
                  <a:pt x="1057275" y="2267940"/>
                </a:lnTo>
                <a:lnTo>
                  <a:pt x="1057275" y="2265311"/>
                </a:lnTo>
                <a:close/>
              </a:path>
              <a:path w="3248025" h="2271395">
                <a:moveTo>
                  <a:pt x="1057275" y="1511363"/>
                </a:moveTo>
                <a:lnTo>
                  <a:pt x="1056817" y="1510233"/>
                </a:lnTo>
                <a:lnTo>
                  <a:pt x="1054950" y="1508379"/>
                </a:lnTo>
                <a:lnTo>
                  <a:pt x="1053833" y="1507909"/>
                </a:lnTo>
                <a:lnTo>
                  <a:pt x="1051204" y="1507909"/>
                </a:lnTo>
                <a:lnTo>
                  <a:pt x="1050086" y="1508379"/>
                </a:lnTo>
                <a:lnTo>
                  <a:pt x="1048219" y="1510233"/>
                </a:lnTo>
                <a:lnTo>
                  <a:pt x="1047750" y="1511363"/>
                </a:lnTo>
                <a:lnTo>
                  <a:pt x="1047750" y="1513992"/>
                </a:lnTo>
                <a:lnTo>
                  <a:pt x="1048219" y="1515110"/>
                </a:lnTo>
                <a:lnTo>
                  <a:pt x="1050086" y="1516976"/>
                </a:lnTo>
                <a:lnTo>
                  <a:pt x="1051204" y="1517434"/>
                </a:lnTo>
                <a:lnTo>
                  <a:pt x="1053833" y="1517434"/>
                </a:lnTo>
                <a:lnTo>
                  <a:pt x="1054950" y="1516976"/>
                </a:lnTo>
                <a:lnTo>
                  <a:pt x="1056817" y="1515110"/>
                </a:lnTo>
                <a:lnTo>
                  <a:pt x="1057275" y="1513992"/>
                </a:lnTo>
                <a:lnTo>
                  <a:pt x="1057275" y="1511363"/>
                </a:lnTo>
                <a:close/>
              </a:path>
              <a:path w="3248025" h="2271395">
                <a:moveTo>
                  <a:pt x="1057275" y="757402"/>
                </a:moveTo>
                <a:lnTo>
                  <a:pt x="1056817" y="756285"/>
                </a:lnTo>
                <a:lnTo>
                  <a:pt x="1054950" y="754418"/>
                </a:lnTo>
                <a:lnTo>
                  <a:pt x="1053833" y="753960"/>
                </a:lnTo>
                <a:lnTo>
                  <a:pt x="1051204" y="753960"/>
                </a:lnTo>
                <a:lnTo>
                  <a:pt x="1050086" y="754418"/>
                </a:lnTo>
                <a:lnTo>
                  <a:pt x="1048219" y="756285"/>
                </a:lnTo>
                <a:lnTo>
                  <a:pt x="1047750" y="757402"/>
                </a:lnTo>
                <a:lnTo>
                  <a:pt x="1047750" y="760031"/>
                </a:lnTo>
                <a:lnTo>
                  <a:pt x="1048219" y="761149"/>
                </a:lnTo>
                <a:lnTo>
                  <a:pt x="1050086" y="763016"/>
                </a:lnTo>
                <a:lnTo>
                  <a:pt x="1051204" y="763485"/>
                </a:lnTo>
                <a:lnTo>
                  <a:pt x="1053833" y="763485"/>
                </a:lnTo>
                <a:lnTo>
                  <a:pt x="1054950" y="763016"/>
                </a:lnTo>
                <a:lnTo>
                  <a:pt x="1056817" y="761149"/>
                </a:lnTo>
                <a:lnTo>
                  <a:pt x="1057275" y="760031"/>
                </a:lnTo>
                <a:lnTo>
                  <a:pt x="1057275" y="757402"/>
                </a:lnTo>
                <a:close/>
              </a:path>
              <a:path w="3248025" h="2271395">
                <a:moveTo>
                  <a:pt x="1057275" y="3441"/>
                </a:moveTo>
                <a:lnTo>
                  <a:pt x="1056817" y="2324"/>
                </a:lnTo>
                <a:lnTo>
                  <a:pt x="1054950" y="457"/>
                </a:lnTo>
                <a:lnTo>
                  <a:pt x="1053833" y="0"/>
                </a:lnTo>
                <a:lnTo>
                  <a:pt x="1051204" y="0"/>
                </a:lnTo>
                <a:lnTo>
                  <a:pt x="1050086" y="457"/>
                </a:lnTo>
                <a:lnTo>
                  <a:pt x="1048219" y="2324"/>
                </a:lnTo>
                <a:lnTo>
                  <a:pt x="1047750" y="3441"/>
                </a:lnTo>
                <a:lnTo>
                  <a:pt x="1047750" y="6070"/>
                </a:lnTo>
                <a:lnTo>
                  <a:pt x="1048219" y="7200"/>
                </a:lnTo>
                <a:lnTo>
                  <a:pt x="1050086" y="9055"/>
                </a:lnTo>
                <a:lnTo>
                  <a:pt x="1051204" y="9525"/>
                </a:lnTo>
                <a:lnTo>
                  <a:pt x="1053833" y="9525"/>
                </a:lnTo>
                <a:lnTo>
                  <a:pt x="1054950" y="9055"/>
                </a:lnTo>
                <a:lnTo>
                  <a:pt x="1056817" y="7200"/>
                </a:lnTo>
                <a:lnTo>
                  <a:pt x="1057275" y="6070"/>
                </a:lnTo>
                <a:lnTo>
                  <a:pt x="1057275" y="3441"/>
                </a:lnTo>
                <a:close/>
              </a:path>
              <a:path w="3248025" h="2271395">
                <a:moveTo>
                  <a:pt x="1104900" y="2265311"/>
                </a:moveTo>
                <a:lnTo>
                  <a:pt x="1104442" y="2264194"/>
                </a:lnTo>
                <a:lnTo>
                  <a:pt x="1102575" y="2262327"/>
                </a:lnTo>
                <a:lnTo>
                  <a:pt x="1101458" y="2261870"/>
                </a:lnTo>
                <a:lnTo>
                  <a:pt x="1098829" y="2261870"/>
                </a:lnTo>
                <a:lnTo>
                  <a:pt x="1097711" y="2262327"/>
                </a:lnTo>
                <a:lnTo>
                  <a:pt x="1095844" y="2264194"/>
                </a:lnTo>
                <a:lnTo>
                  <a:pt x="1095375" y="2265311"/>
                </a:lnTo>
                <a:lnTo>
                  <a:pt x="1095375" y="2267940"/>
                </a:lnTo>
                <a:lnTo>
                  <a:pt x="1095844" y="2269071"/>
                </a:lnTo>
                <a:lnTo>
                  <a:pt x="1097711" y="2270925"/>
                </a:lnTo>
                <a:lnTo>
                  <a:pt x="1098829" y="2271395"/>
                </a:lnTo>
                <a:lnTo>
                  <a:pt x="1101458" y="2271395"/>
                </a:lnTo>
                <a:lnTo>
                  <a:pt x="1102575" y="2270925"/>
                </a:lnTo>
                <a:lnTo>
                  <a:pt x="1104442" y="2269071"/>
                </a:lnTo>
                <a:lnTo>
                  <a:pt x="1104900" y="2267940"/>
                </a:lnTo>
                <a:lnTo>
                  <a:pt x="1104900" y="2265311"/>
                </a:lnTo>
                <a:close/>
              </a:path>
              <a:path w="3248025" h="2271395">
                <a:moveTo>
                  <a:pt x="1104900" y="1511363"/>
                </a:moveTo>
                <a:lnTo>
                  <a:pt x="1104442" y="1510233"/>
                </a:lnTo>
                <a:lnTo>
                  <a:pt x="1102575" y="1508379"/>
                </a:lnTo>
                <a:lnTo>
                  <a:pt x="1101458" y="1507909"/>
                </a:lnTo>
                <a:lnTo>
                  <a:pt x="1098829" y="1507909"/>
                </a:lnTo>
                <a:lnTo>
                  <a:pt x="1097711" y="1508379"/>
                </a:lnTo>
                <a:lnTo>
                  <a:pt x="1095844" y="1510233"/>
                </a:lnTo>
                <a:lnTo>
                  <a:pt x="1095375" y="1511363"/>
                </a:lnTo>
                <a:lnTo>
                  <a:pt x="1095375" y="1513992"/>
                </a:lnTo>
                <a:lnTo>
                  <a:pt x="1095844" y="1515110"/>
                </a:lnTo>
                <a:lnTo>
                  <a:pt x="1097711" y="1516976"/>
                </a:lnTo>
                <a:lnTo>
                  <a:pt x="1098829" y="1517434"/>
                </a:lnTo>
                <a:lnTo>
                  <a:pt x="1101458" y="1517434"/>
                </a:lnTo>
                <a:lnTo>
                  <a:pt x="1102575" y="1516976"/>
                </a:lnTo>
                <a:lnTo>
                  <a:pt x="1104442" y="1515110"/>
                </a:lnTo>
                <a:lnTo>
                  <a:pt x="1104900" y="1513992"/>
                </a:lnTo>
                <a:lnTo>
                  <a:pt x="1104900" y="1511363"/>
                </a:lnTo>
                <a:close/>
              </a:path>
              <a:path w="3248025" h="2271395">
                <a:moveTo>
                  <a:pt x="1104900" y="757402"/>
                </a:moveTo>
                <a:lnTo>
                  <a:pt x="1104442" y="756285"/>
                </a:lnTo>
                <a:lnTo>
                  <a:pt x="1102575" y="754418"/>
                </a:lnTo>
                <a:lnTo>
                  <a:pt x="1101458" y="753960"/>
                </a:lnTo>
                <a:lnTo>
                  <a:pt x="1098829" y="753960"/>
                </a:lnTo>
                <a:lnTo>
                  <a:pt x="1097711" y="754418"/>
                </a:lnTo>
                <a:lnTo>
                  <a:pt x="1095844" y="756285"/>
                </a:lnTo>
                <a:lnTo>
                  <a:pt x="1095375" y="757402"/>
                </a:lnTo>
                <a:lnTo>
                  <a:pt x="1095375" y="760031"/>
                </a:lnTo>
                <a:lnTo>
                  <a:pt x="1095844" y="761149"/>
                </a:lnTo>
                <a:lnTo>
                  <a:pt x="1097711" y="763016"/>
                </a:lnTo>
                <a:lnTo>
                  <a:pt x="1098829" y="763485"/>
                </a:lnTo>
                <a:lnTo>
                  <a:pt x="1101458" y="763485"/>
                </a:lnTo>
                <a:lnTo>
                  <a:pt x="1102575" y="763016"/>
                </a:lnTo>
                <a:lnTo>
                  <a:pt x="1104442" y="761149"/>
                </a:lnTo>
                <a:lnTo>
                  <a:pt x="1104900" y="760031"/>
                </a:lnTo>
                <a:lnTo>
                  <a:pt x="1104900" y="757402"/>
                </a:lnTo>
                <a:close/>
              </a:path>
              <a:path w="3248025" h="2271395">
                <a:moveTo>
                  <a:pt x="1104900" y="3441"/>
                </a:moveTo>
                <a:lnTo>
                  <a:pt x="1104442" y="2324"/>
                </a:lnTo>
                <a:lnTo>
                  <a:pt x="1102575" y="457"/>
                </a:lnTo>
                <a:lnTo>
                  <a:pt x="1101458" y="0"/>
                </a:lnTo>
                <a:lnTo>
                  <a:pt x="1098829" y="0"/>
                </a:lnTo>
                <a:lnTo>
                  <a:pt x="1097711" y="457"/>
                </a:lnTo>
                <a:lnTo>
                  <a:pt x="1095844" y="2324"/>
                </a:lnTo>
                <a:lnTo>
                  <a:pt x="1095375" y="3441"/>
                </a:lnTo>
                <a:lnTo>
                  <a:pt x="1095375" y="6070"/>
                </a:lnTo>
                <a:lnTo>
                  <a:pt x="1095844" y="7200"/>
                </a:lnTo>
                <a:lnTo>
                  <a:pt x="1097711" y="9055"/>
                </a:lnTo>
                <a:lnTo>
                  <a:pt x="1098829" y="9525"/>
                </a:lnTo>
                <a:lnTo>
                  <a:pt x="1101458" y="9525"/>
                </a:lnTo>
                <a:lnTo>
                  <a:pt x="1102575" y="9055"/>
                </a:lnTo>
                <a:lnTo>
                  <a:pt x="1104442" y="7200"/>
                </a:lnTo>
                <a:lnTo>
                  <a:pt x="1104900" y="6070"/>
                </a:lnTo>
                <a:lnTo>
                  <a:pt x="1104900" y="3441"/>
                </a:lnTo>
                <a:close/>
              </a:path>
              <a:path w="3248025" h="2271395">
                <a:moveTo>
                  <a:pt x="1152525" y="2265311"/>
                </a:moveTo>
                <a:lnTo>
                  <a:pt x="1152067" y="2264194"/>
                </a:lnTo>
                <a:lnTo>
                  <a:pt x="1150200" y="2262327"/>
                </a:lnTo>
                <a:lnTo>
                  <a:pt x="1149083" y="2261870"/>
                </a:lnTo>
                <a:lnTo>
                  <a:pt x="1146454" y="2261870"/>
                </a:lnTo>
                <a:lnTo>
                  <a:pt x="1145336" y="2262327"/>
                </a:lnTo>
                <a:lnTo>
                  <a:pt x="1143469" y="2264194"/>
                </a:lnTo>
                <a:lnTo>
                  <a:pt x="1143000" y="2265311"/>
                </a:lnTo>
                <a:lnTo>
                  <a:pt x="1143000" y="2267940"/>
                </a:lnTo>
                <a:lnTo>
                  <a:pt x="1143469" y="2269071"/>
                </a:lnTo>
                <a:lnTo>
                  <a:pt x="1145336" y="2270925"/>
                </a:lnTo>
                <a:lnTo>
                  <a:pt x="1146454" y="2271395"/>
                </a:lnTo>
                <a:lnTo>
                  <a:pt x="1149083" y="2271395"/>
                </a:lnTo>
                <a:lnTo>
                  <a:pt x="1150200" y="2270925"/>
                </a:lnTo>
                <a:lnTo>
                  <a:pt x="1152067" y="2269071"/>
                </a:lnTo>
                <a:lnTo>
                  <a:pt x="1152525" y="2267940"/>
                </a:lnTo>
                <a:lnTo>
                  <a:pt x="1152525" y="2265311"/>
                </a:lnTo>
                <a:close/>
              </a:path>
              <a:path w="3248025" h="2271395">
                <a:moveTo>
                  <a:pt x="1152525" y="1511363"/>
                </a:moveTo>
                <a:lnTo>
                  <a:pt x="1152067" y="1510233"/>
                </a:lnTo>
                <a:lnTo>
                  <a:pt x="1150200" y="1508379"/>
                </a:lnTo>
                <a:lnTo>
                  <a:pt x="1149083" y="1507909"/>
                </a:lnTo>
                <a:lnTo>
                  <a:pt x="1146454" y="1507909"/>
                </a:lnTo>
                <a:lnTo>
                  <a:pt x="1145336" y="1508379"/>
                </a:lnTo>
                <a:lnTo>
                  <a:pt x="1143469" y="1510233"/>
                </a:lnTo>
                <a:lnTo>
                  <a:pt x="1143000" y="1511363"/>
                </a:lnTo>
                <a:lnTo>
                  <a:pt x="1143000" y="1513992"/>
                </a:lnTo>
                <a:lnTo>
                  <a:pt x="1143469" y="1515110"/>
                </a:lnTo>
                <a:lnTo>
                  <a:pt x="1145336" y="1516976"/>
                </a:lnTo>
                <a:lnTo>
                  <a:pt x="1146454" y="1517434"/>
                </a:lnTo>
                <a:lnTo>
                  <a:pt x="1149083" y="1517434"/>
                </a:lnTo>
                <a:lnTo>
                  <a:pt x="1150200" y="1516976"/>
                </a:lnTo>
                <a:lnTo>
                  <a:pt x="1152067" y="1515110"/>
                </a:lnTo>
                <a:lnTo>
                  <a:pt x="1152525" y="1513992"/>
                </a:lnTo>
                <a:lnTo>
                  <a:pt x="1152525" y="1511363"/>
                </a:lnTo>
                <a:close/>
              </a:path>
              <a:path w="3248025" h="2271395">
                <a:moveTo>
                  <a:pt x="1152525" y="757402"/>
                </a:moveTo>
                <a:lnTo>
                  <a:pt x="1152067" y="756285"/>
                </a:lnTo>
                <a:lnTo>
                  <a:pt x="1150200" y="754418"/>
                </a:lnTo>
                <a:lnTo>
                  <a:pt x="1149083" y="753960"/>
                </a:lnTo>
                <a:lnTo>
                  <a:pt x="1146454" y="753960"/>
                </a:lnTo>
                <a:lnTo>
                  <a:pt x="1145336" y="754418"/>
                </a:lnTo>
                <a:lnTo>
                  <a:pt x="1143469" y="756285"/>
                </a:lnTo>
                <a:lnTo>
                  <a:pt x="1143000" y="757402"/>
                </a:lnTo>
                <a:lnTo>
                  <a:pt x="1143000" y="760031"/>
                </a:lnTo>
                <a:lnTo>
                  <a:pt x="1143469" y="761149"/>
                </a:lnTo>
                <a:lnTo>
                  <a:pt x="1145336" y="763016"/>
                </a:lnTo>
                <a:lnTo>
                  <a:pt x="1146454" y="763485"/>
                </a:lnTo>
                <a:lnTo>
                  <a:pt x="1149083" y="763485"/>
                </a:lnTo>
                <a:lnTo>
                  <a:pt x="1150200" y="763016"/>
                </a:lnTo>
                <a:lnTo>
                  <a:pt x="1152067" y="761149"/>
                </a:lnTo>
                <a:lnTo>
                  <a:pt x="1152525" y="760031"/>
                </a:lnTo>
                <a:lnTo>
                  <a:pt x="1152525" y="757402"/>
                </a:lnTo>
                <a:close/>
              </a:path>
              <a:path w="3248025" h="2271395">
                <a:moveTo>
                  <a:pt x="1152525" y="3441"/>
                </a:moveTo>
                <a:lnTo>
                  <a:pt x="1152067" y="2324"/>
                </a:lnTo>
                <a:lnTo>
                  <a:pt x="1150200" y="457"/>
                </a:lnTo>
                <a:lnTo>
                  <a:pt x="1149083" y="0"/>
                </a:lnTo>
                <a:lnTo>
                  <a:pt x="1146454" y="0"/>
                </a:lnTo>
                <a:lnTo>
                  <a:pt x="1145336" y="457"/>
                </a:lnTo>
                <a:lnTo>
                  <a:pt x="1143469" y="2324"/>
                </a:lnTo>
                <a:lnTo>
                  <a:pt x="1143000" y="3441"/>
                </a:lnTo>
                <a:lnTo>
                  <a:pt x="1143000" y="6070"/>
                </a:lnTo>
                <a:lnTo>
                  <a:pt x="1143469" y="7200"/>
                </a:lnTo>
                <a:lnTo>
                  <a:pt x="1145336" y="9055"/>
                </a:lnTo>
                <a:lnTo>
                  <a:pt x="1146454" y="9525"/>
                </a:lnTo>
                <a:lnTo>
                  <a:pt x="1149083" y="9525"/>
                </a:lnTo>
                <a:lnTo>
                  <a:pt x="1150200" y="9055"/>
                </a:lnTo>
                <a:lnTo>
                  <a:pt x="1152067" y="7200"/>
                </a:lnTo>
                <a:lnTo>
                  <a:pt x="1152525" y="6070"/>
                </a:lnTo>
                <a:lnTo>
                  <a:pt x="1152525" y="3441"/>
                </a:lnTo>
                <a:close/>
              </a:path>
              <a:path w="3248025" h="2271395">
                <a:moveTo>
                  <a:pt x="1200150" y="2265311"/>
                </a:moveTo>
                <a:lnTo>
                  <a:pt x="1199692" y="2264194"/>
                </a:lnTo>
                <a:lnTo>
                  <a:pt x="1197825" y="2262327"/>
                </a:lnTo>
                <a:lnTo>
                  <a:pt x="1196708" y="2261870"/>
                </a:lnTo>
                <a:lnTo>
                  <a:pt x="1194079" y="2261870"/>
                </a:lnTo>
                <a:lnTo>
                  <a:pt x="1192961" y="2262327"/>
                </a:lnTo>
                <a:lnTo>
                  <a:pt x="1191094" y="2264194"/>
                </a:lnTo>
                <a:lnTo>
                  <a:pt x="1190625" y="2265311"/>
                </a:lnTo>
                <a:lnTo>
                  <a:pt x="1190625" y="2267940"/>
                </a:lnTo>
                <a:lnTo>
                  <a:pt x="1191094" y="2269071"/>
                </a:lnTo>
                <a:lnTo>
                  <a:pt x="1192961" y="2270925"/>
                </a:lnTo>
                <a:lnTo>
                  <a:pt x="1194079" y="2271395"/>
                </a:lnTo>
                <a:lnTo>
                  <a:pt x="1196708" y="2271395"/>
                </a:lnTo>
                <a:lnTo>
                  <a:pt x="1197825" y="2270925"/>
                </a:lnTo>
                <a:lnTo>
                  <a:pt x="1199692" y="2269071"/>
                </a:lnTo>
                <a:lnTo>
                  <a:pt x="1200150" y="2267940"/>
                </a:lnTo>
                <a:lnTo>
                  <a:pt x="1200150" y="2265311"/>
                </a:lnTo>
                <a:close/>
              </a:path>
              <a:path w="3248025" h="2271395">
                <a:moveTo>
                  <a:pt x="1200150" y="1511363"/>
                </a:moveTo>
                <a:lnTo>
                  <a:pt x="1199692" y="1510233"/>
                </a:lnTo>
                <a:lnTo>
                  <a:pt x="1197825" y="1508379"/>
                </a:lnTo>
                <a:lnTo>
                  <a:pt x="1196708" y="1507909"/>
                </a:lnTo>
                <a:lnTo>
                  <a:pt x="1194079" y="1507909"/>
                </a:lnTo>
                <a:lnTo>
                  <a:pt x="1192961" y="1508379"/>
                </a:lnTo>
                <a:lnTo>
                  <a:pt x="1191094" y="1510233"/>
                </a:lnTo>
                <a:lnTo>
                  <a:pt x="1190625" y="1511363"/>
                </a:lnTo>
                <a:lnTo>
                  <a:pt x="1190625" y="1513992"/>
                </a:lnTo>
                <a:lnTo>
                  <a:pt x="1191094" y="1515110"/>
                </a:lnTo>
                <a:lnTo>
                  <a:pt x="1192961" y="1516976"/>
                </a:lnTo>
                <a:lnTo>
                  <a:pt x="1194079" y="1517434"/>
                </a:lnTo>
                <a:lnTo>
                  <a:pt x="1196708" y="1517434"/>
                </a:lnTo>
                <a:lnTo>
                  <a:pt x="1197825" y="1516976"/>
                </a:lnTo>
                <a:lnTo>
                  <a:pt x="1199692" y="1515110"/>
                </a:lnTo>
                <a:lnTo>
                  <a:pt x="1200150" y="1513992"/>
                </a:lnTo>
                <a:lnTo>
                  <a:pt x="1200150" y="1511363"/>
                </a:lnTo>
                <a:close/>
              </a:path>
              <a:path w="3248025" h="2271395">
                <a:moveTo>
                  <a:pt x="1200150" y="757402"/>
                </a:moveTo>
                <a:lnTo>
                  <a:pt x="1199692" y="756285"/>
                </a:lnTo>
                <a:lnTo>
                  <a:pt x="1197825" y="754418"/>
                </a:lnTo>
                <a:lnTo>
                  <a:pt x="1196708" y="753960"/>
                </a:lnTo>
                <a:lnTo>
                  <a:pt x="1194079" y="753960"/>
                </a:lnTo>
                <a:lnTo>
                  <a:pt x="1192961" y="754418"/>
                </a:lnTo>
                <a:lnTo>
                  <a:pt x="1191094" y="756285"/>
                </a:lnTo>
                <a:lnTo>
                  <a:pt x="1190625" y="757402"/>
                </a:lnTo>
                <a:lnTo>
                  <a:pt x="1190625" y="760031"/>
                </a:lnTo>
                <a:lnTo>
                  <a:pt x="1191094" y="761149"/>
                </a:lnTo>
                <a:lnTo>
                  <a:pt x="1192961" y="763016"/>
                </a:lnTo>
                <a:lnTo>
                  <a:pt x="1194079" y="763485"/>
                </a:lnTo>
                <a:lnTo>
                  <a:pt x="1196708" y="763485"/>
                </a:lnTo>
                <a:lnTo>
                  <a:pt x="1197825" y="763016"/>
                </a:lnTo>
                <a:lnTo>
                  <a:pt x="1199692" y="761149"/>
                </a:lnTo>
                <a:lnTo>
                  <a:pt x="1200150" y="760031"/>
                </a:lnTo>
                <a:lnTo>
                  <a:pt x="1200150" y="757402"/>
                </a:lnTo>
                <a:close/>
              </a:path>
              <a:path w="3248025" h="2271395">
                <a:moveTo>
                  <a:pt x="1200150" y="3441"/>
                </a:moveTo>
                <a:lnTo>
                  <a:pt x="1199692" y="2324"/>
                </a:lnTo>
                <a:lnTo>
                  <a:pt x="1197825" y="457"/>
                </a:lnTo>
                <a:lnTo>
                  <a:pt x="1196708" y="0"/>
                </a:lnTo>
                <a:lnTo>
                  <a:pt x="1194079" y="0"/>
                </a:lnTo>
                <a:lnTo>
                  <a:pt x="1192961" y="457"/>
                </a:lnTo>
                <a:lnTo>
                  <a:pt x="1191094" y="2324"/>
                </a:lnTo>
                <a:lnTo>
                  <a:pt x="1190625" y="3441"/>
                </a:lnTo>
                <a:lnTo>
                  <a:pt x="1190625" y="6070"/>
                </a:lnTo>
                <a:lnTo>
                  <a:pt x="1191094" y="7200"/>
                </a:lnTo>
                <a:lnTo>
                  <a:pt x="1192961" y="9055"/>
                </a:lnTo>
                <a:lnTo>
                  <a:pt x="1194079" y="9525"/>
                </a:lnTo>
                <a:lnTo>
                  <a:pt x="1196708" y="9525"/>
                </a:lnTo>
                <a:lnTo>
                  <a:pt x="1197825" y="9055"/>
                </a:lnTo>
                <a:lnTo>
                  <a:pt x="1199692" y="7200"/>
                </a:lnTo>
                <a:lnTo>
                  <a:pt x="1200150" y="6070"/>
                </a:lnTo>
                <a:lnTo>
                  <a:pt x="1200150" y="3441"/>
                </a:lnTo>
                <a:close/>
              </a:path>
              <a:path w="3248025" h="2271395">
                <a:moveTo>
                  <a:pt x="1247775" y="2265311"/>
                </a:moveTo>
                <a:lnTo>
                  <a:pt x="1247317" y="2264194"/>
                </a:lnTo>
                <a:lnTo>
                  <a:pt x="1245450" y="2262327"/>
                </a:lnTo>
                <a:lnTo>
                  <a:pt x="1244333" y="2261870"/>
                </a:lnTo>
                <a:lnTo>
                  <a:pt x="1241704" y="2261870"/>
                </a:lnTo>
                <a:lnTo>
                  <a:pt x="1240586" y="2262327"/>
                </a:lnTo>
                <a:lnTo>
                  <a:pt x="1238719" y="2264194"/>
                </a:lnTo>
                <a:lnTo>
                  <a:pt x="1238250" y="2265311"/>
                </a:lnTo>
                <a:lnTo>
                  <a:pt x="1238250" y="2267940"/>
                </a:lnTo>
                <a:lnTo>
                  <a:pt x="1238719" y="2269071"/>
                </a:lnTo>
                <a:lnTo>
                  <a:pt x="1240586" y="2270925"/>
                </a:lnTo>
                <a:lnTo>
                  <a:pt x="1241704" y="2271395"/>
                </a:lnTo>
                <a:lnTo>
                  <a:pt x="1244333" y="2271395"/>
                </a:lnTo>
                <a:lnTo>
                  <a:pt x="1245450" y="2270925"/>
                </a:lnTo>
                <a:lnTo>
                  <a:pt x="1247317" y="2269071"/>
                </a:lnTo>
                <a:lnTo>
                  <a:pt x="1247775" y="2267940"/>
                </a:lnTo>
                <a:lnTo>
                  <a:pt x="1247775" y="2265311"/>
                </a:lnTo>
                <a:close/>
              </a:path>
              <a:path w="3248025" h="2271395">
                <a:moveTo>
                  <a:pt x="1247775" y="1511363"/>
                </a:moveTo>
                <a:lnTo>
                  <a:pt x="1247317" y="1510233"/>
                </a:lnTo>
                <a:lnTo>
                  <a:pt x="1245450" y="1508379"/>
                </a:lnTo>
                <a:lnTo>
                  <a:pt x="1244333" y="1507909"/>
                </a:lnTo>
                <a:lnTo>
                  <a:pt x="1241704" y="1507909"/>
                </a:lnTo>
                <a:lnTo>
                  <a:pt x="1240586" y="1508379"/>
                </a:lnTo>
                <a:lnTo>
                  <a:pt x="1238719" y="1510233"/>
                </a:lnTo>
                <a:lnTo>
                  <a:pt x="1238250" y="1511363"/>
                </a:lnTo>
                <a:lnTo>
                  <a:pt x="1238250" y="1513992"/>
                </a:lnTo>
                <a:lnTo>
                  <a:pt x="1238719" y="1515110"/>
                </a:lnTo>
                <a:lnTo>
                  <a:pt x="1240586" y="1516976"/>
                </a:lnTo>
                <a:lnTo>
                  <a:pt x="1241704" y="1517434"/>
                </a:lnTo>
                <a:lnTo>
                  <a:pt x="1244333" y="1517434"/>
                </a:lnTo>
                <a:lnTo>
                  <a:pt x="1245450" y="1516976"/>
                </a:lnTo>
                <a:lnTo>
                  <a:pt x="1247317" y="1515110"/>
                </a:lnTo>
                <a:lnTo>
                  <a:pt x="1247775" y="1513992"/>
                </a:lnTo>
                <a:lnTo>
                  <a:pt x="1247775" y="1511363"/>
                </a:lnTo>
                <a:close/>
              </a:path>
              <a:path w="3248025" h="2271395">
                <a:moveTo>
                  <a:pt x="1247775" y="757402"/>
                </a:moveTo>
                <a:lnTo>
                  <a:pt x="1247317" y="756285"/>
                </a:lnTo>
                <a:lnTo>
                  <a:pt x="1245450" y="754418"/>
                </a:lnTo>
                <a:lnTo>
                  <a:pt x="1244333" y="753960"/>
                </a:lnTo>
                <a:lnTo>
                  <a:pt x="1241704" y="753960"/>
                </a:lnTo>
                <a:lnTo>
                  <a:pt x="1240586" y="754418"/>
                </a:lnTo>
                <a:lnTo>
                  <a:pt x="1238719" y="756285"/>
                </a:lnTo>
                <a:lnTo>
                  <a:pt x="1238250" y="757402"/>
                </a:lnTo>
                <a:lnTo>
                  <a:pt x="1238250" y="760031"/>
                </a:lnTo>
                <a:lnTo>
                  <a:pt x="1238719" y="761149"/>
                </a:lnTo>
                <a:lnTo>
                  <a:pt x="1240586" y="763016"/>
                </a:lnTo>
                <a:lnTo>
                  <a:pt x="1241704" y="763485"/>
                </a:lnTo>
                <a:lnTo>
                  <a:pt x="1244333" y="763485"/>
                </a:lnTo>
                <a:lnTo>
                  <a:pt x="1245450" y="763016"/>
                </a:lnTo>
                <a:lnTo>
                  <a:pt x="1247317" y="761149"/>
                </a:lnTo>
                <a:lnTo>
                  <a:pt x="1247775" y="760031"/>
                </a:lnTo>
                <a:lnTo>
                  <a:pt x="1247775" y="757402"/>
                </a:lnTo>
                <a:close/>
              </a:path>
              <a:path w="3248025" h="2271395">
                <a:moveTo>
                  <a:pt x="1247775" y="3441"/>
                </a:moveTo>
                <a:lnTo>
                  <a:pt x="1247317" y="2324"/>
                </a:lnTo>
                <a:lnTo>
                  <a:pt x="1245450" y="457"/>
                </a:lnTo>
                <a:lnTo>
                  <a:pt x="1244333" y="0"/>
                </a:lnTo>
                <a:lnTo>
                  <a:pt x="1241704" y="0"/>
                </a:lnTo>
                <a:lnTo>
                  <a:pt x="1240586" y="457"/>
                </a:lnTo>
                <a:lnTo>
                  <a:pt x="1238719" y="2324"/>
                </a:lnTo>
                <a:lnTo>
                  <a:pt x="1238250" y="3441"/>
                </a:lnTo>
                <a:lnTo>
                  <a:pt x="1238250" y="6070"/>
                </a:lnTo>
                <a:lnTo>
                  <a:pt x="1238719" y="7200"/>
                </a:lnTo>
                <a:lnTo>
                  <a:pt x="1240586" y="9055"/>
                </a:lnTo>
                <a:lnTo>
                  <a:pt x="1241704" y="9525"/>
                </a:lnTo>
                <a:lnTo>
                  <a:pt x="1244333" y="9525"/>
                </a:lnTo>
                <a:lnTo>
                  <a:pt x="1245450" y="9055"/>
                </a:lnTo>
                <a:lnTo>
                  <a:pt x="1247317" y="7200"/>
                </a:lnTo>
                <a:lnTo>
                  <a:pt x="1247775" y="6070"/>
                </a:lnTo>
                <a:lnTo>
                  <a:pt x="1247775" y="3441"/>
                </a:lnTo>
                <a:close/>
              </a:path>
              <a:path w="3248025" h="2271395">
                <a:moveTo>
                  <a:pt x="1295400" y="2265311"/>
                </a:moveTo>
                <a:lnTo>
                  <a:pt x="1294942" y="2264194"/>
                </a:lnTo>
                <a:lnTo>
                  <a:pt x="1293075" y="2262327"/>
                </a:lnTo>
                <a:lnTo>
                  <a:pt x="1291958" y="2261870"/>
                </a:lnTo>
                <a:lnTo>
                  <a:pt x="1289329" y="2261870"/>
                </a:lnTo>
                <a:lnTo>
                  <a:pt x="1288211" y="2262327"/>
                </a:lnTo>
                <a:lnTo>
                  <a:pt x="1286344" y="2264194"/>
                </a:lnTo>
                <a:lnTo>
                  <a:pt x="1285875" y="2265311"/>
                </a:lnTo>
                <a:lnTo>
                  <a:pt x="1285875" y="2267940"/>
                </a:lnTo>
                <a:lnTo>
                  <a:pt x="1286344" y="2269071"/>
                </a:lnTo>
                <a:lnTo>
                  <a:pt x="1288211" y="2270925"/>
                </a:lnTo>
                <a:lnTo>
                  <a:pt x="1289329" y="2271395"/>
                </a:lnTo>
                <a:lnTo>
                  <a:pt x="1291958" y="2271395"/>
                </a:lnTo>
                <a:lnTo>
                  <a:pt x="1293075" y="2270925"/>
                </a:lnTo>
                <a:lnTo>
                  <a:pt x="1294942" y="2269071"/>
                </a:lnTo>
                <a:lnTo>
                  <a:pt x="1295400" y="2267940"/>
                </a:lnTo>
                <a:lnTo>
                  <a:pt x="1295400" y="2265311"/>
                </a:lnTo>
                <a:close/>
              </a:path>
              <a:path w="3248025" h="2271395">
                <a:moveTo>
                  <a:pt x="1295400" y="1511363"/>
                </a:moveTo>
                <a:lnTo>
                  <a:pt x="1294942" y="1510233"/>
                </a:lnTo>
                <a:lnTo>
                  <a:pt x="1293075" y="1508379"/>
                </a:lnTo>
                <a:lnTo>
                  <a:pt x="1291958" y="1507909"/>
                </a:lnTo>
                <a:lnTo>
                  <a:pt x="1289329" y="1507909"/>
                </a:lnTo>
                <a:lnTo>
                  <a:pt x="1288211" y="1508379"/>
                </a:lnTo>
                <a:lnTo>
                  <a:pt x="1286344" y="1510233"/>
                </a:lnTo>
                <a:lnTo>
                  <a:pt x="1285875" y="1511363"/>
                </a:lnTo>
                <a:lnTo>
                  <a:pt x="1285875" y="1513992"/>
                </a:lnTo>
                <a:lnTo>
                  <a:pt x="1286344" y="1515110"/>
                </a:lnTo>
                <a:lnTo>
                  <a:pt x="1288211" y="1516976"/>
                </a:lnTo>
                <a:lnTo>
                  <a:pt x="1289329" y="1517434"/>
                </a:lnTo>
                <a:lnTo>
                  <a:pt x="1291958" y="1517434"/>
                </a:lnTo>
                <a:lnTo>
                  <a:pt x="1293075" y="1516976"/>
                </a:lnTo>
                <a:lnTo>
                  <a:pt x="1294942" y="1515110"/>
                </a:lnTo>
                <a:lnTo>
                  <a:pt x="1295400" y="1513992"/>
                </a:lnTo>
                <a:lnTo>
                  <a:pt x="1295400" y="1511363"/>
                </a:lnTo>
                <a:close/>
              </a:path>
              <a:path w="3248025" h="2271395">
                <a:moveTo>
                  <a:pt x="1295400" y="757402"/>
                </a:moveTo>
                <a:lnTo>
                  <a:pt x="1294942" y="756285"/>
                </a:lnTo>
                <a:lnTo>
                  <a:pt x="1293075" y="754418"/>
                </a:lnTo>
                <a:lnTo>
                  <a:pt x="1291958" y="753960"/>
                </a:lnTo>
                <a:lnTo>
                  <a:pt x="1289329" y="753960"/>
                </a:lnTo>
                <a:lnTo>
                  <a:pt x="1288211" y="754418"/>
                </a:lnTo>
                <a:lnTo>
                  <a:pt x="1286344" y="756285"/>
                </a:lnTo>
                <a:lnTo>
                  <a:pt x="1285875" y="757402"/>
                </a:lnTo>
                <a:lnTo>
                  <a:pt x="1285875" y="760031"/>
                </a:lnTo>
                <a:lnTo>
                  <a:pt x="1286344" y="761149"/>
                </a:lnTo>
                <a:lnTo>
                  <a:pt x="1288211" y="763016"/>
                </a:lnTo>
                <a:lnTo>
                  <a:pt x="1289329" y="763485"/>
                </a:lnTo>
                <a:lnTo>
                  <a:pt x="1291958" y="763485"/>
                </a:lnTo>
                <a:lnTo>
                  <a:pt x="1293075" y="763016"/>
                </a:lnTo>
                <a:lnTo>
                  <a:pt x="1294942" y="761149"/>
                </a:lnTo>
                <a:lnTo>
                  <a:pt x="1295400" y="760031"/>
                </a:lnTo>
                <a:lnTo>
                  <a:pt x="1295400" y="757402"/>
                </a:lnTo>
                <a:close/>
              </a:path>
              <a:path w="3248025" h="2271395">
                <a:moveTo>
                  <a:pt x="1295400" y="3441"/>
                </a:moveTo>
                <a:lnTo>
                  <a:pt x="1294942" y="2324"/>
                </a:lnTo>
                <a:lnTo>
                  <a:pt x="1293075" y="457"/>
                </a:lnTo>
                <a:lnTo>
                  <a:pt x="1291958" y="0"/>
                </a:lnTo>
                <a:lnTo>
                  <a:pt x="1289329" y="0"/>
                </a:lnTo>
                <a:lnTo>
                  <a:pt x="1288211" y="457"/>
                </a:lnTo>
                <a:lnTo>
                  <a:pt x="1286344" y="2324"/>
                </a:lnTo>
                <a:lnTo>
                  <a:pt x="1285875" y="3441"/>
                </a:lnTo>
                <a:lnTo>
                  <a:pt x="1285875" y="6070"/>
                </a:lnTo>
                <a:lnTo>
                  <a:pt x="1286344" y="7200"/>
                </a:lnTo>
                <a:lnTo>
                  <a:pt x="1288211" y="9055"/>
                </a:lnTo>
                <a:lnTo>
                  <a:pt x="1289329" y="9525"/>
                </a:lnTo>
                <a:lnTo>
                  <a:pt x="1291958" y="9525"/>
                </a:lnTo>
                <a:lnTo>
                  <a:pt x="1293075" y="9055"/>
                </a:lnTo>
                <a:lnTo>
                  <a:pt x="1294942" y="7200"/>
                </a:lnTo>
                <a:lnTo>
                  <a:pt x="1295400" y="6070"/>
                </a:lnTo>
                <a:lnTo>
                  <a:pt x="1295400" y="3441"/>
                </a:lnTo>
                <a:close/>
              </a:path>
              <a:path w="3248025" h="2271395">
                <a:moveTo>
                  <a:pt x="1343025" y="2265311"/>
                </a:moveTo>
                <a:lnTo>
                  <a:pt x="1342567" y="2264194"/>
                </a:lnTo>
                <a:lnTo>
                  <a:pt x="1340700" y="2262327"/>
                </a:lnTo>
                <a:lnTo>
                  <a:pt x="1339583" y="2261870"/>
                </a:lnTo>
                <a:lnTo>
                  <a:pt x="1336954" y="2261870"/>
                </a:lnTo>
                <a:lnTo>
                  <a:pt x="1335836" y="2262327"/>
                </a:lnTo>
                <a:lnTo>
                  <a:pt x="1333969" y="2264194"/>
                </a:lnTo>
                <a:lnTo>
                  <a:pt x="1333500" y="2265311"/>
                </a:lnTo>
                <a:lnTo>
                  <a:pt x="1333500" y="2267940"/>
                </a:lnTo>
                <a:lnTo>
                  <a:pt x="1333969" y="2269071"/>
                </a:lnTo>
                <a:lnTo>
                  <a:pt x="1335836" y="2270925"/>
                </a:lnTo>
                <a:lnTo>
                  <a:pt x="1336954" y="2271395"/>
                </a:lnTo>
                <a:lnTo>
                  <a:pt x="1339583" y="2271395"/>
                </a:lnTo>
                <a:lnTo>
                  <a:pt x="1340700" y="2270925"/>
                </a:lnTo>
                <a:lnTo>
                  <a:pt x="1342567" y="2269071"/>
                </a:lnTo>
                <a:lnTo>
                  <a:pt x="1343025" y="2267940"/>
                </a:lnTo>
                <a:lnTo>
                  <a:pt x="1343025" y="2265311"/>
                </a:lnTo>
                <a:close/>
              </a:path>
              <a:path w="3248025" h="2271395">
                <a:moveTo>
                  <a:pt x="1343025" y="1511363"/>
                </a:moveTo>
                <a:lnTo>
                  <a:pt x="1342567" y="1510233"/>
                </a:lnTo>
                <a:lnTo>
                  <a:pt x="1340700" y="1508379"/>
                </a:lnTo>
                <a:lnTo>
                  <a:pt x="1339583" y="1507909"/>
                </a:lnTo>
                <a:lnTo>
                  <a:pt x="1336954" y="1507909"/>
                </a:lnTo>
                <a:lnTo>
                  <a:pt x="1335836" y="1508379"/>
                </a:lnTo>
                <a:lnTo>
                  <a:pt x="1333969" y="1510233"/>
                </a:lnTo>
                <a:lnTo>
                  <a:pt x="1333500" y="1511363"/>
                </a:lnTo>
                <a:lnTo>
                  <a:pt x="1333500" y="1513992"/>
                </a:lnTo>
                <a:lnTo>
                  <a:pt x="1333969" y="1515110"/>
                </a:lnTo>
                <a:lnTo>
                  <a:pt x="1335836" y="1516976"/>
                </a:lnTo>
                <a:lnTo>
                  <a:pt x="1336954" y="1517434"/>
                </a:lnTo>
                <a:lnTo>
                  <a:pt x="1339583" y="1517434"/>
                </a:lnTo>
                <a:lnTo>
                  <a:pt x="1340700" y="1516976"/>
                </a:lnTo>
                <a:lnTo>
                  <a:pt x="1342567" y="1515110"/>
                </a:lnTo>
                <a:lnTo>
                  <a:pt x="1343025" y="1513992"/>
                </a:lnTo>
                <a:lnTo>
                  <a:pt x="1343025" y="1511363"/>
                </a:lnTo>
                <a:close/>
              </a:path>
              <a:path w="3248025" h="2271395">
                <a:moveTo>
                  <a:pt x="1343025" y="757402"/>
                </a:moveTo>
                <a:lnTo>
                  <a:pt x="1342567" y="756285"/>
                </a:lnTo>
                <a:lnTo>
                  <a:pt x="1340700" y="754418"/>
                </a:lnTo>
                <a:lnTo>
                  <a:pt x="1339583" y="753960"/>
                </a:lnTo>
                <a:lnTo>
                  <a:pt x="1336954" y="753960"/>
                </a:lnTo>
                <a:lnTo>
                  <a:pt x="1335836" y="754418"/>
                </a:lnTo>
                <a:lnTo>
                  <a:pt x="1333969" y="756285"/>
                </a:lnTo>
                <a:lnTo>
                  <a:pt x="1333500" y="757402"/>
                </a:lnTo>
                <a:lnTo>
                  <a:pt x="1333500" y="760031"/>
                </a:lnTo>
                <a:lnTo>
                  <a:pt x="1333969" y="761149"/>
                </a:lnTo>
                <a:lnTo>
                  <a:pt x="1335836" y="763016"/>
                </a:lnTo>
                <a:lnTo>
                  <a:pt x="1336954" y="763485"/>
                </a:lnTo>
                <a:lnTo>
                  <a:pt x="1339583" y="763485"/>
                </a:lnTo>
                <a:lnTo>
                  <a:pt x="1340700" y="763016"/>
                </a:lnTo>
                <a:lnTo>
                  <a:pt x="1342567" y="761149"/>
                </a:lnTo>
                <a:lnTo>
                  <a:pt x="1343025" y="760031"/>
                </a:lnTo>
                <a:lnTo>
                  <a:pt x="1343025" y="757402"/>
                </a:lnTo>
                <a:close/>
              </a:path>
              <a:path w="3248025" h="2271395">
                <a:moveTo>
                  <a:pt x="1343025" y="3441"/>
                </a:moveTo>
                <a:lnTo>
                  <a:pt x="1342567" y="2324"/>
                </a:lnTo>
                <a:lnTo>
                  <a:pt x="1340700" y="457"/>
                </a:lnTo>
                <a:lnTo>
                  <a:pt x="1339583" y="0"/>
                </a:lnTo>
                <a:lnTo>
                  <a:pt x="1336954" y="0"/>
                </a:lnTo>
                <a:lnTo>
                  <a:pt x="1335836" y="457"/>
                </a:lnTo>
                <a:lnTo>
                  <a:pt x="1333969" y="2324"/>
                </a:lnTo>
                <a:lnTo>
                  <a:pt x="1333500" y="3441"/>
                </a:lnTo>
                <a:lnTo>
                  <a:pt x="1333500" y="6070"/>
                </a:lnTo>
                <a:lnTo>
                  <a:pt x="1333969" y="7200"/>
                </a:lnTo>
                <a:lnTo>
                  <a:pt x="1335836" y="9055"/>
                </a:lnTo>
                <a:lnTo>
                  <a:pt x="1336954" y="9525"/>
                </a:lnTo>
                <a:lnTo>
                  <a:pt x="1339583" y="9525"/>
                </a:lnTo>
                <a:lnTo>
                  <a:pt x="1340700" y="9055"/>
                </a:lnTo>
                <a:lnTo>
                  <a:pt x="1342567" y="7200"/>
                </a:lnTo>
                <a:lnTo>
                  <a:pt x="1343025" y="6070"/>
                </a:lnTo>
                <a:lnTo>
                  <a:pt x="1343025" y="3441"/>
                </a:lnTo>
                <a:close/>
              </a:path>
              <a:path w="3248025" h="2271395">
                <a:moveTo>
                  <a:pt x="1390650" y="2265311"/>
                </a:moveTo>
                <a:lnTo>
                  <a:pt x="1390192" y="2264194"/>
                </a:lnTo>
                <a:lnTo>
                  <a:pt x="1388325" y="2262327"/>
                </a:lnTo>
                <a:lnTo>
                  <a:pt x="1387208" y="2261870"/>
                </a:lnTo>
                <a:lnTo>
                  <a:pt x="1384579" y="2261870"/>
                </a:lnTo>
                <a:lnTo>
                  <a:pt x="1383461" y="2262327"/>
                </a:lnTo>
                <a:lnTo>
                  <a:pt x="1381594" y="2264194"/>
                </a:lnTo>
                <a:lnTo>
                  <a:pt x="1381125" y="2265311"/>
                </a:lnTo>
                <a:lnTo>
                  <a:pt x="1381125" y="2267940"/>
                </a:lnTo>
                <a:lnTo>
                  <a:pt x="1381594" y="2269071"/>
                </a:lnTo>
                <a:lnTo>
                  <a:pt x="1383461" y="2270925"/>
                </a:lnTo>
                <a:lnTo>
                  <a:pt x="1384579" y="2271395"/>
                </a:lnTo>
                <a:lnTo>
                  <a:pt x="1387208" y="2271395"/>
                </a:lnTo>
                <a:lnTo>
                  <a:pt x="1388325" y="2270925"/>
                </a:lnTo>
                <a:lnTo>
                  <a:pt x="1390192" y="2269071"/>
                </a:lnTo>
                <a:lnTo>
                  <a:pt x="1390650" y="2267940"/>
                </a:lnTo>
                <a:lnTo>
                  <a:pt x="1390650" y="2265311"/>
                </a:lnTo>
                <a:close/>
              </a:path>
              <a:path w="3248025" h="2271395">
                <a:moveTo>
                  <a:pt x="1390650" y="1511363"/>
                </a:moveTo>
                <a:lnTo>
                  <a:pt x="1390192" y="1510233"/>
                </a:lnTo>
                <a:lnTo>
                  <a:pt x="1388325" y="1508379"/>
                </a:lnTo>
                <a:lnTo>
                  <a:pt x="1387208" y="1507909"/>
                </a:lnTo>
                <a:lnTo>
                  <a:pt x="1384579" y="1507909"/>
                </a:lnTo>
                <a:lnTo>
                  <a:pt x="1383461" y="1508379"/>
                </a:lnTo>
                <a:lnTo>
                  <a:pt x="1381594" y="1510233"/>
                </a:lnTo>
                <a:lnTo>
                  <a:pt x="1381125" y="1511363"/>
                </a:lnTo>
                <a:lnTo>
                  <a:pt x="1381125" y="1513992"/>
                </a:lnTo>
                <a:lnTo>
                  <a:pt x="1381594" y="1515110"/>
                </a:lnTo>
                <a:lnTo>
                  <a:pt x="1383461" y="1516976"/>
                </a:lnTo>
                <a:lnTo>
                  <a:pt x="1384579" y="1517434"/>
                </a:lnTo>
                <a:lnTo>
                  <a:pt x="1387208" y="1517434"/>
                </a:lnTo>
                <a:lnTo>
                  <a:pt x="1388325" y="1516976"/>
                </a:lnTo>
                <a:lnTo>
                  <a:pt x="1390192" y="1515110"/>
                </a:lnTo>
                <a:lnTo>
                  <a:pt x="1390650" y="1513992"/>
                </a:lnTo>
                <a:lnTo>
                  <a:pt x="1390650" y="1511363"/>
                </a:lnTo>
                <a:close/>
              </a:path>
              <a:path w="3248025" h="2271395">
                <a:moveTo>
                  <a:pt x="1390650" y="757402"/>
                </a:moveTo>
                <a:lnTo>
                  <a:pt x="1390192" y="756285"/>
                </a:lnTo>
                <a:lnTo>
                  <a:pt x="1388325" y="754418"/>
                </a:lnTo>
                <a:lnTo>
                  <a:pt x="1387208" y="753960"/>
                </a:lnTo>
                <a:lnTo>
                  <a:pt x="1384579" y="753960"/>
                </a:lnTo>
                <a:lnTo>
                  <a:pt x="1383461" y="754418"/>
                </a:lnTo>
                <a:lnTo>
                  <a:pt x="1381594" y="756285"/>
                </a:lnTo>
                <a:lnTo>
                  <a:pt x="1381125" y="757402"/>
                </a:lnTo>
                <a:lnTo>
                  <a:pt x="1381125" y="760031"/>
                </a:lnTo>
                <a:lnTo>
                  <a:pt x="1381594" y="761149"/>
                </a:lnTo>
                <a:lnTo>
                  <a:pt x="1383461" y="763016"/>
                </a:lnTo>
                <a:lnTo>
                  <a:pt x="1384579" y="763485"/>
                </a:lnTo>
                <a:lnTo>
                  <a:pt x="1387208" y="763485"/>
                </a:lnTo>
                <a:lnTo>
                  <a:pt x="1388325" y="763016"/>
                </a:lnTo>
                <a:lnTo>
                  <a:pt x="1390192" y="761149"/>
                </a:lnTo>
                <a:lnTo>
                  <a:pt x="1390650" y="760031"/>
                </a:lnTo>
                <a:lnTo>
                  <a:pt x="1390650" y="757402"/>
                </a:lnTo>
                <a:close/>
              </a:path>
              <a:path w="3248025" h="2271395">
                <a:moveTo>
                  <a:pt x="1390650" y="3441"/>
                </a:moveTo>
                <a:lnTo>
                  <a:pt x="1390192" y="2324"/>
                </a:lnTo>
                <a:lnTo>
                  <a:pt x="1388325" y="457"/>
                </a:lnTo>
                <a:lnTo>
                  <a:pt x="1387208" y="0"/>
                </a:lnTo>
                <a:lnTo>
                  <a:pt x="1384579" y="0"/>
                </a:lnTo>
                <a:lnTo>
                  <a:pt x="1383461" y="457"/>
                </a:lnTo>
                <a:lnTo>
                  <a:pt x="1381594" y="2324"/>
                </a:lnTo>
                <a:lnTo>
                  <a:pt x="1381125" y="3441"/>
                </a:lnTo>
                <a:lnTo>
                  <a:pt x="1381125" y="6070"/>
                </a:lnTo>
                <a:lnTo>
                  <a:pt x="1381594" y="7200"/>
                </a:lnTo>
                <a:lnTo>
                  <a:pt x="1383461" y="9055"/>
                </a:lnTo>
                <a:lnTo>
                  <a:pt x="1384579" y="9525"/>
                </a:lnTo>
                <a:lnTo>
                  <a:pt x="1387208" y="9525"/>
                </a:lnTo>
                <a:lnTo>
                  <a:pt x="1388325" y="9055"/>
                </a:lnTo>
                <a:lnTo>
                  <a:pt x="1390192" y="7200"/>
                </a:lnTo>
                <a:lnTo>
                  <a:pt x="1390650" y="6070"/>
                </a:lnTo>
                <a:lnTo>
                  <a:pt x="1390650" y="3441"/>
                </a:lnTo>
                <a:close/>
              </a:path>
              <a:path w="3248025" h="2271395">
                <a:moveTo>
                  <a:pt x="1438275" y="2265311"/>
                </a:moveTo>
                <a:lnTo>
                  <a:pt x="1437817" y="2264194"/>
                </a:lnTo>
                <a:lnTo>
                  <a:pt x="1435950" y="2262327"/>
                </a:lnTo>
                <a:lnTo>
                  <a:pt x="1434833" y="2261870"/>
                </a:lnTo>
                <a:lnTo>
                  <a:pt x="1432204" y="2261870"/>
                </a:lnTo>
                <a:lnTo>
                  <a:pt x="1431086" y="2262327"/>
                </a:lnTo>
                <a:lnTo>
                  <a:pt x="1429219" y="2264194"/>
                </a:lnTo>
                <a:lnTo>
                  <a:pt x="1428750" y="2265311"/>
                </a:lnTo>
                <a:lnTo>
                  <a:pt x="1428750" y="2267940"/>
                </a:lnTo>
                <a:lnTo>
                  <a:pt x="1429219" y="2269071"/>
                </a:lnTo>
                <a:lnTo>
                  <a:pt x="1431086" y="2270925"/>
                </a:lnTo>
                <a:lnTo>
                  <a:pt x="1432204" y="2271395"/>
                </a:lnTo>
                <a:lnTo>
                  <a:pt x="1434833" y="2271395"/>
                </a:lnTo>
                <a:lnTo>
                  <a:pt x="1435950" y="2270925"/>
                </a:lnTo>
                <a:lnTo>
                  <a:pt x="1437817" y="2269071"/>
                </a:lnTo>
                <a:lnTo>
                  <a:pt x="1438275" y="2267940"/>
                </a:lnTo>
                <a:lnTo>
                  <a:pt x="1438275" y="2265311"/>
                </a:lnTo>
                <a:close/>
              </a:path>
              <a:path w="3248025" h="2271395">
                <a:moveTo>
                  <a:pt x="1438275" y="1511363"/>
                </a:moveTo>
                <a:lnTo>
                  <a:pt x="1437817" y="1510233"/>
                </a:lnTo>
                <a:lnTo>
                  <a:pt x="1435950" y="1508379"/>
                </a:lnTo>
                <a:lnTo>
                  <a:pt x="1434833" y="1507909"/>
                </a:lnTo>
                <a:lnTo>
                  <a:pt x="1432204" y="1507909"/>
                </a:lnTo>
                <a:lnTo>
                  <a:pt x="1431086" y="1508379"/>
                </a:lnTo>
                <a:lnTo>
                  <a:pt x="1429219" y="1510233"/>
                </a:lnTo>
                <a:lnTo>
                  <a:pt x="1428750" y="1511363"/>
                </a:lnTo>
                <a:lnTo>
                  <a:pt x="1428750" y="1513992"/>
                </a:lnTo>
                <a:lnTo>
                  <a:pt x="1429219" y="1515110"/>
                </a:lnTo>
                <a:lnTo>
                  <a:pt x="1431086" y="1516976"/>
                </a:lnTo>
                <a:lnTo>
                  <a:pt x="1432204" y="1517434"/>
                </a:lnTo>
                <a:lnTo>
                  <a:pt x="1434833" y="1517434"/>
                </a:lnTo>
                <a:lnTo>
                  <a:pt x="1435950" y="1516976"/>
                </a:lnTo>
                <a:lnTo>
                  <a:pt x="1437817" y="1515110"/>
                </a:lnTo>
                <a:lnTo>
                  <a:pt x="1438275" y="1513992"/>
                </a:lnTo>
                <a:lnTo>
                  <a:pt x="1438275" y="1511363"/>
                </a:lnTo>
                <a:close/>
              </a:path>
              <a:path w="3248025" h="2271395">
                <a:moveTo>
                  <a:pt x="1438275" y="757402"/>
                </a:moveTo>
                <a:lnTo>
                  <a:pt x="1437817" y="756285"/>
                </a:lnTo>
                <a:lnTo>
                  <a:pt x="1435950" y="754418"/>
                </a:lnTo>
                <a:lnTo>
                  <a:pt x="1434833" y="753960"/>
                </a:lnTo>
                <a:lnTo>
                  <a:pt x="1432204" y="753960"/>
                </a:lnTo>
                <a:lnTo>
                  <a:pt x="1431086" y="754418"/>
                </a:lnTo>
                <a:lnTo>
                  <a:pt x="1429219" y="756285"/>
                </a:lnTo>
                <a:lnTo>
                  <a:pt x="1428750" y="757402"/>
                </a:lnTo>
                <a:lnTo>
                  <a:pt x="1428750" y="760031"/>
                </a:lnTo>
                <a:lnTo>
                  <a:pt x="1429219" y="761149"/>
                </a:lnTo>
                <a:lnTo>
                  <a:pt x="1431086" y="763016"/>
                </a:lnTo>
                <a:lnTo>
                  <a:pt x="1432204" y="763485"/>
                </a:lnTo>
                <a:lnTo>
                  <a:pt x="1434833" y="763485"/>
                </a:lnTo>
                <a:lnTo>
                  <a:pt x="1435950" y="763016"/>
                </a:lnTo>
                <a:lnTo>
                  <a:pt x="1437817" y="761149"/>
                </a:lnTo>
                <a:lnTo>
                  <a:pt x="1438275" y="760031"/>
                </a:lnTo>
                <a:lnTo>
                  <a:pt x="1438275" y="757402"/>
                </a:lnTo>
                <a:close/>
              </a:path>
              <a:path w="3248025" h="2271395">
                <a:moveTo>
                  <a:pt x="1438275" y="3441"/>
                </a:moveTo>
                <a:lnTo>
                  <a:pt x="1437817" y="2324"/>
                </a:lnTo>
                <a:lnTo>
                  <a:pt x="1435950" y="457"/>
                </a:lnTo>
                <a:lnTo>
                  <a:pt x="1434833" y="0"/>
                </a:lnTo>
                <a:lnTo>
                  <a:pt x="1432204" y="0"/>
                </a:lnTo>
                <a:lnTo>
                  <a:pt x="1431086" y="457"/>
                </a:lnTo>
                <a:lnTo>
                  <a:pt x="1429219" y="2324"/>
                </a:lnTo>
                <a:lnTo>
                  <a:pt x="1428750" y="3441"/>
                </a:lnTo>
                <a:lnTo>
                  <a:pt x="1428750" y="6070"/>
                </a:lnTo>
                <a:lnTo>
                  <a:pt x="1429219" y="7200"/>
                </a:lnTo>
                <a:lnTo>
                  <a:pt x="1431086" y="9055"/>
                </a:lnTo>
                <a:lnTo>
                  <a:pt x="1432204" y="9525"/>
                </a:lnTo>
                <a:lnTo>
                  <a:pt x="1434833" y="9525"/>
                </a:lnTo>
                <a:lnTo>
                  <a:pt x="1435950" y="9055"/>
                </a:lnTo>
                <a:lnTo>
                  <a:pt x="1437817" y="7200"/>
                </a:lnTo>
                <a:lnTo>
                  <a:pt x="1438275" y="6070"/>
                </a:lnTo>
                <a:lnTo>
                  <a:pt x="1438275" y="3441"/>
                </a:lnTo>
                <a:close/>
              </a:path>
              <a:path w="3248025" h="2271395">
                <a:moveTo>
                  <a:pt x="1485900" y="2265311"/>
                </a:moveTo>
                <a:lnTo>
                  <a:pt x="1485442" y="2264194"/>
                </a:lnTo>
                <a:lnTo>
                  <a:pt x="1483575" y="2262327"/>
                </a:lnTo>
                <a:lnTo>
                  <a:pt x="1482458" y="2261870"/>
                </a:lnTo>
                <a:lnTo>
                  <a:pt x="1479829" y="2261870"/>
                </a:lnTo>
                <a:lnTo>
                  <a:pt x="1478711" y="2262327"/>
                </a:lnTo>
                <a:lnTo>
                  <a:pt x="1476844" y="2264194"/>
                </a:lnTo>
                <a:lnTo>
                  <a:pt x="1476375" y="2265311"/>
                </a:lnTo>
                <a:lnTo>
                  <a:pt x="1476375" y="2267940"/>
                </a:lnTo>
                <a:lnTo>
                  <a:pt x="1476844" y="2269071"/>
                </a:lnTo>
                <a:lnTo>
                  <a:pt x="1478711" y="2270925"/>
                </a:lnTo>
                <a:lnTo>
                  <a:pt x="1479829" y="2271395"/>
                </a:lnTo>
                <a:lnTo>
                  <a:pt x="1482458" y="2271395"/>
                </a:lnTo>
                <a:lnTo>
                  <a:pt x="1483575" y="2270925"/>
                </a:lnTo>
                <a:lnTo>
                  <a:pt x="1485442" y="2269071"/>
                </a:lnTo>
                <a:lnTo>
                  <a:pt x="1485900" y="2267940"/>
                </a:lnTo>
                <a:lnTo>
                  <a:pt x="1485900" y="2265311"/>
                </a:lnTo>
                <a:close/>
              </a:path>
              <a:path w="3248025" h="2271395">
                <a:moveTo>
                  <a:pt x="1485900" y="1511363"/>
                </a:moveTo>
                <a:lnTo>
                  <a:pt x="1485442" y="1510233"/>
                </a:lnTo>
                <a:lnTo>
                  <a:pt x="1483575" y="1508379"/>
                </a:lnTo>
                <a:lnTo>
                  <a:pt x="1482458" y="1507909"/>
                </a:lnTo>
                <a:lnTo>
                  <a:pt x="1479829" y="1507909"/>
                </a:lnTo>
                <a:lnTo>
                  <a:pt x="1478711" y="1508379"/>
                </a:lnTo>
                <a:lnTo>
                  <a:pt x="1476844" y="1510233"/>
                </a:lnTo>
                <a:lnTo>
                  <a:pt x="1476375" y="1511363"/>
                </a:lnTo>
                <a:lnTo>
                  <a:pt x="1476375" y="1513992"/>
                </a:lnTo>
                <a:lnTo>
                  <a:pt x="1476844" y="1515110"/>
                </a:lnTo>
                <a:lnTo>
                  <a:pt x="1478711" y="1516976"/>
                </a:lnTo>
                <a:lnTo>
                  <a:pt x="1479829" y="1517434"/>
                </a:lnTo>
                <a:lnTo>
                  <a:pt x="1482458" y="1517434"/>
                </a:lnTo>
                <a:lnTo>
                  <a:pt x="1483575" y="1516976"/>
                </a:lnTo>
                <a:lnTo>
                  <a:pt x="1485442" y="1515110"/>
                </a:lnTo>
                <a:lnTo>
                  <a:pt x="1485900" y="1513992"/>
                </a:lnTo>
                <a:lnTo>
                  <a:pt x="1485900" y="1511363"/>
                </a:lnTo>
                <a:close/>
              </a:path>
              <a:path w="3248025" h="2271395">
                <a:moveTo>
                  <a:pt x="1485900" y="757402"/>
                </a:moveTo>
                <a:lnTo>
                  <a:pt x="1485442" y="756285"/>
                </a:lnTo>
                <a:lnTo>
                  <a:pt x="1483575" y="754418"/>
                </a:lnTo>
                <a:lnTo>
                  <a:pt x="1482458" y="753960"/>
                </a:lnTo>
                <a:lnTo>
                  <a:pt x="1479829" y="753960"/>
                </a:lnTo>
                <a:lnTo>
                  <a:pt x="1478711" y="754418"/>
                </a:lnTo>
                <a:lnTo>
                  <a:pt x="1476844" y="756285"/>
                </a:lnTo>
                <a:lnTo>
                  <a:pt x="1476375" y="757402"/>
                </a:lnTo>
                <a:lnTo>
                  <a:pt x="1476375" y="760031"/>
                </a:lnTo>
                <a:lnTo>
                  <a:pt x="1476844" y="761149"/>
                </a:lnTo>
                <a:lnTo>
                  <a:pt x="1478711" y="763016"/>
                </a:lnTo>
                <a:lnTo>
                  <a:pt x="1479829" y="763485"/>
                </a:lnTo>
                <a:lnTo>
                  <a:pt x="1482458" y="763485"/>
                </a:lnTo>
                <a:lnTo>
                  <a:pt x="1483575" y="763016"/>
                </a:lnTo>
                <a:lnTo>
                  <a:pt x="1485442" y="761149"/>
                </a:lnTo>
                <a:lnTo>
                  <a:pt x="1485900" y="760031"/>
                </a:lnTo>
                <a:lnTo>
                  <a:pt x="1485900" y="757402"/>
                </a:lnTo>
                <a:close/>
              </a:path>
              <a:path w="3248025" h="2271395">
                <a:moveTo>
                  <a:pt x="1485900" y="3441"/>
                </a:moveTo>
                <a:lnTo>
                  <a:pt x="1485442" y="2324"/>
                </a:lnTo>
                <a:lnTo>
                  <a:pt x="1483575" y="457"/>
                </a:lnTo>
                <a:lnTo>
                  <a:pt x="1482458" y="0"/>
                </a:lnTo>
                <a:lnTo>
                  <a:pt x="1479829" y="0"/>
                </a:lnTo>
                <a:lnTo>
                  <a:pt x="1478711" y="457"/>
                </a:lnTo>
                <a:lnTo>
                  <a:pt x="1476844" y="2324"/>
                </a:lnTo>
                <a:lnTo>
                  <a:pt x="1476375" y="3441"/>
                </a:lnTo>
                <a:lnTo>
                  <a:pt x="1476375" y="6070"/>
                </a:lnTo>
                <a:lnTo>
                  <a:pt x="1476844" y="7200"/>
                </a:lnTo>
                <a:lnTo>
                  <a:pt x="1478711" y="9055"/>
                </a:lnTo>
                <a:lnTo>
                  <a:pt x="1479829" y="9525"/>
                </a:lnTo>
                <a:lnTo>
                  <a:pt x="1482458" y="9525"/>
                </a:lnTo>
                <a:lnTo>
                  <a:pt x="1483575" y="9055"/>
                </a:lnTo>
                <a:lnTo>
                  <a:pt x="1485442" y="7200"/>
                </a:lnTo>
                <a:lnTo>
                  <a:pt x="1485900" y="6070"/>
                </a:lnTo>
                <a:lnTo>
                  <a:pt x="1485900" y="3441"/>
                </a:lnTo>
                <a:close/>
              </a:path>
              <a:path w="3248025" h="2271395">
                <a:moveTo>
                  <a:pt x="1533525" y="2265311"/>
                </a:moveTo>
                <a:lnTo>
                  <a:pt x="1533067" y="2264194"/>
                </a:lnTo>
                <a:lnTo>
                  <a:pt x="1531200" y="2262327"/>
                </a:lnTo>
                <a:lnTo>
                  <a:pt x="1530083" y="2261870"/>
                </a:lnTo>
                <a:lnTo>
                  <a:pt x="1527454" y="2261870"/>
                </a:lnTo>
                <a:lnTo>
                  <a:pt x="1526336" y="2262327"/>
                </a:lnTo>
                <a:lnTo>
                  <a:pt x="1524469" y="2264194"/>
                </a:lnTo>
                <a:lnTo>
                  <a:pt x="1524000" y="2265311"/>
                </a:lnTo>
                <a:lnTo>
                  <a:pt x="1524000" y="2267940"/>
                </a:lnTo>
                <a:lnTo>
                  <a:pt x="1524469" y="2269071"/>
                </a:lnTo>
                <a:lnTo>
                  <a:pt x="1526336" y="2270925"/>
                </a:lnTo>
                <a:lnTo>
                  <a:pt x="1527454" y="2271395"/>
                </a:lnTo>
                <a:lnTo>
                  <a:pt x="1530083" y="2271395"/>
                </a:lnTo>
                <a:lnTo>
                  <a:pt x="1531200" y="2270925"/>
                </a:lnTo>
                <a:lnTo>
                  <a:pt x="1533067" y="2269071"/>
                </a:lnTo>
                <a:lnTo>
                  <a:pt x="1533525" y="2267940"/>
                </a:lnTo>
                <a:lnTo>
                  <a:pt x="1533525" y="2265311"/>
                </a:lnTo>
                <a:close/>
              </a:path>
              <a:path w="3248025" h="2271395">
                <a:moveTo>
                  <a:pt x="1533525" y="1511363"/>
                </a:moveTo>
                <a:lnTo>
                  <a:pt x="1533067" y="1510233"/>
                </a:lnTo>
                <a:lnTo>
                  <a:pt x="1531200" y="1508379"/>
                </a:lnTo>
                <a:lnTo>
                  <a:pt x="1530083" y="1507909"/>
                </a:lnTo>
                <a:lnTo>
                  <a:pt x="1527454" y="1507909"/>
                </a:lnTo>
                <a:lnTo>
                  <a:pt x="1526336" y="1508379"/>
                </a:lnTo>
                <a:lnTo>
                  <a:pt x="1524469" y="1510233"/>
                </a:lnTo>
                <a:lnTo>
                  <a:pt x="1524000" y="1511363"/>
                </a:lnTo>
                <a:lnTo>
                  <a:pt x="1524000" y="1513992"/>
                </a:lnTo>
                <a:lnTo>
                  <a:pt x="1524469" y="1515110"/>
                </a:lnTo>
                <a:lnTo>
                  <a:pt x="1526336" y="1516976"/>
                </a:lnTo>
                <a:lnTo>
                  <a:pt x="1527454" y="1517434"/>
                </a:lnTo>
                <a:lnTo>
                  <a:pt x="1530083" y="1517434"/>
                </a:lnTo>
                <a:lnTo>
                  <a:pt x="1531200" y="1516976"/>
                </a:lnTo>
                <a:lnTo>
                  <a:pt x="1533067" y="1515110"/>
                </a:lnTo>
                <a:lnTo>
                  <a:pt x="1533525" y="1513992"/>
                </a:lnTo>
                <a:lnTo>
                  <a:pt x="1533525" y="1511363"/>
                </a:lnTo>
                <a:close/>
              </a:path>
              <a:path w="3248025" h="2271395">
                <a:moveTo>
                  <a:pt x="1533525" y="757402"/>
                </a:moveTo>
                <a:lnTo>
                  <a:pt x="1533067" y="756285"/>
                </a:lnTo>
                <a:lnTo>
                  <a:pt x="1531200" y="754418"/>
                </a:lnTo>
                <a:lnTo>
                  <a:pt x="1530083" y="753960"/>
                </a:lnTo>
                <a:lnTo>
                  <a:pt x="1527454" y="753960"/>
                </a:lnTo>
                <a:lnTo>
                  <a:pt x="1526336" y="754418"/>
                </a:lnTo>
                <a:lnTo>
                  <a:pt x="1524469" y="756285"/>
                </a:lnTo>
                <a:lnTo>
                  <a:pt x="1524000" y="757402"/>
                </a:lnTo>
                <a:lnTo>
                  <a:pt x="1524000" y="760031"/>
                </a:lnTo>
                <a:lnTo>
                  <a:pt x="1524469" y="761149"/>
                </a:lnTo>
                <a:lnTo>
                  <a:pt x="1526336" y="763016"/>
                </a:lnTo>
                <a:lnTo>
                  <a:pt x="1527454" y="763485"/>
                </a:lnTo>
                <a:lnTo>
                  <a:pt x="1530083" y="763485"/>
                </a:lnTo>
                <a:lnTo>
                  <a:pt x="1531200" y="763016"/>
                </a:lnTo>
                <a:lnTo>
                  <a:pt x="1533067" y="761149"/>
                </a:lnTo>
                <a:lnTo>
                  <a:pt x="1533525" y="760031"/>
                </a:lnTo>
                <a:lnTo>
                  <a:pt x="1533525" y="757402"/>
                </a:lnTo>
                <a:close/>
              </a:path>
              <a:path w="3248025" h="2271395">
                <a:moveTo>
                  <a:pt x="1533525" y="3441"/>
                </a:moveTo>
                <a:lnTo>
                  <a:pt x="1533067" y="2324"/>
                </a:lnTo>
                <a:lnTo>
                  <a:pt x="1531200" y="457"/>
                </a:lnTo>
                <a:lnTo>
                  <a:pt x="1530083" y="0"/>
                </a:lnTo>
                <a:lnTo>
                  <a:pt x="1527454" y="0"/>
                </a:lnTo>
                <a:lnTo>
                  <a:pt x="1526336" y="457"/>
                </a:lnTo>
                <a:lnTo>
                  <a:pt x="1524469" y="2324"/>
                </a:lnTo>
                <a:lnTo>
                  <a:pt x="1524000" y="3441"/>
                </a:lnTo>
                <a:lnTo>
                  <a:pt x="1524000" y="6070"/>
                </a:lnTo>
                <a:lnTo>
                  <a:pt x="1524469" y="7200"/>
                </a:lnTo>
                <a:lnTo>
                  <a:pt x="1526336" y="9055"/>
                </a:lnTo>
                <a:lnTo>
                  <a:pt x="1527454" y="9525"/>
                </a:lnTo>
                <a:lnTo>
                  <a:pt x="1530083" y="9525"/>
                </a:lnTo>
                <a:lnTo>
                  <a:pt x="1531200" y="9055"/>
                </a:lnTo>
                <a:lnTo>
                  <a:pt x="1533067" y="7200"/>
                </a:lnTo>
                <a:lnTo>
                  <a:pt x="1533525" y="6070"/>
                </a:lnTo>
                <a:lnTo>
                  <a:pt x="1533525" y="3441"/>
                </a:lnTo>
                <a:close/>
              </a:path>
              <a:path w="3248025" h="2271395">
                <a:moveTo>
                  <a:pt x="1581150" y="2265311"/>
                </a:moveTo>
                <a:lnTo>
                  <a:pt x="1580692" y="2264194"/>
                </a:lnTo>
                <a:lnTo>
                  <a:pt x="1578825" y="2262327"/>
                </a:lnTo>
                <a:lnTo>
                  <a:pt x="1577708" y="2261870"/>
                </a:lnTo>
                <a:lnTo>
                  <a:pt x="1575079" y="2261870"/>
                </a:lnTo>
                <a:lnTo>
                  <a:pt x="1573961" y="2262327"/>
                </a:lnTo>
                <a:lnTo>
                  <a:pt x="1572094" y="2264194"/>
                </a:lnTo>
                <a:lnTo>
                  <a:pt x="1571625" y="2265311"/>
                </a:lnTo>
                <a:lnTo>
                  <a:pt x="1571625" y="2267940"/>
                </a:lnTo>
                <a:lnTo>
                  <a:pt x="1572094" y="2269071"/>
                </a:lnTo>
                <a:lnTo>
                  <a:pt x="1573961" y="2270925"/>
                </a:lnTo>
                <a:lnTo>
                  <a:pt x="1575079" y="2271395"/>
                </a:lnTo>
                <a:lnTo>
                  <a:pt x="1577708" y="2271395"/>
                </a:lnTo>
                <a:lnTo>
                  <a:pt x="1578825" y="2270925"/>
                </a:lnTo>
                <a:lnTo>
                  <a:pt x="1580692" y="2269071"/>
                </a:lnTo>
                <a:lnTo>
                  <a:pt x="1581150" y="2267940"/>
                </a:lnTo>
                <a:lnTo>
                  <a:pt x="1581150" y="2265311"/>
                </a:lnTo>
                <a:close/>
              </a:path>
              <a:path w="3248025" h="2271395">
                <a:moveTo>
                  <a:pt x="1581150" y="1511363"/>
                </a:moveTo>
                <a:lnTo>
                  <a:pt x="1580692" y="1510233"/>
                </a:lnTo>
                <a:lnTo>
                  <a:pt x="1578825" y="1508379"/>
                </a:lnTo>
                <a:lnTo>
                  <a:pt x="1577708" y="1507909"/>
                </a:lnTo>
                <a:lnTo>
                  <a:pt x="1575079" y="1507909"/>
                </a:lnTo>
                <a:lnTo>
                  <a:pt x="1573961" y="1508379"/>
                </a:lnTo>
                <a:lnTo>
                  <a:pt x="1572094" y="1510233"/>
                </a:lnTo>
                <a:lnTo>
                  <a:pt x="1571625" y="1511363"/>
                </a:lnTo>
                <a:lnTo>
                  <a:pt x="1571625" y="1513992"/>
                </a:lnTo>
                <a:lnTo>
                  <a:pt x="1572094" y="1515110"/>
                </a:lnTo>
                <a:lnTo>
                  <a:pt x="1573961" y="1516976"/>
                </a:lnTo>
                <a:lnTo>
                  <a:pt x="1575079" y="1517434"/>
                </a:lnTo>
                <a:lnTo>
                  <a:pt x="1577708" y="1517434"/>
                </a:lnTo>
                <a:lnTo>
                  <a:pt x="1578825" y="1516976"/>
                </a:lnTo>
                <a:lnTo>
                  <a:pt x="1580692" y="1515110"/>
                </a:lnTo>
                <a:lnTo>
                  <a:pt x="1581150" y="1513992"/>
                </a:lnTo>
                <a:lnTo>
                  <a:pt x="1581150" y="1511363"/>
                </a:lnTo>
                <a:close/>
              </a:path>
              <a:path w="3248025" h="2271395">
                <a:moveTo>
                  <a:pt x="1581150" y="757402"/>
                </a:moveTo>
                <a:lnTo>
                  <a:pt x="1580692" y="756285"/>
                </a:lnTo>
                <a:lnTo>
                  <a:pt x="1578825" y="754418"/>
                </a:lnTo>
                <a:lnTo>
                  <a:pt x="1577708" y="753960"/>
                </a:lnTo>
                <a:lnTo>
                  <a:pt x="1575079" y="753960"/>
                </a:lnTo>
                <a:lnTo>
                  <a:pt x="1573961" y="754418"/>
                </a:lnTo>
                <a:lnTo>
                  <a:pt x="1572094" y="756285"/>
                </a:lnTo>
                <a:lnTo>
                  <a:pt x="1571625" y="757402"/>
                </a:lnTo>
                <a:lnTo>
                  <a:pt x="1571625" y="760031"/>
                </a:lnTo>
                <a:lnTo>
                  <a:pt x="1572094" y="761149"/>
                </a:lnTo>
                <a:lnTo>
                  <a:pt x="1573961" y="763016"/>
                </a:lnTo>
                <a:lnTo>
                  <a:pt x="1575079" y="763485"/>
                </a:lnTo>
                <a:lnTo>
                  <a:pt x="1577708" y="763485"/>
                </a:lnTo>
                <a:lnTo>
                  <a:pt x="1578825" y="763016"/>
                </a:lnTo>
                <a:lnTo>
                  <a:pt x="1580692" y="761149"/>
                </a:lnTo>
                <a:lnTo>
                  <a:pt x="1581150" y="760031"/>
                </a:lnTo>
                <a:lnTo>
                  <a:pt x="1581150" y="757402"/>
                </a:lnTo>
                <a:close/>
              </a:path>
              <a:path w="3248025" h="2271395">
                <a:moveTo>
                  <a:pt x="1581150" y="3441"/>
                </a:moveTo>
                <a:lnTo>
                  <a:pt x="1580692" y="2324"/>
                </a:lnTo>
                <a:lnTo>
                  <a:pt x="1578825" y="457"/>
                </a:lnTo>
                <a:lnTo>
                  <a:pt x="1577708" y="0"/>
                </a:lnTo>
                <a:lnTo>
                  <a:pt x="1575079" y="0"/>
                </a:lnTo>
                <a:lnTo>
                  <a:pt x="1573961" y="457"/>
                </a:lnTo>
                <a:lnTo>
                  <a:pt x="1572094" y="2324"/>
                </a:lnTo>
                <a:lnTo>
                  <a:pt x="1571625" y="3441"/>
                </a:lnTo>
                <a:lnTo>
                  <a:pt x="1571625" y="6070"/>
                </a:lnTo>
                <a:lnTo>
                  <a:pt x="1572094" y="7200"/>
                </a:lnTo>
                <a:lnTo>
                  <a:pt x="1573961" y="9055"/>
                </a:lnTo>
                <a:lnTo>
                  <a:pt x="1575079" y="9525"/>
                </a:lnTo>
                <a:lnTo>
                  <a:pt x="1577708" y="9525"/>
                </a:lnTo>
                <a:lnTo>
                  <a:pt x="1578825" y="9055"/>
                </a:lnTo>
                <a:lnTo>
                  <a:pt x="1580692" y="7200"/>
                </a:lnTo>
                <a:lnTo>
                  <a:pt x="1581150" y="6070"/>
                </a:lnTo>
                <a:lnTo>
                  <a:pt x="1581150" y="3441"/>
                </a:lnTo>
                <a:close/>
              </a:path>
              <a:path w="3248025" h="2271395">
                <a:moveTo>
                  <a:pt x="1628775" y="2265311"/>
                </a:moveTo>
                <a:lnTo>
                  <a:pt x="1628317" y="2264194"/>
                </a:lnTo>
                <a:lnTo>
                  <a:pt x="1626450" y="2262327"/>
                </a:lnTo>
                <a:lnTo>
                  <a:pt x="1625333" y="2261870"/>
                </a:lnTo>
                <a:lnTo>
                  <a:pt x="1622704" y="2261870"/>
                </a:lnTo>
                <a:lnTo>
                  <a:pt x="1621586" y="2262327"/>
                </a:lnTo>
                <a:lnTo>
                  <a:pt x="1619719" y="2264194"/>
                </a:lnTo>
                <a:lnTo>
                  <a:pt x="1619250" y="2265311"/>
                </a:lnTo>
                <a:lnTo>
                  <a:pt x="1619250" y="2267940"/>
                </a:lnTo>
                <a:lnTo>
                  <a:pt x="1619719" y="2269071"/>
                </a:lnTo>
                <a:lnTo>
                  <a:pt x="1621586" y="2270925"/>
                </a:lnTo>
                <a:lnTo>
                  <a:pt x="1622704" y="2271395"/>
                </a:lnTo>
                <a:lnTo>
                  <a:pt x="1625333" y="2271395"/>
                </a:lnTo>
                <a:lnTo>
                  <a:pt x="1626450" y="2270925"/>
                </a:lnTo>
                <a:lnTo>
                  <a:pt x="1628317" y="2269071"/>
                </a:lnTo>
                <a:lnTo>
                  <a:pt x="1628775" y="2267940"/>
                </a:lnTo>
                <a:lnTo>
                  <a:pt x="1628775" y="2265311"/>
                </a:lnTo>
                <a:close/>
              </a:path>
              <a:path w="3248025" h="2271395">
                <a:moveTo>
                  <a:pt x="1628775" y="1511363"/>
                </a:moveTo>
                <a:lnTo>
                  <a:pt x="1628317" y="1510233"/>
                </a:lnTo>
                <a:lnTo>
                  <a:pt x="1626450" y="1508379"/>
                </a:lnTo>
                <a:lnTo>
                  <a:pt x="1625333" y="1507909"/>
                </a:lnTo>
                <a:lnTo>
                  <a:pt x="1622704" y="1507909"/>
                </a:lnTo>
                <a:lnTo>
                  <a:pt x="1621586" y="1508379"/>
                </a:lnTo>
                <a:lnTo>
                  <a:pt x="1619719" y="1510233"/>
                </a:lnTo>
                <a:lnTo>
                  <a:pt x="1619250" y="1511363"/>
                </a:lnTo>
                <a:lnTo>
                  <a:pt x="1619250" y="1513992"/>
                </a:lnTo>
                <a:lnTo>
                  <a:pt x="1619719" y="1515110"/>
                </a:lnTo>
                <a:lnTo>
                  <a:pt x="1621586" y="1516976"/>
                </a:lnTo>
                <a:lnTo>
                  <a:pt x="1622704" y="1517434"/>
                </a:lnTo>
                <a:lnTo>
                  <a:pt x="1625333" y="1517434"/>
                </a:lnTo>
                <a:lnTo>
                  <a:pt x="1626450" y="1516976"/>
                </a:lnTo>
                <a:lnTo>
                  <a:pt x="1628317" y="1515110"/>
                </a:lnTo>
                <a:lnTo>
                  <a:pt x="1628775" y="1513992"/>
                </a:lnTo>
                <a:lnTo>
                  <a:pt x="1628775" y="1511363"/>
                </a:lnTo>
                <a:close/>
              </a:path>
              <a:path w="3248025" h="2271395">
                <a:moveTo>
                  <a:pt x="1628775" y="757402"/>
                </a:moveTo>
                <a:lnTo>
                  <a:pt x="1628317" y="756285"/>
                </a:lnTo>
                <a:lnTo>
                  <a:pt x="1626450" y="754418"/>
                </a:lnTo>
                <a:lnTo>
                  <a:pt x="1625333" y="753960"/>
                </a:lnTo>
                <a:lnTo>
                  <a:pt x="1622704" y="753960"/>
                </a:lnTo>
                <a:lnTo>
                  <a:pt x="1621586" y="754418"/>
                </a:lnTo>
                <a:lnTo>
                  <a:pt x="1619719" y="756285"/>
                </a:lnTo>
                <a:lnTo>
                  <a:pt x="1619250" y="757402"/>
                </a:lnTo>
                <a:lnTo>
                  <a:pt x="1619250" y="760031"/>
                </a:lnTo>
                <a:lnTo>
                  <a:pt x="1619719" y="761149"/>
                </a:lnTo>
                <a:lnTo>
                  <a:pt x="1621586" y="763016"/>
                </a:lnTo>
                <a:lnTo>
                  <a:pt x="1622704" y="763485"/>
                </a:lnTo>
                <a:lnTo>
                  <a:pt x="1625333" y="763485"/>
                </a:lnTo>
                <a:lnTo>
                  <a:pt x="1626450" y="763016"/>
                </a:lnTo>
                <a:lnTo>
                  <a:pt x="1628317" y="761149"/>
                </a:lnTo>
                <a:lnTo>
                  <a:pt x="1628775" y="760031"/>
                </a:lnTo>
                <a:lnTo>
                  <a:pt x="1628775" y="757402"/>
                </a:lnTo>
                <a:close/>
              </a:path>
              <a:path w="3248025" h="2271395">
                <a:moveTo>
                  <a:pt x="1628775" y="3441"/>
                </a:moveTo>
                <a:lnTo>
                  <a:pt x="1628317" y="2324"/>
                </a:lnTo>
                <a:lnTo>
                  <a:pt x="1626450" y="457"/>
                </a:lnTo>
                <a:lnTo>
                  <a:pt x="1625333" y="0"/>
                </a:lnTo>
                <a:lnTo>
                  <a:pt x="1622704" y="0"/>
                </a:lnTo>
                <a:lnTo>
                  <a:pt x="1621586" y="457"/>
                </a:lnTo>
                <a:lnTo>
                  <a:pt x="1619719" y="2324"/>
                </a:lnTo>
                <a:lnTo>
                  <a:pt x="1619250" y="3441"/>
                </a:lnTo>
                <a:lnTo>
                  <a:pt x="1619250" y="6070"/>
                </a:lnTo>
                <a:lnTo>
                  <a:pt x="1619719" y="7200"/>
                </a:lnTo>
                <a:lnTo>
                  <a:pt x="1621586" y="9055"/>
                </a:lnTo>
                <a:lnTo>
                  <a:pt x="1622704" y="9525"/>
                </a:lnTo>
                <a:lnTo>
                  <a:pt x="1625333" y="9525"/>
                </a:lnTo>
                <a:lnTo>
                  <a:pt x="1626450" y="9055"/>
                </a:lnTo>
                <a:lnTo>
                  <a:pt x="1628317" y="7200"/>
                </a:lnTo>
                <a:lnTo>
                  <a:pt x="1628775" y="6070"/>
                </a:lnTo>
                <a:lnTo>
                  <a:pt x="1628775" y="3441"/>
                </a:lnTo>
                <a:close/>
              </a:path>
              <a:path w="3248025" h="2271395">
                <a:moveTo>
                  <a:pt x="1676400" y="2265311"/>
                </a:moveTo>
                <a:lnTo>
                  <a:pt x="1675942" y="2264194"/>
                </a:lnTo>
                <a:lnTo>
                  <a:pt x="1674075" y="2262327"/>
                </a:lnTo>
                <a:lnTo>
                  <a:pt x="1672958" y="2261870"/>
                </a:lnTo>
                <a:lnTo>
                  <a:pt x="1670329" y="2261870"/>
                </a:lnTo>
                <a:lnTo>
                  <a:pt x="1669211" y="2262327"/>
                </a:lnTo>
                <a:lnTo>
                  <a:pt x="1667344" y="2264194"/>
                </a:lnTo>
                <a:lnTo>
                  <a:pt x="1666875" y="2265311"/>
                </a:lnTo>
                <a:lnTo>
                  <a:pt x="1666875" y="2267940"/>
                </a:lnTo>
                <a:lnTo>
                  <a:pt x="1667344" y="2269071"/>
                </a:lnTo>
                <a:lnTo>
                  <a:pt x="1669211" y="2270925"/>
                </a:lnTo>
                <a:lnTo>
                  <a:pt x="1670329" y="2271395"/>
                </a:lnTo>
                <a:lnTo>
                  <a:pt x="1672958" y="2271395"/>
                </a:lnTo>
                <a:lnTo>
                  <a:pt x="1674075" y="2270925"/>
                </a:lnTo>
                <a:lnTo>
                  <a:pt x="1675942" y="2269071"/>
                </a:lnTo>
                <a:lnTo>
                  <a:pt x="1676400" y="2267940"/>
                </a:lnTo>
                <a:lnTo>
                  <a:pt x="1676400" y="2265311"/>
                </a:lnTo>
                <a:close/>
              </a:path>
              <a:path w="3248025" h="2271395">
                <a:moveTo>
                  <a:pt x="1676400" y="1511363"/>
                </a:moveTo>
                <a:lnTo>
                  <a:pt x="1675942" y="1510233"/>
                </a:lnTo>
                <a:lnTo>
                  <a:pt x="1674075" y="1508379"/>
                </a:lnTo>
                <a:lnTo>
                  <a:pt x="1672958" y="1507909"/>
                </a:lnTo>
                <a:lnTo>
                  <a:pt x="1670329" y="1507909"/>
                </a:lnTo>
                <a:lnTo>
                  <a:pt x="1669211" y="1508379"/>
                </a:lnTo>
                <a:lnTo>
                  <a:pt x="1667344" y="1510233"/>
                </a:lnTo>
                <a:lnTo>
                  <a:pt x="1666875" y="1511363"/>
                </a:lnTo>
                <a:lnTo>
                  <a:pt x="1666875" y="1513992"/>
                </a:lnTo>
                <a:lnTo>
                  <a:pt x="1667344" y="1515110"/>
                </a:lnTo>
                <a:lnTo>
                  <a:pt x="1669211" y="1516976"/>
                </a:lnTo>
                <a:lnTo>
                  <a:pt x="1670329" y="1517434"/>
                </a:lnTo>
                <a:lnTo>
                  <a:pt x="1672958" y="1517434"/>
                </a:lnTo>
                <a:lnTo>
                  <a:pt x="1674075" y="1516976"/>
                </a:lnTo>
                <a:lnTo>
                  <a:pt x="1675942" y="1515110"/>
                </a:lnTo>
                <a:lnTo>
                  <a:pt x="1676400" y="1513992"/>
                </a:lnTo>
                <a:lnTo>
                  <a:pt x="1676400" y="1511363"/>
                </a:lnTo>
                <a:close/>
              </a:path>
              <a:path w="3248025" h="2271395">
                <a:moveTo>
                  <a:pt x="1676400" y="757402"/>
                </a:moveTo>
                <a:lnTo>
                  <a:pt x="1675942" y="756285"/>
                </a:lnTo>
                <a:lnTo>
                  <a:pt x="1674075" y="754418"/>
                </a:lnTo>
                <a:lnTo>
                  <a:pt x="1672958" y="753960"/>
                </a:lnTo>
                <a:lnTo>
                  <a:pt x="1670329" y="753960"/>
                </a:lnTo>
                <a:lnTo>
                  <a:pt x="1669211" y="754418"/>
                </a:lnTo>
                <a:lnTo>
                  <a:pt x="1667344" y="756285"/>
                </a:lnTo>
                <a:lnTo>
                  <a:pt x="1666875" y="757402"/>
                </a:lnTo>
                <a:lnTo>
                  <a:pt x="1666875" y="760031"/>
                </a:lnTo>
                <a:lnTo>
                  <a:pt x="1667344" y="761149"/>
                </a:lnTo>
                <a:lnTo>
                  <a:pt x="1669211" y="763016"/>
                </a:lnTo>
                <a:lnTo>
                  <a:pt x="1670329" y="763485"/>
                </a:lnTo>
                <a:lnTo>
                  <a:pt x="1672958" y="763485"/>
                </a:lnTo>
                <a:lnTo>
                  <a:pt x="1674075" y="763016"/>
                </a:lnTo>
                <a:lnTo>
                  <a:pt x="1675942" y="761149"/>
                </a:lnTo>
                <a:lnTo>
                  <a:pt x="1676400" y="760031"/>
                </a:lnTo>
                <a:lnTo>
                  <a:pt x="1676400" y="757402"/>
                </a:lnTo>
                <a:close/>
              </a:path>
              <a:path w="3248025" h="2271395">
                <a:moveTo>
                  <a:pt x="1676400" y="3441"/>
                </a:moveTo>
                <a:lnTo>
                  <a:pt x="1675942" y="2324"/>
                </a:lnTo>
                <a:lnTo>
                  <a:pt x="1674075" y="457"/>
                </a:lnTo>
                <a:lnTo>
                  <a:pt x="1672958" y="0"/>
                </a:lnTo>
                <a:lnTo>
                  <a:pt x="1670329" y="0"/>
                </a:lnTo>
                <a:lnTo>
                  <a:pt x="1669211" y="457"/>
                </a:lnTo>
                <a:lnTo>
                  <a:pt x="1667344" y="2324"/>
                </a:lnTo>
                <a:lnTo>
                  <a:pt x="1666875" y="3441"/>
                </a:lnTo>
                <a:lnTo>
                  <a:pt x="1666875" y="6070"/>
                </a:lnTo>
                <a:lnTo>
                  <a:pt x="1667344" y="7200"/>
                </a:lnTo>
                <a:lnTo>
                  <a:pt x="1669211" y="9055"/>
                </a:lnTo>
                <a:lnTo>
                  <a:pt x="1670329" y="9525"/>
                </a:lnTo>
                <a:lnTo>
                  <a:pt x="1672958" y="9525"/>
                </a:lnTo>
                <a:lnTo>
                  <a:pt x="1674075" y="9055"/>
                </a:lnTo>
                <a:lnTo>
                  <a:pt x="1675942" y="7200"/>
                </a:lnTo>
                <a:lnTo>
                  <a:pt x="1676400" y="6070"/>
                </a:lnTo>
                <a:lnTo>
                  <a:pt x="1676400" y="3441"/>
                </a:lnTo>
                <a:close/>
              </a:path>
              <a:path w="3248025" h="2271395">
                <a:moveTo>
                  <a:pt x="1724025" y="2265311"/>
                </a:moveTo>
                <a:lnTo>
                  <a:pt x="1723567" y="2264194"/>
                </a:lnTo>
                <a:lnTo>
                  <a:pt x="1721700" y="2262327"/>
                </a:lnTo>
                <a:lnTo>
                  <a:pt x="1720583" y="2261870"/>
                </a:lnTo>
                <a:lnTo>
                  <a:pt x="1717954" y="2261870"/>
                </a:lnTo>
                <a:lnTo>
                  <a:pt x="1716836" y="2262327"/>
                </a:lnTo>
                <a:lnTo>
                  <a:pt x="1714969" y="2264194"/>
                </a:lnTo>
                <a:lnTo>
                  <a:pt x="1714500" y="2265311"/>
                </a:lnTo>
                <a:lnTo>
                  <a:pt x="1714500" y="2267940"/>
                </a:lnTo>
                <a:lnTo>
                  <a:pt x="1714969" y="2269071"/>
                </a:lnTo>
                <a:lnTo>
                  <a:pt x="1716836" y="2270925"/>
                </a:lnTo>
                <a:lnTo>
                  <a:pt x="1717954" y="2271395"/>
                </a:lnTo>
                <a:lnTo>
                  <a:pt x="1720583" y="2271395"/>
                </a:lnTo>
                <a:lnTo>
                  <a:pt x="1721700" y="2270925"/>
                </a:lnTo>
                <a:lnTo>
                  <a:pt x="1723567" y="2269071"/>
                </a:lnTo>
                <a:lnTo>
                  <a:pt x="1724025" y="2267940"/>
                </a:lnTo>
                <a:lnTo>
                  <a:pt x="1724025" y="2265311"/>
                </a:lnTo>
                <a:close/>
              </a:path>
              <a:path w="3248025" h="2271395">
                <a:moveTo>
                  <a:pt x="1724025" y="1511363"/>
                </a:moveTo>
                <a:lnTo>
                  <a:pt x="1723567" y="1510233"/>
                </a:lnTo>
                <a:lnTo>
                  <a:pt x="1721700" y="1508379"/>
                </a:lnTo>
                <a:lnTo>
                  <a:pt x="1720583" y="1507909"/>
                </a:lnTo>
                <a:lnTo>
                  <a:pt x="1717954" y="1507909"/>
                </a:lnTo>
                <a:lnTo>
                  <a:pt x="1716836" y="1508379"/>
                </a:lnTo>
                <a:lnTo>
                  <a:pt x="1714969" y="1510233"/>
                </a:lnTo>
                <a:lnTo>
                  <a:pt x="1714500" y="1511363"/>
                </a:lnTo>
                <a:lnTo>
                  <a:pt x="1714500" y="1513992"/>
                </a:lnTo>
                <a:lnTo>
                  <a:pt x="1714969" y="1515110"/>
                </a:lnTo>
                <a:lnTo>
                  <a:pt x="1716836" y="1516976"/>
                </a:lnTo>
                <a:lnTo>
                  <a:pt x="1717954" y="1517434"/>
                </a:lnTo>
                <a:lnTo>
                  <a:pt x="1720583" y="1517434"/>
                </a:lnTo>
                <a:lnTo>
                  <a:pt x="1721700" y="1516976"/>
                </a:lnTo>
                <a:lnTo>
                  <a:pt x="1723567" y="1515110"/>
                </a:lnTo>
                <a:lnTo>
                  <a:pt x="1724025" y="1513992"/>
                </a:lnTo>
                <a:lnTo>
                  <a:pt x="1724025" y="1511363"/>
                </a:lnTo>
                <a:close/>
              </a:path>
              <a:path w="3248025" h="2271395">
                <a:moveTo>
                  <a:pt x="1724025" y="757402"/>
                </a:moveTo>
                <a:lnTo>
                  <a:pt x="1723567" y="756285"/>
                </a:lnTo>
                <a:lnTo>
                  <a:pt x="1721700" y="754418"/>
                </a:lnTo>
                <a:lnTo>
                  <a:pt x="1720583" y="753960"/>
                </a:lnTo>
                <a:lnTo>
                  <a:pt x="1717954" y="753960"/>
                </a:lnTo>
                <a:lnTo>
                  <a:pt x="1716836" y="754418"/>
                </a:lnTo>
                <a:lnTo>
                  <a:pt x="1714969" y="756285"/>
                </a:lnTo>
                <a:lnTo>
                  <a:pt x="1714500" y="757402"/>
                </a:lnTo>
                <a:lnTo>
                  <a:pt x="1714500" y="760031"/>
                </a:lnTo>
                <a:lnTo>
                  <a:pt x="1714969" y="761149"/>
                </a:lnTo>
                <a:lnTo>
                  <a:pt x="1716836" y="763016"/>
                </a:lnTo>
                <a:lnTo>
                  <a:pt x="1717954" y="763485"/>
                </a:lnTo>
                <a:lnTo>
                  <a:pt x="1720583" y="763485"/>
                </a:lnTo>
                <a:lnTo>
                  <a:pt x="1721700" y="763016"/>
                </a:lnTo>
                <a:lnTo>
                  <a:pt x="1723567" y="761149"/>
                </a:lnTo>
                <a:lnTo>
                  <a:pt x="1724025" y="760031"/>
                </a:lnTo>
                <a:lnTo>
                  <a:pt x="1724025" y="757402"/>
                </a:lnTo>
                <a:close/>
              </a:path>
              <a:path w="3248025" h="2271395">
                <a:moveTo>
                  <a:pt x="1724025" y="3441"/>
                </a:moveTo>
                <a:lnTo>
                  <a:pt x="1723567" y="2324"/>
                </a:lnTo>
                <a:lnTo>
                  <a:pt x="1721700" y="457"/>
                </a:lnTo>
                <a:lnTo>
                  <a:pt x="1720583" y="0"/>
                </a:lnTo>
                <a:lnTo>
                  <a:pt x="1717954" y="0"/>
                </a:lnTo>
                <a:lnTo>
                  <a:pt x="1716836" y="457"/>
                </a:lnTo>
                <a:lnTo>
                  <a:pt x="1714969" y="2324"/>
                </a:lnTo>
                <a:lnTo>
                  <a:pt x="1714500" y="3441"/>
                </a:lnTo>
                <a:lnTo>
                  <a:pt x="1714500" y="6070"/>
                </a:lnTo>
                <a:lnTo>
                  <a:pt x="1714969" y="7200"/>
                </a:lnTo>
                <a:lnTo>
                  <a:pt x="1716836" y="9055"/>
                </a:lnTo>
                <a:lnTo>
                  <a:pt x="1717954" y="9525"/>
                </a:lnTo>
                <a:lnTo>
                  <a:pt x="1720583" y="9525"/>
                </a:lnTo>
                <a:lnTo>
                  <a:pt x="1721700" y="9055"/>
                </a:lnTo>
                <a:lnTo>
                  <a:pt x="1723567" y="7200"/>
                </a:lnTo>
                <a:lnTo>
                  <a:pt x="1724025" y="6070"/>
                </a:lnTo>
                <a:lnTo>
                  <a:pt x="1724025" y="3441"/>
                </a:lnTo>
                <a:close/>
              </a:path>
              <a:path w="3248025" h="2271395">
                <a:moveTo>
                  <a:pt x="1771650" y="2265311"/>
                </a:moveTo>
                <a:lnTo>
                  <a:pt x="1771192" y="2264194"/>
                </a:lnTo>
                <a:lnTo>
                  <a:pt x="1769325" y="2262327"/>
                </a:lnTo>
                <a:lnTo>
                  <a:pt x="1768208" y="2261870"/>
                </a:lnTo>
                <a:lnTo>
                  <a:pt x="1765579" y="2261870"/>
                </a:lnTo>
                <a:lnTo>
                  <a:pt x="1764461" y="2262327"/>
                </a:lnTo>
                <a:lnTo>
                  <a:pt x="1762594" y="2264194"/>
                </a:lnTo>
                <a:lnTo>
                  <a:pt x="1762125" y="2265311"/>
                </a:lnTo>
                <a:lnTo>
                  <a:pt x="1762125" y="2267940"/>
                </a:lnTo>
                <a:lnTo>
                  <a:pt x="1762594" y="2269071"/>
                </a:lnTo>
                <a:lnTo>
                  <a:pt x="1764461" y="2270925"/>
                </a:lnTo>
                <a:lnTo>
                  <a:pt x="1765579" y="2271395"/>
                </a:lnTo>
                <a:lnTo>
                  <a:pt x="1768208" y="2271395"/>
                </a:lnTo>
                <a:lnTo>
                  <a:pt x="1769325" y="2270925"/>
                </a:lnTo>
                <a:lnTo>
                  <a:pt x="1771192" y="2269071"/>
                </a:lnTo>
                <a:lnTo>
                  <a:pt x="1771650" y="2267940"/>
                </a:lnTo>
                <a:lnTo>
                  <a:pt x="1771650" y="2265311"/>
                </a:lnTo>
                <a:close/>
              </a:path>
              <a:path w="3248025" h="2271395">
                <a:moveTo>
                  <a:pt x="1771650" y="1511363"/>
                </a:moveTo>
                <a:lnTo>
                  <a:pt x="1771192" y="1510233"/>
                </a:lnTo>
                <a:lnTo>
                  <a:pt x="1769325" y="1508379"/>
                </a:lnTo>
                <a:lnTo>
                  <a:pt x="1768208" y="1507909"/>
                </a:lnTo>
                <a:lnTo>
                  <a:pt x="1765579" y="1507909"/>
                </a:lnTo>
                <a:lnTo>
                  <a:pt x="1764461" y="1508379"/>
                </a:lnTo>
                <a:lnTo>
                  <a:pt x="1762594" y="1510233"/>
                </a:lnTo>
                <a:lnTo>
                  <a:pt x="1762125" y="1511363"/>
                </a:lnTo>
                <a:lnTo>
                  <a:pt x="1762125" y="1513992"/>
                </a:lnTo>
                <a:lnTo>
                  <a:pt x="1762594" y="1515110"/>
                </a:lnTo>
                <a:lnTo>
                  <a:pt x="1764461" y="1516976"/>
                </a:lnTo>
                <a:lnTo>
                  <a:pt x="1765579" y="1517434"/>
                </a:lnTo>
                <a:lnTo>
                  <a:pt x="1768208" y="1517434"/>
                </a:lnTo>
                <a:lnTo>
                  <a:pt x="1769325" y="1516976"/>
                </a:lnTo>
                <a:lnTo>
                  <a:pt x="1771192" y="1515110"/>
                </a:lnTo>
                <a:lnTo>
                  <a:pt x="1771650" y="1513992"/>
                </a:lnTo>
                <a:lnTo>
                  <a:pt x="1771650" y="1511363"/>
                </a:lnTo>
                <a:close/>
              </a:path>
              <a:path w="3248025" h="2271395">
                <a:moveTo>
                  <a:pt x="1771650" y="757402"/>
                </a:moveTo>
                <a:lnTo>
                  <a:pt x="1771192" y="756285"/>
                </a:lnTo>
                <a:lnTo>
                  <a:pt x="1769325" y="754418"/>
                </a:lnTo>
                <a:lnTo>
                  <a:pt x="1768208" y="753960"/>
                </a:lnTo>
                <a:lnTo>
                  <a:pt x="1765579" y="753960"/>
                </a:lnTo>
                <a:lnTo>
                  <a:pt x="1764461" y="754418"/>
                </a:lnTo>
                <a:lnTo>
                  <a:pt x="1762594" y="756285"/>
                </a:lnTo>
                <a:lnTo>
                  <a:pt x="1762125" y="757402"/>
                </a:lnTo>
                <a:lnTo>
                  <a:pt x="1762125" y="760031"/>
                </a:lnTo>
                <a:lnTo>
                  <a:pt x="1762594" y="761149"/>
                </a:lnTo>
                <a:lnTo>
                  <a:pt x="1764461" y="763016"/>
                </a:lnTo>
                <a:lnTo>
                  <a:pt x="1765579" y="763485"/>
                </a:lnTo>
                <a:lnTo>
                  <a:pt x="1768208" y="763485"/>
                </a:lnTo>
                <a:lnTo>
                  <a:pt x="1769325" y="763016"/>
                </a:lnTo>
                <a:lnTo>
                  <a:pt x="1771192" y="761149"/>
                </a:lnTo>
                <a:lnTo>
                  <a:pt x="1771650" y="760031"/>
                </a:lnTo>
                <a:lnTo>
                  <a:pt x="1771650" y="757402"/>
                </a:lnTo>
                <a:close/>
              </a:path>
              <a:path w="3248025" h="2271395">
                <a:moveTo>
                  <a:pt x="1771650" y="3441"/>
                </a:moveTo>
                <a:lnTo>
                  <a:pt x="1771192" y="2324"/>
                </a:lnTo>
                <a:lnTo>
                  <a:pt x="1769325" y="457"/>
                </a:lnTo>
                <a:lnTo>
                  <a:pt x="1768208" y="0"/>
                </a:lnTo>
                <a:lnTo>
                  <a:pt x="1765579" y="0"/>
                </a:lnTo>
                <a:lnTo>
                  <a:pt x="1764461" y="457"/>
                </a:lnTo>
                <a:lnTo>
                  <a:pt x="1762594" y="2324"/>
                </a:lnTo>
                <a:lnTo>
                  <a:pt x="1762125" y="3441"/>
                </a:lnTo>
                <a:lnTo>
                  <a:pt x="1762125" y="6070"/>
                </a:lnTo>
                <a:lnTo>
                  <a:pt x="1762594" y="7200"/>
                </a:lnTo>
                <a:lnTo>
                  <a:pt x="1764461" y="9055"/>
                </a:lnTo>
                <a:lnTo>
                  <a:pt x="1765579" y="9525"/>
                </a:lnTo>
                <a:lnTo>
                  <a:pt x="1768208" y="9525"/>
                </a:lnTo>
                <a:lnTo>
                  <a:pt x="1769325" y="9055"/>
                </a:lnTo>
                <a:lnTo>
                  <a:pt x="1771192" y="7200"/>
                </a:lnTo>
                <a:lnTo>
                  <a:pt x="1771650" y="6070"/>
                </a:lnTo>
                <a:lnTo>
                  <a:pt x="1771650" y="3441"/>
                </a:lnTo>
                <a:close/>
              </a:path>
              <a:path w="3248025" h="2271395">
                <a:moveTo>
                  <a:pt x="1819275" y="2265311"/>
                </a:moveTo>
                <a:lnTo>
                  <a:pt x="1818817" y="2264194"/>
                </a:lnTo>
                <a:lnTo>
                  <a:pt x="1816950" y="2262327"/>
                </a:lnTo>
                <a:lnTo>
                  <a:pt x="1815833" y="2261870"/>
                </a:lnTo>
                <a:lnTo>
                  <a:pt x="1813204" y="2261870"/>
                </a:lnTo>
                <a:lnTo>
                  <a:pt x="1812086" y="2262327"/>
                </a:lnTo>
                <a:lnTo>
                  <a:pt x="1810219" y="2264194"/>
                </a:lnTo>
                <a:lnTo>
                  <a:pt x="1809750" y="2265311"/>
                </a:lnTo>
                <a:lnTo>
                  <a:pt x="1809750" y="2267940"/>
                </a:lnTo>
                <a:lnTo>
                  <a:pt x="1810219" y="2269071"/>
                </a:lnTo>
                <a:lnTo>
                  <a:pt x="1812086" y="2270925"/>
                </a:lnTo>
                <a:lnTo>
                  <a:pt x="1813204" y="2271395"/>
                </a:lnTo>
                <a:lnTo>
                  <a:pt x="1815833" y="2271395"/>
                </a:lnTo>
                <a:lnTo>
                  <a:pt x="1816950" y="2270925"/>
                </a:lnTo>
                <a:lnTo>
                  <a:pt x="1818817" y="2269071"/>
                </a:lnTo>
                <a:lnTo>
                  <a:pt x="1819275" y="2267940"/>
                </a:lnTo>
                <a:lnTo>
                  <a:pt x="1819275" y="2265311"/>
                </a:lnTo>
                <a:close/>
              </a:path>
              <a:path w="3248025" h="2271395">
                <a:moveTo>
                  <a:pt x="1819275" y="1511363"/>
                </a:moveTo>
                <a:lnTo>
                  <a:pt x="1818817" y="1510233"/>
                </a:lnTo>
                <a:lnTo>
                  <a:pt x="1816950" y="1508379"/>
                </a:lnTo>
                <a:lnTo>
                  <a:pt x="1815833" y="1507909"/>
                </a:lnTo>
                <a:lnTo>
                  <a:pt x="1813204" y="1507909"/>
                </a:lnTo>
                <a:lnTo>
                  <a:pt x="1812086" y="1508379"/>
                </a:lnTo>
                <a:lnTo>
                  <a:pt x="1810219" y="1510233"/>
                </a:lnTo>
                <a:lnTo>
                  <a:pt x="1809750" y="1511363"/>
                </a:lnTo>
                <a:lnTo>
                  <a:pt x="1809750" y="1513992"/>
                </a:lnTo>
                <a:lnTo>
                  <a:pt x="1810219" y="1515110"/>
                </a:lnTo>
                <a:lnTo>
                  <a:pt x="1812086" y="1516976"/>
                </a:lnTo>
                <a:lnTo>
                  <a:pt x="1813204" y="1517434"/>
                </a:lnTo>
                <a:lnTo>
                  <a:pt x="1815833" y="1517434"/>
                </a:lnTo>
                <a:lnTo>
                  <a:pt x="1816950" y="1516976"/>
                </a:lnTo>
                <a:lnTo>
                  <a:pt x="1818817" y="1515110"/>
                </a:lnTo>
                <a:lnTo>
                  <a:pt x="1819275" y="1513992"/>
                </a:lnTo>
                <a:lnTo>
                  <a:pt x="1819275" y="1511363"/>
                </a:lnTo>
                <a:close/>
              </a:path>
              <a:path w="3248025" h="2271395">
                <a:moveTo>
                  <a:pt x="1819275" y="757402"/>
                </a:moveTo>
                <a:lnTo>
                  <a:pt x="1818817" y="756285"/>
                </a:lnTo>
                <a:lnTo>
                  <a:pt x="1816950" y="754418"/>
                </a:lnTo>
                <a:lnTo>
                  <a:pt x="1815833" y="753960"/>
                </a:lnTo>
                <a:lnTo>
                  <a:pt x="1813204" y="753960"/>
                </a:lnTo>
                <a:lnTo>
                  <a:pt x="1812086" y="754418"/>
                </a:lnTo>
                <a:lnTo>
                  <a:pt x="1810219" y="756285"/>
                </a:lnTo>
                <a:lnTo>
                  <a:pt x="1809750" y="757402"/>
                </a:lnTo>
                <a:lnTo>
                  <a:pt x="1809750" y="760031"/>
                </a:lnTo>
                <a:lnTo>
                  <a:pt x="1810219" y="761149"/>
                </a:lnTo>
                <a:lnTo>
                  <a:pt x="1812086" y="763016"/>
                </a:lnTo>
                <a:lnTo>
                  <a:pt x="1813204" y="763485"/>
                </a:lnTo>
                <a:lnTo>
                  <a:pt x="1815833" y="763485"/>
                </a:lnTo>
                <a:lnTo>
                  <a:pt x="1816950" y="763016"/>
                </a:lnTo>
                <a:lnTo>
                  <a:pt x="1818817" y="761149"/>
                </a:lnTo>
                <a:lnTo>
                  <a:pt x="1819275" y="760031"/>
                </a:lnTo>
                <a:lnTo>
                  <a:pt x="1819275" y="757402"/>
                </a:lnTo>
                <a:close/>
              </a:path>
              <a:path w="3248025" h="2271395">
                <a:moveTo>
                  <a:pt x="1819275" y="3441"/>
                </a:moveTo>
                <a:lnTo>
                  <a:pt x="1818817" y="2324"/>
                </a:lnTo>
                <a:lnTo>
                  <a:pt x="1816950" y="457"/>
                </a:lnTo>
                <a:lnTo>
                  <a:pt x="1815833" y="0"/>
                </a:lnTo>
                <a:lnTo>
                  <a:pt x="1813204" y="0"/>
                </a:lnTo>
                <a:lnTo>
                  <a:pt x="1812086" y="457"/>
                </a:lnTo>
                <a:lnTo>
                  <a:pt x="1810219" y="2324"/>
                </a:lnTo>
                <a:lnTo>
                  <a:pt x="1809750" y="3441"/>
                </a:lnTo>
                <a:lnTo>
                  <a:pt x="1809750" y="6070"/>
                </a:lnTo>
                <a:lnTo>
                  <a:pt x="1810219" y="7200"/>
                </a:lnTo>
                <a:lnTo>
                  <a:pt x="1812086" y="9055"/>
                </a:lnTo>
                <a:lnTo>
                  <a:pt x="1813204" y="9525"/>
                </a:lnTo>
                <a:lnTo>
                  <a:pt x="1815833" y="9525"/>
                </a:lnTo>
                <a:lnTo>
                  <a:pt x="1816950" y="9055"/>
                </a:lnTo>
                <a:lnTo>
                  <a:pt x="1818817" y="7200"/>
                </a:lnTo>
                <a:lnTo>
                  <a:pt x="1819275" y="6070"/>
                </a:lnTo>
                <a:lnTo>
                  <a:pt x="1819275" y="3441"/>
                </a:lnTo>
                <a:close/>
              </a:path>
              <a:path w="3248025" h="2271395">
                <a:moveTo>
                  <a:pt x="1866900" y="2265311"/>
                </a:moveTo>
                <a:lnTo>
                  <a:pt x="1866442" y="2264194"/>
                </a:lnTo>
                <a:lnTo>
                  <a:pt x="1864575" y="2262327"/>
                </a:lnTo>
                <a:lnTo>
                  <a:pt x="1863458" y="2261870"/>
                </a:lnTo>
                <a:lnTo>
                  <a:pt x="1860829" y="2261870"/>
                </a:lnTo>
                <a:lnTo>
                  <a:pt x="1859699" y="2262327"/>
                </a:lnTo>
                <a:lnTo>
                  <a:pt x="1857844" y="2264194"/>
                </a:lnTo>
                <a:lnTo>
                  <a:pt x="1857375" y="2265311"/>
                </a:lnTo>
                <a:lnTo>
                  <a:pt x="1857375" y="2267940"/>
                </a:lnTo>
                <a:lnTo>
                  <a:pt x="1857844" y="2269071"/>
                </a:lnTo>
                <a:lnTo>
                  <a:pt x="1859699" y="2270925"/>
                </a:lnTo>
                <a:lnTo>
                  <a:pt x="1860829" y="2271395"/>
                </a:lnTo>
                <a:lnTo>
                  <a:pt x="1863458" y="2271395"/>
                </a:lnTo>
                <a:lnTo>
                  <a:pt x="1864575" y="2270925"/>
                </a:lnTo>
                <a:lnTo>
                  <a:pt x="1866442" y="2269071"/>
                </a:lnTo>
                <a:lnTo>
                  <a:pt x="1866900" y="2267940"/>
                </a:lnTo>
                <a:lnTo>
                  <a:pt x="1866900" y="2265311"/>
                </a:lnTo>
                <a:close/>
              </a:path>
              <a:path w="3248025" h="2271395">
                <a:moveTo>
                  <a:pt x="1866900" y="1511363"/>
                </a:moveTo>
                <a:lnTo>
                  <a:pt x="1866442" y="1510233"/>
                </a:lnTo>
                <a:lnTo>
                  <a:pt x="1864575" y="1508379"/>
                </a:lnTo>
                <a:lnTo>
                  <a:pt x="1863458" y="1507909"/>
                </a:lnTo>
                <a:lnTo>
                  <a:pt x="1860829" y="1507909"/>
                </a:lnTo>
                <a:lnTo>
                  <a:pt x="1859699" y="1508379"/>
                </a:lnTo>
                <a:lnTo>
                  <a:pt x="1857844" y="1510233"/>
                </a:lnTo>
                <a:lnTo>
                  <a:pt x="1857375" y="1511363"/>
                </a:lnTo>
                <a:lnTo>
                  <a:pt x="1857375" y="1513992"/>
                </a:lnTo>
                <a:lnTo>
                  <a:pt x="1857844" y="1515110"/>
                </a:lnTo>
                <a:lnTo>
                  <a:pt x="1859699" y="1516976"/>
                </a:lnTo>
                <a:lnTo>
                  <a:pt x="1860829" y="1517434"/>
                </a:lnTo>
                <a:lnTo>
                  <a:pt x="1863458" y="1517434"/>
                </a:lnTo>
                <a:lnTo>
                  <a:pt x="1864575" y="1516976"/>
                </a:lnTo>
                <a:lnTo>
                  <a:pt x="1866442" y="1515110"/>
                </a:lnTo>
                <a:lnTo>
                  <a:pt x="1866900" y="1513992"/>
                </a:lnTo>
                <a:lnTo>
                  <a:pt x="1866900" y="1511363"/>
                </a:lnTo>
                <a:close/>
              </a:path>
              <a:path w="3248025" h="2271395">
                <a:moveTo>
                  <a:pt x="1866900" y="757402"/>
                </a:moveTo>
                <a:lnTo>
                  <a:pt x="1866442" y="756285"/>
                </a:lnTo>
                <a:lnTo>
                  <a:pt x="1864575" y="754418"/>
                </a:lnTo>
                <a:lnTo>
                  <a:pt x="1863458" y="753960"/>
                </a:lnTo>
                <a:lnTo>
                  <a:pt x="1860829" y="753960"/>
                </a:lnTo>
                <a:lnTo>
                  <a:pt x="1859699" y="754418"/>
                </a:lnTo>
                <a:lnTo>
                  <a:pt x="1857844" y="756285"/>
                </a:lnTo>
                <a:lnTo>
                  <a:pt x="1857375" y="757402"/>
                </a:lnTo>
                <a:lnTo>
                  <a:pt x="1857375" y="760031"/>
                </a:lnTo>
                <a:lnTo>
                  <a:pt x="1857844" y="761149"/>
                </a:lnTo>
                <a:lnTo>
                  <a:pt x="1859699" y="763016"/>
                </a:lnTo>
                <a:lnTo>
                  <a:pt x="1860829" y="763485"/>
                </a:lnTo>
                <a:lnTo>
                  <a:pt x="1863458" y="763485"/>
                </a:lnTo>
                <a:lnTo>
                  <a:pt x="1864575" y="763016"/>
                </a:lnTo>
                <a:lnTo>
                  <a:pt x="1866442" y="761149"/>
                </a:lnTo>
                <a:lnTo>
                  <a:pt x="1866900" y="760031"/>
                </a:lnTo>
                <a:lnTo>
                  <a:pt x="1866900" y="757402"/>
                </a:lnTo>
                <a:close/>
              </a:path>
              <a:path w="3248025" h="2271395">
                <a:moveTo>
                  <a:pt x="1866900" y="3441"/>
                </a:moveTo>
                <a:lnTo>
                  <a:pt x="1866442" y="2324"/>
                </a:lnTo>
                <a:lnTo>
                  <a:pt x="1864575" y="457"/>
                </a:lnTo>
                <a:lnTo>
                  <a:pt x="1863458" y="0"/>
                </a:lnTo>
                <a:lnTo>
                  <a:pt x="1860829" y="0"/>
                </a:lnTo>
                <a:lnTo>
                  <a:pt x="1859699" y="457"/>
                </a:lnTo>
                <a:lnTo>
                  <a:pt x="1857844" y="2324"/>
                </a:lnTo>
                <a:lnTo>
                  <a:pt x="1857375" y="3441"/>
                </a:lnTo>
                <a:lnTo>
                  <a:pt x="1857375" y="6070"/>
                </a:lnTo>
                <a:lnTo>
                  <a:pt x="1857844" y="7200"/>
                </a:lnTo>
                <a:lnTo>
                  <a:pt x="1859699" y="9055"/>
                </a:lnTo>
                <a:lnTo>
                  <a:pt x="1860829" y="9525"/>
                </a:lnTo>
                <a:lnTo>
                  <a:pt x="1863458" y="9525"/>
                </a:lnTo>
                <a:lnTo>
                  <a:pt x="1864575" y="9055"/>
                </a:lnTo>
                <a:lnTo>
                  <a:pt x="1866442" y="7200"/>
                </a:lnTo>
                <a:lnTo>
                  <a:pt x="1866900" y="6070"/>
                </a:lnTo>
                <a:lnTo>
                  <a:pt x="1866900" y="3441"/>
                </a:lnTo>
                <a:close/>
              </a:path>
              <a:path w="3248025" h="2271395">
                <a:moveTo>
                  <a:pt x="1914525" y="2265311"/>
                </a:moveTo>
                <a:lnTo>
                  <a:pt x="1914067" y="2264194"/>
                </a:lnTo>
                <a:lnTo>
                  <a:pt x="1912200" y="2262327"/>
                </a:lnTo>
                <a:lnTo>
                  <a:pt x="1911083" y="2261870"/>
                </a:lnTo>
                <a:lnTo>
                  <a:pt x="1908454" y="2261870"/>
                </a:lnTo>
                <a:lnTo>
                  <a:pt x="1907336" y="2262327"/>
                </a:lnTo>
                <a:lnTo>
                  <a:pt x="1905469" y="2264194"/>
                </a:lnTo>
                <a:lnTo>
                  <a:pt x="1905000" y="2265311"/>
                </a:lnTo>
                <a:lnTo>
                  <a:pt x="1905000" y="2267940"/>
                </a:lnTo>
                <a:lnTo>
                  <a:pt x="1905469" y="2269071"/>
                </a:lnTo>
                <a:lnTo>
                  <a:pt x="1907336" y="2270925"/>
                </a:lnTo>
                <a:lnTo>
                  <a:pt x="1908454" y="2271395"/>
                </a:lnTo>
                <a:lnTo>
                  <a:pt x="1911083" y="2271395"/>
                </a:lnTo>
                <a:lnTo>
                  <a:pt x="1912200" y="2270925"/>
                </a:lnTo>
                <a:lnTo>
                  <a:pt x="1914067" y="2269071"/>
                </a:lnTo>
                <a:lnTo>
                  <a:pt x="1914525" y="2267940"/>
                </a:lnTo>
                <a:lnTo>
                  <a:pt x="1914525" y="2265311"/>
                </a:lnTo>
                <a:close/>
              </a:path>
              <a:path w="3248025" h="2271395">
                <a:moveTo>
                  <a:pt x="1914525" y="1511363"/>
                </a:moveTo>
                <a:lnTo>
                  <a:pt x="1914067" y="1510233"/>
                </a:lnTo>
                <a:lnTo>
                  <a:pt x="1912200" y="1508379"/>
                </a:lnTo>
                <a:lnTo>
                  <a:pt x="1911083" y="1507909"/>
                </a:lnTo>
                <a:lnTo>
                  <a:pt x="1908454" y="1507909"/>
                </a:lnTo>
                <a:lnTo>
                  <a:pt x="1907336" y="1508379"/>
                </a:lnTo>
                <a:lnTo>
                  <a:pt x="1905469" y="1510233"/>
                </a:lnTo>
                <a:lnTo>
                  <a:pt x="1905000" y="1511363"/>
                </a:lnTo>
                <a:lnTo>
                  <a:pt x="1905000" y="1513992"/>
                </a:lnTo>
                <a:lnTo>
                  <a:pt x="1905469" y="1515110"/>
                </a:lnTo>
                <a:lnTo>
                  <a:pt x="1907336" y="1516976"/>
                </a:lnTo>
                <a:lnTo>
                  <a:pt x="1908454" y="1517434"/>
                </a:lnTo>
                <a:lnTo>
                  <a:pt x="1911083" y="1517434"/>
                </a:lnTo>
                <a:lnTo>
                  <a:pt x="1912200" y="1516976"/>
                </a:lnTo>
                <a:lnTo>
                  <a:pt x="1914067" y="1515110"/>
                </a:lnTo>
                <a:lnTo>
                  <a:pt x="1914525" y="1513992"/>
                </a:lnTo>
                <a:lnTo>
                  <a:pt x="1914525" y="1511363"/>
                </a:lnTo>
                <a:close/>
              </a:path>
              <a:path w="3248025" h="2271395">
                <a:moveTo>
                  <a:pt x="1914525" y="757402"/>
                </a:moveTo>
                <a:lnTo>
                  <a:pt x="1914067" y="756285"/>
                </a:lnTo>
                <a:lnTo>
                  <a:pt x="1912200" y="754418"/>
                </a:lnTo>
                <a:lnTo>
                  <a:pt x="1911083" y="753960"/>
                </a:lnTo>
                <a:lnTo>
                  <a:pt x="1908454" y="753960"/>
                </a:lnTo>
                <a:lnTo>
                  <a:pt x="1907336" y="754418"/>
                </a:lnTo>
                <a:lnTo>
                  <a:pt x="1905469" y="756285"/>
                </a:lnTo>
                <a:lnTo>
                  <a:pt x="1905000" y="757402"/>
                </a:lnTo>
                <a:lnTo>
                  <a:pt x="1905000" y="760031"/>
                </a:lnTo>
                <a:lnTo>
                  <a:pt x="1905469" y="761149"/>
                </a:lnTo>
                <a:lnTo>
                  <a:pt x="1907336" y="763016"/>
                </a:lnTo>
                <a:lnTo>
                  <a:pt x="1908454" y="763485"/>
                </a:lnTo>
                <a:lnTo>
                  <a:pt x="1911083" y="763485"/>
                </a:lnTo>
                <a:lnTo>
                  <a:pt x="1912200" y="763016"/>
                </a:lnTo>
                <a:lnTo>
                  <a:pt x="1914067" y="761149"/>
                </a:lnTo>
                <a:lnTo>
                  <a:pt x="1914525" y="760031"/>
                </a:lnTo>
                <a:lnTo>
                  <a:pt x="1914525" y="757402"/>
                </a:lnTo>
                <a:close/>
              </a:path>
              <a:path w="3248025" h="2271395">
                <a:moveTo>
                  <a:pt x="1914525" y="3441"/>
                </a:moveTo>
                <a:lnTo>
                  <a:pt x="1914067" y="2324"/>
                </a:lnTo>
                <a:lnTo>
                  <a:pt x="1912200" y="457"/>
                </a:lnTo>
                <a:lnTo>
                  <a:pt x="1911083" y="0"/>
                </a:lnTo>
                <a:lnTo>
                  <a:pt x="1908454" y="0"/>
                </a:lnTo>
                <a:lnTo>
                  <a:pt x="1907336" y="457"/>
                </a:lnTo>
                <a:lnTo>
                  <a:pt x="1905469" y="2324"/>
                </a:lnTo>
                <a:lnTo>
                  <a:pt x="1905000" y="3441"/>
                </a:lnTo>
                <a:lnTo>
                  <a:pt x="1905000" y="6070"/>
                </a:lnTo>
                <a:lnTo>
                  <a:pt x="1905469" y="7200"/>
                </a:lnTo>
                <a:lnTo>
                  <a:pt x="1907336" y="9055"/>
                </a:lnTo>
                <a:lnTo>
                  <a:pt x="1908454" y="9525"/>
                </a:lnTo>
                <a:lnTo>
                  <a:pt x="1911083" y="9525"/>
                </a:lnTo>
                <a:lnTo>
                  <a:pt x="1912200" y="9055"/>
                </a:lnTo>
                <a:lnTo>
                  <a:pt x="1914067" y="7200"/>
                </a:lnTo>
                <a:lnTo>
                  <a:pt x="1914525" y="6070"/>
                </a:lnTo>
                <a:lnTo>
                  <a:pt x="1914525" y="3441"/>
                </a:lnTo>
                <a:close/>
              </a:path>
              <a:path w="3248025" h="2271395">
                <a:moveTo>
                  <a:pt x="1962150" y="2265311"/>
                </a:moveTo>
                <a:lnTo>
                  <a:pt x="1961692" y="2264194"/>
                </a:lnTo>
                <a:lnTo>
                  <a:pt x="1959825" y="2262327"/>
                </a:lnTo>
                <a:lnTo>
                  <a:pt x="1958708" y="2261870"/>
                </a:lnTo>
                <a:lnTo>
                  <a:pt x="1956079" y="2261870"/>
                </a:lnTo>
                <a:lnTo>
                  <a:pt x="1954961" y="2262327"/>
                </a:lnTo>
                <a:lnTo>
                  <a:pt x="1953094" y="2264194"/>
                </a:lnTo>
                <a:lnTo>
                  <a:pt x="1952625" y="2265311"/>
                </a:lnTo>
                <a:lnTo>
                  <a:pt x="1952625" y="2267940"/>
                </a:lnTo>
                <a:lnTo>
                  <a:pt x="1953094" y="2269071"/>
                </a:lnTo>
                <a:lnTo>
                  <a:pt x="1954961" y="2270925"/>
                </a:lnTo>
                <a:lnTo>
                  <a:pt x="1956079" y="2271395"/>
                </a:lnTo>
                <a:lnTo>
                  <a:pt x="1958708" y="2271395"/>
                </a:lnTo>
                <a:lnTo>
                  <a:pt x="1959825" y="2270925"/>
                </a:lnTo>
                <a:lnTo>
                  <a:pt x="1961692" y="2269071"/>
                </a:lnTo>
                <a:lnTo>
                  <a:pt x="1962150" y="2267940"/>
                </a:lnTo>
                <a:lnTo>
                  <a:pt x="1962150" y="2265311"/>
                </a:lnTo>
                <a:close/>
              </a:path>
              <a:path w="3248025" h="2271395">
                <a:moveTo>
                  <a:pt x="1962150" y="1511363"/>
                </a:moveTo>
                <a:lnTo>
                  <a:pt x="1961692" y="1510233"/>
                </a:lnTo>
                <a:lnTo>
                  <a:pt x="1959825" y="1508379"/>
                </a:lnTo>
                <a:lnTo>
                  <a:pt x="1958708" y="1507909"/>
                </a:lnTo>
                <a:lnTo>
                  <a:pt x="1956079" y="1507909"/>
                </a:lnTo>
                <a:lnTo>
                  <a:pt x="1954961" y="1508379"/>
                </a:lnTo>
                <a:lnTo>
                  <a:pt x="1953094" y="1510233"/>
                </a:lnTo>
                <a:lnTo>
                  <a:pt x="1952625" y="1511363"/>
                </a:lnTo>
                <a:lnTo>
                  <a:pt x="1952625" y="1513992"/>
                </a:lnTo>
                <a:lnTo>
                  <a:pt x="1953094" y="1515110"/>
                </a:lnTo>
                <a:lnTo>
                  <a:pt x="1954961" y="1516976"/>
                </a:lnTo>
                <a:lnTo>
                  <a:pt x="1956079" y="1517434"/>
                </a:lnTo>
                <a:lnTo>
                  <a:pt x="1958708" y="1517434"/>
                </a:lnTo>
                <a:lnTo>
                  <a:pt x="1959825" y="1516976"/>
                </a:lnTo>
                <a:lnTo>
                  <a:pt x="1961692" y="1515110"/>
                </a:lnTo>
                <a:lnTo>
                  <a:pt x="1962150" y="1513992"/>
                </a:lnTo>
                <a:lnTo>
                  <a:pt x="1962150" y="1511363"/>
                </a:lnTo>
                <a:close/>
              </a:path>
              <a:path w="3248025" h="2271395">
                <a:moveTo>
                  <a:pt x="1962150" y="757402"/>
                </a:moveTo>
                <a:lnTo>
                  <a:pt x="1961692" y="756285"/>
                </a:lnTo>
                <a:lnTo>
                  <a:pt x="1959825" y="754418"/>
                </a:lnTo>
                <a:lnTo>
                  <a:pt x="1958708" y="753960"/>
                </a:lnTo>
                <a:lnTo>
                  <a:pt x="1956079" y="753960"/>
                </a:lnTo>
                <a:lnTo>
                  <a:pt x="1954961" y="754418"/>
                </a:lnTo>
                <a:lnTo>
                  <a:pt x="1953094" y="756285"/>
                </a:lnTo>
                <a:lnTo>
                  <a:pt x="1952625" y="757402"/>
                </a:lnTo>
                <a:lnTo>
                  <a:pt x="1952625" y="760031"/>
                </a:lnTo>
                <a:lnTo>
                  <a:pt x="1953094" y="761149"/>
                </a:lnTo>
                <a:lnTo>
                  <a:pt x="1954961" y="763016"/>
                </a:lnTo>
                <a:lnTo>
                  <a:pt x="1956079" y="763485"/>
                </a:lnTo>
                <a:lnTo>
                  <a:pt x="1958708" y="763485"/>
                </a:lnTo>
                <a:lnTo>
                  <a:pt x="1959825" y="763016"/>
                </a:lnTo>
                <a:lnTo>
                  <a:pt x="1961692" y="761149"/>
                </a:lnTo>
                <a:lnTo>
                  <a:pt x="1962150" y="760031"/>
                </a:lnTo>
                <a:lnTo>
                  <a:pt x="1962150" y="757402"/>
                </a:lnTo>
                <a:close/>
              </a:path>
              <a:path w="3248025" h="2271395">
                <a:moveTo>
                  <a:pt x="1962150" y="3441"/>
                </a:moveTo>
                <a:lnTo>
                  <a:pt x="1961692" y="2324"/>
                </a:lnTo>
                <a:lnTo>
                  <a:pt x="1959825" y="457"/>
                </a:lnTo>
                <a:lnTo>
                  <a:pt x="1958708" y="0"/>
                </a:lnTo>
                <a:lnTo>
                  <a:pt x="1956079" y="0"/>
                </a:lnTo>
                <a:lnTo>
                  <a:pt x="1954961" y="457"/>
                </a:lnTo>
                <a:lnTo>
                  <a:pt x="1953094" y="2324"/>
                </a:lnTo>
                <a:lnTo>
                  <a:pt x="1952625" y="3441"/>
                </a:lnTo>
                <a:lnTo>
                  <a:pt x="1952625" y="6070"/>
                </a:lnTo>
                <a:lnTo>
                  <a:pt x="1953094" y="7200"/>
                </a:lnTo>
                <a:lnTo>
                  <a:pt x="1954961" y="9055"/>
                </a:lnTo>
                <a:lnTo>
                  <a:pt x="1956079" y="9525"/>
                </a:lnTo>
                <a:lnTo>
                  <a:pt x="1958708" y="9525"/>
                </a:lnTo>
                <a:lnTo>
                  <a:pt x="1959825" y="9055"/>
                </a:lnTo>
                <a:lnTo>
                  <a:pt x="1961692" y="7200"/>
                </a:lnTo>
                <a:lnTo>
                  <a:pt x="1962150" y="6070"/>
                </a:lnTo>
                <a:lnTo>
                  <a:pt x="1962150" y="3441"/>
                </a:lnTo>
                <a:close/>
              </a:path>
              <a:path w="3248025" h="2271395">
                <a:moveTo>
                  <a:pt x="2009775" y="2265311"/>
                </a:moveTo>
                <a:lnTo>
                  <a:pt x="2009317" y="2264194"/>
                </a:lnTo>
                <a:lnTo>
                  <a:pt x="2007450" y="2262327"/>
                </a:lnTo>
                <a:lnTo>
                  <a:pt x="2006333" y="2261870"/>
                </a:lnTo>
                <a:lnTo>
                  <a:pt x="2003704" y="2261870"/>
                </a:lnTo>
                <a:lnTo>
                  <a:pt x="2002586" y="2262327"/>
                </a:lnTo>
                <a:lnTo>
                  <a:pt x="2000719" y="2264194"/>
                </a:lnTo>
                <a:lnTo>
                  <a:pt x="2000250" y="2265311"/>
                </a:lnTo>
                <a:lnTo>
                  <a:pt x="2000250" y="2267940"/>
                </a:lnTo>
                <a:lnTo>
                  <a:pt x="2000719" y="2269071"/>
                </a:lnTo>
                <a:lnTo>
                  <a:pt x="2002586" y="2270925"/>
                </a:lnTo>
                <a:lnTo>
                  <a:pt x="2003704" y="2271395"/>
                </a:lnTo>
                <a:lnTo>
                  <a:pt x="2006333" y="2271395"/>
                </a:lnTo>
                <a:lnTo>
                  <a:pt x="2007450" y="2270925"/>
                </a:lnTo>
                <a:lnTo>
                  <a:pt x="2009317" y="2269071"/>
                </a:lnTo>
                <a:lnTo>
                  <a:pt x="2009775" y="2267940"/>
                </a:lnTo>
                <a:lnTo>
                  <a:pt x="2009775" y="2265311"/>
                </a:lnTo>
                <a:close/>
              </a:path>
              <a:path w="3248025" h="2271395">
                <a:moveTo>
                  <a:pt x="2009775" y="1511363"/>
                </a:moveTo>
                <a:lnTo>
                  <a:pt x="2009317" y="1510233"/>
                </a:lnTo>
                <a:lnTo>
                  <a:pt x="2007450" y="1508379"/>
                </a:lnTo>
                <a:lnTo>
                  <a:pt x="2006333" y="1507909"/>
                </a:lnTo>
                <a:lnTo>
                  <a:pt x="2003704" y="1507909"/>
                </a:lnTo>
                <a:lnTo>
                  <a:pt x="2002586" y="1508379"/>
                </a:lnTo>
                <a:lnTo>
                  <a:pt x="2000719" y="1510233"/>
                </a:lnTo>
                <a:lnTo>
                  <a:pt x="2000250" y="1511363"/>
                </a:lnTo>
                <a:lnTo>
                  <a:pt x="2000250" y="1513992"/>
                </a:lnTo>
                <a:lnTo>
                  <a:pt x="2000719" y="1515110"/>
                </a:lnTo>
                <a:lnTo>
                  <a:pt x="2002586" y="1516976"/>
                </a:lnTo>
                <a:lnTo>
                  <a:pt x="2003704" y="1517434"/>
                </a:lnTo>
                <a:lnTo>
                  <a:pt x="2006333" y="1517434"/>
                </a:lnTo>
                <a:lnTo>
                  <a:pt x="2007450" y="1516976"/>
                </a:lnTo>
                <a:lnTo>
                  <a:pt x="2009317" y="1515110"/>
                </a:lnTo>
                <a:lnTo>
                  <a:pt x="2009775" y="1513992"/>
                </a:lnTo>
                <a:lnTo>
                  <a:pt x="2009775" y="1511363"/>
                </a:lnTo>
                <a:close/>
              </a:path>
              <a:path w="3248025" h="2271395">
                <a:moveTo>
                  <a:pt x="2009775" y="757402"/>
                </a:moveTo>
                <a:lnTo>
                  <a:pt x="2009317" y="756285"/>
                </a:lnTo>
                <a:lnTo>
                  <a:pt x="2007450" y="754418"/>
                </a:lnTo>
                <a:lnTo>
                  <a:pt x="2006333" y="753960"/>
                </a:lnTo>
                <a:lnTo>
                  <a:pt x="2003704" y="753960"/>
                </a:lnTo>
                <a:lnTo>
                  <a:pt x="2002586" y="754418"/>
                </a:lnTo>
                <a:lnTo>
                  <a:pt x="2000719" y="756285"/>
                </a:lnTo>
                <a:lnTo>
                  <a:pt x="2000250" y="757402"/>
                </a:lnTo>
                <a:lnTo>
                  <a:pt x="2000250" y="760031"/>
                </a:lnTo>
                <a:lnTo>
                  <a:pt x="2000719" y="761149"/>
                </a:lnTo>
                <a:lnTo>
                  <a:pt x="2002586" y="763016"/>
                </a:lnTo>
                <a:lnTo>
                  <a:pt x="2003704" y="763485"/>
                </a:lnTo>
                <a:lnTo>
                  <a:pt x="2006333" y="763485"/>
                </a:lnTo>
                <a:lnTo>
                  <a:pt x="2007450" y="763016"/>
                </a:lnTo>
                <a:lnTo>
                  <a:pt x="2009317" y="761149"/>
                </a:lnTo>
                <a:lnTo>
                  <a:pt x="2009775" y="760031"/>
                </a:lnTo>
                <a:lnTo>
                  <a:pt x="2009775" y="757402"/>
                </a:lnTo>
                <a:close/>
              </a:path>
              <a:path w="3248025" h="2271395">
                <a:moveTo>
                  <a:pt x="2009775" y="3441"/>
                </a:moveTo>
                <a:lnTo>
                  <a:pt x="2009317" y="2324"/>
                </a:lnTo>
                <a:lnTo>
                  <a:pt x="2007450" y="457"/>
                </a:lnTo>
                <a:lnTo>
                  <a:pt x="2006333" y="0"/>
                </a:lnTo>
                <a:lnTo>
                  <a:pt x="2003704" y="0"/>
                </a:lnTo>
                <a:lnTo>
                  <a:pt x="2002586" y="457"/>
                </a:lnTo>
                <a:lnTo>
                  <a:pt x="2000719" y="2324"/>
                </a:lnTo>
                <a:lnTo>
                  <a:pt x="2000250" y="3441"/>
                </a:lnTo>
                <a:lnTo>
                  <a:pt x="2000250" y="6070"/>
                </a:lnTo>
                <a:lnTo>
                  <a:pt x="2000719" y="7200"/>
                </a:lnTo>
                <a:lnTo>
                  <a:pt x="2002586" y="9055"/>
                </a:lnTo>
                <a:lnTo>
                  <a:pt x="2003704" y="9525"/>
                </a:lnTo>
                <a:lnTo>
                  <a:pt x="2006333" y="9525"/>
                </a:lnTo>
                <a:lnTo>
                  <a:pt x="2007450" y="9055"/>
                </a:lnTo>
                <a:lnTo>
                  <a:pt x="2009317" y="7200"/>
                </a:lnTo>
                <a:lnTo>
                  <a:pt x="2009775" y="6070"/>
                </a:lnTo>
                <a:lnTo>
                  <a:pt x="2009775" y="3441"/>
                </a:lnTo>
                <a:close/>
              </a:path>
              <a:path w="3248025" h="2271395">
                <a:moveTo>
                  <a:pt x="2057400" y="2265311"/>
                </a:moveTo>
                <a:lnTo>
                  <a:pt x="2056942" y="2264194"/>
                </a:lnTo>
                <a:lnTo>
                  <a:pt x="2055075" y="2262327"/>
                </a:lnTo>
                <a:lnTo>
                  <a:pt x="2053958" y="2261870"/>
                </a:lnTo>
                <a:lnTo>
                  <a:pt x="2051329" y="2261870"/>
                </a:lnTo>
                <a:lnTo>
                  <a:pt x="2050211" y="2262327"/>
                </a:lnTo>
                <a:lnTo>
                  <a:pt x="2048344" y="2264194"/>
                </a:lnTo>
                <a:lnTo>
                  <a:pt x="2047875" y="2265311"/>
                </a:lnTo>
                <a:lnTo>
                  <a:pt x="2047875" y="2267940"/>
                </a:lnTo>
                <a:lnTo>
                  <a:pt x="2048344" y="2269071"/>
                </a:lnTo>
                <a:lnTo>
                  <a:pt x="2050211" y="2270925"/>
                </a:lnTo>
                <a:lnTo>
                  <a:pt x="2051329" y="2271395"/>
                </a:lnTo>
                <a:lnTo>
                  <a:pt x="2053958" y="2271395"/>
                </a:lnTo>
                <a:lnTo>
                  <a:pt x="2055075" y="2270925"/>
                </a:lnTo>
                <a:lnTo>
                  <a:pt x="2056942" y="2269071"/>
                </a:lnTo>
                <a:lnTo>
                  <a:pt x="2057400" y="2267940"/>
                </a:lnTo>
                <a:lnTo>
                  <a:pt x="2057400" y="2265311"/>
                </a:lnTo>
                <a:close/>
              </a:path>
              <a:path w="3248025" h="2271395">
                <a:moveTo>
                  <a:pt x="2057400" y="1511363"/>
                </a:moveTo>
                <a:lnTo>
                  <a:pt x="2056942" y="1510233"/>
                </a:lnTo>
                <a:lnTo>
                  <a:pt x="2055075" y="1508379"/>
                </a:lnTo>
                <a:lnTo>
                  <a:pt x="2053958" y="1507909"/>
                </a:lnTo>
                <a:lnTo>
                  <a:pt x="2051329" y="1507909"/>
                </a:lnTo>
                <a:lnTo>
                  <a:pt x="2050211" y="1508379"/>
                </a:lnTo>
                <a:lnTo>
                  <a:pt x="2048344" y="1510233"/>
                </a:lnTo>
                <a:lnTo>
                  <a:pt x="2047875" y="1511363"/>
                </a:lnTo>
                <a:lnTo>
                  <a:pt x="2047875" y="1513992"/>
                </a:lnTo>
                <a:lnTo>
                  <a:pt x="2048344" y="1515110"/>
                </a:lnTo>
                <a:lnTo>
                  <a:pt x="2050211" y="1516976"/>
                </a:lnTo>
                <a:lnTo>
                  <a:pt x="2051329" y="1517434"/>
                </a:lnTo>
                <a:lnTo>
                  <a:pt x="2053958" y="1517434"/>
                </a:lnTo>
                <a:lnTo>
                  <a:pt x="2055075" y="1516976"/>
                </a:lnTo>
                <a:lnTo>
                  <a:pt x="2056942" y="1515110"/>
                </a:lnTo>
                <a:lnTo>
                  <a:pt x="2057400" y="1513992"/>
                </a:lnTo>
                <a:lnTo>
                  <a:pt x="2057400" y="1511363"/>
                </a:lnTo>
                <a:close/>
              </a:path>
              <a:path w="3248025" h="2271395">
                <a:moveTo>
                  <a:pt x="2057400" y="757402"/>
                </a:moveTo>
                <a:lnTo>
                  <a:pt x="2056942" y="756285"/>
                </a:lnTo>
                <a:lnTo>
                  <a:pt x="2055075" y="754418"/>
                </a:lnTo>
                <a:lnTo>
                  <a:pt x="2053958" y="753960"/>
                </a:lnTo>
                <a:lnTo>
                  <a:pt x="2051329" y="753960"/>
                </a:lnTo>
                <a:lnTo>
                  <a:pt x="2050211" y="754418"/>
                </a:lnTo>
                <a:lnTo>
                  <a:pt x="2048344" y="756285"/>
                </a:lnTo>
                <a:lnTo>
                  <a:pt x="2047875" y="757402"/>
                </a:lnTo>
                <a:lnTo>
                  <a:pt x="2047875" y="760031"/>
                </a:lnTo>
                <a:lnTo>
                  <a:pt x="2048344" y="761149"/>
                </a:lnTo>
                <a:lnTo>
                  <a:pt x="2050211" y="763016"/>
                </a:lnTo>
                <a:lnTo>
                  <a:pt x="2051329" y="763485"/>
                </a:lnTo>
                <a:lnTo>
                  <a:pt x="2053958" y="763485"/>
                </a:lnTo>
                <a:lnTo>
                  <a:pt x="2055075" y="763016"/>
                </a:lnTo>
                <a:lnTo>
                  <a:pt x="2056942" y="761149"/>
                </a:lnTo>
                <a:lnTo>
                  <a:pt x="2057400" y="760031"/>
                </a:lnTo>
                <a:lnTo>
                  <a:pt x="2057400" y="757402"/>
                </a:lnTo>
                <a:close/>
              </a:path>
              <a:path w="3248025" h="2271395">
                <a:moveTo>
                  <a:pt x="2057400" y="3441"/>
                </a:moveTo>
                <a:lnTo>
                  <a:pt x="2056942" y="2324"/>
                </a:lnTo>
                <a:lnTo>
                  <a:pt x="2055075" y="457"/>
                </a:lnTo>
                <a:lnTo>
                  <a:pt x="2053958" y="0"/>
                </a:lnTo>
                <a:lnTo>
                  <a:pt x="2051329" y="0"/>
                </a:lnTo>
                <a:lnTo>
                  <a:pt x="2050211" y="457"/>
                </a:lnTo>
                <a:lnTo>
                  <a:pt x="2048344" y="2324"/>
                </a:lnTo>
                <a:lnTo>
                  <a:pt x="2047875" y="3441"/>
                </a:lnTo>
                <a:lnTo>
                  <a:pt x="2047875" y="6070"/>
                </a:lnTo>
                <a:lnTo>
                  <a:pt x="2048344" y="7200"/>
                </a:lnTo>
                <a:lnTo>
                  <a:pt x="2050211" y="9055"/>
                </a:lnTo>
                <a:lnTo>
                  <a:pt x="2051329" y="9525"/>
                </a:lnTo>
                <a:lnTo>
                  <a:pt x="2053958" y="9525"/>
                </a:lnTo>
                <a:lnTo>
                  <a:pt x="2055075" y="9055"/>
                </a:lnTo>
                <a:lnTo>
                  <a:pt x="2056942" y="7200"/>
                </a:lnTo>
                <a:lnTo>
                  <a:pt x="2057400" y="6070"/>
                </a:lnTo>
                <a:lnTo>
                  <a:pt x="2057400" y="3441"/>
                </a:lnTo>
                <a:close/>
              </a:path>
              <a:path w="3248025" h="2271395">
                <a:moveTo>
                  <a:pt x="2105025" y="2265311"/>
                </a:moveTo>
                <a:lnTo>
                  <a:pt x="2104567" y="2264194"/>
                </a:lnTo>
                <a:lnTo>
                  <a:pt x="2102700" y="2262327"/>
                </a:lnTo>
                <a:lnTo>
                  <a:pt x="2101583" y="2261870"/>
                </a:lnTo>
                <a:lnTo>
                  <a:pt x="2098954" y="2261870"/>
                </a:lnTo>
                <a:lnTo>
                  <a:pt x="2097836" y="2262327"/>
                </a:lnTo>
                <a:lnTo>
                  <a:pt x="2095969" y="2264194"/>
                </a:lnTo>
                <a:lnTo>
                  <a:pt x="2095500" y="2265311"/>
                </a:lnTo>
                <a:lnTo>
                  <a:pt x="2095500" y="2267940"/>
                </a:lnTo>
                <a:lnTo>
                  <a:pt x="2095969" y="2269071"/>
                </a:lnTo>
                <a:lnTo>
                  <a:pt x="2097836" y="2270925"/>
                </a:lnTo>
                <a:lnTo>
                  <a:pt x="2098954" y="2271395"/>
                </a:lnTo>
                <a:lnTo>
                  <a:pt x="2101583" y="2271395"/>
                </a:lnTo>
                <a:lnTo>
                  <a:pt x="2102700" y="2270925"/>
                </a:lnTo>
                <a:lnTo>
                  <a:pt x="2104567" y="2269071"/>
                </a:lnTo>
                <a:lnTo>
                  <a:pt x="2105025" y="2267940"/>
                </a:lnTo>
                <a:lnTo>
                  <a:pt x="2105025" y="2265311"/>
                </a:lnTo>
                <a:close/>
              </a:path>
              <a:path w="3248025" h="2271395">
                <a:moveTo>
                  <a:pt x="2105025" y="1511363"/>
                </a:moveTo>
                <a:lnTo>
                  <a:pt x="2104567" y="1510233"/>
                </a:lnTo>
                <a:lnTo>
                  <a:pt x="2102700" y="1508379"/>
                </a:lnTo>
                <a:lnTo>
                  <a:pt x="2101583" y="1507909"/>
                </a:lnTo>
                <a:lnTo>
                  <a:pt x="2098954" y="1507909"/>
                </a:lnTo>
                <a:lnTo>
                  <a:pt x="2097836" y="1508379"/>
                </a:lnTo>
                <a:lnTo>
                  <a:pt x="2095969" y="1510233"/>
                </a:lnTo>
                <a:lnTo>
                  <a:pt x="2095500" y="1511363"/>
                </a:lnTo>
                <a:lnTo>
                  <a:pt x="2095500" y="1513992"/>
                </a:lnTo>
                <a:lnTo>
                  <a:pt x="2095969" y="1515110"/>
                </a:lnTo>
                <a:lnTo>
                  <a:pt x="2097836" y="1516976"/>
                </a:lnTo>
                <a:lnTo>
                  <a:pt x="2098954" y="1517434"/>
                </a:lnTo>
                <a:lnTo>
                  <a:pt x="2101583" y="1517434"/>
                </a:lnTo>
                <a:lnTo>
                  <a:pt x="2102700" y="1516976"/>
                </a:lnTo>
                <a:lnTo>
                  <a:pt x="2104567" y="1515110"/>
                </a:lnTo>
                <a:lnTo>
                  <a:pt x="2105025" y="1513992"/>
                </a:lnTo>
                <a:lnTo>
                  <a:pt x="2105025" y="1511363"/>
                </a:lnTo>
                <a:close/>
              </a:path>
              <a:path w="3248025" h="2271395">
                <a:moveTo>
                  <a:pt x="2105025" y="757402"/>
                </a:moveTo>
                <a:lnTo>
                  <a:pt x="2104567" y="756285"/>
                </a:lnTo>
                <a:lnTo>
                  <a:pt x="2102700" y="754418"/>
                </a:lnTo>
                <a:lnTo>
                  <a:pt x="2101583" y="753960"/>
                </a:lnTo>
                <a:lnTo>
                  <a:pt x="2098954" y="753960"/>
                </a:lnTo>
                <a:lnTo>
                  <a:pt x="2097836" y="754418"/>
                </a:lnTo>
                <a:lnTo>
                  <a:pt x="2095969" y="756285"/>
                </a:lnTo>
                <a:lnTo>
                  <a:pt x="2095500" y="757402"/>
                </a:lnTo>
                <a:lnTo>
                  <a:pt x="2095500" y="760031"/>
                </a:lnTo>
                <a:lnTo>
                  <a:pt x="2095969" y="761149"/>
                </a:lnTo>
                <a:lnTo>
                  <a:pt x="2097836" y="763016"/>
                </a:lnTo>
                <a:lnTo>
                  <a:pt x="2098954" y="763485"/>
                </a:lnTo>
                <a:lnTo>
                  <a:pt x="2101583" y="763485"/>
                </a:lnTo>
                <a:lnTo>
                  <a:pt x="2102700" y="763016"/>
                </a:lnTo>
                <a:lnTo>
                  <a:pt x="2104567" y="761149"/>
                </a:lnTo>
                <a:lnTo>
                  <a:pt x="2105025" y="760031"/>
                </a:lnTo>
                <a:lnTo>
                  <a:pt x="2105025" y="757402"/>
                </a:lnTo>
                <a:close/>
              </a:path>
              <a:path w="3248025" h="2271395">
                <a:moveTo>
                  <a:pt x="2105025" y="3441"/>
                </a:moveTo>
                <a:lnTo>
                  <a:pt x="2104567" y="2324"/>
                </a:lnTo>
                <a:lnTo>
                  <a:pt x="2102700" y="457"/>
                </a:lnTo>
                <a:lnTo>
                  <a:pt x="2101583" y="0"/>
                </a:lnTo>
                <a:lnTo>
                  <a:pt x="2098954" y="0"/>
                </a:lnTo>
                <a:lnTo>
                  <a:pt x="2097836" y="457"/>
                </a:lnTo>
                <a:lnTo>
                  <a:pt x="2095969" y="2324"/>
                </a:lnTo>
                <a:lnTo>
                  <a:pt x="2095500" y="3441"/>
                </a:lnTo>
                <a:lnTo>
                  <a:pt x="2095500" y="6070"/>
                </a:lnTo>
                <a:lnTo>
                  <a:pt x="2095969" y="7200"/>
                </a:lnTo>
                <a:lnTo>
                  <a:pt x="2097836" y="9055"/>
                </a:lnTo>
                <a:lnTo>
                  <a:pt x="2098954" y="9525"/>
                </a:lnTo>
                <a:lnTo>
                  <a:pt x="2101583" y="9525"/>
                </a:lnTo>
                <a:lnTo>
                  <a:pt x="2102700" y="9055"/>
                </a:lnTo>
                <a:lnTo>
                  <a:pt x="2104567" y="7200"/>
                </a:lnTo>
                <a:lnTo>
                  <a:pt x="2105025" y="6070"/>
                </a:lnTo>
                <a:lnTo>
                  <a:pt x="2105025" y="3441"/>
                </a:lnTo>
                <a:close/>
              </a:path>
              <a:path w="3248025" h="2271395">
                <a:moveTo>
                  <a:pt x="2152650" y="2265311"/>
                </a:moveTo>
                <a:lnTo>
                  <a:pt x="2152192" y="2264194"/>
                </a:lnTo>
                <a:lnTo>
                  <a:pt x="2150326" y="2262327"/>
                </a:lnTo>
                <a:lnTo>
                  <a:pt x="2149208" y="2261870"/>
                </a:lnTo>
                <a:lnTo>
                  <a:pt x="2146579" y="2261870"/>
                </a:lnTo>
                <a:lnTo>
                  <a:pt x="2145449" y="2262327"/>
                </a:lnTo>
                <a:lnTo>
                  <a:pt x="2143595" y="2264194"/>
                </a:lnTo>
                <a:lnTo>
                  <a:pt x="2143125" y="2265311"/>
                </a:lnTo>
                <a:lnTo>
                  <a:pt x="2143125" y="2267940"/>
                </a:lnTo>
                <a:lnTo>
                  <a:pt x="2143595" y="2269071"/>
                </a:lnTo>
                <a:lnTo>
                  <a:pt x="2145449" y="2270925"/>
                </a:lnTo>
                <a:lnTo>
                  <a:pt x="2146579" y="2271395"/>
                </a:lnTo>
                <a:lnTo>
                  <a:pt x="2149208" y="2271395"/>
                </a:lnTo>
                <a:lnTo>
                  <a:pt x="2150326" y="2270925"/>
                </a:lnTo>
                <a:lnTo>
                  <a:pt x="2152192" y="2269071"/>
                </a:lnTo>
                <a:lnTo>
                  <a:pt x="2152650" y="2267940"/>
                </a:lnTo>
                <a:lnTo>
                  <a:pt x="2152650" y="2265311"/>
                </a:lnTo>
                <a:close/>
              </a:path>
              <a:path w="3248025" h="2271395">
                <a:moveTo>
                  <a:pt x="2152650" y="1511363"/>
                </a:moveTo>
                <a:lnTo>
                  <a:pt x="2152192" y="1510233"/>
                </a:lnTo>
                <a:lnTo>
                  <a:pt x="2150326" y="1508379"/>
                </a:lnTo>
                <a:lnTo>
                  <a:pt x="2149208" y="1507909"/>
                </a:lnTo>
                <a:lnTo>
                  <a:pt x="2146579" y="1507909"/>
                </a:lnTo>
                <a:lnTo>
                  <a:pt x="2145449" y="1508379"/>
                </a:lnTo>
                <a:lnTo>
                  <a:pt x="2143595" y="1510233"/>
                </a:lnTo>
                <a:lnTo>
                  <a:pt x="2143125" y="1511363"/>
                </a:lnTo>
                <a:lnTo>
                  <a:pt x="2143125" y="1513992"/>
                </a:lnTo>
                <a:lnTo>
                  <a:pt x="2143595" y="1515110"/>
                </a:lnTo>
                <a:lnTo>
                  <a:pt x="2145449" y="1516976"/>
                </a:lnTo>
                <a:lnTo>
                  <a:pt x="2146579" y="1517434"/>
                </a:lnTo>
                <a:lnTo>
                  <a:pt x="2149208" y="1517434"/>
                </a:lnTo>
                <a:lnTo>
                  <a:pt x="2150326" y="1516976"/>
                </a:lnTo>
                <a:lnTo>
                  <a:pt x="2152192" y="1515110"/>
                </a:lnTo>
                <a:lnTo>
                  <a:pt x="2152650" y="1513992"/>
                </a:lnTo>
                <a:lnTo>
                  <a:pt x="2152650" y="1511363"/>
                </a:lnTo>
                <a:close/>
              </a:path>
              <a:path w="3248025" h="2271395">
                <a:moveTo>
                  <a:pt x="2152650" y="757402"/>
                </a:moveTo>
                <a:lnTo>
                  <a:pt x="2152192" y="756285"/>
                </a:lnTo>
                <a:lnTo>
                  <a:pt x="2150326" y="754418"/>
                </a:lnTo>
                <a:lnTo>
                  <a:pt x="2149208" y="753960"/>
                </a:lnTo>
                <a:lnTo>
                  <a:pt x="2146579" y="753960"/>
                </a:lnTo>
                <a:lnTo>
                  <a:pt x="2145449" y="754418"/>
                </a:lnTo>
                <a:lnTo>
                  <a:pt x="2143595" y="756285"/>
                </a:lnTo>
                <a:lnTo>
                  <a:pt x="2143125" y="757402"/>
                </a:lnTo>
                <a:lnTo>
                  <a:pt x="2143125" y="760031"/>
                </a:lnTo>
                <a:lnTo>
                  <a:pt x="2143595" y="761149"/>
                </a:lnTo>
                <a:lnTo>
                  <a:pt x="2145449" y="763016"/>
                </a:lnTo>
                <a:lnTo>
                  <a:pt x="2146579" y="763485"/>
                </a:lnTo>
                <a:lnTo>
                  <a:pt x="2149208" y="763485"/>
                </a:lnTo>
                <a:lnTo>
                  <a:pt x="2150326" y="763016"/>
                </a:lnTo>
                <a:lnTo>
                  <a:pt x="2152192" y="761149"/>
                </a:lnTo>
                <a:lnTo>
                  <a:pt x="2152650" y="760031"/>
                </a:lnTo>
                <a:lnTo>
                  <a:pt x="2152650" y="757402"/>
                </a:lnTo>
                <a:close/>
              </a:path>
              <a:path w="3248025" h="2271395">
                <a:moveTo>
                  <a:pt x="2152650" y="3441"/>
                </a:moveTo>
                <a:lnTo>
                  <a:pt x="2152192" y="2324"/>
                </a:lnTo>
                <a:lnTo>
                  <a:pt x="2150326" y="457"/>
                </a:lnTo>
                <a:lnTo>
                  <a:pt x="2149208" y="0"/>
                </a:lnTo>
                <a:lnTo>
                  <a:pt x="2146579" y="0"/>
                </a:lnTo>
                <a:lnTo>
                  <a:pt x="2145449" y="457"/>
                </a:lnTo>
                <a:lnTo>
                  <a:pt x="2143595" y="2324"/>
                </a:lnTo>
                <a:lnTo>
                  <a:pt x="2143125" y="3441"/>
                </a:lnTo>
                <a:lnTo>
                  <a:pt x="2143125" y="6070"/>
                </a:lnTo>
                <a:lnTo>
                  <a:pt x="2143595" y="7200"/>
                </a:lnTo>
                <a:lnTo>
                  <a:pt x="2145449" y="9055"/>
                </a:lnTo>
                <a:lnTo>
                  <a:pt x="2146579" y="9525"/>
                </a:lnTo>
                <a:lnTo>
                  <a:pt x="2149208" y="9525"/>
                </a:lnTo>
                <a:lnTo>
                  <a:pt x="2150326" y="9055"/>
                </a:lnTo>
                <a:lnTo>
                  <a:pt x="2152192" y="7200"/>
                </a:lnTo>
                <a:lnTo>
                  <a:pt x="2152650" y="6070"/>
                </a:lnTo>
                <a:lnTo>
                  <a:pt x="2152650" y="3441"/>
                </a:lnTo>
                <a:close/>
              </a:path>
              <a:path w="3248025" h="2271395">
                <a:moveTo>
                  <a:pt x="2200275" y="2265311"/>
                </a:moveTo>
                <a:lnTo>
                  <a:pt x="2199817" y="2264194"/>
                </a:lnTo>
                <a:lnTo>
                  <a:pt x="2197951" y="2262327"/>
                </a:lnTo>
                <a:lnTo>
                  <a:pt x="2196833" y="2261870"/>
                </a:lnTo>
                <a:lnTo>
                  <a:pt x="2194204" y="2261870"/>
                </a:lnTo>
                <a:lnTo>
                  <a:pt x="2193086" y="2262327"/>
                </a:lnTo>
                <a:lnTo>
                  <a:pt x="2191220" y="2264194"/>
                </a:lnTo>
                <a:lnTo>
                  <a:pt x="2190750" y="2265311"/>
                </a:lnTo>
                <a:lnTo>
                  <a:pt x="2190750" y="2267940"/>
                </a:lnTo>
                <a:lnTo>
                  <a:pt x="2191220" y="2269071"/>
                </a:lnTo>
                <a:lnTo>
                  <a:pt x="2193086" y="2270925"/>
                </a:lnTo>
                <a:lnTo>
                  <a:pt x="2194204" y="2271395"/>
                </a:lnTo>
                <a:lnTo>
                  <a:pt x="2196833" y="2271395"/>
                </a:lnTo>
                <a:lnTo>
                  <a:pt x="2197951" y="2270925"/>
                </a:lnTo>
                <a:lnTo>
                  <a:pt x="2199817" y="2269071"/>
                </a:lnTo>
                <a:lnTo>
                  <a:pt x="2200275" y="2267940"/>
                </a:lnTo>
                <a:lnTo>
                  <a:pt x="2200275" y="2265311"/>
                </a:lnTo>
                <a:close/>
              </a:path>
              <a:path w="3248025" h="2271395">
                <a:moveTo>
                  <a:pt x="2200275" y="1511363"/>
                </a:moveTo>
                <a:lnTo>
                  <a:pt x="2199817" y="1510233"/>
                </a:lnTo>
                <a:lnTo>
                  <a:pt x="2197951" y="1508379"/>
                </a:lnTo>
                <a:lnTo>
                  <a:pt x="2196833" y="1507909"/>
                </a:lnTo>
                <a:lnTo>
                  <a:pt x="2194204" y="1507909"/>
                </a:lnTo>
                <a:lnTo>
                  <a:pt x="2193086" y="1508379"/>
                </a:lnTo>
                <a:lnTo>
                  <a:pt x="2191220" y="1510233"/>
                </a:lnTo>
                <a:lnTo>
                  <a:pt x="2190750" y="1511363"/>
                </a:lnTo>
                <a:lnTo>
                  <a:pt x="2190750" y="1513992"/>
                </a:lnTo>
                <a:lnTo>
                  <a:pt x="2191220" y="1515110"/>
                </a:lnTo>
                <a:lnTo>
                  <a:pt x="2193086" y="1516976"/>
                </a:lnTo>
                <a:lnTo>
                  <a:pt x="2194204" y="1517434"/>
                </a:lnTo>
                <a:lnTo>
                  <a:pt x="2196833" y="1517434"/>
                </a:lnTo>
                <a:lnTo>
                  <a:pt x="2197951" y="1516976"/>
                </a:lnTo>
                <a:lnTo>
                  <a:pt x="2199817" y="1515110"/>
                </a:lnTo>
                <a:lnTo>
                  <a:pt x="2200275" y="1513992"/>
                </a:lnTo>
                <a:lnTo>
                  <a:pt x="2200275" y="1511363"/>
                </a:lnTo>
                <a:close/>
              </a:path>
              <a:path w="3248025" h="2271395">
                <a:moveTo>
                  <a:pt x="2200275" y="757402"/>
                </a:moveTo>
                <a:lnTo>
                  <a:pt x="2199817" y="756285"/>
                </a:lnTo>
                <a:lnTo>
                  <a:pt x="2197951" y="754418"/>
                </a:lnTo>
                <a:lnTo>
                  <a:pt x="2196833" y="753960"/>
                </a:lnTo>
                <a:lnTo>
                  <a:pt x="2194204" y="753960"/>
                </a:lnTo>
                <a:lnTo>
                  <a:pt x="2193086" y="754418"/>
                </a:lnTo>
                <a:lnTo>
                  <a:pt x="2191220" y="756285"/>
                </a:lnTo>
                <a:lnTo>
                  <a:pt x="2190750" y="757402"/>
                </a:lnTo>
                <a:lnTo>
                  <a:pt x="2190750" y="760031"/>
                </a:lnTo>
                <a:lnTo>
                  <a:pt x="2191220" y="761149"/>
                </a:lnTo>
                <a:lnTo>
                  <a:pt x="2193086" y="763016"/>
                </a:lnTo>
                <a:lnTo>
                  <a:pt x="2194204" y="763485"/>
                </a:lnTo>
                <a:lnTo>
                  <a:pt x="2196833" y="763485"/>
                </a:lnTo>
                <a:lnTo>
                  <a:pt x="2197951" y="763016"/>
                </a:lnTo>
                <a:lnTo>
                  <a:pt x="2199817" y="761149"/>
                </a:lnTo>
                <a:lnTo>
                  <a:pt x="2200275" y="760031"/>
                </a:lnTo>
                <a:lnTo>
                  <a:pt x="2200275" y="757402"/>
                </a:lnTo>
                <a:close/>
              </a:path>
              <a:path w="3248025" h="2271395">
                <a:moveTo>
                  <a:pt x="2200275" y="3441"/>
                </a:moveTo>
                <a:lnTo>
                  <a:pt x="2199817" y="2324"/>
                </a:lnTo>
                <a:lnTo>
                  <a:pt x="2197951" y="457"/>
                </a:lnTo>
                <a:lnTo>
                  <a:pt x="2196833" y="0"/>
                </a:lnTo>
                <a:lnTo>
                  <a:pt x="2194204" y="0"/>
                </a:lnTo>
                <a:lnTo>
                  <a:pt x="2193086" y="457"/>
                </a:lnTo>
                <a:lnTo>
                  <a:pt x="2191220" y="2324"/>
                </a:lnTo>
                <a:lnTo>
                  <a:pt x="2190750" y="3441"/>
                </a:lnTo>
                <a:lnTo>
                  <a:pt x="2190750" y="6070"/>
                </a:lnTo>
                <a:lnTo>
                  <a:pt x="2191220" y="7200"/>
                </a:lnTo>
                <a:lnTo>
                  <a:pt x="2193086" y="9055"/>
                </a:lnTo>
                <a:lnTo>
                  <a:pt x="2194204" y="9525"/>
                </a:lnTo>
                <a:lnTo>
                  <a:pt x="2196833" y="9525"/>
                </a:lnTo>
                <a:lnTo>
                  <a:pt x="2197951" y="9055"/>
                </a:lnTo>
                <a:lnTo>
                  <a:pt x="2199817" y="7200"/>
                </a:lnTo>
                <a:lnTo>
                  <a:pt x="2200275" y="6070"/>
                </a:lnTo>
                <a:lnTo>
                  <a:pt x="2200275" y="3441"/>
                </a:lnTo>
                <a:close/>
              </a:path>
              <a:path w="3248025" h="2271395">
                <a:moveTo>
                  <a:pt x="2247900" y="2265311"/>
                </a:moveTo>
                <a:lnTo>
                  <a:pt x="2247442" y="2264194"/>
                </a:lnTo>
                <a:lnTo>
                  <a:pt x="2245576" y="2262327"/>
                </a:lnTo>
                <a:lnTo>
                  <a:pt x="2244458" y="2261870"/>
                </a:lnTo>
                <a:lnTo>
                  <a:pt x="2241829" y="2261870"/>
                </a:lnTo>
                <a:lnTo>
                  <a:pt x="2240711" y="2262327"/>
                </a:lnTo>
                <a:lnTo>
                  <a:pt x="2238845" y="2264194"/>
                </a:lnTo>
                <a:lnTo>
                  <a:pt x="2238375" y="2265311"/>
                </a:lnTo>
                <a:lnTo>
                  <a:pt x="2238375" y="2267940"/>
                </a:lnTo>
                <a:lnTo>
                  <a:pt x="2238845" y="2269071"/>
                </a:lnTo>
                <a:lnTo>
                  <a:pt x="2240711" y="2270925"/>
                </a:lnTo>
                <a:lnTo>
                  <a:pt x="2241829" y="2271395"/>
                </a:lnTo>
                <a:lnTo>
                  <a:pt x="2244458" y="2271395"/>
                </a:lnTo>
                <a:lnTo>
                  <a:pt x="2245576" y="2270925"/>
                </a:lnTo>
                <a:lnTo>
                  <a:pt x="2247442" y="2269071"/>
                </a:lnTo>
                <a:lnTo>
                  <a:pt x="2247900" y="2267940"/>
                </a:lnTo>
                <a:lnTo>
                  <a:pt x="2247900" y="2265311"/>
                </a:lnTo>
                <a:close/>
              </a:path>
              <a:path w="3248025" h="2271395">
                <a:moveTo>
                  <a:pt x="2247900" y="1511363"/>
                </a:moveTo>
                <a:lnTo>
                  <a:pt x="2247442" y="1510233"/>
                </a:lnTo>
                <a:lnTo>
                  <a:pt x="2245576" y="1508379"/>
                </a:lnTo>
                <a:lnTo>
                  <a:pt x="2244458" y="1507909"/>
                </a:lnTo>
                <a:lnTo>
                  <a:pt x="2241829" y="1507909"/>
                </a:lnTo>
                <a:lnTo>
                  <a:pt x="2240711" y="1508379"/>
                </a:lnTo>
                <a:lnTo>
                  <a:pt x="2238845" y="1510233"/>
                </a:lnTo>
                <a:lnTo>
                  <a:pt x="2238375" y="1511363"/>
                </a:lnTo>
                <a:lnTo>
                  <a:pt x="2238375" y="1513992"/>
                </a:lnTo>
                <a:lnTo>
                  <a:pt x="2238845" y="1515110"/>
                </a:lnTo>
                <a:lnTo>
                  <a:pt x="2240711" y="1516976"/>
                </a:lnTo>
                <a:lnTo>
                  <a:pt x="2241829" y="1517434"/>
                </a:lnTo>
                <a:lnTo>
                  <a:pt x="2244458" y="1517434"/>
                </a:lnTo>
                <a:lnTo>
                  <a:pt x="2245576" y="1516976"/>
                </a:lnTo>
                <a:lnTo>
                  <a:pt x="2247442" y="1515110"/>
                </a:lnTo>
                <a:lnTo>
                  <a:pt x="2247900" y="1513992"/>
                </a:lnTo>
                <a:lnTo>
                  <a:pt x="2247900" y="1511363"/>
                </a:lnTo>
                <a:close/>
              </a:path>
              <a:path w="3248025" h="2271395">
                <a:moveTo>
                  <a:pt x="2247900" y="757402"/>
                </a:moveTo>
                <a:lnTo>
                  <a:pt x="2247442" y="756285"/>
                </a:lnTo>
                <a:lnTo>
                  <a:pt x="2245576" y="754418"/>
                </a:lnTo>
                <a:lnTo>
                  <a:pt x="2244458" y="753960"/>
                </a:lnTo>
                <a:lnTo>
                  <a:pt x="2241829" y="753960"/>
                </a:lnTo>
                <a:lnTo>
                  <a:pt x="2240711" y="754418"/>
                </a:lnTo>
                <a:lnTo>
                  <a:pt x="2238845" y="756285"/>
                </a:lnTo>
                <a:lnTo>
                  <a:pt x="2238375" y="757402"/>
                </a:lnTo>
                <a:lnTo>
                  <a:pt x="2238375" y="760031"/>
                </a:lnTo>
                <a:lnTo>
                  <a:pt x="2238845" y="761149"/>
                </a:lnTo>
                <a:lnTo>
                  <a:pt x="2240711" y="763016"/>
                </a:lnTo>
                <a:lnTo>
                  <a:pt x="2241829" y="763485"/>
                </a:lnTo>
                <a:lnTo>
                  <a:pt x="2244458" y="763485"/>
                </a:lnTo>
                <a:lnTo>
                  <a:pt x="2245576" y="763016"/>
                </a:lnTo>
                <a:lnTo>
                  <a:pt x="2247442" y="761149"/>
                </a:lnTo>
                <a:lnTo>
                  <a:pt x="2247900" y="760031"/>
                </a:lnTo>
                <a:lnTo>
                  <a:pt x="2247900" y="757402"/>
                </a:lnTo>
                <a:close/>
              </a:path>
              <a:path w="3248025" h="2271395">
                <a:moveTo>
                  <a:pt x="2247900" y="3441"/>
                </a:moveTo>
                <a:lnTo>
                  <a:pt x="2247442" y="2324"/>
                </a:lnTo>
                <a:lnTo>
                  <a:pt x="2245576" y="457"/>
                </a:lnTo>
                <a:lnTo>
                  <a:pt x="2244458" y="0"/>
                </a:lnTo>
                <a:lnTo>
                  <a:pt x="2241829" y="0"/>
                </a:lnTo>
                <a:lnTo>
                  <a:pt x="2240711" y="457"/>
                </a:lnTo>
                <a:lnTo>
                  <a:pt x="2238845" y="2324"/>
                </a:lnTo>
                <a:lnTo>
                  <a:pt x="2238375" y="3441"/>
                </a:lnTo>
                <a:lnTo>
                  <a:pt x="2238375" y="6070"/>
                </a:lnTo>
                <a:lnTo>
                  <a:pt x="2238845" y="7200"/>
                </a:lnTo>
                <a:lnTo>
                  <a:pt x="2240711" y="9055"/>
                </a:lnTo>
                <a:lnTo>
                  <a:pt x="2241829" y="9525"/>
                </a:lnTo>
                <a:lnTo>
                  <a:pt x="2244458" y="9525"/>
                </a:lnTo>
                <a:lnTo>
                  <a:pt x="2245576" y="9055"/>
                </a:lnTo>
                <a:lnTo>
                  <a:pt x="2247442" y="7200"/>
                </a:lnTo>
                <a:lnTo>
                  <a:pt x="2247900" y="6070"/>
                </a:lnTo>
                <a:lnTo>
                  <a:pt x="2247900" y="3441"/>
                </a:lnTo>
                <a:close/>
              </a:path>
              <a:path w="3248025" h="2271395">
                <a:moveTo>
                  <a:pt x="2295525" y="2265311"/>
                </a:moveTo>
                <a:lnTo>
                  <a:pt x="2295067" y="2264194"/>
                </a:lnTo>
                <a:lnTo>
                  <a:pt x="2293201" y="2262327"/>
                </a:lnTo>
                <a:lnTo>
                  <a:pt x="2292083" y="2261870"/>
                </a:lnTo>
                <a:lnTo>
                  <a:pt x="2289454" y="2261870"/>
                </a:lnTo>
                <a:lnTo>
                  <a:pt x="2288324" y="2262327"/>
                </a:lnTo>
                <a:lnTo>
                  <a:pt x="2286470" y="2264194"/>
                </a:lnTo>
                <a:lnTo>
                  <a:pt x="2286000" y="2265311"/>
                </a:lnTo>
                <a:lnTo>
                  <a:pt x="2286000" y="2267940"/>
                </a:lnTo>
                <a:lnTo>
                  <a:pt x="2286470" y="2269071"/>
                </a:lnTo>
                <a:lnTo>
                  <a:pt x="2288324" y="2270925"/>
                </a:lnTo>
                <a:lnTo>
                  <a:pt x="2289454" y="2271395"/>
                </a:lnTo>
                <a:lnTo>
                  <a:pt x="2292083" y="2271395"/>
                </a:lnTo>
                <a:lnTo>
                  <a:pt x="2293201" y="2270925"/>
                </a:lnTo>
                <a:lnTo>
                  <a:pt x="2295067" y="2269071"/>
                </a:lnTo>
                <a:lnTo>
                  <a:pt x="2295525" y="2267940"/>
                </a:lnTo>
                <a:lnTo>
                  <a:pt x="2295525" y="2265311"/>
                </a:lnTo>
                <a:close/>
              </a:path>
              <a:path w="3248025" h="2271395">
                <a:moveTo>
                  <a:pt x="2295525" y="1511363"/>
                </a:moveTo>
                <a:lnTo>
                  <a:pt x="2295067" y="1510233"/>
                </a:lnTo>
                <a:lnTo>
                  <a:pt x="2293201" y="1508379"/>
                </a:lnTo>
                <a:lnTo>
                  <a:pt x="2292083" y="1507909"/>
                </a:lnTo>
                <a:lnTo>
                  <a:pt x="2289454" y="1507909"/>
                </a:lnTo>
                <a:lnTo>
                  <a:pt x="2288324" y="1508379"/>
                </a:lnTo>
                <a:lnTo>
                  <a:pt x="2286470" y="1510233"/>
                </a:lnTo>
                <a:lnTo>
                  <a:pt x="2286000" y="1511363"/>
                </a:lnTo>
                <a:lnTo>
                  <a:pt x="2286000" y="1513992"/>
                </a:lnTo>
                <a:lnTo>
                  <a:pt x="2286470" y="1515110"/>
                </a:lnTo>
                <a:lnTo>
                  <a:pt x="2288324" y="1516976"/>
                </a:lnTo>
                <a:lnTo>
                  <a:pt x="2289454" y="1517434"/>
                </a:lnTo>
                <a:lnTo>
                  <a:pt x="2292083" y="1517434"/>
                </a:lnTo>
                <a:lnTo>
                  <a:pt x="2293201" y="1516976"/>
                </a:lnTo>
                <a:lnTo>
                  <a:pt x="2295067" y="1515110"/>
                </a:lnTo>
                <a:lnTo>
                  <a:pt x="2295525" y="1513992"/>
                </a:lnTo>
                <a:lnTo>
                  <a:pt x="2295525" y="1511363"/>
                </a:lnTo>
                <a:close/>
              </a:path>
              <a:path w="3248025" h="2271395">
                <a:moveTo>
                  <a:pt x="2295525" y="757402"/>
                </a:moveTo>
                <a:lnTo>
                  <a:pt x="2295067" y="756285"/>
                </a:lnTo>
                <a:lnTo>
                  <a:pt x="2293201" y="754418"/>
                </a:lnTo>
                <a:lnTo>
                  <a:pt x="2292083" y="753960"/>
                </a:lnTo>
                <a:lnTo>
                  <a:pt x="2289454" y="753960"/>
                </a:lnTo>
                <a:lnTo>
                  <a:pt x="2288324" y="754418"/>
                </a:lnTo>
                <a:lnTo>
                  <a:pt x="2286470" y="756285"/>
                </a:lnTo>
                <a:lnTo>
                  <a:pt x="2286000" y="757402"/>
                </a:lnTo>
                <a:lnTo>
                  <a:pt x="2286000" y="760031"/>
                </a:lnTo>
                <a:lnTo>
                  <a:pt x="2286470" y="761149"/>
                </a:lnTo>
                <a:lnTo>
                  <a:pt x="2288324" y="763016"/>
                </a:lnTo>
                <a:lnTo>
                  <a:pt x="2289454" y="763485"/>
                </a:lnTo>
                <a:lnTo>
                  <a:pt x="2292083" y="763485"/>
                </a:lnTo>
                <a:lnTo>
                  <a:pt x="2293201" y="763016"/>
                </a:lnTo>
                <a:lnTo>
                  <a:pt x="2295067" y="761149"/>
                </a:lnTo>
                <a:lnTo>
                  <a:pt x="2295525" y="760031"/>
                </a:lnTo>
                <a:lnTo>
                  <a:pt x="2295525" y="757402"/>
                </a:lnTo>
                <a:close/>
              </a:path>
              <a:path w="3248025" h="2271395">
                <a:moveTo>
                  <a:pt x="2295525" y="3441"/>
                </a:moveTo>
                <a:lnTo>
                  <a:pt x="2295067" y="2324"/>
                </a:lnTo>
                <a:lnTo>
                  <a:pt x="2293201" y="457"/>
                </a:lnTo>
                <a:lnTo>
                  <a:pt x="2292083" y="0"/>
                </a:lnTo>
                <a:lnTo>
                  <a:pt x="2289454" y="0"/>
                </a:lnTo>
                <a:lnTo>
                  <a:pt x="2288324" y="457"/>
                </a:lnTo>
                <a:lnTo>
                  <a:pt x="2286470" y="2324"/>
                </a:lnTo>
                <a:lnTo>
                  <a:pt x="2286000" y="3441"/>
                </a:lnTo>
                <a:lnTo>
                  <a:pt x="2286000" y="6070"/>
                </a:lnTo>
                <a:lnTo>
                  <a:pt x="2286470" y="7200"/>
                </a:lnTo>
                <a:lnTo>
                  <a:pt x="2288324" y="9055"/>
                </a:lnTo>
                <a:lnTo>
                  <a:pt x="2289454" y="9525"/>
                </a:lnTo>
                <a:lnTo>
                  <a:pt x="2292083" y="9525"/>
                </a:lnTo>
                <a:lnTo>
                  <a:pt x="2293201" y="9055"/>
                </a:lnTo>
                <a:lnTo>
                  <a:pt x="2295067" y="7200"/>
                </a:lnTo>
                <a:lnTo>
                  <a:pt x="2295525" y="6070"/>
                </a:lnTo>
                <a:lnTo>
                  <a:pt x="2295525" y="3441"/>
                </a:lnTo>
                <a:close/>
              </a:path>
              <a:path w="3248025" h="2271395">
                <a:moveTo>
                  <a:pt x="2343150" y="2265311"/>
                </a:moveTo>
                <a:lnTo>
                  <a:pt x="2342692" y="2264194"/>
                </a:lnTo>
                <a:lnTo>
                  <a:pt x="2340826" y="2262327"/>
                </a:lnTo>
                <a:lnTo>
                  <a:pt x="2339708" y="2261870"/>
                </a:lnTo>
                <a:lnTo>
                  <a:pt x="2337079" y="2261870"/>
                </a:lnTo>
                <a:lnTo>
                  <a:pt x="2335961" y="2262327"/>
                </a:lnTo>
                <a:lnTo>
                  <a:pt x="2334095" y="2264194"/>
                </a:lnTo>
                <a:lnTo>
                  <a:pt x="2333625" y="2265311"/>
                </a:lnTo>
                <a:lnTo>
                  <a:pt x="2333625" y="2267940"/>
                </a:lnTo>
                <a:lnTo>
                  <a:pt x="2334095" y="2269071"/>
                </a:lnTo>
                <a:lnTo>
                  <a:pt x="2335961" y="2270925"/>
                </a:lnTo>
                <a:lnTo>
                  <a:pt x="2337079" y="2271395"/>
                </a:lnTo>
                <a:lnTo>
                  <a:pt x="2339708" y="2271395"/>
                </a:lnTo>
                <a:lnTo>
                  <a:pt x="2340826" y="2270925"/>
                </a:lnTo>
                <a:lnTo>
                  <a:pt x="2342692" y="2269071"/>
                </a:lnTo>
                <a:lnTo>
                  <a:pt x="2343150" y="2267940"/>
                </a:lnTo>
                <a:lnTo>
                  <a:pt x="2343150" y="2265311"/>
                </a:lnTo>
                <a:close/>
              </a:path>
              <a:path w="3248025" h="2271395">
                <a:moveTo>
                  <a:pt x="2343150" y="1511363"/>
                </a:moveTo>
                <a:lnTo>
                  <a:pt x="2342692" y="1510233"/>
                </a:lnTo>
                <a:lnTo>
                  <a:pt x="2340826" y="1508379"/>
                </a:lnTo>
                <a:lnTo>
                  <a:pt x="2339708" y="1507909"/>
                </a:lnTo>
                <a:lnTo>
                  <a:pt x="2337079" y="1507909"/>
                </a:lnTo>
                <a:lnTo>
                  <a:pt x="2335961" y="1508379"/>
                </a:lnTo>
                <a:lnTo>
                  <a:pt x="2334095" y="1510233"/>
                </a:lnTo>
                <a:lnTo>
                  <a:pt x="2333625" y="1511363"/>
                </a:lnTo>
                <a:lnTo>
                  <a:pt x="2333625" y="1513992"/>
                </a:lnTo>
                <a:lnTo>
                  <a:pt x="2334095" y="1515110"/>
                </a:lnTo>
                <a:lnTo>
                  <a:pt x="2335961" y="1516976"/>
                </a:lnTo>
                <a:lnTo>
                  <a:pt x="2337079" y="1517434"/>
                </a:lnTo>
                <a:lnTo>
                  <a:pt x="2339708" y="1517434"/>
                </a:lnTo>
                <a:lnTo>
                  <a:pt x="2340826" y="1516976"/>
                </a:lnTo>
                <a:lnTo>
                  <a:pt x="2342692" y="1515110"/>
                </a:lnTo>
                <a:lnTo>
                  <a:pt x="2343150" y="1513992"/>
                </a:lnTo>
                <a:lnTo>
                  <a:pt x="2343150" y="1511363"/>
                </a:lnTo>
                <a:close/>
              </a:path>
              <a:path w="3248025" h="2271395">
                <a:moveTo>
                  <a:pt x="2343150" y="757402"/>
                </a:moveTo>
                <a:lnTo>
                  <a:pt x="2342692" y="756285"/>
                </a:lnTo>
                <a:lnTo>
                  <a:pt x="2340826" y="754418"/>
                </a:lnTo>
                <a:lnTo>
                  <a:pt x="2339708" y="753960"/>
                </a:lnTo>
                <a:lnTo>
                  <a:pt x="2337079" y="753960"/>
                </a:lnTo>
                <a:lnTo>
                  <a:pt x="2335961" y="754418"/>
                </a:lnTo>
                <a:lnTo>
                  <a:pt x="2334095" y="756285"/>
                </a:lnTo>
                <a:lnTo>
                  <a:pt x="2333625" y="757402"/>
                </a:lnTo>
                <a:lnTo>
                  <a:pt x="2333625" y="760031"/>
                </a:lnTo>
                <a:lnTo>
                  <a:pt x="2334095" y="761149"/>
                </a:lnTo>
                <a:lnTo>
                  <a:pt x="2335961" y="763016"/>
                </a:lnTo>
                <a:lnTo>
                  <a:pt x="2337079" y="763485"/>
                </a:lnTo>
                <a:lnTo>
                  <a:pt x="2339708" y="763485"/>
                </a:lnTo>
                <a:lnTo>
                  <a:pt x="2340826" y="763016"/>
                </a:lnTo>
                <a:lnTo>
                  <a:pt x="2342692" y="761149"/>
                </a:lnTo>
                <a:lnTo>
                  <a:pt x="2343150" y="760031"/>
                </a:lnTo>
                <a:lnTo>
                  <a:pt x="2343150" y="757402"/>
                </a:lnTo>
                <a:close/>
              </a:path>
              <a:path w="3248025" h="2271395">
                <a:moveTo>
                  <a:pt x="2343150" y="3441"/>
                </a:moveTo>
                <a:lnTo>
                  <a:pt x="2342692" y="2324"/>
                </a:lnTo>
                <a:lnTo>
                  <a:pt x="2340826" y="457"/>
                </a:lnTo>
                <a:lnTo>
                  <a:pt x="2339708" y="0"/>
                </a:lnTo>
                <a:lnTo>
                  <a:pt x="2337079" y="0"/>
                </a:lnTo>
                <a:lnTo>
                  <a:pt x="2335961" y="457"/>
                </a:lnTo>
                <a:lnTo>
                  <a:pt x="2334095" y="2324"/>
                </a:lnTo>
                <a:lnTo>
                  <a:pt x="2333625" y="3441"/>
                </a:lnTo>
                <a:lnTo>
                  <a:pt x="2333625" y="6070"/>
                </a:lnTo>
                <a:lnTo>
                  <a:pt x="2334095" y="7200"/>
                </a:lnTo>
                <a:lnTo>
                  <a:pt x="2335961" y="9055"/>
                </a:lnTo>
                <a:lnTo>
                  <a:pt x="2337079" y="9525"/>
                </a:lnTo>
                <a:lnTo>
                  <a:pt x="2339708" y="9525"/>
                </a:lnTo>
                <a:lnTo>
                  <a:pt x="2340826" y="9055"/>
                </a:lnTo>
                <a:lnTo>
                  <a:pt x="2342692" y="7200"/>
                </a:lnTo>
                <a:lnTo>
                  <a:pt x="2343150" y="6070"/>
                </a:lnTo>
                <a:lnTo>
                  <a:pt x="2343150" y="3441"/>
                </a:lnTo>
                <a:close/>
              </a:path>
              <a:path w="3248025" h="2271395">
                <a:moveTo>
                  <a:pt x="2390775" y="2265311"/>
                </a:moveTo>
                <a:lnTo>
                  <a:pt x="2390317" y="2264194"/>
                </a:lnTo>
                <a:lnTo>
                  <a:pt x="2388451" y="2262327"/>
                </a:lnTo>
                <a:lnTo>
                  <a:pt x="2387333" y="2261870"/>
                </a:lnTo>
                <a:lnTo>
                  <a:pt x="2384704" y="2261870"/>
                </a:lnTo>
                <a:lnTo>
                  <a:pt x="2383586" y="2262327"/>
                </a:lnTo>
                <a:lnTo>
                  <a:pt x="2381720" y="2264194"/>
                </a:lnTo>
                <a:lnTo>
                  <a:pt x="2381250" y="2265311"/>
                </a:lnTo>
                <a:lnTo>
                  <a:pt x="2381250" y="2267940"/>
                </a:lnTo>
                <a:lnTo>
                  <a:pt x="2381720" y="2269071"/>
                </a:lnTo>
                <a:lnTo>
                  <a:pt x="2383586" y="2270925"/>
                </a:lnTo>
                <a:lnTo>
                  <a:pt x="2384704" y="2271395"/>
                </a:lnTo>
                <a:lnTo>
                  <a:pt x="2387333" y="2271395"/>
                </a:lnTo>
                <a:lnTo>
                  <a:pt x="2388451" y="2270925"/>
                </a:lnTo>
                <a:lnTo>
                  <a:pt x="2390317" y="2269071"/>
                </a:lnTo>
                <a:lnTo>
                  <a:pt x="2390775" y="2267940"/>
                </a:lnTo>
                <a:lnTo>
                  <a:pt x="2390775" y="2265311"/>
                </a:lnTo>
                <a:close/>
              </a:path>
              <a:path w="3248025" h="2271395">
                <a:moveTo>
                  <a:pt x="2390775" y="1511363"/>
                </a:moveTo>
                <a:lnTo>
                  <a:pt x="2390317" y="1510233"/>
                </a:lnTo>
                <a:lnTo>
                  <a:pt x="2388451" y="1508379"/>
                </a:lnTo>
                <a:lnTo>
                  <a:pt x="2387333" y="1507909"/>
                </a:lnTo>
                <a:lnTo>
                  <a:pt x="2384704" y="1507909"/>
                </a:lnTo>
                <a:lnTo>
                  <a:pt x="2383586" y="1508379"/>
                </a:lnTo>
                <a:lnTo>
                  <a:pt x="2381720" y="1510233"/>
                </a:lnTo>
                <a:lnTo>
                  <a:pt x="2381250" y="1511363"/>
                </a:lnTo>
                <a:lnTo>
                  <a:pt x="2381250" y="1513992"/>
                </a:lnTo>
                <a:lnTo>
                  <a:pt x="2381720" y="1515110"/>
                </a:lnTo>
                <a:lnTo>
                  <a:pt x="2383586" y="1516976"/>
                </a:lnTo>
                <a:lnTo>
                  <a:pt x="2384704" y="1517434"/>
                </a:lnTo>
                <a:lnTo>
                  <a:pt x="2387333" y="1517434"/>
                </a:lnTo>
                <a:lnTo>
                  <a:pt x="2388451" y="1516976"/>
                </a:lnTo>
                <a:lnTo>
                  <a:pt x="2390317" y="1515110"/>
                </a:lnTo>
                <a:lnTo>
                  <a:pt x="2390775" y="1513992"/>
                </a:lnTo>
                <a:lnTo>
                  <a:pt x="2390775" y="1511363"/>
                </a:lnTo>
                <a:close/>
              </a:path>
              <a:path w="3248025" h="2271395">
                <a:moveTo>
                  <a:pt x="2390775" y="757402"/>
                </a:moveTo>
                <a:lnTo>
                  <a:pt x="2390317" y="756285"/>
                </a:lnTo>
                <a:lnTo>
                  <a:pt x="2388451" y="754418"/>
                </a:lnTo>
                <a:lnTo>
                  <a:pt x="2387333" y="753960"/>
                </a:lnTo>
                <a:lnTo>
                  <a:pt x="2384704" y="753960"/>
                </a:lnTo>
                <a:lnTo>
                  <a:pt x="2383586" y="754418"/>
                </a:lnTo>
                <a:lnTo>
                  <a:pt x="2381720" y="756285"/>
                </a:lnTo>
                <a:lnTo>
                  <a:pt x="2381250" y="757402"/>
                </a:lnTo>
                <a:lnTo>
                  <a:pt x="2381250" y="760031"/>
                </a:lnTo>
                <a:lnTo>
                  <a:pt x="2381720" y="761149"/>
                </a:lnTo>
                <a:lnTo>
                  <a:pt x="2383586" y="763016"/>
                </a:lnTo>
                <a:lnTo>
                  <a:pt x="2384704" y="763485"/>
                </a:lnTo>
                <a:lnTo>
                  <a:pt x="2387333" y="763485"/>
                </a:lnTo>
                <a:lnTo>
                  <a:pt x="2388451" y="763016"/>
                </a:lnTo>
                <a:lnTo>
                  <a:pt x="2390317" y="761149"/>
                </a:lnTo>
                <a:lnTo>
                  <a:pt x="2390775" y="760031"/>
                </a:lnTo>
                <a:lnTo>
                  <a:pt x="2390775" y="757402"/>
                </a:lnTo>
                <a:close/>
              </a:path>
              <a:path w="3248025" h="2271395">
                <a:moveTo>
                  <a:pt x="2390775" y="3441"/>
                </a:moveTo>
                <a:lnTo>
                  <a:pt x="2390317" y="2324"/>
                </a:lnTo>
                <a:lnTo>
                  <a:pt x="2388451" y="457"/>
                </a:lnTo>
                <a:lnTo>
                  <a:pt x="2387333" y="0"/>
                </a:lnTo>
                <a:lnTo>
                  <a:pt x="2384704" y="0"/>
                </a:lnTo>
                <a:lnTo>
                  <a:pt x="2383586" y="457"/>
                </a:lnTo>
                <a:lnTo>
                  <a:pt x="2381720" y="2324"/>
                </a:lnTo>
                <a:lnTo>
                  <a:pt x="2381250" y="3441"/>
                </a:lnTo>
                <a:lnTo>
                  <a:pt x="2381250" y="6070"/>
                </a:lnTo>
                <a:lnTo>
                  <a:pt x="2381720" y="7200"/>
                </a:lnTo>
                <a:lnTo>
                  <a:pt x="2383586" y="9055"/>
                </a:lnTo>
                <a:lnTo>
                  <a:pt x="2384704" y="9525"/>
                </a:lnTo>
                <a:lnTo>
                  <a:pt x="2387333" y="9525"/>
                </a:lnTo>
                <a:lnTo>
                  <a:pt x="2388451" y="9055"/>
                </a:lnTo>
                <a:lnTo>
                  <a:pt x="2390317" y="7200"/>
                </a:lnTo>
                <a:lnTo>
                  <a:pt x="2390775" y="6070"/>
                </a:lnTo>
                <a:lnTo>
                  <a:pt x="2390775" y="3441"/>
                </a:lnTo>
                <a:close/>
              </a:path>
              <a:path w="3248025" h="2271395">
                <a:moveTo>
                  <a:pt x="2438400" y="2265311"/>
                </a:moveTo>
                <a:lnTo>
                  <a:pt x="2437942" y="2264194"/>
                </a:lnTo>
                <a:lnTo>
                  <a:pt x="2436076" y="2262327"/>
                </a:lnTo>
                <a:lnTo>
                  <a:pt x="2434958" y="2261870"/>
                </a:lnTo>
                <a:lnTo>
                  <a:pt x="2432329" y="2261870"/>
                </a:lnTo>
                <a:lnTo>
                  <a:pt x="2431199" y="2262327"/>
                </a:lnTo>
                <a:lnTo>
                  <a:pt x="2429345" y="2264194"/>
                </a:lnTo>
                <a:lnTo>
                  <a:pt x="2428875" y="2265311"/>
                </a:lnTo>
                <a:lnTo>
                  <a:pt x="2428875" y="2267940"/>
                </a:lnTo>
                <a:lnTo>
                  <a:pt x="2429345" y="2269071"/>
                </a:lnTo>
                <a:lnTo>
                  <a:pt x="2431199" y="2270925"/>
                </a:lnTo>
                <a:lnTo>
                  <a:pt x="2432329" y="2271395"/>
                </a:lnTo>
                <a:lnTo>
                  <a:pt x="2434958" y="2271395"/>
                </a:lnTo>
                <a:lnTo>
                  <a:pt x="2436076" y="2270925"/>
                </a:lnTo>
                <a:lnTo>
                  <a:pt x="2437942" y="2269071"/>
                </a:lnTo>
                <a:lnTo>
                  <a:pt x="2438400" y="2267940"/>
                </a:lnTo>
                <a:lnTo>
                  <a:pt x="2438400" y="2265311"/>
                </a:lnTo>
                <a:close/>
              </a:path>
              <a:path w="3248025" h="2271395">
                <a:moveTo>
                  <a:pt x="2438400" y="1511363"/>
                </a:moveTo>
                <a:lnTo>
                  <a:pt x="2437942" y="1510233"/>
                </a:lnTo>
                <a:lnTo>
                  <a:pt x="2436076" y="1508379"/>
                </a:lnTo>
                <a:lnTo>
                  <a:pt x="2434958" y="1507909"/>
                </a:lnTo>
                <a:lnTo>
                  <a:pt x="2432329" y="1507909"/>
                </a:lnTo>
                <a:lnTo>
                  <a:pt x="2431199" y="1508379"/>
                </a:lnTo>
                <a:lnTo>
                  <a:pt x="2429345" y="1510233"/>
                </a:lnTo>
                <a:lnTo>
                  <a:pt x="2428875" y="1511363"/>
                </a:lnTo>
                <a:lnTo>
                  <a:pt x="2428875" y="1513992"/>
                </a:lnTo>
                <a:lnTo>
                  <a:pt x="2429345" y="1515110"/>
                </a:lnTo>
                <a:lnTo>
                  <a:pt x="2431199" y="1516976"/>
                </a:lnTo>
                <a:lnTo>
                  <a:pt x="2432329" y="1517434"/>
                </a:lnTo>
                <a:lnTo>
                  <a:pt x="2434958" y="1517434"/>
                </a:lnTo>
                <a:lnTo>
                  <a:pt x="2436076" y="1516976"/>
                </a:lnTo>
                <a:lnTo>
                  <a:pt x="2437942" y="1515110"/>
                </a:lnTo>
                <a:lnTo>
                  <a:pt x="2438400" y="1513992"/>
                </a:lnTo>
                <a:lnTo>
                  <a:pt x="2438400" y="1511363"/>
                </a:lnTo>
                <a:close/>
              </a:path>
              <a:path w="3248025" h="2271395">
                <a:moveTo>
                  <a:pt x="2438400" y="757402"/>
                </a:moveTo>
                <a:lnTo>
                  <a:pt x="2437942" y="756285"/>
                </a:lnTo>
                <a:lnTo>
                  <a:pt x="2436076" y="754418"/>
                </a:lnTo>
                <a:lnTo>
                  <a:pt x="2434958" y="753960"/>
                </a:lnTo>
                <a:lnTo>
                  <a:pt x="2432329" y="753960"/>
                </a:lnTo>
                <a:lnTo>
                  <a:pt x="2431199" y="754418"/>
                </a:lnTo>
                <a:lnTo>
                  <a:pt x="2429345" y="756285"/>
                </a:lnTo>
                <a:lnTo>
                  <a:pt x="2428875" y="757402"/>
                </a:lnTo>
                <a:lnTo>
                  <a:pt x="2428875" y="760031"/>
                </a:lnTo>
                <a:lnTo>
                  <a:pt x="2429345" y="761149"/>
                </a:lnTo>
                <a:lnTo>
                  <a:pt x="2431199" y="763016"/>
                </a:lnTo>
                <a:lnTo>
                  <a:pt x="2432329" y="763485"/>
                </a:lnTo>
                <a:lnTo>
                  <a:pt x="2434958" y="763485"/>
                </a:lnTo>
                <a:lnTo>
                  <a:pt x="2436076" y="763016"/>
                </a:lnTo>
                <a:lnTo>
                  <a:pt x="2437942" y="761149"/>
                </a:lnTo>
                <a:lnTo>
                  <a:pt x="2438400" y="760031"/>
                </a:lnTo>
                <a:lnTo>
                  <a:pt x="2438400" y="757402"/>
                </a:lnTo>
                <a:close/>
              </a:path>
              <a:path w="3248025" h="2271395">
                <a:moveTo>
                  <a:pt x="2438400" y="3441"/>
                </a:moveTo>
                <a:lnTo>
                  <a:pt x="2437942" y="2324"/>
                </a:lnTo>
                <a:lnTo>
                  <a:pt x="2436076" y="457"/>
                </a:lnTo>
                <a:lnTo>
                  <a:pt x="2434958" y="0"/>
                </a:lnTo>
                <a:lnTo>
                  <a:pt x="2432329" y="0"/>
                </a:lnTo>
                <a:lnTo>
                  <a:pt x="2431199" y="457"/>
                </a:lnTo>
                <a:lnTo>
                  <a:pt x="2429345" y="2324"/>
                </a:lnTo>
                <a:lnTo>
                  <a:pt x="2428875" y="3441"/>
                </a:lnTo>
                <a:lnTo>
                  <a:pt x="2428875" y="6070"/>
                </a:lnTo>
                <a:lnTo>
                  <a:pt x="2429345" y="7200"/>
                </a:lnTo>
                <a:lnTo>
                  <a:pt x="2431199" y="9055"/>
                </a:lnTo>
                <a:lnTo>
                  <a:pt x="2432329" y="9525"/>
                </a:lnTo>
                <a:lnTo>
                  <a:pt x="2434958" y="9525"/>
                </a:lnTo>
                <a:lnTo>
                  <a:pt x="2436076" y="9055"/>
                </a:lnTo>
                <a:lnTo>
                  <a:pt x="2437942" y="7200"/>
                </a:lnTo>
                <a:lnTo>
                  <a:pt x="2438400" y="6070"/>
                </a:lnTo>
                <a:lnTo>
                  <a:pt x="2438400" y="3441"/>
                </a:lnTo>
                <a:close/>
              </a:path>
              <a:path w="3248025" h="2271395">
                <a:moveTo>
                  <a:pt x="2486025" y="2265311"/>
                </a:moveTo>
                <a:lnTo>
                  <a:pt x="2485567" y="2264194"/>
                </a:lnTo>
                <a:lnTo>
                  <a:pt x="2483701" y="2262327"/>
                </a:lnTo>
                <a:lnTo>
                  <a:pt x="2482583" y="2261870"/>
                </a:lnTo>
                <a:lnTo>
                  <a:pt x="2479954" y="2261870"/>
                </a:lnTo>
                <a:lnTo>
                  <a:pt x="2478824" y="2262327"/>
                </a:lnTo>
                <a:lnTo>
                  <a:pt x="2476970" y="2264194"/>
                </a:lnTo>
                <a:lnTo>
                  <a:pt x="2476500" y="2265311"/>
                </a:lnTo>
                <a:lnTo>
                  <a:pt x="2476500" y="2267940"/>
                </a:lnTo>
                <a:lnTo>
                  <a:pt x="2476970" y="2269071"/>
                </a:lnTo>
                <a:lnTo>
                  <a:pt x="2478824" y="2270925"/>
                </a:lnTo>
                <a:lnTo>
                  <a:pt x="2479954" y="2271395"/>
                </a:lnTo>
                <a:lnTo>
                  <a:pt x="2482583" y="2271395"/>
                </a:lnTo>
                <a:lnTo>
                  <a:pt x="2483701" y="2270925"/>
                </a:lnTo>
                <a:lnTo>
                  <a:pt x="2485567" y="2269071"/>
                </a:lnTo>
                <a:lnTo>
                  <a:pt x="2486025" y="2267940"/>
                </a:lnTo>
                <a:lnTo>
                  <a:pt x="2486025" y="2265311"/>
                </a:lnTo>
                <a:close/>
              </a:path>
              <a:path w="3248025" h="2271395">
                <a:moveTo>
                  <a:pt x="2486025" y="1511363"/>
                </a:moveTo>
                <a:lnTo>
                  <a:pt x="2485567" y="1510233"/>
                </a:lnTo>
                <a:lnTo>
                  <a:pt x="2483701" y="1508379"/>
                </a:lnTo>
                <a:lnTo>
                  <a:pt x="2482583" y="1507909"/>
                </a:lnTo>
                <a:lnTo>
                  <a:pt x="2479954" y="1507909"/>
                </a:lnTo>
                <a:lnTo>
                  <a:pt x="2478824" y="1508379"/>
                </a:lnTo>
                <a:lnTo>
                  <a:pt x="2476970" y="1510233"/>
                </a:lnTo>
                <a:lnTo>
                  <a:pt x="2476500" y="1511363"/>
                </a:lnTo>
                <a:lnTo>
                  <a:pt x="2476500" y="1513992"/>
                </a:lnTo>
                <a:lnTo>
                  <a:pt x="2476970" y="1515110"/>
                </a:lnTo>
                <a:lnTo>
                  <a:pt x="2478824" y="1516976"/>
                </a:lnTo>
                <a:lnTo>
                  <a:pt x="2479954" y="1517434"/>
                </a:lnTo>
                <a:lnTo>
                  <a:pt x="2482583" y="1517434"/>
                </a:lnTo>
                <a:lnTo>
                  <a:pt x="2483701" y="1516976"/>
                </a:lnTo>
                <a:lnTo>
                  <a:pt x="2485567" y="1515110"/>
                </a:lnTo>
                <a:lnTo>
                  <a:pt x="2486025" y="1513992"/>
                </a:lnTo>
                <a:lnTo>
                  <a:pt x="2486025" y="1511363"/>
                </a:lnTo>
                <a:close/>
              </a:path>
              <a:path w="3248025" h="2271395">
                <a:moveTo>
                  <a:pt x="2486025" y="757402"/>
                </a:moveTo>
                <a:lnTo>
                  <a:pt x="2485567" y="756285"/>
                </a:lnTo>
                <a:lnTo>
                  <a:pt x="2483701" y="754418"/>
                </a:lnTo>
                <a:lnTo>
                  <a:pt x="2482583" y="753960"/>
                </a:lnTo>
                <a:lnTo>
                  <a:pt x="2479954" y="753960"/>
                </a:lnTo>
                <a:lnTo>
                  <a:pt x="2478824" y="754418"/>
                </a:lnTo>
                <a:lnTo>
                  <a:pt x="2476970" y="756285"/>
                </a:lnTo>
                <a:lnTo>
                  <a:pt x="2476500" y="757402"/>
                </a:lnTo>
                <a:lnTo>
                  <a:pt x="2476500" y="760031"/>
                </a:lnTo>
                <a:lnTo>
                  <a:pt x="2476970" y="761149"/>
                </a:lnTo>
                <a:lnTo>
                  <a:pt x="2478824" y="763016"/>
                </a:lnTo>
                <a:lnTo>
                  <a:pt x="2479954" y="763485"/>
                </a:lnTo>
                <a:lnTo>
                  <a:pt x="2482583" y="763485"/>
                </a:lnTo>
                <a:lnTo>
                  <a:pt x="2483701" y="763016"/>
                </a:lnTo>
                <a:lnTo>
                  <a:pt x="2485567" y="761149"/>
                </a:lnTo>
                <a:lnTo>
                  <a:pt x="2486025" y="760031"/>
                </a:lnTo>
                <a:lnTo>
                  <a:pt x="2486025" y="757402"/>
                </a:lnTo>
                <a:close/>
              </a:path>
              <a:path w="3248025" h="2271395">
                <a:moveTo>
                  <a:pt x="2486025" y="3441"/>
                </a:moveTo>
                <a:lnTo>
                  <a:pt x="2485567" y="2324"/>
                </a:lnTo>
                <a:lnTo>
                  <a:pt x="2483701" y="457"/>
                </a:lnTo>
                <a:lnTo>
                  <a:pt x="2482583" y="0"/>
                </a:lnTo>
                <a:lnTo>
                  <a:pt x="2479954" y="0"/>
                </a:lnTo>
                <a:lnTo>
                  <a:pt x="2478824" y="457"/>
                </a:lnTo>
                <a:lnTo>
                  <a:pt x="2476970" y="2324"/>
                </a:lnTo>
                <a:lnTo>
                  <a:pt x="2476500" y="3441"/>
                </a:lnTo>
                <a:lnTo>
                  <a:pt x="2476500" y="6070"/>
                </a:lnTo>
                <a:lnTo>
                  <a:pt x="2476970" y="7200"/>
                </a:lnTo>
                <a:lnTo>
                  <a:pt x="2478824" y="9055"/>
                </a:lnTo>
                <a:lnTo>
                  <a:pt x="2479954" y="9525"/>
                </a:lnTo>
                <a:lnTo>
                  <a:pt x="2482583" y="9525"/>
                </a:lnTo>
                <a:lnTo>
                  <a:pt x="2483701" y="9055"/>
                </a:lnTo>
                <a:lnTo>
                  <a:pt x="2485567" y="7200"/>
                </a:lnTo>
                <a:lnTo>
                  <a:pt x="2486025" y="6070"/>
                </a:lnTo>
                <a:lnTo>
                  <a:pt x="2486025" y="3441"/>
                </a:lnTo>
                <a:close/>
              </a:path>
              <a:path w="3248025" h="2271395">
                <a:moveTo>
                  <a:pt x="2533650" y="2265311"/>
                </a:moveTo>
                <a:lnTo>
                  <a:pt x="2533192" y="2264194"/>
                </a:lnTo>
                <a:lnTo>
                  <a:pt x="2531326" y="2262327"/>
                </a:lnTo>
                <a:lnTo>
                  <a:pt x="2530208" y="2261870"/>
                </a:lnTo>
                <a:lnTo>
                  <a:pt x="2527579" y="2261870"/>
                </a:lnTo>
                <a:lnTo>
                  <a:pt x="2526449" y="2262327"/>
                </a:lnTo>
                <a:lnTo>
                  <a:pt x="2524595" y="2264194"/>
                </a:lnTo>
                <a:lnTo>
                  <a:pt x="2524125" y="2265311"/>
                </a:lnTo>
                <a:lnTo>
                  <a:pt x="2524125" y="2267940"/>
                </a:lnTo>
                <a:lnTo>
                  <a:pt x="2524595" y="2269071"/>
                </a:lnTo>
                <a:lnTo>
                  <a:pt x="2526449" y="2270925"/>
                </a:lnTo>
                <a:lnTo>
                  <a:pt x="2527579" y="2271395"/>
                </a:lnTo>
                <a:lnTo>
                  <a:pt x="2530208" y="2271395"/>
                </a:lnTo>
                <a:lnTo>
                  <a:pt x="2531326" y="2270925"/>
                </a:lnTo>
                <a:lnTo>
                  <a:pt x="2533192" y="2269071"/>
                </a:lnTo>
                <a:lnTo>
                  <a:pt x="2533650" y="2267940"/>
                </a:lnTo>
                <a:lnTo>
                  <a:pt x="2533650" y="2265311"/>
                </a:lnTo>
                <a:close/>
              </a:path>
              <a:path w="3248025" h="2271395">
                <a:moveTo>
                  <a:pt x="2533650" y="1511363"/>
                </a:moveTo>
                <a:lnTo>
                  <a:pt x="2533192" y="1510233"/>
                </a:lnTo>
                <a:lnTo>
                  <a:pt x="2531326" y="1508379"/>
                </a:lnTo>
                <a:lnTo>
                  <a:pt x="2530208" y="1507909"/>
                </a:lnTo>
                <a:lnTo>
                  <a:pt x="2527579" y="1507909"/>
                </a:lnTo>
                <a:lnTo>
                  <a:pt x="2526449" y="1508379"/>
                </a:lnTo>
                <a:lnTo>
                  <a:pt x="2524595" y="1510233"/>
                </a:lnTo>
                <a:lnTo>
                  <a:pt x="2524125" y="1511363"/>
                </a:lnTo>
                <a:lnTo>
                  <a:pt x="2524125" y="1513992"/>
                </a:lnTo>
                <a:lnTo>
                  <a:pt x="2524595" y="1515110"/>
                </a:lnTo>
                <a:lnTo>
                  <a:pt x="2526449" y="1516976"/>
                </a:lnTo>
                <a:lnTo>
                  <a:pt x="2527579" y="1517434"/>
                </a:lnTo>
                <a:lnTo>
                  <a:pt x="2530208" y="1517434"/>
                </a:lnTo>
                <a:lnTo>
                  <a:pt x="2531326" y="1516976"/>
                </a:lnTo>
                <a:lnTo>
                  <a:pt x="2533192" y="1515110"/>
                </a:lnTo>
                <a:lnTo>
                  <a:pt x="2533650" y="1513992"/>
                </a:lnTo>
                <a:lnTo>
                  <a:pt x="2533650" y="1511363"/>
                </a:lnTo>
                <a:close/>
              </a:path>
              <a:path w="3248025" h="2271395">
                <a:moveTo>
                  <a:pt x="2533650" y="757402"/>
                </a:moveTo>
                <a:lnTo>
                  <a:pt x="2533192" y="756285"/>
                </a:lnTo>
                <a:lnTo>
                  <a:pt x="2531326" y="754418"/>
                </a:lnTo>
                <a:lnTo>
                  <a:pt x="2530208" y="753960"/>
                </a:lnTo>
                <a:lnTo>
                  <a:pt x="2527579" y="753960"/>
                </a:lnTo>
                <a:lnTo>
                  <a:pt x="2526449" y="754418"/>
                </a:lnTo>
                <a:lnTo>
                  <a:pt x="2524595" y="756285"/>
                </a:lnTo>
                <a:lnTo>
                  <a:pt x="2524125" y="757402"/>
                </a:lnTo>
                <a:lnTo>
                  <a:pt x="2524125" y="760031"/>
                </a:lnTo>
                <a:lnTo>
                  <a:pt x="2524595" y="761149"/>
                </a:lnTo>
                <a:lnTo>
                  <a:pt x="2526449" y="763016"/>
                </a:lnTo>
                <a:lnTo>
                  <a:pt x="2527579" y="763485"/>
                </a:lnTo>
                <a:lnTo>
                  <a:pt x="2530208" y="763485"/>
                </a:lnTo>
                <a:lnTo>
                  <a:pt x="2531326" y="763016"/>
                </a:lnTo>
                <a:lnTo>
                  <a:pt x="2533192" y="761149"/>
                </a:lnTo>
                <a:lnTo>
                  <a:pt x="2533650" y="760031"/>
                </a:lnTo>
                <a:lnTo>
                  <a:pt x="2533650" y="757402"/>
                </a:lnTo>
                <a:close/>
              </a:path>
              <a:path w="3248025" h="2271395">
                <a:moveTo>
                  <a:pt x="2533650" y="3441"/>
                </a:moveTo>
                <a:lnTo>
                  <a:pt x="2533192" y="2324"/>
                </a:lnTo>
                <a:lnTo>
                  <a:pt x="2531326" y="457"/>
                </a:lnTo>
                <a:lnTo>
                  <a:pt x="2530208" y="0"/>
                </a:lnTo>
                <a:lnTo>
                  <a:pt x="2527579" y="0"/>
                </a:lnTo>
                <a:lnTo>
                  <a:pt x="2526449" y="457"/>
                </a:lnTo>
                <a:lnTo>
                  <a:pt x="2524595" y="2324"/>
                </a:lnTo>
                <a:lnTo>
                  <a:pt x="2524125" y="3441"/>
                </a:lnTo>
                <a:lnTo>
                  <a:pt x="2524125" y="6070"/>
                </a:lnTo>
                <a:lnTo>
                  <a:pt x="2524595" y="7200"/>
                </a:lnTo>
                <a:lnTo>
                  <a:pt x="2526449" y="9055"/>
                </a:lnTo>
                <a:lnTo>
                  <a:pt x="2527579" y="9525"/>
                </a:lnTo>
                <a:lnTo>
                  <a:pt x="2530208" y="9525"/>
                </a:lnTo>
                <a:lnTo>
                  <a:pt x="2531326" y="9055"/>
                </a:lnTo>
                <a:lnTo>
                  <a:pt x="2533192" y="7200"/>
                </a:lnTo>
                <a:lnTo>
                  <a:pt x="2533650" y="6070"/>
                </a:lnTo>
                <a:lnTo>
                  <a:pt x="2533650" y="3441"/>
                </a:lnTo>
                <a:close/>
              </a:path>
              <a:path w="3248025" h="2271395">
                <a:moveTo>
                  <a:pt x="2581275" y="2265311"/>
                </a:moveTo>
                <a:lnTo>
                  <a:pt x="2580817" y="2264194"/>
                </a:lnTo>
                <a:lnTo>
                  <a:pt x="2578951" y="2262327"/>
                </a:lnTo>
                <a:lnTo>
                  <a:pt x="2577833" y="2261870"/>
                </a:lnTo>
                <a:lnTo>
                  <a:pt x="2575204" y="2261870"/>
                </a:lnTo>
                <a:lnTo>
                  <a:pt x="2574074" y="2262327"/>
                </a:lnTo>
                <a:lnTo>
                  <a:pt x="2572220" y="2264194"/>
                </a:lnTo>
                <a:lnTo>
                  <a:pt x="2571750" y="2265311"/>
                </a:lnTo>
                <a:lnTo>
                  <a:pt x="2571750" y="2267940"/>
                </a:lnTo>
                <a:lnTo>
                  <a:pt x="2572220" y="2269071"/>
                </a:lnTo>
                <a:lnTo>
                  <a:pt x="2574074" y="2270925"/>
                </a:lnTo>
                <a:lnTo>
                  <a:pt x="2575204" y="2271395"/>
                </a:lnTo>
                <a:lnTo>
                  <a:pt x="2577833" y="2271395"/>
                </a:lnTo>
                <a:lnTo>
                  <a:pt x="2578951" y="2270925"/>
                </a:lnTo>
                <a:lnTo>
                  <a:pt x="2580817" y="2269071"/>
                </a:lnTo>
                <a:lnTo>
                  <a:pt x="2581275" y="2267940"/>
                </a:lnTo>
                <a:lnTo>
                  <a:pt x="2581275" y="2265311"/>
                </a:lnTo>
                <a:close/>
              </a:path>
              <a:path w="3248025" h="2271395">
                <a:moveTo>
                  <a:pt x="2581275" y="1511363"/>
                </a:moveTo>
                <a:lnTo>
                  <a:pt x="2580817" y="1510233"/>
                </a:lnTo>
                <a:lnTo>
                  <a:pt x="2578951" y="1508379"/>
                </a:lnTo>
                <a:lnTo>
                  <a:pt x="2577833" y="1507909"/>
                </a:lnTo>
                <a:lnTo>
                  <a:pt x="2575204" y="1507909"/>
                </a:lnTo>
                <a:lnTo>
                  <a:pt x="2574074" y="1508379"/>
                </a:lnTo>
                <a:lnTo>
                  <a:pt x="2572220" y="1510233"/>
                </a:lnTo>
                <a:lnTo>
                  <a:pt x="2571750" y="1511363"/>
                </a:lnTo>
                <a:lnTo>
                  <a:pt x="2571750" y="1513992"/>
                </a:lnTo>
                <a:lnTo>
                  <a:pt x="2572220" y="1515110"/>
                </a:lnTo>
                <a:lnTo>
                  <a:pt x="2574074" y="1516976"/>
                </a:lnTo>
                <a:lnTo>
                  <a:pt x="2575204" y="1517434"/>
                </a:lnTo>
                <a:lnTo>
                  <a:pt x="2577833" y="1517434"/>
                </a:lnTo>
                <a:lnTo>
                  <a:pt x="2578951" y="1516976"/>
                </a:lnTo>
                <a:lnTo>
                  <a:pt x="2580817" y="1515110"/>
                </a:lnTo>
                <a:lnTo>
                  <a:pt x="2581275" y="1513992"/>
                </a:lnTo>
                <a:lnTo>
                  <a:pt x="2581275" y="1511363"/>
                </a:lnTo>
                <a:close/>
              </a:path>
              <a:path w="3248025" h="2271395">
                <a:moveTo>
                  <a:pt x="2581275" y="757402"/>
                </a:moveTo>
                <a:lnTo>
                  <a:pt x="2580817" y="756285"/>
                </a:lnTo>
                <a:lnTo>
                  <a:pt x="2578951" y="754418"/>
                </a:lnTo>
                <a:lnTo>
                  <a:pt x="2577833" y="753960"/>
                </a:lnTo>
                <a:lnTo>
                  <a:pt x="2575204" y="753960"/>
                </a:lnTo>
                <a:lnTo>
                  <a:pt x="2574074" y="754418"/>
                </a:lnTo>
                <a:lnTo>
                  <a:pt x="2572220" y="756285"/>
                </a:lnTo>
                <a:lnTo>
                  <a:pt x="2571750" y="757402"/>
                </a:lnTo>
                <a:lnTo>
                  <a:pt x="2571750" y="760031"/>
                </a:lnTo>
                <a:lnTo>
                  <a:pt x="2572220" y="761149"/>
                </a:lnTo>
                <a:lnTo>
                  <a:pt x="2574074" y="763016"/>
                </a:lnTo>
                <a:lnTo>
                  <a:pt x="2575204" y="763485"/>
                </a:lnTo>
                <a:lnTo>
                  <a:pt x="2577833" y="763485"/>
                </a:lnTo>
                <a:lnTo>
                  <a:pt x="2578951" y="763016"/>
                </a:lnTo>
                <a:lnTo>
                  <a:pt x="2580817" y="761149"/>
                </a:lnTo>
                <a:lnTo>
                  <a:pt x="2581275" y="760031"/>
                </a:lnTo>
                <a:lnTo>
                  <a:pt x="2581275" y="757402"/>
                </a:lnTo>
                <a:close/>
              </a:path>
              <a:path w="3248025" h="2271395">
                <a:moveTo>
                  <a:pt x="2581275" y="3441"/>
                </a:moveTo>
                <a:lnTo>
                  <a:pt x="2580817" y="2324"/>
                </a:lnTo>
                <a:lnTo>
                  <a:pt x="2578951" y="457"/>
                </a:lnTo>
                <a:lnTo>
                  <a:pt x="2577833" y="0"/>
                </a:lnTo>
                <a:lnTo>
                  <a:pt x="2575204" y="0"/>
                </a:lnTo>
                <a:lnTo>
                  <a:pt x="2574074" y="457"/>
                </a:lnTo>
                <a:lnTo>
                  <a:pt x="2572220" y="2324"/>
                </a:lnTo>
                <a:lnTo>
                  <a:pt x="2571750" y="3441"/>
                </a:lnTo>
                <a:lnTo>
                  <a:pt x="2571750" y="6070"/>
                </a:lnTo>
                <a:lnTo>
                  <a:pt x="2572220" y="7200"/>
                </a:lnTo>
                <a:lnTo>
                  <a:pt x="2574074" y="9055"/>
                </a:lnTo>
                <a:lnTo>
                  <a:pt x="2575204" y="9525"/>
                </a:lnTo>
                <a:lnTo>
                  <a:pt x="2577833" y="9525"/>
                </a:lnTo>
                <a:lnTo>
                  <a:pt x="2578951" y="9055"/>
                </a:lnTo>
                <a:lnTo>
                  <a:pt x="2580817" y="7200"/>
                </a:lnTo>
                <a:lnTo>
                  <a:pt x="2581275" y="6070"/>
                </a:lnTo>
                <a:lnTo>
                  <a:pt x="2581275" y="3441"/>
                </a:lnTo>
                <a:close/>
              </a:path>
              <a:path w="3248025" h="2271395">
                <a:moveTo>
                  <a:pt x="2628900" y="2265311"/>
                </a:moveTo>
                <a:lnTo>
                  <a:pt x="2628442" y="2264194"/>
                </a:lnTo>
                <a:lnTo>
                  <a:pt x="2626576" y="2262327"/>
                </a:lnTo>
                <a:lnTo>
                  <a:pt x="2625458" y="2261870"/>
                </a:lnTo>
                <a:lnTo>
                  <a:pt x="2622829" y="2261870"/>
                </a:lnTo>
                <a:lnTo>
                  <a:pt x="2621711" y="2262327"/>
                </a:lnTo>
                <a:lnTo>
                  <a:pt x="2619845" y="2264194"/>
                </a:lnTo>
                <a:lnTo>
                  <a:pt x="2619375" y="2265311"/>
                </a:lnTo>
                <a:lnTo>
                  <a:pt x="2619375" y="2267940"/>
                </a:lnTo>
                <a:lnTo>
                  <a:pt x="2619845" y="2269071"/>
                </a:lnTo>
                <a:lnTo>
                  <a:pt x="2621711" y="2270925"/>
                </a:lnTo>
                <a:lnTo>
                  <a:pt x="2622829" y="2271395"/>
                </a:lnTo>
                <a:lnTo>
                  <a:pt x="2625458" y="2271395"/>
                </a:lnTo>
                <a:lnTo>
                  <a:pt x="2626576" y="2270925"/>
                </a:lnTo>
                <a:lnTo>
                  <a:pt x="2628442" y="2269071"/>
                </a:lnTo>
                <a:lnTo>
                  <a:pt x="2628900" y="2267940"/>
                </a:lnTo>
                <a:lnTo>
                  <a:pt x="2628900" y="2265311"/>
                </a:lnTo>
                <a:close/>
              </a:path>
              <a:path w="3248025" h="2271395">
                <a:moveTo>
                  <a:pt x="2628900" y="1511363"/>
                </a:moveTo>
                <a:lnTo>
                  <a:pt x="2628442" y="1510233"/>
                </a:lnTo>
                <a:lnTo>
                  <a:pt x="2626576" y="1508379"/>
                </a:lnTo>
                <a:lnTo>
                  <a:pt x="2625458" y="1507909"/>
                </a:lnTo>
                <a:lnTo>
                  <a:pt x="2622829" y="1507909"/>
                </a:lnTo>
                <a:lnTo>
                  <a:pt x="2621711" y="1508379"/>
                </a:lnTo>
                <a:lnTo>
                  <a:pt x="2619845" y="1510233"/>
                </a:lnTo>
                <a:lnTo>
                  <a:pt x="2619375" y="1511363"/>
                </a:lnTo>
                <a:lnTo>
                  <a:pt x="2619375" y="1513992"/>
                </a:lnTo>
                <a:lnTo>
                  <a:pt x="2619845" y="1515110"/>
                </a:lnTo>
                <a:lnTo>
                  <a:pt x="2621711" y="1516976"/>
                </a:lnTo>
                <a:lnTo>
                  <a:pt x="2622829" y="1517434"/>
                </a:lnTo>
                <a:lnTo>
                  <a:pt x="2625458" y="1517434"/>
                </a:lnTo>
                <a:lnTo>
                  <a:pt x="2626576" y="1516976"/>
                </a:lnTo>
                <a:lnTo>
                  <a:pt x="2628442" y="1515110"/>
                </a:lnTo>
                <a:lnTo>
                  <a:pt x="2628900" y="1513992"/>
                </a:lnTo>
                <a:lnTo>
                  <a:pt x="2628900" y="1511363"/>
                </a:lnTo>
                <a:close/>
              </a:path>
              <a:path w="3248025" h="2271395">
                <a:moveTo>
                  <a:pt x="2628900" y="757402"/>
                </a:moveTo>
                <a:lnTo>
                  <a:pt x="2628442" y="756285"/>
                </a:lnTo>
                <a:lnTo>
                  <a:pt x="2626576" y="754418"/>
                </a:lnTo>
                <a:lnTo>
                  <a:pt x="2625458" y="753960"/>
                </a:lnTo>
                <a:lnTo>
                  <a:pt x="2622829" y="753960"/>
                </a:lnTo>
                <a:lnTo>
                  <a:pt x="2621711" y="754418"/>
                </a:lnTo>
                <a:lnTo>
                  <a:pt x="2619845" y="756285"/>
                </a:lnTo>
                <a:lnTo>
                  <a:pt x="2619375" y="757402"/>
                </a:lnTo>
                <a:lnTo>
                  <a:pt x="2619375" y="760031"/>
                </a:lnTo>
                <a:lnTo>
                  <a:pt x="2619845" y="761149"/>
                </a:lnTo>
                <a:lnTo>
                  <a:pt x="2621711" y="763016"/>
                </a:lnTo>
                <a:lnTo>
                  <a:pt x="2622829" y="763485"/>
                </a:lnTo>
                <a:lnTo>
                  <a:pt x="2625458" y="763485"/>
                </a:lnTo>
                <a:lnTo>
                  <a:pt x="2626576" y="763016"/>
                </a:lnTo>
                <a:lnTo>
                  <a:pt x="2628442" y="761149"/>
                </a:lnTo>
                <a:lnTo>
                  <a:pt x="2628900" y="760031"/>
                </a:lnTo>
                <a:lnTo>
                  <a:pt x="2628900" y="757402"/>
                </a:lnTo>
                <a:close/>
              </a:path>
              <a:path w="3248025" h="2271395">
                <a:moveTo>
                  <a:pt x="2628900" y="3441"/>
                </a:moveTo>
                <a:lnTo>
                  <a:pt x="2628442" y="2324"/>
                </a:lnTo>
                <a:lnTo>
                  <a:pt x="2626576" y="457"/>
                </a:lnTo>
                <a:lnTo>
                  <a:pt x="2625458" y="0"/>
                </a:lnTo>
                <a:lnTo>
                  <a:pt x="2622829" y="0"/>
                </a:lnTo>
                <a:lnTo>
                  <a:pt x="2621711" y="457"/>
                </a:lnTo>
                <a:lnTo>
                  <a:pt x="2619845" y="2324"/>
                </a:lnTo>
                <a:lnTo>
                  <a:pt x="2619375" y="3441"/>
                </a:lnTo>
                <a:lnTo>
                  <a:pt x="2619375" y="6070"/>
                </a:lnTo>
                <a:lnTo>
                  <a:pt x="2619845" y="7200"/>
                </a:lnTo>
                <a:lnTo>
                  <a:pt x="2621711" y="9055"/>
                </a:lnTo>
                <a:lnTo>
                  <a:pt x="2622829" y="9525"/>
                </a:lnTo>
                <a:lnTo>
                  <a:pt x="2625458" y="9525"/>
                </a:lnTo>
                <a:lnTo>
                  <a:pt x="2626576" y="9055"/>
                </a:lnTo>
                <a:lnTo>
                  <a:pt x="2628442" y="7200"/>
                </a:lnTo>
                <a:lnTo>
                  <a:pt x="2628900" y="6070"/>
                </a:lnTo>
                <a:lnTo>
                  <a:pt x="2628900" y="3441"/>
                </a:lnTo>
                <a:close/>
              </a:path>
              <a:path w="3248025" h="2271395">
                <a:moveTo>
                  <a:pt x="2676525" y="2265311"/>
                </a:moveTo>
                <a:lnTo>
                  <a:pt x="2676067" y="2264194"/>
                </a:lnTo>
                <a:lnTo>
                  <a:pt x="2674201" y="2262327"/>
                </a:lnTo>
                <a:lnTo>
                  <a:pt x="2673083" y="2261870"/>
                </a:lnTo>
                <a:lnTo>
                  <a:pt x="2670454" y="2261870"/>
                </a:lnTo>
                <a:lnTo>
                  <a:pt x="2669324" y="2262327"/>
                </a:lnTo>
                <a:lnTo>
                  <a:pt x="2667470" y="2264194"/>
                </a:lnTo>
                <a:lnTo>
                  <a:pt x="2667000" y="2265311"/>
                </a:lnTo>
                <a:lnTo>
                  <a:pt x="2667000" y="2267940"/>
                </a:lnTo>
                <a:lnTo>
                  <a:pt x="2667470" y="2269071"/>
                </a:lnTo>
                <a:lnTo>
                  <a:pt x="2669324" y="2270925"/>
                </a:lnTo>
                <a:lnTo>
                  <a:pt x="2670454" y="2271395"/>
                </a:lnTo>
                <a:lnTo>
                  <a:pt x="2673083" y="2271395"/>
                </a:lnTo>
                <a:lnTo>
                  <a:pt x="2674201" y="2270925"/>
                </a:lnTo>
                <a:lnTo>
                  <a:pt x="2676067" y="2269071"/>
                </a:lnTo>
                <a:lnTo>
                  <a:pt x="2676525" y="2267940"/>
                </a:lnTo>
                <a:lnTo>
                  <a:pt x="2676525" y="2265311"/>
                </a:lnTo>
                <a:close/>
              </a:path>
              <a:path w="3248025" h="2271395">
                <a:moveTo>
                  <a:pt x="2676525" y="1511363"/>
                </a:moveTo>
                <a:lnTo>
                  <a:pt x="2676067" y="1510233"/>
                </a:lnTo>
                <a:lnTo>
                  <a:pt x="2674201" y="1508379"/>
                </a:lnTo>
                <a:lnTo>
                  <a:pt x="2673083" y="1507909"/>
                </a:lnTo>
                <a:lnTo>
                  <a:pt x="2670454" y="1507909"/>
                </a:lnTo>
                <a:lnTo>
                  <a:pt x="2669324" y="1508379"/>
                </a:lnTo>
                <a:lnTo>
                  <a:pt x="2667470" y="1510233"/>
                </a:lnTo>
                <a:lnTo>
                  <a:pt x="2667000" y="1511363"/>
                </a:lnTo>
                <a:lnTo>
                  <a:pt x="2667000" y="1513992"/>
                </a:lnTo>
                <a:lnTo>
                  <a:pt x="2667470" y="1515110"/>
                </a:lnTo>
                <a:lnTo>
                  <a:pt x="2669324" y="1516976"/>
                </a:lnTo>
                <a:lnTo>
                  <a:pt x="2670454" y="1517434"/>
                </a:lnTo>
                <a:lnTo>
                  <a:pt x="2673083" y="1517434"/>
                </a:lnTo>
                <a:lnTo>
                  <a:pt x="2674201" y="1516976"/>
                </a:lnTo>
                <a:lnTo>
                  <a:pt x="2676067" y="1515110"/>
                </a:lnTo>
                <a:lnTo>
                  <a:pt x="2676525" y="1513992"/>
                </a:lnTo>
                <a:lnTo>
                  <a:pt x="2676525" y="1511363"/>
                </a:lnTo>
                <a:close/>
              </a:path>
              <a:path w="3248025" h="2271395">
                <a:moveTo>
                  <a:pt x="2676525" y="757402"/>
                </a:moveTo>
                <a:lnTo>
                  <a:pt x="2676067" y="756285"/>
                </a:lnTo>
                <a:lnTo>
                  <a:pt x="2674201" y="754418"/>
                </a:lnTo>
                <a:lnTo>
                  <a:pt x="2673083" y="753960"/>
                </a:lnTo>
                <a:lnTo>
                  <a:pt x="2670454" y="753960"/>
                </a:lnTo>
                <a:lnTo>
                  <a:pt x="2669324" y="754418"/>
                </a:lnTo>
                <a:lnTo>
                  <a:pt x="2667470" y="756285"/>
                </a:lnTo>
                <a:lnTo>
                  <a:pt x="2667000" y="757402"/>
                </a:lnTo>
                <a:lnTo>
                  <a:pt x="2667000" y="760031"/>
                </a:lnTo>
                <a:lnTo>
                  <a:pt x="2667470" y="761149"/>
                </a:lnTo>
                <a:lnTo>
                  <a:pt x="2669324" y="763016"/>
                </a:lnTo>
                <a:lnTo>
                  <a:pt x="2670454" y="763485"/>
                </a:lnTo>
                <a:lnTo>
                  <a:pt x="2673083" y="763485"/>
                </a:lnTo>
                <a:lnTo>
                  <a:pt x="2674201" y="763016"/>
                </a:lnTo>
                <a:lnTo>
                  <a:pt x="2676067" y="761149"/>
                </a:lnTo>
                <a:lnTo>
                  <a:pt x="2676525" y="760031"/>
                </a:lnTo>
                <a:lnTo>
                  <a:pt x="2676525" y="757402"/>
                </a:lnTo>
                <a:close/>
              </a:path>
              <a:path w="3248025" h="2271395">
                <a:moveTo>
                  <a:pt x="2676525" y="3441"/>
                </a:moveTo>
                <a:lnTo>
                  <a:pt x="2676067" y="2324"/>
                </a:lnTo>
                <a:lnTo>
                  <a:pt x="2674201" y="457"/>
                </a:lnTo>
                <a:lnTo>
                  <a:pt x="2673083" y="0"/>
                </a:lnTo>
                <a:lnTo>
                  <a:pt x="2670454" y="0"/>
                </a:lnTo>
                <a:lnTo>
                  <a:pt x="2669324" y="457"/>
                </a:lnTo>
                <a:lnTo>
                  <a:pt x="2667470" y="2324"/>
                </a:lnTo>
                <a:lnTo>
                  <a:pt x="2667000" y="3441"/>
                </a:lnTo>
                <a:lnTo>
                  <a:pt x="2667000" y="6070"/>
                </a:lnTo>
                <a:lnTo>
                  <a:pt x="2667470" y="7200"/>
                </a:lnTo>
                <a:lnTo>
                  <a:pt x="2669324" y="9055"/>
                </a:lnTo>
                <a:lnTo>
                  <a:pt x="2670454" y="9525"/>
                </a:lnTo>
                <a:lnTo>
                  <a:pt x="2673083" y="9525"/>
                </a:lnTo>
                <a:lnTo>
                  <a:pt x="2674201" y="9055"/>
                </a:lnTo>
                <a:lnTo>
                  <a:pt x="2676067" y="7200"/>
                </a:lnTo>
                <a:lnTo>
                  <a:pt x="2676525" y="6070"/>
                </a:lnTo>
                <a:lnTo>
                  <a:pt x="2676525" y="3441"/>
                </a:lnTo>
                <a:close/>
              </a:path>
              <a:path w="3248025" h="2271395">
                <a:moveTo>
                  <a:pt x="2724150" y="2265311"/>
                </a:moveTo>
                <a:lnTo>
                  <a:pt x="2723692" y="2264194"/>
                </a:lnTo>
                <a:lnTo>
                  <a:pt x="2721826" y="2262327"/>
                </a:lnTo>
                <a:lnTo>
                  <a:pt x="2720708" y="2261870"/>
                </a:lnTo>
                <a:lnTo>
                  <a:pt x="2718079" y="2261870"/>
                </a:lnTo>
                <a:lnTo>
                  <a:pt x="2716949" y="2262327"/>
                </a:lnTo>
                <a:lnTo>
                  <a:pt x="2715095" y="2264194"/>
                </a:lnTo>
                <a:lnTo>
                  <a:pt x="2714625" y="2265311"/>
                </a:lnTo>
                <a:lnTo>
                  <a:pt x="2714625" y="2267940"/>
                </a:lnTo>
                <a:lnTo>
                  <a:pt x="2715095" y="2269071"/>
                </a:lnTo>
                <a:lnTo>
                  <a:pt x="2716949" y="2270925"/>
                </a:lnTo>
                <a:lnTo>
                  <a:pt x="2718079" y="2271395"/>
                </a:lnTo>
                <a:lnTo>
                  <a:pt x="2720708" y="2271395"/>
                </a:lnTo>
                <a:lnTo>
                  <a:pt x="2721826" y="2270925"/>
                </a:lnTo>
                <a:lnTo>
                  <a:pt x="2723692" y="2269071"/>
                </a:lnTo>
                <a:lnTo>
                  <a:pt x="2724150" y="2267940"/>
                </a:lnTo>
                <a:lnTo>
                  <a:pt x="2724150" y="2265311"/>
                </a:lnTo>
                <a:close/>
              </a:path>
              <a:path w="3248025" h="2271395">
                <a:moveTo>
                  <a:pt x="2724150" y="1511363"/>
                </a:moveTo>
                <a:lnTo>
                  <a:pt x="2723692" y="1510233"/>
                </a:lnTo>
                <a:lnTo>
                  <a:pt x="2721826" y="1508379"/>
                </a:lnTo>
                <a:lnTo>
                  <a:pt x="2720708" y="1507909"/>
                </a:lnTo>
                <a:lnTo>
                  <a:pt x="2718079" y="1507909"/>
                </a:lnTo>
                <a:lnTo>
                  <a:pt x="2716949" y="1508379"/>
                </a:lnTo>
                <a:lnTo>
                  <a:pt x="2715095" y="1510233"/>
                </a:lnTo>
                <a:lnTo>
                  <a:pt x="2714625" y="1511363"/>
                </a:lnTo>
                <a:lnTo>
                  <a:pt x="2714625" y="1513992"/>
                </a:lnTo>
                <a:lnTo>
                  <a:pt x="2715095" y="1515110"/>
                </a:lnTo>
                <a:lnTo>
                  <a:pt x="2716949" y="1516976"/>
                </a:lnTo>
                <a:lnTo>
                  <a:pt x="2718079" y="1517434"/>
                </a:lnTo>
                <a:lnTo>
                  <a:pt x="2720708" y="1517434"/>
                </a:lnTo>
                <a:lnTo>
                  <a:pt x="2721826" y="1516976"/>
                </a:lnTo>
                <a:lnTo>
                  <a:pt x="2723692" y="1515110"/>
                </a:lnTo>
                <a:lnTo>
                  <a:pt x="2724150" y="1513992"/>
                </a:lnTo>
                <a:lnTo>
                  <a:pt x="2724150" y="1511363"/>
                </a:lnTo>
                <a:close/>
              </a:path>
              <a:path w="3248025" h="2271395">
                <a:moveTo>
                  <a:pt x="2724150" y="757402"/>
                </a:moveTo>
                <a:lnTo>
                  <a:pt x="2723692" y="756285"/>
                </a:lnTo>
                <a:lnTo>
                  <a:pt x="2721826" y="754418"/>
                </a:lnTo>
                <a:lnTo>
                  <a:pt x="2720708" y="753960"/>
                </a:lnTo>
                <a:lnTo>
                  <a:pt x="2718079" y="753960"/>
                </a:lnTo>
                <a:lnTo>
                  <a:pt x="2716949" y="754418"/>
                </a:lnTo>
                <a:lnTo>
                  <a:pt x="2715095" y="756285"/>
                </a:lnTo>
                <a:lnTo>
                  <a:pt x="2714625" y="757402"/>
                </a:lnTo>
                <a:lnTo>
                  <a:pt x="2714625" y="760031"/>
                </a:lnTo>
                <a:lnTo>
                  <a:pt x="2715095" y="761149"/>
                </a:lnTo>
                <a:lnTo>
                  <a:pt x="2716949" y="763016"/>
                </a:lnTo>
                <a:lnTo>
                  <a:pt x="2718079" y="763485"/>
                </a:lnTo>
                <a:lnTo>
                  <a:pt x="2720708" y="763485"/>
                </a:lnTo>
                <a:lnTo>
                  <a:pt x="2721826" y="763016"/>
                </a:lnTo>
                <a:lnTo>
                  <a:pt x="2723692" y="761149"/>
                </a:lnTo>
                <a:lnTo>
                  <a:pt x="2724150" y="760031"/>
                </a:lnTo>
                <a:lnTo>
                  <a:pt x="2724150" y="757402"/>
                </a:lnTo>
                <a:close/>
              </a:path>
              <a:path w="3248025" h="2271395">
                <a:moveTo>
                  <a:pt x="2724150" y="3441"/>
                </a:moveTo>
                <a:lnTo>
                  <a:pt x="2723692" y="2324"/>
                </a:lnTo>
                <a:lnTo>
                  <a:pt x="2721826" y="457"/>
                </a:lnTo>
                <a:lnTo>
                  <a:pt x="2720708" y="0"/>
                </a:lnTo>
                <a:lnTo>
                  <a:pt x="2718079" y="0"/>
                </a:lnTo>
                <a:lnTo>
                  <a:pt x="2716949" y="457"/>
                </a:lnTo>
                <a:lnTo>
                  <a:pt x="2715095" y="2324"/>
                </a:lnTo>
                <a:lnTo>
                  <a:pt x="2714625" y="3441"/>
                </a:lnTo>
                <a:lnTo>
                  <a:pt x="2714625" y="6070"/>
                </a:lnTo>
                <a:lnTo>
                  <a:pt x="2715095" y="7200"/>
                </a:lnTo>
                <a:lnTo>
                  <a:pt x="2716949" y="9055"/>
                </a:lnTo>
                <a:lnTo>
                  <a:pt x="2718079" y="9525"/>
                </a:lnTo>
                <a:lnTo>
                  <a:pt x="2720708" y="9525"/>
                </a:lnTo>
                <a:lnTo>
                  <a:pt x="2721826" y="9055"/>
                </a:lnTo>
                <a:lnTo>
                  <a:pt x="2723692" y="7200"/>
                </a:lnTo>
                <a:lnTo>
                  <a:pt x="2724150" y="6070"/>
                </a:lnTo>
                <a:lnTo>
                  <a:pt x="2724150" y="3441"/>
                </a:lnTo>
                <a:close/>
              </a:path>
              <a:path w="3248025" h="2271395">
                <a:moveTo>
                  <a:pt x="2771775" y="2265311"/>
                </a:moveTo>
                <a:lnTo>
                  <a:pt x="2771317" y="2264194"/>
                </a:lnTo>
                <a:lnTo>
                  <a:pt x="2769451" y="2262327"/>
                </a:lnTo>
                <a:lnTo>
                  <a:pt x="2768333" y="2261870"/>
                </a:lnTo>
                <a:lnTo>
                  <a:pt x="2765704" y="2261870"/>
                </a:lnTo>
                <a:lnTo>
                  <a:pt x="2764574" y="2262327"/>
                </a:lnTo>
                <a:lnTo>
                  <a:pt x="2762720" y="2264194"/>
                </a:lnTo>
                <a:lnTo>
                  <a:pt x="2762250" y="2265311"/>
                </a:lnTo>
                <a:lnTo>
                  <a:pt x="2762250" y="2267940"/>
                </a:lnTo>
                <a:lnTo>
                  <a:pt x="2762720" y="2269071"/>
                </a:lnTo>
                <a:lnTo>
                  <a:pt x="2764574" y="2270925"/>
                </a:lnTo>
                <a:lnTo>
                  <a:pt x="2765704" y="2271395"/>
                </a:lnTo>
                <a:lnTo>
                  <a:pt x="2768333" y="2271395"/>
                </a:lnTo>
                <a:lnTo>
                  <a:pt x="2769451" y="2270925"/>
                </a:lnTo>
                <a:lnTo>
                  <a:pt x="2771317" y="2269071"/>
                </a:lnTo>
                <a:lnTo>
                  <a:pt x="2771775" y="2267940"/>
                </a:lnTo>
                <a:lnTo>
                  <a:pt x="2771775" y="2265311"/>
                </a:lnTo>
                <a:close/>
              </a:path>
              <a:path w="3248025" h="2271395">
                <a:moveTo>
                  <a:pt x="2771775" y="1511363"/>
                </a:moveTo>
                <a:lnTo>
                  <a:pt x="2771317" y="1510233"/>
                </a:lnTo>
                <a:lnTo>
                  <a:pt x="2769451" y="1508379"/>
                </a:lnTo>
                <a:lnTo>
                  <a:pt x="2768333" y="1507909"/>
                </a:lnTo>
                <a:lnTo>
                  <a:pt x="2765704" y="1507909"/>
                </a:lnTo>
                <a:lnTo>
                  <a:pt x="2764574" y="1508379"/>
                </a:lnTo>
                <a:lnTo>
                  <a:pt x="2762720" y="1510233"/>
                </a:lnTo>
                <a:lnTo>
                  <a:pt x="2762250" y="1511363"/>
                </a:lnTo>
                <a:lnTo>
                  <a:pt x="2762250" y="1513992"/>
                </a:lnTo>
                <a:lnTo>
                  <a:pt x="2762720" y="1515110"/>
                </a:lnTo>
                <a:lnTo>
                  <a:pt x="2764574" y="1516976"/>
                </a:lnTo>
                <a:lnTo>
                  <a:pt x="2765704" y="1517434"/>
                </a:lnTo>
                <a:lnTo>
                  <a:pt x="2768333" y="1517434"/>
                </a:lnTo>
                <a:lnTo>
                  <a:pt x="2769451" y="1516976"/>
                </a:lnTo>
                <a:lnTo>
                  <a:pt x="2771317" y="1515110"/>
                </a:lnTo>
                <a:lnTo>
                  <a:pt x="2771775" y="1513992"/>
                </a:lnTo>
                <a:lnTo>
                  <a:pt x="2771775" y="1511363"/>
                </a:lnTo>
                <a:close/>
              </a:path>
              <a:path w="3248025" h="2271395">
                <a:moveTo>
                  <a:pt x="2771775" y="757402"/>
                </a:moveTo>
                <a:lnTo>
                  <a:pt x="2771317" y="756285"/>
                </a:lnTo>
                <a:lnTo>
                  <a:pt x="2769451" y="754418"/>
                </a:lnTo>
                <a:lnTo>
                  <a:pt x="2768333" y="753960"/>
                </a:lnTo>
                <a:lnTo>
                  <a:pt x="2765704" y="753960"/>
                </a:lnTo>
                <a:lnTo>
                  <a:pt x="2764574" y="754418"/>
                </a:lnTo>
                <a:lnTo>
                  <a:pt x="2762720" y="756285"/>
                </a:lnTo>
                <a:lnTo>
                  <a:pt x="2762250" y="757402"/>
                </a:lnTo>
                <a:lnTo>
                  <a:pt x="2762250" y="760031"/>
                </a:lnTo>
                <a:lnTo>
                  <a:pt x="2762720" y="761149"/>
                </a:lnTo>
                <a:lnTo>
                  <a:pt x="2764574" y="763016"/>
                </a:lnTo>
                <a:lnTo>
                  <a:pt x="2765704" y="763485"/>
                </a:lnTo>
                <a:lnTo>
                  <a:pt x="2768333" y="763485"/>
                </a:lnTo>
                <a:lnTo>
                  <a:pt x="2769451" y="763016"/>
                </a:lnTo>
                <a:lnTo>
                  <a:pt x="2771317" y="761149"/>
                </a:lnTo>
                <a:lnTo>
                  <a:pt x="2771775" y="760031"/>
                </a:lnTo>
                <a:lnTo>
                  <a:pt x="2771775" y="757402"/>
                </a:lnTo>
                <a:close/>
              </a:path>
              <a:path w="3248025" h="2271395">
                <a:moveTo>
                  <a:pt x="2771775" y="3441"/>
                </a:moveTo>
                <a:lnTo>
                  <a:pt x="2771317" y="2324"/>
                </a:lnTo>
                <a:lnTo>
                  <a:pt x="2769451" y="457"/>
                </a:lnTo>
                <a:lnTo>
                  <a:pt x="2768333" y="0"/>
                </a:lnTo>
                <a:lnTo>
                  <a:pt x="2765704" y="0"/>
                </a:lnTo>
                <a:lnTo>
                  <a:pt x="2764574" y="457"/>
                </a:lnTo>
                <a:lnTo>
                  <a:pt x="2762720" y="2324"/>
                </a:lnTo>
                <a:lnTo>
                  <a:pt x="2762250" y="3441"/>
                </a:lnTo>
                <a:lnTo>
                  <a:pt x="2762250" y="6070"/>
                </a:lnTo>
                <a:lnTo>
                  <a:pt x="2762720" y="7200"/>
                </a:lnTo>
                <a:lnTo>
                  <a:pt x="2764574" y="9055"/>
                </a:lnTo>
                <a:lnTo>
                  <a:pt x="2765704" y="9525"/>
                </a:lnTo>
                <a:lnTo>
                  <a:pt x="2768333" y="9525"/>
                </a:lnTo>
                <a:lnTo>
                  <a:pt x="2769451" y="9055"/>
                </a:lnTo>
                <a:lnTo>
                  <a:pt x="2771317" y="7200"/>
                </a:lnTo>
                <a:lnTo>
                  <a:pt x="2771775" y="6070"/>
                </a:lnTo>
                <a:lnTo>
                  <a:pt x="2771775" y="3441"/>
                </a:lnTo>
                <a:close/>
              </a:path>
              <a:path w="3248025" h="2271395">
                <a:moveTo>
                  <a:pt x="2819400" y="2265311"/>
                </a:moveTo>
                <a:lnTo>
                  <a:pt x="2818942" y="2264194"/>
                </a:lnTo>
                <a:lnTo>
                  <a:pt x="2817076" y="2262327"/>
                </a:lnTo>
                <a:lnTo>
                  <a:pt x="2815958" y="2261870"/>
                </a:lnTo>
                <a:lnTo>
                  <a:pt x="2813329" y="2261870"/>
                </a:lnTo>
                <a:lnTo>
                  <a:pt x="2812199" y="2262327"/>
                </a:lnTo>
                <a:lnTo>
                  <a:pt x="2810345" y="2264194"/>
                </a:lnTo>
                <a:lnTo>
                  <a:pt x="2809875" y="2265311"/>
                </a:lnTo>
                <a:lnTo>
                  <a:pt x="2809875" y="2267940"/>
                </a:lnTo>
                <a:lnTo>
                  <a:pt x="2810345" y="2269071"/>
                </a:lnTo>
                <a:lnTo>
                  <a:pt x="2812199" y="2270925"/>
                </a:lnTo>
                <a:lnTo>
                  <a:pt x="2813329" y="2271395"/>
                </a:lnTo>
                <a:lnTo>
                  <a:pt x="2815958" y="2271395"/>
                </a:lnTo>
                <a:lnTo>
                  <a:pt x="2817076" y="2270925"/>
                </a:lnTo>
                <a:lnTo>
                  <a:pt x="2818942" y="2269071"/>
                </a:lnTo>
                <a:lnTo>
                  <a:pt x="2819400" y="2267940"/>
                </a:lnTo>
                <a:lnTo>
                  <a:pt x="2819400" y="2265311"/>
                </a:lnTo>
                <a:close/>
              </a:path>
              <a:path w="3248025" h="2271395">
                <a:moveTo>
                  <a:pt x="2819400" y="1511363"/>
                </a:moveTo>
                <a:lnTo>
                  <a:pt x="2818942" y="1510233"/>
                </a:lnTo>
                <a:lnTo>
                  <a:pt x="2817076" y="1508379"/>
                </a:lnTo>
                <a:lnTo>
                  <a:pt x="2815958" y="1507909"/>
                </a:lnTo>
                <a:lnTo>
                  <a:pt x="2813329" y="1507909"/>
                </a:lnTo>
                <a:lnTo>
                  <a:pt x="2812199" y="1508379"/>
                </a:lnTo>
                <a:lnTo>
                  <a:pt x="2810345" y="1510233"/>
                </a:lnTo>
                <a:lnTo>
                  <a:pt x="2809875" y="1511363"/>
                </a:lnTo>
                <a:lnTo>
                  <a:pt x="2809875" y="1513992"/>
                </a:lnTo>
                <a:lnTo>
                  <a:pt x="2810345" y="1515110"/>
                </a:lnTo>
                <a:lnTo>
                  <a:pt x="2812199" y="1516976"/>
                </a:lnTo>
                <a:lnTo>
                  <a:pt x="2813329" y="1517434"/>
                </a:lnTo>
                <a:lnTo>
                  <a:pt x="2815958" y="1517434"/>
                </a:lnTo>
                <a:lnTo>
                  <a:pt x="2817076" y="1516976"/>
                </a:lnTo>
                <a:lnTo>
                  <a:pt x="2818942" y="1515110"/>
                </a:lnTo>
                <a:lnTo>
                  <a:pt x="2819400" y="1513992"/>
                </a:lnTo>
                <a:lnTo>
                  <a:pt x="2819400" y="1511363"/>
                </a:lnTo>
                <a:close/>
              </a:path>
              <a:path w="3248025" h="2271395">
                <a:moveTo>
                  <a:pt x="2819400" y="757402"/>
                </a:moveTo>
                <a:lnTo>
                  <a:pt x="2818942" y="756285"/>
                </a:lnTo>
                <a:lnTo>
                  <a:pt x="2817076" y="754418"/>
                </a:lnTo>
                <a:lnTo>
                  <a:pt x="2815958" y="753960"/>
                </a:lnTo>
                <a:lnTo>
                  <a:pt x="2813329" y="753960"/>
                </a:lnTo>
                <a:lnTo>
                  <a:pt x="2812199" y="754418"/>
                </a:lnTo>
                <a:lnTo>
                  <a:pt x="2810345" y="756285"/>
                </a:lnTo>
                <a:lnTo>
                  <a:pt x="2809875" y="757402"/>
                </a:lnTo>
                <a:lnTo>
                  <a:pt x="2809875" y="760031"/>
                </a:lnTo>
                <a:lnTo>
                  <a:pt x="2810345" y="761149"/>
                </a:lnTo>
                <a:lnTo>
                  <a:pt x="2812199" y="763016"/>
                </a:lnTo>
                <a:lnTo>
                  <a:pt x="2813329" y="763485"/>
                </a:lnTo>
                <a:lnTo>
                  <a:pt x="2815958" y="763485"/>
                </a:lnTo>
                <a:lnTo>
                  <a:pt x="2817076" y="763016"/>
                </a:lnTo>
                <a:lnTo>
                  <a:pt x="2818942" y="761149"/>
                </a:lnTo>
                <a:lnTo>
                  <a:pt x="2819400" y="760031"/>
                </a:lnTo>
                <a:lnTo>
                  <a:pt x="2819400" y="757402"/>
                </a:lnTo>
                <a:close/>
              </a:path>
              <a:path w="3248025" h="2271395">
                <a:moveTo>
                  <a:pt x="2819400" y="3441"/>
                </a:moveTo>
                <a:lnTo>
                  <a:pt x="2818942" y="2324"/>
                </a:lnTo>
                <a:lnTo>
                  <a:pt x="2817076" y="457"/>
                </a:lnTo>
                <a:lnTo>
                  <a:pt x="2815958" y="0"/>
                </a:lnTo>
                <a:lnTo>
                  <a:pt x="2813329" y="0"/>
                </a:lnTo>
                <a:lnTo>
                  <a:pt x="2812199" y="457"/>
                </a:lnTo>
                <a:lnTo>
                  <a:pt x="2810345" y="2324"/>
                </a:lnTo>
                <a:lnTo>
                  <a:pt x="2809875" y="3441"/>
                </a:lnTo>
                <a:lnTo>
                  <a:pt x="2809875" y="6070"/>
                </a:lnTo>
                <a:lnTo>
                  <a:pt x="2810345" y="7200"/>
                </a:lnTo>
                <a:lnTo>
                  <a:pt x="2812199" y="9055"/>
                </a:lnTo>
                <a:lnTo>
                  <a:pt x="2813329" y="9525"/>
                </a:lnTo>
                <a:lnTo>
                  <a:pt x="2815958" y="9525"/>
                </a:lnTo>
                <a:lnTo>
                  <a:pt x="2817076" y="9055"/>
                </a:lnTo>
                <a:lnTo>
                  <a:pt x="2818942" y="7200"/>
                </a:lnTo>
                <a:lnTo>
                  <a:pt x="2819400" y="6070"/>
                </a:lnTo>
                <a:lnTo>
                  <a:pt x="2819400" y="3441"/>
                </a:lnTo>
                <a:close/>
              </a:path>
              <a:path w="3248025" h="2271395">
                <a:moveTo>
                  <a:pt x="2867025" y="2265311"/>
                </a:moveTo>
                <a:lnTo>
                  <a:pt x="2866567" y="2264194"/>
                </a:lnTo>
                <a:lnTo>
                  <a:pt x="2864701" y="2262327"/>
                </a:lnTo>
                <a:lnTo>
                  <a:pt x="2863583" y="2261870"/>
                </a:lnTo>
                <a:lnTo>
                  <a:pt x="2860954" y="2261870"/>
                </a:lnTo>
                <a:lnTo>
                  <a:pt x="2859824" y="2262327"/>
                </a:lnTo>
                <a:lnTo>
                  <a:pt x="2857970" y="2264194"/>
                </a:lnTo>
                <a:lnTo>
                  <a:pt x="2857500" y="2265311"/>
                </a:lnTo>
                <a:lnTo>
                  <a:pt x="2857500" y="2267940"/>
                </a:lnTo>
                <a:lnTo>
                  <a:pt x="2857970" y="2269071"/>
                </a:lnTo>
                <a:lnTo>
                  <a:pt x="2859824" y="2270925"/>
                </a:lnTo>
                <a:lnTo>
                  <a:pt x="2860954" y="2271395"/>
                </a:lnTo>
                <a:lnTo>
                  <a:pt x="2863583" y="2271395"/>
                </a:lnTo>
                <a:lnTo>
                  <a:pt x="2864701" y="2270925"/>
                </a:lnTo>
                <a:lnTo>
                  <a:pt x="2866567" y="2269071"/>
                </a:lnTo>
                <a:lnTo>
                  <a:pt x="2867025" y="2267940"/>
                </a:lnTo>
                <a:lnTo>
                  <a:pt x="2867025" y="2265311"/>
                </a:lnTo>
                <a:close/>
              </a:path>
              <a:path w="3248025" h="2271395">
                <a:moveTo>
                  <a:pt x="2867025" y="1511363"/>
                </a:moveTo>
                <a:lnTo>
                  <a:pt x="2866567" y="1510233"/>
                </a:lnTo>
                <a:lnTo>
                  <a:pt x="2864701" y="1508379"/>
                </a:lnTo>
                <a:lnTo>
                  <a:pt x="2863583" y="1507909"/>
                </a:lnTo>
                <a:lnTo>
                  <a:pt x="2860954" y="1507909"/>
                </a:lnTo>
                <a:lnTo>
                  <a:pt x="2859824" y="1508379"/>
                </a:lnTo>
                <a:lnTo>
                  <a:pt x="2857970" y="1510233"/>
                </a:lnTo>
                <a:lnTo>
                  <a:pt x="2857500" y="1511363"/>
                </a:lnTo>
                <a:lnTo>
                  <a:pt x="2857500" y="1513992"/>
                </a:lnTo>
                <a:lnTo>
                  <a:pt x="2857970" y="1515110"/>
                </a:lnTo>
                <a:lnTo>
                  <a:pt x="2859824" y="1516976"/>
                </a:lnTo>
                <a:lnTo>
                  <a:pt x="2860954" y="1517434"/>
                </a:lnTo>
                <a:lnTo>
                  <a:pt x="2863583" y="1517434"/>
                </a:lnTo>
                <a:lnTo>
                  <a:pt x="2864701" y="1516976"/>
                </a:lnTo>
                <a:lnTo>
                  <a:pt x="2866567" y="1515110"/>
                </a:lnTo>
                <a:lnTo>
                  <a:pt x="2867025" y="1513992"/>
                </a:lnTo>
                <a:lnTo>
                  <a:pt x="2867025" y="1511363"/>
                </a:lnTo>
                <a:close/>
              </a:path>
              <a:path w="3248025" h="2271395">
                <a:moveTo>
                  <a:pt x="2867025" y="757402"/>
                </a:moveTo>
                <a:lnTo>
                  <a:pt x="2866567" y="756285"/>
                </a:lnTo>
                <a:lnTo>
                  <a:pt x="2864701" y="754418"/>
                </a:lnTo>
                <a:lnTo>
                  <a:pt x="2863583" y="753960"/>
                </a:lnTo>
                <a:lnTo>
                  <a:pt x="2860954" y="753960"/>
                </a:lnTo>
                <a:lnTo>
                  <a:pt x="2859824" y="754418"/>
                </a:lnTo>
                <a:lnTo>
                  <a:pt x="2857970" y="756285"/>
                </a:lnTo>
                <a:lnTo>
                  <a:pt x="2857500" y="757402"/>
                </a:lnTo>
                <a:lnTo>
                  <a:pt x="2857500" y="760031"/>
                </a:lnTo>
                <a:lnTo>
                  <a:pt x="2857970" y="761149"/>
                </a:lnTo>
                <a:lnTo>
                  <a:pt x="2859824" y="763016"/>
                </a:lnTo>
                <a:lnTo>
                  <a:pt x="2860954" y="763485"/>
                </a:lnTo>
                <a:lnTo>
                  <a:pt x="2863583" y="763485"/>
                </a:lnTo>
                <a:lnTo>
                  <a:pt x="2864701" y="763016"/>
                </a:lnTo>
                <a:lnTo>
                  <a:pt x="2866567" y="761149"/>
                </a:lnTo>
                <a:lnTo>
                  <a:pt x="2867025" y="760031"/>
                </a:lnTo>
                <a:lnTo>
                  <a:pt x="2867025" y="757402"/>
                </a:lnTo>
                <a:close/>
              </a:path>
              <a:path w="3248025" h="2271395">
                <a:moveTo>
                  <a:pt x="2867025" y="3441"/>
                </a:moveTo>
                <a:lnTo>
                  <a:pt x="2866567" y="2324"/>
                </a:lnTo>
                <a:lnTo>
                  <a:pt x="2864701" y="457"/>
                </a:lnTo>
                <a:lnTo>
                  <a:pt x="2863583" y="0"/>
                </a:lnTo>
                <a:lnTo>
                  <a:pt x="2860954" y="0"/>
                </a:lnTo>
                <a:lnTo>
                  <a:pt x="2859824" y="457"/>
                </a:lnTo>
                <a:lnTo>
                  <a:pt x="2857970" y="2324"/>
                </a:lnTo>
                <a:lnTo>
                  <a:pt x="2857500" y="3441"/>
                </a:lnTo>
                <a:lnTo>
                  <a:pt x="2857500" y="6070"/>
                </a:lnTo>
                <a:lnTo>
                  <a:pt x="2857970" y="7200"/>
                </a:lnTo>
                <a:lnTo>
                  <a:pt x="2859824" y="9055"/>
                </a:lnTo>
                <a:lnTo>
                  <a:pt x="2860954" y="9525"/>
                </a:lnTo>
                <a:lnTo>
                  <a:pt x="2863583" y="9525"/>
                </a:lnTo>
                <a:lnTo>
                  <a:pt x="2864701" y="9055"/>
                </a:lnTo>
                <a:lnTo>
                  <a:pt x="2866567" y="7200"/>
                </a:lnTo>
                <a:lnTo>
                  <a:pt x="2867025" y="6070"/>
                </a:lnTo>
                <a:lnTo>
                  <a:pt x="2867025" y="3441"/>
                </a:lnTo>
                <a:close/>
              </a:path>
              <a:path w="3248025" h="2271395">
                <a:moveTo>
                  <a:pt x="2914650" y="2265311"/>
                </a:moveTo>
                <a:lnTo>
                  <a:pt x="2914192" y="2264194"/>
                </a:lnTo>
                <a:lnTo>
                  <a:pt x="2912326" y="2262327"/>
                </a:lnTo>
                <a:lnTo>
                  <a:pt x="2911208" y="2261870"/>
                </a:lnTo>
                <a:lnTo>
                  <a:pt x="2908579" y="2261870"/>
                </a:lnTo>
                <a:lnTo>
                  <a:pt x="2907449" y="2262327"/>
                </a:lnTo>
                <a:lnTo>
                  <a:pt x="2905595" y="2264194"/>
                </a:lnTo>
                <a:lnTo>
                  <a:pt x="2905125" y="2265311"/>
                </a:lnTo>
                <a:lnTo>
                  <a:pt x="2905125" y="2267940"/>
                </a:lnTo>
                <a:lnTo>
                  <a:pt x="2905595" y="2269071"/>
                </a:lnTo>
                <a:lnTo>
                  <a:pt x="2907449" y="2270925"/>
                </a:lnTo>
                <a:lnTo>
                  <a:pt x="2908579" y="2271395"/>
                </a:lnTo>
                <a:lnTo>
                  <a:pt x="2911208" y="2271395"/>
                </a:lnTo>
                <a:lnTo>
                  <a:pt x="2912326" y="2270925"/>
                </a:lnTo>
                <a:lnTo>
                  <a:pt x="2914192" y="2269071"/>
                </a:lnTo>
                <a:lnTo>
                  <a:pt x="2914650" y="2267940"/>
                </a:lnTo>
                <a:lnTo>
                  <a:pt x="2914650" y="2265311"/>
                </a:lnTo>
                <a:close/>
              </a:path>
              <a:path w="3248025" h="2271395">
                <a:moveTo>
                  <a:pt x="2914650" y="1511363"/>
                </a:moveTo>
                <a:lnTo>
                  <a:pt x="2914192" y="1510233"/>
                </a:lnTo>
                <a:lnTo>
                  <a:pt x="2912326" y="1508379"/>
                </a:lnTo>
                <a:lnTo>
                  <a:pt x="2911208" y="1507909"/>
                </a:lnTo>
                <a:lnTo>
                  <a:pt x="2908579" y="1507909"/>
                </a:lnTo>
                <a:lnTo>
                  <a:pt x="2907449" y="1508379"/>
                </a:lnTo>
                <a:lnTo>
                  <a:pt x="2905595" y="1510233"/>
                </a:lnTo>
                <a:lnTo>
                  <a:pt x="2905125" y="1511363"/>
                </a:lnTo>
                <a:lnTo>
                  <a:pt x="2905125" y="1513992"/>
                </a:lnTo>
                <a:lnTo>
                  <a:pt x="2905595" y="1515110"/>
                </a:lnTo>
                <a:lnTo>
                  <a:pt x="2907449" y="1516976"/>
                </a:lnTo>
                <a:lnTo>
                  <a:pt x="2908579" y="1517434"/>
                </a:lnTo>
                <a:lnTo>
                  <a:pt x="2911208" y="1517434"/>
                </a:lnTo>
                <a:lnTo>
                  <a:pt x="2912326" y="1516976"/>
                </a:lnTo>
                <a:lnTo>
                  <a:pt x="2914192" y="1515110"/>
                </a:lnTo>
                <a:lnTo>
                  <a:pt x="2914650" y="1513992"/>
                </a:lnTo>
                <a:lnTo>
                  <a:pt x="2914650" y="1511363"/>
                </a:lnTo>
                <a:close/>
              </a:path>
              <a:path w="3248025" h="2271395">
                <a:moveTo>
                  <a:pt x="2914650" y="757402"/>
                </a:moveTo>
                <a:lnTo>
                  <a:pt x="2914192" y="756285"/>
                </a:lnTo>
                <a:lnTo>
                  <a:pt x="2912326" y="754418"/>
                </a:lnTo>
                <a:lnTo>
                  <a:pt x="2911208" y="753960"/>
                </a:lnTo>
                <a:lnTo>
                  <a:pt x="2908579" y="753960"/>
                </a:lnTo>
                <a:lnTo>
                  <a:pt x="2907449" y="754418"/>
                </a:lnTo>
                <a:lnTo>
                  <a:pt x="2905595" y="756285"/>
                </a:lnTo>
                <a:lnTo>
                  <a:pt x="2905125" y="757402"/>
                </a:lnTo>
                <a:lnTo>
                  <a:pt x="2905125" y="760031"/>
                </a:lnTo>
                <a:lnTo>
                  <a:pt x="2905595" y="761149"/>
                </a:lnTo>
                <a:lnTo>
                  <a:pt x="2907449" y="763016"/>
                </a:lnTo>
                <a:lnTo>
                  <a:pt x="2908579" y="763485"/>
                </a:lnTo>
                <a:lnTo>
                  <a:pt x="2911208" y="763485"/>
                </a:lnTo>
                <a:lnTo>
                  <a:pt x="2912326" y="763016"/>
                </a:lnTo>
                <a:lnTo>
                  <a:pt x="2914192" y="761149"/>
                </a:lnTo>
                <a:lnTo>
                  <a:pt x="2914650" y="760031"/>
                </a:lnTo>
                <a:lnTo>
                  <a:pt x="2914650" y="757402"/>
                </a:lnTo>
                <a:close/>
              </a:path>
              <a:path w="3248025" h="2271395">
                <a:moveTo>
                  <a:pt x="2914650" y="3441"/>
                </a:moveTo>
                <a:lnTo>
                  <a:pt x="2914192" y="2324"/>
                </a:lnTo>
                <a:lnTo>
                  <a:pt x="2912326" y="457"/>
                </a:lnTo>
                <a:lnTo>
                  <a:pt x="2911208" y="0"/>
                </a:lnTo>
                <a:lnTo>
                  <a:pt x="2908579" y="0"/>
                </a:lnTo>
                <a:lnTo>
                  <a:pt x="2907449" y="457"/>
                </a:lnTo>
                <a:lnTo>
                  <a:pt x="2905595" y="2324"/>
                </a:lnTo>
                <a:lnTo>
                  <a:pt x="2905125" y="3441"/>
                </a:lnTo>
                <a:lnTo>
                  <a:pt x="2905125" y="6070"/>
                </a:lnTo>
                <a:lnTo>
                  <a:pt x="2905595" y="7200"/>
                </a:lnTo>
                <a:lnTo>
                  <a:pt x="2907449" y="9055"/>
                </a:lnTo>
                <a:lnTo>
                  <a:pt x="2908579" y="9525"/>
                </a:lnTo>
                <a:lnTo>
                  <a:pt x="2911208" y="9525"/>
                </a:lnTo>
                <a:lnTo>
                  <a:pt x="2912326" y="9055"/>
                </a:lnTo>
                <a:lnTo>
                  <a:pt x="2914192" y="7200"/>
                </a:lnTo>
                <a:lnTo>
                  <a:pt x="2914650" y="6070"/>
                </a:lnTo>
                <a:lnTo>
                  <a:pt x="2914650" y="3441"/>
                </a:lnTo>
                <a:close/>
              </a:path>
              <a:path w="3248025" h="2271395">
                <a:moveTo>
                  <a:pt x="2962275" y="2265311"/>
                </a:moveTo>
                <a:lnTo>
                  <a:pt x="2961817" y="2264194"/>
                </a:lnTo>
                <a:lnTo>
                  <a:pt x="2959951" y="2262327"/>
                </a:lnTo>
                <a:lnTo>
                  <a:pt x="2958833" y="2261870"/>
                </a:lnTo>
                <a:lnTo>
                  <a:pt x="2956204" y="2261870"/>
                </a:lnTo>
                <a:lnTo>
                  <a:pt x="2955074" y="2262327"/>
                </a:lnTo>
                <a:lnTo>
                  <a:pt x="2953220" y="2264194"/>
                </a:lnTo>
                <a:lnTo>
                  <a:pt x="2952750" y="2265311"/>
                </a:lnTo>
                <a:lnTo>
                  <a:pt x="2952750" y="2267940"/>
                </a:lnTo>
                <a:lnTo>
                  <a:pt x="2953220" y="2269071"/>
                </a:lnTo>
                <a:lnTo>
                  <a:pt x="2955074" y="2270925"/>
                </a:lnTo>
                <a:lnTo>
                  <a:pt x="2956204" y="2271395"/>
                </a:lnTo>
                <a:lnTo>
                  <a:pt x="2958833" y="2271395"/>
                </a:lnTo>
                <a:lnTo>
                  <a:pt x="2959951" y="2270925"/>
                </a:lnTo>
                <a:lnTo>
                  <a:pt x="2961817" y="2269071"/>
                </a:lnTo>
                <a:lnTo>
                  <a:pt x="2962275" y="2267940"/>
                </a:lnTo>
                <a:lnTo>
                  <a:pt x="2962275" y="2265311"/>
                </a:lnTo>
                <a:close/>
              </a:path>
              <a:path w="3248025" h="2271395">
                <a:moveTo>
                  <a:pt x="2962275" y="1511363"/>
                </a:moveTo>
                <a:lnTo>
                  <a:pt x="2961817" y="1510233"/>
                </a:lnTo>
                <a:lnTo>
                  <a:pt x="2959951" y="1508379"/>
                </a:lnTo>
                <a:lnTo>
                  <a:pt x="2958833" y="1507909"/>
                </a:lnTo>
                <a:lnTo>
                  <a:pt x="2956204" y="1507909"/>
                </a:lnTo>
                <a:lnTo>
                  <a:pt x="2955074" y="1508379"/>
                </a:lnTo>
                <a:lnTo>
                  <a:pt x="2953220" y="1510233"/>
                </a:lnTo>
                <a:lnTo>
                  <a:pt x="2952750" y="1511363"/>
                </a:lnTo>
                <a:lnTo>
                  <a:pt x="2952750" y="1513992"/>
                </a:lnTo>
                <a:lnTo>
                  <a:pt x="2953220" y="1515110"/>
                </a:lnTo>
                <a:lnTo>
                  <a:pt x="2955074" y="1516976"/>
                </a:lnTo>
                <a:lnTo>
                  <a:pt x="2956204" y="1517434"/>
                </a:lnTo>
                <a:lnTo>
                  <a:pt x="2958833" y="1517434"/>
                </a:lnTo>
                <a:lnTo>
                  <a:pt x="2959951" y="1516976"/>
                </a:lnTo>
                <a:lnTo>
                  <a:pt x="2961817" y="1515110"/>
                </a:lnTo>
                <a:lnTo>
                  <a:pt x="2962275" y="1513992"/>
                </a:lnTo>
                <a:lnTo>
                  <a:pt x="2962275" y="1511363"/>
                </a:lnTo>
                <a:close/>
              </a:path>
              <a:path w="3248025" h="2271395">
                <a:moveTo>
                  <a:pt x="2962275" y="757402"/>
                </a:moveTo>
                <a:lnTo>
                  <a:pt x="2961817" y="756285"/>
                </a:lnTo>
                <a:lnTo>
                  <a:pt x="2959951" y="754418"/>
                </a:lnTo>
                <a:lnTo>
                  <a:pt x="2958833" y="753960"/>
                </a:lnTo>
                <a:lnTo>
                  <a:pt x="2956204" y="753960"/>
                </a:lnTo>
                <a:lnTo>
                  <a:pt x="2955074" y="754418"/>
                </a:lnTo>
                <a:lnTo>
                  <a:pt x="2953220" y="756285"/>
                </a:lnTo>
                <a:lnTo>
                  <a:pt x="2952750" y="757402"/>
                </a:lnTo>
                <a:lnTo>
                  <a:pt x="2952750" y="760031"/>
                </a:lnTo>
                <a:lnTo>
                  <a:pt x="2953220" y="761149"/>
                </a:lnTo>
                <a:lnTo>
                  <a:pt x="2955074" y="763016"/>
                </a:lnTo>
                <a:lnTo>
                  <a:pt x="2956204" y="763485"/>
                </a:lnTo>
                <a:lnTo>
                  <a:pt x="2958833" y="763485"/>
                </a:lnTo>
                <a:lnTo>
                  <a:pt x="2959951" y="763016"/>
                </a:lnTo>
                <a:lnTo>
                  <a:pt x="2961817" y="761149"/>
                </a:lnTo>
                <a:lnTo>
                  <a:pt x="2962275" y="760031"/>
                </a:lnTo>
                <a:lnTo>
                  <a:pt x="2962275" y="757402"/>
                </a:lnTo>
                <a:close/>
              </a:path>
              <a:path w="3248025" h="2271395">
                <a:moveTo>
                  <a:pt x="2962275" y="3441"/>
                </a:moveTo>
                <a:lnTo>
                  <a:pt x="2961817" y="2324"/>
                </a:lnTo>
                <a:lnTo>
                  <a:pt x="2959951" y="457"/>
                </a:lnTo>
                <a:lnTo>
                  <a:pt x="2958833" y="0"/>
                </a:lnTo>
                <a:lnTo>
                  <a:pt x="2956204" y="0"/>
                </a:lnTo>
                <a:lnTo>
                  <a:pt x="2955074" y="457"/>
                </a:lnTo>
                <a:lnTo>
                  <a:pt x="2953220" y="2324"/>
                </a:lnTo>
                <a:lnTo>
                  <a:pt x="2952750" y="3441"/>
                </a:lnTo>
                <a:lnTo>
                  <a:pt x="2952750" y="6070"/>
                </a:lnTo>
                <a:lnTo>
                  <a:pt x="2953220" y="7200"/>
                </a:lnTo>
                <a:lnTo>
                  <a:pt x="2955074" y="9055"/>
                </a:lnTo>
                <a:lnTo>
                  <a:pt x="2956204" y="9525"/>
                </a:lnTo>
                <a:lnTo>
                  <a:pt x="2958833" y="9525"/>
                </a:lnTo>
                <a:lnTo>
                  <a:pt x="2959951" y="9055"/>
                </a:lnTo>
                <a:lnTo>
                  <a:pt x="2961817" y="7200"/>
                </a:lnTo>
                <a:lnTo>
                  <a:pt x="2962275" y="6070"/>
                </a:lnTo>
                <a:lnTo>
                  <a:pt x="2962275" y="3441"/>
                </a:lnTo>
                <a:close/>
              </a:path>
              <a:path w="3248025" h="2271395">
                <a:moveTo>
                  <a:pt x="3009900" y="2265311"/>
                </a:moveTo>
                <a:lnTo>
                  <a:pt x="3009442" y="2264194"/>
                </a:lnTo>
                <a:lnTo>
                  <a:pt x="3007576" y="2262327"/>
                </a:lnTo>
                <a:lnTo>
                  <a:pt x="3006458" y="2261870"/>
                </a:lnTo>
                <a:lnTo>
                  <a:pt x="3003829" y="2261870"/>
                </a:lnTo>
                <a:lnTo>
                  <a:pt x="3002699" y="2262327"/>
                </a:lnTo>
                <a:lnTo>
                  <a:pt x="3000845" y="2264194"/>
                </a:lnTo>
                <a:lnTo>
                  <a:pt x="3000375" y="2265311"/>
                </a:lnTo>
                <a:lnTo>
                  <a:pt x="3000375" y="2267940"/>
                </a:lnTo>
                <a:lnTo>
                  <a:pt x="3000845" y="2269071"/>
                </a:lnTo>
                <a:lnTo>
                  <a:pt x="3002699" y="2270925"/>
                </a:lnTo>
                <a:lnTo>
                  <a:pt x="3003829" y="2271395"/>
                </a:lnTo>
                <a:lnTo>
                  <a:pt x="3006458" y="2271395"/>
                </a:lnTo>
                <a:lnTo>
                  <a:pt x="3007576" y="2270925"/>
                </a:lnTo>
                <a:lnTo>
                  <a:pt x="3009442" y="2269071"/>
                </a:lnTo>
                <a:lnTo>
                  <a:pt x="3009900" y="2267940"/>
                </a:lnTo>
                <a:lnTo>
                  <a:pt x="3009900" y="2265311"/>
                </a:lnTo>
                <a:close/>
              </a:path>
              <a:path w="3248025" h="2271395">
                <a:moveTo>
                  <a:pt x="3009900" y="1511363"/>
                </a:moveTo>
                <a:lnTo>
                  <a:pt x="3009442" y="1510233"/>
                </a:lnTo>
                <a:lnTo>
                  <a:pt x="3007576" y="1508379"/>
                </a:lnTo>
                <a:lnTo>
                  <a:pt x="3006458" y="1507909"/>
                </a:lnTo>
                <a:lnTo>
                  <a:pt x="3003829" y="1507909"/>
                </a:lnTo>
                <a:lnTo>
                  <a:pt x="3002699" y="1508379"/>
                </a:lnTo>
                <a:lnTo>
                  <a:pt x="3000845" y="1510233"/>
                </a:lnTo>
                <a:lnTo>
                  <a:pt x="3000375" y="1511363"/>
                </a:lnTo>
                <a:lnTo>
                  <a:pt x="3000375" y="1513992"/>
                </a:lnTo>
                <a:lnTo>
                  <a:pt x="3000845" y="1515110"/>
                </a:lnTo>
                <a:lnTo>
                  <a:pt x="3002699" y="1516976"/>
                </a:lnTo>
                <a:lnTo>
                  <a:pt x="3003829" y="1517434"/>
                </a:lnTo>
                <a:lnTo>
                  <a:pt x="3006458" y="1517434"/>
                </a:lnTo>
                <a:lnTo>
                  <a:pt x="3007576" y="1516976"/>
                </a:lnTo>
                <a:lnTo>
                  <a:pt x="3009442" y="1515110"/>
                </a:lnTo>
                <a:lnTo>
                  <a:pt x="3009900" y="1513992"/>
                </a:lnTo>
                <a:lnTo>
                  <a:pt x="3009900" y="1511363"/>
                </a:lnTo>
                <a:close/>
              </a:path>
              <a:path w="3248025" h="2271395">
                <a:moveTo>
                  <a:pt x="3009900" y="757402"/>
                </a:moveTo>
                <a:lnTo>
                  <a:pt x="3009442" y="756285"/>
                </a:lnTo>
                <a:lnTo>
                  <a:pt x="3007576" y="754418"/>
                </a:lnTo>
                <a:lnTo>
                  <a:pt x="3006458" y="753960"/>
                </a:lnTo>
                <a:lnTo>
                  <a:pt x="3003829" y="753960"/>
                </a:lnTo>
                <a:lnTo>
                  <a:pt x="3002699" y="754418"/>
                </a:lnTo>
                <a:lnTo>
                  <a:pt x="3000845" y="756285"/>
                </a:lnTo>
                <a:lnTo>
                  <a:pt x="3000375" y="757402"/>
                </a:lnTo>
                <a:lnTo>
                  <a:pt x="3000375" y="760031"/>
                </a:lnTo>
                <a:lnTo>
                  <a:pt x="3000845" y="761149"/>
                </a:lnTo>
                <a:lnTo>
                  <a:pt x="3002699" y="763016"/>
                </a:lnTo>
                <a:lnTo>
                  <a:pt x="3003829" y="763485"/>
                </a:lnTo>
                <a:lnTo>
                  <a:pt x="3006458" y="763485"/>
                </a:lnTo>
                <a:lnTo>
                  <a:pt x="3007576" y="763016"/>
                </a:lnTo>
                <a:lnTo>
                  <a:pt x="3009442" y="761149"/>
                </a:lnTo>
                <a:lnTo>
                  <a:pt x="3009900" y="760031"/>
                </a:lnTo>
                <a:lnTo>
                  <a:pt x="3009900" y="757402"/>
                </a:lnTo>
                <a:close/>
              </a:path>
              <a:path w="3248025" h="2271395">
                <a:moveTo>
                  <a:pt x="3009900" y="3441"/>
                </a:moveTo>
                <a:lnTo>
                  <a:pt x="3009442" y="2324"/>
                </a:lnTo>
                <a:lnTo>
                  <a:pt x="3007576" y="457"/>
                </a:lnTo>
                <a:lnTo>
                  <a:pt x="3006458" y="0"/>
                </a:lnTo>
                <a:lnTo>
                  <a:pt x="3003829" y="0"/>
                </a:lnTo>
                <a:lnTo>
                  <a:pt x="3002699" y="457"/>
                </a:lnTo>
                <a:lnTo>
                  <a:pt x="3000845" y="2324"/>
                </a:lnTo>
                <a:lnTo>
                  <a:pt x="3000375" y="3441"/>
                </a:lnTo>
                <a:lnTo>
                  <a:pt x="3000375" y="6070"/>
                </a:lnTo>
                <a:lnTo>
                  <a:pt x="3000845" y="7200"/>
                </a:lnTo>
                <a:lnTo>
                  <a:pt x="3002699" y="9055"/>
                </a:lnTo>
                <a:lnTo>
                  <a:pt x="3003829" y="9525"/>
                </a:lnTo>
                <a:lnTo>
                  <a:pt x="3006458" y="9525"/>
                </a:lnTo>
                <a:lnTo>
                  <a:pt x="3007576" y="9055"/>
                </a:lnTo>
                <a:lnTo>
                  <a:pt x="3009442" y="7200"/>
                </a:lnTo>
                <a:lnTo>
                  <a:pt x="3009900" y="6070"/>
                </a:lnTo>
                <a:lnTo>
                  <a:pt x="3009900" y="3441"/>
                </a:lnTo>
                <a:close/>
              </a:path>
              <a:path w="3248025" h="2271395">
                <a:moveTo>
                  <a:pt x="3057525" y="2265311"/>
                </a:moveTo>
                <a:lnTo>
                  <a:pt x="3057067" y="2264194"/>
                </a:lnTo>
                <a:lnTo>
                  <a:pt x="3055201" y="2262327"/>
                </a:lnTo>
                <a:lnTo>
                  <a:pt x="3054083" y="2261870"/>
                </a:lnTo>
                <a:lnTo>
                  <a:pt x="3051454" y="2261870"/>
                </a:lnTo>
                <a:lnTo>
                  <a:pt x="3050324" y="2262327"/>
                </a:lnTo>
                <a:lnTo>
                  <a:pt x="3048470" y="2264194"/>
                </a:lnTo>
                <a:lnTo>
                  <a:pt x="3048000" y="2265311"/>
                </a:lnTo>
                <a:lnTo>
                  <a:pt x="3048000" y="2267940"/>
                </a:lnTo>
                <a:lnTo>
                  <a:pt x="3048470" y="2269071"/>
                </a:lnTo>
                <a:lnTo>
                  <a:pt x="3050324" y="2270925"/>
                </a:lnTo>
                <a:lnTo>
                  <a:pt x="3051454" y="2271395"/>
                </a:lnTo>
                <a:lnTo>
                  <a:pt x="3054083" y="2271395"/>
                </a:lnTo>
                <a:lnTo>
                  <a:pt x="3055201" y="2270925"/>
                </a:lnTo>
                <a:lnTo>
                  <a:pt x="3057067" y="2269071"/>
                </a:lnTo>
                <a:lnTo>
                  <a:pt x="3057525" y="2267940"/>
                </a:lnTo>
                <a:lnTo>
                  <a:pt x="3057525" y="2265311"/>
                </a:lnTo>
                <a:close/>
              </a:path>
              <a:path w="3248025" h="2271395">
                <a:moveTo>
                  <a:pt x="3057525" y="1511363"/>
                </a:moveTo>
                <a:lnTo>
                  <a:pt x="3057067" y="1510233"/>
                </a:lnTo>
                <a:lnTo>
                  <a:pt x="3055201" y="1508379"/>
                </a:lnTo>
                <a:lnTo>
                  <a:pt x="3054083" y="1507909"/>
                </a:lnTo>
                <a:lnTo>
                  <a:pt x="3051454" y="1507909"/>
                </a:lnTo>
                <a:lnTo>
                  <a:pt x="3050324" y="1508379"/>
                </a:lnTo>
                <a:lnTo>
                  <a:pt x="3048470" y="1510233"/>
                </a:lnTo>
                <a:lnTo>
                  <a:pt x="3048000" y="1511363"/>
                </a:lnTo>
                <a:lnTo>
                  <a:pt x="3048000" y="1513992"/>
                </a:lnTo>
                <a:lnTo>
                  <a:pt x="3048470" y="1515110"/>
                </a:lnTo>
                <a:lnTo>
                  <a:pt x="3050324" y="1516976"/>
                </a:lnTo>
                <a:lnTo>
                  <a:pt x="3051454" y="1517434"/>
                </a:lnTo>
                <a:lnTo>
                  <a:pt x="3054083" y="1517434"/>
                </a:lnTo>
                <a:lnTo>
                  <a:pt x="3055201" y="1516976"/>
                </a:lnTo>
                <a:lnTo>
                  <a:pt x="3057067" y="1515110"/>
                </a:lnTo>
                <a:lnTo>
                  <a:pt x="3057525" y="1513992"/>
                </a:lnTo>
                <a:lnTo>
                  <a:pt x="3057525" y="1511363"/>
                </a:lnTo>
                <a:close/>
              </a:path>
              <a:path w="3248025" h="2271395">
                <a:moveTo>
                  <a:pt x="3057525" y="757402"/>
                </a:moveTo>
                <a:lnTo>
                  <a:pt x="3057067" y="756285"/>
                </a:lnTo>
                <a:lnTo>
                  <a:pt x="3055201" y="754418"/>
                </a:lnTo>
                <a:lnTo>
                  <a:pt x="3054083" y="753960"/>
                </a:lnTo>
                <a:lnTo>
                  <a:pt x="3051454" y="753960"/>
                </a:lnTo>
                <a:lnTo>
                  <a:pt x="3050324" y="754418"/>
                </a:lnTo>
                <a:lnTo>
                  <a:pt x="3048470" y="756285"/>
                </a:lnTo>
                <a:lnTo>
                  <a:pt x="3048000" y="757402"/>
                </a:lnTo>
                <a:lnTo>
                  <a:pt x="3048000" y="760031"/>
                </a:lnTo>
                <a:lnTo>
                  <a:pt x="3048470" y="761149"/>
                </a:lnTo>
                <a:lnTo>
                  <a:pt x="3050324" y="763016"/>
                </a:lnTo>
                <a:lnTo>
                  <a:pt x="3051454" y="763485"/>
                </a:lnTo>
                <a:lnTo>
                  <a:pt x="3054083" y="763485"/>
                </a:lnTo>
                <a:lnTo>
                  <a:pt x="3055201" y="763016"/>
                </a:lnTo>
                <a:lnTo>
                  <a:pt x="3057067" y="761149"/>
                </a:lnTo>
                <a:lnTo>
                  <a:pt x="3057525" y="760031"/>
                </a:lnTo>
                <a:lnTo>
                  <a:pt x="3057525" y="757402"/>
                </a:lnTo>
                <a:close/>
              </a:path>
              <a:path w="3248025" h="2271395">
                <a:moveTo>
                  <a:pt x="3057525" y="3441"/>
                </a:moveTo>
                <a:lnTo>
                  <a:pt x="3057067" y="2324"/>
                </a:lnTo>
                <a:lnTo>
                  <a:pt x="3055201" y="457"/>
                </a:lnTo>
                <a:lnTo>
                  <a:pt x="3054083" y="0"/>
                </a:lnTo>
                <a:lnTo>
                  <a:pt x="3051454" y="0"/>
                </a:lnTo>
                <a:lnTo>
                  <a:pt x="3050324" y="457"/>
                </a:lnTo>
                <a:lnTo>
                  <a:pt x="3048470" y="2324"/>
                </a:lnTo>
                <a:lnTo>
                  <a:pt x="3048000" y="3441"/>
                </a:lnTo>
                <a:lnTo>
                  <a:pt x="3048000" y="6070"/>
                </a:lnTo>
                <a:lnTo>
                  <a:pt x="3048470" y="7200"/>
                </a:lnTo>
                <a:lnTo>
                  <a:pt x="3050324" y="9055"/>
                </a:lnTo>
                <a:lnTo>
                  <a:pt x="3051454" y="9525"/>
                </a:lnTo>
                <a:lnTo>
                  <a:pt x="3054083" y="9525"/>
                </a:lnTo>
                <a:lnTo>
                  <a:pt x="3055201" y="9055"/>
                </a:lnTo>
                <a:lnTo>
                  <a:pt x="3057067" y="7200"/>
                </a:lnTo>
                <a:lnTo>
                  <a:pt x="3057525" y="6070"/>
                </a:lnTo>
                <a:lnTo>
                  <a:pt x="3057525" y="3441"/>
                </a:lnTo>
                <a:close/>
              </a:path>
              <a:path w="3248025" h="2271395">
                <a:moveTo>
                  <a:pt x="3105150" y="2265311"/>
                </a:moveTo>
                <a:lnTo>
                  <a:pt x="3104692" y="2264194"/>
                </a:lnTo>
                <a:lnTo>
                  <a:pt x="3102826" y="2262327"/>
                </a:lnTo>
                <a:lnTo>
                  <a:pt x="3101708" y="2261870"/>
                </a:lnTo>
                <a:lnTo>
                  <a:pt x="3099079" y="2261870"/>
                </a:lnTo>
                <a:lnTo>
                  <a:pt x="3097961" y="2262327"/>
                </a:lnTo>
                <a:lnTo>
                  <a:pt x="3096095" y="2264194"/>
                </a:lnTo>
                <a:lnTo>
                  <a:pt x="3095625" y="2265311"/>
                </a:lnTo>
                <a:lnTo>
                  <a:pt x="3095625" y="2267940"/>
                </a:lnTo>
                <a:lnTo>
                  <a:pt x="3096095" y="2269071"/>
                </a:lnTo>
                <a:lnTo>
                  <a:pt x="3097961" y="2270925"/>
                </a:lnTo>
                <a:lnTo>
                  <a:pt x="3099079" y="2271395"/>
                </a:lnTo>
                <a:lnTo>
                  <a:pt x="3101708" y="2271395"/>
                </a:lnTo>
                <a:lnTo>
                  <a:pt x="3102826" y="2270925"/>
                </a:lnTo>
                <a:lnTo>
                  <a:pt x="3104692" y="2269071"/>
                </a:lnTo>
                <a:lnTo>
                  <a:pt x="3105150" y="2267940"/>
                </a:lnTo>
                <a:lnTo>
                  <a:pt x="3105150" y="2265311"/>
                </a:lnTo>
                <a:close/>
              </a:path>
              <a:path w="3248025" h="2271395">
                <a:moveTo>
                  <a:pt x="3105150" y="1511363"/>
                </a:moveTo>
                <a:lnTo>
                  <a:pt x="3104692" y="1510233"/>
                </a:lnTo>
                <a:lnTo>
                  <a:pt x="3102826" y="1508379"/>
                </a:lnTo>
                <a:lnTo>
                  <a:pt x="3101708" y="1507909"/>
                </a:lnTo>
                <a:lnTo>
                  <a:pt x="3099079" y="1507909"/>
                </a:lnTo>
                <a:lnTo>
                  <a:pt x="3097961" y="1508379"/>
                </a:lnTo>
                <a:lnTo>
                  <a:pt x="3096095" y="1510233"/>
                </a:lnTo>
                <a:lnTo>
                  <a:pt x="3095625" y="1511363"/>
                </a:lnTo>
                <a:lnTo>
                  <a:pt x="3095625" y="1513992"/>
                </a:lnTo>
                <a:lnTo>
                  <a:pt x="3096095" y="1515110"/>
                </a:lnTo>
                <a:lnTo>
                  <a:pt x="3097961" y="1516976"/>
                </a:lnTo>
                <a:lnTo>
                  <a:pt x="3099079" y="1517434"/>
                </a:lnTo>
                <a:lnTo>
                  <a:pt x="3101708" y="1517434"/>
                </a:lnTo>
                <a:lnTo>
                  <a:pt x="3102826" y="1516976"/>
                </a:lnTo>
                <a:lnTo>
                  <a:pt x="3104692" y="1515110"/>
                </a:lnTo>
                <a:lnTo>
                  <a:pt x="3105150" y="1513992"/>
                </a:lnTo>
                <a:lnTo>
                  <a:pt x="3105150" y="1511363"/>
                </a:lnTo>
                <a:close/>
              </a:path>
              <a:path w="3248025" h="2271395">
                <a:moveTo>
                  <a:pt x="3105150" y="757402"/>
                </a:moveTo>
                <a:lnTo>
                  <a:pt x="3104692" y="756285"/>
                </a:lnTo>
                <a:lnTo>
                  <a:pt x="3102826" y="754418"/>
                </a:lnTo>
                <a:lnTo>
                  <a:pt x="3101708" y="753960"/>
                </a:lnTo>
                <a:lnTo>
                  <a:pt x="3099079" y="753960"/>
                </a:lnTo>
                <a:lnTo>
                  <a:pt x="3097961" y="754418"/>
                </a:lnTo>
                <a:lnTo>
                  <a:pt x="3096095" y="756285"/>
                </a:lnTo>
                <a:lnTo>
                  <a:pt x="3095625" y="757402"/>
                </a:lnTo>
                <a:lnTo>
                  <a:pt x="3095625" y="760031"/>
                </a:lnTo>
                <a:lnTo>
                  <a:pt x="3096095" y="761149"/>
                </a:lnTo>
                <a:lnTo>
                  <a:pt x="3097961" y="763016"/>
                </a:lnTo>
                <a:lnTo>
                  <a:pt x="3099079" y="763485"/>
                </a:lnTo>
                <a:lnTo>
                  <a:pt x="3101708" y="763485"/>
                </a:lnTo>
                <a:lnTo>
                  <a:pt x="3102826" y="763016"/>
                </a:lnTo>
                <a:lnTo>
                  <a:pt x="3104692" y="761149"/>
                </a:lnTo>
                <a:lnTo>
                  <a:pt x="3105150" y="760031"/>
                </a:lnTo>
                <a:lnTo>
                  <a:pt x="3105150" y="757402"/>
                </a:lnTo>
                <a:close/>
              </a:path>
              <a:path w="3248025" h="2271395">
                <a:moveTo>
                  <a:pt x="3105150" y="3441"/>
                </a:moveTo>
                <a:lnTo>
                  <a:pt x="3104692" y="2324"/>
                </a:lnTo>
                <a:lnTo>
                  <a:pt x="3102826" y="457"/>
                </a:lnTo>
                <a:lnTo>
                  <a:pt x="3101708" y="0"/>
                </a:lnTo>
                <a:lnTo>
                  <a:pt x="3099079" y="0"/>
                </a:lnTo>
                <a:lnTo>
                  <a:pt x="3097961" y="457"/>
                </a:lnTo>
                <a:lnTo>
                  <a:pt x="3096095" y="2324"/>
                </a:lnTo>
                <a:lnTo>
                  <a:pt x="3095625" y="3441"/>
                </a:lnTo>
                <a:lnTo>
                  <a:pt x="3095625" y="6070"/>
                </a:lnTo>
                <a:lnTo>
                  <a:pt x="3096095" y="7200"/>
                </a:lnTo>
                <a:lnTo>
                  <a:pt x="3097961" y="9055"/>
                </a:lnTo>
                <a:lnTo>
                  <a:pt x="3099079" y="9525"/>
                </a:lnTo>
                <a:lnTo>
                  <a:pt x="3101708" y="9525"/>
                </a:lnTo>
                <a:lnTo>
                  <a:pt x="3102826" y="9055"/>
                </a:lnTo>
                <a:lnTo>
                  <a:pt x="3104692" y="7200"/>
                </a:lnTo>
                <a:lnTo>
                  <a:pt x="3105150" y="6070"/>
                </a:lnTo>
                <a:lnTo>
                  <a:pt x="3105150" y="3441"/>
                </a:lnTo>
                <a:close/>
              </a:path>
              <a:path w="3248025" h="2271395">
                <a:moveTo>
                  <a:pt x="3152775" y="2265311"/>
                </a:moveTo>
                <a:lnTo>
                  <a:pt x="3152317" y="2264194"/>
                </a:lnTo>
                <a:lnTo>
                  <a:pt x="3150451" y="2262327"/>
                </a:lnTo>
                <a:lnTo>
                  <a:pt x="3149333" y="2261870"/>
                </a:lnTo>
                <a:lnTo>
                  <a:pt x="3146704" y="2261870"/>
                </a:lnTo>
                <a:lnTo>
                  <a:pt x="3145574" y="2262327"/>
                </a:lnTo>
                <a:lnTo>
                  <a:pt x="3143720" y="2264194"/>
                </a:lnTo>
                <a:lnTo>
                  <a:pt x="3143250" y="2265311"/>
                </a:lnTo>
                <a:lnTo>
                  <a:pt x="3143250" y="2267940"/>
                </a:lnTo>
                <a:lnTo>
                  <a:pt x="3143720" y="2269071"/>
                </a:lnTo>
                <a:lnTo>
                  <a:pt x="3145574" y="2270925"/>
                </a:lnTo>
                <a:lnTo>
                  <a:pt x="3146704" y="2271395"/>
                </a:lnTo>
                <a:lnTo>
                  <a:pt x="3149333" y="2271395"/>
                </a:lnTo>
                <a:lnTo>
                  <a:pt x="3150451" y="2270925"/>
                </a:lnTo>
                <a:lnTo>
                  <a:pt x="3152317" y="2269071"/>
                </a:lnTo>
                <a:lnTo>
                  <a:pt x="3152775" y="2267940"/>
                </a:lnTo>
                <a:lnTo>
                  <a:pt x="3152775" y="2265311"/>
                </a:lnTo>
                <a:close/>
              </a:path>
              <a:path w="3248025" h="2271395">
                <a:moveTo>
                  <a:pt x="3152775" y="1511363"/>
                </a:moveTo>
                <a:lnTo>
                  <a:pt x="3152317" y="1510233"/>
                </a:lnTo>
                <a:lnTo>
                  <a:pt x="3150451" y="1508379"/>
                </a:lnTo>
                <a:lnTo>
                  <a:pt x="3149333" y="1507909"/>
                </a:lnTo>
                <a:lnTo>
                  <a:pt x="3146704" y="1507909"/>
                </a:lnTo>
                <a:lnTo>
                  <a:pt x="3145574" y="1508379"/>
                </a:lnTo>
                <a:lnTo>
                  <a:pt x="3143720" y="1510233"/>
                </a:lnTo>
                <a:lnTo>
                  <a:pt x="3143250" y="1511363"/>
                </a:lnTo>
                <a:lnTo>
                  <a:pt x="3143250" y="1513992"/>
                </a:lnTo>
                <a:lnTo>
                  <a:pt x="3143720" y="1515110"/>
                </a:lnTo>
                <a:lnTo>
                  <a:pt x="3145574" y="1516976"/>
                </a:lnTo>
                <a:lnTo>
                  <a:pt x="3146704" y="1517434"/>
                </a:lnTo>
                <a:lnTo>
                  <a:pt x="3149333" y="1517434"/>
                </a:lnTo>
                <a:lnTo>
                  <a:pt x="3150451" y="1516976"/>
                </a:lnTo>
                <a:lnTo>
                  <a:pt x="3152317" y="1515110"/>
                </a:lnTo>
                <a:lnTo>
                  <a:pt x="3152775" y="1513992"/>
                </a:lnTo>
                <a:lnTo>
                  <a:pt x="3152775" y="1511363"/>
                </a:lnTo>
                <a:close/>
              </a:path>
              <a:path w="3248025" h="2271395">
                <a:moveTo>
                  <a:pt x="3152775" y="757402"/>
                </a:moveTo>
                <a:lnTo>
                  <a:pt x="3152317" y="756285"/>
                </a:lnTo>
                <a:lnTo>
                  <a:pt x="3150451" y="754418"/>
                </a:lnTo>
                <a:lnTo>
                  <a:pt x="3149333" y="753960"/>
                </a:lnTo>
                <a:lnTo>
                  <a:pt x="3146704" y="753960"/>
                </a:lnTo>
                <a:lnTo>
                  <a:pt x="3145574" y="754418"/>
                </a:lnTo>
                <a:lnTo>
                  <a:pt x="3143720" y="756285"/>
                </a:lnTo>
                <a:lnTo>
                  <a:pt x="3143250" y="757402"/>
                </a:lnTo>
                <a:lnTo>
                  <a:pt x="3143250" y="760031"/>
                </a:lnTo>
                <a:lnTo>
                  <a:pt x="3143720" y="761149"/>
                </a:lnTo>
                <a:lnTo>
                  <a:pt x="3145574" y="763016"/>
                </a:lnTo>
                <a:lnTo>
                  <a:pt x="3146704" y="763485"/>
                </a:lnTo>
                <a:lnTo>
                  <a:pt x="3149333" y="763485"/>
                </a:lnTo>
                <a:lnTo>
                  <a:pt x="3150451" y="763016"/>
                </a:lnTo>
                <a:lnTo>
                  <a:pt x="3152317" y="761149"/>
                </a:lnTo>
                <a:lnTo>
                  <a:pt x="3152775" y="760031"/>
                </a:lnTo>
                <a:lnTo>
                  <a:pt x="3152775" y="757402"/>
                </a:lnTo>
                <a:close/>
              </a:path>
              <a:path w="3248025" h="2271395">
                <a:moveTo>
                  <a:pt x="3152775" y="3441"/>
                </a:moveTo>
                <a:lnTo>
                  <a:pt x="3152317" y="2324"/>
                </a:lnTo>
                <a:lnTo>
                  <a:pt x="3150451" y="457"/>
                </a:lnTo>
                <a:lnTo>
                  <a:pt x="3149333" y="0"/>
                </a:lnTo>
                <a:lnTo>
                  <a:pt x="3146704" y="0"/>
                </a:lnTo>
                <a:lnTo>
                  <a:pt x="3145574" y="457"/>
                </a:lnTo>
                <a:lnTo>
                  <a:pt x="3143720" y="2324"/>
                </a:lnTo>
                <a:lnTo>
                  <a:pt x="3143250" y="3441"/>
                </a:lnTo>
                <a:lnTo>
                  <a:pt x="3143250" y="6070"/>
                </a:lnTo>
                <a:lnTo>
                  <a:pt x="3143720" y="7200"/>
                </a:lnTo>
                <a:lnTo>
                  <a:pt x="3145574" y="9055"/>
                </a:lnTo>
                <a:lnTo>
                  <a:pt x="3146704" y="9525"/>
                </a:lnTo>
                <a:lnTo>
                  <a:pt x="3149333" y="9525"/>
                </a:lnTo>
                <a:lnTo>
                  <a:pt x="3150451" y="9055"/>
                </a:lnTo>
                <a:lnTo>
                  <a:pt x="3152317" y="7200"/>
                </a:lnTo>
                <a:lnTo>
                  <a:pt x="3152775" y="6070"/>
                </a:lnTo>
                <a:lnTo>
                  <a:pt x="3152775" y="3441"/>
                </a:lnTo>
                <a:close/>
              </a:path>
              <a:path w="3248025" h="2271395">
                <a:moveTo>
                  <a:pt x="3200400" y="2265311"/>
                </a:moveTo>
                <a:lnTo>
                  <a:pt x="3199942" y="2264194"/>
                </a:lnTo>
                <a:lnTo>
                  <a:pt x="3198076" y="2262327"/>
                </a:lnTo>
                <a:lnTo>
                  <a:pt x="3196958" y="2261870"/>
                </a:lnTo>
                <a:lnTo>
                  <a:pt x="3194329" y="2261870"/>
                </a:lnTo>
                <a:lnTo>
                  <a:pt x="3193199" y="2262327"/>
                </a:lnTo>
                <a:lnTo>
                  <a:pt x="3191345" y="2264194"/>
                </a:lnTo>
                <a:lnTo>
                  <a:pt x="3190875" y="2265311"/>
                </a:lnTo>
                <a:lnTo>
                  <a:pt x="3190875" y="2267940"/>
                </a:lnTo>
                <a:lnTo>
                  <a:pt x="3191345" y="2269071"/>
                </a:lnTo>
                <a:lnTo>
                  <a:pt x="3193199" y="2270925"/>
                </a:lnTo>
                <a:lnTo>
                  <a:pt x="3194329" y="2271395"/>
                </a:lnTo>
                <a:lnTo>
                  <a:pt x="3196958" y="2271395"/>
                </a:lnTo>
                <a:lnTo>
                  <a:pt x="3198076" y="2270925"/>
                </a:lnTo>
                <a:lnTo>
                  <a:pt x="3199942" y="2269071"/>
                </a:lnTo>
                <a:lnTo>
                  <a:pt x="3200400" y="2267940"/>
                </a:lnTo>
                <a:lnTo>
                  <a:pt x="3200400" y="2265311"/>
                </a:lnTo>
                <a:close/>
              </a:path>
              <a:path w="3248025" h="2271395">
                <a:moveTo>
                  <a:pt x="3200400" y="1511363"/>
                </a:moveTo>
                <a:lnTo>
                  <a:pt x="3199942" y="1510233"/>
                </a:lnTo>
                <a:lnTo>
                  <a:pt x="3198076" y="1508379"/>
                </a:lnTo>
                <a:lnTo>
                  <a:pt x="3196958" y="1507909"/>
                </a:lnTo>
                <a:lnTo>
                  <a:pt x="3194329" y="1507909"/>
                </a:lnTo>
                <a:lnTo>
                  <a:pt x="3193199" y="1508379"/>
                </a:lnTo>
                <a:lnTo>
                  <a:pt x="3191345" y="1510233"/>
                </a:lnTo>
                <a:lnTo>
                  <a:pt x="3190875" y="1511363"/>
                </a:lnTo>
                <a:lnTo>
                  <a:pt x="3190875" y="1513992"/>
                </a:lnTo>
                <a:lnTo>
                  <a:pt x="3191345" y="1515110"/>
                </a:lnTo>
                <a:lnTo>
                  <a:pt x="3193199" y="1516976"/>
                </a:lnTo>
                <a:lnTo>
                  <a:pt x="3194329" y="1517434"/>
                </a:lnTo>
                <a:lnTo>
                  <a:pt x="3196958" y="1517434"/>
                </a:lnTo>
                <a:lnTo>
                  <a:pt x="3198076" y="1516976"/>
                </a:lnTo>
                <a:lnTo>
                  <a:pt x="3199942" y="1515110"/>
                </a:lnTo>
                <a:lnTo>
                  <a:pt x="3200400" y="1513992"/>
                </a:lnTo>
                <a:lnTo>
                  <a:pt x="3200400" y="1511363"/>
                </a:lnTo>
                <a:close/>
              </a:path>
              <a:path w="3248025" h="2271395">
                <a:moveTo>
                  <a:pt x="3200400" y="757402"/>
                </a:moveTo>
                <a:lnTo>
                  <a:pt x="3199942" y="756285"/>
                </a:lnTo>
                <a:lnTo>
                  <a:pt x="3198076" y="754418"/>
                </a:lnTo>
                <a:lnTo>
                  <a:pt x="3196958" y="753960"/>
                </a:lnTo>
                <a:lnTo>
                  <a:pt x="3194329" y="753960"/>
                </a:lnTo>
                <a:lnTo>
                  <a:pt x="3193199" y="754418"/>
                </a:lnTo>
                <a:lnTo>
                  <a:pt x="3191345" y="756285"/>
                </a:lnTo>
                <a:lnTo>
                  <a:pt x="3190875" y="757402"/>
                </a:lnTo>
                <a:lnTo>
                  <a:pt x="3190875" y="760031"/>
                </a:lnTo>
                <a:lnTo>
                  <a:pt x="3191345" y="761149"/>
                </a:lnTo>
                <a:lnTo>
                  <a:pt x="3193199" y="763016"/>
                </a:lnTo>
                <a:lnTo>
                  <a:pt x="3194329" y="763485"/>
                </a:lnTo>
                <a:lnTo>
                  <a:pt x="3196958" y="763485"/>
                </a:lnTo>
                <a:lnTo>
                  <a:pt x="3198076" y="763016"/>
                </a:lnTo>
                <a:lnTo>
                  <a:pt x="3199942" y="761149"/>
                </a:lnTo>
                <a:lnTo>
                  <a:pt x="3200400" y="760031"/>
                </a:lnTo>
                <a:lnTo>
                  <a:pt x="3200400" y="757402"/>
                </a:lnTo>
                <a:close/>
              </a:path>
              <a:path w="3248025" h="2271395">
                <a:moveTo>
                  <a:pt x="3200400" y="3441"/>
                </a:moveTo>
                <a:lnTo>
                  <a:pt x="3199942" y="2324"/>
                </a:lnTo>
                <a:lnTo>
                  <a:pt x="3198076" y="457"/>
                </a:lnTo>
                <a:lnTo>
                  <a:pt x="3196958" y="0"/>
                </a:lnTo>
                <a:lnTo>
                  <a:pt x="3194329" y="0"/>
                </a:lnTo>
                <a:lnTo>
                  <a:pt x="3193199" y="457"/>
                </a:lnTo>
                <a:lnTo>
                  <a:pt x="3191345" y="2324"/>
                </a:lnTo>
                <a:lnTo>
                  <a:pt x="3190875" y="3441"/>
                </a:lnTo>
                <a:lnTo>
                  <a:pt x="3190875" y="6070"/>
                </a:lnTo>
                <a:lnTo>
                  <a:pt x="3191345" y="7200"/>
                </a:lnTo>
                <a:lnTo>
                  <a:pt x="3193199" y="9055"/>
                </a:lnTo>
                <a:lnTo>
                  <a:pt x="3194329" y="9525"/>
                </a:lnTo>
                <a:lnTo>
                  <a:pt x="3196958" y="9525"/>
                </a:lnTo>
                <a:lnTo>
                  <a:pt x="3198076" y="9055"/>
                </a:lnTo>
                <a:lnTo>
                  <a:pt x="3199942" y="7200"/>
                </a:lnTo>
                <a:lnTo>
                  <a:pt x="3200400" y="6070"/>
                </a:lnTo>
                <a:lnTo>
                  <a:pt x="3200400" y="3441"/>
                </a:lnTo>
                <a:close/>
              </a:path>
              <a:path w="3248025" h="2271395">
                <a:moveTo>
                  <a:pt x="3248025" y="2265311"/>
                </a:moveTo>
                <a:lnTo>
                  <a:pt x="3247567" y="2264194"/>
                </a:lnTo>
                <a:lnTo>
                  <a:pt x="3245701" y="2262327"/>
                </a:lnTo>
                <a:lnTo>
                  <a:pt x="3244583" y="2261870"/>
                </a:lnTo>
                <a:lnTo>
                  <a:pt x="3241954" y="2261870"/>
                </a:lnTo>
                <a:lnTo>
                  <a:pt x="3240824" y="2262327"/>
                </a:lnTo>
                <a:lnTo>
                  <a:pt x="3238970" y="2264194"/>
                </a:lnTo>
                <a:lnTo>
                  <a:pt x="3238500" y="2265311"/>
                </a:lnTo>
                <a:lnTo>
                  <a:pt x="3238500" y="2267940"/>
                </a:lnTo>
                <a:lnTo>
                  <a:pt x="3238970" y="2269071"/>
                </a:lnTo>
                <a:lnTo>
                  <a:pt x="3240824" y="2270925"/>
                </a:lnTo>
                <a:lnTo>
                  <a:pt x="3241954" y="2271395"/>
                </a:lnTo>
                <a:lnTo>
                  <a:pt x="3244583" y="2271395"/>
                </a:lnTo>
                <a:lnTo>
                  <a:pt x="3245701" y="2270925"/>
                </a:lnTo>
                <a:lnTo>
                  <a:pt x="3247567" y="2269071"/>
                </a:lnTo>
                <a:lnTo>
                  <a:pt x="3248025" y="2267940"/>
                </a:lnTo>
                <a:lnTo>
                  <a:pt x="3248025" y="2265311"/>
                </a:lnTo>
                <a:close/>
              </a:path>
              <a:path w="3248025" h="2271395">
                <a:moveTo>
                  <a:pt x="3248025" y="1511363"/>
                </a:moveTo>
                <a:lnTo>
                  <a:pt x="3247567" y="1510233"/>
                </a:lnTo>
                <a:lnTo>
                  <a:pt x="3245701" y="1508379"/>
                </a:lnTo>
                <a:lnTo>
                  <a:pt x="3244583" y="1507909"/>
                </a:lnTo>
                <a:lnTo>
                  <a:pt x="3241954" y="1507909"/>
                </a:lnTo>
                <a:lnTo>
                  <a:pt x="3240824" y="1508379"/>
                </a:lnTo>
                <a:lnTo>
                  <a:pt x="3238970" y="1510233"/>
                </a:lnTo>
                <a:lnTo>
                  <a:pt x="3238500" y="1511363"/>
                </a:lnTo>
                <a:lnTo>
                  <a:pt x="3238500" y="1513992"/>
                </a:lnTo>
                <a:lnTo>
                  <a:pt x="3238970" y="1515110"/>
                </a:lnTo>
                <a:lnTo>
                  <a:pt x="3240824" y="1516976"/>
                </a:lnTo>
                <a:lnTo>
                  <a:pt x="3241954" y="1517434"/>
                </a:lnTo>
                <a:lnTo>
                  <a:pt x="3244583" y="1517434"/>
                </a:lnTo>
                <a:lnTo>
                  <a:pt x="3245701" y="1516976"/>
                </a:lnTo>
                <a:lnTo>
                  <a:pt x="3247567" y="1515110"/>
                </a:lnTo>
                <a:lnTo>
                  <a:pt x="3248025" y="1513992"/>
                </a:lnTo>
                <a:lnTo>
                  <a:pt x="3248025" y="1511363"/>
                </a:lnTo>
                <a:close/>
              </a:path>
              <a:path w="3248025" h="2271395">
                <a:moveTo>
                  <a:pt x="3248025" y="757402"/>
                </a:moveTo>
                <a:lnTo>
                  <a:pt x="3247567" y="756285"/>
                </a:lnTo>
                <a:lnTo>
                  <a:pt x="3245701" y="754418"/>
                </a:lnTo>
                <a:lnTo>
                  <a:pt x="3244583" y="753960"/>
                </a:lnTo>
                <a:lnTo>
                  <a:pt x="3241954" y="753960"/>
                </a:lnTo>
                <a:lnTo>
                  <a:pt x="3240824" y="754418"/>
                </a:lnTo>
                <a:lnTo>
                  <a:pt x="3238970" y="756285"/>
                </a:lnTo>
                <a:lnTo>
                  <a:pt x="3238500" y="757402"/>
                </a:lnTo>
                <a:lnTo>
                  <a:pt x="3238500" y="760031"/>
                </a:lnTo>
                <a:lnTo>
                  <a:pt x="3238970" y="761149"/>
                </a:lnTo>
                <a:lnTo>
                  <a:pt x="3240824" y="763016"/>
                </a:lnTo>
                <a:lnTo>
                  <a:pt x="3241954" y="763485"/>
                </a:lnTo>
                <a:lnTo>
                  <a:pt x="3244583" y="763485"/>
                </a:lnTo>
                <a:lnTo>
                  <a:pt x="3245701" y="763016"/>
                </a:lnTo>
                <a:lnTo>
                  <a:pt x="3247567" y="761149"/>
                </a:lnTo>
                <a:lnTo>
                  <a:pt x="3248025" y="760031"/>
                </a:lnTo>
                <a:lnTo>
                  <a:pt x="3248025" y="757402"/>
                </a:lnTo>
                <a:close/>
              </a:path>
              <a:path w="3248025" h="2271395">
                <a:moveTo>
                  <a:pt x="3248025" y="3441"/>
                </a:moveTo>
                <a:lnTo>
                  <a:pt x="3247567" y="2324"/>
                </a:lnTo>
                <a:lnTo>
                  <a:pt x="3245701" y="457"/>
                </a:lnTo>
                <a:lnTo>
                  <a:pt x="3244583" y="0"/>
                </a:lnTo>
                <a:lnTo>
                  <a:pt x="3241954" y="0"/>
                </a:lnTo>
                <a:lnTo>
                  <a:pt x="3240824" y="457"/>
                </a:lnTo>
                <a:lnTo>
                  <a:pt x="3238970" y="2324"/>
                </a:lnTo>
                <a:lnTo>
                  <a:pt x="3238500" y="3441"/>
                </a:lnTo>
                <a:lnTo>
                  <a:pt x="3238500" y="6070"/>
                </a:lnTo>
                <a:lnTo>
                  <a:pt x="3238970" y="7200"/>
                </a:lnTo>
                <a:lnTo>
                  <a:pt x="3240824" y="9055"/>
                </a:lnTo>
                <a:lnTo>
                  <a:pt x="3241954" y="9525"/>
                </a:lnTo>
                <a:lnTo>
                  <a:pt x="3244583" y="9525"/>
                </a:lnTo>
                <a:lnTo>
                  <a:pt x="3245701" y="9055"/>
                </a:lnTo>
                <a:lnTo>
                  <a:pt x="3247567" y="7200"/>
                </a:lnTo>
                <a:lnTo>
                  <a:pt x="3248025" y="6070"/>
                </a:lnTo>
                <a:lnTo>
                  <a:pt x="3248025" y="3441"/>
                </a:lnTo>
                <a:close/>
              </a:path>
            </a:pathLst>
          </a:custGeom>
          <a:solidFill>
            <a:srgbClr val="C7C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9DDFB-6DC7-4103-9135-D2862A80D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783" y="1705904"/>
            <a:ext cx="4919329" cy="31389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B967DB-0A31-4C55-A007-4C4BC06FC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0500" y="1686592"/>
            <a:ext cx="4919329" cy="317758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4653BA3-BB33-45E5-B695-057056747A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4522" y="2362200"/>
            <a:ext cx="1152686" cy="107647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CD0391-9CB3-42A5-816E-29941A0714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4522" y="3858989"/>
            <a:ext cx="1047896" cy="2953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9D349A-6315-48FF-AB68-051DD749B3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8399" y="1296012"/>
            <a:ext cx="2543530" cy="3905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504B630-850C-4506-9BE8-98B4C78904A1}"/>
              </a:ext>
            </a:extLst>
          </p:cNvPr>
          <p:cNvSpPr txBox="1"/>
          <p:nvPr/>
        </p:nvSpPr>
        <p:spPr>
          <a:xfrm>
            <a:off x="2568222" y="5105400"/>
            <a:ext cx="516607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🔹 Step-by-Step Setup:</a:t>
            </a:r>
          </a:p>
          <a:p>
            <a:endParaRPr lang="en-US" b="1" dirty="0"/>
          </a:p>
          <a:p>
            <a:r>
              <a:rPr lang="en-US" sz="1400" dirty="0"/>
              <a:t>1️⃣ Go to Model View in Power BI Desktop.</a:t>
            </a:r>
          </a:p>
          <a:p>
            <a:r>
              <a:rPr lang="en-US" sz="1400" dirty="0"/>
              <a:t>2️⃣ Click Manage Roles on the Modeling tab.</a:t>
            </a:r>
          </a:p>
          <a:p>
            <a:r>
              <a:rPr lang="en-US" sz="1400" dirty="0"/>
              <a:t>3️⃣ Click Create to make a new role (e.g., </a:t>
            </a:r>
            <a:r>
              <a:rPr lang="en-US" sz="1400" dirty="0" err="1"/>
              <a:t>SegmentViewer</a:t>
            </a:r>
            <a:r>
              <a:rPr lang="en-US" sz="1400" dirty="0"/>
              <a:t>).</a:t>
            </a:r>
          </a:p>
          <a:p>
            <a:r>
              <a:rPr lang="en-US" sz="1400" dirty="0"/>
              <a:t>4️⃣ Select Table 2, and set the filter DAX expression : </a:t>
            </a:r>
          </a:p>
          <a:p>
            <a:endParaRPr lang="en-IN" dirty="0"/>
          </a:p>
          <a:p>
            <a:endParaRPr lang="en-IN" dirty="0"/>
          </a:p>
          <a:p>
            <a:r>
              <a:rPr lang="en-US" sz="1400" dirty="0"/>
              <a:t>5️⃣ Save the role.</a:t>
            </a:r>
          </a:p>
          <a:p>
            <a:r>
              <a:rPr lang="en-US" sz="1400" dirty="0"/>
              <a:t>6️⃣ After publishing, assign users to this role in the Power BI Service.</a:t>
            </a:r>
          </a:p>
          <a:p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F52E510-CC41-4B66-89C0-F00D9B9F18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0" y="6705600"/>
            <a:ext cx="3181794" cy="304843"/>
          </a:xfrm>
          <a:prstGeom prst="rect">
            <a:avLst/>
          </a:prstGeom>
        </p:spPr>
      </p:pic>
      <p:grpSp>
        <p:nvGrpSpPr>
          <p:cNvPr id="14" name="object 83">
            <a:extLst>
              <a:ext uri="{FF2B5EF4-FFF2-40B4-BE49-F238E27FC236}">
                <a16:creationId xmlns:a16="http://schemas.microsoft.com/office/drawing/2014/main" id="{F34BC8F7-ABC1-4A70-98B3-20D2E2590CA0}"/>
              </a:ext>
            </a:extLst>
          </p:cNvPr>
          <p:cNvGrpSpPr/>
          <p:nvPr/>
        </p:nvGrpSpPr>
        <p:grpSpPr>
          <a:xfrm>
            <a:off x="2287683" y="424787"/>
            <a:ext cx="5372100" cy="1141459"/>
            <a:chOff x="8181975" y="561975"/>
            <a:chExt cx="5372100" cy="2667000"/>
          </a:xfrm>
        </p:grpSpPr>
        <p:pic>
          <p:nvPicPr>
            <p:cNvPr id="16" name="object 84">
              <a:extLst>
                <a:ext uri="{FF2B5EF4-FFF2-40B4-BE49-F238E27FC236}">
                  <a16:creationId xmlns:a16="http://schemas.microsoft.com/office/drawing/2014/main" id="{D7206975-4300-433B-B77F-B8BB4BCAA653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774A05E7-C55E-4A51-B4B5-E0D9A97960DB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96E63B4-D16E-4C9B-9D8B-DF94A77AA01C}"/>
              </a:ext>
            </a:extLst>
          </p:cNvPr>
          <p:cNvSpPr txBox="1"/>
          <p:nvPr/>
        </p:nvSpPr>
        <p:spPr>
          <a:xfrm>
            <a:off x="2568222" y="609600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34: </a:t>
            </a:r>
            <a:r>
              <a:rPr lang="en-US" sz="1700" dirty="0"/>
              <a:t>How do you set up row-level security to restrict access by customer segment (Table 2)? 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526788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CB8D97-E0D8-49F3-8C6D-C6770F08E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0" y="1371600"/>
            <a:ext cx="9168548" cy="461095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75A72B9-E332-4058-A0CC-8F671AE05512}"/>
              </a:ext>
            </a:extLst>
          </p:cNvPr>
          <p:cNvSpPr/>
          <p:nvPr/>
        </p:nvSpPr>
        <p:spPr>
          <a:xfrm>
            <a:off x="7048500" y="1550922"/>
            <a:ext cx="2438400" cy="1861388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DCA5A-A713-4C1B-B10B-6A4F1267EB9A}"/>
              </a:ext>
            </a:extLst>
          </p:cNvPr>
          <p:cNvSpPr/>
          <p:nvPr/>
        </p:nvSpPr>
        <p:spPr>
          <a:xfrm>
            <a:off x="10579764" y="3836921"/>
            <a:ext cx="1574135" cy="1524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320676-51E8-4801-9400-D5F04375D505}"/>
              </a:ext>
            </a:extLst>
          </p:cNvPr>
          <p:cNvSpPr/>
          <p:nvPr/>
        </p:nvSpPr>
        <p:spPr>
          <a:xfrm>
            <a:off x="4320823" y="2524411"/>
            <a:ext cx="1356077" cy="329371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A4B178-6761-4A0D-8564-AE498B1C85F2}"/>
              </a:ext>
            </a:extLst>
          </p:cNvPr>
          <p:cNvSpPr txBox="1"/>
          <p:nvPr/>
        </p:nvSpPr>
        <p:spPr>
          <a:xfrm>
            <a:off x="3394208" y="54487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1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956BE7-D6A1-45C4-9623-EBB98ABEC37A}"/>
              </a:ext>
            </a:extLst>
          </p:cNvPr>
          <p:cNvSpPr txBox="1"/>
          <p:nvPr/>
        </p:nvSpPr>
        <p:spPr>
          <a:xfrm>
            <a:off x="7620002" y="3401132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Step 2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30FE55-2EB1-418A-9866-4F3C038F488C}"/>
              </a:ext>
            </a:extLst>
          </p:cNvPr>
          <p:cNvSpPr txBox="1"/>
          <p:nvPr/>
        </p:nvSpPr>
        <p:spPr>
          <a:xfrm>
            <a:off x="10933423" y="3997787"/>
            <a:ext cx="914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Output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03B7FC-F59C-4837-8501-E06DC04B2BF4}"/>
              </a:ext>
            </a:extLst>
          </p:cNvPr>
          <p:cNvSpPr txBox="1"/>
          <p:nvPr/>
        </p:nvSpPr>
        <p:spPr>
          <a:xfrm>
            <a:off x="3004432" y="6161881"/>
            <a:ext cx="43345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Improve Data Quality:</a:t>
            </a:r>
            <a:br>
              <a:rPr lang="en-US" sz="1600" dirty="0"/>
            </a:br>
            <a:r>
              <a:rPr lang="en-US" sz="1600" dirty="0"/>
              <a:t>We used Power Query to remove duplicates, fix data types, and clean text fields, ensuring the customer data is accurate, consistent, and analysis-ready.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3C93E1-89B7-4AB6-96C7-1361DF749614}"/>
              </a:ext>
            </a:extLst>
          </p:cNvPr>
          <p:cNvSpPr txBox="1"/>
          <p:nvPr/>
        </p:nvSpPr>
        <p:spPr>
          <a:xfrm>
            <a:off x="7596012" y="6161881"/>
            <a:ext cx="4514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2️⃣ </a:t>
            </a:r>
            <a:r>
              <a:rPr lang="en-US" sz="1600" b="1" dirty="0"/>
              <a:t>Automate Data Preparation:</a:t>
            </a:r>
            <a:br>
              <a:rPr lang="en-US" sz="1600" dirty="0"/>
            </a:br>
            <a:r>
              <a:rPr lang="en-US" sz="1600" dirty="0"/>
              <a:t>Cleaning steps were saved in Power Query, so every refresh applies the same transformations automatically—keeping the dataset clean without extra manual work.</a:t>
            </a:r>
          </a:p>
        </p:txBody>
      </p:sp>
      <p:grpSp>
        <p:nvGrpSpPr>
          <p:cNvPr id="15" name="object 83">
            <a:extLst>
              <a:ext uri="{FF2B5EF4-FFF2-40B4-BE49-F238E27FC236}">
                <a16:creationId xmlns:a16="http://schemas.microsoft.com/office/drawing/2014/main" id="{9525A738-F3CE-4652-B435-568F8D0EFC27}"/>
              </a:ext>
            </a:extLst>
          </p:cNvPr>
          <p:cNvGrpSpPr/>
          <p:nvPr/>
        </p:nvGrpSpPr>
        <p:grpSpPr>
          <a:xfrm>
            <a:off x="2364597" y="265296"/>
            <a:ext cx="5372100" cy="1141459"/>
            <a:chOff x="8181975" y="561975"/>
            <a:chExt cx="5372100" cy="2667000"/>
          </a:xfrm>
        </p:grpSpPr>
        <p:pic>
          <p:nvPicPr>
            <p:cNvPr id="17" name="object 84">
              <a:extLst>
                <a:ext uri="{FF2B5EF4-FFF2-40B4-BE49-F238E27FC236}">
                  <a16:creationId xmlns:a16="http://schemas.microsoft.com/office/drawing/2014/main" id="{5019166D-2799-4844-A4EC-7733CDE82C2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8" name="object 85">
              <a:extLst>
                <a:ext uri="{FF2B5EF4-FFF2-40B4-BE49-F238E27FC236}">
                  <a16:creationId xmlns:a16="http://schemas.microsoft.com/office/drawing/2014/main" id="{DDB565E5-7C7F-4212-A07F-27EE92B669D8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492E607-2A4B-4B15-BD98-C48D4E4C104D}"/>
              </a:ext>
            </a:extLst>
          </p:cNvPr>
          <p:cNvSpPr txBox="1"/>
          <p:nvPr/>
        </p:nvSpPr>
        <p:spPr>
          <a:xfrm>
            <a:off x="2596246" y="360412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35:</a:t>
            </a:r>
            <a:r>
              <a:rPr lang="en-US" dirty="0"/>
              <a:t>Use Power Query to clean and transform customer data before loading it into Power BI.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9913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A882A9-F8CF-402D-AE55-7BC269F0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8222" y="1905000"/>
            <a:ext cx="2048161" cy="8573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B8C5FE-4C1A-4D31-9612-282EBA465B55}"/>
              </a:ext>
            </a:extLst>
          </p:cNvPr>
          <p:cNvSpPr/>
          <p:nvPr/>
        </p:nvSpPr>
        <p:spPr>
          <a:xfrm>
            <a:off x="2568222" y="1885948"/>
            <a:ext cx="1813278" cy="3238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67D269-B025-482F-B343-5B8485B79610}"/>
              </a:ext>
            </a:extLst>
          </p:cNvPr>
          <p:cNvSpPr/>
          <p:nvPr/>
        </p:nvSpPr>
        <p:spPr>
          <a:xfrm>
            <a:off x="2566811" y="2476677"/>
            <a:ext cx="1813278" cy="3238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B5368-AA30-4D95-A3D9-9A0AFD4310F8}"/>
              </a:ext>
            </a:extLst>
          </p:cNvPr>
          <p:cNvSpPr txBox="1"/>
          <p:nvPr/>
        </p:nvSpPr>
        <p:spPr>
          <a:xfrm>
            <a:off x="2501194" y="1643390"/>
            <a:ext cx="685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Table 4</a:t>
            </a:r>
            <a:endParaRPr lang="en-IN" sz="1100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69017B-F730-4AA4-B2AC-7436E743BD4D}"/>
              </a:ext>
            </a:extLst>
          </p:cNvPr>
          <p:cNvSpPr txBox="1"/>
          <p:nvPr/>
        </p:nvSpPr>
        <p:spPr>
          <a:xfrm>
            <a:off x="2501194" y="2805796"/>
            <a:ext cx="6794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C00000"/>
                </a:solidFill>
              </a:rPr>
              <a:t>Table 5</a:t>
            </a:r>
            <a:endParaRPr lang="en-IN" sz="1100" dirty="0">
              <a:solidFill>
                <a:srgbClr val="C00000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A85776-C774-4325-ACA0-45F77E7A8C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06" y="1933633"/>
            <a:ext cx="2143424" cy="86689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DCB4F90-ACF0-49A5-B20A-A17D5652F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3900" y="1885948"/>
            <a:ext cx="733527" cy="8764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E74B275-C59E-4C31-88B1-A34220A9E613}"/>
              </a:ext>
            </a:extLst>
          </p:cNvPr>
          <p:cNvSpPr/>
          <p:nvPr/>
        </p:nvSpPr>
        <p:spPr>
          <a:xfrm>
            <a:off x="5418731" y="2438518"/>
            <a:ext cx="1814373" cy="32385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0732D14-C842-43F7-B69F-1094B0407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6700" y="1406888"/>
            <a:ext cx="5008316" cy="222591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04AE6984-DE66-44B4-B188-38C8A7A6FEA5}"/>
              </a:ext>
            </a:extLst>
          </p:cNvPr>
          <p:cNvSpPr/>
          <p:nvPr/>
        </p:nvSpPr>
        <p:spPr>
          <a:xfrm>
            <a:off x="8074217" y="2926581"/>
            <a:ext cx="1633109" cy="1755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819E53A-23A7-471B-9CAF-6AFF52A69168}"/>
              </a:ext>
            </a:extLst>
          </p:cNvPr>
          <p:cNvSpPr/>
          <p:nvPr/>
        </p:nvSpPr>
        <p:spPr>
          <a:xfrm>
            <a:off x="8042852" y="2476677"/>
            <a:ext cx="1695841" cy="2192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2AA87C-EFF6-4E79-91D2-A01F04587839}"/>
              </a:ext>
            </a:extLst>
          </p:cNvPr>
          <p:cNvSpPr/>
          <p:nvPr/>
        </p:nvSpPr>
        <p:spPr>
          <a:xfrm>
            <a:off x="11601059" y="3209752"/>
            <a:ext cx="552841" cy="2192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FE2D268-86E7-492A-AB20-60E3D8A45E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0265" y="3951981"/>
            <a:ext cx="3000794" cy="1162212"/>
          </a:xfrm>
          <a:prstGeom prst="rect">
            <a:avLst/>
          </a:prstGeom>
        </p:spPr>
      </p:pic>
      <p:sp>
        <p:nvSpPr>
          <p:cNvPr id="42" name="Arrow: Curved Up 41">
            <a:extLst>
              <a:ext uri="{FF2B5EF4-FFF2-40B4-BE49-F238E27FC236}">
                <a16:creationId xmlns:a16="http://schemas.microsoft.com/office/drawing/2014/main" id="{4C065668-EC85-4454-A13D-7D9461C33204}"/>
              </a:ext>
            </a:extLst>
          </p:cNvPr>
          <p:cNvSpPr/>
          <p:nvPr/>
        </p:nvSpPr>
        <p:spPr>
          <a:xfrm rot="1796885">
            <a:off x="6893502" y="3153803"/>
            <a:ext cx="971159" cy="498481"/>
          </a:xfrm>
          <a:prstGeom prst="curvedUp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BA86FB30-9B8D-4676-8DC5-0B8C8A87E48E}"/>
              </a:ext>
            </a:extLst>
          </p:cNvPr>
          <p:cNvSpPr/>
          <p:nvPr/>
        </p:nvSpPr>
        <p:spPr>
          <a:xfrm>
            <a:off x="10172700" y="3403043"/>
            <a:ext cx="370824" cy="548938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6D44C6-6DB3-4CCE-B2BD-EE752DFF3CC4}"/>
              </a:ext>
            </a:extLst>
          </p:cNvPr>
          <p:cNvSpPr/>
          <p:nvPr/>
        </p:nvSpPr>
        <p:spPr>
          <a:xfrm>
            <a:off x="8834013" y="4419600"/>
            <a:ext cx="2710287" cy="30973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2D47EA-2B56-4FA1-B2D8-0674C1ABEDCF}"/>
              </a:ext>
            </a:extLst>
          </p:cNvPr>
          <p:cNvSpPr txBox="1"/>
          <p:nvPr/>
        </p:nvSpPr>
        <p:spPr>
          <a:xfrm>
            <a:off x="11601059" y="4423407"/>
            <a:ext cx="1695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Give a new name</a:t>
            </a:r>
            <a:endParaRPr lang="en-IN" sz="1400" dirty="0">
              <a:solidFill>
                <a:srgbClr val="C00000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0AF6081-AD65-4D64-9CC8-B91E8766E9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90148" y="3807376"/>
            <a:ext cx="2295845" cy="1428949"/>
          </a:xfrm>
          <a:prstGeom prst="rect">
            <a:avLst/>
          </a:prstGeom>
        </p:spPr>
      </p:pic>
      <p:sp>
        <p:nvSpPr>
          <p:cNvPr id="50" name="Arrow: Right 49">
            <a:extLst>
              <a:ext uri="{FF2B5EF4-FFF2-40B4-BE49-F238E27FC236}">
                <a16:creationId xmlns:a16="http://schemas.microsoft.com/office/drawing/2014/main" id="{2A6C1D3C-2F81-4155-8E2F-80229ABC877D}"/>
              </a:ext>
            </a:extLst>
          </p:cNvPr>
          <p:cNvSpPr/>
          <p:nvPr/>
        </p:nvSpPr>
        <p:spPr>
          <a:xfrm rot="10800000">
            <a:off x="7124700" y="4419600"/>
            <a:ext cx="918152" cy="30973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FAA0509-C724-418A-B2F1-42EC66503A55}"/>
              </a:ext>
            </a:extLst>
          </p:cNvPr>
          <p:cNvSpPr/>
          <p:nvPr/>
        </p:nvSpPr>
        <p:spPr>
          <a:xfrm>
            <a:off x="3990148" y="3632806"/>
            <a:ext cx="2200711" cy="168202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4D2948-61FD-48AF-9C13-C96FBCE26C67}"/>
              </a:ext>
            </a:extLst>
          </p:cNvPr>
          <p:cNvSpPr txBox="1"/>
          <p:nvPr/>
        </p:nvSpPr>
        <p:spPr>
          <a:xfrm>
            <a:off x="2175515" y="4206110"/>
            <a:ext cx="213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Newly formed unified inventory</a:t>
            </a:r>
            <a:endParaRPr lang="en-IN" sz="1400" dirty="0">
              <a:solidFill>
                <a:srgbClr val="C0000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7EAC31-867C-413C-B3F8-ABFD13B2EDAD}"/>
              </a:ext>
            </a:extLst>
          </p:cNvPr>
          <p:cNvSpPr txBox="1"/>
          <p:nvPr/>
        </p:nvSpPr>
        <p:spPr>
          <a:xfrm>
            <a:off x="2501194" y="5836420"/>
            <a:ext cx="50083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Create a Complete Inventory View:</a:t>
            </a:r>
            <a:br>
              <a:rPr lang="en-US" sz="1600" dirty="0"/>
            </a:br>
            <a:r>
              <a:rPr lang="en-US" sz="1600" dirty="0"/>
              <a:t>We merged Table 4 and Table 5 in Power Query using Append Queries to bring all stock data into one unified report for easy tracking and analysis.</a:t>
            </a:r>
            <a:endParaRPr lang="en-IN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07F8B9-28E0-4D47-AE98-FAF9E5B600A5}"/>
              </a:ext>
            </a:extLst>
          </p:cNvPr>
          <p:cNvSpPr txBox="1"/>
          <p:nvPr/>
        </p:nvSpPr>
        <p:spPr>
          <a:xfrm>
            <a:off x="7846674" y="5836420"/>
            <a:ext cx="50455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2️⃣ </a:t>
            </a:r>
            <a:r>
              <a:rPr lang="en-US" sz="1600" b="1" dirty="0"/>
              <a:t>Ensure Consistency and Accuracy:</a:t>
            </a:r>
            <a:br>
              <a:rPr lang="en-US" sz="1600" dirty="0"/>
            </a:br>
            <a:r>
              <a:rPr lang="en-US" sz="1600" dirty="0"/>
              <a:t>Combining datasets guarantees no records are missed and makes inventory reporting more reliable, reducing the risk of fragmented or duplicated data.</a:t>
            </a:r>
            <a:endParaRPr lang="en-IN" sz="1600" dirty="0"/>
          </a:p>
        </p:txBody>
      </p:sp>
      <p:grpSp>
        <p:nvGrpSpPr>
          <p:cNvPr id="33" name="object 83">
            <a:extLst>
              <a:ext uri="{FF2B5EF4-FFF2-40B4-BE49-F238E27FC236}">
                <a16:creationId xmlns:a16="http://schemas.microsoft.com/office/drawing/2014/main" id="{D4CAE796-C692-44F6-A75D-1E90AC43C46B}"/>
              </a:ext>
            </a:extLst>
          </p:cNvPr>
          <p:cNvGrpSpPr/>
          <p:nvPr/>
        </p:nvGrpSpPr>
        <p:grpSpPr>
          <a:xfrm>
            <a:off x="2319896" y="346768"/>
            <a:ext cx="5372100" cy="1141459"/>
            <a:chOff x="8181975" y="561975"/>
            <a:chExt cx="5372100" cy="2667000"/>
          </a:xfrm>
        </p:grpSpPr>
        <p:pic>
          <p:nvPicPr>
            <p:cNvPr id="34" name="object 84">
              <a:extLst>
                <a:ext uri="{FF2B5EF4-FFF2-40B4-BE49-F238E27FC236}">
                  <a16:creationId xmlns:a16="http://schemas.microsoft.com/office/drawing/2014/main" id="{B2634045-D7E4-4665-96D6-4D9CA2C2130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38" name="object 85">
              <a:extLst>
                <a:ext uri="{FF2B5EF4-FFF2-40B4-BE49-F238E27FC236}">
                  <a16:creationId xmlns:a16="http://schemas.microsoft.com/office/drawing/2014/main" id="{C892D497-6E78-4645-BF9E-7E678B2D5A48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1026C89-2D54-4E71-B872-43BAFE11423E}"/>
              </a:ext>
            </a:extLst>
          </p:cNvPr>
          <p:cNvSpPr txBox="1"/>
          <p:nvPr/>
        </p:nvSpPr>
        <p:spPr>
          <a:xfrm>
            <a:off x="2568222" y="415825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36: </a:t>
            </a:r>
            <a:r>
              <a:rPr lang="en-US" dirty="0"/>
              <a:t>How do you merge stock data from Table 4 &amp; Table 5 to create a unified stock report?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7817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8" name="object 83">
            <a:extLst>
              <a:ext uri="{FF2B5EF4-FFF2-40B4-BE49-F238E27FC236}">
                <a16:creationId xmlns:a16="http://schemas.microsoft.com/office/drawing/2014/main" id="{8D408275-C434-4D52-8E87-906A9B4754A2}"/>
              </a:ext>
            </a:extLst>
          </p:cNvPr>
          <p:cNvGrpSpPr/>
          <p:nvPr/>
        </p:nvGrpSpPr>
        <p:grpSpPr>
          <a:xfrm>
            <a:off x="2423223" y="181948"/>
            <a:ext cx="5372100" cy="1141459"/>
            <a:chOff x="8181975" y="561975"/>
            <a:chExt cx="5372100" cy="2667000"/>
          </a:xfrm>
        </p:grpSpPr>
        <p:pic>
          <p:nvPicPr>
            <p:cNvPr id="9" name="object 84">
              <a:extLst>
                <a:ext uri="{FF2B5EF4-FFF2-40B4-BE49-F238E27FC236}">
                  <a16:creationId xmlns:a16="http://schemas.microsoft.com/office/drawing/2014/main" id="{0F2ED6A9-F5AE-4554-A76A-678144A9F14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0" name="object 85">
              <a:extLst>
                <a:ext uri="{FF2B5EF4-FFF2-40B4-BE49-F238E27FC236}">
                  <a16:creationId xmlns:a16="http://schemas.microsoft.com/office/drawing/2014/main" id="{C97F7A6C-A7F8-4652-9CCC-8A63144AF8EA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A7527F-A520-43E0-BC1C-2402FB4493AC}"/>
              </a:ext>
            </a:extLst>
          </p:cNvPr>
          <p:cNvSpPr txBox="1"/>
          <p:nvPr/>
        </p:nvSpPr>
        <p:spPr>
          <a:xfrm>
            <a:off x="2589733" y="323274"/>
            <a:ext cx="47707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37:  </a:t>
            </a:r>
            <a:r>
              <a:rPr lang="en-US" dirty="0"/>
              <a:t>Build a Power BI alert that triggers when stock levels go below the minimum threshold (Table 9). 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2B01FD-9CB2-49CB-A9E6-C8B789ABA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9194" y="2187673"/>
            <a:ext cx="1952625" cy="654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" name="object 83">
            <a:extLst>
              <a:ext uri="{FF2B5EF4-FFF2-40B4-BE49-F238E27FC236}">
                <a16:creationId xmlns:a16="http://schemas.microsoft.com/office/drawing/2014/main" id="{EF4A723E-D486-47DD-8BA0-04BC93B9DC2D}"/>
              </a:ext>
            </a:extLst>
          </p:cNvPr>
          <p:cNvGrpSpPr/>
          <p:nvPr/>
        </p:nvGrpSpPr>
        <p:grpSpPr>
          <a:xfrm>
            <a:off x="5806984" y="1560390"/>
            <a:ext cx="7010138" cy="1909079"/>
            <a:chOff x="8181975" y="561975"/>
            <a:chExt cx="5372100" cy="2667000"/>
          </a:xfrm>
        </p:grpSpPr>
        <p:pic>
          <p:nvPicPr>
            <p:cNvPr id="22" name="object 84">
              <a:extLst>
                <a:ext uri="{FF2B5EF4-FFF2-40B4-BE49-F238E27FC236}">
                  <a16:creationId xmlns:a16="http://schemas.microsoft.com/office/drawing/2014/main" id="{2F94F82C-2644-4E08-A462-3919B6514B4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23" name="object 85">
              <a:extLst>
                <a:ext uri="{FF2B5EF4-FFF2-40B4-BE49-F238E27FC236}">
                  <a16:creationId xmlns:a16="http://schemas.microsoft.com/office/drawing/2014/main" id="{137B67CF-5F2D-4C3B-8D63-EF94A547B5B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F5703393-3C16-42FE-A7BD-86F12BC8D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904" y="1828800"/>
            <a:ext cx="6616196" cy="1385318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30A31BF1-4898-4F4B-9AEF-833DCF76CBA8}"/>
              </a:ext>
            </a:extLst>
          </p:cNvPr>
          <p:cNvSpPr/>
          <p:nvPr/>
        </p:nvSpPr>
        <p:spPr>
          <a:xfrm>
            <a:off x="5260883" y="2288430"/>
            <a:ext cx="533400" cy="3810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AEAB09-3594-4280-8F3F-D4C7160676C7}"/>
              </a:ext>
            </a:extLst>
          </p:cNvPr>
          <p:cNvSpPr txBox="1"/>
          <p:nvPr/>
        </p:nvSpPr>
        <p:spPr>
          <a:xfrm>
            <a:off x="2825389" y="3965644"/>
            <a:ext cx="4413611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/>
              <a:t>Steps Involved : </a:t>
            </a:r>
          </a:p>
          <a:p>
            <a:endParaRPr lang="en-US" sz="1600" dirty="0"/>
          </a:p>
          <a:p>
            <a:r>
              <a:rPr lang="en-US" sz="1600" dirty="0"/>
              <a:t>1️⃣</a:t>
            </a:r>
            <a:r>
              <a:rPr lang="en-US" sz="1600" b="1" dirty="0"/>
              <a:t>Publish the Report to Power BI Service.</a:t>
            </a:r>
          </a:p>
          <a:p>
            <a:endParaRPr lang="en-US" sz="1600" dirty="0"/>
          </a:p>
          <a:p>
            <a:r>
              <a:rPr lang="en-US" sz="1600" dirty="0"/>
              <a:t>2️⃣</a:t>
            </a:r>
            <a:r>
              <a:rPr lang="en-US" sz="1600" b="1" dirty="0"/>
              <a:t>Pin the Card to a Dashboard.</a:t>
            </a:r>
          </a:p>
          <a:p>
            <a:endParaRPr lang="en-US" sz="1600" b="1" dirty="0"/>
          </a:p>
          <a:p>
            <a:r>
              <a:rPr lang="en-US" sz="1600" dirty="0"/>
              <a:t>3️⃣ </a:t>
            </a:r>
            <a:r>
              <a:rPr lang="en-US" sz="1600" b="1" dirty="0"/>
              <a:t>Set the Alert: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 to the dashboard.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Hover over the card visual &gt; click </a:t>
            </a:r>
            <a:r>
              <a:rPr lang="en-US" sz="1600" b="1" dirty="0"/>
              <a:t>⋯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 (More options)</a:t>
            </a:r>
            <a:r>
              <a:rPr lang="en-US" sz="1600" dirty="0"/>
              <a:t> &gt; </a:t>
            </a:r>
            <a:r>
              <a:rPr lang="en-US" sz="1600" b="1" dirty="0"/>
              <a:t>Manage alerts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Click </a:t>
            </a:r>
            <a:r>
              <a:rPr lang="en-US" sz="1600" b="1" dirty="0"/>
              <a:t>+ Add alert rule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2A9298-85CF-44A9-BFA6-E7A199902A71}"/>
              </a:ext>
            </a:extLst>
          </p:cNvPr>
          <p:cNvCxnSpPr>
            <a:cxnSpLocks/>
          </p:cNvCxnSpPr>
          <p:nvPr/>
        </p:nvCxnSpPr>
        <p:spPr>
          <a:xfrm>
            <a:off x="7505700" y="3657600"/>
            <a:ext cx="0" cy="36309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AF0C3D2-D272-4E69-9324-DB301EBA3C5E}"/>
              </a:ext>
            </a:extLst>
          </p:cNvPr>
          <p:cNvSpPr txBox="1"/>
          <p:nvPr/>
        </p:nvSpPr>
        <p:spPr>
          <a:xfrm>
            <a:off x="8039100" y="3657600"/>
            <a:ext cx="477801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1️⃣ Proactive Inventory Monitoring:</a:t>
            </a:r>
          </a:p>
          <a:p>
            <a:r>
              <a:rPr lang="en-US" sz="1600" dirty="0"/>
              <a:t>We created a real-time alert that triggers when stock levels fall below the defined minimum, helping teams act before stockouts happen.</a:t>
            </a:r>
          </a:p>
          <a:p>
            <a:endParaRPr lang="en-US" sz="1600" dirty="0"/>
          </a:p>
          <a:p>
            <a:r>
              <a:rPr lang="en-US" sz="1600" b="1" dirty="0"/>
              <a:t>2️⃣ Seamless Notifications:</a:t>
            </a:r>
          </a:p>
          <a:p>
            <a:r>
              <a:rPr lang="en-US" sz="1600" dirty="0"/>
              <a:t>The alert sends automatic updates to decision-makers via email or mobile app, ensuring no low-stock event goes unnoticed.</a:t>
            </a:r>
          </a:p>
          <a:p>
            <a:endParaRPr lang="en-US" sz="1600" b="1" dirty="0"/>
          </a:p>
          <a:p>
            <a:r>
              <a:rPr lang="en-US" sz="1600" b="1" dirty="0"/>
              <a:t>3️⃣ Smart Use of Threshold Logic:</a:t>
            </a:r>
          </a:p>
          <a:p>
            <a:r>
              <a:rPr lang="en-US" sz="1600" dirty="0"/>
              <a:t>By comparing </a:t>
            </a:r>
            <a:r>
              <a:rPr lang="en-US" sz="1600" dirty="0" err="1"/>
              <a:t>stock_level</a:t>
            </a:r>
            <a:r>
              <a:rPr lang="en-US" sz="1600" dirty="0"/>
              <a:t> to </a:t>
            </a:r>
            <a:r>
              <a:rPr lang="en-US" sz="1600" dirty="0" err="1"/>
              <a:t>min_stock_level</a:t>
            </a:r>
            <a:r>
              <a:rPr lang="en-US" sz="1600" dirty="0"/>
              <a:t>, we’ve automated an early warning system that enhances supply chain responsiveness.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28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8" name="object 83">
            <a:extLst>
              <a:ext uri="{FF2B5EF4-FFF2-40B4-BE49-F238E27FC236}">
                <a16:creationId xmlns:a16="http://schemas.microsoft.com/office/drawing/2014/main" id="{3FAF8059-7D05-4F5A-8478-3CAEFBAC1147}"/>
              </a:ext>
            </a:extLst>
          </p:cNvPr>
          <p:cNvGrpSpPr/>
          <p:nvPr/>
        </p:nvGrpSpPr>
        <p:grpSpPr>
          <a:xfrm>
            <a:off x="2427456" y="314808"/>
            <a:ext cx="5372100" cy="1141459"/>
            <a:chOff x="8181975" y="561975"/>
            <a:chExt cx="5372100" cy="2667000"/>
          </a:xfrm>
        </p:grpSpPr>
        <p:pic>
          <p:nvPicPr>
            <p:cNvPr id="9" name="object 84">
              <a:extLst>
                <a:ext uri="{FF2B5EF4-FFF2-40B4-BE49-F238E27FC236}">
                  <a16:creationId xmlns:a16="http://schemas.microsoft.com/office/drawing/2014/main" id="{E235933E-D191-46EF-9A6C-D822D39339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0" name="object 85">
              <a:extLst>
                <a:ext uri="{FF2B5EF4-FFF2-40B4-BE49-F238E27FC236}">
                  <a16:creationId xmlns:a16="http://schemas.microsoft.com/office/drawing/2014/main" id="{5A6F878E-D6B1-4003-851A-62121B29498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5C7EB6-E22D-4ED4-8BDE-B54F77D492A2}"/>
              </a:ext>
            </a:extLst>
          </p:cNvPr>
          <p:cNvSpPr txBox="1"/>
          <p:nvPr/>
        </p:nvSpPr>
        <p:spPr>
          <a:xfrm>
            <a:off x="2728110" y="533847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38: </a:t>
            </a:r>
            <a:r>
              <a:rPr lang="en-US" dirty="0"/>
              <a:t>Create a report to track customer orders by </a:t>
            </a:r>
            <a:r>
              <a:rPr lang="en-US" dirty="0" err="1"/>
              <a:t>store_id</a:t>
            </a:r>
            <a:r>
              <a:rPr lang="en-US" dirty="0"/>
              <a:t> (Table 8).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1E443-61E3-48F3-B314-E2D6171E7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7456" y="2133600"/>
            <a:ext cx="6373644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5BE30-0E7B-492C-8642-28DA58B5EE89}"/>
              </a:ext>
            </a:extLst>
          </p:cNvPr>
          <p:cNvSpPr txBox="1"/>
          <p:nvPr/>
        </p:nvSpPr>
        <p:spPr>
          <a:xfrm>
            <a:off x="9029700" y="1905000"/>
            <a:ext cx="42672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1️⃣ Track Store-wise Order Volume:</a:t>
            </a:r>
          </a:p>
          <a:p>
            <a:r>
              <a:rPr lang="en-US" sz="1600" dirty="0"/>
              <a:t>The report displays the total number of customer orders for each </a:t>
            </a:r>
            <a:r>
              <a:rPr lang="en-US" sz="1600" dirty="0" err="1"/>
              <a:t>store_id</a:t>
            </a:r>
            <a:r>
              <a:rPr lang="en-US" sz="1600" dirty="0"/>
              <a:t>, helping to identify which stores are driving the highest order traffic.</a:t>
            </a:r>
          </a:p>
          <a:p>
            <a:endParaRPr lang="en-US" sz="1600" dirty="0"/>
          </a:p>
          <a:p>
            <a:r>
              <a:rPr lang="en-US" sz="1600" b="1" dirty="0"/>
              <a:t>2️⃣ Enable Store-level Analysis:</a:t>
            </a:r>
          </a:p>
          <a:p>
            <a:r>
              <a:rPr lang="en-US" sz="1600" dirty="0"/>
              <a:t>With visual tools like bar charts and slicers, users can compare order counts across locations and filter down to specific stores for deeper insight.</a:t>
            </a:r>
          </a:p>
          <a:p>
            <a:endParaRPr lang="en-US" sz="1600" dirty="0"/>
          </a:p>
          <a:p>
            <a:r>
              <a:rPr lang="en-US" sz="1600" b="1" dirty="0"/>
              <a:t>3️⃣ Support Strategic Decisions:</a:t>
            </a:r>
          </a:p>
          <a:p>
            <a:r>
              <a:rPr lang="en-US" sz="1600" dirty="0"/>
              <a:t>This data empowers operations teams to optimize staffing, stock levels, and campaign planning for stores based on actual customer demand.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2918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8" name="object 83">
            <a:extLst>
              <a:ext uri="{FF2B5EF4-FFF2-40B4-BE49-F238E27FC236}">
                <a16:creationId xmlns:a16="http://schemas.microsoft.com/office/drawing/2014/main" id="{3FAF8059-7D05-4F5A-8478-3CAEFBAC1147}"/>
              </a:ext>
            </a:extLst>
          </p:cNvPr>
          <p:cNvGrpSpPr/>
          <p:nvPr/>
        </p:nvGrpSpPr>
        <p:grpSpPr>
          <a:xfrm>
            <a:off x="2427456" y="247075"/>
            <a:ext cx="5372100" cy="1141459"/>
            <a:chOff x="8181975" y="561975"/>
            <a:chExt cx="5372100" cy="2667000"/>
          </a:xfrm>
        </p:grpSpPr>
        <p:pic>
          <p:nvPicPr>
            <p:cNvPr id="9" name="object 84">
              <a:extLst>
                <a:ext uri="{FF2B5EF4-FFF2-40B4-BE49-F238E27FC236}">
                  <a16:creationId xmlns:a16="http://schemas.microsoft.com/office/drawing/2014/main" id="{E235933E-D191-46EF-9A6C-D822D39339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0" name="object 85">
              <a:extLst>
                <a:ext uri="{FF2B5EF4-FFF2-40B4-BE49-F238E27FC236}">
                  <a16:creationId xmlns:a16="http://schemas.microsoft.com/office/drawing/2014/main" id="{5A6F878E-D6B1-4003-851A-62121B29498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5C7EB6-E22D-4ED4-8BDE-B54F77D492A2}"/>
              </a:ext>
            </a:extLst>
          </p:cNvPr>
          <p:cNvSpPr txBox="1"/>
          <p:nvPr/>
        </p:nvSpPr>
        <p:spPr>
          <a:xfrm>
            <a:off x="2728110" y="533847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39: </a:t>
            </a:r>
            <a:r>
              <a:rPr lang="en-US" dirty="0"/>
              <a:t>How do you use bookmarks to create different views of the dashboard? 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CDAD1B-3B06-4571-8AFE-2ADA6FF85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722" y="1670117"/>
            <a:ext cx="2594405" cy="27302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4BC818-7BA6-4415-BD26-924CB39FD8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9300" y="1656006"/>
            <a:ext cx="2598182" cy="27302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CC6F62A-6017-4EAD-8A12-B1AB063B4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288" y="1676401"/>
            <a:ext cx="2612936" cy="2717643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F1EC251E-9870-45F1-B086-61BBA1C2237A}"/>
              </a:ext>
            </a:extLst>
          </p:cNvPr>
          <p:cNvSpPr/>
          <p:nvPr/>
        </p:nvSpPr>
        <p:spPr>
          <a:xfrm>
            <a:off x="5208127" y="2895600"/>
            <a:ext cx="621173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D69A2F-0CB9-4860-BB43-0B28D0AE5C63}"/>
              </a:ext>
            </a:extLst>
          </p:cNvPr>
          <p:cNvSpPr/>
          <p:nvPr/>
        </p:nvSpPr>
        <p:spPr>
          <a:xfrm>
            <a:off x="8427482" y="2920922"/>
            <a:ext cx="621173" cy="22860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F3C525-3DB0-4D9C-9808-3A40DD6D81EA}"/>
              </a:ext>
            </a:extLst>
          </p:cNvPr>
          <p:cNvSpPr txBox="1"/>
          <p:nvPr/>
        </p:nvSpPr>
        <p:spPr>
          <a:xfrm>
            <a:off x="2728110" y="4866752"/>
            <a:ext cx="45489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Switch Between Customized Views:</a:t>
            </a:r>
            <a:br>
              <a:rPr lang="en-US" sz="1600" dirty="0"/>
            </a:br>
            <a:r>
              <a:rPr lang="en-US" sz="1600" dirty="0"/>
              <a:t>Bookmarks capture the state of visuals, filters, slicers, and even hidden elements—allowing users to toggle between different dashboard perspectives (e.g., Sales Overview vs Inventory Snapshot) with a single click.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A0B29-E349-44D0-A177-1EC4375EA2EB}"/>
              </a:ext>
            </a:extLst>
          </p:cNvPr>
          <p:cNvSpPr txBox="1"/>
          <p:nvPr/>
        </p:nvSpPr>
        <p:spPr>
          <a:xfrm>
            <a:off x="7581900" y="4848761"/>
            <a:ext cx="4648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2️⃣ </a:t>
            </a:r>
            <a:r>
              <a:rPr lang="en-US" sz="1600" b="1" dirty="0"/>
              <a:t>Create Interactive, Story-like Reports:</a:t>
            </a:r>
            <a:br>
              <a:rPr lang="en-US" sz="1600" dirty="0"/>
            </a:br>
            <a:r>
              <a:rPr lang="en-US" sz="1600" dirty="0"/>
              <a:t>We used bookmarks to design a guided experience, letting users jump between insights like tabs or steps—perfect for demos, reports, or drill-through scenarios.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84625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8" name="object 83">
            <a:extLst>
              <a:ext uri="{FF2B5EF4-FFF2-40B4-BE49-F238E27FC236}">
                <a16:creationId xmlns:a16="http://schemas.microsoft.com/office/drawing/2014/main" id="{3FAF8059-7D05-4F5A-8478-3CAEFBAC1147}"/>
              </a:ext>
            </a:extLst>
          </p:cNvPr>
          <p:cNvGrpSpPr/>
          <p:nvPr/>
        </p:nvGrpSpPr>
        <p:grpSpPr>
          <a:xfrm>
            <a:off x="2427456" y="247075"/>
            <a:ext cx="5372100" cy="1141459"/>
            <a:chOff x="8181975" y="561975"/>
            <a:chExt cx="5372100" cy="2667000"/>
          </a:xfrm>
        </p:grpSpPr>
        <p:pic>
          <p:nvPicPr>
            <p:cNvPr id="9" name="object 84">
              <a:extLst>
                <a:ext uri="{FF2B5EF4-FFF2-40B4-BE49-F238E27FC236}">
                  <a16:creationId xmlns:a16="http://schemas.microsoft.com/office/drawing/2014/main" id="{E235933E-D191-46EF-9A6C-D822D39339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0" name="object 85">
              <a:extLst>
                <a:ext uri="{FF2B5EF4-FFF2-40B4-BE49-F238E27FC236}">
                  <a16:creationId xmlns:a16="http://schemas.microsoft.com/office/drawing/2014/main" id="{5A6F878E-D6B1-4003-851A-62121B29498E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5C7EB6-E22D-4ED4-8BDE-B54F77D492A2}"/>
              </a:ext>
            </a:extLst>
          </p:cNvPr>
          <p:cNvSpPr txBox="1"/>
          <p:nvPr/>
        </p:nvSpPr>
        <p:spPr>
          <a:xfrm>
            <a:off x="2728110" y="533847"/>
            <a:ext cx="477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 40: </a:t>
            </a:r>
            <a:r>
              <a:rPr lang="en-US" dirty="0"/>
              <a:t>Create a report to track customer orders by </a:t>
            </a:r>
            <a:r>
              <a:rPr lang="en-US" dirty="0" err="1"/>
              <a:t>store_id</a:t>
            </a:r>
            <a:r>
              <a:rPr lang="en-US" dirty="0"/>
              <a:t> (Table 8).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71008-7BEF-41CD-A0CF-F1F32C06CDF8}"/>
              </a:ext>
            </a:extLst>
          </p:cNvPr>
          <p:cNvSpPr txBox="1"/>
          <p:nvPr/>
        </p:nvSpPr>
        <p:spPr>
          <a:xfrm>
            <a:off x="8161069" y="2057400"/>
            <a:ext cx="4953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1️⃣ Visualize Geographic Order Patterns:</a:t>
            </a:r>
          </a:p>
          <a:p>
            <a:r>
              <a:rPr lang="en-US" sz="1600" dirty="0"/>
              <a:t>The map highlights regions with high and low order volumes, making it easy to identify areas with strong customer engagement or untapped potential.</a:t>
            </a:r>
          </a:p>
          <a:p>
            <a:endParaRPr lang="en-US" sz="1600" dirty="0"/>
          </a:p>
          <a:p>
            <a:r>
              <a:rPr lang="en-US" sz="1600" b="1" dirty="0"/>
              <a:t>2️⃣ Enhance Location-Based Strategies:</a:t>
            </a:r>
          </a:p>
          <a:p>
            <a:r>
              <a:rPr lang="en-US" sz="1600" dirty="0"/>
              <a:t>By mapping order density, businesses can better plan logistics, delivery routes, and regional marketing campaigns to maximize impact.</a:t>
            </a:r>
          </a:p>
          <a:p>
            <a:endParaRPr lang="en-US" sz="1600" dirty="0"/>
          </a:p>
          <a:p>
            <a:r>
              <a:rPr lang="en-US" sz="1600" b="1" dirty="0"/>
              <a:t>3️⃣ Interactive Regional Insights:</a:t>
            </a:r>
          </a:p>
          <a:p>
            <a:r>
              <a:rPr lang="en-US" sz="1600" dirty="0"/>
              <a:t>Users can zoom, hover, and click on locations to explore specific order counts, offering a more intuitive and engaging way to analyze geographic trends.</a:t>
            </a: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F8EA0F-1856-454A-AE95-8D21B1E58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2700" y="2209800"/>
            <a:ext cx="5109492" cy="33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14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353301" y="520541"/>
            <a:ext cx="5791200" cy="7632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Key Findings</a:t>
            </a:r>
          </a:p>
          <a:p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Peak Order Months Identified:</a:t>
            </a:r>
            <a:r>
              <a:rPr lang="en-US" sz="1600" dirty="0"/>
              <a:t> Order volume consistently peaked during weekends and festive months, showing strong seasonal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Delivery Bottlenecks:</a:t>
            </a:r>
            <a:r>
              <a:rPr lang="en-US" sz="1600" dirty="0"/>
              <a:t> Around 18% of orders were delayed — often tied to longer distance or high congestion pincodes.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Top Products Drive Revenue: </a:t>
            </a:r>
            <a:r>
              <a:rPr lang="en-US" sz="1600" dirty="0"/>
              <a:t>A small group of products (~10%) accounted for over 60% of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Campaign ROAS Varies Drastically: </a:t>
            </a:r>
            <a:r>
              <a:rPr lang="en-US" sz="1600" dirty="0"/>
              <a:t>Some marketing campaigns delivered over 4x ROAS, while others failed to break even — highlighting optimization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 Feedback Skews Negative: </a:t>
            </a:r>
            <a:r>
              <a:rPr lang="en-US" sz="1600" dirty="0"/>
              <a:t>Negative sentiment dominated in categories related to late delivery and damaged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Stock Movement Trends:</a:t>
            </a:r>
            <a:r>
              <a:rPr lang="en-US" sz="1600" dirty="0"/>
              <a:t> Products like Cough Syrup and Pet Treats show consistent stock inflow across March, ensuring supply stability for fast-moving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Delivery Status Distribution: </a:t>
            </a:r>
            <a:r>
              <a:rPr lang="en-US" sz="1600" dirty="0"/>
              <a:t>A balanced mix of on-time and delayed deliveries suggests room for optimization in logistics and fulfillment.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7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505700" y="5562600"/>
            <a:ext cx="5715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Dataset Overview</a:t>
            </a:r>
          </a:p>
          <a:p>
            <a:endParaRPr lang="en-US" sz="17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latin typeface="Montserrat" pitchFamily="2" charset="0"/>
              </a:rPr>
              <a:t>Dataset Name: </a:t>
            </a:r>
          </a:p>
          <a:p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Blinkit Sales Dataset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Source:</a:t>
            </a:r>
          </a:p>
          <a:p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Kaggle</a:t>
            </a:r>
          </a:p>
          <a:p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Total Files: </a:t>
            </a:r>
          </a:p>
          <a:p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11 CSV/Excel Files</a:t>
            </a:r>
          </a:p>
          <a:p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62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391400" y="2895600"/>
            <a:ext cx="5791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Conclusion</a:t>
            </a:r>
          </a:p>
          <a:p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600" dirty="0">
                <a:latin typeface="Montserrat" pitchFamily="2" charset="0"/>
              </a:rPr>
              <a:t>This project gave me hands-on experience in building a full-stack Power BI solution — from connecting and transforming messy real-world data to modeling relationships and crafting actionable visual insights.</a:t>
            </a:r>
          </a:p>
          <a:p>
            <a:r>
              <a:rPr lang="en-US" sz="1600" dirty="0">
                <a:latin typeface="Montserrat" pitchFamily="2" charset="0"/>
              </a:rPr>
              <a:t>The analysis enables </a:t>
            </a:r>
            <a:r>
              <a:rPr lang="en-US" sz="1600" b="1" dirty="0">
                <a:latin typeface="Montserrat" pitchFamily="2" charset="0"/>
              </a:rPr>
              <a:t>better business decisions</a:t>
            </a:r>
            <a:r>
              <a:rPr lang="en-US" sz="1600" dirty="0">
                <a:latin typeface="Montserrat" pitchFamily="2" charset="0"/>
              </a:rPr>
              <a:t>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 Optimizing delivery logistics based on delay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 Allocating marketing budget to high-performing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 Proactively managing inventory for top-selling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itchFamily="2" charset="0"/>
              </a:rPr>
              <a:t> Using sentiment analysis to improve customer satisfaction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Montserrat" pitchFamily="2" charset="0"/>
            </a:endParaRPr>
          </a:p>
          <a:p>
            <a:r>
              <a:rPr lang="en-US" sz="1600" dirty="0">
                <a:latin typeface="Montserrat" pitchFamily="2" charset="0"/>
              </a:rPr>
              <a:t>Power BI proved to be an invaluable tool for bridging raw data to strategic action.</a:t>
            </a:r>
          </a:p>
          <a:p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1818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86650" y="4953000"/>
            <a:ext cx="5600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GitHub Repository Link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🔍 This repository contains the complete Power BI project, including datasets, .</a:t>
            </a:r>
            <a:r>
              <a:rPr lang="en-US" sz="1600" dirty="0" err="1">
                <a:solidFill>
                  <a:srgbClr val="000000"/>
                </a:solidFill>
                <a:latin typeface="Montserrat" pitchFamily="2" charset="0"/>
              </a:rPr>
              <a:t>pbix</a:t>
            </a: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 file, visualizations, and report documentation.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276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505700" y="721340"/>
            <a:ext cx="5600700" cy="7355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References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Kaggle –</a:t>
            </a:r>
            <a:r>
              <a:rPr lang="en-IN" sz="1600" dirty="0">
                <a:latin typeface="Montserrat" pitchFamily="2" charset="0"/>
              </a:rPr>
              <a:t>  </a:t>
            </a:r>
            <a:r>
              <a:rPr lang="en-IN" sz="1600" dirty="0" err="1">
                <a:latin typeface="Montserrat" pitchFamily="2" charset="0"/>
              </a:rPr>
              <a:t>Blinkit</a:t>
            </a:r>
            <a:r>
              <a:rPr lang="en-IN" sz="1600" dirty="0">
                <a:latin typeface="Montserrat" pitchFamily="2" charset="0"/>
              </a:rPr>
              <a:t> Sales Dataset Source of raw data for customer, orders, products, inventory, delivery, and marketing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Power BI Documentation – </a:t>
            </a:r>
            <a:r>
              <a:rPr lang="en-IN" sz="1600" dirty="0">
                <a:latin typeface="Montserrat" pitchFamily="2" charset="0"/>
                <a:hlinkClick r:id="rId4"/>
              </a:rPr>
              <a:t>https://learn.microsoft.com/en-us/power-bi/</a:t>
            </a: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For DAX functions</a:t>
            </a:r>
            <a:r>
              <a:rPr lang="en-IN" sz="1600" dirty="0">
                <a:latin typeface="Montserrat" pitchFamily="2" charset="0"/>
              </a:rPr>
              <a:t>, data </a:t>
            </a:r>
            <a:r>
              <a:rPr lang="en-IN" sz="1600" dirty="0" err="1">
                <a:latin typeface="Montserrat" pitchFamily="2" charset="0"/>
              </a:rPr>
              <a:t>modeling</a:t>
            </a:r>
            <a:r>
              <a:rPr lang="en-IN" sz="1600" dirty="0">
                <a:latin typeface="Montserrat" pitchFamily="2" charset="0"/>
              </a:rPr>
              <a:t>, and visualization best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Microsoft Power Query Docs – </a:t>
            </a:r>
            <a:r>
              <a:rPr lang="en-IN" sz="1600" dirty="0">
                <a:latin typeface="Montserrat" pitchFamily="2" charset="0"/>
                <a:hlinkClick r:id="rId5"/>
              </a:rPr>
              <a:t>https://learn.microsoft.com/en-us/power-query/</a:t>
            </a:r>
            <a:r>
              <a:rPr lang="en-IN" sz="1600" dirty="0">
                <a:latin typeface="Montserrat" pitchFamily="2" charset="0"/>
              </a:rPr>
              <a:t> used for data cleaning, merging, and transformation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Montserrat" pitchFamily="2" charset="0"/>
              </a:rPr>
              <a:t>OpenAI</a:t>
            </a:r>
            <a:r>
              <a:rPr lang="en-IN" sz="1600" b="1" dirty="0">
                <a:latin typeface="Montserrat" pitchFamily="2" charset="0"/>
              </a:rPr>
              <a:t> </a:t>
            </a:r>
            <a:r>
              <a:rPr lang="en-IN" sz="1600" b="1" dirty="0" err="1">
                <a:latin typeface="Montserrat" pitchFamily="2" charset="0"/>
              </a:rPr>
              <a:t>ChatGPT</a:t>
            </a:r>
            <a:r>
              <a:rPr lang="en-IN" sz="1600" b="1" dirty="0">
                <a:latin typeface="Montserrat" pitchFamily="2" charset="0"/>
              </a:rPr>
              <a:t> – </a:t>
            </a:r>
            <a:r>
              <a:rPr lang="en-IN" sz="1600" dirty="0">
                <a:latin typeface="Montserrat" pitchFamily="2" charset="0"/>
              </a:rPr>
              <a:t>Assisted in writing DAX measures, structuring analysis, and presentation formatting.</a:t>
            </a:r>
          </a:p>
          <a:p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GitHub –</a:t>
            </a:r>
            <a:r>
              <a:rPr lang="en-IN" sz="1600" dirty="0">
                <a:latin typeface="Montserrat" pitchFamily="2" charset="0"/>
              </a:rPr>
              <a:t> Version control and storage of project files and .</a:t>
            </a:r>
            <a:r>
              <a:rPr lang="en-IN" sz="1600" dirty="0" err="1">
                <a:latin typeface="Montserrat" pitchFamily="2" charset="0"/>
              </a:rPr>
              <a:t>pbix</a:t>
            </a:r>
            <a:r>
              <a:rPr lang="en-IN" sz="1600" dirty="0">
                <a:latin typeface="Montserrat" pitchFamily="2" charset="0"/>
              </a:rPr>
              <a:t> report.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>
              <a:latin typeface="Montserrat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>
                <a:latin typeface="Montserrat" pitchFamily="2" charset="0"/>
              </a:rPr>
              <a:t>YouTube Tutorials – </a:t>
            </a:r>
            <a:r>
              <a:rPr lang="en-IN" sz="1600" dirty="0">
                <a:latin typeface="Montserrat" pitchFamily="2" charset="0"/>
              </a:rPr>
              <a:t>For Power BI advanced visualizations and performance optimization techniques.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52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86650" y="5029200"/>
            <a:ext cx="5600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Thank you</a:t>
            </a:r>
          </a:p>
          <a:p>
            <a:endParaRPr lang="en-US" sz="2400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Name:</a:t>
            </a:r>
          </a:p>
          <a:p>
            <a:r>
              <a:rPr lang="en-US" dirty="0">
                <a:solidFill>
                  <a:srgbClr val="000000"/>
                </a:solidFill>
                <a:latin typeface="Montserrat" pitchFamily="2" charset="0"/>
              </a:rPr>
              <a:t>Promit Sur</a:t>
            </a: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Email:</a:t>
            </a:r>
          </a:p>
          <a:p>
            <a:r>
              <a:rPr lang="en-US" dirty="0">
                <a:solidFill>
                  <a:srgbClr val="000000"/>
                </a:solidFill>
                <a:latin typeface="Montserrat" pitchFamily="2" charset="0"/>
                <a:hlinkClick r:id="rId4"/>
              </a:rPr>
              <a:t>promitsur52@gmail.com</a:t>
            </a:r>
            <a:endParaRPr lang="en-US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LinkedIn:</a:t>
            </a:r>
          </a:p>
          <a:p>
            <a:r>
              <a:rPr lang="en-US" dirty="0">
                <a:solidFill>
                  <a:srgbClr val="000000"/>
                </a:solidFill>
                <a:latin typeface="Montserrat" pitchFamily="2" charset="0"/>
                <a:hlinkClick r:id="rId5"/>
              </a:rPr>
              <a:t>www.linkedin.com/in/promitsur/</a:t>
            </a:r>
            <a:endParaRPr lang="en-US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00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1" y="0"/>
            <a:ext cx="18669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6200" y="228600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Dataset </a:t>
            </a: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Overview</a:t>
            </a:r>
            <a:r>
              <a:rPr lang="en-US" sz="1600" b="1" dirty="0">
                <a:solidFill>
                  <a:srgbClr val="000000"/>
                </a:solidFill>
                <a:latin typeface="Montserrat" pitchFamily="2" charset="0"/>
              </a:rPr>
              <a:t>: </a:t>
            </a:r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D333C0-3626-4661-8BAD-3C1C4DB33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393320"/>
              </p:ext>
            </p:extLst>
          </p:nvPr>
        </p:nvGraphicFramePr>
        <p:xfrm>
          <a:off x="2171700" y="857955"/>
          <a:ext cx="11201400" cy="6337984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53021847"/>
                    </a:ext>
                  </a:extLst>
                </a:gridCol>
                <a:gridCol w="3132416">
                  <a:extLst>
                    <a:ext uri="{9D8B030D-6E8A-4147-A177-3AD203B41FA5}">
                      <a16:colId xmlns:a16="http://schemas.microsoft.com/office/drawing/2014/main" val="2135281952"/>
                    </a:ext>
                  </a:extLst>
                </a:gridCol>
                <a:gridCol w="4411384">
                  <a:extLst>
                    <a:ext uri="{9D8B030D-6E8A-4147-A177-3AD203B41FA5}">
                      <a16:colId xmlns:a16="http://schemas.microsoft.com/office/drawing/2014/main" val="2383769242"/>
                    </a:ext>
                  </a:extLst>
                </a:gridCol>
              </a:tblGrid>
              <a:tr h="649069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latin typeface="Montserrat" pitchFamily="2" charset="0"/>
                        </a:rPr>
                        <a:t>Dataset Name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ontserrat" pitchFamily="2" charset="0"/>
                        </a:rPr>
                        <a:t>Rows × Columns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Montserrat" pitchFamily="2" charset="0"/>
                        </a:rPr>
                        <a:t>Key Columns for Analysis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3244320164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blinkit_orders.csv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5000 × 10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order_id, customer_id, order_date,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store_id</a:t>
                      </a:r>
                      <a:endParaRPr lang="en-US" sz="1500" dirty="0">
                        <a:latin typeface="Montserrat" pitchFamily="2" charset="0"/>
                      </a:endParaRP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4088732852"/>
                  </a:ext>
                </a:extLst>
              </a:tr>
              <a:tr h="466873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blinkit_order_items.csv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5000 × 4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order_id,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product_id</a:t>
                      </a:r>
                      <a:r>
                        <a:rPr lang="en-US" sz="1500" dirty="0">
                          <a:latin typeface="Montserrat" pitchFamily="2" charset="0"/>
                        </a:rPr>
                        <a:t>, quantity, price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1131516054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blinkit_customers.csv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2500 × 11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Montserrat" pitchFamily="2" charset="0"/>
                        </a:rPr>
                        <a:t>customer_id, name, email, segment, pincode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483484920"/>
                  </a:ext>
                </a:extLst>
              </a:tr>
              <a:tr h="518643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blinkit_customer_feedback.csv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5000 × 8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feedback_id, customer_id, category, sentiment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931608764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blinkit_products.csv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>
                          <a:latin typeface="Montserrat" pitchFamily="2" charset="0"/>
                        </a:rPr>
                        <a:t>268 × 10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latin typeface="Montserrat" pitchFamily="2" charset="0"/>
                        </a:rPr>
                        <a:t>product_id, product_name, category_id, price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1158329733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blinkit_inventory.csv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75172 × 4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product_id, stock_level,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stock_received_date</a:t>
                      </a:r>
                      <a:endParaRPr lang="en-US" sz="1500" dirty="0">
                        <a:latin typeface="Montserrat" pitchFamily="2" charset="0"/>
                      </a:endParaRP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1973729315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blinkit_inventoryNew.csv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18105 × 4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product_id, stock_received,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damaged_stock</a:t>
                      </a:r>
                      <a:endParaRPr lang="en-US" sz="1500" dirty="0">
                        <a:latin typeface="Montserrat" pitchFamily="2" charset="0"/>
                      </a:endParaRP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68880938"/>
                  </a:ext>
                </a:extLst>
              </a:tr>
              <a:tr h="518643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blinkit_delivery_performance.csv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5000 × 8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order_id, promised_time,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actual_time</a:t>
                      </a:r>
                      <a:r>
                        <a:rPr lang="en-US" sz="1500" dirty="0">
                          <a:latin typeface="Montserrat" pitchFamily="2" charset="0"/>
                        </a:rPr>
                        <a:t>, distance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344537055"/>
                  </a:ext>
                </a:extLst>
              </a:tr>
              <a:tr h="551617">
                <a:tc>
                  <a:txBody>
                    <a:bodyPr/>
                    <a:lstStyle/>
                    <a:p>
                      <a:r>
                        <a:rPr lang="en-IN" sz="1500">
                          <a:latin typeface="Montserrat" pitchFamily="2" charset="0"/>
                        </a:rPr>
                        <a:t>blinkit_marketing_performance.csv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5400 × 11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Montserrat" pitchFamily="2" charset="0"/>
                        </a:rPr>
                        <a:t>campaign_id, campaign_name, spend, </a:t>
                      </a:r>
                      <a:r>
                        <a:rPr lang="en-US" sz="1500" dirty="0" err="1">
                          <a:latin typeface="Montserrat" pitchFamily="2" charset="0"/>
                        </a:rPr>
                        <a:t>revenue_generated</a:t>
                      </a:r>
                      <a:endParaRPr lang="en-US" sz="1500" dirty="0">
                        <a:latin typeface="Montserrat" pitchFamily="2" charset="0"/>
                      </a:endParaRP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3826721666"/>
                  </a:ext>
                </a:extLst>
              </a:tr>
              <a:tr h="525163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Category_Icons.xlsx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11 × 2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category_id, icon_url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860287976"/>
                  </a:ext>
                </a:extLst>
              </a:tr>
              <a:tr h="502347"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Rating_Icon.xlsx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b="0" dirty="0">
                          <a:latin typeface="Montserrat" pitchFamily="2" charset="0"/>
                        </a:rPr>
                        <a:t>5 × 3</a:t>
                      </a:r>
                    </a:p>
                  </a:txBody>
                  <a:tcPr marL="74039" marR="74039" marT="37020" marB="37020" anchor="ctr"/>
                </a:tc>
                <a:tc>
                  <a:txBody>
                    <a:bodyPr/>
                    <a:lstStyle/>
                    <a:p>
                      <a:r>
                        <a:rPr lang="en-IN" sz="1500" dirty="0">
                          <a:latin typeface="Montserrat" pitchFamily="2" charset="0"/>
                        </a:rPr>
                        <a:t>rating, emoji</a:t>
                      </a:r>
                    </a:p>
                  </a:txBody>
                  <a:tcPr marL="74039" marR="74039" marT="37020" marB="37020" anchor="ctr"/>
                </a:tc>
                <a:extLst>
                  <a:ext uri="{0D108BD9-81ED-4DB2-BD59-A6C34878D82A}">
                    <a16:rowId xmlns:a16="http://schemas.microsoft.com/office/drawing/2014/main" val="2596308467"/>
                  </a:ext>
                </a:extLst>
              </a:tr>
            </a:tbl>
          </a:graphicData>
        </a:graphic>
      </p:graphicFrame>
      <p:sp>
        <p:nvSpPr>
          <p:cNvPr id="9" name="object 7">
            <a:extLst>
              <a:ext uri="{FF2B5EF4-FFF2-40B4-BE49-F238E27FC236}">
                <a16:creationId xmlns:a16="http://schemas.microsoft.com/office/drawing/2014/main" id="{81148085-F35E-4A8C-9B4A-2B88F31C7827}"/>
              </a:ext>
            </a:extLst>
          </p:cNvPr>
          <p:cNvSpPr txBox="1">
            <a:spLocks/>
          </p:cNvSpPr>
          <p:nvPr/>
        </p:nvSpPr>
        <p:spPr>
          <a:xfrm>
            <a:off x="190500" y="6701512"/>
            <a:ext cx="1447164" cy="988854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50800" algn="ctr">
              <a:spcBef>
                <a:spcPts val="660"/>
              </a:spcBef>
            </a:pPr>
            <a:r>
              <a:rPr lang="en-US" sz="3200" b="1" spc="-10" dirty="0">
                <a:latin typeface="Segoe UI" panose="020B0502040204020203" pitchFamily="34" charset="0"/>
                <a:cs typeface="Segoe UI" panose="020B0502040204020203" pitchFamily="34" charset="0"/>
              </a:rPr>
              <a:t>blink</a:t>
            </a:r>
            <a:r>
              <a:rPr lang="en-US" sz="3200" b="1" spc="-10" dirty="0">
                <a:solidFill>
                  <a:srgbClr val="13862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</a:t>
            </a:r>
          </a:p>
          <a:p>
            <a:pPr marL="57150" algn="ctr">
              <a:spcBef>
                <a:spcPts val="155"/>
              </a:spcBef>
            </a:pPr>
            <a:r>
              <a:rPr lang="en-US" sz="1100" b="1" dirty="0"/>
              <a:t>India's</a:t>
            </a:r>
            <a:r>
              <a:rPr lang="en-US" sz="1100" b="1" spc="-30" dirty="0"/>
              <a:t> </a:t>
            </a:r>
            <a:r>
              <a:rPr lang="en-US" sz="1100" b="1" dirty="0"/>
              <a:t>last</a:t>
            </a:r>
            <a:r>
              <a:rPr lang="en-US" sz="1100" b="1" spc="-30" dirty="0"/>
              <a:t> </a:t>
            </a:r>
            <a:r>
              <a:rPr lang="en-US" sz="1100" b="1" dirty="0"/>
              <a:t>minute</a:t>
            </a:r>
            <a:r>
              <a:rPr lang="en-US" sz="1100" b="1" spc="-30" dirty="0"/>
              <a:t> </a:t>
            </a:r>
            <a:r>
              <a:rPr lang="en-US" sz="1100" b="1" spc="-25" dirty="0"/>
              <a:t>app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74583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429500" y="6705600"/>
            <a:ext cx="5715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Tools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Power Bi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GitHub for repository management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841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F5BFE1D-7BB6-46BB-A115-9CCAC2F66D93}"/>
              </a:ext>
            </a:extLst>
          </p:cNvPr>
          <p:cNvSpPr/>
          <p:nvPr/>
        </p:nvSpPr>
        <p:spPr>
          <a:xfrm>
            <a:off x="7124700" y="0"/>
            <a:ext cx="6324600" cy="8077200"/>
          </a:xfrm>
          <a:prstGeom prst="rect">
            <a:avLst/>
          </a:prstGeom>
          <a:solidFill>
            <a:srgbClr val="F8CB4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B94C5A-AFC7-4225-AD77-A6081DC460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99" y="389466"/>
            <a:ext cx="2062729" cy="20627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8F9EBE-80E7-459A-832F-8E870EEB3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2667000"/>
            <a:ext cx="2062728" cy="685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64247-CD78-4648-AB8F-8B6230BC24C1}"/>
              </a:ext>
            </a:extLst>
          </p:cNvPr>
          <p:cNvSpPr txBox="1"/>
          <p:nvPr/>
        </p:nvSpPr>
        <p:spPr>
          <a:xfrm>
            <a:off x="7353300" y="3962400"/>
            <a:ext cx="5867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Montserrat" pitchFamily="2" charset="0"/>
              </a:rPr>
              <a:t>Methodology</a:t>
            </a:r>
          </a:p>
          <a:p>
            <a:endParaRPr lang="en-US" b="1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Data Cleaning (Power Query):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Removed duplicates from </a:t>
            </a:r>
            <a:r>
              <a:rPr lang="en-US" sz="1600" dirty="0" err="1">
                <a:solidFill>
                  <a:srgbClr val="000000"/>
                </a:solidFill>
                <a:latin typeface="Montserrat" pitchFamily="2" charset="0"/>
              </a:rPr>
              <a:t>blinkit_customers</a:t>
            </a: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Handled null values in delivery and feedback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Merged stock_1 and stock_2 into </a:t>
            </a:r>
            <a:r>
              <a:rPr lang="en-US" sz="1600" dirty="0" err="1">
                <a:solidFill>
                  <a:srgbClr val="000000"/>
                </a:solidFill>
                <a:latin typeface="Montserrat" pitchFamily="2" charset="0"/>
              </a:rPr>
              <a:t>inventory_new</a:t>
            </a: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Standardized column names and data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Montserrat" pitchFamily="2" charset="0"/>
              </a:rPr>
              <a:t>Visualization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Created bar, line, pie, funnel, scatter, KPI, matrix charts.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Used slicers, filters, and bookmarks for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Montserrat" pitchFamily="2" charset="0"/>
              </a:rPr>
              <a:t>Added DAX measures for metrics like ROAS, CLV, Gross 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  <a:p>
            <a:endParaRPr lang="en-US" sz="1600" dirty="0">
              <a:solidFill>
                <a:srgbClr val="000000"/>
              </a:solidFill>
              <a:latin typeface="Montserrat" pitchFamily="2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8D643D-ECA9-48D5-B13A-39CF0F4DED4E}"/>
              </a:ext>
            </a:extLst>
          </p:cNvPr>
          <p:cNvSpPr/>
          <p:nvPr/>
        </p:nvSpPr>
        <p:spPr>
          <a:xfrm>
            <a:off x="11119556" y="-214489"/>
            <a:ext cx="3192577" cy="2144889"/>
          </a:xfrm>
          <a:custGeom>
            <a:avLst/>
            <a:gdLst>
              <a:gd name="connsiteX0" fmla="*/ 248355 w 3192577"/>
              <a:gd name="connsiteY0" fmla="*/ 135467 h 2144889"/>
              <a:gd name="connsiteX1" fmla="*/ 248355 w 3192577"/>
              <a:gd name="connsiteY1" fmla="*/ 135467 h 2144889"/>
              <a:gd name="connsiteX2" fmla="*/ 33866 w 3192577"/>
              <a:gd name="connsiteY2" fmla="*/ 474133 h 2144889"/>
              <a:gd name="connsiteX3" fmla="*/ 0 w 3192577"/>
              <a:gd name="connsiteY3" fmla="*/ 632178 h 2144889"/>
              <a:gd name="connsiteX4" fmla="*/ 270933 w 3192577"/>
              <a:gd name="connsiteY4" fmla="*/ 1151467 h 2144889"/>
              <a:gd name="connsiteX5" fmla="*/ 406400 w 3192577"/>
              <a:gd name="connsiteY5" fmla="*/ 1174045 h 2144889"/>
              <a:gd name="connsiteX6" fmla="*/ 643466 w 3192577"/>
              <a:gd name="connsiteY6" fmla="*/ 1162756 h 2144889"/>
              <a:gd name="connsiteX7" fmla="*/ 801511 w 3192577"/>
              <a:gd name="connsiteY7" fmla="*/ 1128889 h 2144889"/>
              <a:gd name="connsiteX8" fmla="*/ 970844 w 3192577"/>
              <a:gd name="connsiteY8" fmla="*/ 1106311 h 2144889"/>
              <a:gd name="connsiteX9" fmla="*/ 1128888 w 3192577"/>
              <a:gd name="connsiteY9" fmla="*/ 1140178 h 2144889"/>
              <a:gd name="connsiteX10" fmla="*/ 1207911 w 3192577"/>
              <a:gd name="connsiteY10" fmla="*/ 1196622 h 2144889"/>
              <a:gd name="connsiteX11" fmla="*/ 1377244 w 3192577"/>
              <a:gd name="connsiteY11" fmla="*/ 1422400 h 2144889"/>
              <a:gd name="connsiteX12" fmla="*/ 1422400 w 3192577"/>
              <a:gd name="connsiteY12" fmla="*/ 1524000 h 2144889"/>
              <a:gd name="connsiteX13" fmla="*/ 1456266 w 3192577"/>
              <a:gd name="connsiteY13" fmla="*/ 1885245 h 2144889"/>
              <a:gd name="connsiteX14" fmla="*/ 1478844 w 3192577"/>
              <a:gd name="connsiteY14" fmla="*/ 1998133 h 2144889"/>
              <a:gd name="connsiteX15" fmla="*/ 1490133 w 3192577"/>
              <a:gd name="connsiteY15" fmla="*/ 2065867 h 2144889"/>
              <a:gd name="connsiteX16" fmla="*/ 1524000 w 3192577"/>
              <a:gd name="connsiteY16" fmla="*/ 2088445 h 2144889"/>
              <a:gd name="connsiteX17" fmla="*/ 1625600 w 3192577"/>
              <a:gd name="connsiteY17" fmla="*/ 2144889 h 2144889"/>
              <a:gd name="connsiteX18" fmla="*/ 2032000 w 3192577"/>
              <a:gd name="connsiteY18" fmla="*/ 2122311 h 2144889"/>
              <a:gd name="connsiteX19" fmla="*/ 2336800 w 3192577"/>
              <a:gd name="connsiteY19" fmla="*/ 2054578 h 2144889"/>
              <a:gd name="connsiteX20" fmla="*/ 2393244 w 3192577"/>
              <a:gd name="connsiteY20" fmla="*/ 2032000 h 2144889"/>
              <a:gd name="connsiteX21" fmla="*/ 2675466 w 3192577"/>
              <a:gd name="connsiteY21" fmla="*/ 1986845 h 2144889"/>
              <a:gd name="connsiteX22" fmla="*/ 2765777 w 3192577"/>
              <a:gd name="connsiteY22" fmla="*/ 1975556 h 2144889"/>
              <a:gd name="connsiteX23" fmla="*/ 2878666 w 3192577"/>
              <a:gd name="connsiteY23" fmla="*/ 1952978 h 2144889"/>
              <a:gd name="connsiteX24" fmla="*/ 2968977 w 3192577"/>
              <a:gd name="connsiteY24" fmla="*/ 1885245 h 2144889"/>
              <a:gd name="connsiteX25" fmla="*/ 3160888 w 3192577"/>
              <a:gd name="connsiteY25" fmla="*/ 1535289 h 2144889"/>
              <a:gd name="connsiteX26" fmla="*/ 3160888 w 3192577"/>
              <a:gd name="connsiteY26" fmla="*/ 801511 h 2144889"/>
              <a:gd name="connsiteX27" fmla="*/ 3149600 w 3192577"/>
              <a:gd name="connsiteY27" fmla="*/ 643467 h 2144889"/>
              <a:gd name="connsiteX28" fmla="*/ 3104444 w 3192577"/>
              <a:gd name="connsiteY28" fmla="*/ 553156 h 2144889"/>
              <a:gd name="connsiteX29" fmla="*/ 3036711 w 3192577"/>
              <a:gd name="connsiteY29" fmla="*/ 508000 h 2144889"/>
              <a:gd name="connsiteX30" fmla="*/ 2957688 w 3192577"/>
              <a:gd name="connsiteY30" fmla="*/ 440267 h 2144889"/>
              <a:gd name="connsiteX31" fmla="*/ 2912533 w 3192577"/>
              <a:gd name="connsiteY31" fmla="*/ 395111 h 2144889"/>
              <a:gd name="connsiteX32" fmla="*/ 2856088 w 3192577"/>
              <a:gd name="connsiteY32" fmla="*/ 372533 h 2144889"/>
              <a:gd name="connsiteX33" fmla="*/ 2810933 w 3192577"/>
              <a:gd name="connsiteY33" fmla="*/ 327378 h 2144889"/>
              <a:gd name="connsiteX34" fmla="*/ 2675466 w 3192577"/>
              <a:gd name="connsiteY34" fmla="*/ 248356 h 2144889"/>
              <a:gd name="connsiteX35" fmla="*/ 2607733 w 3192577"/>
              <a:gd name="connsiteY35" fmla="*/ 191911 h 2144889"/>
              <a:gd name="connsiteX36" fmla="*/ 2573866 w 3192577"/>
              <a:gd name="connsiteY36" fmla="*/ 180622 h 2144889"/>
              <a:gd name="connsiteX37" fmla="*/ 2212622 w 3192577"/>
              <a:gd name="connsiteY37" fmla="*/ 135467 h 2144889"/>
              <a:gd name="connsiteX38" fmla="*/ 2054577 w 3192577"/>
              <a:gd name="connsiteY38" fmla="*/ 79022 h 2144889"/>
              <a:gd name="connsiteX39" fmla="*/ 2020711 w 3192577"/>
              <a:gd name="connsiteY39" fmla="*/ 67733 h 2144889"/>
              <a:gd name="connsiteX40" fmla="*/ 1591733 w 3192577"/>
              <a:gd name="connsiteY40" fmla="*/ 56445 h 2144889"/>
              <a:gd name="connsiteX41" fmla="*/ 1422400 w 3192577"/>
              <a:gd name="connsiteY41" fmla="*/ 33867 h 2144889"/>
              <a:gd name="connsiteX42" fmla="*/ 1275644 w 3192577"/>
              <a:gd name="connsiteY42" fmla="*/ 22578 h 2144889"/>
              <a:gd name="connsiteX43" fmla="*/ 1185333 w 3192577"/>
              <a:gd name="connsiteY43" fmla="*/ 0 h 2144889"/>
              <a:gd name="connsiteX44" fmla="*/ 801511 w 3192577"/>
              <a:gd name="connsiteY44" fmla="*/ 11289 h 2144889"/>
              <a:gd name="connsiteX45" fmla="*/ 587022 w 3192577"/>
              <a:gd name="connsiteY45" fmla="*/ 45156 h 2144889"/>
              <a:gd name="connsiteX46" fmla="*/ 530577 w 3192577"/>
              <a:gd name="connsiteY46" fmla="*/ 90311 h 2144889"/>
              <a:gd name="connsiteX47" fmla="*/ 248355 w 3192577"/>
              <a:gd name="connsiteY47" fmla="*/ 135467 h 2144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92577" h="2144889">
                <a:moveTo>
                  <a:pt x="248355" y="135467"/>
                </a:moveTo>
                <a:lnTo>
                  <a:pt x="248355" y="135467"/>
                </a:lnTo>
                <a:cubicBezTo>
                  <a:pt x="156082" y="258498"/>
                  <a:pt x="85083" y="330724"/>
                  <a:pt x="33866" y="474133"/>
                </a:cubicBezTo>
                <a:cubicBezTo>
                  <a:pt x="15745" y="524872"/>
                  <a:pt x="11289" y="579496"/>
                  <a:pt x="0" y="632178"/>
                </a:cubicBezTo>
                <a:cubicBezTo>
                  <a:pt x="96053" y="972732"/>
                  <a:pt x="5664" y="1055971"/>
                  <a:pt x="270933" y="1151467"/>
                </a:cubicBezTo>
                <a:cubicBezTo>
                  <a:pt x="314005" y="1166973"/>
                  <a:pt x="361244" y="1166519"/>
                  <a:pt x="406400" y="1174045"/>
                </a:cubicBezTo>
                <a:cubicBezTo>
                  <a:pt x="485422" y="1170282"/>
                  <a:pt x="564866" y="1171739"/>
                  <a:pt x="643466" y="1162756"/>
                </a:cubicBezTo>
                <a:cubicBezTo>
                  <a:pt x="696995" y="1156638"/>
                  <a:pt x="748417" y="1138043"/>
                  <a:pt x="801511" y="1128889"/>
                </a:cubicBezTo>
                <a:cubicBezTo>
                  <a:pt x="857627" y="1119214"/>
                  <a:pt x="914400" y="1113837"/>
                  <a:pt x="970844" y="1106311"/>
                </a:cubicBezTo>
                <a:cubicBezTo>
                  <a:pt x="1023525" y="1117600"/>
                  <a:pt x="1078540" y="1120998"/>
                  <a:pt x="1128888" y="1140178"/>
                </a:cubicBezTo>
                <a:cubicBezTo>
                  <a:pt x="1159138" y="1151702"/>
                  <a:pt x="1183043" y="1175899"/>
                  <a:pt x="1207911" y="1196622"/>
                </a:cubicBezTo>
                <a:cubicBezTo>
                  <a:pt x="1273531" y="1251306"/>
                  <a:pt x="1348495" y="1357715"/>
                  <a:pt x="1377244" y="1422400"/>
                </a:cubicBezTo>
                <a:lnTo>
                  <a:pt x="1422400" y="1524000"/>
                </a:lnTo>
                <a:cubicBezTo>
                  <a:pt x="1474727" y="1811808"/>
                  <a:pt x="1413644" y="1444824"/>
                  <a:pt x="1456266" y="1885245"/>
                </a:cubicBezTo>
                <a:cubicBezTo>
                  <a:pt x="1459962" y="1923441"/>
                  <a:pt x="1471772" y="1960416"/>
                  <a:pt x="1478844" y="1998133"/>
                </a:cubicBezTo>
                <a:cubicBezTo>
                  <a:pt x="1483062" y="2020630"/>
                  <a:pt x="1479897" y="2045394"/>
                  <a:pt x="1490133" y="2065867"/>
                </a:cubicBezTo>
                <a:cubicBezTo>
                  <a:pt x="1496201" y="2078002"/>
                  <a:pt x="1512281" y="2081609"/>
                  <a:pt x="1524000" y="2088445"/>
                </a:cubicBezTo>
                <a:cubicBezTo>
                  <a:pt x="1557465" y="2107966"/>
                  <a:pt x="1591733" y="2126074"/>
                  <a:pt x="1625600" y="2144889"/>
                </a:cubicBezTo>
                <a:cubicBezTo>
                  <a:pt x="1761067" y="2137363"/>
                  <a:pt x="1896972" y="2135549"/>
                  <a:pt x="2032000" y="2122311"/>
                </a:cubicBezTo>
                <a:cubicBezTo>
                  <a:pt x="2081960" y="2117413"/>
                  <a:pt x="2278923" y="2071601"/>
                  <a:pt x="2336800" y="2054578"/>
                </a:cubicBezTo>
                <a:cubicBezTo>
                  <a:pt x="2356241" y="2048860"/>
                  <a:pt x="2373373" y="2035974"/>
                  <a:pt x="2393244" y="2032000"/>
                </a:cubicBezTo>
                <a:cubicBezTo>
                  <a:pt x="2486664" y="2013316"/>
                  <a:pt x="2580931" y="1998662"/>
                  <a:pt x="2675466" y="1986845"/>
                </a:cubicBezTo>
                <a:cubicBezTo>
                  <a:pt x="2705570" y="1983082"/>
                  <a:pt x="2735852" y="1980544"/>
                  <a:pt x="2765777" y="1975556"/>
                </a:cubicBezTo>
                <a:cubicBezTo>
                  <a:pt x="2803630" y="1969247"/>
                  <a:pt x="2841036" y="1960504"/>
                  <a:pt x="2878666" y="1952978"/>
                </a:cubicBezTo>
                <a:cubicBezTo>
                  <a:pt x="2908770" y="1930400"/>
                  <a:pt x="2945786" y="1914878"/>
                  <a:pt x="2968977" y="1885245"/>
                </a:cubicBezTo>
                <a:cubicBezTo>
                  <a:pt x="3028273" y="1809478"/>
                  <a:pt x="3114906" y="1627252"/>
                  <a:pt x="3160888" y="1535289"/>
                </a:cubicBezTo>
                <a:cubicBezTo>
                  <a:pt x="3215457" y="1207877"/>
                  <a:pt x="3188766" y="1424127"/>
                  <a:pt x="3160888" y="801511"/>
                </a:cubicBezTo>
                <a:cubicBezTo>
                  <a:pt x="3158526" y="748748"/>
                  <a:pt x="3157837" y="695636"/>
                  <a:pt x="3149600" y="643467"/>
                </a:cubicBezTo>
                <a:cubicBezTo>
                  <a:pt x="3147162" y="628024"/>
                  <a:pt x="3121405" y="567997"/>
                  <a:pt x="3104444" y="553156"/>
                </a:cubicBezTo>
                <a:cubicBezTo>
                  <a:pt x="3084023" y="535287"/>
                  <a:pt x="3058219" y="524545"/>
                  <a:pt x="3036711" y="508000"/>
                </a:cubicBezTo>
                <a:cubicBezTo>
                  <a:pt x="3009213" y="486847"/>
                  <a:pt x="2983359" y="463604"/>
                  <a:pt x="2957688" y="440267"/>
                </a:cubicBezTo>
                <a:cubicBezTo>
                  <a:pt x="2941937" y="425948"/>
                  <a:pt x="2930244" y="406919"/>
                  <a:pt x="2912533" y="395111"/>
                </a:cubicBezTo>
                <a:cubicBezTo>
                  <a:pt x="2895672" y="383870"/>
                  <a:pt x="2874903" y="380059"/>
                  <a:pt x="2856088" y="372533"/>
                </a:cubicBezTo>
                <a:cubicBezTo>
                  <a:pt x="2841036" y="357481"/>
                  <a:pt x="2828474" y="339437"/>
                  <a:pt x="2810933" y="327378"/>
                </a:cubicBezTo>
                <a:cubicBezTo>
                  <a:pt x="2767855" y="297762"/>
                  <a:pt x="2712431" y="285322"/>
                  <a:pt x="2675466" y="248356"/>
                </a:cubicBezTo>
                <a:cubicBezTo>
                  <a:pt x="2650499" y="223388"/>
                  <a:pt x="2639168" y="207628"/>
                  <a:pt x="2607733" y="191911"/>
                </a:cubicBezTo>
                <a:cubicBezTo>
                  <a:pt x="2597090" y="186589"/>
                  <a:pt x="2585155" y="184385"/>
                  <a:pt x="2573866" y="180622"/>
                </a:cubicBezTo>
                <a:cubicBezTo>
                  <a:pt x="2458819" y="65575"/>
                  <a:pt x="2583116" y="174467"/>
                  <a:pt x="2212622" y="135467"/>
                </a:cubicBezTo>
                <a:cubicBezTo>
                  <a:pt x="2179333" y="131963"/>
                  <a:pt x="2094478" y="93985"/>
                  <a:pt x="2054577" y="79022"/>
                </a:cubicBezTo>
                <a:cubicBezTo>
                  <a:pt x="2043435" y="74844"/>
                  <a:pt x="2032596" y="68313"/>
                  <a:pt x="2020711" y="67733"/>
                </a:cubicBezTo>
                <a:cubicBezTo>
                  <a:pt x="1877839" y="60764"/>
                  <a:pt x="1734726" y="60208"/>
                  <a:pt x="1591733" y="56445"/>
                </a:cubicBezTo>
                <a:cubicBezTo>
                  <a:pt x="1535289" y="48919"/>
                  <a:pt x="1479020" y="39933"/>
                  <a:pt x="1422400" y="33867"/>
                </a:cubicBezTo>
                <a:cubicBezTo>
                  <a:pt x="1373616" y="28640"/>
                  <a:pt x="1324214" y="29517"/>
                  <a:pt x="1275644" y="22578"/>
                </a:cubicBezTo>
                <a:cubicBezTo>
                  <a:pt x="1244926" y="18190"/>
                  <a:pt x="1215437" y="7526"/>
                  <a:pt x="1185333" y="0"/>
                </a:cubicBezTo>
                <a:cubicBezTo>
                  <a:pt x="1057392" y="3763"/>
                  <a:pt x="929277" y="3623"/>
                  <a:pt x="801511" y="11289"/>
                </a:cubicBezTo>
                <a:cubicBezTo>
                  <a:pt x="654840" y="20089"/>
                  <a:pt x="669476" y="17670"/>
                  <a:pt x="587022" y="45156"/>
                </a:cubicBezTo>
                <a:cubicBezTo>
                  <a:pt x="568207" y="60208"/>
                  <a:pt x="554321" y="86217"/>
                  <a:pt x="530577" y="90311"/>
                </a:cubicBezTo>
                <a:cubicBezTo>
                  <a:pt x="441502" y="105669"/>
                  <a:pt x="295392" y="127941"/>
                  <a:pt x="248355" y="135467"/>
                </a:cubicBez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1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53187" y="314808"/>
            <a:ext cx="885825" cy="1524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Power</a:t>
            </a:r>
            <a:r>
              <a:rPr sz="900" spc="-30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/>
                <a:cs typeface="Segoe UI"/>
              </a:rPr>
              <a:t>BI</a:t>
            </a:r>
            <a:r>
              <a:rPr sz="900" spc="-25" dirty="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Segoe UI"/>
                <a:cs typeface="Segoe UI"/>
              </a:rPr>
              <a:t>Desktop</a:t>
            </a:r>
            <a:endParaRPr sz="900">
              <a:latin typeface="Segoe UI"/>
              <a:cs typeface="Segoe U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406" y="391008"/>
            <a:ext cx="1952624" cy="73818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0599" y="693683"/>
            <a:ext cx="1447164" cy="1031996"/>
          </a:xfrm>
          <a:prstGeom prst="rect">
            <a:avLst/>
          </a:prstGeom>
        </p:spPr>
        <p:txBody>
          <a:bodyPr vert="horz" wrap="square" lIns="0" tIns="29857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660"/>
              </a:spcBef>
            </a:pPr>
            <a:r>
              <a:rPr spc="-10" dirty="0"/>
              <a:t>blink</a:t>
            </a:r>
            <a:r>
              <a:rPr spc="-10" dirty="0">
                <a:solidFill>
                  <a:srgbClr val="138625"/>
                </a:solidFill>
              </a:rPr>
              <a:t>it</a:t>
            </a:r>
          </a:p>
          <a:p>
            <a:pPr marL="57150">
              <a:lnSpc>
                <a:spcPct val="100000"/>
              </a:lnSpc>
              <a:spcBef>
                <a:spcPts val="155"/>
              </a:spcBef>
            </a:pPr>
            <a:r>
              <a:rPr sz="1000" dirty="0"/>
              <a:t>India's</a:t>
            </a:r>
            <a:r>
              <a:rPr sz="1000" spc="-30" dirty="0"/>
              <a:t> </a:t>
            </a:r>
            <a:r>
              <a:rPr sz="1000" dirty="0"/>
              <a:t>last</a:t>
            </a:r>
            <a:r>
              <a:rPr sz="1000" spc="-30" dirty="0"/>
              <a:t> </a:t>
            </a:r>
            <a:r>
              <a:rPr sz="1000" dirty="0"/>
              <a:t>minute</a:t>
            </a:r>
            <a:r>
              <a:rPr sz="1000" spc="-30" dirty="0"/>
              <a:t> </a:t>
            </a:r>
            <a:r>
              <a:rPr sz="1000" spc="-25" dirty="0"/>
              <a:t>app</a:t>
            </a:r>
            <a:endParaRPr sz="1000" dirty="0"/>
          </a:p>
        </p:txBody>
      </p:sp>
      <p:grpSp>
        <p:nvGrpSpPr>
          <p:cNvPr id="10" name="object 83">
            <a:extLst>
              <a:ext uri="{FF2B5EF4-FFF2-40B4-BE49-F238E27FC236}">
                <a16:creationId xmlns:a16="http://schemas.microsoft.com/office/drawing/2014/main" id="{C233A3B6-613C-4D22-B688-69199CFCA1D5}"/>
              </a:ext>
            </a:extLst>
          </p:cNvPr>
          <p:cNvGrpSpPr/>
          <p:nvPr/>
        </p:nvGrpSpPr>
        <p:grpSpPr>
          <a:xfrm>
            <a:off x="2600684" y="399475"/>
            <a:ext cx="5267687" cy="1200726"/>
            <a:chOff x="8181975" y="561975"/>
            <a:chExt cx="5372100" cy="2667000"/>
          </a:xfrm>
        </p:grpSpPr>
        <p:pic>
          <p:nvPicPr>
            <p:cNvPr id="11" name="object 84">
              <a:extLst>
                <a:ext uri="{FF2B5EF4-FFF2-40B4-BE49-F238E27FC236}">
                  <a16:creationId xmlns:a16="http://schemas.microsoft.com/office/drawing/2014/main" id="{32258ABF-1827-4DC7-BF63-56F508B3F45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1975" y="561975"/>
              <a:ext cx="5372099" cy="2666999"/>
            </a:xfrm>
            <a:prstGeom prst="rect">
              <a:avLst/>
            </a:prstGeom>
          </p:spPr>
        </p:pic>
        <p:sp>
          <p:nvSpPr>
            <p:cNvPr id="12" name="object 85">
              <a:extLst>
                <a:ext uri="{FF2B5EF4-FFF2-40B4-BE49-F238E27FC236}">
                  <a16:creationId xmlns:a16="http://schemas.microsoft.com/office/drawing/2014/main" id="{234CCC55-747B-47D2-ACA1-D0F99023165D}"/>
                </a:ext>
              </a:extLst>
            </p:cNvPr>
            <p:cNvSpPr/>
            <p:nvPr/>
          </p:nvSpPr>
          <p:spPr>
            <a:xfrm>
              <a:off x="8372474" y="714374"/>
              <a:ext cx="5010150" cy="2333625"/>
            </a:xfrm>
            <a:custGeom>
              <a:avLst/>
              <a:gdLst/>
              <a:ahLst/>
              <a:cxnLst/>
              <a:rect l="l" t="t" r="r" b="b"/>
              <a:pathLst>
                <a:path w="5010150" h="2333625">
                  <a:moveTo>
                    <a:pt x="501014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5010149" y="0"/>
                  </a:lnTo>
                  <a:lnTo>
                    <a:pt x="5010149" y="2333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EC8DF1C-2F4E-444A-A86B-1C22829A12F9}"/>
              </a:ext>
            </a:extLst>
          </p:cNvPr>
          <p:cNvSpPr txBox="1"/>
          <p:nvPr/>
        </p:nvSpPr>
        <p:spPr>
          <a:xfrm>
            <a:off x="2793534" y="657138"/>
            <a:ext cx="478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Question 1</a:t>
            </a:r>
            <a:r>
              <a:rPr lang="en-IN" dirty="0"/>
              <a:t> : </a:t>
            </a:r>
            <a:r>
              <a:rPr lang="en-US" dirty="0"/>
              <a:t>How can you import data from all 11 tables into Power BI?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BE776-837B-4A3A-A732-1F3AC8219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6749" y="1905000"/>
            <a:ext cx="2797342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D5D4E6-B7BB-4178-B348-6D6507B9B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3187" y="1804488"/>
            <a:ext cx="2305372" cy="1857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C5A3EF-462F-4CD3-84D8-2BEFE4096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6180" y="1442426"/>
            <a:ext cx="4231536" cy="2581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2EB44D-07BE-4AD5-A9B3-ABCC386D43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0" y="4160375"/>
            <a:ext cx="6717858" cy="177788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8488EC8-5735-4D2C-8B51-3B7D223F625E}"/>
              </a:ext>
            </a:extLst>
          </p:cNvPr>
          <p:cNvSpPr/>
          <p:nvPr/>
        </p:nvSpPr>
        <p:spPr>
          <a:xfrm>
            <a:off x="3771900" y="2209800"/>
            <a:ext cx="533400" cy="10668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39EEB9-188F-4AC4-A3B9-56C6BC0BEB9C}"/>
              </a:ext>
            </a:extLst>
          </p:cNvPr>
          <p:cNvSpPr/>
          <p:nvPr/>
        </p:nvSpPr>
        <p:spPr>
          <a:xfrm>
            <a:off x="6439646" y="2895600"/>
            <a:ext cx="1260606" cy="38100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2FB68-1864-4E9D-9952-A3FEEF5CC123}"/>
              </a:ext>
            </a:extLst>
          </p:cNvPr>
          <p:cNvSpPr/>
          <p:nvPr/>
        </p:nvSpPr>
        <p:spPr>
          <a:xfrm>
            <a:off x="8792684" y="1649590"/>
            <a:ext cx="4255032" cy="1779410"/>
          </a:xfrm>
          <a:prstGeom prst="rect">
            <a:avLst/>
          </a:prstGeom>
          <a:noFill/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CE3E46-552D-4ED2-8F14-508417426C70}"/>
              </a:ext>
            </a:extLst>
          </p:cNvPr>
          <p:cNvSpPr/>
          <p:nvPr/>
        </p:nvSpPr>
        <p:spPr>
          <a:xfrm>
            <a:off x="11544300" y="3693440"/>
            <a:ext cx="717668" cy="268960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57A23B-A947-402B-B333-2ABE7C0025B1}"/>
              </a:ext>
            </a:extLst>
          </p:cNvPr>
          <p:cNvSpPr/>
          <p:nvPr/>
        </p:nvSpPr>
        <p:spPr>
          <a:xfrm>
            <a:off x="7200899" y="5562600"/>
            <a:ext cx="638105" cy="27417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B26095F-79BA-4A1F-974C-3DFEB9E60D6A}"/>
              </a:ext>
            </a:extLst>
          </p:cNvPr>
          <p:cNvSpPr/>
          <p:nvPr/>
        </p:nvSpPr>
        <p:spPr>
          <a:xfrm>
            <a:off x="5829300" y="2590800"/>
            <a:ext cx="552725" cy="30480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2B9A7A8-BC97-4270-8411-E8BC8A1A639D}"/>
              </a:ext>
            </a:extLst>
          </p:cNvPr>
          <p:cNvSpPr/>
          <p:nvPr/>
        </p:nvSpPr>
        <p:spPr>
          <a:xfrm>
            <a:off x="8041732" y="2550440"/>
            <a:ext cx="552725" cy="345160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Curved Left 18">
            <a:extLst>
              <a:ext uri="{FF2B5EF4-FFF2-40B4-BE49-F238E27FC236}">
                <a16:creationId xmlns:a16="http://schemas.microsoft.com/office/drawing/2014/main" id="{5BA19B92-F284-42BB-8770-C0FE03A3DBC7}"/>
              </a:ext>
            </a:extLst>
          </p:cNvPr>
          <p:cNvSpPr/>
          <p:nvPr/>
        </p:nvSpPr>
        <p:spPr>
          <a:xfrm rot="2513820">
            <a:off x="9925928" y="4272476"/>
            <a:ext cx="685800" cy="914400"/>
          </a:xfrm>
          <a:prstGeom prst="curved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5E7AA3-A34C-40F4-9962-93CD2EC44DE9}"/>
              </a:ext>
            </a:extLst>
          </p:cNvPr>
          <p:cNvSpPr txBox="1"/>
          <p:nvPr/>
        </p:nvSpPr>
        <p:spPr>
          <a:xfrm>
            <a:off x="2902440" y="6222296"/>
            <a:ext cx="70744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1️⃣ </a:t>
            </a:r>
            <a:r>
              <a:rPr lang="en-US" sz="1600" b="1" dirty="0"/>
              <a:t>Open Power BI Desktop</a:t>
            </a:r>
            <a:br>
              <a:rPr lang="en-US" sz="1600" dirty="0"/>
            </a:br>
            <a:r>
              <a:rPr lang="en-US" sz="1600" dirty="0"/>
              <a:t>2️⃣ Click </a:t>
            </a:r>
            <a:r>
              <a:rPr lang="en-US" sz="1600" b="1" dirty="0"/>
              <a:t>Home &gt; Get Data</a:t>
            </a:r>
            <a:br>
              <a:rPr lang="en-US" sz="1600" dirty="0"/>
            </a:br>
            <a:r>
              <a:rPr lang="en-US" sz="1600" dirty="0"/>
              <a:t>3️⃣ Choose your data source (Excel, SQL Server, </a:t>
            </a:r>
            <a:r>
              <a:rPr lang="en-US" sz="1600" b="1" dirty="0"/>
              <a:t>CSV</a:t>
            </a:r>
            <a:r>
              <a:rPr lang="en-US" sz="1600" dirty="0"/>
              <a:t>, etc.)</a:t>
            </a:r>
            <a:br>
              <a:rPr lang="en-US" sz="1600" dirty="0"/>
            </a:br>
            <a:r>
              <a:rPr lang="en-US" sz="1600" dirty="0"/>
              <a:t>4️⃣ In the Navigator pane, </a:t>
            </a:r>
            <a:r>
              <a:rPr lang="en-US" sz="1600" b="1" dirty="0"/>
              <a:t>select all 11 tables</a:t>
            </a:r>
            <a:r>
              <a:rPr lang="en-US" sz="1600" dirty="0"/>
              <a:t> you want to load.</a:t>
            </a:r>
          </a:p>
          <a:p>
            <a:r>
              <a:rPr lang="en-IN" sz="1600" dirty="0"/>
              <a:t>5️⃣ Click </a:t>
            </a:r>
            <a:r>
              <a:rPr lang="en-IN" sz="1600" b="1" dirty="0"/>
              <a:t>Load</a:t>
            </a:r>
            <a:r>
              <a:rPr lang="en-US" sz="1600" b="1" dirty="0"/>
              <a:t>.</a:t>
            </a:r>
            <a:endParaRPr lang="en-IN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1053</TotalTime>
  <Words>4951</Words>
  <Application>Microsoft Office PowerPoint</Application>
  <PresentationFormat>Custom</PresentationFormat>
  <Paragraphs>549</Paragraphs>
  <Slides>53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Montserrat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blinkit India's last minute app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India's last minute app</dc:title>
  <cp:lastModifiedBy>Promit Sur</cp:lastModifiedBy>
  <cp:revision>85</cp:revision>
  <dcterms:created xsi:type="dcterms:W3CDTF">2025-07-05T19:02:11Z</dcterms:created>
  <dcterms:modified xsi:type="dcterms:W3CDTF">2025-07-11T17:35:17Z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2025-07-06T00:00:00Z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2025-07-06T00:00:00Z</vt:filetime>
  </property>
</Properties>
</file>