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4" r:id="rId9"/>
    <p:sldId id="265" r:id="rId10"/>
    <p:sldId id="266" r:id="rId11"/>
    <p:sldId id="263" r:id="rId12"/>
    <p:sldId id="267" r:id="rId13"/>
    <p:sldId id="271" r:id="rId14"/>
    <p:sldId id="272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8" r:id="rId23"/>
    <p:sldId id="277" r:id="rId24"/>
    <p:sldId id="279" r:id="rId2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ส่วนเริ่มต้น" id="{558FFD21-E973-43F3-B3E0-242F56FEFF59}">
          <p14:sldIdLst>
            <p14:sldId id="256"/>
            <p14:sldId id="260"/>
            <p14:sldId id="257"/>
            <p14:sldId id="258"/>
            <p14:sldId id="259"/>
            <p14:sldId id="262"/>
            <p14:sldId id="261"/>
            <p14:sldId id="264"/>
            <p14:sldId id="265"/>
            <p14:sldId id="266"/>
            <p14:sldId id="263"/>
            <p14:sldId id="267"/>
            <p14:sldId id="271"/>
            <p14:sldId id="272"/>
            <p14:sldId id="268"/>
            <p14:sldId id="269"/>
            <p14:sldId id="270"/>
            <p14:sldId id="273"/>
            <p14:sldId id="274"/>
            <p14:sldId id="275"/>
            <p14:sldId id="276"/>
            <p14:sldId id="278"/>
            <p14:sldId id="277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601-42FF-4F10-B3FC-9D4B2BA879A1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F3EF3-9487-45A1-8DFA-D3EA09BCD56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601-42FF-4F10-B3FC-9D4B2BA879A1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3EF3-9487-45A1-8DFA-D3EA09BCD56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601-42FF-4F10-B3FC-9D4B2BA879A1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3EF3-9487-45A1-8DFA-D3EA09BCD56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601-42FF-4F10-B3FC-9D4B2BA879A1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3EF3-9487-45A1-8DFA-D3EA09BCD56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601-42FF-4F10-B3FC-9D4B2BA879A1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3EF3-9487-45A1-8DFA-D3EA09BCD56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601-42FF-4F10-B3FC-9D4B2BA879A1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3EF3-9487-45A1-8DFA-D3EA09BCD56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601-42FF-4F10-B3FC-9D4B2BA879A1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3EF3-9487-45A1-8DFA-D3EA09BCD56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601-42FF-4F10-B3FC-9D4B2BA879A1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3EF3-9487-45A1-8DFA-D3EA09BCD56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601-42FF-4F10-B3FC-9D4B2BA879A1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3EF3-9487-45A1-8DFA-D3EA09BCD56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601-42FF-4F10-B3FC-9D4B2BA879A1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3EF3-9487-45A1-8DFA-D3EA09BCD56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601-42FF-4F10-B3FC-9D4B2BA879A1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3EF3-9487-45A1-8DFA-D3EA09BCD56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D697601-42FF-4F10-B3FC-9D4B2BA879A1}" type="datetimeFigureOut">
              <a:rPr lang="th-TH" smtClean="0"/>
              <a:t>15/11/59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B6F3EF3-9487-45A1-8DFA-D3EA09BCD56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4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สี่เหลี่ยมผืนผ้า 37"/>
          <p:cNvSpPr/>
          <p:nvPr/>
        </p:nvSpPr>
        <p:spPr>
          <a:xfrm>
            <a:off x="899592" y="2996952"/>
            <a:ext cx="75191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000" b="1" spc="150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Boolean Map based Saliency</a:t>
            </a:r>
            <a:endParaRPr lang="th-TH" sz="4000" b="1" spc="150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93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0"/>
            <a:ext cx="3748705" cy="685800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75" y="0"/>
            <a:ext cx="4272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488688" y="2996952"/>
            <a:ext cx="83409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000" b="1" spc="150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Saliency-based Visual Attention</a:t>
            </a:r>
            <a:endParaRPr lang="th-TH" sz="4000" b="1" spc="150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253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0648"/>
            <a:ext cx="7418271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404664"/>
            <a:ext cx="4824535" cy="4121129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3707903" y="1787043"/>
            <a:ext cx="4824535" cy="1065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63" y="2852936"/>
            <a:ext cx="1224136" cy="299788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26" y="3507132"/>
            <a:ext cx="2058811" cy="3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96752"/>
            <a:ext cx="5568281" cy="4756439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2399487" y="2829542"/>
            <a:ext cx="4404761" cy="38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29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32" y="2944244"/>
            <a:ext cx="1840650" cy="365609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32" y="3775700"/>
            <a:ext cx="1920213" cy="360040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91" y="4593773"/>
            <a:ext cx="1864493" cy="360040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39" y="5396762"/>
            <a:ext cx="3298435" cy="326219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350016"/>
            <a:ext cx="4824535" cy="4121129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/>
        </p:nvSpPr>
        <p:spPr>
          <a:xfrm>
            <a:off x="4211960" y="2780928"/>
            <a:ext cx="1224136" cy="840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49" y="692696"/>
            <a:ext cx="4123817" cy="840668"/>
          </a:xfrm>
          <a:prstGeom prst="rect">
            <a:avLst/>
          </a:prstGeom>
        </p:spPr>
      </p:pic>
      <p:sp>
        <p:nvSpPr>
          <p:cNvPr id="11" name="ลูกศรขวา 10"/>
          <p:cNvSpPr/>
          <p:nvPr/>
        </p:nvSpPr>
        <p:spPr>
          <a:xfrm rot="16200000" flipH="1">
            <a:off x="1894278" y="2063156"/>
            <a:ext cx="947818" cy="367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692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401598"/>
            <a:ext cx="4824535" cy="4121129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5436096" y="3092388"/>
            <a:ext cx="1440160" cy="552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832109"/>
            <a:ext cx="2016224" cy="3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138949"/>
            <a:ext cx="2880320" cy="333951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401598"/>
            <a:ext cx="4824535" cy="4121129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7092280" y="3020380"/>
            <a:ext cx="1440160" cy="696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74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68111"/>
            <a:ext cx="4824535" cy="4121129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2627784" y="3717032"/>
            <a:ext cx="4104456" cy="276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34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94063"/>
            <a:ext cx="6744982" cy="349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28800"/>
            <a:ext cx="5688632" cy="345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9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7" y="2963813"/>
            <a:ext cx="2095500" cy="542925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1" y="1739573"/>
            <a:ext cx="3609975" cy="542925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3" y="4256952"/>
            <a:ext cx="3867150" cy="714375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7" y="1468111"/>
            <a:ext cx="4824535" cy="4121129"/>
          </a:xfrm>
          <a:prstGeom prst="rect">
            <a:avLst/>
          </a:prstGeom>
        </p:spPr>
      </p:pic>
      <p:sp>
        <p:nvSpPr>
          <p:cNvPr id="10" name="สี่เหลี่ยมผืนผ้า 9"/>
          <p:cNvSpPr/>
          <p:nvPr/>
        </p:nvSpPr>
        <p:spPr>
          <a:xfrm>
            <a:off x="4427984" y="3933056"/>
            <a:ext cx="4104456" cy="276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55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252450"/>
            <a:ext cx="2762250" cy="55245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7" y="1468111"/>
            <a:ext cx="4824535" cy="4121129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5508104" y="4304810"/>
            <a:ext cx="1728192" cy="276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60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351" y="1246634"/>
            <a:ext cx="5507953" cy="441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68111"/>
            <a:ext cx="4824535" cy="4121129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3347863" y="4581128"/>
            <a:ext cx="273630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37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00" y="692696"/>
            <a:ext cx="34671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03" y="1243047"/>
            <a:ext cx="7065284" cy="1512026"/>
          </a:xfrm>
          <a:prstGeom prst="rect">
            <a:avLst/>
          </a:prstGeom>
        </p:spPr>
      </p:pic>
      <p:sp>
        <p:nvSpPr>
          <p:cNvPr id="9" name="ลูกศรขวา 8"/>
          <p:cNvSpPr/>
          <p:nvPr/>
        </p:nvSpPr>
        <p:spPr>
          <a:xfrm rot="7749818">
            <a:off x="3800658" y="2855505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921337" y="3654605"/>
            <a:ext cx="44922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Eye fixation</a:t>
            </a:r>
            <a:endParaRPr lang="th-TH" sz="32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2" name="ลูกศรขวา 11"/>
          <p:cNvSpPr/>
          <p:nvPr/>
        </p:nvSpPr>
        <p:spPr>
          <a:xfrm rot="6574849">
            <a:off x="5737203" y="3303080"/>
            <a:ext cx="20404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4167725" y="4656893"/>
            <a:ext cx="384791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Salient object detection</a:t>
            </a:r>
            <a:endParaRPr lang="th-TH" sz="32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07" y="1192909"/>
            <a:ext cx="8532440" cy="2123596"/>
          </a:xfrm>
          <a:prstGeom prst="rect">
            <a:avLst/>
          </a:prstGeom>
        </p:spPr>
      </p:pic>
      <p:sp>
        <p:nvSpPr>
          <p:cNvPr id="5" name="ลูกศรขวา 4"/>
          <p:cNvSpPr/>
          <p:nvPr/>
        </p:nvSpPr>
        <p:spPr>
          <a:xfrm rot="16200000">
            <a:off x="2762854" y="942070"/>
            <a:ext cx="328260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80839" y="306395"/>
            <a:ext cx="449228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B</a:t>
            </a:r>
            <a:endParaRPr lang="th-TH" sz="32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ลูกศรขวา 6"/>
          <p:cNvSpPr/>
          <p:nvPr/>
        </p:nvSpPr>
        <p:spPr>
          <a:xfrm rot="16200000">
            <a:off x="4355096" y="952355"/>
            <a:ext cx="328260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2273081" y="316680"/>
            <a:ext cx="449228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A</a:t>
            </a:r>
            <a:r>
              <a:rPr lang="th-TH" sz="2400" b="1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sz="2400" b="1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B</a:t>
            </a:r>
            <a:r>
              <a:rPr lang="th-TH" sz="2400" b="1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)</a:t>
            </a:r>
            <a:endParaRPr lang="th-TH" sz="32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รูปภาพ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14" y="5376501"/>
            <a:ext cx="2231134" cy="713510"/>
          </a:xfrm>
          <a:prstGeom prst="rect">
            <a:avLst/>
          </a:prstGeom>
        </p:spPr>
      </p:pic>
      <p:pic>
        <p:nvPicPr>
          <p:cNvPr id="12" name="รูปภาพ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86" y="4249541"/>
            <a:ext cx="2036798" cy="648072"/>
          </a:xfrm>
          <a:prstGeom prst="rect">
            <a:avLst/>
          </a:prstGeom>
        </p:spPr>
      </p:pic>
      <p:sp>
        <p:nvSpPr>
          <p:cNvPr id="13" name="ลูกศรขวา 12"/>
          <p:cNvSpPr/>
          <p:nvPr/>
        </p:nvSpPr>
        <p:spPr>
          <a:xfrm rot="16200000">
            <a:off x="840857" y="986394"/>
            <a:ext cx="328260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-972616" y="304420"/>
            <a:ext cx="449228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I </a:t>
            </a:r>
            <a:r>
              <a:rPr lang="th-TH" sz="2400" b="1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sz="2400" b="1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Resize w = </a:t>
            </a:r>
            <a:r>
              <a:rPr lang="th-TH" sz="2400" b="1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600)</a:t>
            </a:r>
            <a:endParaRPr lang="th-TH" sz="32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ลูกศรขวา 14"/>
          <p:cNvSpPr/>
          <p:nvPr/>
        </p:nvSpPr>
        <p:spPr>
          <a:xfrm rot="16200000">
            <a:off x="6245562" y="986395"/>
            <a:ext cx="328260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สี่เหลี่ยมผืนผ้า 15"/>
              <p:cNvSpPr/>
              <p:nvPr/>
            </p:nvSpPr>
            <p:spPr>
              <a:xfrm>
                <a:off x="4159442" y="316680"/>
                <a:ext cx="4492289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spc="50" smtClean="0">
                              <a:ln w="11430"/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1" i="0" spc="50" smtClean="0">
                              <a:ln w="11430"/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𝐀</m:t>
                          </m:r>
                        </m:e>
                      </m:acc>
                    </m:oMath>
                  </m:oMathPara>
                </a14:m>
                <a:endParaRPr lang="th-TH" sz="3200" b="1" spc="50" dirty="0">
                  <a:ln w="11430"/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" name="สี่เหลี่ยมผืนผ้า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442" y="316680"/>
                <a:ext cx="4492289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รูปภาพ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0853">
            <a:off x="4217148" y="3550184"/>
            <a:ext cx="4411468" cy="30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9871"/>
            <a:ext cx="9144000" cy="195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03096"/>
            <a:ext cx="8100392" cy="12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8" y="4077072"/>
            <a:ext cx="8280920" cy="2314953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8100392" cy="343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348880"/>
            <a:ext cx="5616624" cy="223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15" y="2156195"/>
            <a:ext cx="5243513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108</TotalTime>
  <Words>27</Words>
  <Application>Microsoft Office PowerPoint</Application>
  <PresentationFormat>นำเสนอทางหน้าจอ (4:3)</PresentationFormat>
  <Paragraphs>8</Paragraphs>
  <Slides>24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24</vt:i4>
      </vt:variant>
    </vt:vector>
  </HeadingPairs>
  <TitlesOfParts>
    <vt:vector size="25" baseType="lpstr">
      <vt:lpstr>Executive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User</dc:creator>
  <cp:lastModifiedBy>User</cp:lastModifiedBy>
  <cp:revision>10</cp:revision>
  <dcterms:created xsi:type="dcterms:W3CDTF">2016-11-15T06:37:59Z</dcterms:created>
  <dcterms:modified xsi:type="dcterms:W3CDTF">2016-11-15T08:26:41Z</dcterms:modified>
</cp:coreProperties>
</file>