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57" r:id="rId3"/>
    <p:sldId id="290" r:id="rId4"/>
    <p:sldId id="293" r:id="rId5"/>
    <p:sldId id="294" r:id="rId6"/>
    <p:sldId id="259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2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3962532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636643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587581"/>
            <a:ext cx="5761981" cy="569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SIH1668</a:t>
            </a:r>
            <a:endParaRPr lang="en-US" dirty="0">
              <a:solidFill>
                <a:srgbClr val="FF0000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Creating an application to identify the presence of government issued personally identifiable information (PII) embedded in documents and data, inadvertently or otherwise.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Vortex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Name: </a:t>
            </a:r>
            <a:r>
              <a:rPr lang="en-US" dirty="0" err="1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Sakethavasudev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Code (AISHE):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U-0841</a:t>
            </a:r>
            <a:endParaRPr lang="en-US" dirty="0">
              <a:solidFill>
                <a:srgbClr val="FF0000"/>
              </a:solidFill>
              <a:ea typeface="Franklin Gothic"/>
              <a:cs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Indian Institute of Information Technology, Nagpur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rgbClr val="FF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Blockchain and Cybersecurity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AC64-6E9D-DB5F-95FF-FFA15D67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34C8E09-BBEB-09EA-6A2F-17B5B47C5790}"/>
              </a:ext>
            </a:extLst>
          </p:cNvPr>
          <p:cNvSpPr/>
          <p:nvPr/>
        </p:nvSpPr>
        <p:spPr>
          <a:xfrm>
            <a:off x="772998" y="1706252"/>
            <a:ext cx="2535810" cy="4996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559062" y="179611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3600" dirty="0"/>
              <a:t>Idea/Approach Details</a:t>
            </a:r>
            <a:endParaRPr sz="3600"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0" y="6610348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BC51E79D-9048-6B77-5F5D-648A7715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3240" y="958082"/>
            <a:ext cx="11485761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PII Detection and Management Solution: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 system that detects, classifies, and manages Personally Identifiable Information (PII) in uploaded documents or data, ensuring compliance with privacy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Document Preprocessing: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Converts uploaded documents into a machine-readable format using Optical Character Recognition (OCR) or text extraction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Data Cleaning: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Automatically cleans data for hidden characters and formatting inconsistencies to ensure accurate PII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Advanced PII Detection: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Uses regular expressions, AI models, and pattern recognition to detect sensitive data such as Aadhaar, PAN, driving license numbers, and other personal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PII Classification: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Categorizes detected PII based on type (e.g., Aadhaar, PAN, driving license) for better handling, redaction, or masking.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 Notification and Customization: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Notifies users when PII is detected and allows them to choose whether to proceed with the document or redact/mask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Redaction and Masking Features: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Offers the ability to redact or mask sensitive PII (e.g., showing only the last four digits of Aadhaar), ensuring compliance with privacy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Optional PII Verification: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Provides an option to verify detected PII against public APIs or databases (where permitted), enhancing data accuracy while respecting privacy laws.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Compliance Tracking and Reporting: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Generates logs and compliance reports for audit purposes, demonstrating adherence to privacy regulations like India’s PDP Bill.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Scalable and Extensible: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Built to handle multiple document types and PII patterns, with the potential to integrate external APIs for enhanced security and functionality.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8137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Vortex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E9CDA861-759A-E0C6-FD0B-4A593C54FFC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120208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Team Vortex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59C62-FBAD-769D-9644-6C6E41073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585" y="2579073"/>
            <a:ext cx="3890246" cy="20877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FDF784-AD89-94C0-5074-B86FA2EB1A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4296" y="4397372"/>
            <a:ext cx="1881367" cy="1881367"/>
          </a:xfrm>
          <a:prstGeom prst="rect">
            <a:avLst/>
          </a:prstGeom>
        </p:spPr>
      </p:pic>
      <p:pic>
        <p:nvPicPr>
          <p:cNvPr id="15" name="Picture 8" descr="spaCy - Wikipedia">
            <a:extLst>
              <a:ext uri="{FF2B5EF4-FFF2-40B4-BE49-F238E27FC236}">
                <a16:creationId xmlns:a16="http://schemas.microsoft.com/office/drawing/2014/main" id="{EA3105AA-E478-919D-919E-85AE4CD42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769" y="2719602"/>
            <a:ext cx="2206857" cy="79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F64602-E6A6-1035-EFA9-15C172DC5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2829" y="3966215"/>
            <a:ext cx="1487797" cy="1832231"/>
          </a:xfrm>
          <a:prstGeom prst="rect">
            <a:avLst/>
          </a:prstGeom>
        </p:spPr>
      </p:pic>
      <p:pic>
        <p:nvPicPr>
          <p:cNvPr id="17" name="Picture 10" descr="image-processing · GitHub Topics · GitHub">
            <a:extLst>
              <a:ext uri="{FF2B5EF4-FFF2-40B4-BE49-F238E27FC236}">
                <a16:creationId xmlns:a16="http://schemas.microsoft.com/office/drawing/2014/main" id="{3FE2E242-3E83-DAA1-FDC6-13C042DF7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663" y="1424090"/>
            <a:ext cx="2326337" cy="116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Placeholder 12">
            <a:extLst>
              <a:ext uri="{FF2B5EF4-FFF2-40B4-BE49-F238E27FC236}">
                <a16:creationId xmlns:a16="http://schemas.microsoft.com/office/drawing/2014/main" id="{271B0983-FCF9-50C3-3FF5-AE7C57976F8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396" r="1396"/>
          <a:stretch/>
        </p:blipFill>
        <p:spPr>
          <a:xfrm>
            <a:off x="141514" y="988053"/>
            <a:ext cx="7374696" cy="61582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Vortex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82764-8045-542B-0A42-20B42EF86436}"/>
              </a:ext>
            </a:extLst>
          </p:cNvPr>
          <p:cNvSpPr txBox="1"/>
          <p:nvPr/>
        </p:nvSpPr>
        <p:spPr>
          <a:xfrm>
            <a:off x="-4012" y="1343728"/>
            <a:ext cx="5602707" cy="3833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Banks and financial </a:t>
            </a:r>
            <a:r>
              <a:rPr lang="en-US" dirty="0">
                <a:latin typeface="Aptos Narrow" panose="020B0004020202020204" pitchFamily="34" charset="0"/>
              </a:rPr>
              <a:t>institutions detect and manage PII in customer data, including social security numbers, account details, and transaction histories, to prevent identity theft and fraud.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Law firms</a:t>
            </a:r>
            <a:r>
              <a:rPr lang="en-US" dirty="0">
                <a:latin typeface="Aptos Narrow" panose="020B0004020202020204" pitchFamily="34" charset="0"/>
              </a:rPr>
              <a:t> use PII detection to protect confidential client information in legal documents, such as social security numbers and case details, while preparing documents for court submissions.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Government departments </a:t>
            </a:r>
            <a:r>
              <a:rPr lang="en-US" dirty="0">
                <a:latin typeface="Aptos Narrow" panose="020B0004020202020204" pitchFamily="34" charset="0"/>
              </a:rPr>
              <a:t>utilize PII detection to manage personal data in forms, applications, and public records, complying with privacy laws and protecting citizens’ personal information.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Schools and universities </a:t>
            </a:r>
            <a:r>
              <a:rPr lang="en-US" dirty="0">
                <a:latin typeface="Aptos Narrow" panose="020B0004020202020204" pitchFamily="34" charset="0"/>
              </a:rPr>
              <a:t>apply PII detection to safeguard student records, including personal identification details and academic performance data.</a:t>
            </a:r>
          </a:p>
        </p:txBody>
      </p:sp>
      <p:pic>
        <p:nvPicPr>
          <p:cNvPr id="1026" name="Picture 2" descr="Tesseract OCR: What Is It and Why Would ...">
            <a:extLst>
              <a:ext uri="{FF2B5EF4-FFF2-40B4-BE49-F238E27FC236}">
                <a16:creationId xmlns:a16="http://schemas.microsoft.com/office/drawing/2014/main" id="{165F6AFE-9CFB-7D43-48CD-DA8E0493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799" y="1823285"/>
            <a:ext cx="5384132" cy="274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CFC577-677D-A032-3F80-E51B4EA3FCAE}"/>
              </a:ext>
            </a:extLst>
          </p:cNvPr>
          <p:cNvSpPr txBox="1"/>
          <p:nvPr/>
        </p:nvSpPr>
        <p:spPr>
          <a:xfrm>
            <a:off x="243840" y="6538915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Vortex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B42E6-710A-EBB2-751D-55CE836A30EB}"/>
              </a:ext>
            </a:extLst>
          </p:cNvPr>
          <p:cNvSpPr txBox="1"/>
          <p:nvPr/>
        </p:nvSpPr>
        <p:spPr>
          <a:xfrm>
            <a:off x="227013" y="1230451"/>
            <a:ext cx="461119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Enhanced Privacy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Protects sensitive data (Aadhaar, PAN) from misuse and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Regulatory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Compliance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Ensures adherence to laws like </a:t>
            </a:r>
            <a:r>
              <a:rPr lang="en-US" altLang="en-US" sz="2400" dirty="0">
                <a:latin typeface="Aptos Narrow" panose="020B0004020202020204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PDP Bill, avoiding fines.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Operational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Efficiency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Automates PII detection and redaction, reducing manual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Scalable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System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Handles growing volumes of documents and data types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User Control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Allows users to choose redaction/masking options for better data handling. 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2056" name="Picture 8" descr="examples of linked information">
            <a:extLst>
              <a:ext uri="{FF2B5EF4-FFF2-40B4-BE49-F238E27FC236}">
                <a16:creationId xmlns:a16="http://schemas.microsoft.com/office/drawing/2014/main" id="{32636364-A156-0C97-92D7-5AE80BC36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035" y="1359452"/>
            <a:ext cx="6744192" cy="511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84A454-5441-8A3F-0F2E-A5F62DE65EB2}"/>
              </a:ext>
            </a:extLst>
          </p:cNvPr>
          <p:cNvSpPr txBox="1"/>
          <p:nvPr/>
        </p:nvSpPr>
        <p:spPr>
          <a:xfrm>
            <a:off x="11582400" y="6430194"/>
            <a:ext cx="447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162311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Clr>
                <a:srgbClr val="5D7C3F"/>
              </a:buClr>
              <a:buSzPts val="1200"/>
            </a:pPr>
            <a:r>
              <a:rPr lang="en-US" sz="1200" b="1" dirty="0">
                <a:solidFill>
                  <a:srgbClr val="5D7C3F"/>
                </a:solidFill>
              </a:rPr>
              <a:t>Team Leader Name: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Sakethvasudev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                           Year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Dhruva Narayan K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                           Year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Name: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Yuva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Varshith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	Year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Name: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Kovidhraj</a:t>
            </a:r>
            <a:endParaRPr lang="en-US" sz="12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	Year II</a:t>
            </a: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Akshith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V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	Year II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Sharanya</a:t>
            </a: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 err="1"/>
              <a:t>B.Tech</a:t>
            </a:r>
            <a:r>
              <a:rPr lang="en-US" sz="1200" dirty="0"/>
              <a:t>			CSE			Year I</a:t>
            </a:r>
            <a:endParaRPr dirty="0"/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BD520202-91DB-170C-1348-19419F4AB5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71729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Team Vortex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BA42C8-CC7E-CB83-CBDF-1190A5AD13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7524</TotalTime>
  <Words>692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Aptos Narrow</vt:lpstr>
      <vt:lpstr>Arial</vt:lpstr>
      <vt:lpstr>Calibri</vt:lpstr>
      <vt:lpstr>Franklin Gothic</vt:lpstr>
      <vt:lpstr>Garamond</vt:lpstr>
      <vt:lpstr>Libre Franklin</vt:lpstr>
      <vt:lpstr>Times New Roman</vt:lpstr>
      <vt:lpstr>TradeGothic</vt:lpstr>
      <vt:lpstr>Office Theme</vt:lpstr>
      <vt:lpstr>SMART INDIA HACKATHON 2024</vt:lpstr>
      <vt:lpstr>Idea/Approach Details</vt:lpstr>
      <vt:lpstr>TECHNICAL APPROACH</vt:lpstr>
      <vt:lpstr>FEASIBILITY AND VIABILITY</vt:lpstr>
      <vt:lpstr>IMPACT AND BENEFITS</vt:lpstr>
      <vt:lpstr>Team Member Details 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Dhruva Narayan K</cp:lastModifiedBy>
  <cp:revision>149</cp:revision>
  <dcterms:created xsi:type="dcterms:W3CDTF">2013-12-12T18:46:50Z</dcterms:created>
  <dcterms:modified xsi:type="dcterms:W3CDTF">2024-09-09T07:06:37Z</dcterms:modified>
  <cp:category/>
</cp:coreProperties>
</file>