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4" r:id="rId2"/>
    <p:sldId id="265" r:id="rId3"/>
    <p:sldId id="266" r:id="rId4"/>
    <p:sldId id="256" r:id="rId5"/>
    <p:sldId id="257" r:id="rId6"/>
    <p:sldId id="259" r:id="rId7"/>
    <p:sldId id="267" r:id="rId8"/>
    <p:sldId id="268" r:id="rId9"/>
    <p:sldId id="269" r:id="rId10"/>
    <p:sldId id="270" r:id="rId11"/>
    <p:sldId id="258" r:id="rId12"/>
    <p:sldId id="263"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4134A5D-D190-4697-962D-FB9A0AB66BF9}">
          <p14:sldIdLst>
            <p14:sldId id="264"/>
            <p14:sldId id="265"/>
            <p14:sldId id="266"/>
            <p14:sldId id="256"/>
            <p14:sldId id="257"/>
            <p14:sldId id="259"/>
            <p14:sldId id="267"/>
            <p14:sldId id="268"/>
            <p14:sldId id="269"/>
            <p14:sldId id="270"/>
            <p14:sldId id="258"/>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420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702951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869952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252882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675948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19526" y="1412811"/>
            <a:ext cx="14630400" cy="8229600"/>
          </a:xfrm>
          <a:prstGeom prst="rect">
            <a:avLst/>
          </a:prstGeom>
          <a:solidFill>
            <a:srgbClr val="F9F6F0"/>
          </a:solidFill>
          <a:ln/>
        </p:spPr>
        <p:txBody>
          <a:bodyPr/>
          <a:lstStyle/>
          <a:p>
            <a:endParaRPr lang="en-IN" dirty="0"/>
          </a:p>
        </p:txBody>
      </p:sp>
      <p:pic>
        <p:nvPicPr>
          <p:cNvPr id="4" name="Image 0" descr="preencoded.png"/>
          <p:cNvPicPr>
            <a:picLocks noChangeAspect="1"/>
          </p:cNvPicPr>
          <p:nvPr/>
        </p:nvPicPr>
        <p:blipFill>
          <a:blip r:embed="rId3"/>
          <a:stretch>
            <a:fillRect/>
          </a:stretch>
        </p:blipFill>
        <p:spPr>
          <a:xfrm>
            <a:off x="-7620" y="0"/>
            <a:ext cx="5486400" cy="8229600"/>
          </a:xfrm>
          <a:prstGeom prst="rect">
            <a:avLst/>
          </a:prstGeom>
        </p:spPr>
      </p:pic>
      <p:sp>
        <p:nvSpPr>
          <p:cNvPr id="5" name="Text 2"/>
          <p:cNvSpPr/>
          <p:nvPr/>
        </p:nvSpPr>
        <p:spPr>
          <a:xfrm>
            <a:off x="6319599" y="1604367"/>
            <a:ext cx="7477601" cy="1916430"/>
          </a:xfrm>
          <a:prstGeom prst="rect">
            <a:avLst/>
          </a:prstGeom>
          <a:noFill/>
          <a:ln/>
        </p:spPr>
        <p:txBody>
          <a:bodyPr wrap="square" rtlCol="0" anchor="t"/>
          <a:lstStyle/>
          <a:p>
            <a:pPr marL="0" indent="0">
              <a:lnSpc>
                <a:spcPts val="7545"/>
              </a:lnSpc>
              <a:buNone/>
            </a:pPr>
            <a:r>
              <a:rPr lang="en-US" sz="6036" b="1" dirty="0">
                <a:solidFill>
                  <a:srgbClr val="484237"/>
                </a:solidFill>
                <a:latin typeface="Gelasio" pitchFamily="34" charset="0"/>
                <a:ea typeface="Gelasio" pitchFamily="34" charset="-122"/>
                <a:cs typeface="Gelasio" pitchFamily="34" charset="-120"/>
              </a:rPr>
              <a:t>Contact Management System</a:t>
            </a:r>
            <a:endParaRPr lang="en-US" sz="6036" dirty="0"/>
          </a:p>
        </p:txBody>
      </p:sp>
      <p:sp>
        <p:nvSpPr>
          <p:cNvPr id="6" name="Text 3"/>
          <p:cNvSpPr/>
          <p:nvPr/>
        </p:nvSpPr>
        <p:spPr>
          <a:xfrm>
            <a:off x="6319599" y="3854053"/>
            <a:ext cx="7477601" cy="2132409"/>
          </a:xfrm>
          <a:prstGeom prst="rect">
            <a:avLst/>
          </a:prstGeom>
          <a:noFill/>
          <a:ln/>
        </p:spPr>
        <p:txBody>
          <a:bodyPr wrap="square" rtlCol="0" anchor="t"/>
          <a:lstStyle/>
          <a:p>
            <a:pPr marL="0" indent="0">
              <a:lnSpc>
                <a:spcPts val="2799"/>
              </a:lnSpc>
              <a:buNone/>
            </a:pPr>
            <a:endParaRPr lang="en-US" sz="1750" dirty="0"/>
          </a:p>
        </p:txBody>
      </p:sp>
      <p:sp>
        <p:nvSpPr>
          <p:cNvPr id="7" name="Shape 4"/>
          <p:cNvSpPr/>
          <p:nvPr/>
        </p:nvSpPr>
        <p:spPr>
          <a:xfrm>
            <a:off x="6319599" y="6253043"/>
            <a:ext cx="355402" cy="355402"/>
          </a:xfrm>
          <a:prstGeom prst="roundRect">
            <a:avLst>
              <a:gd name="adj" fmla="val 25726039"/>
            </a:avLst>
          </a:prstGeom>
          <a:noFill/>
          <a:ln w="7620">
            <a:solidFill>
              <a:srgbClr val="FFFFFF"/>
            </a:solidFill>
            <a:prstDash val="solid"/>
          </a:ln>
        </p:spPr>
      </p:sp>
      <p:sp>
        <p:nvSpPr>
          <p:cNvPr id="9" name="Text 5"/>
          <p:cNvSpPr/>
          <p:nvPr/>
        </p:nvSpPr>
        <p:spPr>
          <a:xfrm>
            <a:off x="6786086" y="6236375"/>
            <a:ext cx="1097280" cy="388858"/>
          </a:xfrm>
          <a:prstGeom prst="rect">
            <a:avLst/>
          </a:prstGeom>
          <a:noFill/>
          <a:ln/>
        </p:spPr>
        <p:txBody>
          <a:bodyPr wrap="none" rtlCol="0" anchor="t"/>
          <a:lstStyle/>
          <a:p>
            <a:pPr marL="0" indent="0" algn="l">
              <a:lnSpc>
                <a:spcPts val="3062"/>
              </a:lnSpc>
              <a:buNone/>
            </a:pPr>
            <a:endParaRPr lang="en-US" sz="2187" dirty="0"/>
          </a:p>
        </p:txBody>
      </p:sp>
      <p:sp>
        <p:nvSpPr>
          <p:cNvPr id="11" name="TextBox 10">
            <a:extLst>
              <a:ext uri="{FF2B5EF4-FFF2-40B4-BE49-F238E27FC236}">
                <a16:creationId xmlns:a16="http://schemas.microsoft.com/office/drawing/2014/main" id="{CB366F44-07DD-6136-0ECA-1F771ADC1C4B}"/>
              </a:ext>
            </a:extLst>
          </p:cNvPr>
          <p:cNvSpPr txBox="1"/>
          <p:nvPr/>
        </p:nvSpPr>
        <p:spPr>
          <a:xfrm>
            <a:off x="9425746" y="6226088"/>
            <a:ext cx="6392300" cy="1754326"/>
          </a:xfrm>
          <a:prstGeom prst="rect">
            <a:avLst/>
          </a:prstGeom>
          <a:noFill/>
        </p:spPr>
        <p:txBody>
          <a:bodyPr wrap="square" rtlCol="0">
            <a:spAutoFit/>
          </a:bodyPr>
          <a:lstStyle/>
          <a:p>
            <a:pPr algn="ctr"/>
            <a:r>
              <a:rPr lang="en-US" b="1" dirty="0">
                <a:latin typeface="+mj-lt"/>
              </a:rPr>
              <a:t>          Project by-</a:t>
            </a:r>
          </a:p>
          <a:p>
            <a:pPr algn="ctr"/>
            <a:r>
              <a:rPr lang="en-US" b="1" dirty="0">
                <a:latin typeface="+mj-lt"/>
              </a:rPr>
              <a:t>	Anil (BT23CSE002)</a:t>
            </a:r>
            <a:br>
              <a:rPr lang="en-US" b="1" dirty="0">
                <a:latin typeface="+mj-lt"/>
              </a:rPr>
            </a:br>
            <a:r>
              <a:rPr lang="en-US" b="1" dirty="0">
                <a:latin typeface="+mj-lt"/>
              </a:rPr>
              <a:t>	Praneeth (BT23CSE015)</a:t>
            </a:r>
          </a:p>
          <a:p>
            <a:pPr algn="ctr"/>
            <a:r>
              <a:rPr lang="en-US" b="1" dirty="0">
                <a:latin typeface="+mj-lt"/>
              </a:rPr>
              <a:t>	Dhruva (BT23CSE016)</a:t>
            </a:r>
          </a:p>
          <a:p>
            <a:pPr algn="ctr"/>
            <a:r>
              <a:rPr lang="en-US" b="1" dirty="0">
                <a:latin typeface="+mj-lt"/>
              </a:rPr>
              <a:t>	</a:t>
            </a:r>
          </a:p>
          <a:p>
            <a:pPr algn="ctr"/>
            <a:endParaRPr lang="en-IN" b="1" dirty="0">
              <a:latin typeface="+mj-lt"/>
            </a:endParaRPr>
          </a:p>
        </p:txBody>
      </p:sp>
      <p:sp>
        <p:nvSpPr>
          <p:cNvPr id="14" name="TextBox 13">
            <a:extLst>
              <a:ext uri="{FF2B5EF4-FFF2-40B4-BE49-F238E27FC236}">
                <a16:creationId xmlns:a16="http://schemas.microsoft.com/office/drawing/2014/main" id="{3F4B5523-9FC2-DCCA-5D96-F6848A4505F5}"/>
              </a:ext>
            </a:extLst>
          </p:cNvPr>
          <p:cNvSpPr txBox="1"/>
          <p:nvPr/>
        </p:nvSpPr>
        <p:spPr>
          <a:xfrm>
            <a:off x="3946966" y="6226088"/>
            <a:ext cx="6215853" cy="950285"/>
          </a:xfrm>
          <a:prstGeom prst="rect">
            <a:avLst/>
          </a:prstGeom>
          <a:noFill/>
        </p:spPr>
        <p:txBody>
          <a:bodyPr wrap="square" rtlCol="0">
            <a:spAutoFit/>
          </a:bodyPr>
          <a:lstStyle/>
          <a:p>
            <a:pPr algn="ctr"/>
            <a:r>
              <a:rPr lang="en-US" b="1" dirty="0">
                <a:latin typeface="+mj-lt"/>
              </a:rPr>
              <a:t>          Guided by-</a:t>
            </a:r>
          </a:p>
          <a:p>
            <a:pPr algn="ctr"/>
            <a:r>
              <a:rPr lang="en-US" b="1" dirty="0">
                <a:latin typeface="+mj-lt"/>
              </a:rPr>
              <a:t>	Dr. Jagadish </a:t>
            </a:r>
            <a:r>
              <a:rPr lang="en-US" b="1" dirty="0" err="1">
                <a:latin typeface="+mj-lt"/>
              </a:rPr>
              <a:t>Chakole</a:t>
            </a:r>
            <a:r>
              <a:rPr lang="en-US" b="1" dirty="0">
                <a:latin typeface="+mj-lt"/>
              </a:rPr>
              <a:t>	</a:t>
            </a:r>
          </a:p>
          <a:p>
            <a:pPr algn="ctr"/>
            <a:endParaRPr lang="en-IN" b="1" dirty="0">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txBody>
          <a:bodyPr/>
          <a:lstStyle/>
          <a:p>
            <a:endParaRPr lang="en-IN" dirty="0"/>
          </a:p>
        </p:txBody>
      </p:sp>
      <p:sp>
        <p:nvSpPr>
          <p:cNvPr id="3" name="Shape 1"/>
          <p:cNvSpPr/>
          <p:nvPr/>
        </p:nvSpPr>
        <p:spPr>
          <a:xfrm>
            <a:off x="-2338085" y="0"/>
            <a:ext cx="14630400" cy="8229600"/>
          </a:xfrm>
          <a:prstGeom prst="rect">
            <a:avLst/>
          </a:prstGeom>
          <a:solidFill>
            <a:srgbClr val="F9F6F0"/>
          </a:solidFill>
          <a:ln/>
        </p:spPr>
        <p:txBody>
          <a:bodyPr/>
          <a:lstStyle/>
          <a:p>
            <a:endParaRPr lang="en-IN" dirty="0"/>
          </a:p>
        </p:txBody>
      </p:sp>
      <p:sp>
        <p:nvSpPr>
          <p:cNvPr id="5" name="Text 2"/>
          <p:cNvSpPr/>
          <p:nvPr/>
        </p:nvSpPr>
        <p:spPr>
          <a:xfrm>
            <a:off x="833199" y="1862495"/>
            <a:ext cx="9306401" cy="1388745"/>
          </a:xfrm>
          <a:prstGeom prst="rect">
            <a:avLst/>
          </a:prstGeom>
          <a:noFill/>
          <a:ln/>
        </p:spPr>
        <p:txBody>
          <a:bodyPr wrap="square" rtlCol="0" anchor="t"/>
          <a:lstStyle/>
          <a:p>
            <a:pPr marL="0" indent="0">
              <a:lnSpc>
                <a:spcPts val="5468"/>
              </a:lnSpc>
              <a:buNone/>
            </a:pPr>
            <a:endParaRPr lang="en-US" sz="4374" dirty="0"/>
          </a:p>
        </p:txBody>
      </p:sp>
      <p:sp>
        <p:nvSpPr>
          <p:cNvPr id="7" name="Text 4"/>
          <p:cNvSpPr/>
          <p:nvPr/>
        </p:nvSpPr>
        <p:spPr>
          <a:xfrm>
            <a:off x="1055370" y="3806666"/>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55370" y="4287083"/>
            <a:ext cx="4097774" cy="355402"/>
          </a:xfrm>
          <a:prstGeom prst="rect">
            <a:avLst/>
          </a:prstGeom>
          <a:noFill/>
          <a:ln/>
        </p:spPr>
        <p:txBody>
          <a:bodyPr wrap="none" rtlCol="0" anchor="t"/>
          <a:lstStyle/>
          <a:p>
            <a:pPr marL="0" indent="0">
              <a:lnSpc>
                <a:spcPts val="2799"/>
              </a:lnSpc>
              <a:buNone/>
            </a:pPr>
            <a:endParaRPr lang="en-US" sz="1750" dirty="0"/>
          </a:p>
        </p:txBody>
      </p:sp>
      <p:sp>
        <p:nvSpPr>
          <p:cNvPr id="10" name="Text 7"/>
          <p:cNvSpPr/>
          <p:nvPr/>
        </p:nvSpPr>
        <p:spPr>
          <a:xfrm>
            <a:off x="5819656" y="3806666"/>
            <a:ext cx="2863334"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19656" y="4287083"/>
            <a:ext cx="409777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1055370" y="5308997"/>
            <a:ext cx="3334703" cy="347186"/>
          </a:xfrm>
          <a:prstGeom prst="rect">
            <a:avLst/>
          </a:prstGeom>
          <a:noFill/>
          <a:ln/>
        </p:spPr>
        <p:txBody>
          <a:bodyPr wrap="none" rtlCol="0" anchor="t"/>
          <a:lstStyle/>
          <a:p>
            <a:pPr marL="0" indent="0">
              <a:lnSpc>
                <a:spcPts val="2734"/>
              </a:lnSpc>
              <a:buNone/>
            </a:pPr>
            <a:endParaRPr lang="en-US" sz="2187" dirty="0"/>
          </a:p>
        </p:txBody>
      </p:sp>
      <p:sp>
        <p:nvSpPr>
          <p:cNvPr id="14" name="Text 11"/>
          <p:cNvSpPr/>
          <p:nvPr/>
        </p:nvSpPr>
        <p:spPr>
          <a:xfrm>
            <a:off x="1055370" y="5789414"/>
            <a:ext cx="8862060" cy="355402"/>
          </a:xfrm>
          <a:prstGeom prst="rect">
            <a:avLst/>
          </a:prstGeom>
          <a:noFill/>
          <a:ln/>
        </p:spPr>
        <p:txBody>
          <a:bodyPr wrap="none" rtlCol="0" anchor="t"/>
          <a:lstStyle/>
          <a:p>
            <a:pPr marL="0" indent="0">
              <a:lnSpc>
                <a:spcPts val="2799"/>
              </a:lnSpc>
              <a:buNone/>
            </a:pPr>
            <a:endParaRPr lang="en-US" sz="1750" dirty="0"/>
          </a:p>
        </p:txBody>
      </p:sp>
      <p:sp>
        <p:nvSpPr>
          <p:cNvPr id="28" name="Text 2">
            <a:extLst>
              <a:ext uri="{FF2B5EF4-FFF2-40B4-BE49-F238E27FC236}">
                <a16:creationId xmlns:a16="http://schemas.microsoft.com/office/drawing/2014/main" id="{66D92E4A-5235-01E0-08C3-6A47B13E31B8}"/>
              </a:ext>
            </a:extLst>
          </p:cNvPr>
          <p:cNvSpPr/>
          <p:nvPr/>
        </p:nvSpPr>
        <p:spPr>
          <a:xfrm>
            <a:off x="0" y="5579165"/>
            <a:ext cx="10554414" cy="976907"/>
          </a:xfrm>
          <a:prstGeom prst="rect">
            <a:avLst/>
          </a:prstGeom>
          <a:noFill/>
          <a:ln/>
        </p:spPr>
        <p:txBody>
          <a:bodyPr wrap="square" rtlCol="0" anchor="t"/>
          <a:lstStyle/>
          <a:p>
            <a:pPr marL="0" indent="0">
              <a:lnSpc>
                <a:spcPts val="5468"/>
              </a:lnSpc>
              <a:buNone/>
            </a:pPr>
            <a:r>
              <a:rPr lang="en-US" sz="2900" b="1" dirty="0">
                <a:solidFill>
                  <a:srgbClr val="484237"/>
                </a:solidFill>
                <a:latin typeface="Gelasio" pitchFamily="34" charset="0"/>
                <a:ea typeface="Gelasio" pitchFamily="34" charset="-122"/>
              </a:rPr>
              <a:t>Function to Undo the last operation.</a:t>
            </a:r>
            <a:endParaRPr lang="en-US" sz="2900" dirty="0"/>
          </a:p>
        </p:txBody>
      </p:sp>
      <p:sp>
        <p:nvSpPr>
          <p:cNvPr id="29" name="TextBox 28">
            <a:extLst>
              <a:ext uri="{FF2B5EF4-FFF2-40B4-BE49-F238E27FC236}">
                <a16:creationId xmlns:a16="http://schemas.microsoft.com/office/drawing/2014/main" id="{CCCF6C20-2687-6D3E-AA82-A41704601E92}"/>
              </a:ext>
            </a:extLst>
          </p:cNvPr>
          <p:cNvSpPr txBox="1"/>
          <p:nvPr/>
        </p:nvSpPr>
        <p:spPr>
          <a:xfrm>
            <a:off x="576501" y="6322695"/>
            <a:ext cx="9678669" cy="1754326"/>
          </a:xfrm>
          <a:prstGeom prst="rect">
            <a:avLst/>
          </a:prstGeom>
          <a:noFill/>
        </p:spPr>
        <p:txBody>
          <a:bodyPr wrap="square" rtlCol="0">
            <a:spAutoFit/>
          </a:bodyPr>
          <a:lstStyle/>
          <a:p>
            <a:pPr marL="342900" indent="-342900">
              <a:buFont typeface="+mj-lt"/>
              <a:buAutoNum type="arabicPeriod"/>
            </a:pPr>
            <a:r>
              <a:rPr lang="en-US" dirty="0">
                <a:latin typeface="Gelasio"/>
              </a:rPr>
              <a:t>Reversal of Actions:</a:t>
            </a:r>
          </a:p>
          <a:p>
            <a:pPr marL="800100" lvl="1" indent="-342900">
              <a:buFont typeface="Arial" panose="020B0604020202020204" pitchFamily="34" charset="0"/>
              <a:buChar char="•"/>
            </a:pPr>
            <a:r>
              <a:rPr lang="en-US" dirty="0">
                <a:latin typeface="Gelasio"/>
              </a:rPr>
              <a:t>Allows users to reverse recent actions like adding, deleting, or editing contacts, providing a safety net for corrections.</a:t>
            </a:r>
          </a:p>
          <a:p>
            <a:pPr marL="342900" indent="-342900">
              <a:buFont typeface="+mj-lt"/>
              <a:buAutoNum type="arabicPeriod"/>
            </a:pPr>
            <a:r>
              <a:rPr lang="en-US" dirty="0">
                <a:latin typeface="Gelasio"/>
              </a:rPr>
              <a:t>Data Consistency:</a:t>
            </a:r>
          </a:p>
          <a:p>
            <a:pPr marL="800100" lvl="1" indent="-342900">
              <a:buFont typeface="Arial" panose="020B0604020202020204" pitchFamily="34" charset="0"/>
              <a:buChar char="•"/>
            </a:pPr>
            <a:r>
              <a:rPr lang="en-US" dirty="0">
                <a:latin typeface="Gelasio"/>
              </a:rPr>
              <a:t>Maintains consistency by reverting both in-memory data and external files, ensuring accuracy and integrity of contact data.</a:t>
            </a:r>
            <a:endParaRPr lang="en-IN" dirty="0">
              <a:latin typeface="Gelasio"/>
            </a:endParaRPr>
          </a:p>
        </p:txBody>
      </p:sp>
      <p:pic>
        <p:nvPicPr>
          <p:cNvPr id="18" name="Picture 17">
            <a:extLst>
              <a:ext uri="{FF2B5EF4-FFF2-40B4-BE49-F238E27FC236}">
                <a16:creationId xmlns:a16="http://schemas.microsoft.com/office/drawing/2014/main" id="{B8945387-F967-5537-2ADC-F08CA168527E}"/>
              </a:ext>
            </a:extLst>
          </p:cNvPr>
          <p:cNvPicPr>
            <a:picLocks noChangeAspect="1"/>
          </p:cNvPicPr>
          <p:nvPr/>
        </p:nvPicPr>
        <p:blipFill>
          <a:blip r:embed="rId3"/>
          <a:stretch>
            <a:fillRect/>
          </a:stretch>
        </p:blipFill>
        <p:spPr>
          <a:xfrm>
            <a:off x="0" y="-3266"/>
            <a:ext cx="10255170" cy="5659449"/>
          </a:xfrm>
          <a:prstGeom prst="rect">
            <a:avLst/>
          </a:prstGeom>
        </p:spPr>
      </p:pic>
    </p:spTree>
    <p:extLst>
      <p:ext uri="{BB962C8B-B14F-4D97-AF65-F5344CB8AC3E}">
        <p14:creationId xmlns:p14="http://schemas.microsoft.com/office/powerpoint/2010/main" val="2427483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831273" y="2971800"/>
            <a:ext cx="14630400" cy="8229600"/>
          </a:xfrm>
          <a:prstGeom prst="rect">
            <a:avLst/>
          </a:prstGeom>
          <a:solidFill>
            <a:srgbClr val="F9F6F0"/>
          </a:solidFill>
          <a:ln/>
        </p:spPr>
      </p:sp>
      <p:sp>
        <p:nvSpPr>
          <p:cNvPr id="4" name="Text 2"/>
          <p:cNvSpPr/>
          <p:nvPr/>
        </p:nvSpPr>
        <p:spPr>
          <a:xfrm>
            <a:off x="2037993" y="2749868"/>
            <a:ext cx="9394865" cy="694373"/>
          </a:xfrm>
          <a:prstGeom prst="rect">
            <a:avLst/>
          </a:prstGeom>
          <a:noFill/>
          <a:ln/>
        </p:spPr>
        <p:txBody>
          <a:bodyPr wrap="none" rtlCol="0" anchor="t"/>
          <a:lstStyle/>
          <a:p>
            <a:pPr marL="0" indent="0">
              <a:lnSpc>
                <a:spcPts val="5468"/>
              </a:lnSpc>
              <a:buNone/>
            </a:pPr>
            <a:endParaRPr lang="en-US" sz="4374" dirty="0"/>
          </a:p>
        </p:txBody>
      </p:sp>
      <p:sp>
        <p:nvSpPr>
          <p:cNvPr id="5" name="Text 3"/>
          <p:cNvSpPr/>
          <p:nvPr/>
        </p:nvSpPr>
        <p:spPr>
          <a:xfrm>
            <a:off x="2037993" y="3999667"/>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4"/>
          <p:cNvSpPr/>
          <p:nvPr/>
        </p:nvSpPr>
        <p:spPr>
          <a:xfrm>
            <a:off x="2037993" y="4569023"/>
            <a:ext cx="3156347" cy="710803"/>
          </a:xfrm>
          <a:prstGeom prst="rect">
            <a:avLst/>
          </a:prstGeom>
          <a:noFill/>
          <a:ln/>
        </p:spPr>
        <p:txBody>
          <a:bodyPr wrap="square" rtlCol="0" anchor="t"/>
          <a:lstStyle/>
          <a:p>
            <a:pPr marL="0" indent="0">
              <a:lnSpc>
                <a:spcPts val="2799"/>
              </a:lnSpc>
              <a:buNone/>
            </a:pPr>
            <a:endParaRPr lang="en-US" sz="1750" dirty="0"/>
          </a:p>
        </p:txBody>
      </p:sp>
      <p:sp>
        <p:nvSpPr>
          <p:cNvPr id="7" name="Text 5"/>
          <p:cNvSpPr/>
          <p:nvPr/>
        </p:nvSpPr>
        <p:spPr>
          <a:xfrm>
            <a:off x="5743932" y="3999667"/>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6"/>
          <p:cNvSpPr/>
          <p:nvPr/>
        </p:nvSpPr>
        <p:spPr>
          <a:xfrm>
            <a:off x="5743932" y="4569023"/>
            <a:ext cx="3156347" cy="710803"/>
          </a:xfrm>
          <a:prstGeom prst="rect">
            <a:avLst/>
          </a:prstGeom>
          <a:noFill/>
          <a:ln/>
        </p:spPr>
        <p:txBody>
          <a:bodyPr wrap="square" rtlCol="0" anchor="t"/>
          <a:lstStyle/>
          <a:p>
            <a:pPr marL="0" indent="0">
              <a:lnSpc>
                <a:spcPts val="2799"/>
              </a:lnSpc>
              <a:buNone/>
            </a:pPr>
            <a:endParaRPr lang="en-US" sz="1750" dirty="0"/>
          </a:p>
        </p:txBody>
      </p:sp>
      <p:sp>
        <p:nvSpPr>
          <p:cNvPr id="9" name="Text 7"/>
          <p:cNvSpPr/>
          <p:nvPr/>
        </p:nvSpPr>
        <p:spPr>
          <a:xfrm>
            <a:off x="10358383" y="3453799"/>
            <a:ext cx="3100507" cy="347186"/>
          </a:xfrm>
          <a:prstGeom prst="rect">
            <a:avLst/>
          </a:prstGeom>
          <a:noFill/>
          <a:ln/>
        </p:spPr>
        <p:txBody>
          <a:bodyPr wrap="none" rtlCol="0" anchor="t"/>
          <a:lstStyle/>
          <a:p>
            <a:pPr marL="0" indent="0">
              <a:lnSpc>
                <a:spcPts val="2734"/>
              </a:lnSpc>
              <a:buNone/>
            </a:pPr>
            <a:endParaRPr lang="en-US" sz="2190" dirty="0">
              <a:latin typeface="Gelasio"/>
            </a:endParaRPr>
          </a:p>
        </p:txBody>
      </p:sp>
      <p:sp>
        <p:nvSpPr>
          <p:cNvPr id="10" name="Text 8"/>
          <p:cNvSpPr/>
          <p:nvPr/>
        </p:nvSpPr>
        <p:spPr>
          <a:xfrm>
            <a:off x="9449872" y="4569023"/>
            <a:ext cx="3156347" cy="710803"/>
          </a:xfrm>
          <a:prstGeom prst="rect">
            <a:avLst/>
          </a:prstGeom>
          <a:noFill/>
          <a:ln/>
        </p:spPr>
        <p:txBody>
          <a:bodyPr wrap="square" rtlCol="0" anchor="t"/>
          <a:lstStyle/>
          <a:p>
            <a:pPr marL="0" indent="0">
              <a:lnSpc>
                <a:spcPts val="2799"/>
              </a:lnSpc>
              <a:buNone/>
            </a:pPr>
            <a:endParaRPr lang="en-US" sz="1750" dirty="0"/>
          </a:p>
        </p:txBody>
      </p:sp>
      <p:sp>
        <p:nvSpPr>
          <p:cNvPr id="16" name="Text 2">
            <a:extLst>
              <a:ext uri="{FF2B5EF4-FFF2-40B4-BE49-F238E27FC236}">
                <a16:creationId xmlns:a16="http://schemas.microsoft.com/office/drawing/2014/main" id="{B8FFA500-0485-DFDF-101C-FCB594D8F05D}"/>
              </a:ext>
            </a:extLst>
          </p:cNvPr>
          <p:cNvSpPr/>
          <p:nvPr/>
        </p:nvSpPr>
        <p:spPr>
          <a:xfrm>
            <a:off x="9449871" y="3312531"/>
            <a:ext cx="4659857" cy="976907"/>
          </a:xfrm>
          <a:prstGeom prst="rect">
            <a:avLst/>
          </a:prstGeom>
          <a:noFill/>
          <a:ln/>
        </p:spPr>
        <p:txBody>
          <a:bodyPr wrap="square" rtlCol="0" anchor="t"/>
          <a:lstStyle/>
          <a:p>
            <a:pPr marL="0" indent="0">
              <a:lnSpc>
                <a:spcPts val="5468"/>
              </a:lnSpc>
              <a:buNone/>
            </a:pPr>
            <a:r>
              <a:rPr lang="en-US" sz="3500" b="1" dirty="0">
                <a:solidFill>
                  <a:srgbClr val="484237"/>
                </a:solidFill>
                <a:latin typeface="Gelasio" pitchFamily="34" charset="0"/>
                <a:ea typeface="Gelasio" pitchFamily="34" charset="-122"/>
              </a:rPr>
              <a:t>Relationship Tracking</a:t>
            </a:r>
          </a:p>
          <a:p>
            <a:pPr marL="0" indent="0">
              <a:lnSpc>
                <a:spcPts val="5468"/>
              </a:lnSpc>
              <a:buNone/>
            </a:pPr>
            <a:endParaRPr lang="en-US" sz="3500" dirty="0"/>
          </a:p>
        </p:txBody>
      </p:sp>
      <p:sp>
        <p:nvSpPr>
          <p:cNvPr id="18" name="TextBox 17">
            <a:extLst>
              <a:ext uri="{FF2B5EF4-FFF2-40B4-BE49-F238E27FC236}">
                <a16:creationId xmlns:a16="http://schemas.microsoft.com/office/drawing/2014/main" id="{ABAC4C84-0F2A-9D6B-18A5-570AA9194628}"/>
              </a:ext>
            </a:extLst>
          </p:cNvPr>
          <p:cNvSpPr txBox="1"/>
          <p:nvPr/>
        </p:nvSpPr>
        <p:spPr>
          <a:xfrm>
            <a:off x="10138147" y="4289438"/>
            <a:ext cx="473968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Gelasio"/>
              </a:rPr>
              <a:t>Creating a relationship</a:t>
            </a:r>
          </a:p>
          <a:p>
            <a:pPr marL="285750" indent="-285750">
              <a:buFont typeface="Arial" panose="020B0604020202020204" pitchFamily="34" charset="0"/>
              <a:buChar char="•"/>
            </a:pPr>
            <a:r>
              <a:rPr lang="en-US" sz="1600" dirty="0">
                <a:latin typeface="Gelasio"/>
              </a:rPr>
              <a:t>Adding relationship</a:t>
            </a:r>
          </a:p>
          <a:p>
            <a:pPr marL="285750" indent="-285750">
              <a:buFont typeface="Arial" panose="020B0604020202020204" pitchFamily="34" charset="0"/>
              <a:buChar char="•"/>
            </a:pPr>
            <a:r>
              <a:rPr lang="en-US" sz="1600" dirty="0">
                <a:latin typeface="Gelasio"/>
              </a:rPr>
              <a:t>Remove relationships</a:t>
            </a:r>
            <a:endParaRPr lang="en-IN" sz="1600" dirty="0">
              <a:latin typeface="Gelasio"/>
            </a:endParaRPr>
          </a:p>
        </p:txBody>
      </p:sp>
      <p:pic>
        <p:nvPicPr>
          <p:cNvPr id="20" name="Picture 19">
            <a:extLst>
              <a:ext uri="{FF2B5EF4-FFF2-40B4-BE49-F238E27FC236}">
                <a16:creationId xmlns:a16="http://schemas.microsoft.com/office/drawing/2014/main" id="{ED14DE0A-AD03-AECE-F562-9DB49D09286E}"/>
              </a:ext>
            </a:extLst>
          </p:cNvPr>
          <p:cNvPicPr>
            <a:picLocks noChangeAspect="1"/>
          </p:cNvPicPr>
          <p:nvPr/>
        </p:nvPicPr>
        <p:blipFill>
          <a:blip r:embed="rId3"/>
          <a:stretch>
            <a:fillRect/>
          </a:stretch>
        </p:blipFill>
        <p:spPr>
          <a:xfrm>
            <a:off x="3616" y="0"/>
            <a:ext cx="8401805" cy="8229600"/>
          </a:xfrm>
          <a:prstGeom prst="rect">
            <a:avLst/>
          </a:prstGeom>
          <a:effectLst>
            <a:softEdge rad="12700"/>
          </a:effec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5" name="Shape 2"/>
          <p:cNvSpPr/>
          <p:nvPr/>
        </p:nvSpPr>
        <p:spPr>
          <a:xfrm>
            <a:off x="0" y="0"/>
            <a:ext cx="14630400" cy="8229600"/>
          </a:xfrm>
          <a:prstGeom prst="rect">
            <a:avLst/>
          </a:prstGeom>
          <a:solidFill>
            <a:srgbClr val="F9F6F0">
              <a:alpha val="58000"/>
            </a:srgbClr>
          </a:solidFill>
          <a:ln>
            <a:noFill/>
          </a:ln>
          <a:effectLst>
            <a:reflection blurRad="6350" stA="50000" endA="300" endPos="90000" dir="5400000" sy="-100000" algn="bl" rotWithShape="0"/>
          </a:effectLst>
        </p:spPr>
        <p:txBody>
          <a:bodyPr/>
          <a:lstStyle/>
          <a:p>
            <a:endParaRPr lang="en-IN" dirty="0">
              <a:solidFill>
                <a:schemeClr val="accent4"/>
              </a:solidFill>
            </a:endParaRPr>
          </a:p>
        </p:txBody>
      </p:sp>
      <p:sp>
        <p:nvSpPr>
          <p:cNvPr id="6" name="Text 3"/>
          <p:cNvSpPr/>
          <p:nvPr/>
        </p:nvSpPr>
        <p:spPr>
          <a:xfrm>
            <a:off x="3672483" y="1789390"/>
            <a:ext cx="7285434" cy="694373"/>
          </a:xfrm>
          <a:prstGeom prst="rect">
            <a:avLst/>
          </a:prstGeom>
          <a:noFill/>
          <a:ln/>
        </p:spPr>
        <p:txBody>
          <a:bodyPr wrap="none" rtlCol="0" anchor="t"/>
          <a:lstStyle/>
          <a:p>
            <a:pPr marL="0" indent="0">
              <a:lnSpc>
                <a:spcPts val="5468"/>
              </a:lnSpc>
              <a:buNone/>
            </a:pPr>
            <a:endParaRPr lang="en-US" sz="4374" dirty="0"/>
          </a:p>
        </p:txBody>
      </p:sp>
      <p:sp>
        <p:nvSpPr>
          <p:cNvPr id="7" name="Text 4"/>
          <p:cNvSpPr/>
          <p:nvPr/>
        </p:nvSpPr>
        <p:spPr>
          <a:xfrm>
            <a:off x="2037993" y="4273153"/>
            <a:ext cx="10554414" cy="710803"/>
          </a:xfrm>
          <a:prstGeom prst="rect">
            <a:avLst/>
          </a:prstGeom>
          <a:noFill/>
          <a:ln/>
        </p:spPr>
        <p:txBody>
          <a:bodyPr wrap="square" rtlCol="0" anchor="t"/>
          <a:lstStyle/>
          <a:p>
            <a:pPr marL="0" indent="0">
              <a:lnSpc>
                <a:spcPts val="2799"/>
              </a:lnSpc>
              <a:buNone/>
            </a:pPr>
            <a:endParaRPr lang="en-US" sz="1750" dirty="0"/>
          </a:p>
        </p:txBody>
      </p:sp>
      <p:sp>
        <p:nvSpPr>
          <p:cNvPr id="13" name="TextBox 12">
            <a:extLst>
              <a:ext uri="{FF2B5EF4-FFF2-40B4-BE49-F238E27FC236}">
                <a16:creationId xmlns:a16="http://schemas.microsoft.com/office/drawing/2014/main" id="{5BF13117-5498-780A-43A3-F66208C5DC5B}"/>
              </a:ext>
            </a:extLst>
          </p:cNvPr>
          <p:cNvSpPr txBox="1"/>
          <p:nvPr/>
        </p:nvSpPr>
        <p:spPr>
          <a:xfrm>
            <a:off x="5289630" y="3257490"/>
            <a:ext cx="4051140" cy="1015663"/>
          </a:xfrm>
          <a:prstGeom prst="rect">
            <a:avLst/>
          </a:prstGeom>
          <a:noFill/>
        </p:spPr>
        <p:txBody>
          <a:bodyPr wrap="square" rtlCol="0">
            <a:spAutoFit/>
          </a:bodyPr>
          <a:lstStyle/>
          <a:p>
            <a:r>
              <a:rPr lang="en-US" sz="6000" dirty="0">
                <a:latin typeface="ADLaM Display" panose="02010000000000000000" pitchFamily="2" charset="0"/>
                <a:ea typeface="ADLaM Display" panose="02010000000000000000" pitchFamily="2" charset="0"/>
                <a:cs typeface="ADLaM Display" panose="02010000000000000000" pitchFamily="2" charset="0"/>
              </a:rPr>
              <a:t>Thank you</a:t>
            </a:r>
            <a:endParaRPr lang="en-IN" sz="60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Rectangle: Diagonal Corners Snipped 3">
            <a:extLst>
              <a:ext uri="{FF2B5EF4-FFF2-40B4-BE49-F238E27FC236}">
                <a16:creationId xmlns:a16="http://schemas.microsoft.com/office/drawing/2014/main" id="{CD3BC7EC-E81B-BB6B-6F55-DB0CD7CDE955}"/>
              </a:ext>
            </a:extLst>
          </p:cNvPr>
          <p:cNvSpPr/>
          <p:nvPr/>
        </p:nvSpPr>
        <p:spPr>
          <a:xfrm>
            <a:off x="4114800" y="2413449"/>
            <a:ext cx="6400800" cy="2703743"/>
          </a:xfrm>
          <a:prstGeom prst="snip2DiagRect">
            <a:avLst/>
          </a:prstGeom>
          <a:solidFill>
            <a:srgbClr val="92D050">
              <a:alpha val="3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8914"/>
            <a:ext cx="14630400" cy="8229600"/>
          </a:xfrm>
          <a:prstGeom prst="rect">
            <a:avLst/>
          </a:prstGeom>
          <a:solidFill>
            <a:srgbClr val="F9F6F0"/>
          </a:solidFill>
          <a:ln/>
        </p:spPr>
      </p:sp>
      <p:sp>
        <p:nvSpPr>
          <p:cNvPr id="4" name="Text 2"/>
          <p:cNvSpPr/>
          <p:nvPr/>
        </p:nvSpPr>
        <p:spPr>
          <a:xfrm>
            <a:off x="2037993" y="1396961"/>
            <a:ext cx="10554414" cy="976907"/>
          </a:xfrm>
          <a:prstGeom prst="rect">
            <a:avLst/>
          </a:prstGeom>
          <a:noFill/>
          <a:ln/>
        </p:spPr>
        <p:txBody>
          <a:bodyPr wrap="square" rtlCol="0" anchor="t"/>
          <a:lstStyle/>
          <a:p>
            <a:pPr marL="0" indent="0">
              <a:lnSpc>
                <a:spcPts val="5468"/>
              </a:lnSpc>
              <a:buNone/>
            </a:pPr>
            <a:r>
              <a:rPr lang="en-US" sz="4374" b="1" dirty="0">
                <a:solidFill>
                  <a:srgbClr val="484237"/>
                </a:solidFill>
                <a:latin typeface="Gelasio" pitchFamily="34" charset="0"/>
                <a:ea typeface="Gelasio" pitchFamily="34" charset="-122"/>
                <a:cs typeface="Gelasio" pitchFamily="34" charset="-120"/>
              </a:rPr>
              <a:t>Key Features</a:t>
            </a:r>
            <a:endParaRPr lang="en-US" sz="4374" dirty="0"/>
          </a:p>
        </p:txBody>
      </p:sp>
      <p:sp>
        <p:nvSpPr>
          <p:cNvPr id="5" name="Text 3"/>
          <p:cNvSpPr/>
          <p:nvPr/>
        </p:nvSpPr>
        <p:spPr>
          <a:xfrm>
            <a:off x="2037993" y="2929295"/>
            <a:ext cx="2811542"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rPr>
              <a:t>Contact Management</a:t>
            </a:r>
            <a:endParaRPr lang="en-US" sz="2187" b="1" dirty="0"/>
          </a:p>
        </p:txBody>
      </p:sp>
      <p:sp>
        <p:nvSpPr>
          <p:cNvPr id="6" name="Text 4"/>
          <p:cNvSpPr/>
          <p:nvPr/>
        </p:nvSpPr>
        <p:spPr>
          <a:xfrm>
            <a:off x="2037993" y="3498652"/>
            <a:ext cx="3156347" cy="2843213"/>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solidFill>
                  <a:srgbClr val="746558"/>
                </a:solidFill>
                <a:latin typeface="Gelasio" pitchFamily="34" charset="0"/>
                <a:ea typeface="Gelasio" pitchFamily="34" charset="-122"/>
                <a:cs typeface="Gelasio" pitchFamily="34" charset="-120"/>
              </a:rPr>
              <a:t>Enables users to add, delete, edit, and search contacts by name or phone number.</a:t>
            </a:r>
          </a:p>
          <a:p>
            <a:pPr marL="285750" indent="-285750">
              <a:lnSpc>
                <a:spcPts val="2799"/>
              </a:lnSpc>
              <a:buFont typeface="Arial" panose="020B0604020202020204" pitchFamily="34" charset="0"/>
              <a:buChar char="•"/>
            </a:pPr>
            <a:r>
              <a:rPr lang="en-US" sz="1750" dirty="0">
                <a:solidFill>
                  <a:srgbClr val="746558"/>
                </a:solidFill>
                <a:latin typeface="Gelasio" pitchFamily="34" charset="0"/>
                <a:ea typeface="Gelasio" pitchFamily="34" charset="-122"/>
                <a:cs typeface="Gelasio" pitchFamily="34" charset="-120"/>
              </a:rPr>
              <a:t>Utilizes a linked list data structure to efficiently manage contacts.</a:t>
            </a:r>
            <a:endParaRPr lang="en-US" sz="1750" dirty="0"/>
          </a:p>
        </p:txBody>
      </p:sp>
      <p:sp>
        <p:nvSpPr>
          <p:cNvPr id="7" name="Text 5"/>
          <p:cNvSpPr/>
          <p:nvPr/>
        </p:nvSpPr>
        <p:spPr>
          <a:xfrm>
            <a:off x="5743932" y="2929295"/>
            <a:ext cx="3033117" cy="347186"/>
          </a:xfrm>
          <a:prstGeom prst="rect">
            <a:avLst/>
          </a:prstGeom>
          <a:noFill/>
          <a:ln/>
        </p:spPr>
        <p:txBody>
          <a:bodyPr wrap="none" rtlCol="0" anchor="t"/>
          <a:lstStyle/>
          <a:p>
            <a:pPr marL="0" indent="0">
              <a:lnSpc>
                <a:spcPts val="2734"/>
              </a:lnSpc>
              <a:buNone/>
            </a:pPr>
            <a:r>
              <a:rPr lang="en-US" sz="2187" b="1" dirty="0">
                <a:solidFill>
                  <a:srgbClr val="484237"/>
                </a:solidFill>
                <a:latin typeface="Gelasio" pitchFamily="34" charset="0"/>
                <a:ea typeface="Gelasio" pitchFamily="34" charset="-122"/>
                <a:cs typeface="Gelasio" pitchFamily="34" charset="-120"/>
              </a:rPr>
              <a:t>Relationship Tracking</a:t>
            </a:r>
            <a:endParaRPr lang="en-US" sz="2187" b="1" dirty="0"/>
          </a:p>
        </p:txBody>
      </p:sp>
      <p:sp>
        <p:nvSpPr>
          <p:cNvPr id="8" name="Text 6"/>
          <p:cNvSpPr/>
          <p:nvPr/>
        </p:nvSpPr>
        <p:spPr>
          <a:xfrm>
            <a:off x="5743932" y="3498652"/>
            <a:ext cx="3156347" cy="3198614"/>
          </a:xfrm>
          <a:prstGeom prst="rect">
            <a:avLst/>
          </a:prstGeom>
          <a:noFill/>
          <a:ln/>
        </p:spPr>
        <p:txBody>
          <a:bodyPr wrap="square" rtlCol="0" anchor="t"/>
          <a:lstStyle/>
          <a:p>
            <a:pPr marL="285750" indent="-285750">
              <a:lnSpc>
                <a:spcPts val="2799"/>
              </a:lnSpc>
              <a:buFont typeface="Arial" panose="020B0604020202020204" pitchFamily="34" charset="0"/>
              <a:buChar char="•"/>
            </a:pPr>
            <a:r>
              <a:rPr lang="en-US" sz="1750" dirty="0">
                <a:latin typeface="Gelasio"/>
              </a:rPr>
              <a:t>Facilitates the establishment of relationships between contacts.</a:t>
            </a:r>
          </a:p>
          <a:p>
            <a:pPr marL="285750" indent="-285750">
              <a:lnSpc>
                <a:spcPts val="2799"/>
              </a:lnSpc>
              <a:buFont typeface="Arial" panose="020B0604020202020204" pitchFamily="34" charset="0"/>
              <a:buChar char="•"/>
            </a:pPr>
            <a:r>
              <a:rPr lang="en-US" sz="1750" dirty="0">
                <a:latin typeface="Gelasio"/>
              </a:rPr>
              <a:t>Uses a graph to keep track of the relationships.</a:t>
            </a:r>
          </a:p>
        </p:txBody>
      </p:sp>
      <p:sp>
        <p:nvSpPr>
          <p:cNvPr id="9" name="Text 7"/>
          <p:cNvSpPr/>
          <p:nvPr/>
        </p:nvSpPr>
        <p:spPr>
          <a:xfrm>
            <a:off x="9449872" y="2929295"/>
            <a:ext cx="3156347" cy="694373"/>
          </a:xfrm>
          <a:prstGeom prst="rect">
            <a:avLst/>
          </a:prstGeom>
          <a:noFill/>
          <a:ln/>
        </p:spPr>
        <p:txBody>
          <a:bodyPr wrap="square" rtlCol="0" anchor="t"/>
          <a:lstStyle/>
          <a:p>
            <a:pPr marL="0" indent="0">
              <a:lnSpc>
                <a:spcPts val="2734"/>
              </a:lnSpc>
              <a:buNone/>
            </a:pPr>
            <a:r>
              <a:rPr lang="en-US" sz="2187" b="1" dirty="0">
                <a:solidFill>
                  <a:srgbClr val="484237"/>
                </a:solidFill>
                <a:latin typeface="Gelasio" pitchFamily="34" charset="0"/>
                <a:ea typeface="Gelasio" pitchFamily="34" charset="-122"/>
              </a:rPr>
              <a:t>Undo functionality</a:t>
            </a:r>
            <a:endParaRPr lang="en-US" sz="2187" dirty="0"/>
          </a:p>
        </p:txBody>
      </p:sp>
      <p:sp>
        <p:nvSpPr>
          <p:cNvPr id="10" name="Text 8"/>
          <p:cNvSpPr/>
          <p:nvPr/>
        </p:nvSpPr>
        <p:spPr>
          <a:xfrm>
            <a:off x="9449872" y="3450091"/>
            <a:ext cx="3156347" cy="3198614"/>
          </a:xfrm>
          <a:prstGeom prst="rect">
            <a:avLst/>
          </a:prstGeom>
          <a:noFill/>
          <a:ln/>
        </p:spPr>
        <p:txBody>
          <a:bodyPr wrap="square" rtlCol="0" anchor="t"/>
          <a:lstStyle/>
          <a:p>
            <a:pPr marL="285750" indent="-285750">
              <a:lnSpc>
                <a:spcPct val="150000"/>
              </a:lnSpc>
              <a:buFont typeface="Arial" panose="020B0604020202020204" pitchFamily="34" charset="0"/>
              <a:buChar char="•"/>
            </a:pPr>
            <a:r>
              <a:rPr lang="en-US" sz="1750" dirty="0">
                <a:solidFill>
                  <a:srgbClr val="746558"/>
                </a:solidFill>
                <a:latin typeface="Gelasio" pitchFamily="34" charset="0"/>
                <a:ea typeface="Gelasio" pitchFamily="34" charset="-122"/>
                <a:cs typeface="Gelasio" pitchFamily="34" charset="-120"/>
              </a:rPr>
              <a:t>undoing the last operation performed, such as adding, deleting, or editing contacts.</a:t>
            </a:r>
          </a:p>
          <a:p>
            <a:pPr marL="285750" indent="-285750">
              <a:lnSpc>
                <a:spcPct val="150000"/>
              </a:lnSpc>
              <a:buFont typeface="Arial" panose="020B0604020202020204" pitchFamily="34" charset="0"/>
              <a:buChar char="•"/>
            </a:pPr>
            <a:r>
              <a:rPr lang="en-US" sz="1750" dirty="0">
                <a:solidFill>
                  <a:srgbClr val="746558"/>
                </a:solidFill>
                <a:latin typeface="Gelasio" pitchFamily="34" charset="0"/>
                <a:ea typeface="Gelasio" pitchFamily="34" charset="-122"/>
                <a:cs typeface="Gelasio" pitchFamily="34" charset="-120"/>
              </a:rPr>
              <a:t>Maintains a stack of operations to enable efficient undo functionality.</a:t>
            </a:r>
            <a:endParaRPr lang="en-US" sz="1750" dirty="0"/>
          </a:p>
        </p:txBody>
      </p:sp>
      <p:sp>
        <p:nvSpPr>
          <p:cNvPr id="12" name="Rectangle: Rounded Corners 11">
            <a:extLst>
              <a:ext uri="{FF2B5EF4-FFF2-40B4-BE49-F238E27FC236}">
                <a16:creationId xmlns:a16="http://schemas.microsoft.com/office/drawing/2014/main" id="{B3FA597F-5A89-6513-833C-7E27E6F53724}"/>
              </a:ext>
            </a:extLst>
          </p:cNvPr>
          <p:cNvSpPr/>
          <p:nvPr/>
        </p:nvSpPr>
        <p:spPr>
          <a:xfrm>
            <a:off x="1851949" y="2929295"/>
            <a:ext cx="10197297" cy="438938"/>
          </a:xfrm>
          <a:prstGeom prst="roundRect">
            <a:avLst/>
          </a:prstGeom>
          <a:solidFill>
            <a:schemeClr val="accent4">
              <a:lumMod val="40000"/>
              <a:lumOff val="6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fade">
                                      <p:cBhvr>
                                        <p:cTn id="31" dur="500"/>
                                        <p:tgtEl>
                                          <p:spTgt spid="9">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
                                            <p:txEl>
                                              <p:pRg st="0" end="0"/>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434030"/>
          </a:xfrm>
          <a:prstGeom prst="rect">
            <a:avLst/>
          </a:prstGeom>
          <a:solidFill>
            <a:srgbClr val="F9F6F0"/>
          </a:solidFill>
          <a:ln/>
        </p:spPr>
        <p:txBody>
          <a:bodyPr/>
          <a:lstStyle/>
          <a:p>
            <a:r>
              <a:rPr lang="en-US" dirty="0"/>
              <a:t>d</a:t>
            </a:r>
            <a:endParaRPr lang="en-IN" dirty="0"/>
          </a:p>
        </p:txBody>
      </p:sp>
      <p:pic>
        <p:nvPicPr>
          <p:cNvPr id="4" name="Image 0" descr="preencoded.png"/>
          <p:cNvPicPr>
            <a:picLocks noChangeAspect="1"/>
          </p:cNvPicPr>
          <p:nvPr/>
        </p:nvPicPr>
        <p:blipFill>
          <a:blip r:embed="rId3"/>
          <a:stretch>
            <a:fillRect/>
          </a:stretch>
        </p:blipFill>
        <p:spPr>
          <a:xfrm>
            <a:off x="15597" y="13662"/>
            <a:ext cx="14630400" cy="1944172"/>
          </a:xfrm>
          <a:prstGeom prst="rect">
            <a:avLst/>
          </a:prstGeom>
        </p:spPr>
      </p:pic>
      <p:sp>
        <p:nvSpPr>
          <p:cNvPr id="5" name="Text 2"/>
          <p:cNvSpPr/>
          <p:nvPr/>
        </p:nvSpPr>
        <p:spPr>
          <a:xfrm>
            <a:off x="3621167" y="2371844"/>
            <a:ext cx="7388066" cy="972026"/>
          </a:xfrm>
          <a:prstGeom prst="rect">
            <a:avLst/>
          </a:prstGeom>
          <a:noFill/>
          <a:ln/>
        </p:spPr>
        <p:txBody>
          <a:bodyPr wrap="square" rtlCol="0" anchor="t"/>
          <a:lstStyle/>
          <a:p>
            <a:pPr marL="0" indent="0">
              <a:lnSpc>
                <a:spcPts val="3827"/>
              </a:lnSpc>
              <a:buNone/>
            </a:pPr>
            <a:r>
              <a:rPr lang="en-US" sz="3062" b="1" dirty="0">
                <a:solidFill>
                  <a:srgbClr val="484237"/>
                </a:solidFill>
                <a:latin typeface="Gelasio" pitchFamily="34" charset="0"/>
                <a:ea typeface="Gelasio" pitchFamily="34" charset="-122"/>
                <a:cs typeface="Gelasio" pitchFamily="34" charset="-120"/>
              </a:rPr>
              <a:t>Organizing Your Contacts for Maximum Efficiency</a:t>
            </a:r>
            <a:endParaRPr lang="en-US" sz="3062" dirty="0"/>
          </a:p>
        </p:txBody>
      </p:sp>
      <p:sp>
        <p:nvSpPr>
          <p:cNvPr id="6" name="Shape 3"/>
          <p:cNvSpPr/>
          <p:nvPr/>
        </p:nvSpPr>
        <p:spPr>
          <a:xfrm>
            <a:off x="7299722" y="3577114"/>
            <a:ext cx="31075" cy="4429244"/>
          </a:xfrm>
          <a:prstGeom prst="rect">
            <a:avLst/>
          </a:prstGeom>
          <a:solidFill>
            <a:srgbClr val="D2CCC5"/>
          </a:solidFill>
          <a:ln/>
        </p:spPr>
      </p:sp>
      <p:sp>
        <p:nvSpPr>
          <p:cNvPr id="7" name="Shape 4"/>
          <p:cNvSpPr/>
          <p:nvPr/>
        </p:nvSpPr>
        <p:spPr>
          <a:xfrm>
            <a:off x="6595884" y="3857923"/>
            <a:ext cx="544354" cy="31075"/>
          </a:xfrm>
          <a:prstGeom prst="rect">
            <a:avLst/>
          </a:prstGeom>
          <a:solidFill>
            <a:srgbClr val="D2CCC5"/>
          </a:solidFill>
          <a:ln/>
        </p:spPr>
      </p:sp>
      <p:sp>
        <p:nvSpPr>
          <p:cNvPr id="8" name="Shape 5"/>
          <p:cNvSpPr/>
          <p:nvPr/>
        </p:nvSpPr>
        <p:spPr>
          <a:xfrm>
            <a:off x="7140238" y="3698557"/>
            <a:ext cx="349925" cy="349925"/>
          </a:xfrm>
          <a:prstGeom prst="roundRect">
            <a:avLst>
              <a:gd name="adj" fmla="val 26670"/>
            </a:avLst>
          </a:prstGeom>
          <a:solidFill>
            <a:srgbClr val="EFE7D6"/>
          </a:solidFill>
          <a:ln/>
        </p:spPr>
      </p:sp>
      <p:sp>
        <p:nvSpPr>
          <p:cNvPr id="9" name="Text 6"/>
          <p:cNvSpPr/>
          <p:nvPr/>
        </p:nvSpPr>
        <p:spPr>
          <a:xfrm>
            <a:off x="7260134" y="3727609"/>
            <a:ext cx="110133" cy="291703"/>
          </a:xfrm>
          <a:prstGeom prst="rect">
            <a:avLst/>
          </a:prstGeom>
          <a:noFill/>
          <a:ln/>
        </p:spPr>
        <p:txBody>
          <a:bodyPr wrap="none" rtlCol="0" anchor="t"/>
          <a:lstStyle/>
          <a:p>
            <a:pPr marL="0" indent="0" algn="ctr">
              <a:lnSpc>
                <a:spcPts val="2296"/>
              </a:lnSpc>
              <a:buNone/>
            </a:pPr>
            <a:r>
              <a:rPr lang="en-US" sz="1837" b="1" dirty="0">
                <a:solidFill>
                  <a:srgbClr val="484237"/>
                </a:solidFill>
                <a:latin typeface="Gelasio" pitchFamily="34" charset="0"/>
                <a:ea typeface="Gelasio" pitchFamily="34" charset="-122"/>
                <a:cs typeface="Gelasio" pitchFamily="34" charset="-120"/>
              </a:rPr>
              <a:t>1</a:t>
            </a:r>
            <a:endParaRPr lang="en-US" sz="1837" dirty="0"/>
          </a:p>
        </p:txBody>
      </p:sp>
      <p:sp>
        <p:nvSpPr>
          <p:cNvPr id="10" name="Text 7"/>
          <p:cNvSpPr/>
          <p:nvPr/>
        </p:nvSpPr>
        <p:spPr>
          <a:xfrm>
            <a:off x="4515564" y="3732609"/>
            <a:ext cx="1944172" cy="243007"/>
          </a:xfrm>
          <a:prstGeom prst="rect">
            <a:avLst/>
          </a:prstGeom>
          <a:noFill/>
          <a:ln/>
        </p:spPr>
        <p:txBody>
          <a:bodyPr wrap="none" rtlCol="0" anchor="t"/>
          <a:lstStyle/>
          <a:p>
            <a:pPr marL="0" indent="0" algn="r">
              <a:lnSpc>
                <a:spcPts val="1914"/>
              </a:lnSpc>
              <a:buNone/>
            </a:pPr>
            <a:r>
              <a:rPr lang="en-US" sz="1531" b="1" dirty="0">
                <a:solidFill>
                  <a:srgbClr val="484237"/>
                </a:solidFill>
                <a:latin typeface="Gelasio" pitchFamily="34" charset="0"/>
                <a:ea typeface="Gelasio" pitchFamily="34" charset="-122"/>
                <a:cs typeface="Gelasio" pitchFamily="34" charset="-120"/>
              </a:rPr>
              <a:t>Categorize Contacts</a:t>
            </a:r>
            <a:endParaRPr lang="en-US" sz="1531" dirty="0"/>
          </a:p>
        </p:txBody>
      </p:sp>
      <p:sp>
        <p:nvSpPr>
          <p:cNvPr id="11" name="Text 8"/>
          <p:cNvSpPr/>
          <p:nvPr/>
        </p:nvSpPr>
        <p:spPr>
          <a:xfrm>
            <a:off x="3621167" y="4068842"/>
            <a:ext cx="2838569" cy="1243608"/>
          </a:xfrm>
          <a:prstGeom prst="rect">
            <a:avLst/>
          </a:prstGeom>
          <a:noFill/>
          <a:ln/>
        </p:spPr>
        <p:txBody>
          <a:bodyPr wrap="square" rtlCol="0" anchor="t"/>
          <a:lstStyle/>
          <a:p>
            <a:pPr marL="0" indent="0" algn="r">
              <a:lnSpc>
                <a:spcPts val="1960"/>
              </a:lnSpc>
              <a:buNone/>
            </a:pPr>
            <a:r>
              <a:rPr lang="en-US" sz="1225" dirty="0">
                <a:solidFill>
                  <a:srgbClr val="746558"/>
                </a:solidFill>
                <a:latin typeface="Gelasio" pitchFamily="34" charset="0"/>
                <a:ea typeface="Gelasio" pitchFamily="34" charset="-122"/>
                <a:cs typeface="Gelasio" pitchFamily="34" charset="-120"/>
              </a:rPr>
              <a:t>Begin by categorizing your contacts into logical groups, such as personal, professional, or by industry. This will make it easier to find and manage specific contacts when needed.</a:t>
            </a:r>
            <a:endParaRPr lang="en-US" sz="1225" dirty="0"/>
          </a:p>
        </p:txBody>
      </p:sp>
      <p:sp>
        <p:nvSpPr>
          <p:cNvPr id="12" name="Shape 9"/>
          <p:cNvSpPr/>
          <p:nvPr/>
        </p:nvSpPr>
        <p:spPr>
          <a:xfrm>
            <a:off x="7490162" y="4635520"/>
            <a:ext cx="544354" cy="31075"/>
          </a:xfrm>
          <a:prstGeom prst="rect">
            <a:avLst/>
          </a:prstGeom>
          <a:solidFill>
            <a:srgbClr val="D2CCC5"/>
          </a:solidFill>
          <a:ln/>
        </p:spPr>
      </p:sp>
      <p:sp>
        <p:nvSpPr>
          <p:cNvPr id="13" name="Shape 10"/>
          <p:cNvSpPr/>
          <p:nvPr/>
        </p:nvSpPr>
        <p:spPr>
          <a:xfrm>
            <a:off x="7140238" y="4476155"/>
            <a:ext cx="349925" cy="349925"/>
          </a:xfrm>
          <a:prstGeom prst="roundRect">
            <a:avLst>
              <a:gd name="adj" fmla="val 26670"/>
            </a:avLst>
          </a:prstGeom>
          <a:solidFill>
            <a:srgbClr val="EFE7D6"/>
          </a:solidFill>
          <a:ln/>
        </p:spPr>
      </p:sp>
      <p:sp>
        <p:nvSpPr>
          <p:cNvPr id="14" name="Text 11"/>
          <p:cNvSpPr/>
          <p:nvPr/>
        </p:nvSpPr>
        <p:spPr>
          <a:xfrm>
            <a:off x="7244417" y="4505206"/>
            <a:ext cx="141446" cy="291703"/>
          </a:xfrm>
          <a:prstGeom prst="rect">
            <a:avLst/>
          </a:prstGeom>
          <a:noFill/>
          <a:ln/>
        </p:spPr>
        <p:txBody>
          <a:bodyPr wrap="none" rtlCol="0" anchor="t"/>
          <a:lstStyle/>
          <a:p>
            <a:pPr marL="0" indent="0" algn="ctr">
              <a:lnSpc>
                <a:spcPts val="2296"/>
              </a:lnSpc>
              <a:buNone/>
            </a:pPr>
            <a:r>
              <a:rPr lang="en-US" sz="1837" b="1" dirty="0">
                <a:solidFill>
                  <a:srgbClr val="484237"/>
                </a:solidFill>
                <a:latin typeface="Gelasio" pitchFamily="34" charset="0"/>
                <a:ea typeface="Gelasio" pitchFamily="34" charset="-122"/>
                <a:cs typeface="Gelasio" pitchFamily="34" charset="-120"/>
              </a:rPr>
              <a:t>2</a:t>
            </a:r>
            <a:endParaRPr lang="en-US" sz="1837" dirty="0"/>
          </a:p>
        </p:txBody>
      </p:sp>
      <p:sp>
        <p:nvSpPr>
          <p:cNvPr id="15" name="Text 12"/>
          <p:cNvSpPr/>
          <p:nvPr/>
        </p:nvSpPr>
        <p:spPr>
          <a:xfrm>
            <a:off x="8170664" y="4510207"/>
            <a:ext cx="2838569" cy="486013"/>
          </a:xfrm>
          <a:prstGeom prst="rect">
            <a:avLst/>
          </a:prstGeom>
          <a:noFill/>
          <a:ln/>
        </p:spPr>
        <p:txBody>
          <a:bodyPr wrap="square" rtlCol="0" anchor="t"/>
          <a:lstStyle/>
          <a:p>
            <a:pPr marL="0" indent="0" algn="l">
              <a:lnSpc>
                <a:spcPts val="1914"/>
              </a:lnSpc>
              <a:buNone/>
            </a:pPr>
            <a:r>
              <a:rPr lang="en-US" sz="1531" b="1" dirty="0">
                <a:solidFill>
                  <a:srgbClr val="484237"/>
                </a:solidFill>
                <a:latin typeface="Gelasio" pitchFamily="34" charset="0"/>
                <a:ea typeface="Gelasio" pitchFamily="34" charset="-122"/>
                <a:cs typeface="Gelasio" pitchFamily="34" charset="-120"/>
              </a:rPr>
              <a:t>Maintain Accurate Information</a:t>
            </a:r>
            <a:endParaRPr lang="en-US" sz="1531" dirty="0"/>
          </a:p>
        </p:txBody>
      </p:sp>
      <p:sp>
        <p:nvSpPr>
          <p:cNvPr id="16" name="Text 13"/>
          <p:cNvSpPr/>
          <p:nvPr/>
        </p:nvSpPr>
        <p:spPr>
          <a:xfrm>
            <a:off x="8170664" y="5089446"/>
            <a:ext cx="2838569" cy="1492329"/>
          </a:xfrm>
          <a:prstGeom prst="rect">
            <a:avLst/>
          </a:prstGeom>
          <a:noFill/>
          <a:ln/>
        </p:spPr>
        <p:txBody>
          <a:bodyPr wrap="square" rtlCol="0" anchor="t"/>
          <a:lstStyle/>
          <a:p>
            <a:pPr marL="0" indent="0" algn="l">
              <a:lnSpc>
                <a:spcPts val="1960"/>
              </a:lnSpc>
              <a:buNone/>
            </a:pPr>
            <a:r>
              <a:rPr lang="en-US" sz="1225" dirty="0">
                <a:solidFill>
                  <a:srgbClr val="746558"/>
                </a:solidFill>
                <a:latin typeface="Gelasio" pitchFamily="34" charset="0"/>
                <a:ea typeface="Gelasio" pitchFamily="34" charset="-122"/>
                <a:cs typeface="Gelasio" pitchFamily="34" charset="-120"/>
              </a:rPr>
              <a:t>Regularly review and update your contact information to ensure that it remains accurate and up-to-date. This will prevent missed connections and ensure that your communication is effective.</a:t>
            </a:r>
            <a:endParaRPr lang="en-US" sz="1225" dirty="0"/>
          </a:p>
        </p:txBody>
      </p:sp>
      <p:sp>
        <p:nvSpPr>
          <p:cNvPr id="17" name="Shape 14"/>
          <p:cNvSpPr/>
          <p:nvPr/>
        </p:nvSpPr>
        <p:spPr>
          <a:xfrm>
            <a:off x="6595884" y="5904488"/>
            <a:ext cx="544354" cy="31075"/>
          </a:xfrm>
          <a:prstGeom prst="rect">
            <a:avLst/>
          </a:prstGeom>
          <a:solidFill>
            <a:srgbClr val="D2CCC5"/>
          </a:solidFill>
          <a:ln/>
        </p:spPr>
      </p:sp>
      <p:sp>
        <p:nvSpPr>
          <p:cNvPr id="18" name="Shape 15"/>
          <p:cNvSpPr/>
          <p:nvPr/>
        </p:nvSpPr>
        <p:spPr>
          <a:xfrm>
            <a:off x="7140238" y="5745123"/>
            <a:ext cx="349925" cy="349925"/>
          </a:xfrm>
          <a:prstGeom prst="roundRect">
            <a:avLst>
              <a:gd name="adj" fmla="val 26670"/>
            </a:avLst>
          </a:prstGeom>
          <a:solidFill>
            <a:srgbClr val="EFE7D6"/>
          </a:solidFill>
          <a:ln/>
        </p:spPr>
      </p:sp>
      <p:sp>
        <p:nvSpPr>
          <p:cNvPr id="19" name="Text 16"/>
          <p:cNvSpPr/>
          <p:nvPr/>
        </p:nvSpPr>
        <p:spPr>
          <a:xfrm>
            <a:off x="7244894" y="5774174"/>
            <a:ext cx="140613" cy="291703"/>
          </a:xfrm>
          <a:prstGeom prst="rect">
            <a:avLst/>
          </a:prstGeom>
          <a:noFill/>
          <a:ln/>
        </p:spPr>
        <p:txBody>
          <a:bodyPr wrap="none" rtlCol="0" anchor="t"/>
          <a:lstStyle/>
          <a:p>
            <a:pPr marL="0" indent="0" algn="ctr">
              <a:lnSpc>
                <a:spcPts val="2296"/>
              </a:lnSpc>
              <a:buNone/>
            </a:pPr>
            <a:r>
              <a:rPr lang="en-US" sz="1837" b="1" dirty="0">
                <a:solidFill>
                  <a:srgbClr val="484237"/>
                </a:solidFill>
                <a:latin typeface="Gelasio" pitchFamily="34" charset="0"/>
                <a:ea typeface="Gelasio" pitchFamily="34" charset="-122"/>
                <a:cs typeface="Gelasio" pitchFamily="34" charset="-120"/>
              </a:rPr>
              <a:t>3</a:t>
            </a:r>
            <a:endParaRPr lang="en-US" sz="1837" dirty="0"/>
          </a:p>
        </p:txBody>
      </p:sp>
      <p:sp>
        <p:nvSpPr>
          <p:cNvPr id="20" name="Text 17"/>
          <p:cNvSpPr/>
          <p:nvPr/>
        </p:nvSpPr>
        <p:spPr>
          <a:xfrm>
            <a:off x="3621167" y="5779175"/>
            <a:ext cx="2838569" cy="486013"/>
          </a:xfrm>
          <a:prstGeom prst="rect">
            <a:avLst/>
          </a:prstGeom>
          <a:noFill/>
          <a:ln/>
        </p:spPr>
        <p:txBody>
          <a:bodyPr wrap="square" rtlCol="0" anchor="t"/>
          <a:lstStyle/>
          <a:p>
            <a:pPr marL="0" indent="0" algn="r">
              <a:lnSpc>
                <a:spcPts val="1914"/>
              </a:lnSpc>
              <a:buNone/>
            </a:pPr>
            <a:r>
              <a:rPr lang="en-US" sz="1531" b="1" dirty="0">
                <a:solidFill>
                  <a:srgbClr val="484237"/>
                </a:solidFill>
                <a:latin typeface="Gelasio" pitchFamily="34" charset="0"/>
                <a:ea typeface="Gelasio" pitchFamily="34" charset="-122"/>
                <a:cs typeface="Gelasio" pitchFamily="34" charset="-120"/>
              </a:rPr>
              <a:t>Leverage Search and Filtering</a:t>
            </a:r>
            <a:endParaRPr lang="en-US" sz="1531" dirty="0"/>
          </a:p>
        </p:txBody>
      </p:sp>
      <p:sp>
        <p:nvSpPr>
          <p:cNvPr id="21" name="Text 18"/>
          <p:cNvSpPr/>
          <p:nvPr/>
        </p:nvSpPr>
        <p:spPr>
          <a:xfrm>
            <a:off x="3621167" y="6358414"/>
            <a:ext cx="2838569" cy="1492329"/>
          </a:xfrm>
          <a:prstGeom prst="rect">
            <a:avLst/>
          </a:prstGeom>
          <a:noFill/>
          <a:ln/>
        </p:spPr>
        <p:txBody>
          <a:bodyPr wrap="square" rtlCol="0" anchor="t"/>
          <a:lstStyle/>
          <a:p>
            <a:pPr marL="0" indent="0" algn="r">
              <a:lnSpc>
                <a:spcPts val="1960"/>
              </a:lnSpc>
              <a:buNone/>
            </a:pPr>
            <a:r>
              <a:rPr lang="en-US" sz="1225" dirty="0">
                <a:solidFill>
                  <a:srgbClr val="746558"/>
                </a:solidFill>
                <a:latin typeface="Gelasio" pitchFamily="34" charset="0"/>
                <a:ea typeface="Gelasio" pitchFamily="34" charset="-122"/>
                <a:cs typeface="Gelasio" pitchFamily="34" charset="-120"/>
              </a:rPr>
              <a:t>Utilize the search and filtering capabilities of your contact management system to quickly locate specific contacts or groups of contacts based on various criteria, such as name, company, or relationship type.</a:t>
            </a:r>
            <a:endParaRPr lang="en-US" sz="1225"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 calcmode="lin" valueType="num">
                                      <p:cBhvr additive="base">
                                        <p:cTn id="1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0">
                                            <p:txEl>
                                              <p:pRg st="0" end="0"/>
                                            </p:txEl>
                                          </p:spTgt>
                                        </p:tgtEl>
                                        <p:attrNameLst>
                                          <p:attrName>style.visibility</p:attrName>
                                        </p:attrNameLst>
                                      </p:cBhvr>
                                      <p:to>
                                        <p:strVal val="visible"/>
                                      </p:to>
                                    </p:set>
                                    <p:anim calcmode="lin" valueType="num">
                                      <p:cBhvr additive="base">
                                        <p:cTn id="2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5" name="Text 2"/>
          <p:cNvSpPr/>
          <p:nvPr/>
        </p:nvSpPr>
        <p:spPr>
          <a:xfrm>
            <a:off x="3576399" y="3031018"/>
            <a:ext cx="7477601" cy="2874645"/>
          </a:xfrm>
          <a:prstGeom prst="rect">
            <a:avLst/>
          </a:prstGeom>
          <a:noFill/>
          <a:ln/>
        </p:spPr>
        <p:txBody>
          <a:bodyPr wrap="square" rtlCol="0" anchor="t"/>
          <a:lstStyle/>
          <a:p>
            <a:pPr marL="0" indent="0" algn="ctr">
              <a:lnSpc>
                <a:spcPts val="7545"/>
              </a:lnSpc>
              <a:buNone/>
            </a:pPr>
            <a:r>
              <a:rPr lang="en-US" sz="6036" b="1" dirty="0">
                <a:solidFill>
                  <a:srgbClr val="484237"/>
                </a:solidFill>
                <a:latin typeface="Gelasio" pitchFamily="34" charset="0"/>
                <a:ea typeface="Gelasio" pitchFamily="34" charset="-122"/>
              </a:rPr>
              <a:t>Project Walkthrough</a:t>
            </a:r>
            <a:endParaRPr lang="en-US" sz="6036" dirty="0"/>
          </a:p>
        </p:txBody>
      </p:sp>
      <p:sp>
        <p:nvSpPr>
          <p:cNvPr id="6" name="Text 3"/>
          <p:cNvSpPr/>
          <p:nvPr/>
        </p:nvSpPr>
        <p:spPr>
          <a:xfrm>
            <a:off x="833199" y="5043964"/>
            <a:ext cx="7477601" cy="710803"/>
          </a:xfrm>
          <a:prstGeom prst="rect">
            <a:avLst/>
          </a:prstGeom>
          <a:noFill/>
          <a:ln/>
        </p:spPr>
        <p:txBody>
          <a:bodyPr wrap="square" rtlCol="0" anchor="t"/>
          <a:lstStyle/>
          <a:p>
            <a:pPr marL="0" indent="0">
              <a:lnSpc>
                <a:spcPts val="2799"/>
              </a:lnSpc>
              <a:buNone/>
            </a:pPr>
            <a:endParaRPr lang="en-US" sz="1750" dirty="0"/>
          </a:p>
        </p:txBody>
      </p:sp>
      <p:sp>
        <p:nvSpPr>
          <p:cNvPr id="7" name="Shape 4"/>
          <p:cNvSpPr/>
          <p:nvPr/>
        </p:nvSpPr>
        <p:spPr>
          <a:xfrm>
            <a:off x="833199" y="6021348"/>
            <a:ext cx="355402" cy="355402"/>
          </a:xfrm>
          <a:prstGeom prst="roundRect">
            <a:avLst>
              <a:gd name="adj" fmla="val 25726039"/>
            </a:avLst>
          </a:prstGeom>
          <a:noFill/>
          <a:ln w="7620">
            <a:solidFill>
              <a:srgbClr val="FFFFFF"/>
            </a:solidFill>
            <a:prstDash val="solid"/>
          </a:ln>
        </p:spPr>
      </p:sp>
      <p:sp>
        <p:nvSpPr>
          <p:cNvPr id="9" name="Text 5"/>
          <p:cNvSpPr/>
          <p:nvPr/>
        </p:nvSpPr>
        <p:spPr>
          <a:xfrm>
            <a:off x="1299686" y="6004679"/>
            <a:ext cx="1097280"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1175008" y="-19415"/>
            <a:ext cx="14630400" cy="8229600"/>
          </a:xfrm>
          <a:prstGeom prst="rect">
            <a:avLst/>
          </a:prstGeom>
          <a:solidFill>
            <a:srgbClr val="F9F6F0"/>
          </a:solidFill>
          <a:ln/>
          <a:effectLst/>
        </p:spPr>
        <p:txBody>
          <a:bodyPr/>
          <a:lstStyle/>
          <a:p>
            <a:endParaRPr lang="en-IN" dirty="0"/>
          </a:p>
        </p:txBody>
      </p:sp>
      <p:sp>
        <p:nvSpPr>
          <p:cNvPr id="5" name="Text 2"/>
          <p:cNvSpPr/>
          <p:nvPr/>
        </p:nvSpPr>
        <p:spPr>
          <a:xfrm>
            <a:off x="4490799" y="1879283"/>
            <a:ext cx="9306401" cy="1388745"/>
          </a:xfrm>
          <a:prstGeom prst="rect">
            <a:avLst/>
          </a:prstGeom>
          <a:noFill/>
          <a:ln/>
        </p:spPr>
        <p:txBody>
          <a:bodyPr wrap="square" rtlCol="0" anchor="t"/>
          <a:lstStyle/>
          <a:p>
            <a:pPr marL="0" indent="0">
              <a:lnSpc>
                <a:spcPts val="5468"/>
              </a:lnSpc>
              <a:buNone/>
            </a:pPr>
            <a:endParaRPr lang="en-US" sz="4374" dirty="0"/>
          </a:p>
        </p:txBody>
      </p:sp>
      <p:sp>
        <p:nvSpPr>
          <p:cNvPr id="7" name="Text 4"/>
          <p:cNvSpPr/>
          <p:nvPr/>
        </p:nvSpPr>
        <p:spPr>
          <a:xfrm>
            <a:off x="4662130" y="3816548"/>
            <a:ext cx="157282" cy="416481"/>
          </a:xfrm>
          <a:prstGeom prst="rect">
            <a:avLst/>
          </a:prstGeom>
          <a:noFill/>
          <a:ln/>
        </p:spPr>
        <p:txBody>
          <a:bodyPr wrap="none" rtlCol="0" anchor="t"/>
          <a:lstStyle/>
          <a:p>
            <a:pPr marL="0" indent="0" algn="ctr">
              <a:lnSpc>
                <a:spcPts val="3281"/>
              </a:lnSpc>
              <a:buNone/>
            </a:pPr>
            <a:endParaRPr lang="en-US" sz="2624" dirty="0"/>
          </a:p>
        </p:txBody>
      </p:sp>
      <p:sp>
        <p:nvSpPr>
          <p:cNvPr id="8" name="Text 5"/>
          <p:cNvSpPr/>
          <p:nvPr/>
        </p:nvSpPr>
        <p:spPr>
          <a:xfrm>
            <a:off x="5212913" y="3851196"/>
            <a:ext cx="3005257" cy="347186"/>
          </a:xfrm>
          <a:prstGeom prst="rect">
            <a:avLst/>
          </a:prstGeom>
          <a:noFill/>
          <a:ln/>
        </p:spPr>
        <p:txBody>
          <a:bodyPr wrap="none" rtlCol="0" anchor="t"/>
          <a:lstStyle/>
          <a:p>
            <a:pPr marL="0" indent="0">
              <a:lnSpc>
                <a:spcPts val="2734"/>
              </a:lnSpc>
              <a:buNone/>
            </a:pPr>
            <a:endParaRPr lang="en-US" sz="2187" dirty="0"/>
          </a:p>
        </p:txBody>
      </p:sp>
      <p:sp>
        <p:nvSpPr>
          <p:cNvPr id="9" name="Text 6"/>
          <p:cNvSpPr/>
          <p:nvPr/>
        </p:nvSpPr>
        <p:spPr>
          <a:xfrm>
            <a:off x="5212913" y="4331613"/>
            <a:ext cx="3820001" cy="710803"/>
          </a:xfrm>
          <a:prstGeom prst="rect">
            <a:avLst/>
          </a:prstGeom>
          <a:noFill/>
          <a:ln/>
        </p:spPr>
        <p:txBody>
          <a:bodyPr wrap="square" rtlCol="0" anchor="t"/>
          <a:lstStyle/>
          <a:p>
            <a:pPr marL="0" indent="0">
              <a:lnSpc>
                <a:spcPts val="2799"/>
              </a:lnSpc>
              <a:buNone/>
            </a:pPr>
            <a:endParaRPr lang="en-US" sz="1750" dirty="0"/>
          </a:p>
        </p:txBody>
      </p:sp>
      <p:sp>
        <p:nvSpPr>
          <p:cNvPr id="11" name="Text 8"/>
          <p:cNvSpPr/>
          <p:nvPr/>
        </p:nvSpPr>
        <p:spPr>
          <a:xfrm>
            <a:off x="9404033" y="3816548"/>
            <a:ext cx="202049" cy="416481"/>
          </a:xfrm>
          <a:prstGeom prst="rect">
            <a:avLst/>
          </a:prstGeom>
          <a:noFill/>
          <a:ln/>
        </p:spPr>
        <p:txBody>
          <a:bodyPr wrap="none" rtlCol="0" anchor="t"/>
          <a:lstStyle/>
          <a:p>
            <a:pPr marL="0" indent="0" algn="ctr">
              <a:lnSpc>
                <a:spcPts val="3281"/>
              </a:lnSpc>
              <a:buNone/>
            </a:pPr>
            <a:endParaRPr lang="en-US" sz="2624" dirty="0"/>
          </a:p>
        </p:txBody>
      </p:sp>
      <p:sp>
        <p:nvSpPr>
          <p:cNvPr id="12" name="Text 9"/>
          <p:cNvSpPr/>
          <p:nvPr/>
        </p:nvSpPr>
        <p:spPr>
          <a:xfrm>
            <a:off x="9977199" y="3851196"/>
            <a:ext cx="2777490" cy="347186"/>
          </a:xfrm>
          <a:prstGeom prst="rect">
            <a:avLst/>
          </a:prstGeom>
          <a:noFill/>
          <a:ln/>
        </p:spPr>
        <p:txBody>
          <a:bodyPr wrap="none" rtlCol="0" anchor="t"/>
          <a:lstStyle/>
          <a:p>
            <a:pPr marL="0" indent="0">
              <a:lnSpc>
                <a:spcPts val="2734"/>
              </a:lnSpc>
              <a:buNone/>
            </a:pPr>
            <a:endParaRPr lang="en-US" sz="2187" dirty="0"/>
          </a:p>
        </p:txBody>
      </p:sp>
      <p:sp>
        <p:nvSpPr>
          <p:cNvPr id="13" name="Text 10"/>
          <p:cNvSpPr/>
          <p:nvPr/>
        </p:nvSpPr>
        <p:spPr>
          <a:xfrm>
            <a:off x="9977199" y="4331613"/>
            <a:ext cx="3820001" cy="355402"/>
          </a:xfrm>
          <a:prstGeom prst="rect">
            <a:avLst/>
          </a:prstGeom>
          <a:noFill/>
          <a:ln/>
        </p:spPr>
        <p:txBody>
          <a:bodyPr wrap="none" rtlCol="0" anchor="t"/>
          <a:lstStyle/>
          <a:p>
            <a:pPr marL="0" indent="0">
              <a:lnSpc>
                <a:spcPts val="2799"/>
              </a:lnSpc>
              <a:buNone/>
            </a:pPr>
            <a:endParaRPr lang="en-US" sz="1750" dirty="0"/>
          </a:p>
        </p:txBody>
      </p:sp>
      <p:sp>
        <p:nvSpPr>
          <p:cNvPr id="16" name="Text 13"/>
          <p:cNvSpPr/>
          <p:nvPr/>
        </p:nvSpPr>
        <p:spPr>
          <a:xfrm>
            <a:off x="5212913" y="5514499"/>
            <a:ext cx="2841188" cy="347186"/>
          </a:xfrm>
          <a:prstGeom prst="rect">
            <a:avLst/>
          </a:prstGeom>
          <a:noFill/>
          <a:ln/>
        </p:spPr>
        <p:txBody>
          <a:bodyPr wrap="none" rtlCol="0" anchor="t"/>
          <a:lstStyle/>
          <a:p>
            <a:pPr marL="0" indent="0">
              <a:lnSpc>
                <a:spcPts val="2734"/>
              </a:lnSpc>
              <a:buNone/>
            </a:pPr>
            <a:endParaRPr lang="en-US" sz="2187" dirty="0"/>
          </a:p>
        </p:txBody>
      </p:sp>
      <p:sp>
        <p:nvSpPr>
          <p:cNvPr id="17" name="Text 14"/>
          <p:cNvSpPr/>
          <p:nvPr/>
        </p:nvSpPr>
        <p:spPr>
          <a:xfrm>
            <a:off x="5212913" y="5994916"/>
            <a:ext cx="8584287" cy="355402"/>
          </a:xfrm>
          <a:prstGeom prst="rect">
            <a:avLst/>
          </a:prstGeom>
          <a:noFill/>
          <a:ln/>
        </p:spPr>
        <p:txBody>
          <a:bodyPr wrap="none" rtlCol="0" anchor="t"/>
          <a:lstStyle/>
          <a:p>
            <a:pPr marL="0" indent="0">
              <a:lnSpc>
                <a:spcPts val="2799"/>
              </a:lnSpc>
              <a:buNone/>
            </a:pPr>
            <a:endParaRPr lang="en-US" sz="1750" dirty="0"/>
          </a:p>
        </p:txBody>
      </p:sp>
      <p:pic>
        <p:nvPicPr>
          <p:cNvPr id="20" name="Picture 19">
            <a:extLst>
              <a:ext uri="{FF2B5EF4-FFF2-40B4-BE49-F238E27FC236}">
                <a16:creationId xmlns:a16="http://schemas.microsoft.com/office/drawing/2014/main" id="{363277F5-4FAB-B123-D427-D2C9EBCF1F65}"/>
              </a:ext>
            </a:extLst>
          </p:cNvPr>
          <p:cNvPicPr>
            <a:picLocks noChangeAspect="1"/>
          </p:cNvPicPr>
          <p:nvPr/>
        </p:nvPicPr>
        <p:blipFill>
          <a:blip r:embed="rId3"/>
          <a:stretch>
            <a:fillRect/>
          </a:stretch>
        </p:blipFill>
        <p:spPr>
          <a:xfrm>
            <a:off x="2128609" y="1299843"/>
            <a:ext cx="5237431" cy="3046261"/>
          </a:xfrm>
          <a:prstGeom prst="rect">
            <a:avLst/>
          </a:prstGeom>
          <a:effectLst>
            <a:outerShdw blurRad="50800" dist="38100" dir="2700000" sx="104000" sy="104000" algn="tl" rotWithShape="0">
              <a:prstClr val="black">
                <a:alpha val="40000"/>
              </a:prstClr>
            </a:outerShdw>
          </a:effectLst>
        </p:spPr>
      </p:pic>
      <p:sp>
        <p:nvSpPr>
          <p:cNvPr id="29" name="Text 2">
            <a:extLst>
              <a:ext uri="{FF2B5EF4-FFF2-40B4-BE49-F238E27FC236}">
                <a16:creationId xmlns:a16="http://schemas.microsoft.com/office/drawing/2014/main" id="{015EDBB9-AAA2-C653-6457-AE87062EE8B8}"/>
              </a:ext>
            </a:extLst>
          </p:cNvPr>
          <p:cNvSpPr/>
          <p:nvPr/>
        </p:nvSpPr>
        <p:spPr>
          <a:xfrm>
            <a:off x="2037993" y="610792"/>
            <a:ext cx="10554414" cy="976907"/>
          </a:xfrm>
          <a:prstGeom prst="rect">
            <a:avLst/>
          </a:prstGeom>
          <a:noFill/>
          <a:ln/>
        </p:spPr>
        <p:txBody>
          <a:bodyPr wrap="square" rtlCol="0" anchor="t"/>
          <a:lstStyle/>
          <a:p>
            <a:pPr marL="0" indent="0">
              <a:lnSpc>
                <a:spcPts val="5468"/>
              </a:lnSpc>
              <a:buNone/>
            </a:pPr>
            <a:r>
              <a:rPr lang="en-US" sz="2900" b="1" dirty="0">
                <a:solidFill>
                  <a:srgbClr val="484237"/>
                </a:solidFill>
                <a:latin typeface="Gelasio" pitchFamily="34" charset="0"/>
                <a:ea typeface="Gelasio" pitchFamily="34" charset="-122"/>
              </a:rPr>
              <a:t>Structure of contact</a:t>
            </a:r>
            <a:endParaRPr lang="en-US" sz="2900" dirty="0"/>
          </a:p>
        </p:txBody>
      </p:sp>
      <p:pic>
        <p:nvPicPr>
          <p:cNvPr id="31" name="Picture 30">
            <a:extLst>
              <a:ext uri="{FF2B5EF4-FFF2-40B4-BE49-F238E27FC236}">
                <a16:creationId xmlns:a16="http://schemas.microsoft.com/office/drawing/2014/main" id="{A510AE14-AD0B-2099-26C5-787537CC4096}"/>
              </a:ext>
            </a:extLst>
          </p:cNvPr>
          <p:cNvPicPr>
            <a:picLocks noChangeAspect="1"/>
          </p:cNvPicPr>
          <p:nvPr/>
        </p:nvPicPr>
        <p:blipFill>
          <a:blip r:embed="rId4"/>
          <a:stretch>
            <a:fillRect/>
          </a:stretch>
        </p:blipFill>
        <p:spPr>
          <a:xfrm>
            <a:off x="7366040" y="4353015"/>
            <a:ext cx="5124835" cy="3029777"/>
          </a:xfrm>
          <a:prstGeom prst="rect">
            <a:avLst/>
          </a:prstGeom>
          <a:effectLst>
            <a:outerShdw blurRad="50800" dist="38100" dir="2700000" sx="104000" sy="104000" algn="tl" rotWithShape="0">
              <a:prstClr val="black">
                <a:alpha val="40000"/>
              </a:prstClr>
            </a:outerShdw>
          </a:effectLst>
        </p:spPr>
      </p:pic>
      <p:sp>
        <p:nvSpPr>
          <p:cNvPr id="32" name="Text 2">
            <a:extLst>
              <a:ext uri="{FF2B5EF4-FFF2-40B4-BE49-F238E27FC236}">
                <a16:creationId xmlns:a16="http://schemas.microsoft.com/office/drawing/2014/main" id="{92CEED35-868B-159F-5B76-8A9C2CCF69A2}"/>
              </a:ext>
            </a:extLst>
          </p:cNvPr>
          <p:cNvSpPr/>
          <p:nvPr/>
        </p:nvSpPr>
        <p:spPr>
          <a:xfrm>
            <a:off x="8610221" y="7233278"/>
            <a:ext cx="10554414" cy="976907"/>
          </a:xfrm>
          <a:prstGeom prst="rect">
            <a:avLst/>
          </a:prstGeom>
          <a:noFill/>
          <a:ln/>
        </p:spPr>
        <p:txBody>
          <a:bodyPr wrap="square" rtlCol="0" anchor="t"/>
          <a:lstStyle/>
          <a:p>
            <a:pPr marL="0" indent="0">
              <a:lnSpc>
                <a:spcPts val="5468"/>
              </a:lnSpc>
              <a:buNone/>
            </a:pPr>
            <a:r>
              <a:rPr lang="en-US" sz="2900" b="1" dirty="0">
                <a:solidFill>
                  <a:srgbClr val="484237"/>
                </a:solidFill>
                <a:latin typeface="Gelasio" pitchFamily="34" charset="0"/>
                <a:ea typeface="Gelasio" pitchFamily="34" charset="-122"/>
              </a:rPr>
              <a:t>Structure of Relationship</a:t>
            </a:r>
            <a:endParaRPr lang="en-US" sz="29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5" name="Text 2"/>
          <p:cNvSpPr/>
          <p:nvPr/>
        </p:nvSpPr>
        <p:spPr>
          <a:xfrm>
            <a:off x="833199" y="1862495"/>
            <a:ext cx="9306401" cy="1388745"/>
          </a:xfrm>
          <a:prstGeom prst="rect">
            <a:avLst/>
          </a:prstGeom>
          <a:noFill/>
          <a:ln/>
        </p:spPr>
        <p:txBody>
          <a:bodyPr wrap="square" rtlCol="0" anchor="t"/>
          <a:lstStyle/>
          <a:p>
            <a:pPr marL="0" indent="0">
              <a:lnSpc>
                <a:spcPts val="5468"/>
              </a:lnSpc>
              <a:buNone/>
            </a:pPr>
            <a:endParaRPr lang="en-US" sz="4374" dirty="0"/>
          </a:p>
        </p:txBody>
      </p:sp>
      <p:sp>
        <p:nvSpPr>
          <p:cNvPr id="7" name="Text 4"/>
          <p:cNvSpPr/>
          <p:nvPr/>
        </p:nvSpPr>
        <p:spPr>
          <a:xfrm>
            <a:off x="1055370" y="3806666"/>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55370" y="4287083"/>
            <a:ext cx="4097774" cy="355402"/>
          </a:xfrm>
          <a:prstGeom prst="rect">
            <a:avLst/>
          </a:prstGeom>
          <a:noFill/>
          <a:ln/>
        </p:spPr>
        <p:txBody>
          <a:bodyPr wrap="none" rtlCol="0" anchor="t"/>
          <a:lstStyle/>
          <a:p>
            <a:pPr marL="0" indent="0">
              <a:lnSpc>
                <a:spcPts val="2799"/>
              </a:lnSpc>
              <a:buNone/>
            </a:pPr>
            <a:endParaRPr lang="en-US" sz="1750" dirty="0"/>
          </a:p>
        </p:txBody>
      </p:sp>
      <p:sp>
        <p:nvSpPr>
          <p:cNvPr id="10" name="Text 7"/>
          <p:cNvSpPr/>
          <p:nvPr/>
        </p:nvSpPr>
        <p:spPr>
          <a:xfrm>
            <a:off x="5819656" y="3806666"/>
            <a:ext cx="2863334"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19656" y="4287083"/>
            <a:ext cx="409777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1055370" y="5308997"/>
            <a:ext cx="3334703" cy="347186"/>
          </a:xfrm>
          <a:prstGeom prst="rect">
            <a:avLst/>
          </a:prstGeom>
          <a:noFill/>
          <a:ln/>
        </p:spPr>
        <p:txBody>
          <a:bodyPr wrap="none" rtlCol="0" anchor="t"/>
          <a:lstStyle/>
          <a:p>
            <a:pPr marL="0" indent="0">
              <a:lnSpc>
                <a:spcPts val="2734"/>
              </a:lnSpc>
              <a:buNone/>
            </a:pPr>
            <a:endParaRPr lang="en-US" sz="2187" dirty="0"/>
          </a:p>
        </p:txBody>
      </p:sp>
      <p:sp>
        <p:nvSpPr>
          <p:cNvPr id="14" name="Text 11"/>
          <p:cNvSpPr/>
          <p:nvPr/>
        </p:nvSpPr>
        <p:spPr>
          <a:xfrm>
            <a:off x="1055370" y="5789414"/>
            <a:ext cx="8862060" cy="355402"/>
          </a:xfrm>
          <a:prstGeom prst="rect">
            <a:avLst/>
          </a:prstGeom>
          <a:noFill/>
          <a:ln/>
        </p:spPr>
        <p:txBody>
          <a:bodyPr wrap="none" rtlCol="0" anchor="t"/>
          <a:lstStyle/>
          <a:p>
            <a:pPr marL="0" indent="0">
              <a:lnSpc>
                <a:spcPts val="2799"/>
              </a:lnSpc>
              <a:buNone/>
            </a:pPr>
            <a:endParaRPr lang="en-US" sz="1750" dirty="0"/>
          </a:p>
        </p:txBody>
      </p:sp>
      <p:pic>
        <p:nvPicPr>
          <p:cNvPr id="21" name="Picture 20">
            <a:extLst>
              <a:ext uri="{FF2B5EF4-FFF2-40B4-BE49-F238E27FC236}">
                <a16:creationId xmlns:a16="http://schemas.microsoft.com/office/drawing/2014/main" id="{AFCD8539-D03E-83F3-E9D8-35A00CD0019D}"/>
              </a:ext>
            </a:extLst>
          </p:cNvPr>
          <p:cNvPicPr>
            <a:picLocks noChangeAspect="1"/>
          </p:cNvPicPr>
          <p:nvPr/>
        </p:nvPicPr>
        <p:blipFill>
          <a:blip r:embed="rId3"/>
          <a:stretch>
            <a:fillRect/>
          </a:stretch>
        </p:blipFill>
        <p:spPr>
          <a:xfrm>
            <a:off x="0" y="0"/>
            <a:ext cx="14630400" cy="5867401"/>
          </a:xfrm>
          <a:prstGeom prst="rect">
            <a:avLst/>
          </a:prstGeom>
        </p:spPr>
      </p:pic>
      <p:sp>
        <p:nvSpPr>
          <p:cNvPr id="28" name="Text 2">
            <a:extLst>
              <a:ext uri="{FF2B5EF4-FFF2-40B4-BE49-F238E27FC236}">
                <a16:creationId xmlns:a16="http://schemas.microsoft.com/office/drawing/2014/main" id="{66D92E4A-5235-01E0-08C3-6A47B13E31B8}"/>
              </a:ext>
            </a:extLst>
          </p:cNvPr>
          <p:cNvSpPr/>
          <p:nvPr/>
        </p:nvSpPr>
        <p:spPr>
          <a:xfrm>
            <a:off x="0" y="5834241"/>
            <a:ext cx="10554414" cy="976907"/>
          </a:xfrm>
          <a:prstGeom prst="rect">
            <a:avLst/>
          </a:prstGeom>
          <a:noFill/>
          <a:ln/>
        </p:spPr>
        <p:txBody>
          <a:bodyPr wrap="square" rtlCol="0" anchor="t"/>
          <a:lstStyle/>
          <a:p>
            <a:pPr marL="0" indent="0">
              <a:lnSpc>
                <a:spcPts val="5468"/>
              </a:lnSpc>
              <a:buNone/>
            </a:pPr>
            <a:r>
              <a:rPr lang="en-US" sz="2900" b="1" dirty="0">
                <a:solidFill>
                  <a:srgbClr val="484237"/>
                </a:solidFill>
                <a:latin typeface="Gelasio" pitchFamily="34" charset="0"/>
                <a:ea typeface="Gelasio" pitchFamily="34" charset="-122"/>
              </a:rPr>
              <a:t>Function to add new contacts.</a:t>
            </a:r>
            <a:endParaRPr lang="en-US" sz="2900" dirty="0"/>
          </a:p>
        </p:txBody>
      </p:sp>
      <p:sp>
        <p:nvSpPr>
          <p:cNvPr id="29" name="TextBox 28">
            <a:extLst>
              <a:ext uri="{FF2B5EF4-FFF2-40B4-BE49-F238E27FC236}">
                <a16:creationId xmlns:a16="http://schemas.microsoft.com/office/drawing/2014/main" id="{CCCF6C20-2687-6D3E-AA82-A41704601E92}"/>
              </a:ext>
            </a:extLst>
          </p:cNvPr>
          <p:cNvSpPr txBox="1"/>
          <p:nvPr/>
        </p:nvSpPr>
        <p:spPr>
          <a:xfrm>
            <a:off x="833199" y="6552605"/>
            <a:ext cx="10898373" cy="1477328"/>
          </a:xfrm>
          <a:prstGeom prst="rect">
            <a:avLst/>
          </a:prstGeom>
          <a:noFill/>
        </p:spPr>
        <p:txBody>
          <a:bodyPr wrap="square" rtlCol="0">
            <a:spAutoFit/>
          </a:bodyPr>
          <a:lstStyle/>
          <a:p>
            <a:pPr marL="342900" indent="-342900">
              <a:buFont typeface="+mj-lt"/>
              <a:buAutoNum type="arabicPeriod"/>
            </a:pPr>
            <a:r>
              <a:rPr lang="en-US" dirty="0">
                <a:latin typeface="Gelasio"/>
              </a:rPr>
              <a:t>Memory Allocation: </a:t>
            </a:r>
          </a:p>
          <a:p>
            <a:pPr marL="800100" lvl="1" indent="-342900">
              <a:buFont typeface="Arial" panose="020B0604020202020204" pitchFamily="34" charset="0"/>
              <a:buChar char="•"/>
            </a:pPr>
            <a:r>
              <a:rPr lang="en-US" dirty="0">
                <a:latin typeface="Gelasio"/>
              </a:rPr>
              <a:t>Allocates memory for a new contact using malloc() to store the contact's information</a:t>
            </a:r>
          </a:p>
          <a:p>
            <a:pPr marL="342900" indent="-342900">
              <a:buFont typeface="+mj-lt"/>
              <a:buAutoNum type="arabicPeriod"/>
            </a:pPr>
            <a:r>
              <a:rPr lang="en-US" dirty="0">
                <a:latin typeface="Gelasio"/>
              </a:rPr>
              <a:t>Linked List Insertion</a:t>
            </a:r>
          </a:p>
          <a:p>
            <a:pPr marL="800100" lvl="1" indent="-342900">
              <a:buFont typeface="Arial" panose="020B0604020202020204" pitchFamily="34" charset="0"/>
              <a:buChar char="•"/>
            </a:pPr>
            <a:r>
              <a:rPr lang="en-US" dirty="0">
                <a:latin typeface="Gelasio"/>
              </a:rPr>
              <a:t>Inserts the new contact at the beginning of the linked list, updating pointers accordingly, allowing for efficient addition and management of contacts.</a:t>
            </a:r>
            <a:endParaRPr lang="en-IN" dirty="0">
              <a:latin typeface="Gelasio"/>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22078"/>
            <a:ext cx="14630400" cy="8229600"/>
          </a:xfrm>
          <a:prstGeom prst="rect">
            <a:avLst/>
          </a:prstGeom>
          <a:solidFill>
            <a:srgbClr val="F9F6F0"/>
          </a:solidFill>
          <a:ln/>
        </p:spPr>
      </p:sp>
      <p:sp>
        <p:nvSpPr>
          <p:cNvPr id="5" name="Text 2"/>
          <p:cNvSpPr/>
          <p:nvPr/>
        </p:nvSpPr>
        <p:spPr>
          <a:xfrm>
            <a:off x="833199" y="1862495"/>
            <a:ext cx="9306401" cy="1388745"/>
          </a:xfrm>
          <a:prstGeom prst="rect">
            <a:avLst/>
          </a:prstGeom>
          <a:noFill/>
          <a:ln/>
        </p:spPr>
        <p:txBody>
          <a:bodyPr wrap="square" rtlCol="0" anchor="t"/>
          <a:lstStyle/>
          <a:p>
            <a:pPr marL="0" indent="0">
              <a:lnSpc>
                <a:spcPts val="5468"/>
              </a:lnSpc>
              <a:buNone/>
            </a:pPr>
            <a:endParaRPr lang="en-US" sz="4374" dirty="0"/>
          </a:p>
        </p:txBody>
      </p:sp>
      <p:sp>
        <p:nvSpPr>
          <p:cNvPr id="7" name="Text 4"/>
          <p:cNvSpPr/>
          <p:nvPr/>
        </p:nvSpPr>
        <p:spPr>
          <a:xfrm>
            <a:off x="1055370" y="3806666"/>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55370" y="4287083"/>
            <a:ext cx="4097774" cy="355402"/>
          </a:xfrm>
          <a:prstGeom prst="rect">
            <a:avLst/>
          </a:prstGeom>
          <a:noFill/>
          <a:ln/>
        </p:spPr>
        <p:txBody>
          <a:bodyPr wrap="none" rtlCol="0" anchor="t"/>
          <a:lstStyle/>
          <a:p>
            <a:pPr marL="0" indent="0">
              <a:lnSpc>
                <a:spcPts val="2799"/>
              </a:lnSpc>
              <a:buNone/>
            </a:pPr>
            <a:endParaRPr lang="en-US" sz="1750" dirty="0"/>
          </a:p>
        </p:txBody>
      </p:sp>
      <p:sp>
        <p:nvSpPr>
          <p:cNvPr id="10" name="Text 7"/>
          <p:cNvSpPr/>
          <p:nvPr/>
        </p:nvSpPr>
        <p:spPr>
          <a:xfrm>
            <a:off x="5819656" y="3806666"/>
            <a:ext cx="2863334"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19656" y="4287083"/>
            <a:ext cx="409777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1055370" y="5308997"/>
            <a:ext cx="3334703" cy="347186"/>
          </a:xfrm>
          <a:prstGeom prst="rect">
            <a:avLst/>
          </a:prstGeom>
          <a:noFill/>
          <a:ln/>
        </p:spPr>
        <p:txBody>
          <a:bodyPr wrap="none" rtlCol="0" anchor="t"/>
          <a:lstStyle/>
          <a:p>
            <a:pPr marL="0" indent="0">
              <a:lnSpc>
                <a:spcPts val="2734"/>
              </a:lnSpc>
              <a:buNone/>
            </a:pPr>
            <a:endParaRPr lang="en-US" sz="2187" dirty="0"/>
          </a:p>
        </p:txBody>
      </p:sp>
      <p:sp>
        <p:nvSpPr>
          <p:cNvPr id="14" name="Text 11"/>
          <p:cNvSpPr/>
          <p:nvPr/>
        </p:nvSpPr>
        <p:spPr>
          <a:xfrm>
            <a:off x="1055370" y="5789414"/>
            <a:ext cx="8862060" cy="355402"/>
          </a:xfrm>
          <a:prstGeom prst="rect">
            <a:avLst/>
          </a:prstGeom>
          <a:noFill/>
          <a:ln/>
        </p:spPr>
        <p:txBody>
          <a:bodyPr wrap="none" rtlCol="0" anchor="t"/>
          <a:lstStyle/>
          <a:p>
            <a:pPr marL="0" indent="0">
              <a:lnSpc>
                <a:spcPts val="2799"/>
              </a:lnSpc>
              <a:buNone/>
            </a:pPr>
            <a:endParaRPr lang="en-US" sz="1750" dirty="0"/>
          </a:p>
        </p:txBody>
      </p:sp>
      <p:pic>
        <p:nvPicPr>
          <p:cNvPr id="27" name="Picture 26">
            <a:extLst>
              <a:ext uri="{FF2B5EF4-FFF2-40B4-BE49-F238E27FC236}">
                <a16:creationId xmlns:a16="http://schemas.microsoft.com/office/drawing/2014/main" id="{BB2CEF3A-9242-7424-3820-578C857AA778}"/>
              </a:ext>
            </a:extLst>
          </p:cNvPr>
          <p:cNvPicPr>
            <a:picLocks noChangeAspect="1"/>
          </p:cNvPicPr>
          <p:nvPr/>
        </p:nvPicPr>
        <p:blipFill>
          <a:blip r:embed="rId3"/>
          <a:stretch>
            <a:fillRect/>
          </a:stretch>
        </p:blipFill>
        <p:spPr>
          <a:xfrm>
            <a:off x="0" y="-22078"/>
            <a:ext cx="6664076" cy="8273755"/>
          </a:xfrm>
          <a:prstGeom prst="rect">
            <a:avLst/>
          </a:prstGeom>
        </p:spPr>
      </p:pic>
      <p:sp>
        <p:nvSpPr>
          <p:cNvPr id="9" name="Text 2">
            <a:extLst>
              <a:ext uri="{FF2B5EF4-FFF2-40B4-BE49-F238E27FC236}">
                <a16:creationId xmlns:a16="http://schemas.microsoft.com/office/drawing/2014/main" id="{00373645-DD12-1CBB-8D41-1DBF5CDB3B13}"/>
              </a:ext>
            </a:extLst>
          </p:cNvPr>
          <p:cNvSpPr/>
          <p:nvPr/>
        </p:nvSpPr>
        <p:spPr>
          <a:xfrm>
            <a:off x="7587501" y="607875"/>
            <a:ext cx="5630788" cy="976907"/>
          </a:xfrm>
          <a:prstGeom prst="rect">
            <a:avLst/>
          </a:prstGeom>
          <a:noFill/>
          <a:ln/>
        </p:spPr>
        <p:txBody>
          <a:bodyPr wrap="square" rtlCol="0" anchor="t"/>
          <a:lstStyle/>
          <a:p>
            <a:pPr marL="0" indent="0">
              <a:lnSpc>
                <a:spcPts val="5468"/>
              </a:lnSpc>
              <a:buNone/>
            </a:pPr>
            <a:r>
              <a:rPr lang="en-US" sz="3500" b="1" dirty="0">
                <a:solidFill>
                  <a:srgbClr val="484237"/>
                </a:solidFill>
                <a:latin typeface="Gelasio" pitchFamily="34" charset="0"/>
                <a:ea typeface="Gelasio" pitchFamily="34" charset="-122"/>
              </a:rPr>
              <a:t>Functions to edit contacts</a:t>
            </a:r>
          </a:p>
          <a:p>
            <a:pPr marL="0" indent="0">
              <a:lnSpc>
                <a:spcPts val="5468"/>
              </a:lnSpc>
              <a:buNone/>
            </a:pPr>
            <a:endParaRPr lang="en-US" sz="3500" dirty="0"/>
          </a:p>
        </p:txBody>
      </p:sp>
      <p:sp>
        <p:nvSpPr>
          <p:cNvPr id="16" name="TextBox 15">
            <a:extLst>
              <a:ext uri="{FF2B5EF4-FFF2-40B4-BE49-F238E27FC236}">
                <a16:creationId xmlns:a16="http://schemas.microsoft.com/office/drawing/2014/main" id="{18C01BCE-AB94-A6C0-82AB-96998DF52133}"/>
              </a:ext>
            </a:extLst>
          </p:cNvPr>
          <p:cNvSpPr txBox="1"/>
          <p:nvPr/>
        </p:nvSpPr>
        <p:spPr>
          <a:xfrm>
            <a:off x="7587501" y="2146816"/>
            <a:ext cx="6664076" cy="3509367"/>
          </a:xfrm>
          <a:prstGeom prst="rect">
            <a:avLst/>
          </a:prstGeom>
          <a:noFill/>
        </p:spPr>
        <p:txBody>
          <a:bodyPr wrap="square" rtlCol="0">
            <a:spAutoFit/>
          </a:bodyPr>
          <a:lstStyle/>
          <a:p>
            <a:pPr marL="342900" indent="-342900">
              <a:buFont typeface="+mj-lt"/>
              <a:buAutoNum type="arabicPeriod"/>
            </a:pPr>
            <a:r>
              <a:rPr lang="en-US" dirty="0">
                <a:latin typeface="Gelasio"/>
              </a:rPr>
              <a:t>Search and Update:</a:t>
            </a:r>
          </a:p>
          <a:p>
            <a:pPr marL="800100" lvl="1" indent="-342900">
              <a:buFont typeface="Arial" panose="020B0604020202020204" pitchFamily="34" charset="0"/>
              <a:buChar char="•"/>
            </a:pPr>
            <a:r>
              <a:rPr lang="en-US" dirty="0">
                <a:latin typeface="Gelasio"/>
              </a:rPr>
              <a:t>Locates the contact by name in the linked list and prompts the user to enter the new phone number and email address</a:t>
            </a:r>
          </a:p>
          <a:p>
            <a:pPr marL="800100" lvl="1" indent="-342900">
              <a:buFont typeface="Arial" panose="020B0604020202020204" pitchFamily="34" charset="0"/>
              <a:buChar char="•"/>
            </a:pPr>
            <a:r>
              <a:rPr lang="en-US" dirty="0">
                <a:latin typeface="Gelasio"/>
              </a:rPr>
              <a:t>Updates the contact's information with the new data provided, ensuring accurate and up-to-date contact details.</a:t>
            </a:r>
          </a:p>
          <a:p>
            <a:pPr marL="800100" lvl="1" indent="-342900">
              <a:buFont typeface="Arial" panose="020B0604020202020204" pitchFamily="34" charset="0"/>
              <a:buChar char="•"/>
            </a:pPr>
            <a:endParaRPr lang="en-US" dirty="0">
              <a:latin typeface="Gelasio"/>
            </a:endParaRPr>
          </a:p>
          <a:p>
            <a:pPr marL="342900" indent="-342900">
              <a:buFont typeface="+mj-lt"/>
              <a:buAutoNum type="arabicPeriod"/>
            </a:pPr>
            <a:r>
              <a:rPr lang="en-US" dirty="0">
                <a:latin typeface="Gelasio"/>
              </a:rPr>
              <a:t>File Modification:</a:t>
            </a:r>
          </a:p>
          <a:p>
            <a:pPr marL="800100" lvl="1" indent="-342900">
              <a:buFont typeface="Arial" panose="020B0604020202020204" pitchFamily="34" charset="0"/>
              <a:buChar char="•"/>
            </a:pPr>
            <a:r>
              <a:rPr lang="en-US" dirty="0">
                <a:latin typeface="Gelasio"/>
              </a:rPr>
              <a:t>Modifies the corresponding entry in the contacts file, ensuring consistency between the in-memory data and the stored file.</a:t>
            </a:r>
          </a:p>
          <a:p>
            <a:pPr marL="800100" lvl="1" indent="-342900">
              <a:buFont typeface="Arial" panose="020B0604020202020204" pitchFamily="34" charset="0"/>
              <a:buChar char="•"/>
            </a:pPr>
            <a:r>
              <a:rPr lang="en-US" dirty="0">
                <a:latin typeface="Gelasio"/>
              </a:rPr>
              <a:t>Utilizes file operations to read and write data, maintaining integrity across the application's data sources.</a:t>
            </a:r>
            <a:endParaRPr lang="en-IN" dirty="0">
              <a:latin typeface="Gelasio"/>
            </a:endParaRPr>
          </a:p>
        </p:txBody>
      </p:sp>
    </p:spTree>
    <p:extLst>
      <p:ext uri="{BB962C8B-B14F-4D97-AF65-F5344CB8AC3E}">
        <p14:creationId xmlns:p14="http://schemas.microsoft.com/office/powerpoint/2010/main" val="30489614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sp>
        <p:nvSpPr>
          <p:cNvPr id="5" name="Text 2"/>
          <p:cNvSpPr/>
          <p:nvPr/>
        </p:nvSpPr>
        <p:spPr>
          <a:xfrm>
            <a:off x="833199" y="1862495"/>
            <a:ext cx="9306401" cy="1388745"/>
          </a:xfrm>
          <a:prstGeom prst="rect">
            <a:avLst/>
          </a:prstGeom>
          <a:noFill/>
          <a:ln/>
        </p:spPr>
        <p:txBody>
          <a:bodyPr wrap="square" rtlCol="0" anchor="t"/>
          <a:lstStyle/>
          <a:p>
            <a:pPr marL="0" indent="0">
              <a:lnSpc>
                <a:spcPts val="5468"/>
              </a:lnSpc>
              <a:buNone/>
            </a:pPr>
            <a:endParaRPr lang="en-US" sz="4374" dirty="0"/>
          </a:p>
        </p:txBody>
      </p:sp>
      <p:sp>
        <p:nvSpPr>
          <p:cNvPr id="7" name="Text 4"/>
          <p:cNvSpPr/>
          <p:nvPr/>
        </p:nvSpPr>
        <p:spPr>
          <a:xfrm>
            <a:off x="1055370" y="3806666"/>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55370" y="4287083"/>
            <a:ext cx="4097774" cy="355402"/>
          </a:xfrm>
          <a:prstGeom prst="rect">
            <a:avLst/>
          </a:prstGeom>
          <a:noFill/>
          <a:ln/>
        </p:spPr>
        <p:txBody>
          <a:bodyPr wrap="none" rtlCol="0" anchor="t"/>
          <a:lstStyle/>
          <a:p>
            <a:pPr marL="0" indent="0">
              <a:lnSpc>
                <a:spcPts val="2799"/>
              </a:lnSpc>
              <a:buNone/>
            </a:pPr>
            <a:endParaRPr lang="en-US" sz="1750" dirty="0"/>
          </a:p>
        </p:txBody>
      </p:sp>
      <p:sp>
        <p:nvSpPr>
          <p:cNvPr id="10" name="Text 7"/>
          <p:cNvSpPr/>
          <p:nvPr/>
        </p:nvSpPr>
        <p:spPr>
          <a:xfrm>
            <a:off x="5819656" y="3806666"/>
            <a:ext cx="2863334"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19656" y="4287083"/>
            <a:ext cx="409777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1055370" y="5308997"/>
            <a:ext cx="3334703" cy="347186"/>
          </a:xfrm>
          <a:prstGeom prst="rect">
            <a:avLst/>
          </a:prstGeom>
          <a:noFill/>
          <a:ln/>
        </p:spPr>
        <p:txBody>
          <a:bodyPr wrap="none" rtlCol="0" anchor="t"/>
          <a:lstStyle/>
          <a:p>
            <a:pPr marL="0" indent="0">
              <a:lnSpc>
                <a:spcPts val="2734"/>
              </a:lnSpc>
              <a:buNone/>
            </a:pPr>
            <a:endParaRPr lang="en-US" sz="2187" dirty="0"/>
          </a:p>
        </p:txBody>
      </p:sp>
      <p:sp>
        <p:nvSpPr>
          <p:cNvPr id="14" name="Text 11"/>
          <p:cNvSpPr/>
          <p:nvPr/>
        </p:nvSpPr>
        <p:spPr>
          <a:xfrm>
            <a:off x="1055370" y="5789414"/>
            <a:ext cx="8862060" cy="355402"/>
          </a:xfrm>
          <a:prstGeom prst="rect">
            <a:avLst/>
          </a:prstGeom>
          <a:noFill/>
          <a:ln/>
        </p:spPr>
        <p:txBody>
          <a:bodyPr wrap="none" rtlCol="0" anchor="t"/>
          <a:lstStyle/>
          <a:p>
            <a:pPr marL="0" indent="0">
              <a:lnSpc>
                <a:spcPts val="2799"/>
              </a:lnSpc>
              <a:buNone/>
            </a:pPr>
            <a:endParaRPr lang="en-US" sz="1750" dirty="0"/>
          </a:p>
        </p:txBody>
      </p:sp>
      <p:pic>
        <p:nvPicPr>
          <p:cNvPr id="23" name="Picture 22">
            <a:extLst>
              <a:ext uri="{FF2B5EF4-FFF2-40B4-BE49-F238E27FC236}">
                <a16:creationId xmlns:a16="http://schemas.microsoft.com/office/drawing/2014/main" id="{1F19C1E1-8E93-4CEC-CD8B-B522B82E7B0A}"/>
              </a:ext>
            </a:extLst>
          </p:cNvPr>
          <p:cNvPicPr>
            <a:picLocks noChangeAspect="1"/>
          </p:cNvPicPr>
          <p:nvPr/>
        </p:nvPicPr>
        <p:blipFill>
          <a:blip r:embed="rId3"/>
          <a:stretch>
            <a:fillRect/>
          </a:stretch>
        </p:blipFill>
        <p:spPr>
          <a:xfrm>
            <a:off x="9349503" y="0"/>
            <a:ext cx="5280898" cy="8229600"/>
          </a:xfrm>
          <a:prstGeom prst="rect">
            <a:avLst/>
          </a:prstGeom>
        </p:spPr>
      </p:pic>
      <p:sp>
        <p:nvSpPr>
          <p:cNvPr id="6" name="TextBox 5">
            <a:extLst>
              <a:ext uri="{FF2B5EF4-FFF2-40B4-BE49-F238E27FC236}">
                <a16:creationId xmlns:a16="http://schemas.microsoft.com/office/drawing/2014/main" id="{EA9BEC0A-0D82-F755-D67A-79B3930C74EC}"/>
              </a:ext>
            </a:extLst>
          </p:cNvPr>
          <p:cNvSpPr txBox="1"/>
          <p:nvPr/>
        </p:nvSpPr>
        <p:spPr>
          <a:xfrm>
            <a:off x="732473" y="2722691"/>
            <a:ext cx="7315200" cy="2862322"/>
          </a:xfrm>
          <a:prstGeom prst="rect">
            <a:avLst/>
          </a:prstGeom>
          <a:noFill/>
        </p:spPr>
        <p:txBody>
          <a:bodyPr wrap="square">
            <a:spAutoFit/>
          </a:bodyPr>
          <a:lstStyle/>
          <a:p>
            <a:pPr marL="342900" indent="-342900">
              <a:buFont typeface="+mj-lt"/>
              <a:buAutoNum type="arabicPeriod"/>
            </a:pPr>
            <a:r>
              <a:rPr lang="en-US" dirty="0">
                <a:latin typeface="Gelasio"/>
              </a:rPr>
              <a:t>Search and Removal:</a:t>
            </a:r>
          </a:p>
          <a:p>
            <a:pPr marL="800100" lvl="1" indent="-342900">
              <a:buFont typeface="Arial" panose="020B0604020202020204" pitchFamily="34" charset="0"/>
              <a:buChar char="•"/>
            </a:pPr>
            <a:r>
              <a:rPr lang="en-US" dirty="0">
                <a:latin typeface="Gelasio"/>
              </a:rPr>
              <a:t>Searches for the contact by name in the linked list.</a:t>
            </a:r>
          </a:p>
          <a:p>
            <a:pPr marL="800100" lvl="1" indent="-342900">
              <a:buFont typeface="Arial" panose="020B0604020202020204" pitchFamily="34" charset="0"/>
              <a:buChar char="•"/>
            </a:pPr>
            <a:r>
              <a:rPr lang="en-US" dirty="0">
                <a:latin typeface="Gelasio"/>
              </a:rPr>
              <a:t>If found, removes the contact from the linked list, ensuring efficient deletion of the specified contact.</a:t>
            </a:r>
          </a:p>
          <a:p>
            <a:pPr marL="342900" indent="-342900">
              <a:buFont typeface="+mj-lt"/>
              <a:buAutoNum type="arabicPeriod"/>
            </a:pPr>
            <a:r>
              <a:rPr lang="en-US" dirty="0">
                <a:latin typeface="Gelasio"/>
              </a:rPr>
              <a:t>File Update:</a:t>
            </a:r>
          </a:p>
          <a:p>
            <a:pPr marL="800100" lvl="1" indent="-342900">
              <a:buFont typeface="Arial" panose="020B0604020202020204" pitchFamily="34" charset="0"/>
              <a:buChar char="•"/>
            </a:pPr>
            <a:r>
              <a:rPr lang="en-US" dirty="0">
                <a:latin typeface="Gelasio"/>
              </a:rPr>
              <a:t>Updates the contacts file by removing the corresponding entry, ensuring consistency between the in-memory data and the stored file.</a:t>
            </a:r>
          </a:p>
          <a:p>
            <a:pPr marL="800100" lvl="1" indent="-342900">
              <a:buFont typeface="Arial" panose="020B0604020202020204" pitchFamily="34" charset="0"/>
              <a:buChar char="•"/>
            </a:pPr>
            <a:r>
              <a:rPr lang="en-US" dirty="0">
                <a:latin typeface="Gelasio"/>
              </a:rPr>
              <a:t>Utilizes file operations to read and write data, maintaining data integrity across the application</a:t>
            </a:r>
          </a:p>
        </p:txBody>
      </p:sp>
      <p:sp>
        <p:nvSpPr>
          <p:cNvPr id="9" name="Text 2">
            <a:extLst>
              <a:ext uri="{FF2B5EF4-FFF2-40B4-BE49-F238E27FC236}">
                <a16:creationId xmlns:a16="http://schemas.microsoft.com/office/drawing/2014/main" id="{697F83E9-2558-4FFD-C444-9C84E6B1D246}"/>
              </a:ext>
            </a:extLst>
          </p:cNvPr>
          <p:cNvSpPr/>
          <p:nvPr/>
        </p:nvSpPr>
        <p:spPr>
          <a:xfrm>
            <a:off x="1859358" y="900179"/>
            <a:ext cx="5630788" cy="976907"/>
          </a:xfrm>
          <a:prstGeom prst="rect">
            <a:avLst/>
          </a:prstGeom>
          <a:noFill/>
          <a:ln/>
        </p:spPr>
        <p:txBody>
          <a:bodyPr wrap="square" rtlCol="0" anchor="t"/>
          <a:lstStyle/>
          <a:p>
            <a:pPr marL="0" indent="0">
              <a:lnSpc>
                <a:spcPts val="5468"/>
              </a:lnSpc>
              <a:buNone/>
            </a:pPr>
            <a:r>
              <a:rPr lang="en-US" sz="3500" b="1" dirty="0">
                <a:solidFill>
                  <a:srgbClr val="484237"/>
                </a:solidFill>
                <a:latin typeface="Gelasio" pitchFamily="34" charset="0"/>
                <a:ea typeface="Gelasio" pitchFamily="34" charset="-122"/>
              </a:rPr>
              <a:t>Functions to delete a contact</a:t>
            </a:r>
          </a:p>
          <a:p>
            <a:pPr marL="0" indent="0">
              <a:lnSpc>
                <a:spcPts val="5468"/>
              </a:lnSpc>
              <a:buNone/>
            </a:pPr>
            <a:endParaRPr lang="en-US" sz="3500" dirty="0"/>
          </a:p>
        </p:txBody>
      </p:sp>
    </p:spTree>
    <p:extLst>
      <p:ext uri="{BB962C8B-B14F-4D97-AF65-F5344CB8AC3E}">
        <p14:creationId xmlns:p14="http://schemas.microsoft.com/office/powerpoint/2010/main" val="4081747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7188" y="0"/>
            <a:ext cx="14630400" cy="8229600"/>
          </a:xfrm>
          <a:prstGeom prst="rect">
            <a:avLst/>
          </a:prstGeom>
          <a:solidFill>
            <a:srgbClr val="F9F6F0"/>
          </a:solidFill>
          <a:ln/>
        </p:spPr>
        <p:txBody>
          <a:bodyPr/>
          <a:lstStyle/>
          <a:p>
            <a:endParaRPr lang="en-IN" dirty="0"/>
          </a:p>
        </p:txBody>
      </p:sp>
      <p:sp>
        <p:nvSpPr>
          <p:cNvPr id="5" name="Text 2"/>
          <p:cNvSpPr/>
          <p:nvPr/>
        </p:nvSpPr>
        <p:spPr>
          <a:xfrm>
            <a:off x="833199" y="1862495"/>
            <a:ext cx="9306401" cy="1388745"/>
          </a:xfrm>
          <a:prstGeom prst="rect">
            <a:avLst/>
          </a:prstGeom>
          <a:noFill/>
          <a:ln/>
        </p:spPr>
        <p:txBody>
          <a:bodyPr wrap="square" rtlCol="0" anchor="t"/>
          <a:lstStyle/>
          <a:p>
            <a:pPr marL="0" indent="0">
              <a:lnSpc>
                <a:spcPts val="5468"/>
              </a:lnSpc>
              <a:buNone/>
            </a:pPr>
            <a:endParaRPr lang="en-US" sz="4374" dirty="0"/>
          </a:p>
        </p:txBody>
      </p:sp>
      <p:sp>
        <p:nvSpPr>
          <p:cNvPr id="7" name="Text 4"/>
          <p:cNvSpPr/>
          <p:nvPr/>
        </p:nvSpPr>
        <p:spPr>
          <a:xfrm>
            <a:off x="1055370" y="3806666"/>
            <a:ext cx="2777490" cy="347186"/>
          </a:xfrm>
          <a:prstGeom prst="rect">
            <a:avLst/>
          </a:prstGeom>
          <a:noFill/>
          <a:ln/>
        </p:spPr>
        <p:txBody>
          <a:bodyPr wrap="none" rtlCol="0" anchor="t"/>
          <a:lstStyle/>
          <a:p>
            <a:pPr marL="0" indent="0">
              <a:lnSpc>
                <a:spcPts val="2734"/>
              </a:lnSpc>
              <a:buNone/>
            </a:pPr>
            <a:endParaRPr lang="en-US" sz="2187" dirty="0"/>
          </a:p>
        </p:txBody>
      </p:sp>
      <p:sp>
        <p:nvSpPr>
          <p:cNvPr id="8" name="Text 5"/>
          <p:cNvSpPr/>
          <p:nvPr/>
        </p:nvSpPr>
        <p:spPr>
          <a:xfrm>
            <a:off x="1055370" y="4287083"/>
            <a:ext cx="4097774" cy="355402"/>
          </a:xfrm>
          <a:prstGeom prst="rect">
            <a:avLst/>
          </a:prstGeom>
          <a:noFill/>
          <a:ln/>
        </p:spPr>
        <p:txBody>
          <a:bodyPr wrap="none" rtlCol="0" anchor="t"/>
          <a:lstStyle/>
          <a:p>
            <a:pPr marL="0" indent="0">
              <a:lnSpc>
                <a:spcPts val="2799"/>
              </a:lnSpc>
              <a:buNone/>
            </a:pPr>
            <a:endParaRPr lang="en-US" sz="1750" dirty="0"/>
          </a:p>
        </p:txBody>
      </p:sp>
      <p:sp>
        <p:nvSpPr>
          <p:cNvPr id="10" name="Text 7"/>
          <p:cNvSpPr/>
          <p:nvPr/>
        </p:nvSpPr>
        <p:spPr>
          <a:xfrm>
            <a:off x="5819656" y="3806666"/>
            <a:ext cx="2863334" cy="347186"/>
          </a:xfrm>
          <a:prstGeom prst="rect">
            <a:avLst/>
          </a:prstGeom>
          <a:noFill/>
          <a:ln/>
        </p:spPr>
        <p:txBody>
          <a:bodyPr wrap="none" rtlCol="0" anchor="t"/>
          <a:lstStyle/>
          <a:p>
            <a:pPr marL="0" indent="0">
              <a:lnSpc>
                <a:spcPts val="2734"/>
              </a:lnSpc>
              <a:buNone/>
            </a:pPr>
            <a:endParaRPr lang="en-US" sz="2187" dirty="0"/>
          </a:p>
        </p:txBody>
      </p:sp>
      <p:sp>
        <p:nvSpPr>
          <p:cNvPr id="11" name="Text 8"/>
          <p:cNvSpPr/>
          <p:nvPr/>
        </p:nvSpPr>
        <p:spPr>
          <a:xfrm>
            <a:off x="5819656" y="4287083"/>
            <a:ext cx="4097774" cy="355402"/>
          </a:xfrm>
          <a:prstGeom prst="rect">
            <a:avLst/>
          </a:prstGeom>
          <a:noFill/>
          <a:ln/>
        </p:spPr>
        <p:txBody>
          <a:bodyPr wrap="none" rtlCol="0" anchor="t"/>
          <a:lstStyle/>
          <a:p>
            <a:pPr marL="0" indent="0">
              <a:lnSpc>
                <a:spcPts val="2799"/>
              </a:lnSpc>
              <a:buNone/>
            </a:pPr>
            <a:endParaRPr lang="en-US" sz="1750" dirty="0"/>
          </a:p>
        </p:txBody>
      </p:sp>
      <p:sp>
        <p:nvSpPr>
          <p:cNvPr id="13" name="Text 10"/>
          <p:cNvSpPr/>
          <p:nvPr/>
        </p:nvSpPr>
        <p:spPr>
          <a:xfrm>
            <a:off x="1055370" y="5308997"/>
            <a:ext cx="3334703" cy="347186"/>
          </a:xfrm>
          <a:prstGeom prst="rect">
            <a:avLst/>
          </a:prstGeom>
          <a:noFill/>
          <a:ln/>
        </p:spPr>
        <p:txBody>
          <a:bodyPr wrap="none" rtlCol="0" anchor="t"/>
          <a:lstStyle/>
          <a:p>
            <a:pPr marL="0" indent="0">
              <a:lnSpc>
                <a:spcPts val="2734"/>
              </a:lnSpc>
              <a:buNone/>
            </a:pPr>
            <a:endParaRPr lang="en-US" sz="2187" dirty="0"/>
          </a:p>
        </p:txBody>
      </p:sp>
      <p:sp>
        <p:nvSpPr>
          <p:cNvPr id="14" name="Text 11"/>
          <p:cNvSpPr/>
          <p:nvPr/>
        </p:nvSpPr>
        <p:spPr>
          <a:xfrm>
            <a:off x="1055370" y="5789414"/>
            <a:ext cx="8862060" cy="355402"/>
          </a:xfrm>
          <a:prstGeom prst="rect">
            <a:avLst/>
          </a:prstGeom>
          <a:noFill/>
          <a:ln/>
        </p:spPr>
        <p:txBody>
          <a:bodyPr wrap="none" rtlCol="0" anchor="t"/>
          <a:lstStyle/>
          <a:p>
            <a:pPr marL="0" indent="0">
              <a:lnSpc>
                <a:spcPts val="2799"/>
              </a:lnSpc>
              <a:buNone/>
            </a:pPr>
            <a:endParaRPr lang="en-US" sz="1750" dirty="0"/>
          </a:p>
        </p:txBody>
      </p:sp>
      <p:sp>
        <p:nvSpPr>
          <p:cNvPr id="6" name="TextBox 5">
            <a:extLst>
              <a:ext uri="{FF2B5EF4-FFF2-40B4-BE49-F238E27FC236}">
                <a16:creationId xmlns:a16="http://schemas.microsoft.com/office/drawing/2014/main" id="{EA9BEC0A-0D82-F755-D67A-79B3930C74EC}"/>
              </a:ext>
            </a:extLst>
          </p:cNvPr>
          <p:cNvSpPr txBox="1"/>
          <p:nvPr/>
        </p:nvSpPr>
        <p:spPr>
          <a:xfrm>
            <a:off x="732473" y="2722691"/>
            <a:ext cx="7315200" cy="369332"/>
          </a:xfrm>
          <a:prstGeom prst="rect">
            <a:avLst/>
          </a:prstGeom>
          <a:noFill/>
        </p:spPr>
        <p:txBody>
          <a:bodyPr wrap="square">
            <a:spAutoFit/>
          </a:bodyPr>
          <a:lstStyle/>
          <a:p>
            <a:pPr marL="342900" indent="-342900">
              <a:buFont typeface="+mj-lt"/>
              <a:buAutoNum type="arabicPeriod"/>
            </a:pPr>
            <a:endParaRPr lang="en-US" dirty="0">
              <a:latin typeface="Gelasio"/>
            </a:endParaRPr>
          </a:p>
        </p:txBody>
      </p:sp>
      <p:sp>
        <p:nvSpPr>
          <p:cNvPr id="9" name="Text 2">
            <a:extLst>
              <a:ext uri="{FF2B5EF4-FFF2-40B4-BE49-F238E27FC236}">
                <a16:creationId xmlns:a16="http://schemas.microsoft.com/office/drawing/2014/main" id="{697F83E9-2558-4FFD-C444-9C84E6B1D246}"/>
              </a:ext>
            </a:extLst>
          </p:cNvPr>
          <p:cNvSpPr/>
          <p:nvPr/>
        </p:nvSpPr>
        <p:spPr>
          <a:xfrm>
            <a:off x="1474842" y="5735981"/>
            <a:ext cx="5630788" cy="976907"/>
          </a:xfrm>
          <a:prstGeom prst="rect">
            <a:avLst/>
          </a:prstGeom>
          <a:noFill/>
          <a:ln/>
        </p:spPr>
        <p:txBody>
          <a:bodyPr wrap="square" rtlCol="0" anchor="t"/>
          <a:lstStyle/>
          <a:p>
            <a:pPr marL="0" indent="0">
              <a:lnSpc>
                <a:spcPts val="5468"/>
              </a:lnSpc>
              <a:buNone/>
            </a:pPr>
            <a:r>
              <a:rPr lang="en-US" sz="3500" b="1" dirty="0">
                <a:solidFill>
                  <a:srgbClr val="484237"/>
                </a:solidFill>
                <a:latin typeface="Gelasio" pitchFamily="34" charset="0"/>
                <a:ea typeface="Gelasio" pitchFamily="34" charset="-122"/>
              </a:rPr>
              <a:t>Search by name</a:t>
            </a:r>
          </a:p>
          <a:p>
            <a:pPr marL="0" indent="0">
              <a:lnSpc>
                <a:spcPts val="5468"/>
              </a:lnSpc>
              <a:buNone/>
            </a:pPr>
            <a:endParaRPr lang="en-US" sz="3500" dirty="0"/>
          </a:p>
        </p:txBody>
      </p:sp>
      <p:pic>
        <p:nvPicPr>
          <p:cNvPr id="12" name="Picture 11">
            <a:extLst>
              <a:ext uri="{FF2B5EF4-FFF2-40B4-BE49-F238E27FC236}">
                <a16:creationId xmlns:a16="http://schemas.microsoft.com/office/drawing/2014/main" id="{451BF4CF-A6A6-E038-B4D9-BBBE59AB2EA5}"/>
              </a:ext>
            </a:extLst>
          </p:cNvPr>
          <p:cNvPicPr>
            <a:picLocks noChangeAspect="1"/>
          </p:cNvPicPr>
          <p:nvPr/>
        </p:nvPicPr>
        <p:blipFill>
          <a:blip r:embed="rId3"/>
          <a:stretch>
            <a:fillRect/>
          </a:stretch>
        </p:blipFill>
        <p:spPr>
          <a:xfrm>
            <a:off x="-14376" y="-2991"/>
            <a:ext cx="7925049" cy="3882502"/>
          </a:xfrm>
          <a:prstGeom prst="rect">
            <a:avLst/>
          </a:prstGeom>
        </p:spPr>
      </p:pic>
      <p:pic>
        <p:nvPicPr>
          <p:cNvPr id="16" name="Picture 15">
            <a:extLst>
              <a:ext uri="{FF2B5EF4-FFF2-40B4-BE49-F238E27FC236}">
                <a16:creationId xmlns:a16="http://schemas.microsoft.com/office/drawing/2014/main" id="{5E8ECC53-7E20-7150-4D77-E69DF32F548A}"/>
              </a:ext>
            </a:extLst>
          </p:cNvPr>
          <p:cNvPicPr>
            <a:picLocks noChangeAspect="1"/>
          </p:cNvPicPr>
          <p:nvPr/>
        </p:nvPicPr>
        <p:blipFill>
          <a:blip r:embed="rId4"/>
          <a:stretch>
            <a:fillRect/>
          </a:stretch>
        </p:blipFill>
        <p:spPr>
          <a:xfrm>
            <a:off x="6658558" y="4287083"/>
            <a:ext cx="7964654" cy="3942517"/>
          </a:xfrm>
          <a:prstGeom prst="rect">
            <a:avLst/>
          </a:prstGeom>
        </p:spPr>
      </p:pic>
      <p:sp>
        <p:nvSpPr>
          <p:cNvPr id="17" name="Text 2">
            <a:extLst>
              <a:ext uri="{FF2B5EF4-FFF2-40B4-BE49-F238E27FC236}">
                <a16:creationId xmlns:a16="http://schemas.microsoft.com/office/drawing/2014/main" id="{8F25D168-58F9-2330-D2DC-757AD53BB39A}"/>
              </a:ext>
            </a:extLst>
          </p:cNvPr>
          <p:cNvSpPr/>
          <p:nvPr/>
        </p:nvSpPr>
        <p:spPr>
          <a:xfrm>
            <a:off x="9895879" y="1225392"/>
            <a:ext cx="5630788" cy="976907"/>
          </a:xfrm>
          <a:prstGeom prst="rect">
            <a:avLst/>
          </a:prstGeom>
          <a:noFill/>
          <a:ln/>
        </p:spPr>
        <p:txBody>
          <a:bodyPr wrap="square" rtlCol="0" anchor="t"/>
          <a:lstStyle/>
          <a:p>
            <a:pPr marL="0" indent="0">
              <a:lnSpc>
                <a:spcPts val="5468"/>
              </a:lnSpc>
              <a:buNone/>
            </a:pPr>
            <a:r>
              <a:rPr lang="en-US" sz="3500" b="1" dirty="0">
                <a:solidFill>
                  <a:srgbClr val="484237"/>
                </a:solidFill>
                <a:latin typeface="Gelasio" pitchFamily="34" charset="0"/>
                <a:ea typeface="Gelasio" pitchFamily="34" charset="-122"/>
              </a:rPr>
              <a:t>Search by number</a:t>
            </a:r>
          </a:p>
          <a:p>
            <a:pPr marL="0" indent="0">
              <a:lnSpc>
                <a:spcPts val="5468"/>
              </a:lnSpc>
              <a:buNone/>
            </a:pPr>
            <a:endParaRPr lang="en-US" sz="3500" dirty="0"/>
          </a:p>
        </p:txBody>
      </p:sp>
      <p:cxnSp>
        <p:nvCxnSpPr>
          <p:cNvPr id="19" name="Straight Arrow Connector 18">
            <a:extLst>
              <a:ext uri="{FF2B5EF4-FFF2-40B4-BE49-F238E27FC236}">
                <a16:creationId xmlns:a16="http://schemas.microsoft.com/office/drawing/2014/main" id="{EE6E31BC-7E01-3130-0701-6D4872FF105D}"/>
              </a:ext>
            </a:extLst>
          </p:cNvPr>
          <p:cNvCxnSpPr>
            <a:cxnSpLocks/>
          </p:cNvCxnSpPr>
          <p:nvPr/>
        </p:nvCxnSpPr>
        <p:spPr>
          <a:xfrm>
            <a:off x="7868543" y="1708837"/>
            <a:ext cx="2027336" cy="0"/>
          </a:xfrm>
          <a:prstGeom prst="straightConnector1">
            <a:avLst/>
          </a:prstGeom>
          <a:ln>
            <a:solidFill>
              <a:schemeClr val="tx1"/>
            </a:solidFill>
            <a:tailEnd type="triangle"/>
          </a:ln>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cxnSp>
        <p:nvCxnSpPr>
          <p:cNvPr id="25" name="Straight Arrow Connector 24">
            <a:extLst>
              <a:ext uri="{FF2B5EF4-FFF2-40B4-BE49-F238E27FC236}">
                <a16:creationId xmlns:a16="http://schemas.microsoft.com/office/drawing/2014/main" id="{9D72EA7C-BD3F-EF65-239D-6B2E5549DBAD}"/>
              </a:ext>
            </a:extLst>
          </p:cNvPr>
          <p:cNvCxnSpPr>
            <a:cxnSpLocks/>
          </p:cNvCxnSpPr>
          <p:nvPr/>
        </p:nvCxnSpPr>
        <p:spPr>
          <a:xfrm flipH="1">
            <a:off x="4604811" y="6224435"/>
            <a:ext cx="2027336" cy="0"/>
          </a:xfrm>
          <a:prstGeom prst="straightConnector1">
            <a:avLst/>
          </a:prstGeom>
          <a:ln>
            <a:solidFill>
              <a:schemeClr val="tx1"/>
            </a:solidFill>
            <a:tailEnd type="triangle"/>
          </a:ln>
          <a:effectLst>
            <a:outerShdw blurRad="50800" dist="38100" dir="5400000" algn="t"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387415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538</Words>
  <Application>Microsoft Office PowerPoint</Application>
  <PresentationFormat>Custom</PresentationFormat>
  <Paragraphs>75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ADLaM Display</vt:lpstr>
      <vt:lpstr>Arial</vt:lpstr>
      <vt:lpstr>Gelasio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Dhruva Narayan K</cp:lastModifiedBy>
  <cp:revision>4</cp:revision>
  <dcterms:created xsi:type="dcterms:W3CDTF">2024-04-29T15:28:21Z</dcterms:created>
  <dcterms:modified xsi:type="dcterms:W3CDTF">2024-04-30T05:50:48Z</dcterms:modified>
</cp:coreProperties>
</file>