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dbe880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dbe880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Pictures, Reference Schematics, etc.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Electronic Load Reference Schematics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850" y="1242020"/>
            <a:ext cx="3144046" cy="158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255" y="1152475"/>
            <a:ext cx="3144045" cy="17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916150" y="4476850"/>
            <a:ext cx="33117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Source: Keysight Technologies - Steven Lee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2800" y="2975162"/>
            <a:ext cx="2846541" cy="1442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5732" y="2915900"/>
            <a:ext cx="2715469" cy="1560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