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B8A81-F765-48D7-BA13-687640695E46}" v="3" dt="2018-12-12T07:53:04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Yungblut" userId="7f73948031400a0c" providerId="LiveId" clId="{A4DB8A81-F765-48D7-BA13-687640695E46}"/>
    <pc:docChg chg="addSld modSld">
      <pc:chgData name="Cooper Yungblut" userId="7f73948031400a0c" providerId="LiveId" clId="{A4DB8A81-F765-48D7-BA13-687640695E46}" dt="2018-12-12T07:53:09.942" v="30" actId="1076"/>
      <pc:docMkLst>
        <pc:docMk/>
      </pc:docMkLst>
      <pc:sldChg chg="modSp">
        <pc:chgData name="Cooper Yungblut" userId="7f73948031400a0c" providerId="LiveId" clId="{A4DB8A81-F765-48D7-BA13-687640695E46}" dt="2018-12-12T07:52:52.043" v="15" actId="20577"/>
        <pc:sldMkLst>
          <pc:docMk/>
          <pc:sldMk cId="0" sldId="257"/>
        </pc:sldMkLst>
        <pc:spChg chg="mod">
          <ac:chgData name="Cooper Yungblut" userId="7f73948031400a0c" providerId="LiveId" clId="{A4DB8A81-F765-48D7-BA13-687640695E46}" dt="2018-12-12T07:52:52.043" v="15" actId="20577"/>
          <ac:spMkLst>
            <pc:docMk/>
            <pc:sldMk cId="0" sldId="257"/>
            <ac:spMk id="60" creationId="{00000000-0000-0000-0000-000000000000}"/>
          </ac:spMkLst>
        </pc:spChg>
      </pc:sldChg>
      <pc:sldChg chg="addSp modSp add">
        <pc:chgData name="Cooper Yungblut" userId="7f73948031400a0c" providerId="LiveId" clId="{A4DB8A81-F765-48D7-BA13-687640695E46}" dt="2018-12-12T07:53:09.942" v="30" actId="1076"/>
        <pc:sldMkLst>
          <pc:docMk/>
          <pc:sldMk cId="565209730" sldId="258"/>
        </pc:sldMkLst>
        <pc:spChg chg="mod">
          <ac:chgData name="Cooper Yungblut" userId="7f73948031400a0c" providerId="LiveId" clId="{A4DB8A81-F765-48D7-BA13-687640695E46}" dt="2018-12-12T07:52:57.600" v="27" actId="20577"/>
          <ac:spMkLst>
            <pc:docMk/>
            <pc:sldMk cId="565209730" sldId="258"/>
            <ac:spMk id="2" creationId="{EBF1AEEF-E5FF-4073-B9FA-DA8EE0227D68}"/>
          </ac:spMkLst>
        </pc:spChg>
        <pc:picChg chg="add mod">
          <ac:chgData name="Cooper Yungblut" userId="7f73948031400a0c" providerId="LiveId" clId="{A4DB8A81-F765-48D7-BA13-687640695E46}" dt="2018-12-12T07:53:09.942" v="30" actId="1076"/>
          <ac:picMkLst>
            <pc:docMk/>
            <pc:sldMk cId="565209730" sldId="258"/>
            <ac:picMk id="4" creationId="{DC48233A-DB86-422D-BB70-75CABA20DF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dcfe7f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dcfe7f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9/26/2018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57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Budget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050" y="3342563"/>
            <a:ext cx="50196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038" y="685475"/>
            <a:ext cx="45815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85475"/>
            <a:ext cx="3786375" cy="443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AEEF-E5FF-4073-B9FA-DA8EE022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Budget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0F717-8EF2-42FD-A7C4-34EA71EB8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8233A-DB86-422D-BB70-75CABA20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34" y="1076554"/>
            <a:ext cx="7450931" cy="37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97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(16:9)</PresentationFormat>
  <Paragraphs>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Lato</vt:lpstr>
      <vt:lpstr>Simple Light</vt:lpstr>
      <vt:lpstr>Budget</vt:lpstr>
      <vt:lpstr>Initial Budget</vt:lpstr>
      <vt:lpstr>Final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</dc:title>
  <cp:lastModifiedBy>Cooper Yungblut</cp:lastModifiedBy>
  <cp:revision>1</cp:revision>
  <dcterms:modified xsi:type="dcterms:W3CDTF">2018-12-12T07:53:16Z</dcterms:modified>
</cp:coreProperties>
</file>