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40D0C-43FC-49CB-9DA3-D8E98DF75186}" v="2" dt="2018-12-12T07:51:27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Yungblut" userId="7f73948031400a0c" providerId="LiveId" clId="{73F40D0C-43FC-49CB-9DA3-D8E98DF75186}"/>
    <pc:docChg chg="custSel addSld modSld">
      <pc:chgData name="Cooper Yungblut" userId="7f73948031400a0c" providerId="LiveId" clId="{73F40D0C-43FC-49CB-9DA3-D8E98DF75186}" dt="2018-12-12T07:51:52.237" v="141" actId="20577"/>
      <pc:docMkLst>
        <pc:docMk/>
      </pc:docMkLst>
      <pc:sldChg chg="modSp">
        <pc:chgData name="Cooper Yungblut" userId="7f73948031400a0c" providerId="LiveId" clId="{73F40D0C-43FC-49CB-9DA3-D8E98DF75186}" dt="2018-12-12T07:51:41.319" v="117" actId="20577"/>
        <pc:sldMkLst>
          <pc:docMk/>
          <pc:sldMk cId="0" sldId="257"/>
        </pc:sldMkLst>
        <pc:spChg chg="mod">
          <ac:chgData name="Cooper Yungblut" userId="7f73948031400a0c" providerId="LiveId" clId="{73F40D0C-43FC-49CB-9DA3-D8E98DF75186}" dt="2018-12-12T07:51:41.319" v="117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">
        <pc:chgData name="Cooper Yungblut" userId="7f73948031400a0c" providerId="LiveId" clId="{73F40D0C-43FC-49CB-9DA3-D8E98DF75186}" dt="2018-12-12T07:51:52.237" v="141" actId="20577"/>
        <pc:sldMkLst>
          <pc:docMk/>
          <pc:sldMk cId="0" sldId="258"/>
        </pc:sldMkLst>
        <pc:spChg chg="mod">
          <ac:chgData name="Cooper Yungblut" userId="7f73948031400a0c" providerId="LiveId" clId="{73F40D0C-43FC-49CB-9DA3-D8E98DF75186}" dt="2018-12-12T07:51:52.237" v="141" actId="20577"/>
          <ac:spMkLst>
            <pc:docMk/>
            <pc:sldMk cId="0" sldId="258"/>
            <ac:spMk id="67" creationId="{00000000-0000-0000-0000-000000000000}"/>
          </ac:spMkLst>
        </pc:spChg>
      </pc:sldChg>
      <pc:sldChg chg="addSp delSp modSp add">
        <pc:chgData name="Cooper Yungblut" userId="7f73948031400a0c" providerId="LiveId" clId="{73F40D0C-43FC-49CB-9DA3-D8E98DF75186}" dt="2018-12-12T07:51:29.755" v="98" actId="1076"/>
        <pc:sldMkLst>
          <pc:docMk/>
          <pc:sldMk cId="2682885469" sldId="259"/>
        </pc:sldMkLst>
        <pc:spChg chg="mod">
          <ac:chgData name="Cooper Yungblut" userId="7f73948031400a0c" providerId="LiveId" clId="{73F40D0C-43FC-49CB-9DA3-D8E98DF75186}" dt="2018-12-12T07:51:00.883" v="95" actId="20577"/>
          <ac:spMkLst>
            <pc:docMk/>
            <pc:sldMk cId="2682885469" sldId="259"/>
            <ac:spMk id="67" creationId="{00000000-0000-0000-0000-000000000000}"/>
          </ac:spMkLst>
        </pc:spChg>
        <pc:picChg chg="add mod">
          <ac:chgData name="Cooper Yungblut" userId="7f73948031400a0c" providerId="LiveId" clId="{73F40D0C-43FC-49CB-9DA3-D8E98DF75186}" dt="2018-12-12T07:51:29.755" v="98" actId="1076"/>
          <ac:picMkLst>
            <pc:docMk/>
            <pc:sldMk cId="2682885469" sldId="259"/>
            <ac:picMk id="2" creationId="{7C6780E3-0B99-4045-903E-5B9DFCB7D826}"/>
          </ac:picMkLst>
        </pc:picChg>
        <pc:picChg chg="del">
          <ac:chgData name="Cooper Yungblut" userId="7f73948031400a0c" providerId="LiveId" clId="{73F40D0C-43FC-49CB-9DA3-D8E98DF75186}" dt="2018-12-12T07:51:04.979" v="96" actId="478"/>
          <ac:picMkLst>
            <pc:docMk/>
            <pc:sldMk cId="2682885469" sldId="259"/>
            <ac:picMk id="6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8bc14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8bc14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d8bc141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d8bc141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d8bc141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d8bc141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77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93250"/>
            <a:ext cx="8520600" cy="107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9/26/2018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Gantt Chart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38374"/>
            <a:ext cx="7761300" cy="325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Gantt Chart p2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50" y="1867799"/>
            <a:ext cx="8108100" cy="25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Gantt Chart (Completely Redone)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780E3-0B99-4045-903E-5B9DFCB7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1245394"/>
            <a:ext cx="8334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854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(16:9)</PresentationFormat>
  <Paragraphs>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Gantt Chart</vt:lpstr>
      <vt:lpstr>Initial Gantt Chart</vt:lpstr>
      <vt:lpstr>Initial Gantt Chart p2</vt:lpstr>
      <vt:lpstr>Final Gantt Chart (Completely Redone)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Gantt Chart</dc:title>
  <cp:lastModifiedBy>Cooper Yungblut</cp:lastModifiedBy>
  <cp:revision>1</cp:revision>
  <dcterms:modified xsi:type="dcterms:W3CDTF">2018-12-12T07:51:55Z</dcterms:modified>
</cp:coreProperties>
</file>