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175B0-8DB8-434C-AA3C-BA8684B60BAB}" v="38" dt="2018-12-12T01:00:33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Yungblut" userId="7f73948031400a0c" providerId="LiveId" clId="{9C8175B0-8DB8-434C-AA3C-BA8684B60BAB}"/>
    <pc:docChg chg="custSel addSld delSld modSld sldOrd">
      <pc:chgData name="Cooper Yungblut" userId="7f73948031400a0c" providerId="LiveId" clId="{9C8175B0-8DB8-434C-AA3C-BA8684B60BAB}" dt="2018-12-12T01:01:41.104" v="3250" actId="20577"/>
      <pc:docMkLst>
        <pc:docMk/>
      </pc:docMkLst>
      <pc:sldChg chg="add del">
        <pc:chgData name="Cooper Yungblut" userId="7f73948031400a0c" providerId="LiveId" clId="{9C8175B0-8DB8-434C-AA3C-BA8684B60BAB}" dt="2018-12-12T00:20:22.438" v="3" actId="2696"/>
        <pc:sldMkLst>
          <pc:docMk/>
          <pc:sldMk cId="3345546089" sldId="260"/>
        </pc:sldMkLst>
      </pc:sldChg>
      <pc:sldChg chg="modSp add ord">
        <pc:chgData name="Cooper Yungblut" userId="7f73948031400a0c" providerId="LiveId" clId="{9C8175B0-8DB8-434C-AA3C-BA8684B60BAB}" dt="2018-12-12T00:23:59.250" v="217" actId="20577"/>
        <pc:sldMkLst>
          <pc:docMk/>
          <pc:sldMk cId="1853084161" sldId="261"/>
        </pc:sldMkLst>
        <pc:spChg chg="mod">
          <ac:chgData name="Cooper Yungblut" userId="7f73948031400a0c" providerId="LiveId" clId="{9C8175B0-8DB8-434C-AA3C-BA8684B60BAB}" dt="2018-12-12T00:23:32.756" v="147" actId="20577"/>
          <ac:spMkLst>
            <pc:docMk/>
            <pc:sldMk cId="1853084161" sldId="261"/>
            <ac:spMk id="66" creationId="{00000000-0000-0000-0000-000000000000}"/>
          </ac:spMkLst>
        </pc:spChg>
        <pc:spChg chg="mod">
          <ac:chgData name="Cooper Yungblut" userId="7f73948031400a0c" providerId="LiveId" clId="{9C8175B0-8DB8-434C-AA3C-BA8684B60BAB}" dt="2018-12-12T00:23:59.250" v="217" actId="20577"/>
          <ac:spMkLst>
            <pc:docMk/>
            <pc:sldMk cId="1853084161" sldId="261"/>
            <ac:spMk id="67" creationId="{00000000-0000-0000-0000-000000000000}"/>
          </ac:spMkLst>
        </pc:spChg>
      </pc:sldChg>
      <pc:sldChg chg="addSp delSp modSp add">
        <pc:chgData name="Cooper Yungblut" userId="7f73948031400a0c" providerId="LiveId" clId="{9C8175B0-8DB8-434C-AA3C-BA8684B60BAB}" dt="2018-12-12T00:26:37.738" v="272" actId="478"/>
        <pc:sldMkLst>
          <pc:docMk/>
          <pc:sldMk cId="3668045805" sldId="262"/>
        </pc:sldMkLst>
        <pc:spChg chg="mod">
          <ac:chgData name="Cooper Yungblut" userId="7f73948031400a0c" providerId="LiveId" clId="{9C8175B0-8DB8-434C-AA3C-BA8684B60BAB}" dt="2018-12-12T00:26:30.151" v="269" actId="20577"/>
          <ac:spMkLst>
            <pc:docMk/>
            <pc:sldMk cId="3668045805" sldId="262"/>
            <ac:spMk id="66" creationId="{00000000-0000-0000-0000-000000000000}"/>
          </ac:spMkLst>
        </pc:spChg>
        <pc:spChg chg="del mod">
          <ac:chgData name="Cooper Yungblut" userId="7f73948031400a0c" providerId="LiveId" clId="{9C8175B0-8DB8-434C-AA3C-BA8684B60BAB}" dt="2018-12-12T00:26:37.738" v="272" actId="478"/>
          <ac:spMkLst>
            <pc:docMk/>
            <pc:sldMk cId="3668045805" sldId="262"/>
            <ac:spMk id="67" creationId="{00000000-0000-0000-0000-000000000000}"/>
          </ac:spMkLst>
        </pc:spChg>
        <pc:picChg chg="add mod">
          <ac:chgData name="Cooper Yungblut" userId="7f73948031400a0c" providerId="LiveId" clId="{9C8175B0-8DB8-434C-AA3C-BA8684B60BAB}" dt="2018-12-12T00:26:34.406" v="271" actId="1076"/>
          <ac:picMkLst>
            <pc:docMk/>
            <pc:sldMk cId="3668045805" sldId="262"/>
            <ac:picMk id="2" creationId="{2F71795E-32FD-4E47-97B5-2E42C47E5352}"/>
          </ac:picMkLst>
        </pc:picChg>
      </pc:sldChg>
      <pc:sldChg chg="modSp add ord">
        <pc:chgData name="Cooper Yungblut" userId="7f73948031400a0c" providerId="LiveId" clId="{9C8175B0-8DB8-434C-AA3C-BA8684B60BAB}" dt="2018-12-12T00:31:12.326" v="796" actId="20577"/>
        <pc:sldMkLst>
          <pc:docMk/>
          <pc:sldMk cId="3824134450" sldId="263"/>
        </pc:sldMkLst>
        <pc:spChg chg="mod">
          <ac:chgData name="Cooper Yungblut" userId="7f73948031400a0c" providerId="LiveId" clId="{9C8175B0-8DB8-434C-AA3C-BA8684B60BAB}" dt="2018-12-12T00:27:17.969" v="284" actId="20577"/>
          <ac:spMkLst>
            <pc:docMk/>
            <pc:sldMk cId="3824134450" sldId="263"/>
            <ac:spMk id="66" creationId="{00000000-0000-0000-0000-000000000000}"/>
          </ac:spMkLst>
        </pc:spChg>
        <pc:spChg chg="mod">
          <ac:chgData name="Cooper Yungblut" userId="7f73948031400a0c" providerId="LiveId" clId="{9C8175B0-8DB8-434C-AA3C-BA8684B60BAB}" dt="2018-12-12T00:31:12.326" v="796" actId="20577"/>
          <ac:spMkLst>
            <pc:docMk/>
            <pc:sldMk cId="3824134450" sldId="263"/>
            <ac:spMk id="67" creationId="{00000000-0000-0000-0000-000000000000}"/>
          </ac:spMkLst>
        </pc:spChg>
      </pc:sldChg>
      <pc:sldChg chg="addSp delSp modSp add ord">
        <pc:chgData name="Cooper Yungblut" userId="7f73948031400a0c" providerId="LiveId" clId="{9C8175B0-8DB8-434C-AA3C-BA8684B60BAB}" dt="2018-12-12T00:32:00.425" v="829" actId="1076"/>
        <pc:sldMkLst>
          <pc:docMk/>
          <pc:sldMk cId="1237375068" sldId="264"/>
        </pc:sldMkLst>
        <pc:spChg chg="mod">
          <ac:chgData name="Cooper Yungblut" userId="7f73948031400a0c" providerId="LiveId" clId="{9C8175B0-8DB8-434C-AA3C-BA8684B60BAB}" dt="2018-12-12T00:31:56.146" v="827" actId="20577"/>
          <ac:spMkLst>
            <pc:docMk/>
            <pc:sldMk cId="1237375068" sldId="264"/>
            <ac:spMk id="66" creationId="{00000000-0000-0000-0000-000000000000}"/>
          </ac:spMkLst>
        </pc:spChg>
        <pc:picChg chg="del">
          <ac:chgData name="Cooper Yungblut" userId="7f73948031400a0c" providerId="LiveId" clId="{9C8175B0-8DB8-434C-AA3C-BA8684B60BAB}" dt="2018-12-12T00:31:24.553" v="799" actId="478"/>
          <ac:picMkLst>
            <pc:docMk/>
            <pc:sldMk cId="1237375068" sldId="264"/>
            <ac:picMk id="2" creationId="{2F71795E-32FD-4E47-97B5-2E42C47E5352}"/>
          </ac:picMkLst>
        </pc:picChg>
        <pc:picChg chg="add mod">
          <ac:chgData name="Cooper Yungblut" userId="7f73948031400a0c" providerId="LiveId" clId="{9C8175B0-8DB8-434C-AA3C-BA8684B60BAB}" dt="2018-12-12T00:32:00.425" v="829" actId="1076"/>
          <ac:picMkLst>
            <pc:docMk/>
            <pc:sldMk cId="1237375068" sldId="264"/>
            <ac:picMk id="3" creationId="{64EF2410-2B3B-41F8-9BA1-46D25075386C}"/>
          </ac:picMkLst>
        </pc:picChg>
      </pc:sldChg>
      <pc:sldChg chg="addSp delSp modSp add">
        <pc:chgData name="Cooper Yungblut" userId="7f73948031400a0c" providerId="LiveId" clId="{9C8175B0-8DB8-434C-AA3C-BA8684B60BAB}" dt="2018-12-12T00:33:12.568" v="903" actId="20577"/>
        <pc:sldMkLst>
          <pc:docMk/>
          <pc:sldMk cId="2675236118" sldId="265"/>
        </pc:sldMkLst>
        <pc:spChg chg="mod">
          <ac:chgData name="Cooper Yungblut" userId="7f73948031400a0c" providerId="LiveId" clId="{9C8175B0-8DB8-434C-AA3C-BA8684B60BAB}" dt="2018-12-12T00:33:12.568" v="903" actId="20577"/>
          <ac:spMkLst>
            <pc:docMk/>
            <pc:sldMk cId="2675236118" sldId="265"/>
            <ac:spMk id="66" creationId="{00000000-0000-0000-0000-000000000000}"/>
          </ac:spMkLst>
        </pc:spChg>
        <pc:picChg chg="add mod">
          <ac:chgData name="Cooper Yungblut" userId="7f73948031400a0c" providerId="LiveId" clId="{9C8175B0-8DB8-434C-AA3C-BA8684B60BAB}" dt="2018-12-12T00:32:49.169" v="836" actId="1076"/>
          <ac:picMkLst>
            <pc:docMk/>
            <pc:sldMk cId="2675236118" sldId="265"/>
            <ac:picMk id="2" creationId="{B37EC71B-51F7-41D7-91B6-F0A6660F252E}"/>
          </ac:picMkLst>
        </pc:picChg>
        <pc:picChg chg="del">
          <ac:chgData name="Cooper Yungblut" userId="7f73948031400a0c" providerId="LiveId" clId="{9C8175B0-8DB8-434C-AA3C-BA8684B60BAB}" dt="2018-12-12T00:32:08.730" v="831" actId="478"/>
          <ac:picMkLst>
            <pc:docMk/>
            <pc:sldMk cId="2675236118" sldId="265"/>
            <ac:picMk id="3" creationId="{64EF2410-2B3B-41F8-9BA1-46D25075386C}"/>
          </ac:picMkLst>
        </pc:picChg>
      </pc:sldChg>
      <pc:sldChg chg="modSp add ord">
        <pc:chgData name="Cooper Yungblut" userId="7f73948031400a0c" providerId="LiveId" clId="{9C8175B0-8DB8-434C-AA3C-BA8684B60BAB}" dt="2018-12-12T00:34:48.241" v="1066" actId="20577"/>
        <pc:sldMkLst>
          <pc:docMk/>
          <pc:sldMk cId="173343068" sldId="266"/>
        </pc:sldMkLst>
        <pc:spChg chg="mod">
          <ac:chgData name="Cooper Yungblut" userId="7f73948031400a0c" providerId="LiveId" clId="{9C8175B0-8DB8-434C-AA3C-BA8684B60BAB}" dt="2018-12-12T00:33:34.862" v="910" actId="20577"/>
          <ac:spMkLst>
            <pc:docMk/>
            <pc:sldMk cId="173343068" sldId="266"/>
            <ac:spMk id="66" creationId="{00000000-0000-0000-0000-000000000000}"/>
          </ac:spMkLst>
        </pc:spChg>
        <pc:spChg chg="mod">
          <ac:chgData name="Cooper Yungblut" userId="7f73948031400a0c" providerId="LiveId" clId="{9C8175B0-8DB8-434C-AA3C-BA8684B60BAB}" dt="2018-12-12T00:34:48.241" v="1066" actId="20577"/>
          <ac:spMkLst>
            <pc:docMk/>
            <pc:sldMk cId="173343068" sldId="266"/>
            <ac:spMk id="67" creationId="{00000000-0000-0000-0000-000000000000}"/>
          </ac:spMkLst>
        </pc:spChg>
      </pc:sldChg>
      <pc:sldChg chg="modSp add">
        <pc:chgData name="Cooper Yungblut" userId="7f73948031400a0c" providerId="LiveId" clId="{9C8175B0-8DB8-434C-AA3C-BA8684B60BAB}" dt="2018-12-12T00:38:03.280" v="1303" actId="20577"/>
        <pc:sldMkLst>
          <pc:docMk/>
          <pc:sldMk cId="2916796810" sldId="267"/>
        </pc:sldMkLst>
        <pc:spChg chg="mod">
          <ac:chgData name="Cooper Yungblut" userId="7f73948031400a0c" providerId="LiveId" clId="{9C8175B0-8DB8-434C-AA3C-BA8684B60BAB}" dt="2018-12-12T00:35:03.544" v="1073" actId="20577"/>
          <ac:spMkLst>
            <pc:docMk/>
            <pc:sldMk cId="2916796810" sldId="267"/>
            <ac:spMk id="66" creationId="{00000000-0000-0000-0000-000000000000}"/>
          </ac:spMkLst>
        </pc:spChg>
        <pc:spChg chg="mod">
          <ac:chgData name="Cooper Yungblut" userId="7f73948031400a0c" providerId="LiveId" clId="{9C8175B0-8DB8-434C-AA3C-BA8684B60BAB}" dt="2018-12-12T00:38:03.280" v="1303" actId="20577"/>
          <ac:spMkLst>
            <pc:docMk/>
            <pc:sldMk cId="2916796810" sldId="267"/>
            <ac:spMk id="67" creationId="{00000000-0000-0000-0000-000000000000}"/>
          </ac:spMkLst>
        </pc:spChg>
      </pc:sldChg>
      <pc:sldChg chg="addSp delSp modSp add ord">
        <pc:chgData name="Cooper Yungblut" userId="7f73948031400a0c" providerId="LiveId" clId="{9C8175B0-8DB8-434C-AA3C-BA8684B60BAB}" dt="2018-12-12T00:39:23.861" v="1393" actId="20577"/>
        <pc:sldMkLst>
          <pc:docMk/>
          <pc:sldMk cId="658541444" sldId="268"/>
        </pc:sldMkLst>
        <pc:spChg chg="mod">
          <ac:chgData name="Cooper Yungblut" userId="7f73948031400a0c" providerId="LiveId" clId="{9C8175B0-8DB8-434C-AA3C-BA8684B60BAB}" dt="2018-12-12T00:39:23.861" v="1393" actId="20577"/>
          <ac:spMkLst>
            <pc:docMk/>
            <pc:sldMk cId="658541444" sldId="268"/>
            <ac:spMk id="66" creationId="{00000000-0000-0000-0000-000000000000}"/>
          </ac:spMkLst>
        </pc:spChg>
        <pc:picChg chg="del">
          <ac:chgData name="Cooper Yungblut" userId="7f73948031400a0c" providerId="LiveId" clId="{9C8175B0-8DB8-434C-AA3C-BA8684B60BAB}" dt="2018-12-12T00:38:58.419" v="1306" actId="478"/>
          <ac:picMkLst>
            <pc:docMk/>
            <pc:sldMk cId="658541444" sldId="268"/>
            <ac:picMk id="2" creationId="{B37EC71B-51F7-41D7-91B6-F0A6660F252E}"/>
          </ac:picMkLst>
        </pc:picChg>
        <pc:picChg chg="add mod">
          <ac:chgData name="Cooper Yungblut" userId="7f73948031400a0c" providerId="LiveId" clId="{9C8175B0-8DB8-434C-AA3C-BA8684B60BAB}" dt="2018-12-12T00:39:02.452" v="1308" actId="1076"/>
          <ac:picMkLst>
            <pc:docMk/>
            <pc:sldMk cId="658541444" sldId="268"/>
            <ac:picMk id="3" creationId="{8737CBC8-EDA9-4D30-BC47-511951BD13ED}"/>
          </ac:picMkLst>
        </pc:picChg>
      </pc:sldChg>
      <pc:sldChg chg="modSp add ord">
        <pc:chgData name="Cooper Yungblut" userId="7f73948031400a0c" providerId="LiveId" clId="{9C8175B0-8DB8-434C-AA3C-BA8684B60BAB}" dt="2018-12-12T00:45:35.939" v="1849" actId="20577"/>
        <pc:sldMkLst>
          <pc:docMk/>
          <pc:sldMk cId="1519257234" sldId="269"/>
        </pc:sldMkLst>
        <pc:spChg chg="mod">
          <ac:chgData name="Cooper Yungblut" userId="7f73948031400a0c" providerId="LiveId" clId="{9C8175B0-8DB8-434C-AA3C-BA8684B60BAB}" dt="2018-12-12T00:39:55.782" v="1407" actId="20577"/>
          <ac:spMkLst>
            <pc:docMk/>
            <pc:sldMk cId="1519257234" sldId="269"/>
            <ac:spMk id="66" creationId="{00000000-0000-0000-0000-000000000000}"/>
          </ac:spMkLst>
        </pc:spChg>
        <pc:spChg chg="mod">
          <ac:chgData name="Cooper Yungblut" userId="7f73948031400a0c" providerId="LiveId" clId="{9C8175B0-8DB8-434C-AA3C-BA8684B60BAB}" dt="2018-12-12T00:45:35.939" v="1849" actId="20577"/>
          <ac:spMkLst>
            <pc:docMk/>
            <pc:sldMk cId="1519257234" sldId="269"/>
            <ac:spMk id="67" creationId="{00000000-0000-0000-0000-000000000000}"/>
          </ac:spMkLst>
        </pc:spChg>
      </pc:sldChg>
      <pc:sldChg chg="addSp delSp modSp add ord">
        <pc:chgData name="Cooper Yungblut" userId="7f73948031400a0c" providerId="LiveId" clId="{9C8175B0-8DB8-434C-AA3C-BA8684B60BAB}" dt="2018-12-12T00:43:12.796" v="1631" actId="1076"/>
        <pc:sldMkLst>
          <pc:docMk/>
          <pc:sldMk cId="1252173912" sldId="270"/>
        </pc:sldMkLst>
        <pc:spChg chg="mod">
          <ac:chgData name="Cooper Yungblut" userId="7f73948031400a0c" providerId="LiveId" clId="{9C8175B0-8DB8-434C-AA3C-BA8684B60BAB}" dt="2018-12-12T00:43:06.220" v="1628" actId="20577"/>
          <ac:spMkLst>
            <pc:docMk/>
            <pc:sldMk cId="1252173912" sldId="270"/>
            <ac:spMk id="66" creationId="{00000000-0000-0000-0000-000000000000}"/>
          </ac:spMkLst>
        </pc:spChg>
        <pc:picChg chg="add mod">
          <ac:chgData name="Cooper Yungblut" userId="7f73948031400a0c" providerId="LiveId" clId="{9C8175B0-8DB8-434C-AA3C-BA8684B60BAB}" dt="2018-12-12T00:43:12.796" v="1631" actId="1076"/>
          <ac:picMkLst>
            <pc:docMk/>
            <pc:sldMk cId="1252173912" sldId="270"/>
            <ac:picMk id="2" creationId="{587B9294-BDD9-4D26-ABCA-61B1AD78284D}"/>
          </ac:picMkLst>
        </pc:picChg>
        <pc:picChg chg="del">
          <ac:chgData name="Cooper Yungblut" userId="7f73948031400a0c" providerId="LiveId" clId="{9C8175B0-8DB8-434C-AA3C-BA8684B60BAB}" dt="2018-12-12T00:43:08.412" v="1629" actId="478"/>
          <ac:picMkLst>
            <pc:docMk/>
            <pc:sldMk cId="1252173912" sldId="270"/>
            <ac:picMk id="3" creationId="{8737CBC8-EDA9-4D30-BC47-511951BD13ED}"/>
          </ac:picMkLst>
        </pc:picChg>
      </pc:sldChg>
      <pc:sldChg chg="addSp delSp modSp add">
        <pc:chgData name="Cooper Yungblut" userId="7f73948031400a0c" providerId="LiveId" clId="{9C8175B0-8DB8-434C-AA3C-BA8684B60BAB}" dt="2018-12-12T00:44:27.876" v="1684" actId="20577"/>
        <pc:sldMkLst>
          <pc:docMk/>
          <pc:sldMk cId="2188628440" sldId="271"/>
        </pc:sldMkLst>
        <pc:spChg chg="mod">
          <ac:chgData name="Cooper Yungblut" userId="7f73948031400a0c" providerId="LiveId" clId="{9C8175B0-8DB8-434C-AA3C-BA8684B60BAB}" dt="2018-12-12T00:44:27.876" v="1684" actId="20577"/>
          <ac:spMkLst>
            <pc:docMk/>
            <pc:sldMk cId="2188628440" sldId="271"/>
            <ac:spMk id="66" creationId="{00000000-0000-0000-0000-000000000000}"/>
          </ac:spMkLst>
        </pc:spChg>
        <pc:picChg chg="del">
          <ac:chgData name="Cooper Yungblut" userId="7f73948031400a0c" providerId="LiveId" clId="{9C8175B0-8DB8-434C-AA3C-BA8684B60BAB}" dt="2018-12-12T00:43:59.802" v="1633" actId="478"/>
          <ac:picMkLst>
            <pc:docMk/>
            <pc:sldMk cId="2188628440" sldId="271"/>
            <ac:picMk id="2" creationId="{587B9294-BDD9-4D26-ABCA-61B1AD78284D}"/>
          </ac:picMkLst>
        </pc:picChg>
        <pc:picChg chg="add mod">
          <ac:chgData name="Cooper Yungblut" userId="7f73948031400a0c" providerId="LiveId" clId="{9C8175B0-8DB8-434C-AA3C-BA8684B60BAB}" dt="2018-12-12T00:44:02.698" v="1635" actId="1076"/>
          <ac:picMkLst>
            <pc:docMk/>
            <pc:sldMk cId="2188628440" sldId="271"/>
            <ac:picMk id="3" creationId="{E36089CF-7A65-49B6-9570-35D789A1A8EA}"/>
          </ac:picMkLst>
        </pc:picChg>
      </pc:sldChg>
      <pc:sldChg chg="modSp add ord">
        <pc:chgData name="Cooper Yungblut" userId="7f73948031400a0c" providerId="LiveId" clId="{9C8175B0-8DB8-434C-AA3C-BA8684B60BAB}" dt="2018-12-12T00:48:40.538" v="2184" actId="20577"/>
        <pc:sldMkLst>
          <pc:docMk/>
          <pc:sldMk cId="4048343322" sldId="272"/>
        </pc:sldMkLst>
        <pc:spChg chg="mod">
          <ac:chgData name="Cooper Yungblut" userId="7f73948031400a0c" providerId="LiveId" clId="{9C8175B0-8DB8-434C-AA3C-BA8684B60BAB}" dt="2018-12-12T00:47:10.086" v="1958" actId="20577"/>
          <ac:spMkLst>
            <pc:docMk/>
            <pc:sldMk cId="4048343322" sldId="272"/>
            <ac:spMk id="66" creationId="{00000000-0000-0000-0000-000000000000}"/>
          </ac:spMkLst>
        </pc:spChg>
        <pc:spChg chg="mod">
          <ac:chgData name="Cooper Yungblut" userId="7f73948031400a0c" providerId="LiveId" clId="{9C8175B0-8DB8-434C-AA3C-BA8684B60BAB}" dt="2018-12-12T00:48:40.538" v="2184" actId="20577"/>
          <ac:spMkLst>
            <pc:docMk/>
            <pc:sldMk cId="4048343322" sldId="272"/>
            <ac:spMk id="67" creationId="{00000000-0000-0000-0000-000000000000}"/>
          </ac:spMkLst>
        </pc:spChg>
      </pc:sldChg>
      <pc:sldChg chg="addSp delSp modSp add ord">
        <pc:chgData name="Cooper Yungblut" userId="7f73948031400a0c" providerId="LiveId" clId="{9C8175B0-8DB8-434C-AA3C-BA8684B60BAB}" dt="2018-12-12T00:49:54.111" v="2222" actId="20577"/>
        <pc:sldMkLst>
          <pc:docMk/>
          <pc:sldMk cId="4139202255" sldId="273"/>
        </pc:sldMkLst>
        <pc:spChg chg="mod">
          <ac:chgData name="Cooper Yungblut" userId="7f73948031400a0c" providerId="LiveId" clId="{9C8175B0-8DB8-434C-AA3C-BA8684B60BAB}" dt="2018-12-12T00:49:54.111" v="2222" actId="20577"/>
          <ac:spMkLst>
            <pc:docMk/>
            <pc:sldMk cId="4139202255" sldId="273"/>
            <ac:spMk id="66" creationId="{00000000-0000-0000-0000-000000000000}"/>
          </ac:spMkLst>
        </pc:spChg>
        <pc:picChg chg="add mod">
          <ac:chgData name="Cooper Yungblut" userId="7f73948031400a0c" providerId="LiveId" clId="{9C8175B0-8DB8-434C-AA3C-BA8684B60BAB}" dt="2018-12-12T00:49:37.098" v="2206" actId="1076"/>
          <ac:picMkLst>
            <pc:docMk/>
            <pc:sldMk cId="4139202255" sldId="273"/>
            <ac:picMk id="2" creationId="{ACC74544-0F08-4422-BF27-BA79DF8D8D8D}"/>
          </ac:picMkLst>
        </pc:picChg>
        <pc:picChg chg="del">
          <ac:chgData name="Cooper Yungblut" userId="7f73948031400a0c" providerId="LiveId" clId="{9C8175B0-8DB8-434C-AA3C-BA8684B60BAB}" dt="2018-12-12T00:49:10.934" v="2187" actId="478"/>
          <ac:picMkLst>
            <pc:docMk/>
            <pc:sldMk cId="4139202255" sldId="273"/>
            <ac:picMk id="3" creationId="{E36089CF-7A65-49B6-9570-35D789A1A8EA}"/>
          </ac:picMkLst>
        </pc:picChg>
      </pc:sldChg>
      <pc:sldChg chg="addSp delSp modSp add">
        <pc:chgData name="Cooper Yungblut" userId="7f73948031400a0c" providerId="LiveId" clId="{9C8175B0-8DB8-434C-AA3C-BA8684B60BAB}" dt="2018-12-12T00:51:05.508" v="2298" actId="1076"/>
        <pc:sldMkLst>
          <pc:docMk/>
          <pc:sldMk cId="4005649570" sldId="274"/>
        </pc:sldMkLst>
        <pc:spChg chg="mod">
          <ac:chgData name="Cooper Yungblut" userId="7f73948031400a0c" providerId="LiveId" clId="{9C8175B0-8DB8-434C-AA3C-BA8684B60BAB}" dt="2018-12-12T00:50:27.195" v="2294" actId="20577"/>
          <ac:spMkLst>
            <pc:docMk/>
            <pc:sldMk cId="4005649570" sldId="274"/>
            <ac:spMk id="66" creationId="{00000000-0000-0000-0000-000000000000}"/>
          </ac:spMkLst>
        </pc:spChg>
        <pc:picChg chg="del">
          <ac:chgData name="Cooper Yungblut" userId="7f73948031400a0c" providerId="LiveId" clId="{9C8175B0-8DB8-434C-AA3C-BA8684B60BAB}" dt="2018-12-12T00:50:30.563" v="2295" actId="478"/>
          <ac:picMkLst>
            <pc:docMk/>
            <pc:sldMk cId="4005649570" sldId="274"/>
            <ac:picMk id="2" creationId="{ACC74544-0F08-4422-BF27-BA79DF8D8D8D}"/>
          </ac:picMkLst>
        </pc:picChg>
        <pc:picChg chg="add mod">
          <ac:chgData name="Cooper Yungblut" userId="7f73948031400a0c" providerId="LiveId" clId="{9C8175B0-8DB8-434C-AA3C-BA8684B60BAB}" dt="2018-12-12T00:51:05.508" v="2298" actId="1076"/>
          <ac:picMkLst>
            <pc:docMk/>
            <pc:sldMk cId="4005649570" sldId="274"/>
            <ac:picMk id="3" creationId="{E51EFB47-31A8-457E-A140-3F195B8624D0}"/>
          </ac:picMkLst>
        </pc:picChg>
      </pc:sldChg>
      <pc:sldChg chg="modSp add ord">
        <pc:chgData name="Cooper Yungblut" userId="7f73948031400a0c" providerId="LiveId" clId="{9C8175B0-8DB8-434C-AA3C-BA8684B60BAB}" dt="2018-12-12T00:51:53.556" v="2349" actId="20577"/>
        <pc:sldMkLst>
          <pc:docMk/>
          <pc:sldMk cId="156012657" sldId="275"/>
        </pc:sldMkLst>
        <pc:spChg chg="mod">
          <ac:chgData name="Cooper Yungblut" userId="7f73948031400a0c" providerId="LiveId" clId="{9C8175B0-8DB8-434C-AA3C-BA8684B60BAB}" dt="2018-12-12T00:51:38.898" v="2305" actId="20577"/>
          <ac:spMkLst>
            <pc:docMk/>
            <pc:sldMk cId="156012657" sldId="275"/>
            <ac:spMk id="66" creationId="{00000000-0000-0000-0000-000000000000}"/>
          </ac:spMkLst>
        </pc:spChg>
        <pc:spChg chg="mod">
          <ac:chgData name="Cooper Yungblut" userId="7f73948031400a0c" providerId="LiveId" clId="{9C8175B0-8DB8-434C-AA3C-BA8684B60BAB}" dt="2018-12-12T00:51:53.556" v="2349" actId="20577"/>
          <ac:spMkLst>
            <pc:docMk/>
            <pc:sldMk cId="156012657" sldId="275"/>
            <ac:spMk id="67" creationId="{00000000-0000-0000-0000-000000000000}"/>
          </ac:spMkLst>
        </pc:spChg>
      </pc:sldChg>
      <pc:sldChg chg="modSp add">
        <pc:chgData name="Cooper Yungblut" userId="7f73948031400a0c" providerId="LiveId" clId="{9C8175B0-8DB8-434C-AA3C-BA8684B60BAB}" dt="2018-12-12T00:54:14.602" v="2486" actId="20577"/>
        <pc:sldMkLst>
          <pc:docMk/>
          <pc:sldMk cId="663134425" sldId="276"/>
        </pc:sldMkLst>
        <pc:spChg chg="mod">
          <ac:chgData name="Cooper Yungblut" userId="7f73948031400a0c" providerId="LiveId" clId="{9C8175B0-8DB8-434C-AA3C-BA8684B60BAB}" dt="2018-12-12T00:54:14.602" v="2486" actId="20577"/>
          <ac:spMkLst>
            <pc:docMk/>
            <pc:sldMk cId="663134425" sldId="276"/>
            <ac:spMk id="66" creationId="{00000000-0000-0000-0000-000000000000}"/>
          </ac:spMkLst>
        </pc:spChg>
        <pc:spChg chg="mod">
          <ac:chgData name="Cooper Yungblut" userId="7f73948031400a0c" providerId="LiveId" clId="{9C8175B0-8DB8-434C-AA3C-BA8684B60BAB}" dt="2018-12-12T00:53:30.662" v="2464" actId="20577"/>
          <ac:spMkLst>
            <pc:docMk/>
            <pc:sldMk cId="663134425" sldId="276"/>
            <ac:spMk id="67" creationId="{00000000-0000-0000-0000-000000000000}"/>
          </ac:spMkLst>
        </pc:spChg>
      </pc:sldChg>
      <pc:sldChg chg="modSp add">
        <pc:chgData name="Cooper Yungblut" userId="7f73948031400a0c" providerId="LiveId" clId="{9C8175B0-8DB8-434C-AA3C-BA8684B60BAB}" dt="2018-12-12T01:00:15.113" v="3036" actId="20577"/>
        <pc:sldMkLst>
          <pc:docMk/>
          <pc:sldMk cId="873146868" sldId="277"/>
        </pc:sldMkLst>
        <pc:spChg chg="mod">
          <ac:chgData name="Cooper Yungblut" userId="7f73948031400a0c" providerId="LiveId" clId="{9C8175B0-8DB8-434C-AA3C-BA8684B60BAB}" dt="2018-12-12T00:54:44.554" v="2509" actId="20577"/>
          <ac:spMkLst>
            <pc:docMk/>
            <pc:sldMk cId="873146868" sldId="277"/>
            <ac:spMk id="66" creationId="{00000000-0000-0000-0000-000000000000}"/>
          </ac:spMkLst>
        </pc:spChg>
        <pc:spChg chg="mod">
          <ac:chgData name="Cooper Yungblut" userId="7f73948031400a0c" providerId="LiveId" clId="{9C8175B0-8DB8-434C-AA3C-BA8684B60BAB}" dt="2018-12-12T01:00:15.113" v="3036" actId="20577"/>
          <ac:spMkLst>
            <pc:docMk/>
            <pc:sldMk cId="873146868" sldId="277"/>
            <ac:spMk id="67" creationId="{00000000-0000-0000-0000-000000000000}"/>
          </ac:spMkLst>
        </pc:spChg>
      </pc:sldChg>
      <pc:sldChg chg="add">
        <pc:chgData name="Cooper Yungblut" userId="7f73948031400a0c" providerId="LiveId" clId="{9C8175B0-8DB8-434C-AA3C-BA8684B60BAB}" dt="2018-12-12T01:00:20.358" v="3037"/>
        <pc:sldMkLst>
          <pc:docMk/>
          <pc:sldMk cId="1359038938" sldId="278"/>
        </pc:sldMkLst>
      </pc:sldChg>
      <pc:sldChg chg="modSp add">
        <pc:chgData name="Cooper Yungblut" userId="7f73948031400a0c" providerId="LiveId" clId="{9C8175B0-8DB8-434C-AA3C-BA8684B60BAB}" dt="2018-12-12T01:01:41.104" v="3250" actId="20577"/>
        <pc:sldMkLst>
          <pc:docMk/>
          <pc:sldMk cId="4130373495" sldId="279"/>
        </pc:sldMkLst>
        <pc:spChg chg="mod">
          <ac:chgData name="Cooper Yungblut" userId="7f73948031400a0c" providerId="LiveId" clId="{9C8175B0-8DB8-434C-AA3C-BA8684B60BAB}" dt="2018-12-12T01:00:40.948" v="3049" actId="20577"/>
          <ac:spMkLst>
            <pc:docMk/>
            <pc:sldMk cId="4130373495" sldId="279"/>
            <ac:spMk id="66" creationId="{00000000-0000-0000-0000-000000000000}"/>
          </ac:spMkLst>
        </pc:spChg>
        <pc:spChg chg="mod">
          <ac:chgData name="Cooper Yungblut" userId="7f73948031400a0c" providerId="LiveId" clId="{9C8175B0-8DB8-434C-AA3C-BA8684B60BAB}" dt="2018-12-12T01:01:41.104" v="3250" actId="20577"/>
          <ac:spMkLst>
            <pc:docMk/>
            <pc:sldMk cId="4130373495" sldId="279"/>
            <ac:spMk id="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74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64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96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75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2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129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694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737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05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54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dccd29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dccd295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132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124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209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85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dccd295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dccd295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2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0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8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0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3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 Yungblut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Notebook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10/11-10/17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a remake of the Curve Tracer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Begin researching parts for Curve Tracer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4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10/18-10/24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 up new Curve Tracer Schematic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Figured out how to power the system via AC/DC power supplies, 30V/2A and 5V/6A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research on parts for Curve Tracer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79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Curve Tracer Schematic V2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7CBC8-EDA9-4D30-BC47-511951BD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516855"/>
            <a:ext cx="6715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4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10/25-10/31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 up a more updated schematic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prototype for Curve Tracer V2, burned my op amp.  Definitely need a Gate Driver and Switch so that the transistor isn’t always on during testing.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Chose a Digital Potentiometer to control the curve tracer for testing – AD5220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25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Curve Tracer Schematic V2.1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7B9294-BDD9-4D26-ABCA-61B1AD782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500187"/>
            <a:ext cx="70389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7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Curve Tracer V2 Prototype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89CF-7A65-49B6-9570-35D789A1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293018"/>
            <a:ext cx="4705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11/1-11/7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control code for Digital Potentiometers in order to test circuit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Digital Potentiometers that were ordered with the code.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Only 1 of the 4 Digital Potentiometers that were received worked correctly.  Seems like very bad luck from </a:t>
            </a:r>
            <a:r>
              <a:rPr lang="en-US" dirty="0" err="1"/>
              <a:t>Digikey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4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Curve Tracer Control Code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C74544-0F08-4422-BF27-BA79DF8D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1279000"/>
            <a:ext cx="29337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0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 Potentiometer Test Output (With Code)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EFB47-31A8-457E-A140-3F195B862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89430"/>
            <a:ext cx="8520600" cy="31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4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11/8-11/14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Family Emergency, all progress put on hold</a:t>
            </a:r>
          </a:p>
        </p:txBody>
      </p:sp>
    </p:spTree>
    <p:extLst>
      <p:ext uri="{BB962C8B-B14F-4D97-AF65-F5344CB8AC3E}">
        <p14:creationId xmlns:p14="http://schemas.microsoft.com/office/powerpoint/2010/main" val="15601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9/25/2018 from 3:30PM - 8:00PM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 decided, at least for now.  Tasks will be split up and shared as we figure out more on how much time they will take.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GANTT chart base given by Joseph.  Initial GANTT for our group edited by me.  It needs some work.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Budget created by Lin.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the basics were out of the way we began researching our topics and discussed what we would need to present on 9/26.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Joseph and I created a block diagram for the overall project.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11/15-11/25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Reordered parts to replace duds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Thanksgiving Holiday</a:t>
            </a:r>
          </a:p>
        </p:txBody>
      </p:sp>
    </p:spTree>
    <p:extLst>
      <p:ext uri="{BB962C8B-B14F-4D97-AF65-F5344CB8AC3E}">
        <p14:creationId xmlns:p14="http://schemas.microsoft.com/office/powerpoint/2010/main" val="663134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11/25-12/1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Implemented Gate Drivers in to the circuit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Finished Curve Tracer circuit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 for Demo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Solder circuit, burnt out from what seems to be too high of a duty cycle, leaving the transistor on too long.</a:t>
            </a:r>
          </a:p>
        </p:txBody>
      </p:sp>
    </p:spTree>
    <p:extLst>
      <p:ext uri="{BB962C8B-B14F-4D97-AF65-F5344CB8AC3E}">
        <p14:creationId xmlns:p14="http://schemas.microsoft.com/office/powerpoint/2010/main" val="87314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11/25-12/1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Implemented Gate Drivers in to the circuit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Finished Curve Tracer circuit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 for Demo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Solder circuit, burnt out from what seems to be too high of a duty cycle, leaving the transistor on too long.</a:t>
            </a:r>
          </a:p>
        </p:txBody>
      </p:sp>
    </p:spTree>
    <p:extLst>
      <p:ext uri="{BB962C8B-B14F-4D97-AF65-F5344CB8AC3E}">
        <p14:creationId xmlns:p14="http://schemas.microsoft.com/office/powerpoint/2010/main" val="1359038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12/2-12/4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Rebuild circuit on non-solder breadboard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Curve Tracer and get data for Final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 </a:t>
            </a:r>
            <a:r>
              <a:rPr lang="en-US"/>
              <a:t>final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7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9/25/2018 from 10:00PM to 2:00AM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working individually from home for presentation.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researched Electronic Loads for a few hours.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Watched a few video tutorials over how to make one, most were not very helpful.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Found a resource from a Keysight Technologies blog post about how electronic loads worked.  I tried to make their basic design for a Constant Current using LTSpice (next slide) but it didn’t want to work correctly, so I’m shelving it for now.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Kept in contact with group during this time to ensure we’d have a presentation ready by the 2AM deadline.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First Attempt at basic Constant Current Electronic Load Design</a:t>
            </a:r>
            <a:endParaRPr sz="220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421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Did not want to perform correctly, probably need to get a more specific op-amp for LTSpice</a:t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315" y="1058813"/>
            <a:ext cx="5730510" cy="30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9/27-10/3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Switched from working on the Electronic Load portion of the project to working on the curve tracer.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Began research on Curve Tracer design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08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Curve Tracer Design for NPN BJT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71795E-32FD-4E47-97B5-2E42C47E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1238249"/>
            <a:ext cx="45243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10/4-10/10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designs for a more complete system that would include curve tracer circuits for multiple types of transistors.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Sawtooth and stairstep functions for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attempt at building basic Curve Tracer and creating a graph from the data found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13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complete Curve Tracer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F2410-2B3B-41F8-9BA1-46D25075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100137"/>
            <a:ext cx="41148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7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Data/Graphs from Initial Test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7EC71B-51F7-41D7-91B6-F0A6660F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577783"/>
            <a:ext cx="8943975" cy="29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361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On-screen Show (16:9)</PresentationFormat>
  <Paragraphs>85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Cooper Yungblut</vt:lpstr>
      <vt:lpstr>9/25/2018 from 3:30PM - 8:00PM</vt:lpstr>
      <vt:lpstr>9/25/2018 from 10:00PM to 2:00AM</vt:lpstr>
      <vt:lpstr>First Attempt at basic Constant Current Electronic Load Design</vt:lpstr>
      <vt:lpstr>9/27-10/3</vt:lpstr>
      <vt:lpstr>Initial Curve Tracer Design for NPN BJT</vt:lpstr>
      <vt:lpstr>10/4-10/10</vt:lpstr>
      <vt:lpstr>More complete Curve Tracer</vt:lpstr>
      <vt:lpstr>Data/Graphs from Initial Test</vt:lpstr>
      <vt:lpstr>10/11-10/17</vt:lpstr>
      <vt:lpstr>10/18-10/24</vt:lpstr>
      <vt:lpstr>Initial Curve Tracer Schematic V2</vt:lpstr>
      <vt:lpstr>10/25-10/31</vt:lpstr>
      <vt:lpstr>Curve Tracer Schematic V2.1</vt:lpstr>
      <vt:lpstr>Curve Tracer V2 Prototype</vt:lpstr>
      <vt:lpstr>11/1-11/7</vt:lpstr>
      <vt:lpstr>Initial Curve Tracer Control Code</vt:lpstr>
      <vt:lpstr>Digital Potentiometer Test Output (With Code)</vt:lpstr>
      <vt:lpstr>11/8-11/14</vt:lpstr>
      <vt:lpstr>11/15-11/25</vt:lpstr>
      <vt:lpstr>11/25-12/1</vt:lpstr>
      <vt:lpstr>11/25-12/1</vt:lpstr>
      <vt:lpstr>12/2-12/4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 Yungblut</dc:title>
  <cp:lastModifiedBy>Cooper Yungblut</cp:lastModifiedBy>
  <cp:revision>1</cp:revision>
  <dcterms:modified xsi:type="dcterms:W3CDTF">2018-12-12T01:01:42Z</dcterms:modified>
</cp:coreProperties>
</file>