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d26c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d26c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Block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9/26/2018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00" y="1047875"/>
            <a:ext cx="8692799" cy="36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