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9ffe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9ffe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Cooper’s Pictures/Schematics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attempt at Constant Current Electronic Load (LTSpice)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15" y="1101554"/>
            <a:ext cx="7449175" cy="39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