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ccd29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ccd29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dccd29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dccd29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dccd29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dccd29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 Yungblut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Notebook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9/25/2018 from 3:30PM - 8:00PM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 decided, at least for now.  Tasks will be split up and shared as we figure out more on how much time they will take.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GANTT chart base given by Joseph.  Initial GANTT for our group edited by me.  It needs some work.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Budget created by Lin.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the basics were out of the way we began researching our topics and discussed what we would need to present on 9/26.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Joseph and I created a block diagram for the overall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9/25/2018 from 10:00PM to 2:00AM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working individually from home for presentation.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researched Electronic Loads for a few hours.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Watched a few video tutorials over how to make one, most were not very helpful.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Found a resource from a Keysight Technologies blog post about how electronic loads worked.  I tried to make their basic design for a Constant Current using LTSpice (next slide) but it didn’t want to work correctly, so I’m shelving it for now.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Kept in contact with group during this time to ensure we’d have a presentation ready by the 2AM deadline.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First Attempt at basic Constant Current Electronic Load Design</a:t>
            </a:r>
            <a:endParaRPr sz="22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1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Did not want to perform correctly, probably need to get a more specific op-amp for LTSpice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315" y="1058813"/>
            <a:ext cx="5730510" cy="30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