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dcfe7f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dcfe7f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9/26/2018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3500" y="5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050" y="3342563"/>
            <a:ext cx="50196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038" y="685475"/>
            <a:ext cx="458152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85475"/>
            <a:ext cx="3786375" cy="443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