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d8bc14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d8bc14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d8bc14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d8bc14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93250"/>
            <a:ext cx="8520600" cy="107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9/26/2018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38374"/>
            <a:ext cx="7761300" cy="325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50" y="1867799"/>
            <a:ext cx="8108100" cy="25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