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8" r:id="rId5"/>
    <p:sldId id="260" r:id="rId6"/>
    <p:sldId id="270" r:id="rId7"/>
    <p:sldId id="274" r:id="rId8"/>
    <p:sldId id="272" r:id="rId9"/>
    <p:sldId id="269" r:id="rId10"/>
    <p:sldId id="265" r:id="rId11"/>
    <p:sldId id="266" r:id="rId12"/>
    <p:sldId id="261" r:id="rId13"/>
    <p:sldId id="262" r:id="rId14"/>
    <p:sldId id="263" r:id="rId15"/>
  </p:sldIdLst>
  <p:sldSz cx="9144000" cy="5143500" type="screen16x9"/>
  <p:notesSz cx="6858000" cy="9144000"/>
  <p:embeddedFontLst>
    <p:embeddedFont>
      <p:font typeface="Rubik" panose="020B0604020202020204" charset="-79"/>
      <p:regular r:id="rId17"/>
      <p:bold r:id="rId18"/>
      <p:italic r:id="rId19"/>
      <p:boldItalic r:id="rId20"/>
    </p:embeddedFont>
    <p:embeddedFont>
      <p:font typeface="Rubik Light" panose="020B0604020202020204" charset="-79"/>
      <p:regular r:id="rId21"/>
      <p:bold r:id="rId22"/>
      <p:italic r:id="rId23"/>
      <p:boldItalic r:id="rId24"/>
    </p:embeddedFont>
    <p:embeddedFont>
      <p:font typeface="Rubik SemiBold" panose="020B0604020202020204" charset="-79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2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1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13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6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6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7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Xylverize/rakamin-id-x-final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NyG_UkDar8mOa-bYq_TDwQjHTZsvLX55?usp=sharing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99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</a:t>
            </a:r>
            <a:r>
              <a:rPr lang="en-ID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</a:t>
            </a: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den Mas Xyla Ramadhan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BD9E80D7-F235-FD77-170D-424F5388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70" y="202871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A6366-56E8-2703-5409-30959C0A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65" y="874047"/>
            <a:ext cx="2819400" cy="180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698F2F-66D9-6EF4-8365-52D24B572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5" y="1183698"/>
            <a:ext cx="462026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99FD9-59F3-09E9-948E-4331B6DB4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5" y="2107191"/>
            <a:ext cx="2752725" cy="200025"/>
          </a:xfrm>
          <a:prstGeom prst="rect">
            <a:avLst/>
          </a:prstGeom>
        </p:spPr>
      </p:pic>
      <p:pic>
        <p:nvPicPr>
          <p:cNvPr id="7" name="Picture 6" descr="A screenshot of a product list&#10;&#10;Description automatically generated with low confidence">
            <a:extLst>
              <a:ext uri="{FF2B5EF4-FFF2-40B4-BE49-F238E27FC236}">
                <a16:creationId xmlns:a16="http://schemas.microsoft.com/office/drawing/2014/main" id="{7325A664-EA28-48DD-12A8-D2248A197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55" y="2449659"/>
            <a:ext cx="448627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E2C48-CC43-73F6-6D41-5A7BF08F7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67" y="3555859"/>
            <a:ext cx="2781300" cy="1714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8D325C-9AFB-2013-826B-E720044CE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67" y="3896595"/>
            <a:ext cx="4362450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C7A12-6FAA-00D1-0176-559DB626716F}"/>
              </a:ext>
            </a:extLst>
          </p:cNvPr>
          <p:cNvSpPr txBox="1"/>
          <p:nvPr/>
        </p:nvSpPr>
        <p:spPr>
          <a:xfrm>
            <a:off x="5174512" y="1285056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Awaiting Payment (Status ID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D2EF-9F03-ED2F-B5F8-DACD555192B3}"/>
              </a:ext>
            </a:extLst>
          </p:cNvPr>
          <p:cNvSpPr txBox="1"/>
          <p:nvPr/>
        </p:nvSpPr>
        <p:spPr>
          <a:xfrm>
            <a:off x="5174512" y="2831722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Awaiting Shipment (Status ID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E234A-1D23-ECAF-4C09-F8F331AF27D7}"/>
              </a:ext>
            </a:extLst>
          </p:cNvPr>
          <p:cNvSpPr txBox="1"/>
          <p:nvPr/>
        </p:nvSpPr>
        <p:spPr>
          <a:xfrm>
            <a:off x="5174512" y="4230625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Shipped (Status ID 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2FCCE-8E10-1C5A-EE70-BFECEE222F9E}"/>
              </a:ext>
            </a:extLst>
          </p:cNvPr>
          <p:cNvSpPr txBox="1"/>
          <p:nvPr/>
        </p:nvSpPr>
        <p:spPr>
          <a:xfrm>
            <a:off x="3283482" y="-152756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Result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CE55C-A6F6-2F27-B409-2AA94B961441}"/>
              </a:ext>
            </a:extLst>
          </p:cNvPr>
          <p:cNvSpPr txBox="1"/>
          <p:nvPr/>
        </p:nvSpPr>
        <p:spPr>
          <a:xfrm>
            <a:off x="313892" y="5489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store procedure </a:t>
            </a:r>
            <a:r>
              <a:rPr lang="en-US" dirty="0" err="1"/>
              <a:t>StatusID</a:t>
            </a:r>
            <a:r>
              <a:rPr lang="en-US" dirty="0"/>
              <a:t> 1-5</a:t>
            </a:r>
          </a:p>
        </p:txBody>
      </p:sp>
    </p:spTree>
    <p:extLst>
      <p:ext uri="{BB962C8B-B14F-4D97-AF65-F5344CB8AC3E}">
        <p14:creationId xmlns:p14="http://schemas.microsoft.com/office/powerpoint/2010/main" val="142779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F5785-8D96-8057-BFFB-830CF5EC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73" y="1519992"/>
            <a:ext cx="2819400" cy="2095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A210C2-3F0C-1B6C-EDF7-40DAC2118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73" y="1833890"/>
            <a:ext cx="421005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AB54B-1268-387E-418F-7D901409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48" y="2968658"/>
            <a:ext cx="2762250" cy="2095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331B1A-3EAC-8CF8-88CB-6A72CEE98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48" y="3321522"/>
            <a:ext cx="3771900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5E051-80B6-8587-CF7C-E205AEDDBE82}"/>
              </a:ext>
            </a:extLst>
          </p:cNvPr>
          <p:cNvSpPr txBox="1"/>
          <p:nvPr/>
        </p:nvSpPr>
        <p:spPr>
          <a:xfrm>
            <a:off x="4953576" y="2048530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Completed (Status ID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03C-C758-CB5C-2155-03768BF9826A}"/>
              </a:ext>
            </a:extLst>
          </p:cNvPr>
          <p:cNvSpPr txBox="1"/>
          <p:nvPr/>
        </p:nvSpPr>
        <p:spPr>
          <a:xfrm>
            <a:off x="4951031" y="3447681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order yang </a:t>
            </a:r>
            <a:r>
              <a:rPr lang="en-US" dirty="0" err="1"/>
              <a:t>memiliki</a:t>
            </a:r>
            <a:r>
              <a:rPr lang="en-US" dirty="0"/>
              <a:t> status order Cancelled (Status ID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70A96-F18D-0AE0-A44F-3C2E43230B42}"/>
              </a:ext>
            </a:extLst>
          </p:cNvPr>
          <p:cNvSpPr txBox="1"/>
          <p:nvPr/>
        </p:nvSpPr>
        <p:spPr>
          <a:xfrm>
            <a:off x="3138973" y="348210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Rubik"/>
                <a:cs typeface="Rubik"/>
                <a:sym typeface="Rubik"/>
              </a:rPr>
              <a:t>Result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71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61437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https://github.com/Xylverize/rakamin-id-x-final</a:t>
            </a:r>
            <a:endParaRPr lang="en-US"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97450" y="22144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1911634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Google Drive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https://drive.google.com/drive/folders/1NyG_UkDar8mOa-bYq_TDwQjHTZsvLX55?usp=sharing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401FCDE7-FA43-E218-5107-4C6DC648E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50" y="4278996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170187" y="886517"/>
            <a:ext cx="23596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ubik SemiBold"/>
                <a:ea typeface="Rubik SemiBold"/>
                <a:cs typeface="Rubik SemiBold"/>
                <a:sym typeface="Rubik SemiBold"/>
              </a:rPr>
              <a:t>Raden Mas Xyla Ramadhan</a:t>
            </a:r>
            <a:endParaRPr sz="18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19025" y="16251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n-lt"/>
              </a:rPr>
              <a:t>Developer Intern</a:t>
            </a:r>
            <a:endParaRPr lang="en-US" b="1" i="0" dirty="0"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effectLst/>
                <a:latin typeface="+mn-lt"/>
              </a:rPr>
              <a:t>Sinarmas</a:t>
            </a:r>
            <a:r>
              <a:rPr lang="en-US" b="0" i="0" dirty="0">
                <a:effectLst/>
                <a:latin typeface="+mn-lt"/>
              </a:rPr>
              <a:t> Land BSD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+mn-lt"/>
              </a:rPr>
              <a:t>Maret 2023 - Mei 2023 </a:t>
            </a:r>
            <a:endParaRPr sz="1000" dirty="0">
              <a:latin typeface="+mn-lt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19025" y="2692219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+mn-lt"/>
              </a:rPr>
              <a:t>Front End Developer Intern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+mn-lt"/>
              </a:rPr>
              <a:t>PT. </a:t>
            </a:r>
            <a:r>
              <a:rPr lang="en-US" b="0" i="0" dirty="0" err="1">
                <a:effectLst/>
                <a:latin typeface="+mn-lt"/>
              </a:rPr>
              <a:t>Inexia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Tekno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Properti</a:t>
            </a:r>
            <a:r>
              <a:rPr lang="en-US" b="0" i="0" dirty="0">
                <a:effectLst/>
                <a:latin typeface="+mn-l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+mn-lt"/>
              </a:rPr>
              <a:t>September 2020 – Desember 2020</a:t>
            </a:r>
            <a:endParaRPr lang="en-US" sz="1000" dirty="0">
              <a:latin typeface="+mn-lt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2909550"/>
            <a:ext cx="3740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+mn-lt"/>
              </a:rPr>
              <a:t>Have an experience as an assistant lecturer for 1.5 years. Looking to take advantage of my skills in data </a:t>
            </a:r>
            <a:r>
              <a:rPr lang="en-US" b="0" i="0" dirty="0" err="1">
                <a:effectLst/>
                <a:latin typeface="+mn-lt"/>
              </a:rPr>
              <a:t>enginner</a:t>
            </a:r>
            <a:r>
              <a:rPr lang="en-US" b="0" i="0" dirty="0">
                <a:effectLst/>
                <a:latin typeface="+mn-lt"/>
              </a:rPr>
              <a:t> with data-driven and project experiences to have a career as a Data Engineer. I am fully confident to classify myself as a hardworking, fast learner, quickly adapting to a new environment, and I am very eager to learn new things in the new work environment.</a:t>
            </a:r>
            <a:endParaRPr dirty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7E9A6-7EC3-2D6C-3467-26F4E942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50" y="604344"/>
            <a:ext cx="1040787" cy="118820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450469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client </a:t>
            </a:r>
            <a:r>
              <a:rPr lang="en-US" dirty="0" err="1"/>
              <a:t>dari</a:t>
            </a:r>
            <a:r>
              <a:rPr lang="en-US" dirty="0"/>
              <a:t> ID/X Partners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Warehouse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Warehouse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Dimension.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dirty="0">
                <a:latin typeface="Rubik"/>
                <a:ea typeface="Rubik"/>
                <a:cs typeface="Rubik"/>
                <a:sym typeface="Rubik"/>
              </a:rPr>
              <a:t>Task 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079049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1. Melakukan Import/Restore Database Staging.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sebuah Database bernama </a:t>
            </a:r>
            <a:r>
              <a:rPr lang="en-ID" dirty="0" err="1"/>
              <a:t>DWH_Project</a:t>
            </a:r>
            <a:r>
              <a:rPr lang="en-ID" dirty="0"/>
              <a:t>, serta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Dimension dari </a:t>
            </a:r>
            <a:r>
              <a:rPr lang="en-ID" dirty="0" err="1"/>
              <a:t>tabel</a:t>
            </a:r>
            <a:r>
              <a:rPr lang="en-ID" dirty="0"/>
              <a:t> yang ada di database Staging.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3. </a:t>
            </a:r>
            <a:r>
              <a:rPr lang="en-ID" dirty="0" err="1"/>
              <a:t>Membuat</a:t>
            </a:r>
            <a:r>
              <a:rPr lang="en-ID" dirty="0"/>
              <a:t> Job ETL di aplikasi </a:t>
            </a:r>
            <a:r>
              <a:rPr lang="en-ID" dirty="0" err="1"/>
              <a:t>talend</a:t>
            </a:r>
            <a:r>
              <a:rPr lang="en-ID" dirty="0"/>
              <a:t> untuk </a:t>
            </a:r>
            <a:r>
              <a:rPr lang="en-ID" dirty="0" err="1"/>
              <a:t>memindahkan</a:t>
            </a:r>
            <a:r>
              <a:rPr lang="en-ID" dirty="0"/>
              <a:t> data dari Staging ke Data Warehouse. Khusus untuk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DimCustomer</a:t>
            </a:r>
            <a:r>
              <a:rPr lang="en-ID" dirty="0"/>
              <a:t>,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data dengan </a:t>
            </a:r>
            <a:r>
              <a:rPr lang="en-ID" dirty="0" err="1"/>
              <a:t>merubah</a:t>
            </a:r>
            <a:r>
              <a:rPr lang="en-ID" dirty="0"/>
              <a:t> data dari </a:t>
            </a:r>
            <a:r>
              <a:rPr lang="en-ID" dirty="0" err="1"/>
              <a:t>kolom</a:t>
            </a:r>
            <a:r>
              <a:rPr lang="en-ID" dirty="0"/>
              <a:t> FirstName dan </a:t>
            </a:r>
            <a:r>
              <a:rPr lang="en-ID" dirty="0" err="1"/>
              <a:t>LastName</a:t>
            </a:r>
            <a:r>
              <a:rPr lang="en-ID" dirty="0"/>
              <a:t> menjadi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, lalu </a:t>
            </a:r>
            <a:r>
              <a:rPr lang="en-ID" dirty="0" err="1"/>
              <a:t>gabungkan</a:t>
            </a:r>
            <a:r>
              <a:rPr lang="en-ID" dirty="0"/>
              <a:t> kedua </a:t>
            </a:r>
            <a:r>
              <a:rPr lang="en-ID" dirty="0" err="1"/>
              <a:t>kolom</a:t>
            </a:r>
            <a:r>
              <a:rPr lang="en-ID" dirty="0"/>
              <a:t> tersebut menjadi satu </a:t>
            </a:r>
            <a:r>
              <a:rPr lang="en-ID" dirty="0" err="1"/>
              <a:t>kolom</a:t>
            </a:r>
            <a:r>
              <a:rPr lang="en-ID" dirty="0"/>
              <a:t> yang bernama </a:t>
            </a:r>
            <a:r>
              <a:rPr lang="en-ID" dirty="0" err="1"/>
              <a:t>CustomerName</a:t>
            </a:r>
            <a:r>
              <a:rPr lang="en-ID" dirty="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lvl="0"/>
            <a:r>
              <a:rPr lang="en-ID" dirty="0"/>
              <a:t>4. </a:t>
            </a:r>
            <a:r>
              <a:rPr lang="en-ID" dirty="0" err="1"/>
              <a:t>Membuat</a:t>
            </a:r>
            <a:r>
              <a:rPr lang="en-ID" dirty="0"/>
              <a:t> tore Procedure (SP) untuk menampilkan summary sales order berdasarkan status </a:t>
            </a:r>
            <a:r>
              <a:rPr lang="en-ID" dirty="0" err="1"/>
              <a:t>pengiriman</a:t>
            </a:r>
            <a:r>
              <a:rPr lang="en-ID" dirty="0"/>
              <a:t>.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19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1. Melakukan Import/Restore Database Staging.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D4C20-797E-54A9-23D5-80D197B5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05" y="1426599"/>
            <a:ext cx="3919148" cy="3377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C8C0E-1728-6C39-AF95-69CBADAD2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358" y="1494599"/>
            <a:ext cx="3595645" cy="3139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7367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sebuah Database bernama </a:t>
            </a:r>
            <a:r>
              <a:rPr lang="en-ID" dirty="0" err="1"/>
              <a:t>DWH_Project</a:t>
            </a:r>
            <a:r>
              <a:rPr lang="en-ID" dirty="0"/>
              <a:t>, serta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Dimension dari </a:t>
            </a:r>
            <a:r>
              <a:rPr lang="en-ID" dirty="0" err="1"/>
              <a:t>tabel</a:t>
            </a:r>
            <a:r>
              <a:rPr lang="en-ID" dirty="0"/>
              <a:t> yang ada di database Staging.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4835-3FBF-ADB0-83AB-16F08929C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4" y="1537425"/>
            <a:ext cx="2225233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0DCFE-9F2C-4419-52C3-E61339AD9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2" y="2176395"/>
            <a:ext cx="3177815" cy="1425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0DD601-766B-9B50-247B-111579160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62" y="3688323"/>
            <a:ext cx="3154953" cy="126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9376B6-16E3-809B-D42C-D502A461D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314" y="1495905"/>
            <a:ext cx="3208298" cy="1112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AB90C-1057-798A-167A-C7E18AA3F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073" y="2647411"/>
            <a:ext cx="322353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1019-1CAD-1587-F984-982EDFCB12E6}"/>
              </a:ext>
            </a:extLst>
          </p:cNvPr>
          <p:cNvSpPr txBox="1"/>
          <p:nvPr/>
        </p:nvSpPr>
        <p:spPr>
          <a:xfrm>
            <a:off x="350920" y="933795"/>
            <a:ext cx="7367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3. </a:t>
            </a:r>
            <a:r>
              <a:rPr lang="en-ID" dirty="0" err="1"/>
              <a:t>Membuat</a:t>
            </a:r>
            <a:r>
              <a:rPr lang="en-ID" dirty="0"/>
              <a:t> Job ETL di aplikasi </a:t>
            </a:r>
            <a:r>
              <a:rPr lang="en-ID" dirty="0" err="1"/>
              <a:t>talend</a:t>
            </a:r>
            <a:r>
              <a:rPr lang="en-ID" dirty="0"/>
              <a:t> untuk </a:t>
            </a:r>
            <a:r>
              <a:rPr lang="en-ID" dirty="0" err="1"/>
              <a:t>memindahkan</a:t>
            </a:r>
            <a:r>
              <a:rPr lang="en-ID" dirty="0"/>
              <a:t> data dari Staging ke Data Warehouse. Khusus untuk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DimCustomer</a:t>
            </a:r>
            <a:r>
              <a:rPr lang="en-ID" dirty="0"/>
              <a:t>,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data dengan </a:t>
            </a:r>
            <a:r>
              <a:rPr lang="en-ID" dirty="0" err="1"/>
              <a:t>merubah</a:t>
            </a:r>
            <a:r>
              <a:rPr lang="en-ID" dirty="0"/>
              <a:t> data dari </a:t>
            </a:r>
            <a:r>
              <a:rPr lang="en-ID" dirty="0" err="1"/>
              <a:t>kolom</a:t>
            </a:r>
            <a:r>
              <a:rPr lang="en-ID" dirty="0"/>
              <a:t> FirstName dan </a:t>
            </a:r>
            <a:r>
              <a:rPr lang="en-ID" dirty="0" err="1"/>
              <a:t>LastName</a:t>
            </a:r>
            <a:r>
              <a:rPr lang="en-ID" dirty="0"/>
              <a:t> menjadi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, lalu </a:t>
            </a:r>
            <a:r>
              <a:rPr lang="en-ID" dirty="0" err="1"/>
              <a:t>gabungkan</a:t>
            </a:r>
            <a:r>
              <a:rPr lang="en-ID" dirty="0"/>
              <a:t> kedua </a:t>
            </a:r>
            <a:r>
              <a:rPr lang="en-ID" dirty="0" err="1"/>
              <a:t>kolom</a:t>
            </a:r>
            <a:r>
              <a:rPr lang="en-ID" dirty="0"/>
              <a:t> tersebut menjadi satu </a:t>
            </a:r>
            <a:r>
              <a:rPr lang="en-ID" dirty="0" err="1"/>
              <a:t>kolom</a:t>
            </a:r>
            <a:r>
              <a:rPr lang="en-ID" dirty="0"/>
              <a:t> yang bernama </a:t>
            </a:r>
            <a:r>
              <a:rPr lang="en-ID" dirty="0" err="1"/>
              <a:t>CustomerName</a:t>
            </a:r>
            <a:r>
              <a:rPr lang="en-ID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2E44B-D38C-E771-EB06-41189381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1" y="1955591"/>
            <a:ext cx="8949018" cy="144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323C1-FA89-F980-0EA1-E86A363E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795" y="3469330"/>
            <a:ext cx="180609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A0995-FB9A-92CE-435A-EEABAE72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7684"/>
            <a:ext cx="9144000" cy="1085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B74995-2502-1FF1-7D9C-D15E872E6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96531"/>
            <a:ext cx="9144000" cy="1318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3DE237-0F83-7AFC-8D60-08D6EFA1E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81550"/>
            <a:ext cx="9144000" cy="9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9778C-12A0-B702-DA0E-EDAADB280BF0}"/>
              </a:ext>
            </a:extLst>
          </p:cNvPr>
          <p:cNvSpPr txBox="1"/>
          <p:nvPr/>
        </p:nvSpPr>
        <p:spPr>
          <a:xfrm>
            <a:off x="340500" y="4098171"/>
            <a:ext cx="8350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Procedure yang telah </a:t>
            </a:r>
            <a:r>
              <a:rPr lang="en-US" dirty="0" err="1"/>
              <a:t>dibuat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: ketika user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1-5 yaitu status order, query akan menampilkan summary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51560-92F4-DE68-DCD1-AF9F6486A621}"/>
              </a:ext>
            </a:extLst>
          </p:cNvPr>
          <p:cNvSpPr txBox="1"/>
          <p:nvPr/>
        </p:nvSpPr>
        <p:spPr>
          <a:xfrm>
            <a:off x="285749" y="891440"/>
            <a:ext cx="5415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/>
              <a:t>4. </a:t>
            </a:r>
            <a:r>
              <a:rPr lang="en-ID" dirty="0" err="1"/>
              <a:t>Membuat</a:t>
            </a:r>
            <a:r>
              <a:rPr lang="en-ID" dirty="0"/>
              <a:t> tore Procedure (SP) untuk menampilkan summary sales order berdasarkan status </a:t>
            </a:r>
            <a:r>
              <a:rPr lang="en-ID" dirty="0" err="1"/>
              <a:t>pengiriman</a:t>
            </a:r>
            <a:r>
              <a:rPr lang="en-ID" dirty="0"/>
              <a:t>.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6B8AE-5DA9-154C-89C5-578F941B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498347"/>
            <a:ext cx="3703641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2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498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Rubik</vt:lpstr>
      <vt:lpstr>Arial</vt:lpstr>
      <vt:lpstr>Rubik SemiBold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Faishal</dc:creator>
  <cp:lastModifiedBy>Xyla Ramadhan</cp:lastModifiedBy>
  <cp:revision>8</cp:revision>
  <dcterms:modified xsi:type="dcterms:W3CDTF">2023-07-02T14:33:02Z</dcterms:modified>
</cp:coreProperties>
</file>