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7AF87-19D8-4536-86BE-4B3B59243F37}" v="525" dt="2024-02-06T10:59:53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urin MAUSSION" userId="0a844f8c-560f-4886-9994-9ba4f22925cf" providerId="ADAL" clId="{6A67AF87-19D8-4536-86BE-4B3B59243F37}"/>
    <pc:docChg chg="undo redo custSel addSld delSld modSld">
      <pc:chgData name="Mathurin MAUSSION" userId="0a844f8c-560f-4886-9994-9ba4f22925cf" providerId="ADAL" clId="{6A67AF87-19D8-4536-86BE-4B3B59243F37}" dt="2024-02-06T10:59:53.524" v="804" actId="1076"/>
      <pc:docMkLst>
        <pc:docMk/>
      </pc:docMkLst>
      <pc:sldChg chg="addSp modSp mod setBg">
        <pc:chgData name="Mathurin MAUSSION" userId="0a844f8c-560f-4886-9994-9ba4f22925cf" providerId="ADAL" clId="{6A67AF87-19D8-4536-86BE-4B3B59243F37}" dt="2024-02-06T10:29:41.629" v="284" actId="1076"/>
        <pc:sldMkLst>
          <pc:docMk/>
          <pc:sldMk cId="3784089036" sldId="256"/>
        </pc:sldMkLst>
        <pc:spChg chg="mod">
          <ac:chgData name="Mathurin MAUSSION" userId="0a844f8c-560f-4886-9994-9ba4f22925cf" providerId="ADAL" clId="{6A67AF87-19D8-4536-86BE-4B3B59243F37}" dt="2024-02-06T10:29:41.629" v="284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Mathurin MAUSSION" userId="0a844f8c-560f-4886-9994-9ba4f22925cf" providerId="ADAL" clId="{6A67AF87-19D8-4536-86BE-4B3B59243F37}" dt="2024-02-06T10:26:35.218" v="194" actId="14100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Mathurin MAUSSION" userId="0a844f8c-560f-4886-9994-9ba4f22925cf" providerId="ADAL" clId="{6A67AF87-19D8-4536-86BE-4B3B59243F37}" dt="2024-02-06T10:29:11.477" v="262" actId="20577"/>
          <ac:spMkLst>
            <pc:docMk/>
            <pc:sldMk cId="3784089036" sldId="256"/>
            <ac:spMk id="4" creationId="{4B545B00-1BE1-D95F-E078-3172B97D2528}"/>
          </ac:spMkLst>
        </pc:spChg>
        <pc:spChg chg="add mod">
          <ac:chgData name="Mathurin MAUSSION" userId="0a844f8c-560f-4886-9994-9ba4f22925cf" providerId="ADAL" clId="{6A67AF87-19D8-4536-86BE-4B3B59243F37}" dt="2024-02-06T10:29:31.833" v="283" actId="313"/>
          <ac:spMkLst>
            <pc:docMk/>
            <pc:sldMk cId="3784089036" sldId="256"/>
            <ac:spMk id="5" creationId="{99EBE168-0F58-7069-773A-4D83BFD83DF7}"/>
          </ac:spMkLst>
        </pc:spChg>
      </pc:sldChg>
      <pc:sldChg chg="new del">
        <pc:chgData name="Mathurin MAUSSION" userId="0a844f8c-560f-4886-9994-9ba4f22925cf" providerId="ADAL" clId="{6A67AF87-19D8-4536-86BE-4B3B59243F37}" dt="2024-02-06T10:29:50.014" v="286" actId="47"/>
        <pc:sldMkLst>
          <pc:docMk/>
          <pc:sldMk cId="334170078" sldId="257"/>
        </pc:sldMkLst>
      </pc:sldChg>
      <pc:sldChg chg="addSp delSp modSp add mod modClrScheme chgLayout">
        <pc:chgData name="Mathurin MAUSSION" userId="0a844f8c-560f-4886-9994-9ba4f22925cf" providerId="ADAL" clId="{6A67AF87-19D8-4536-86BE-4B3B59243F37}" dt="2024-02-06T10:59:53.524" v="804" actId="1076"/>
        <pc:sldMkLst>
          <pc:docMk/>
          <pc:sldMk cId="1838757132" sldId="257"/>
        </pc:sldMkLst>
        <pc:spChg chg="del">
          <ac:chgData name="Mathurin MAUSSION" userId="0a844f8c-560f-4886-9994-9ba4f22925cf" providerId="ADAL" clId="{6A67AF87-19D8-4536-86BE-4B3B59243F37}" dt="2024-02-06T10:30:02.411" v="288" actId="478"/>
          <ac:spMkLst>
            <pc:docMk/>
            <pc:sldMk cId="1838757132" sldId="257"/>
            <ac:spMk id="2" creationId="{DADCE9FD-0AEE-ED17-AC7D-4A3985EFC095}"/>
          </ac:spMkLst>
        </pc:spChg>
        <pc:spChg chg="del mod">
          <ac:chgData name="Mathurin MAUSSION" userId="0a844f8c-560f-4886-9994-9ba4f22925cf" providerId="ADAL" clId="{6A67AF87-19D8-4536-86BE-4B3B59243F37}" dt="2024-02-06T10:30:08.978" v="290" actId="478"/>
          <ac:spMkLst>
            <pc:docMk/>
            <pc:sldMk cId="1838757132" sldId="257"/>
            <ac:spMk id="3" creationId="{72616FF9-3EA0-18D9-C196-CE19B500924C}"/>
          </ac:spMkLst>
        </pc:spChg>
        <pc:spChg chg="del">
          <ac:chgData name="Mathurin MAUSSION" userId="0a844f8c-560f-4886-9994-9ba4f22925cf" providerId="ADAL" clId="{6A67AF87-19D8-4536-86BE-4B3B59243F37}" dt="2024-02-06T10:30:18.418" v="292" actId="478"/>
          <ac:spMkLst>
            <pc:docMk/>
            <pc:sldMk cId="1838757132" sldId="257"/>
            <ac:spMk id="4" creationId="{C91E95E2-62CF-7CE7-6C13-48E44B474312}"/>
          </ac:spMkLst>
        </pc:spChg>
        <pc:spChg chg="del">
          <ac:chgData name="Mathurin MAUSSION" userId="0a844f8c-560f-4886-9994-9ba4f22925cf" providerId="ADAL" clId="{6A67AF87-19D8-4536-86BE-4B3B59243F37}" dt="2024-02-06T10:30:12.182" v="291" actId="478"/>
          <ac:spMkLst>
            <pc:docMk/>
            <pc:sldMk cId="1838757132" sldId="257"/>
            <ac:spMk id="5" creationId="{70AF2B7A-E4B0-6C6C-62CD-332BDE4D2965}"/>
          </ac:spMkLst>
        </pc:spChg>
        <pc:spChg chg="add del mod">
          <ac:chgData name="Mathurin MAUSSION" userId="0a844f8c-560f-4886-9994-9ba4f22925cf" providerId="ADAL" clId="{6A67AF87-19D8-4536-86BE-4B3B59243F37}" dt="2024-02-06T10:30:32.451" v="293" actId="700"/>
          <ac:spMkLst>
            <pc:docMk/>
            <pc:sldMk cId="1838757132" sldId="257"/>
            <ac:spMk id="7" creationId="{59DDD43E-222A-5423-9492-EA817A7F077F}"/>
          </ac:spMkLst>
        </pc:spChg>
        <pc:spChg chg="add del mod">
          <ac:chgData name="Mathurin MAUSSION" userId="0a844f8c-560f-4886-9994-9ba4f22925cf" providerId="ADAL" clId="{6A67AF87-19D8-4536-86BE-4B3B59243F37}" dt="2024-02-06T10:30:32.451" v="293" actId="700"/>
          <ac:spMkLst>
            <pc:docMk/>
            <pc:sldMk cId="1838757132" sldId="257"/>
            <ac:spMk id="9" creationId="{39FD07BB-A199-7120-A581-8DFEEBBFA86C}"/>
          </ac:spMkLst>
        </pc:spChg>
        <pc:spChg chg="add mod">
          <ac:chgData name="Mathurin MAUSSION" userId="0a844f8c-560f-4886-9994-9ba4f22925cf" providerId="ADAL" clId="{6A67AF87-19D8-4536-86BE-4B3B59243F37}" dt="2024-02-06T10:54:54.404" v="790" actId="113"/>
          <ac:spMkLst>
            <pc:docMk/>
            <pc:sldMk cId="1838757132" sldId="257"/>
            <ac:spMk id="19" creationId="{79C28343-598B-35DA-9BE2-08D8CF616758}"/>
          </ac:spMkLst>
        </pc:spChg>
        <pc:spChg chg="add mod">
          <ac:chgData name="Mathurin MAUSSION" userId="0a844f8c-560f-4886-9994-9ba4f22925cf" providerId="ADAL" clId="{6A67AF87-19D8-4536-86BE-4B3B59243F37}" dt="2024-02-06T10:58:57.416" v="800" actId="20577"/>
          <ac:spMkLst>
            <pc:docMk/>
            <pc:sldMk cId="1838757132" sldId="257"/>
            <ac:spMk id="20" creationId="{F1386F49-3BED-18FC-C77E-62DA90E47D0F}"/>
          </ac:spMkLst>
        </pc:spChg>
        <pc:spChg chg="add mod">
          <ac:chgData name="Mathurin MAUSSION" userId="0a844f8c-560f-4886-9994-9ba4f22925cf" providerId="ADAL" clId="{6A67AF87-19D8-4536-86BE-4B3B59243F37}" dt="2024-02-06T10:41:39.557" v="610" actId="1076"/>
          <ac:spMkLst>
            <pc:docMk/>
            <pc:sldMk cId="1838757132" sldId="257"/>
            <ac:spMk id="21" creationId="{86205CF7-69F9-DAED-8583-ABE682F5DA5D}"/>
          </ac:spMkLst>
        </pc:spChg>
        <pc:spChg chg="add mod">
          <ac:chgData name="Mathurin MAUSSION" userId="0a844f8c-560f-4886-9994-9ba4f22925cf" providerId="ADAL" clId="{6A67AF87-19D8-4536-86BE-4B3B59243F37}" dt="2024-02-06T10:51:58.264" v="759" actId="1076"/>
          <ac:spMkLst>
            <pc:docMk/>
            <pc:sldMk cId="1838757132" sldId="257"/>
            <ac:spMk id="22" creationId="{BF259208-F339-44CA-0D81-F9A617747D2B}"/>
          </ac:spMkLst>
        </pc:spChg>
        <pc:spChg chg="add mod">
          <ac:chgData name="Mathurin MAUSSION" userId="0a844f8c-560f-4886-9994-9ba4f22925cf" providerId="ADAL" clId="{6A67AF87-19D8-4536-86BE-4B3B59243F37}" dt="2024-02-06T10:59:05.802" v="801" actId="20577"/>
          <ac:spMkLst>
            <pc:docMk/>
            <pc:sldMk cId="1838757132" sldId="257"/>
            <ac:spMk id="23" creationId="{842F1C0E-55D4-016C-F32C-3F0E3DB3A16B}"/>
          </ac:spMkLst>
        </pc:spChg>
        <pc:spChg chg="add del">
          <ac:chgData name="Mathurin MAUSSION" userId="0a844f8c-560f-4886-9994-9ba4f22925cf" providerId="ADAL" clId="{6A67AF87-19D8-4536-86BE-4B3B59243F37}" dt="2024-02-06T10:48:14.647" v="722" actId="22"/>
          <ac:spMkLst>
            <pc:docMk/>
            <pc:sldMk cId="1838757132" sldId="257"/>
            <ac:spMk id="26" creationId="{27DEA3B3-32CE-FA87-8683-323CFC3D768F}"/>
          </ac:spMkLst>
        </pc:spChg>
        <pc:spChg chg="add del">
          <ac:chgData name="Mathurin MAUSSION" userId="0a844f8c-560f-4886-9994-9ba4f22925cf" providerId="ADAL" clId="{6A67AF87-19D8-4536-86BE-4B3B59243F37}" dt="2024-02-06T10:48:16.747" v="724" actId="22"/>
          <ac:spMkLst>
            <pc:docMk/>
            <pc:sldMk cId="1838757132" sldId="257"/>
            <ac:spMk id="28" creationId="{A3390410-012A-C64F-1799-68339F6D3FA0}"/>
          </ac:spMkLst>
        </pc:spChg>
        <pc:spChg chg="add del">
          <ac:chgData name="Mathurin MAUSSION" userId="0a844f8c-560f-4886-9994-9ba4f22925cf" providerId="ADAL" clId="{6A67AF87-19D8-4536-86BE-4B3B59243F37}" dt="2024-02-06T10:48:28.061" v="726" actId="22"/>
          <ac:spMkLst>
            <pc:docMk/>
            <pc:sldMk cId="1838757132" sldId="257"/>
            <ac:spMk id="30" creationId="{A75BA386-BC0A-3B72-319B-093691CA3E14}"/>
          </ac:spMkLst>
        </pc:spChg>
        <pc:picChg chg="add del mod">
          <ac:chgData name="Mathurin MAUSSION" userId="0a844f8c-560f-4886-9994-9ba4f22925cf" providerId="ADAL" clId="{6A67AF87-19D8-4536-86BE-4B3B59243F37}" dt="2024-02-06T10:47:30.397" v="704" actId="478"/>
          <ac:picMkLst>
            <pc:docMk/>
            <pc:sldMk cId="1838757132" sldId="257"/>
            <ac:picMk id="1026" creationId="{ECC0010B-D896-6A97-3123-C2FDF623A0F1}"/>
          </ac:picMkLst>
        </pc:picChg>
        <pc:picChg chg="add del mod">
          <ac:chgData name="Mathurin MAUSSION" userId="0a844f8c-560f-4886-9994-9ba4f22925cf" providerId="ADAL" clId="{6A67AF87-19D8-4536-86BE-4B3B59243F37}" dt="2024-02-06T10:55:01.392" v="791" actId="478"/>
          <ac:picMkLst>
            <pc:docMk/>
            <pc:sldMk cId="1838757132" sldId="257"/>
            <ac:picMk id="1028" creationId="{2CFBFE37-7971-FAF3-C291-3B500AC08239}"/>
          </ac:picMkLst>
        </pc:picChg>
        <pc:picChg chg="add mod">
          <ac:chgData name="Mathurin MAUSSION" userId="0a844f8c-560f-4886-9994-9ba4f22925cf" providerId="ADAL" clId="{6A67AF87-19D8-4536-86BE-4B3B59243F37}" dt="2024-02-06T10:59:53.524" v="804" actId="1076"/>
          <ac:picMkLst>
            <pc:docMk/>
            <pc:sldMk cId="1838757132" sldId="257"/>
            <ac:picMk id="1030" creationId="{F1314742-B110-F14B-4A2F-932496F23C53}"/>
          </ac:picMkLst>
        </pc:picChg>
        <pc:cxnChg chg="add mod">
          <ac:chgData name="Mathurin MAUSSION" userId="0a844f8c-560f-4886-9994-9ba4f22925cf" providerId="ADAL" clId="{6A67AF87-19D8-4536-86BE-4B3B59243F37}" dt="2024-02-06T10:41:10.920" v="602" actId="1076"/>
          <ac:cxnSpMkLst>
            <pc:docMk/>
            <pc:sldMk cId="1838757132" sldId="257"/>
            <ac:cxnSpMk id="11" creationId="{02D80E94-2F28-A3BD-CF4D-6C02B55C2613}"/>
          </ac:cxnSpMkLst>
        </pc:cxnChg>
        <pc:cxnChg chg="add mod">
          <ac:chgData name="Mathurin MAUSSION" userId="0a844f8c-560f-4886-9994-9ba4f22925cf" providerId="ADAL" clId="{6A67AF87-19D8-4536-86BE-4B3B59243F37}" dt="2024-02-06T10:45:41.840" v="697" actId="1076"/>
          <ac:cxnSpMkLst>
            <pc:docMk/>
            <pc:sldMk cId="1838757132" sldId="257"/>
            <ac:cxnSpMk id="13" creationId="{291CB972-45F0-B728-6399-4C1C9C68F349}"/>
          </ac:cxnSpMkLst>
        </pc:cxnChg>
        <pc:cxnChg chg="add mod">
          <ac:chgData name="Mathurin MAUSSION" userId="0a844f8c-560f-4886-9994-9ba4f22925cf" providerId="ADAL" clId="{6A67AF87-19D8-4536-86BE-4B3B59243F37}" dt="2024-02-06T10:47:26.075" v="703" actId="14100"/>
          <ac:cxnSpMkLst>
            <pc:docMk/>
            <pc:sldMk cId="1838757132" sldId="257"/>
            <ac:cxnSpMk id="15" creationId="{32DA7D04-1EEC-5AD2-19BA-FACF6F7AE640}"/>
          </ac:cxnSpMkLst>
        </pc:cxnChg>
        <pc:cxnChg chg="add mod">
          <ac:chgData name="Mathurin MAUSSION" userId="0a844f8c-560f-4886-9994-9ba4f22925cf" providerId="ADAL" clId="{6A67AF87-19D8-4536-86BE-4B3B59243F37}" dt="2024-02-06T10:45:36.722" v="696" actId="1076"/>
          <ac:cxnSpMkLst>
            <pc:docMk/>
            <pc:sldMk cId="1838757132" sldId="257"/>
            <ac:cxnSpMk id="17" creationId="{A7D14D98-06CF-10FF-EA80-9EB6DE16588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95956"/>
            <a:ext cx="9144000" cy="2387600"/>
          </a:xfrm>
        </p:spPr>
        <p:txBody>
          <a:bodyPr/>
          <a:lstStyle/>
          <a:p>
            <a:r>
              <a:rPr lang="fr-FR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6068"/>
          </a:xfrm>
        </p:spPr>
        <p:txBody>
          <a:bodyPr>
            <a:normAutofit/>
          </a:bodyPr>
          <a:lstStyle/>
          <a:p>
            <a:r>
              <a:rPr lang="fr-FR"/>
              <a:t>Groupe G9E (</a:t>
            </a:r>
            <a:r>
              <a:rPr lang="fr-FR" err="1"/>
              <a:t>Eklypsse</a:t>
            </a:r>
            <a:r>
              <a:rPr lang="fr-FR"/>
              <a:t>)</a:t>
            </a:r>
          </a:p>
          <a:p>
            <a:endParaRPr lang="fr-FR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545B00-1BE1-D95F-E078-3172B97D2528}"/>
              </a:ext>
            </a:extLst>
          </p:cNvPr>
          <p:cNvSpPr txBox="1"/>
          <p:nvPr/>
        </p:nvSpPr>
        <p:spPr>
          <a:xfrm>
            <a:off x="3088434" y="4673807"/>
            <a:ext cx="418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Matteo LAGHOUATI</a:t>
            </a:r>
          </a:p>
          <a:p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Romain LORAS</a:t>
            </a:r>
          </a:p>
          <a:p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Gauthier SCHMITT</a:t>
            </a:r>
          </a:p>
          <a:p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Rayan KALLAL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BE168-0F58-7069-773A-4D83BFD83DF7}"/>
              </a:ext>
            </a:extLst>
          </p:cNvPr>
          <p:cNvSpPr txBox="1"/>
          <p:nvPr/>
        </p:nvSpPr>
        <p:spPr>
          <a:xfrm>
            <a:off x="6288832" y="4812307"/>
            <a:ext cx="354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Éric TONG</a:t>
            </a:r>
          </a:p>
          <a:p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Leonardo SECHIATI</a:t>
            </a:r>
          </a:p>
          <a:p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Mathurin MAUSSION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03AF8-87CA-A650-3037-37410481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2D80E94-2F28-A3BD-CF4D-6C02B55C2613}"/>
              </a:ext>
            </a:extLst>
          </p:cNvPr>
          <p:cNvCxnSpPr/>
          <p:nvPr/>
        </p:nvCxnSpPr>
        <p:spPr>
          <a:xfrm>
            <a:off x="5859626" y="699796"/>
            <a:ext cx="0" cy="1847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91CB972-45F0-B728-6399-4C1C9C68F349}"/>
              </a:ext>
            </a:extLst>
          </p:cNvPr>
          <p:cNvCxnSpPr/>
          <p:nvPr/>
        </p:nvCxnSpPr>
        <p:spPr>
          <a:xfrm>
            <a:off x="7408507" y="3429000"/>
            <a:ext cx="41801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2DA7D04-1EEC-5AD2-19BA-FACF6F7AE640}"/>
              </a:ext>
            </a:extLst>
          </p:cNvPr>
          <p:cNvCxnSpPr>
            <a:cxnSpLocks/>
          </p:cNvCxnSpPr>
          <p:nvPr/>
        </p:nvCxnSpPr>
        <p:spPr>
          <a:xfrm>
            <a:off x="5885280" y="5019869"/>
            <a:ext cx="0" cy="1530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7D14D98-06CF-10FF-EA80-9EB6DE16588D}"/>
              </a:ext>
            </a:extLst>
          </p:cNvPr>
          <p:cNvCxnSpPr>
            <a:cxnSpLocks/>
          </p:cNvCxnSpPr>
          <p:nvPr/>
        </p:nvCxnSpPr>
        <p:spPr>
          <a:xfrm>
            <a:off x="564491" y="3429000"/>
            <a:ext cx="3741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9C28343-598B-35DA-9BE2-08D8CF616758}"/>
              </a:ext>
            </a:extLst>
          </p:cNvPr>
          <p:cNvSpPr txBox="1"/>
          <p:nvPr/>
        </p:nvSpPr>
        <p:spPr>
          <a:xfrm>
            <a:off x="564491" y="378892"/>
            <a:ext cx="4665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Semaine actuelle : 05-févr</a:t>
            </a:r>
          </a:p>
          <a:p>
            <a:endParaRPr lang="fr-FR" b="1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fr-FR" b="1">
                <a:latin typeface="Yu Gothic UI" panose="020B0500000000000000" pitchFamily="34" charset="-128"/>
                <a:ea typeface="Yu Gothic UI" panose="020B0500000000000000" pitchFamily="34" charset="-128"/>
              </a:rPr>
              <a:t>Animateur : </a:t>
            </a: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Romain</a:t>
            </a:r>
          </a:p>
          <a:p>
            <a:r>
              <a:rPr lang="fr-FR" b="1">
                <a:latin typeface="Yu Gothic UI" panose="020B0500000000000000" pitchFamily="34" charset="-128"/>
                <a:ea typeface="Yu Gothic UI" panose="020B0500000000000000" pitchFamily="34" charset="-128"/>
              </a:rPr>
              <a:t>Référent : </a:t>
            </a: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Matteo</a:t>
            </a:r>
          </a:p>
          <a:p>
            <a:r>
              <a:rPr lang="fr-FR" b="1">
                <a:latin typeface="Yu Gothic UI" panose="020B0500000000000000" pitchFamily="34" charset="-128"/>
                <a:ea typeface="Yu Gothic UI" panose="020B0500000000000000" pitchFamily="34" charset="-128"/>
              </a:rPr>
              <a:t>Scribe : </a:t>
            </a: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Rayan</a:t>
            </a:r>
          </a:p>
          <a:p>
            <a:endParaRPr lang="fr-FR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Faits marquants de la semaine 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1386F49-3BED-18FC-C77E-62DA90E47D0F}"/>
              </a:ext>
            </a:extLst>
          </p:cNvPr>
          <p:cNvSpPr txBox="1"/>
          <p:nvPr/>
        </p:nvSpPr>
        <p:spPr>
          <a:xfrm>
            <a:off x="564491" y="3956179"/>
            <a:ext cx="4609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Difficultés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...</a:t>
            </a:r>
          </a:p>
          <a:p>
            <a:endParaRPr lang="fr-FR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fr-FR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Tâches en cours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...</a:t>
            </a:r>
          </a:p>
          <a:p>
            <a:endParaRPr lang="fr-FR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6205CF7-69F9-DAED-8583-ABE682F5DA5D}"/>
              </a:ext>
            </a:extLst>
          </p:cNvPr>
          <p:cNvSpPr txBox="1"/>
          <p:nvPr/>
        </p:nvSpPr>
        <p:spPr>
          <a:xfrm>
            <a:off x="5578152" y="261257"/>
            <a:ext cx="103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G9E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59208-F339-44CA-0D81-F9A617747D2B}"/>
              </a:ext>
            </a:extLst>
          </p:cNvPr>
          <p:cNvSpPr txBox="1"/>
          <p:nvPr/>
        </p:nvSpPr>
        <p:spPr>
          <a:xfrm>
            <a:off x="7186152" y="3879117"/>
            <a:ext cx="4180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Tâches de la semaine suivante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Yu Gothic UI" panose="020B0500000000000000" pitchFamily="34" charset="-128"/>
                <a:ea typeface="Yu Gothic UI" panose="020B0500000000000000" pitchFamily="34" charset="-128"/>
              </a:rPr>
              <a:t>...</a:t>
            </a:r>
          </a:p>
          <a:p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42F1C0E-55D4-016C-F32C-3F0E3DB3A16B}"/>
              </a:ext>
            </a:extLst>
          </p:cNvPr>
          <p:cNvSpPr txBox="1"/>
          <p:nvPr/>
        </p:nvSpPr>
        <p:spPr>
          <a:xfrm>
            <a:off x="7018201" y="298809"/>
            <a:ext cx="38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Indicateur 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1314742-B110-F14B-4A2F-932496F2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6131" r="3352"/>
          <a:stretch/>
        </p:blipFill>
        <p:spPr bwMode="auto">
          <a:xfrm>
            <a:off x="4816416" y="2762512"/>
            <a:ext cx="2081741" cy="210258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57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CF40B5EA7ACF449BA0C6E84AF237F0" ma:contentTypeVersion="4" ma:contentTypeDescription="Crée un document." ma:contentTypeScope="" ma:versionID="291b77ee06627c0f73559021ff19b0ca">
  <xsd:schema xmlns:xsd="http://www.w3.org/2001/XMLSchema" xmlns:xs="http://www.w3.org/2001/XMLSchema" xmlns:p="http://schemas.microsoft.com/office/2006/metadata/properties" xmlns:ns2="f97b6700-3f0b-40a9-bc30-401156a06d22" targetNamespace="http://schemas.microsoft.com/office/2006/metadata/properties" ma:root="true" ma:fieldsID="1700476c815a62320e4ec9d30c2ac4b8" ns2:_="">
    <xsd:import namespace="f97b6700-3f0b-40a9-bc30-401156a06d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b6700-3f0b-40a9-bc30-401156a06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547D16-AF98-4691-86AE-3483557D2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8B5369-A67B-4CD0-962E-EBF69C57965D}">
  <ds:schemaRefs>
    <ds:schemaRef ds:uri="f97b6700-3f0b-40a9-bc30-401156a06d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A810D3E-C48C-4C72-A741-7ADC9493C362}">
  <ds:schemaRefs>
    <ds:schemaRef ds:uri="f97b6700-3f0b-40a9-bc30-401156a06d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Tableau de bord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2024-02-06T10:18:03Z</dcterms:created>
  <dcterms:modified xsi:type="dcterms:W3CDTF">2024-02-06T11:00:29Z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0x0101009BCF40B5EA7ACF449BA0C6E84AF237F0</vt:lpwstr>
  </property>
</Properties>
</file>