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4134-40BC-4F83-B9DE-636F1722E79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BF6-38D1-4BBC-BDE0-EBAF28FAF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5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4134-40BC-4F83-B9DE-636F1722E79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BF6-38D1-4BBC-BDE0-EBAF28FAF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66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4134-40BC-4F83-B9DE-636F1722E79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BF6-38D1-4BBC-BDE0-EBAF28FAF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07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4134-40BC-4F83-B9DE-636F1722E79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BF6-38D1-4BBC-BDE0-EBAF28FAF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7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4134-40BC-4F83-B9DE-636F1722E79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BF6-38D1-4BBC-BDE0-EBAF28FAF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5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4134-40BC-4F83-B9DE-636F1722E79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BF6-38D1-4BBC-BDE0-EBAF28FAF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3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4134-40BC-4F83-B9DE-636F1722E79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BF6-38D1-4BBC-BDE0-EBAF28FAF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0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4134-40BC-4F83-B9DE-636F1722E79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BF6-38D1-4BBC-BDE0-EBAF28FAF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2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4134-40BC-4F83-B9DE-636F1722E79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BF6-38D1-4BBC-BDE0-EBAF28FAF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4134-40BC-4F83-B9DE-636F1722E79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BF6-38D1-4BBC-BDE0-EBAF28FAF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4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4134-40BC-4F83-B9DE-636F1722E79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BF6-38D1-4BBC-BDE0-EBAF28FAF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7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F4134-40BC-4F83-B9DE-636F1722E79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3BF6-38D1-4BBC-BDE0-EBAF28FAF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4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6962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0" dirty="0"/>
              <a:t>Different aspects of function calling</a:t>
            </a:r>
            <a:br>
              <a:rPr lang="en-US" b="0" dirty="0"/>
            </a:br>
            <a:endParaRPr lang="en-IN" dirty="0"/>
          </a:p>
        </p:txBody>
      </p:sp>
      <p:sp>
        <p:nvSpPr>
          <p:cNvPr id="156675" name="Content Placeholder 2"/>
          <p:cNvSpPr>
            <a:spLocks noGrp="1"/>
          </p:cNvSpPr>
          <p:nvPr>
            <p:ph idx="1"/>
          </p:nvPr>
        </p:nvSpPr>
        <p:spPr>
          <a:xfrm>
            <a:off x="2743200" y="1219200"/>
            <a:ext cx="7696200" cy="5257800"/>
          </a:xfrm>
        </p:spPr>
        <p:txBody>
          <a:bodyPr/>
          <a:lstStyle/>
          <a:p>
            <a:r>
              <a:rPr lang="en-US" altLang="en-US" sz="2000"/>
              <a:t>A function may or may not accept any argument. It may or may not return any value. Based on these facts, There are four different aspects of function calls.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function without arguments and without return value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function without arguments and with return value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function with arguments and without return value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function with arguments and with return value</a:t>
            </a:r>
          </a:p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10009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6962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0" dirty="0"/>
              <a:t>Function without argument and return value</a:t>
            </a:r>
            <a:br>
              <a:rPr lang="en-US" b="0" dirty="0"/>
            </a:br>
            <a:endParaRPr lang="en-IN" dirty="0"/>
          </a:p>
        </p:txBody>
      </p:sp>
      <p:sp>
        <p:nvSpPr>
          <p:cNvPr id="157699" name="Content Placeholder 4"/>
          <p:cNvSpPr>
            <a:spLocks noGrp="1"/>
          </p:cNvSpPr>
          <p:nvPr>
            <p:ph idx="1"/>
          </p:nvPr>
        </p:nvSpPr>
        <p:spPr>
          <a:xfrm>
            <a:off x="2743200" y="1219200"/>
            <a:ext cx="7696200" cy="5257800"/>
          </a:xfrm>
        </p:spPr>
        <p:txBody>
          <a:bodyPr/>
          <a:lstStyle/>
          <a:p>
            <a:endParaRPr lang="en-IN" altLang="en-US" smtClean="0"/>
          </a:p>
        </p:txBody>
      </p:sp>
      <p:pic>
        <p:nvPicPr>
          <p:cNvPr id="15770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2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696200" cy="838200"/>
          </a:xfrm>
        </p:spPr>
        <p:txBody>
          <a:bodyPr/>
          <a:lstStyle/>
          <a:p>
            <a:endParaRPr lang="en-IN" altLang="en-US" smtClean="0"/>
          </a:p>
        </p:txBody>
      </p:sp>
      <p:pic>
        <p:nvPicPr>
          <p:cNvPr id="15872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057400"/>
            <a:ext cx="4857750" cy="2514600"/>
          </a:xfrm>
        </p:spPr>
      </p:pic>
    </p:spTree>
    <p:extLst>
      <p:ext uri="{BB962C8B-B14F-4D97-AF65-F5344CB8AC3E}">
        <p14:creationId xmlns:p14="http://schemas.microsoft.com/office/powerpoint/2010/main" val="211692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6962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0" dirty="0"/>
              <a:t>Function without argument and with return value</a:t>
            </a:r>
            <a:br>
              <a:rPr lang="en-US" b="0" dirty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IN" dirty="0"/>
          </a:p>
        </p:txBody>
      </p:sp>
      <p:pic>
        <p:nvPicPr>
          <p:cNvPr id="15974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219200"/>
            <a:ext cx="7696200" cy="4514850"/>
          </a:xfrm>
        </p:spPr>
      </p:pic>
    </p:spTree>
    <p:extLst>
      <p:ext uri="{BB962C8B-B14F-4D97-AF65-F5344CB8AC3E}">
        <p14:creationId xmlns:p14="http://schemas.microsoft.com/office/powerpoint/2010/main" val="119773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696200" cy="838200"/>
          </a:xfrm>
        </p:spPr>
        <p:txBody>
          <a:bodyPr/>
          <a:lstStyle/>
          <a:p>
            <a:endParaRPr lang="en-IN" altLang="en-US" smtClean="0"/>
          </a:p>
        </p:txBody>
      </p:sp>
      <p:pic>
        <p:nvPicPr>
          <p:cNvPr id="16077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1" y="914400"/>
            <a:ext cx="5000625" cy="3786188"/>
          </a:xfrm>
        </p:spPr>
      </p:pic>
    </p:spTree>
    <p:extLst>
      <p:ext uri="{BB962C8B-B14F-4D97-AF65-F5344CB8AC3E}">
        <p14:creationId xmlns:p14="http://schemas.microsoft.com/office/powerpoint/2010/main" val="33052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6962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function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>
          <a:xfrm>
            <a:off x="2743200" y="1219200"/>
            <a:ext cx="7696200" cy="5257800"/>
          </a:xfrm>
        </p:spPr>
        <p:txBody>
          <a:bodyPr/>
          <a:lstStyle/>
          <a:p>
            <a:r>
              <a:rPr lang="en-US" altLang="en-US" smtClean="0"/>
              <a:t>A function is a group of statements that together perform a task.</a:t>
            </a:r>
          </a:p>
          <a:p>
            <a:r>
              <a:rPr lang="en-US" altLang="en-US" smtClean="0"/>
              <a:t> Every C program has at least one function, which is </a:t>
            </a:r>
            <a:r>
              <a:rPr lang="en-US" altLang="en-US" b="1" smtClean="0"/>
              <a:t>main()</a:t>
            </a:r>
            <a:r>
              <a:rPr lang="en-US" altLang="en-US" smtClean="0"/>
              <a:t>, and all the most trivial programs can define additional functions.</a:t>
            </a:r>
          </a:p>
          <a:p>
            <a:r>
              <a:rPr lang="en-US" altLang="en-US" smtClean="0"/>
              <a:t>You can divide up your code into separate functions</a:t>
            </a:r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59492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6962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b="0" dirty="0"/>
              <a:t>Function Declarations</a:t>
            </a:r>
            <a:br>
              <a:rPr lang="en-IN" b="0" dirty="0"/>
            </a:br>
            <a:endParaRPr lang="en-IN" dirty="0"/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>
          <a:xfrm>
            <a:off x="2743200" y="1219200"/>
            <a:ext cx="7696200" cy="5257800"/>
          </a:xfrm>
        </p:spPr>
        <p:txBody>
          <a:bodyPr/>
          <a:lstStyle/>
          <a:p>
            <a:r>
              <a:rPr lang="en-US" altLang="en-US" smtClean="0"/>
              <a:t>A function </a:t>
            </a:r>
            <a:r>
              <a:rPr lang="en-US" altLang="en-US" b="1" smtClean="0"/>
              <a:t>declaration</a:t>
            </a:r>
            <a:r>
              <a:rPr lang="en-US" altLang="en-US" smtClean="0"/>
              <a:t> tells the compiler about a function name and how to call the function.</a:t>
            </a:r>
          </a:p>
          <a:p>
            <a:r>
              <a:rPr lang="en-US" altLang="en-US" smtClean="0"/>
              <a:t> The actual body of the function can be defined separately.</a:t>
            </a:r>
          </a:p>
          <a:p>
            <a:endParaRPr lang="en-IN" altLang="en-US" smtClean="0"/>
          </a:p>
        </p:txBody>
      </p:sp>
      <p:pic>
        <p:nvPicPr>
          <p:cNvPr id="1495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38600"/>
            <a:ext cx="4648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24476"/>
            <a:ext cx="495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16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2971800"/>
            <a:ext cx="5943600" cy="12001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6962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b="0" dirty="0"/>
              <a:t>Defining a Function</a:t>
            </a:r>
            <a:br>
              <a:rPr lang="en-IN" b="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15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696200" cy="838200"/>
          </a:xfrm>
        </p:spPr>
        <p:txBody>
          <a:bodyPr/>
          <a:lstStyle/>
          <a:p>
            <a:endParaRPr lang="en-IN" altLang="en-US" smtClean="0"/>
          </a:p>
        </p:txBody>
      </p:sp>
      <p:pic>
        <p:nvPicPr>
          <p:cNvPr id="15155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2825" y="1981200"/>
            <a:ext cx="6076950" cy="2566988"/>
          </a:xfrm>
        </p:spPr>
      </p:pic>
    </p:spTree>
    <p:extLst>
      <p:ext uri="{BB962C8B-B14F-4D97-AF65-F5344CB8AC3E}">
        <p14:creationId xmlns:p14="http://schemas.microsoft.com/office/powerpoint/2010/main" val="416106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696200" cy="838200"/>
          </a:xfrm>
        </p:spPr>
        <p:txBody>
          <a:bodyPr/>
          <a:lstStyle/>
          <a:p>
            <a:endParaRPr lang="en-IN" altLang="en-US" smtClean="0"/>
          </a:p>
        </p:txBody>
      </p:sp>
      <p:pic>
        <p:nvPicPr>
          <p:cNvPr id="15257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38650" y="2505075"/>
            <a:ext cx="4305300" cy="2686050"/>
          </a:xfrm>
        </p:spPr>
      </p:pic>
    </p:spTree>
    <p:extLst>
      <p:ext uri="{BB962C8B-B14F-4D97-AF65-F5344CB8AC3E}">
        <p14:creationId xmlns:p14="http://schemas.microsoft.com/office/powerpoint/2010/main" val="410319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696200" cy="8382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53603" name="Content Placeholder 2"/>
          <p:cNvSpPr>
            <a:spLocks noGrp="1"/>
          </p:cNvSpPr>
          <p:nvPr>
            <p:ph idx="1"/>
          </p:nvPr>
        </p:nvSpPr>
        <p:spPr>
          <a:xfrm>
            <a:off x="2743200" y="1219200"/>
            <a:ext cx="7696200" cy="5257800"/>
          </a:xfrm>
        </p:spPr>
        <p:txBody>
          <a:bodyPr/>
          <a:lstStyle/>
          <a:p>
            <a:r>
              <a:rPr lang="en-US" altLang="en-US" b="1" smtClean="0"/>
              <a:t>Library Functions</a:t>
            </a:r>
            <a:r>
              <a:rPr lang="en-US" altLang="en-US" smtClean="0"/>
              <a:t>: are the functions which are declared in the C header files such as scanf(), printf(), gets(), puts(), ceil(), floor() etc.</a:t>
            </a:r>
          </a:p>
          <a:p>
            <a:r>
              <a:rPr lang="en-US" altLang="en-US" b="1" smtClean="0"/>
              <a:t>User-defined functions</a:t>
            </a:r>
            <a:r>
              <a:rPr lang="en-US" altLang="en-US" smtClean="0"/>
              <a:t>: are the functions which are created by the C programmer, so that he/she can use it many times. It reduces the complexity of a big program and optimizes the code.</a:t>
            </a:r>
          </a:p>
          <a:p>
            <a:endParaRPr lang="en-US" altLang="en-US" smtClean="0"/>
          </a:p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23357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6962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b="0" dirty="0"/>
              <a:t>Return Value</a:t>
            </a:r>
            <a:br>
              <a:rPr lang="en-IN" b="0" dirty="0"/>
            </a:br>
            <a:endParaRPr lang="en-IN" dirty="0"/>
          </a:p>
        </p:txBody>
      </p:sp>
      <p:sp>
        <p:nvSpPr>
          <p:cNvPr id="154627" name="Content Placeholder 2"/>
          <p:cNvSpPr>
            <a:spLocks noGrp="1"/>
          </p:cNvSpPr>
          <p:nvPr>
            <p:ph idx="1"/>
          </p:nvPr>
        </p:nvSpPr>
        <p:spPr>
          <a:xfrm>
            <a:off x="2743200" y="1219200"/>
            <a:ext cx="7696200" cy="5257800"/>
          </a:xfrm>
        </p:spPr>
        <p:txBody>
          <a:bodyPr/>
          <a:lstStyle/>
          <a:p>
            <a:r>
              <a:rPr lang="en-US" altLang="en-US" smtClean="0"/>
              <a:t>A C function may or may not return a value from the function. If you don't have to return any value from the function, use void for the return type.</a:t>
            </a:r>
          </a:p>
          <a:p>
            <a:endParaRPr lang="en-IN" altLang="en-US" smtClean="0"/>
          </a:p>
        </p:txBody>
      </p:sp>
      <p:pic>
        <p:nvPicPr>
          <p:cNvPr id="154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81401"/>
            <a:ext cx="40386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63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696200" cy="838200"/>
          </a:xfrm>
        </p:spPr>
        <p:txBody>
          <a:bodyPr/>
          <a:lstStyle/>
          <a:p>
            <a:endParaRPr lang="en-IN" altLang="en-US" smtClean="0"/>
          </a:p>
        </p:txBody>
      </p:sp>
      <p:pic>
        <p:nvPicPr>
          <p:cNvPr id="15565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2438401"/>
            <a:ext cx="5043488" cy="2066925"/>
          </a:xfrm>
        </p:spPr>
      </p:pic>
    </p:spTree>
    <p:extLst>
      <p:ext uri="{BB962C8B-B14F-4D97-AF65-F5344CB8AC3E}">
        <p14:creationId xmlns:p14="http://schemas.microsoft.com/office/powerpoint/2010/main" val="265900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273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function </vt:lpstr>
      <vt:lpstr>Function Declarations </vt:lpstr>
      <vt:lpstr>Defining a Function </vt:lpstr>
      <vt:lpstr>PowerPoint Presentation</vt:lpstr>
      <vt:lpstr>PowerPoint Presentation</vt:lpstr>
      <vt:lpstr>PowerPoint Presentation</vt:lpstr>
      <vt:lpstr>Return Value </vt:lpstr>
      <vt:lpstr>PowerPoint Presentation</vt:lpstr>
      <vt:lpstr>Different aspects of function calling </vt:lpstr>
      <vt:lpstr>Function without argument and return value </vt:lpstr>
      <vt:lpstr>PowerPoint Presentation</vt:lpstr>
      <vt:lpstr>Function without argument and with return value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2021-12-24T09:41:16Z</dcterms:created>
  <dcterms:modified xsi:type="dcterms:W3CDTF">2021-12-24T09:42:42Z</dcterms:modified>
</cp:coreProperties>
</file>