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6"/>
  </p:notesMasterIdLst>
  <p:handoutMasterIdLst>
    <p:handoutMasterId r:id="rId7"/>
  </p:handoutMasterIdLst>
  <p:sldIdLst>
    <p:sldId id="377" r:id="rId2"/>
    <p:sldId id="375" r:id="rId3"/>
    <p:sldId id="378" r:id="rId4"/>
    <p:sldId id="37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00" autoAdjust="0"/>
    <p:restoredTop sz="94676" autoAdjust="0"/>
  </p:normalViewPr>
  <p:slideViewPr>
    <p:cSldViewPr>
      <p:cViewPr>
        <p:scale>
          <a:sx n="80" d="100"/>
          <a:sy n="80" d="100"/>
        </p:scale>
        <p:origin x="-46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7EE1-E18D-4B4C-9984-1C404C9A9ED8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1CDB-2E86-4B4D-B769-2D5192EDCC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471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9DC81C-E8AD-47FA-BD53-45009F468170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EFDF9E-9522-47E2-97C4-AD653618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17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560269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92" y="3110279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12192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</a:rPr>
              <a:t>(Autonomous)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8" name="Picture 7" descr="Image preview">
            <a:extLst>
              <a:ext uri="{FF2B5EF4-FFF2-40B4-BE49-F238E27FC236}">
                <a16:creationId xmlns="" xmlns:a16="http://schemas.microsoft.com/office/drawing/2014/main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5381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85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1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2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0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25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325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978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221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1"/>
            <a:ext cx="7696200" cy="4876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4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5606" y="34499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68611" y="2277966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AC0CEB4-3DAC-4F91-9D98-C072F68EB42C}"/>
              </a:ext>
            </a:extLst>
          </p:cNvPr>
          <p:cNvSpPr/>
          <p:nvPr userDrawn="1"/>
        </p:nvSpPr>
        <p:spPr>
          <a:xfrm>
            <a:off x="0" y="1007268"/>
            <a:ext cx="1200823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(Autonomous)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628" y="990600"/>
            <a:ext cx="7772400" cy="105640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2667000"/>
            <a:ext cx="7772400" cy="12192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4400" baseline="30000" dirty="0" smtClean="0"/>
              <a:t>SHORT RUN &amp; LONG RUN COSTS</a:t>
            </a: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57290" y="1357299"/>
            <a:ext cx="7634310" cy="4622814"/>
          </a:xfrm>
        </p:spPr>
        <p:txBody>
          <a:bodyPr>
            <a:normAutofit/>
          </a:bodyPr>
          <a:lstStyle/>
          <a:p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Short Run Costs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1500176"/>
          <a:ext cx="4071966" cy="2589629"/>
        </p:xfrm>
        <a:graphic>
          <a:graphicData uri="http://schemas.openxmlformats.org/drawingml/2006/table">
            <a:tbl>
              <a:tblPr/>
              <a:tblGrid>
                <a:gridCol w="2176395"/>
                <a:gridCol w="1895571"/>
              </a:tblGrid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Total 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400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510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720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43570" y="1857364"/>
            <a:ext cx="3071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For the given data,</a:t>
            </a:r>
          </a:p>
          <a:p>
            <a:endParaRPr lang="en-IN" sz="2400" dirty="0" smtClean="0">
              <a:latin typeface="Book Antiqua" pitchFamily="18" charset="0"/>
            </a:endParaRPr>
          </a:p>
          <a:p>
            <a:r>
              <a:rPr lang="en-IN" sz="2400" dirty="0" smtClean="0">
                <a:latin typeface="Book Antiqua" pitchFamily="18" charset="0"/>
              </a:rPr>
              <a:t>Calculate</a:t>
            </a:r>
          </a:p>
          <a:p>
            <a:r>
              <a:rPr lang="en-IN" sz="2400" dirty="0" smtClean="0">
                <a:latin typeface="Book Antiqua" pitchFamily="18" charset="0"/>
              </a:rPr>
              <a:t>TFC, TVC,</a:t>
            </a:r>
          </a:p>
          <a:p>
            <a:r>
              <a:rPr lang="en-IN" sz="2400" dirty="0" smtClean="0">
                <a:latin typeface="Book Antiqua" pitchFamily="18" charset="0"/>
              </a:rPr>
              <a:t>AC, MC,</a:t>
            </a:r>
          </a:p>
          <a:p>
            <a:r>
              <a:rPr lang="en-IN" sz="2400" dirty="0" smtClean="0">
                <a:latin typeface="Book Antiqua" pitchFamily="18" charset="0"/>
              </a:rPr>
              <a:t>AFC, AVC</a:t>
            </a:r>
          </a:p>
          <a:p>
            <a:endParaRPr lang="en-IN" sz="2400" dirty="0" smtClean="0">
              <a:latin typeface="Book Antiqua" pitchFamily="18" charset="0"/>
            </a:endParaRPr>
          </a:p>
          <a:p>
            <a:r>
              <a:rPr lang="en-IN" sz="2400" dirty="0" smtClean="0">
                <a:latin typeface="Book Antiqua" pitchFamily="18" charset="0"/>
              </a:rPr>
              <a:t>Plot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Short run Cost Curves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4429156" cy="3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4429132"/>
            <a:ext cx="7786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Book Antiqua" pitchFamily="18" charset="0"/>
            </a:endParaRPr>
          </a:p>
          <a:p>
            <a:r>
              <a:rPr lang="en-US" b="1" dirty="0" smtClean="0">
                <a:latin typeface="Book Antiqua" pitchFamily="18" charset="0"/>
              </a:rPr>
              <a:t>Relationship between AC and MC</a:t>
            </a:r>
          </a:p>
          <a:p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i</a:t>
            </a:r>
            <a:r>
              <a:rPr lang="en-US" dirty="0" smtClean="0">
                <a:latin typeface="Book Antiqua" pitchFamily="18" charset="0"/>
              </a:rPr>
              <a:t>) When MC is less than AC, AC falls with increase in the output </a:t>
            </a:r>
          </a:p>
          <a:p>
            <a:r>
              <a:rPr lang="en-US" dirty="0" smtClean="0">
                <a:latin typeface="Book Antiqua" pitchFamily="18" charset="0"/>
              </a:rPr>
              <a:t>(ii) When MC becomes equal to AC, AC becomes minimum and constant. </a:t>
            </a:r>
          </a:p>
          <a:p>
            <a:r>
              <a:rPr lang="en-US" dirty="0" smtClean="0">
                <a:latin typeface="Book Antiqua" pitchFamily="18" charset="0"/>
              </a:rPr>
              <a:t>(iii) When MC is more than AC, AC rises with increase in the output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1428736"/>
            <a:ext cx="297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 – Cup shaped Curve</a:t>
            </a:r>
          </a:p>
          <a:p>
            <a:r>
              <a:rPr lang="en-IN" b="1" dirty="0" smtClean="0"/>
              <a:t>MC – Nike Curve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2571744"/>
            <a:ext cx="35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MC cuts AVC at the minimum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Analysis of Revenue &amp; Cost Curves:</a:t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theme</Template>
  <TotalTime>4532</TotalTime>
  <Words>123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Presidency college template</vt:lpstr>
      <vt:lpstr>Microeconomics</vt:lpstr>
      <vt:lpstr>Short Run Costs</vt:lpstr>
      <vt:lpstr> Short run Cost Curves</vt:lpstr>
      <vt:lpstr>  Analysis of Revenue &amp; Cost Curves: </vt:lpstr>
    </vt:vector>
  </TitlesOfParts>
  <Company>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prc</dc:creator>
  <cp:lastModifiedBy>Dell</cp:lastModifiedBy>
  <cp:revision>202</cp:revision>
  <dcterms:created xsi:type="dcterms:W3CDTF">2014-06-17T04:45:48Z</dcterms:created>
  <dcterms:modified xsi:type="dcterms:W3CDTF">2022-01-18T04:28:30Z</dcterms:modified>
</cp:coreProperties>
</file>