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377" r:id="rId2"/>
    <p:sldId id="402" r:id="rId3"/>
    <p:sldId id="403" r:id="rId4"/>
    <p:sldId id="404" r:id="rId5"/>
    <p:sldId id="40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00" autoAdjust="0"/>
    <p:restoredTop sz="94676" autoAdjust="0"/>
  </p:normalViewPr>
  <p:slideViewPr>
    <p:cSldViewPr>
      <p:cViewPr>
        <p:scale>
          <a:sx n="70" d="100"/>
          <a:sy n="70" d="100"/>
        </p:scale>
        <p:origin x="-7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7EE1-E18D-4B4C-9984-1C404C9A9ED8}" type="datetimeFigureOut">
              <a:rPr lang="en-US" smtClean="0"/>
              <a:pPr/>
              <a:t>2/3/2022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1CDB-2E86-4B4D-B769-2D5192EDCC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71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9DC81C-E8AD-47FA-BD53-45009F468170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EFDF9E-9522-47E2-97C4-AD653618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7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560269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92" y="3110279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12192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</a:rPr>
              <a:t>(Autonomous)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8" name="Picture 7" descr="Image preview">
            <a:extLst>
              <a:ext uri="{FF2B5EF4-FFF2-40B4-BE49-F238E27FC236}">
                <a16:creationId xmlns:a16="http://schemas.microsoft.com/office/drawing/2014/main" xmlns="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5381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85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2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0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5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5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978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221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1"/>
            <a:ext cx="7696200" cy="4876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4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5606" y="34499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2" b="-1"/>
          <a:stretch/>
        </p:blipFill>
        <p:spPr>
          <a:xfrm>
            <a:off x="168611" y="2277966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C0CEB4-3DAC-4F91-9D98-C072F68EB42C}"/>
              </a:ext>
            </a:extLst>
          </p:cNvPr>
          <p:cNvSpPr/>
          <p:nvPr userDrawn="1"/>
        </p:nvSpPr>
        <p:spPr>
          <a:xfrm>
            <a:off x="0" y="1007268"/>
            <a:ext cx="1200823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(Autonomous)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628" y="990600"/>
            <a:ext cx="7772400" cy="105640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26670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Monopolistic Competition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14423"/>
            <a:ext cx="7696200" cy="476569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Monopolistic</a:t>
            </a:r>
            <a:r>
              <a:rPr lang="en-IN" sz="2400" dirty="0" smtClean="0">
                <a:solidFill>
                  <a:schemeClr val="tx1"/>
                </a:solidFill>
              </a:rPr>
              <a:t>: Cars/</a:t>
            </a:r>
            <a:r>
              <a:rPr lang="en-IN" sz="2400" dirty="0" smtClean="0">
                <a:solidFill>
                  <a:srgbClr val="FF0000"/>
                </a:solidFill>
              </a:rPr>
              <a:t>Shampoo’s</a:t>
            </a:r>
            <a:r>
              <a:rPr lang="en-IN" sz="2400" dirty="0" smtClean="0">
                <a:solidFill>
                  <a:schemeClr val="tx1"/>
                </a:solidFill>
              </a:rPr>
              <a:t>-Soaps-FMCG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Large number of Buyers &amp; Sellers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Free Entry &amp; Exit of firms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Advertisements- Selling cost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Product Differentiation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Firm is the Price Maker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Downward sloping demand curve</a:t>
            </a:r>
          </a:p>
          <a:p>
            <a:pPr marL="457200" indent="-45720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/>
          <a:lstStyle/>
          <a:p>
            <a:r>
              <a:rPr lang="en-IN" dirty="0" smtClean="0"/>
              <a:t>Characteristics &amp;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428737"/>
            <a:ext cx="7696200" cy="4551376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Oligopoly: Telecom/ Airlines/ OPEC </a:t>
            </a:r>
            <a:r>
              <a:rPr lang="en-IN" sz="2400" dirty="0" smtClean="0">
                <a:solidFill>
                  <a:schemeClr val="tx1"/>
                </a:solidFill>
              </a:rPr>
              <a:t>(Oil producing &amp; exporting Countries)</a:t>
            </a: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Few large Players (No of firms are few, big players)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Interdependence of Firms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Advertisement cost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Price Rigidity (Price are difficult to change)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Group Behaviour ( Collusive vs non-Collusive)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Involves Huge Investment</a:t>
            </a: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IN" sz="2400" dirty="0" smtClean="0">
                <a:solidFill>
                  <a:srgbClr val="002060"/>
                </a:solidFill>
              </a:rPr>
              <a:t>Collusive: they fight for the market share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&amp; Features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57299"/>
            <a:ext cx="7696200" cy="462281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Prices do don’t change with change in demand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If one firm reduces prices- the other firms follows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                       (It does not want to loose the Customers)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If one firm increase prices- the other firms takes time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  (Interested to see if customers shift from Higher prices to lower prices)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Price Rigidity </a:t>
            </a:r>
            <a:br>
              <a:rPr lang="en-IN" sz="32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57299"/>
            <a:ext cx="7696200" cy="462281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2 Approaches</a:t>
            </a: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IN" sz="2800" dirty="0" smtClean="0">
                <a:solidFill>
                  <a:schemeClr val="tx1"/>
                </a:solidFill>
              </a:rPr>
              <a:t>TR –TC  =&gt; AR &amp; AC </a:t>
            </a:r>
          </a:p>
          <a:p>
            <a:pPr>
              <a:buFontTx/>
              <a:buChar char="-"/>
            </a:pP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MR-MC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/>
          <a:lstStyle/>
          <a:p>
            <a:r>
              <a:rPr lang="en-IN" dirty="0" smtClean="0"/>
              <a:t>Profit Maximization- Monopolistic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theme</Template>
  <TotalTime>5682</TotalTime>
  <Words>166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Presidency college template</vt:lpstr>
      <vt:lpstr>Microeconomics</vt:lpstr>
      <vt:lpstr>Characteristics &amp; Features</vt:lpstr>
      <vt:lpstr>Characteristics &amp; Features</vt:lpstr>
      <vt:lpstr>Price Rigidity  </vt:lpstr>
      <vt:lpstr>Profit Maximization- Monopolistic</vt:lpstr>
    </vt:vector>
  </TitlesOfParts>
  <Company>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prc</dc:creator>
  <cp:lastModifiedBy>Dell</cp:lastModifiedBy>
  <cp:revision>226</cp:revision>
  <dcterms:created xsi:type="dcterms:W3CDTF">2014-06-17T04:45:48Z</dcterms:created>
  <dcterms:modified xsi:type="dcterms:W3CDTF">2022-02-03T06:42:52Z</dcterms:modified>
</cp:coreProperties>
</file>