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7"/>
  </p:notesMasterIdLst>
  <p:sldIdLst>
    <p:sldId id="256" r:id="rId3"/>
    <p:sldId id="257" r:id="rId4"/>
    <p:sldId id="258" r:id="rId5"/>
    <p:sldId id="29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5143500" type="screen16x9"/>
  <p:notesSz cx="6858000" cy="9144000"/>
  <p:embeddedFontLst>
    <p:embeddedFont>
      <p:font typeface="Architects Daughter" panose="020B0604020202020204" charset="0"/>
      <p:regular r:id="rId38"/>
    </p:embeddedFont>
    <p:embeddedFont>
      <p:font typeface="Proxima Nova" panose="020B0604020202020204" charset="0"/>
      <p:regular r:id="rId39"/>
      <p:bold r:id="rId40"/>
      <p:italic r:id="rId41"/>
      <p:boldItalic r:id="rId42"/>
    </p:embeddedFont>
    <p:embeddedFont>
      <p:font typeface="Proxima Nova Semibold" panose="020B0604020202020204" charset="0"/>
      <p:regular r:id="rId43"/>
      <p:bold r:id="rId44"/>
      <p:boldItalic r:id="rId45"/>
    </p:embeddedFont>
    <p:embeddedFont>
      <p:font typeface="Roboto" panose="02000000000000000000" pitchFamily="2" charset="0"/>
      <p:regular r:id="rId46"/>
    </p:embeddedFont>
    <p:embeddedFont>
      <p:font typeface="Slackey"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4">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08B449-8B06-4401-ADFE-F8D709C38971}">
  <a:tblStyle styleId="{3708B449-8B06-4401-ADFE-F8D709C389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596" y="60"/>
      </p:cViewPr>
      <p:guideLst>
        <p:guide orient="horz" pos="42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c58f939937_0_1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c58f939937_0_1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Google Shape;2074;gc58f939937_0_1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5" name="Google Shape;2075;gc58f939937_0_1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c58f939937_0_1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c58f939937_0_1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c58f939937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c58f939937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c58f939937_0_1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c58f939937_0_1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gc58f939937_0_1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4" name="Google Shape;2184;gc58f939937_0_1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8"/>
        <p:cNvGrpSpPr/>
        <p:nvPr/>
      </p:nvGrpSpPr>
      <p:grpSpPr>
        <a:xfrm>
          <a:off x="0" y="0"/>
          <a:ext cx="0" cy="0"/>
          <a:chOff x="0" y="0"/>
          <a:chExt cx="0" cy="0"/>
        </a:xfrm>
      </p:grpSpPr>
      <p:sp>
        <p:nvSpPr>
          <p:cNvPr id="2199" name="Google Shape;2199;gc60009315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0" name="Google Shape;2200;gc60009315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1"/>
        <p:cNvGrpSpPr/>
        <p:nvPr/>
      </p:nvGrpSpPr>
      <p:grpSpPr>
        <a:xfrm>
          <a:off x="0" y="0"/>
          <a:ext cx="0" cy="0"/>
          <a:chOff x="0" y="0"/>
          <a:chExt cx="0" cy="0"/>
        </a:xfrm>
      </p:grpSpPr>
      <p:sp>
        <p:nvSpPr>
          <p:cNvPr id="2222" name="Google Shape;2222;gc58f939937_0_1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3" name="Google Shape;2223;gc58f939937_0_1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8"/>
        <p:cNvGrpSpPr/>
        <p:nvPr/>
      </p:nvGrpSpPr>
      <p:grpSpPr>
        <a:xfrm>
          <a:off x="0" y="0"/>
          <a:ext cx="0" cy="0"/>
          <a:chOff x="0" y="0"/>
          <a:chExt cx="0" cy="0"/>
        </a:xfrm>
      </p:grpSpPr>
      <p:sp>
        <p:nvSpPr>
          <p:cNvPr id="2269" name="Google Shape;2269;gc58f939937_0_1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0" name="Google Shape;2270;gc58f939937_0_1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3"/>
        <p:cNvGrpSpPr/>
        <p:nvPr/>
      </p:nvGrpSpPr>
      <p:grpSpPr>
        <a:xfrm>
          <a:off x="0" y="0"/>
          <a:ext cx="0" cy="0"/>
          <a:chOff x="0" y="0"/>
          <a:chExt cx="0" cy="0"/>
        </a:xfrm>
      </p:grpSpPr>
      <p:sp>
        <p:nvSpPr>
          <p:cNvPr id="2314" name="Google Shape;2314;gc58f939937_0_1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5" name="Google Shape;2315;gc58f939937_0_1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gc1d89dbd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6" name="Google Shape;1696;gc1d89dbd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Google Shape;2334;gc58f939937_0_1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5" name="Google Shape;2335;gc58f939937_0_1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c58f939937_0_1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c58f939937_0_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0"/>
        <p:cNvGrpSpPr/>
        <p:nvPr/>
      </p:nvGrpSpPr>
      <p:grpSpPr>
        <a:xfrm>
          <a:off x="0" y="0"/>
          <a:ext cx="0" cy="0"/>
          <a:chOff x="0" y="0"/>
          <a:chExt cx="0" cy="0"/>
        </a:xfrm>
      </p:grpSpPr>
      <p:sp>
        <p:nvSpPr>
          <p:cNvPr id="2381" name="Google Shape;2381;gc58f939937_0_1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2" name="Google Shape;2382;gc58f939937_0_1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gc58f939937_0_1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8" name="Google Shape;2408;gc58f939937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2"/>
        <p:cNvGrpSpPr/>
        <p:nvPr/>
      </p:nvGrpSpPr>
      <p:grpSpPr>
        <a:xfrm>
          <a:off x="0" y="0"/>
          <a:ext cx="0" cy="0"/>
          <a:chOff x="0" y="0"/>
          <a:chExt cx="0" cy="0"/>
        </a:xfrm>
      </p:grpSpPr>
      <p:sp>
        <p:nvSpPr>
          <p:cNvPr id="2433" name="Google Shape;2433;gc58f939937_0_1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4" name="Google Shape;2434;gc58f939937_0_1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5"/>
        <p:cNvGrpSpPr/>
        <p:nvPr/>
      </p:nvGrpSpPr>
      <p:grpSpPr>
        <a:xfrm>
          <a:off x="0" y="0"/>
          <a:ext cx="0" cy="0"/>
          <a:chOff x="0" y="0"/>
          <a:chExt cx="0" cy="0"/>
        </a:xfrm>
      </p:grpSpPr>
      <p:sp>
        <p:nvSpPr>
          <p:cNvPr id="2456" name="Google Shape;2456;gc58f939937_0_1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7" name="Google Shape;2457;gc58f939937_0_1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p:cNvGrpSpPr/>
        <p:nvPr/>
      </p:nvGrpSpPr>
      <p:grpSpPr>
        <a:xfrm>
          <a:off x="0" y="0"/>
          <a:ext cx="0" cy="0"/>
          <a:chOff x="0" y="0"/>
          <a:chExt cx="0" cy="0"/>
        </a:xfrm>
      </p:grpSpPr>
      <p:sp>
        <p:nvSpPr>
          <p:cNvPr id="2551" name="Google Shape;2551;gc58f939937_0_1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c58f939937_0_1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9"/>
        <p:cNvGrpSpPr/>
        <p:nvPr/>
      </p:nvGrpSpPr>
      <p:grpSpPr>
        <a:xfrm>
          <a:off x="0" y="0"/>
          <a:ext cx="0" cy="0"/>
          <a:chOff x="0" y="0"/>
          <a:chExt cx="0" cy="0"/>
        </a:xfrm>
      </p:grpSpPr>
      <p:sp>
        <p:nvSpPr>
          <p:cNvPr id="2640" name="Google Shape;2640;gc58f939937_0_1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1" name="Google Shape;2641;gc58f939937_0_1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7"/>
        <p:cNvGrpSpPr/>
        <p:nvPr/>
      </p:nvGrpSpPr>
      <p:grpSpPr>
        <a:xfrm>
          <a:off x="0" y="0"/>
          <a:ext cx="0" cy="0"/>
          <a:chOff x="0" y="0"/>
          <a:chExt cx="0" cy="0"/>
        </a:xfrm>
      </p:grpSpPr>
      <p:sp>
        <p:nvSpPr>
          <p:cNvPr id="2688" name="Google Shape;2688;gc58f939937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9" name="Google Shape;2689;gc58f939937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2"/>
        <p:cNvGrpSpPr/>
        <p:nvPr/>
      </p:nvGrpSpPr>
      <p:grpSpPr>
        <a:xfrm>
          <a:off x="0" y="0"/>
          <a:ext cx="0" cy="0"/>
          <a:chOff x="0" y="0"/>
          <a:chExt cx="0" cy="0"/>
        </a:xfrm>
      </p:grpSpPr>
      <p:sp>
        <p:nvSpPr>
          <p:cNvPr id="2713" name="Google Shape;2713;gc58f939937_0_1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4" name="Google Shape;2714;gc58f939937_0_1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a0a061307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a0a061307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3"/>
        <p:cNvGrpSpPr/>
        <p:nvPr/>
      </p:nvGrpSpPr>
      <p:grpSpPr>
        <a:xfrm>
          <a:off x="0" y="0"/>
          <a:ext cx="0" cy="0"/>
          <a:chOff x="0" y="0"/>
          <a:chExt cx="0" cy="0"/>
        </a:xfrm>
      </p:grpSpPr>
      <p:sp>
        <p:nvSpPr>
          <p:cNvPr id="2744" name="Google Shape;2744;gc58f939937_0_1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5" name="Google Shape;2745;gc58f939937_0_1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p:cNvGrpSpPr/>
        <p:nvPr/>
      </p:nvGrpSpPr>
      <p:grpSpPr>
        <a:xfrm>
          <a:off x="0" y="0"/>
          <a:ext cx="0" cy="0"/>
          <a:chOff x="0" y="0"/>
          <a:chExt cx="0" cy="0"/>
        </a:xfrm>
      </p:grpSpPr>
      <p:sp>
        <p:nvSpPr>
          <p:cNvPr id="2803" name="Google Shape;2803;g79c3506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79c3506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5"/>
        <p:cNvGrpSpPr/>
        <p:nvPr/>
      </p:nvGrpSpPr>
      <p:grpSpPr>
        <a:xfrm>
          <a:off x="0" y="0"/>
          <a:ext cx="0" cy="0"/>
          <a:chOff x="0" y="0"/>
          <a:chExt cx="0" cy="0"/>
        </a:xfrm>
      </p:grpSpPr>
      <p:sp>
        <p:nvSpPr>
          <p:cNvPr id="2826" name="Google Shape;2826;gc58f939937_0_1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7" name="Google Shape;2827;gc58f939937_0_1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g531f3d4fe2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6" name="Google Shape;2896;g531f3d4fe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1"/>
        <p:cNvGrpSpPr/>
        <p:nvPr/>
      </p:nvGrpSpPr>
      <p:grpSpPr>
        <a:xfrm>
          <a:off x="0" y="0"/>
          <a:ext cx="0" cy="0"/>
          <a:chOff x="0" y="0"/>
          <a:chExt cx="0" cy="0"/>
        </a:xfrm>
      </p:grpSpPr>
      <p:sp>
        <p:nvSpPr>
          <p:cNvPr id="2902" name="Google Shape;2902;g531f3d4fe2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3" name="Google Shape;2903;g531f3d4fe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ga0a061307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8" name="Google Shape;1748;ga0a061307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3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4"/>
        <p:cNvGrpSpPr/>
        <p:nvPr/>
      </p:nvGrpSpPr>
      <p:grpSpPr>
        <a:xfrm>
          <a:off x="0" y="0"/>
          <a:ext cx="0" cy="0"/>
          <a:chOff x="0" y="0"/>
          <a:chExt cx="0" cy="0"/>
        </a:xfrm>
      </p:grpSpPr>
      <p:sp>
        <p:nvSpPr>
          <p:cNvPr id="1805" name="Google Shape;1805;ga0a061307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6" name="Google Shape;1806;ga0a061307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79c3506b8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79c3506b8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a0a061307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a0a061307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9"/>
        <p:cNvGrpSpPr/>
        <p:nvPr/>
      </p:nvGrpSpPr>
      <p:grpSpPr>
        <a:xfrm>
          <a:off x="0" y="0"/>
          <a:ext cx="0" cy="0"/>
          <a:chOff x="0" y="0"/>
          <a:chExt cx="0" cy="0"/>
        </a:xfrm>
      </p:grpSpPr>
      <p:sp>
        <p:nvSpPr>
          <p:cNvPr id="1960" name="Google Shape;1960;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1" name="Google Shape;1961;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gc58f939937_0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9" name="Google Shape;2029;gc58f939937_0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533900" y="-19050"/>
            <a:ext cx="4724400" cy="5162550"/>
          </a:xfrm>
          <a:custGeom>
            <a:avLst/>
            <a:gdLst/>
            <a:ahLst/>
            <a:cxnLst/>
            <a:rect l="l" t="t" r="r" b="b"/>
            <a:pathLst>
              <a:path w="188976" h="206502" extrusionOk="0">
                <a:moveTo>
                  <a:pt x="0" y="1143"/>
                </a:moveTo>
                <a:lnTo>
                  <a:pt x="188595" y="0"/>
                </a:lnTo>
                <a:lnTo>
                  <a:pt x="188976" y="206121"/>
                </a:lnTo>
                <a:lnTo>
                  <a:pt x="97917" y="206502"/>
                </a:lnTo>
                <a:close/>
              </a:path>
            </a:pathLst>
          </a:custGeom>
          <a:solidFill>
            <a:srgbClr val="FDC324"/>
          </a:solidFill>
          <a:ln>
            <a:noFill/>
          </a:ln>
        </p:spPr>
      </p:sp>
      <p:sp>
        <p:nvSpPr>
          <p:cNvPr id="10" name="Google Shape;10;p2"/>
          <p:cNvSpPr/>
          <p:nvPr/>
        </p:nvSpPr>
        <p:spPr>
          <a:xfrm>
            <a:off x="4499983" y="-33734"/>
            <a:ext cx="4788135" cy="5211106"/>
          </a:xfrm>
          <a:custGeom>
            <a:avLst/>
            <a:gdLst/>
            <a:ahLst/>
            <a:cxnLst/>
            <a:rect l="l" t="t" r="r" b="b"/>
            <a:pathLst>
              <a:path w="139352" h="151662" extrusionOk="0">
                <a:moveTo>
                  <a:pt x="138613" y="596"/>
                </a:moveTo>
                <a:lnTo>
                  <a:pt x="138613" y="10835"/>
                </a:lnTo>
                <a:lnTo>
                  <a:pt x="96858" y="97310"/>
                </a:lnTo>
                <a:lnTo>
                  <a:pt x="138315" y="151067"/>
                </a:lnTo>
                <a:lnTo>
                  <a:pt x="94203" y="102799"/>
                </a:lnTo>
                <a:lnTo>
                  <a:pt x="71045" y="150769"/>
                </a:lnTo>
                <a:lnTo>
                  <a:pt x="89166" y="97286"/>
                </a:lnTo>
                <a:lnTo>
                  <a:pt x="1096" y="893"/>
                </a:lnTo>
                <a:lnTo>
                  <a:pt x="22527" y="893"/>
                </a:lnTo>
                <a:lnTo>
                  <a:pt x="91524" y="90345"/>
                </a:lnTo>
                <a:lnTo>
                  <a:pt x="121944" y="596"/>
                </a:lnTo>
                <a:close/>
                <a:moveTo>
                  <a:pt x="139304" y="0"/>
                </a:moveTo>
                <a:lnTo>
                  <a:pt x="0" y="298"/>
                </a:lnTo>
                <a:lnTo>
                  <a:pt x="70450" y="151662"/>
                </a:lnTo>
                <a:lnTo>
                  <a:pt x="139351" y="151662"/>
                </a:lnTo>
                <a:lnTo>
                  <a:pt x="139304" y="0"/>
                </a:lnTo>
                <a:close/>
              </a:path>
            </a:pathLst>
          </a:custGeom>
          <a:solidFill>
            <a:srgbClr val="FDC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537607" y="-13290"/>
            <a:ext cx="4725118" cy="5170218"/>
          </a:xfrm>
          <a:custGeom>
            <a:avLst/>
            <a:gdLst/>
            <a:ahLst/>
            <a:cxnLst/>
            <a:rect l="l" t="t" r="r" b="b"/>
            <a:pathLst>
              <a:path w="137518" h="150472" extrusionOk="0">
                <a:moveTo>
                  <a:pt x="120849" y="1"/>
                </a:moveTo>
                <a:lnTo>
                  <a:pt x="90429" y="89750"/>
                </a:lnTo>
                <a:lnTo>
                  <a:pt x="21432" y="298"/>
                </a:lnTo>
                <a:lnTo>
                  <a:pt x="1" y="298"/>
                </a:lnTo>
                <a:lnTo>
                  <a:pt x="88071" y="96691"/>
                </a:lnTo>
                <a:lnTo>
                  <a:pt x="69950" y="150174"/>
                </a:lnTo>
                <a:lnTo>
                  <a:pt x="93108" y="102204"/>
                </a:lnTo>
                <a:lnTo>
                  <a:pt x="137220" y="150472"/>
                </a:lnTo>
                <a:lnTo>
                  <a:pt x="95763" y="96715"/>
                </a:lnTo>
                <a:lnTo>
                  <a:pt x="137518" y="10240"/>
                </a:lnTo>
                <a:lnTo>
                  <a:pt x="137518" y="1"/>
                </a:lnTo>
                <a:close/>
              </a:path>
            </a:pathLst>
          </a:custGeom>
          <a:solidFill>
            <a:srgbClr val="E1AF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42875" y="2628900"/>
            <a:ext cx="6867525" cy="2562225"/>
          </a:xfrm>
          <a:custGeom>
            <a:avLst/>
            <a:gdLst/>
            <a:ahLst/>
            <a:cxnLst/>
            <a:rect l="l" t="t" r="r" b="b"/>
            <a:pathLst>
              <a:path w="274701" h="102489" extrusionOk="0">
                <a:moveTo>
                  <a:pt x="0" y="1143"/>
                </a:moveTo>
                <a:lnTo>
                  <a:pt x="228219" y="0"/>
                </a:lnTo>
                <a:lnTo>
                  <a:pt x="274701" y="102489"/>
                </a:lnTo>
                <a:lnTo>
                  <a:pt x="381" y="101346"/>
                </a:lnTo>
                <a:close/>
              </a:path>
            </a:pathLst>
          </a:custGeom>
          <a:solidFill>
            <a:srgbClr val="4EBDCF"/>
          </a:solidFill>
          <a:ln>
            <a:noFill/>
          </a:ln>
        </p:spPr>
      </p:sp>
      <p:sp>
        <p:nvSpPr>
          <p:cNvPr id="13" name="Google Shape;13;p2"/>
          <p:cNvSpPr/>
          <p:nvPr/>
        </p:nvSpPr>
        <p:spPr>
          <a:xfrm>
            <a:off x="3062850" y="2634723"/>
            <a:ext cx="2431314" cy="2537280"/>
          </a:xfrm>
          <a:custGeom>
            <a:avLst/>
            <a:gdLst/>
            <a:ahLst/>
            <a:cxnLst/>
            <a:rect l="l" t="t" r="r" b="b"/>
            <a:pathLst>
              <a:path w="70760" h="73844" extrusionOk="0">
                <a:moveTo>
                  <a:pt x="70760" y="1"/>
                </a:moveTo>
                <a:lnTo>
                  <a:pt x="56758" y="36"/>
                </a:lnTo>
                <a:lnTo>
                  <a:pt x="1" y="73843"/>
                </a:lnTo>
                <a:lnTo>
                  <a:pt x="382" y="73843"/>
                </a:lnTo>
                <a:lnTo>
                  <a:pt x="70760" y="1"/>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40757" y="2637197"/>
            <a:ext cx="1559532" cy="2534806"/>
          </a:xfrm>
          <a:custGeom>
            <a:avLst/>
            <a:gdLst/>
            <a:ahLst/>
            <a:cxnLst/>
            <a:rect l="l" t="t" r="r" b="b"/>
            <a:pathLst>
              <a:path w="45388" h="73772" extrusionOk="0">
                <a:moveTo>
                  <a:pt x="45387" y="0"/>
                </a:moveTo>
                <a:lnTo>
                  <a:pt x="34767" y="24"/>
                </a:lnTo>
                <a:lnTo>
                  <a:pt x="1" y="73771"/>
                </a:lnTo>
                <a:lnTo>
                  <a:pt x="299" y="73771"/>
                </a:lnTo>
                <a:lnTo>
                  <a:pt x="45387" y="0"/>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244094" y="4239150"/>
            <a:ext cx="3184450" cy="932805"/>
          </a:xfrm>
          <a:custGeom>
            <a:avLst/>
            <a:gdLst/>
            <a:ahLst/>
            <a:cxnLst/>
            <a:rect l="l" t="t" r="r" b="b"/>
            <a:pathLst>
              <a:path w="92679" h="27148" extrusionOk="0">
                <a:moveTo>
                  <a:pt x="88428" y="1"/>
                </a:moveTo>
                <a:lnTo>
                  <a:pt x="0" y="27147"/>
                </a:lnTo>
                <a:lnTo>
                  <a:pt x="3655" y="27147"/>
                </a:lnTo>
                <a:lnTo>
                  <a:pt x="92679" y="9276"/>
                </a:lnTo>
                <a:lnTo>
                  <a:pt x="88428" y="1"/>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92330" y="2958728"/>
            <a:ext cx="2755706" cy="2213265"/>
          </a:xfrm>
          <a:custGeom>
            <a:avLst/>
            <a:gdLst/>
            <a:ahLst/>
            <a:cxnLst/>
            <a:rect l="l" t="t" r="r" b="b"/>
            <a:pathLst>
              <a:path w="80201" h="64414" extrusionOk="0">
                <a:moveTo>
                  <a:pt x="75712" y="0"/>
                </a:moveTo>
                <a:lnTo>
                  <a:pt x="0" y="64413"/>
                </a:lnTo>
                <a:lnTo>
                  <a:pt x="595" y="64413"/>
                </a:lnTo>
                <a:lnTo>
                  <a:pt x="80201" y="9775"/>
                </a:lnTo>
                <a:lnTo>
                  <a:pt x="75712" y="0"/>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740718" y="4890013"/>
            <a:ext cx="2970491" cy="281924"/>
          </a:xfrm>
          <a:custGeom>
            <a:avLst/>
            <a:gdLst/>
            <a:ahLst/>
            <a:cxnLst/>
            <a:rect l="l" t="t" r="r" b="b"/>
            <a:pathLst>
              <a:path w="86452" h="8205" extrusionOk="0">
                <a:moveTo>
                  <a:pt x="82677" y="1"/>
                </a:moveTo>
                <a:lnTo>
                  <a:pt x="0" y="8204"/>
                </a:lnTo>
                <a:lnTo>
                  <a:pt x="86452" y="8204"/>
                </a:lnTo>
                <a:lnTo>
                  <a:pt x="82677" y="1"/>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22753" y="2639224"/>
            <a:ext cx="880028" cy="2532779"/>
          </a:xfrm>
          <a:custGeom>
            <a:avLst/>
            <a:gdLst/>
            <a:ahLst/>
            <a:cxnLst/>
            <a:rect l="l" t="t" r="r" b="b"/>
            <a:pathLst>
              <a:path w="25612" h="73713" extrusionOk="0">
                <a:moveTo>
                  <a:pt x="25611" y="1"/>
                </a:moveTo>
                <a:lnTo>
                  <a:pt x="16586" y="25"/>
                </a:lnTo>
                <a:lnTo>
                  <a:pt x="1" y="73712"/>
                </a:lnTo>
                <a:lnTo>
                  <a:pt x="251" y="73712"/>
                </a:lnTo>
                <a:lnTo>
                  <a:pt x="25611" y="1"/>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40570" y="3614916"/>
            <a:ext cx="2998735" cy="1557058"/>
          </a:xfrm>
          <a:custGeom>
            <a:avLst/>
            <a:gdLst/>
            <a:ahLst/>
            <a:cxnLst/>
            <a:rect l="l" t="t" r="r" b="b"/>
            <a:pathLst>
              <a:path w="87274" h="45316" extrusionOk="0">
                <a:moveTo>
                  <a:pt x="83083" y="0"/>
                </a:moveTo>
                <a:lnTo>
                  <a:pt x="1" y="45315"/>
                </a:lnTo>
                <a:lnTo>
                  <a:pt x="1144" y="45315"/>
                </a:lnTo>
                <a:lnTo>
                  <a:pt x="87274" y="9096"/>
                </a:lnTo>
                <a:lnTo>
                  <a:pt x="83083" y="0"/>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08423" y="2645787"/>
            <a:ext cx="1953469" cy="2526216"/>
          </a:xfrm>
          <a:custGeom>
            <a:avLst/>
            <a:gdLst/>
            <a:ahLst/>
            <a:cxnLst/>
            <a:rect l="l" t="t" r="r" b="b"/>
            <a:pathLst>
              <a:path w="56853" h="73522" extrusionOk="0">
                <a:moveTo>
                  <a:pt x="11931" y="0"/>
                </a:moveTo>
                <a:lnTo>
                  <a:pt x="1" y="36"/>
                </a:lnTo>
                <a:lnTo>
                  <a:pt x="56520" y="73521"/>
                </a:lnTo>
                <a:lnTo>
                  <a:pt x="56853" y="73521"/>
                </a:lnTo>
                <a:lnTo>
                  <a:pt x="11931" y="0"/>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81191" y="2643725"/>
            <a:ext cx="1200332" cy="2528278"/>
          </a:xfrm>
          <a:custGeom>
            <a:avLst/>
            <a:gdLst/>
            <a:ahLst/>
            <a:cxnLst/>
            <a:rect l="l" t="t" r="r" b="b"/>
            <a:pathLst>
              <a:path w="34934" h="73582" extrusionOk="0">
                <a:moveTo>
                  <a:pt x="9633" y="1"/>
                </a:moveTo>
                <a:lnTo>
                  <a:pt x="1" y="36"/>
                </a:lnTo>
                <a:lnTo>
                  <a:pt x="34660" y="73581"/>
                </a:lnTo>
                <a:lnTo>
                  <a:pt x="34933" y="73581"/>
                </a:lnTo>
                <a:lnTo>
                  <a:pt x="9633" y="1"/>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1504" y="3921295"/>
            <a:ext cx="2974580" cy="1250670"/>
          </a:xfrm>
          <a:custGeom>
            <a:avLst/>
            <a:gdLst/>
            <a:ahLst/>
            <a:cxnLst/>
            <a:rect l="l" t="t" r="r" b="b"/>
            <a:pathLst>
              <a:path w="86571" h="36399" extrusionOk="0">
                <a:moveTo>
                  <a:pt x="0" y="1"/>
                </a:moveTo>
                <a:lnTo>
                  <a:pt x="0" y="10395"/>
                </a:lnTo>
                <a:lnTo>
                  <a:pt x="84713" y="36398"/>
                </a:lnTo>
                <a:lnTo>
                  <a:pt x="86570" y="36398"/>
                </a:lnTo>
                <a:lnTo>
                  <a:pt x="0" y="1"/>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1504" y="4613079"/>
            <a:ext cx="2785153" cy="558865"/>
          </a:xfrm>
          <a:custGeom>
            <a:avLst/>
            <a:gdLst/>
            <a:ahLst/>
            <a:cxnLst/>
            <a:rect l="l" t="t" r="r" b="b"/>
            <a:pathLst>
              <a:path w="81058" h="16265" extrusionOk="0">
                <a:moveTo>
                  <a:pt x="0" y="0"/>
                </a:moveTo>
                <a:lnTo>
                  <a:pt x="0" y="9299"/>
                </a:lnTo>
                <a:lnTo>
                  <a:pt x="70247" y="16264"/>
                </a:lnTo>
                <a:lnTo>
                  <a:pt x="81058" y="16264"/>
                </a:lnTo>
                <a:lnTo>
                  <a:pt x="0" y="0"/>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1504" y="3083898"/>
            <a:ext cx="3041685" cy="2088092"/>
          </a:xfrm>
          <a:custGeom>
            <a:avLst/>
            <a:gdLst/>
            <a:ahLst/>
            <a:cxnLst/>
            <a:rect l="l" t="t" r="r" b="b"/>
            <a:pathLst>
              <a:path w="88524" h="60771" extrusionOk="0">
                <a:moveTo>
                  <a:pt x="0" y="1"/>
                </a:moveTo>
                <a:lnTo>
                  <a:pt x="0" y="12919"/>
                </a:lnTo>
                <a:lnTo>
                  <a:pt x="87737" y="60770"/>
                </a:lnTo>
                <a:lnTo>
                  <a:pt x="88523" y="60770"/>
                </a:lnTo>
                <a:lnTo>
                  <a:pt x="0" y="1"/>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20990" y="2642110"/>
            <a:ext cx="577282" cy="2529892"/>
          </a:xfrm>
          <a:custGeom>
            <a:avLst/>
            <a:gdLst/>
            <a:ahLst/>
            <a:cxnLst/>
            <a:rect l="l" t="t" r="r" b="b"/>
            <a:pathLst>
              <a:path w="16801" h="73629" extrusionOk="0">
                <a:moveTo>
                  <a:pt x="8621" y="0"/>
                </a:moveTo>
                <a:lnTo>
                  <a:pt x="1" y="36"/>
                </a:lnTo>
                <a:lnTo>
                  <a:pt x="16562" y="73628"/>
                </a:lnTo>
                <a:lnTo>
                  <a:pt x="16801" y="73628"/>
                </a:lnTo>
                <a:lnTo>
                  <a:pt x="8621" y="0"/>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008460" y="2640873"/>
            <a:ext cx="288865" cy="2531129"/>
          </a:xfrm>
          <a:custGeom>
            <a:avLst/>
            <a:gdLst/>
            <a:ahLst/>
            <a:cxnLst/>
            <a:rect l="l" t="t" r="r" b="b"/>
            <a:pathLst>
              <a:path w="8407" h="73665" extrusionOk="0">
                <a:moveTo>
                  <a:pt x="8406" y="0"/>
                </a:moveTo>
                <a:lnTo>
                  <a:pt x="0" y="24"/>
                </a:lnTo>
                <a:lnTo>
                  <a:pt x="0" y="73664"/>
                </a:lnTo>
                <a:lnTo>
                  <a:pt x="179" y="73664"/>
                </a:lnTo>
                <a:lnTo>
                  <a:pt x="8406" y="0"/>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717989" y="2641698"/>
            <a:ext cx="290514" cy="2530305"/>
          </a:xfrm>
          <a:custGeom>
            <a:avLst/>
            <a:gdLst/>
            <a:ahLst/>
            <a:cxnLst/>
            <a:rect l="l" t="t" r="r" b="b"/>
            <a:pathLst>
              <a:path w="8455" h="73641" extrusionOk="0">
                <a:moveTo>
                  <a:pt x="8454" y="0"/>
                </a:moveTo>
                <a:lnTo>
                  <a:pt x="1" y="12"/>
                </a:lnTo>
                <a:lnTo>
                  <a:pt x="8157" y="73640"/>
                </a:lnTo>
                <a:lnTo>
                  <a:pt x="8454" y="73640"/>
                </a:lnTo>
                <a:lnTo>
                  <a:pt x="8454" y="0"/>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12137" y="2643313"/>
            <a:ext cx="877967" cy="2528690"/>
          </a:xfrm>
          <a:custGeom>
            <a:avLst/>
            <a:gdLst/>
            <a:ahLst/>
            <a:cxnLst/>
            <a:rect l="l" t="t" r="r" b="b"/>
            <a:pathLst>
              <a:path w="25552" h="73594" extrusionOk="0">
                <a:moveTo>
                  <a:pt x="8990" y="1"/>
                </a:moveTo>
                <a:lnTo>
                  <a:pt x="1" y="13"/>
                </a:lnTo>
                <a:lnTo>
                  <a:pt x="25301" y="73593"/>
                </a:lnTo>
                <a:lnTo>
                  <a:pt x="25551" y="73593"/>
                </a:lnTo>
                <a:lnTo>
                  <a:pt x="8990" y="1"/>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18325" y="2644962"/>
            <a:ext cx="1553794" cy="2527041"/>
          </a:xfrm>
          <a:custGeom>
            <a:avLst/>
            <a:gdLst/>
            <a:ahLst/>
            <a:cxnLst/>
            <a:rect l="l" t="t" r="r" b="b"/>
            <a:pathLst>
              <a:path w="45221" h="73546" extrusionOk="0">
                <a:moveTo>
                  <a:pt x="10562" y="0"/>
                </a:moveTo>
                <a:lnTo>
                  <a:pt x="1" y="24"/>
                </a:lnTo>
                <a:lnTo>
                  <a:pt x="44923" y="73545"/>
                </a:lnTo>
                <a:lnTo>
                  <a:pt x="45221" y="73545"/>
                </a:lnTo>
                <a:lnTo>
                  <a:pt x="10562" y="0"/>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1417" y="2646989"/>
            <a:ext cx="2419047" cy="2525013"/>
          </a:xfrm>
          <a:custGeom>
            <a:avLst/>
            <a:gdLst/>
            <a:ahLst/>
            <a:cxnLst/>
            <a:rect l="l" t="t" r="r" b="b"/>
            <a:pathLst>
              <a:path w="70403" h="73487" extrusionOk="0">
                <a:moveTo>
                  <a:pt x="13884" y="1"/>
                </a:moveTo>
                <a:lnTo>
                  <a:pt x="1" y="37"/>
                </a:lnTo>
                <a:lnTo>
                  <a:pt x="70010" y="73486"/>
                </a:lnTo>
                <a:lnTo>
                  <a:pt x="70403" y="73486"/>
                </a:lnTo>
                <a:lnTo>
                  <a:pt x="13884" y="1"/>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1504" y="2649875"/>
            <a:ext cx="3062541" cy="2522127"/>
          </a:xfrm>
          <a:custGeom>
            <a:avLst/>
            <a:gdLst/>
            <a:ahLst/>
            <a:cxnLst/>
            <a:rect l="l" t="t" r="r" b="b"/>
            <a:pathLst>
              <a:path w="89131" h="73403" extrusionOk="0">
                <a:moveTo>
                  <a:pt x="0" y="0"/>
                </a:moveTo>
                <a:lnTo>
                  <a:pt x="0" y="12633"/>
                </a:lnTo>
                <a:lnTo>
                  <a:pt x="88523" y="73402"/>
                </a:lnTo>
                <a:lnTo>
                  <a:pt x="89130" y="73402"/>
                </a:lnTo>
                <a:lnTo>
                  <a:pt x="2834" y="0"/>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1504" y="3527782"/>
            <a:ext cx="3014678" cy="1644195"/>
          </a:xfrm>
          <a:custGeom>
            <a:avLst/>
            <a:gdLst/>
            <a:ahLst/>
            <a:cxnLst/>
            <a:rect l="l" t="t" r="r" b="b"/>
            <a:pathLst>
              <a:path w="87738" h="47852" extrusionOk="0">
                <a:moveTo>
                  <a:pt x="0" y="0"/>
                </a:moveTo>
                <a:lnTo>
                  <a:pt x="0" y="11454"/>
                </a:lnTo>
                <a:lnTo>
                  <a:pt x="86570" y="47851"/>
                </a:lnTo>
                <a:lnTo>
                  <a:pt x="87737" y="47851"/>
                </a:lnTo>
                <a:lnTo>
                  <a:pt x="0" y="0"/>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1504" y="4278423"/>
            <a:ext cx="2910773" cy="893532"/>
          </a:xfrm>
          <a:custGeom>
            <a:avLst/>
            <a:gdLst/>
            <a:ahLst/>
            <a:cxnLst/>
            <a:rect l="l" t="t" r="r" b="b"/>
            <a:pathLst>
              <a:path w="84714" h="26005" extrusionOk="0">
                <a:moveTo>
                  <a:pt x="0" y="1"/>
                </a:moveTo>
                <a:lnTo>
                  <a:pt x="0" y="9740"/>
                </a:lnTo>
                <a:lnTo>
                  <a:pt x="81058" y="26004"/>
                </a:lnTo>
                <a:lnTo>
                  <a:pt x="84713" y="26004"/>
                </a:lnTo>
                <a:lnTo>
                  <a:pt x="0" y="1"/>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41504" y="4932584"/>
            <a:ext cx="2413687" cy="239352"/>
          </a:xfrm>
          <a:custGeom>
            <a:avLst/>
            <a:gdLst/>
            <a:ahLst/>
            <a:cxnLst/>
            <a:rect l="l" t="t" r="r" b="b"/>
            <a:pathLst>
              <a:path w="70247" h="6966" extrusionOk="0">
                <a:moveTo>
                  <a:pt x="0" y="0"/>
                </a:moveTo>
                <a:lnTo>
                  <a:pt x="0" y="6965"/>
                </a:lnTo>
                <a:lnTo>
                  <a:pt x="70247" y="6965"/>
                </a:lnTo>
                <a:lnTo>
                  <a:pt x="0" y="0"/>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9676" y="4557830"/>
            <a:ext cx="3211870" cy="614116"/>
          </a:xfrm>
          <a:custGeom>
            <a:avLst/>
            <a:gdLst/>
            <a:ahLst/>
            <a:cxnLst/>
            <a:rect l="l" t="t" r="r" b="b"/>
            <a:pathLst>
              <a:path w="93477" h="17873" extrusionOk="0">
                <a:moveTo>
                  <a:pt x="89024" y="1"/>
                </a:moveTo>
                <a:lnTo>
                  <a:pt x="0" y="17872"/>
                </a:lnTo>
                <a:lnTo>
                  <a:pt x="10799" y="17872"/>
                </a:lnTo>
                <a:lnTo>
                  <a:pt x="93476" y="9669"/>
                </a:lnTo>
                <a:lnTo>
                  <a:pt x="89024" y="1"/>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179842" y="3927446"/>
            <a:ext cx="3102639" cy="1244519"/>
          </a:xfrm>
          <a:custGeom>
            <a:avLst/>
            <a:gdLst/>
            <a:ahLst/>
            <a:cxnLst/>
            <a:rect l="l" t="t" r="r" b="b"/>
            <a:pathLst>
              <a:path w="90298" h="36220" extrusionOk="0">
                <a:moveTo>
                  <a:pt x="86131" y="0"/>
                </a:moveTo>
                <a:lnTo>
                  <a:pt x="1" y="36219"/>
                </a:lnTo>
                <a:lnTo>
                  <a:pt x="1870" y="36219"/>
                </a:lnTo>
                <a:lnTo>
                  <a:pt x="90298" y="9073"/>
                </a:lnTo>
                <a:lnTo>
                  <a:pt x="86131" y="0"/>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2773" y="3294587"/>
            <a:ext cx="2882529" cy="1877396"/>
          </a:xfrm>
          <a:custGeom>
            <a:avLst/>
            <a:gdLst/>
            <a:ahLst/>
            <a:cxnLst/>
            <a:rect l="l" t="t" r="r" b="b"/>
            <a:pathLst>
              <a:path w="83892" h="54639" extrusionOk="0">
                <a:moveTo>
                  <a:pt x="79606" y="0"/>
                </a:moveTo>
                <a:lnTo>
                  <a:pt x="0" y="54638"/>
                </a:lnTo>
                <a:lnTo>
                  <a:pt x="810" y="54638"/>
                </a:lnTo>
                <a:lnTo>
                  <a:pt x="83892" y="9323"/>
                </a:lnTo>
                <a:lnTo>
                  <a:pt x="79606" y="0"/>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75941" y="2634723"/>
            <a:ext cx="2617854" cy="2537280"/>
          </a:xfrm>
          <a:custGeom>
            <a:avLst/>
            <a:gdLst/>
            <a:ahLst/>
            <a:cxnLst/>
            <a:rect l="l" t="t" r="r" b="b"/>
            <a:pathLst>
              <a:path w="76189" h="73844" extrusionOk="0">
                <a:moveTo>
                  <a:pt x="71855" y="1"/>
                </a:moveTo>
                <a:lnTo>
                  <a:pt x="70379" y="13"/>
                </a:lnTo>
                <a:lnTo>
                  <a:pt x="1" y="73843"/>
                </a:lnTo>
                <a:lnTo>
                  <a:pt x="477" y="73843"/>
                </a:lnTo>
                <a:lnTo>
                  <a:pt x="76189" y="9430"/>
                </a:lnTo>
                <a:lnTo>
                  <a:pt x="71855" y="1"/>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050996" y="2635960"/>
            <a:ext cx="1962059" cy="2536043"/>
          </a:xfrm>
          <a:custGeom>
            <a:avLst/>
            <a:gdLst/>
            <a:ahLst/>
            <a:cxnLst/>
            <a:rect l="l" t="t" r="r" b="b"/>
            <a:pathLst>
              <a:path w="57103" h="73808" extrusionOk="0">
                <a:moveTo>
                  <a:pt x="57103" y="0"/>
                </a:moveTo>
                <a:lnTo>
                  <a:pt x="45089" y="36"/>
                </a:lnTo>
                <a:lnTo>
                  <a:pt x="1" y="73807"/>
                </a:lnTo>
                <a:lnTo>
                  <a:pt x="346" y="73807"/>
                </a:lnTo>
                <a:lnTo>
                  <a:pt x="57103" y="0"/>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031377" y="2637987"/>
            <a:ext cx="1204009" cy="2534016"/>
          </a:xfrm>
          <a:custGeom>
            <a:avLst/>
            <a:gdLst/>
            <a:ahLst/>
            <a:cxnLst/>
            <a:rect l="l" t="t" r="r" b="b"/>
            <a:pathLst>
              <a:path w="35041" h="73749" extrusionOk="0">
                <a:moveTo>
                  <a:pt x="35040" y="1"/>
                </a:moveTo>
                <a:lnTo>
                  <a:pt x="25360" y="37"/>
                </a:lnTo>
                <a:lnTo>
                  <a:pt x="0" y="73748"/>
                </a:lnTo>
                <a:lnTo>
                  <a:pt x="274" y="73748"/>
                </a:lnTo>
                <a:lnTo>
                  <a:pt x="35040" y="1"/>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14575" y="2639636"/>
            <a:ext cx="578107" cy="2532366"/>
          </a:xfrm>
          <a:custGeom>
            <a:avLst/>
            <a:gdLst/>
            <a:ahLst/>
            <a:cxnLst/>
            <a:rect l="l" t="t" r="r" b="b"/>
            <a:pathLst>
              <a:path w="16825" h="73701" extrusionOk="0">
                <a:moveTo>
                  <a:pt x="16824" y="1"/>
                </a:moveTo>
                <a:lnTo>
                  <a:pt x="8204" y="36"/>
                </a:lnTo>
                <a:lnTo>
                  <a:pt x="1" y="73700"/>
                </a:lnTo>
                <a:lnTo>
                  <a:pt x="239" y="73700"/>
                </a:lnTo>
                <a:lnTo>
                  <a:pt x="16824" y="1"/>
                </a:lnTo>
                <a:close/>
              </a:path>
            </a:pathLst>
          </a:custGeom>
          <a:solidFill>
            <a:srgbClr val="5CC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41504" y="2634723"/>
            <a:ext cx="6852827" cy="2537280"/>
          </a:xfrm>
          <a:custGeom>
            <a:avLst/>
            <a:gdLst/>
            <a:ahLst/>
            <a:cxnLst/>
            <a:rect l="l" t="t" r="r" b="b"/>
            <a:pathLst>
              <a:path w="199442" h="73844" fill="none" extrusionOk="0">
                <a:moveTo>
                  <a:pt x="0" y="441"/>
                </a:moveTo>
                <a:lnTo>
                  <a:pt x="0" y="73843"/>
                </a:lnTo>
                <a:lnTo>
                  <a:pt x="199442" y="73843"/>
                </a:lnTo>
                <a:lnTo>
                  <a:pt x="165497" y="1"/>
                </a:lnTo>
                <a:close/>
              </a:path>
            </a:pathLst>
          </a:custGeom>
          <a:noFill/>
          <a:ln w="29775" cap="flat" cmpd="sng">
            <a:solidFill>
              <a:srgbClr val="101D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3978" y="2634723"/>
            <a:ext cx="6854064" cy="2537280"/>
          </a:xfrm>
          <a:custGeom>
            <a:avLst/>
            <a:gdLst/>
            <a:ahLst/>
            <a:cxnLst/>
            <a:rect l="l" t="t" r="r" b="b"/>
            <a:pathLst>
              <a:path w="199478" h="73844" fill="none" extrusionOk="0">
                <a:moveTo>
                  <a:pt x="1" y="441"/>
                </a:moveTo>
                <a:lnTo>
                  <a:pt x="1" y="73843"/>
                </a:lnTo>
                <a:lnTo>
                  <a:pt x="199478" y="73843"/>
                </a:lnTo>
                <a:lnTo>
                  <a:pt x="165509" y="1"/>
                </a:lnTo>
                <a:close/>
              </a:path>
            </a:pathLst>
          </a:custGeom>
          <a:noFill/>
          <a:ln w="3875" cap="flat" cmpd="sng">
            <a:solidFill>
              <a:srgbClr val="101D2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4165" y="2648226"/>
            <a:ext cx="2981142" cy="2523776"/>
          </a:xfrm>
          <a:custGeom>
            <a:avLst/>
            <a:gdLst/>
            <a:ahLst/>
            <a:cxnLst/>
            <a:rect l="l" t="t" r="r" b="b"/>
            <a:pathLst>
              <a:path w="86762" h="73451" extrusionOk="0">
                <a:moveTo>
                  <a:pt x="16753" y="1"/>
                </a:moveTo>
                <a:lnTo>
                  <a:pt x="1" y="48"/>
                </a:lnTo>
                <a:lnTo>
                  <a:pt x="86297" y="73450"/>
                </a:lnTo>
                <a:lnTo>
                  <a:pt x="86762" y="73450"/>
                </a:lnTo>
                <a:lnTo>
                  <a:pt x="16753" y="1"/>
                </a:lnTo>
                <a:close/>
              </a:path>
            </a:pathLst>
          </a:custGeom>
          <a:solidFill>
            <a:srgbClr val="88D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1504" y="2634723"/>
            <a:ext cx="6852827" cy="2537280"/>
          </a:xfrm>
          <a:custGeom>
            <a:avLst/>
            <a:gdLst/>
            <a:ahLst/>
            <a:cxnLst/>
            <a:rect l="l" t="t" r="r" b="b"/>
            <a:pathLst>
              <a:path w="199442" h="73844" fill="none" extrusionOk="0">
                <a:moveTo>
                  <a:pt x="0" y="441"/>
                </a:moveTo>
                <a:lnTo>
                  <a:pt x="0" y="73843"/>
                </a:lnTo>
                <a:lnTo>
                  <a:pt x="199442" y="73843"/>
                </a:lnTo>
                <a:lnTo>
                  <a:pt x="165497" y="1"/>
                </a:lnTo>
                <a:close/>
              </a:path>
            </a:pathLst>
          </a:custGeom>
          <a:noFill/>
          <a:ln w="297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7" name="Google Shape;47;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8" name="Google Shape;48;p2"/>
          <p:cNvSpPr/>
          <p:nvPr/>
        </p:nvSpPr>
        <p:spPr>
          <a:xfrm>
            <a:off x="4499983" y="-33734"/>
            <a:ext cx="4788135" cy="5211106"/>
          </a:xfrm>
          <a:custGeom>
            <a:avLst/>
            <a:gdLst/>
            <a:ahLst/>
            <a:cxnLst/>
            <a:rect l="l" t="t" r="r" b="b"/>
            <a:pathLst>
              <a:path w="139352" h="151662" fill="none" extrusionOk="0">
                <a:moveTo>
                  <a:pt x="139304" y="0"/>
                </a:moveTo>
                <a:lnTo>
                  <a:pt x="139351" y="151662"/>
                </a:lnTo>
                <a:lnTo>
                  <a:pt x="70450" y="151662"/>
                </a:lnTo>
                <a:lnTo>
                  <a:pt x="0" y="298"/>
                </a:lnTo>
                <a:close/>
              </a:path>
            </a:pathLst>
          </a:custGeom>
          <a:noFill/>
          <a:ln w="297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36173" y="-23495"/>
            <a:ext cx="5604666" cy="2510239"/>
          </a:xfrm>
          <a:custGeom>
            <a:avLst/>
            <a:gdLst/>
            <a:ahLst/>
            <a:cxnLst/>
            <a:rect l="l" t="t" r="r" b="b"/>
            <a:pathLst>
              <a:path w="163116" h="73057" extrusionOk="0">
                <a:moveTo>
                  <a:pt x="3405" y="524"/>
                </a:moveTo>
                <a:cubicBezTo>
                  <a:pt x="3703" y="524"/>
                  <a:pt x="3977" y="774"/>
                  <a:pt x="3977" y="1084"/>
                </a:cubicBezTo>
                <a:cubicBezTo>
                  <a:pt x="3977" y="1381"/>
                  <a:pt x="3727" y="1655"/>
                  <a:pt x="3405" y="1655"/>
                </a:cubicBezTo>
                <a:cubicBezTo>
                  <a:pt x="3096" y="1655"/>
                  <a:pt x="2846" y="1393"/>
                  <a:pt x="2846" y="1084"/>
                </a:cubicBezTo>
                <a:cubicBezTo>
                  <a:pt x="2858" y="774"/>
                  <a:pt x="3096" y="524"/>
                  <a:pt x="3405" y="524"/>
                </a:cubicBezTo>
                <a:close/>
                <a:moveTo>
                  <a:pt x="7132" y="524"/>
                </a:moveTo>
                <a:cubicBezTo>
                  <a:pt x="7430" y="524"/>
                  <a:pt x="7692" y="774"/>
                  <a:pt x="7692" y="1084"/>
                </a:cubicBezTo>
                <a:cubicBezTo>
                  <a:pt x="7692" y="1381"/>
                  <a:pt x="7442" y="1655"/>
                  <a:pt x="7132" y="1655"/>
                </a:cubicBezTo>
                <a:cubicBezTo>
                  <a:pt x="6834" y="1655"/>
                  <a:pt x="6560" y="1393"/>
                  <a:pt x="6560" y="1084"/>
                </a:cubicBezTo>
                <a:cubicBezTo>
                  <a:pt x="6560" y="774"/>
                  <a:pt x="6822" y="524"/>
                  <a:pt x="7132" y="524"/>
                </a:cubicBezTo>
                <a:close/>
                <a:moveTo>
                  <a:pt x="10871" y="524"/>
                </a:moveTo>
                <a:cubicBezTo>
                  <a:pt x="11168" y="524"/>
                  <a:pt x="11430" y="774"/>
                  <a:pt x="11430" y="1084"/>
                </a:cubicBezTo>
                <a:cubicBezTo>
                  <a:pt x="11430" y="1381"/>
                  <a:pt x="11180" y="1655"/>
                  <a:pt x="10871" y="1655"/>
                </a:cubicBezTo>
                <a:cubicBezTo>
                  <a:pt x="10573" y="1655"/>
                  <a:pt x="10299" y="1393"/>
                  <a:pt x="10299" y="1084"/>
                </a:cubicBezTo>
                <a:cubicBezTo>
                  <a:pt x="10299" y="774"/>
                  <a:pt x="10549" y="524"/>
                  <a:pt x="10871" y="524"/>
                </a:cubicBezTo>
                <a:close/>
                <a:moveTo>
                  <a:pt x="14585" y="524"/>
                </a:moveTo>
                <a:cubicBezTo>
                  <a:pt x="14883" y="524"/>
                  <a:pt x="15157" y="774"/>
                  <a:pt x="15157" y="1084"/>
                </a:cubicBezTo>
                <a:cubicBezTo>
                  <a:pt x="15157" y="1381"/>
                  <a:pt x="14895" y="1655"/>
                  <a:pt x="14585" y="1655"/>
                </a:cubicBezTo>
                <a:cubicBezTo>
                  <a:pt x="14288" y="1655"/>
                  <a:pt x="14014" y="1393"/>
                  <a:pt x="14014" y="1084"/>
                </a:cubicBezTo>
                <a:cubicBezTo>
                  <a:pt x="14014" y="774"/>
                  <a:pt x="14276" y="524"/>
                  <a:pt x="14585" y="524"/>
                </a:cubicBezTo>
                <a:close/>
                <a:moveTo>
                  <a:pt x="18324" y="524"/>
                </a:moveTo>
                <a:cubicBezTo>
                  <a:pt x="18622" y="524"/>
                  <a:pt x="18883" y="774"/>
                  <a:pt x="18883" y="1084"/>
                </a:cubicBezTo>
                <a:cubicBezTo>
                  <a:pt x="18883" y="1381"/>
                  <a:pt x="18633" y="1655"/>
                  <a:pt x="18324" y="1655"/>
                </a:cubicBezTo>
                <a:cubicBezTo>
                  <a:pt x="18026" y="1655"/>
                  <a:pt x="17752" y="1393"/>
                  <a:pt x="17752" y="1084"/>
                </a:cubicBezTo>
                <a:cubicBezTo>
                  <a:pt x="17752" y="774"/>
                  <a:pt x="18014" y="524"/>
                  <a:pt x="18324" y="524"/>
                </a:cubicBezTo>
                <a:close/>
                <a:moveTo>
                  <a:pt x="22039" y="524"/>
                </a:moveTo>
                <a:cubicBezTo>
                  <a:pt x="22336" y="524"/>
                  <a:pt x="22610" y="774"/>
                  <a:pt x="22610" y="1084"/>
                </a:cubicBezTo>
                <a:cubicBezTo>
                  <a:pt x="22610" y="1381"/>
                  <a:pt x="22360" y="1655"/>
                  <a:pt x="22039" y="1655"/>
                </a:cubicBezTo>
                <a:cubicBezTo>
                  <a:pt x="21729" y="1655"/>
                  <a:pt x="21479" y="1393"/>
                  <a:pt x="21479" y="1084"/>
                </a:cubicBezTo>
                <a:cubicBezTo>
                  <a:pt x="21479" y="774"/>
                  <a:pt x="21729" y="524"/>
                  <a:pt x="22039" y="524"/>
                </a:cubicBezTo>
                <a:close/>
                <a:moveTo>
                  <a:pt x="25777" y="524"/>
                </a:moveTo>
                <a:cubicBezTo>
                  <a:pt x="26075" y="524"/>
                  <a:pt x="26349" y="774"/>
                  <a:pt x="26349" y="1084"/>
                </a:cubicBezTo>
                <a:cubicBezTo>
                  <a:pt x="26349" y="1381"/>
                  <a:pt x="26087" y="1655"/>
                  <a:pt x="25777" y="1655"/>
                </a:cubicBezTo>
                <a:cubicBezTo>
                  <a:pt x="25468" y="1655"/>
                  <a:pt x="25206" y="1393"/>
                  <a:pt x="25206" y="1084"/>
                </a:cubicBezTo>
                <a:cubicBezTo>
                  <a:pt x="25206" y="774"/>
                  <a:pt x="25468" y="524"/>
                  <a:pt x="25777" y="524"/>
                </a:cubicBezTo>
                <a:close/>
                <a:moveTo>
                  <a:pt x="29504" y="524"/>
                </a:moveTo>
                <a:cubicBezTo>
                  <a:pt x="29801" y="524"/>
                  <a:pt x="30063" y="774"/>
                  <a:pt x="30063" y="1084"/>
                </a:cubicBezTo>
                <a:cubicBezTo>
                  <a:pt x="30063" y="1381"/>
                  <a:pt x="29813" y="1655"/>
                  <a:pt x="29504" y="1655"/>
                </a:cubicBezTo>
                <a:cubicBezTo>
                  <a:pt x="29182" y="1655"/>
                  <a:pt x="28932" y="1393"/>
                  <a:pt x="28932" y="1084"/>
                </a:cubicBezTo>
                <a:cubicBezTo>
                  <a:pt x="28932" y="774"/>
                  <a:pt x="29182" y="524"/>
                  <a:pt x="29504" y="524"/>
                </a:cubicBezTo>
                <a:close/>
                <a:moveTo>
                  <a:pt x="33230" y="524"/>
                </a:moveTo>
                <a:cubicBezTo>
                  <a:pt x="33528" y="524"/>
                  <a:pt x="33802" y="774"/>
                  <a:pt x="33802" y="1084"/>
                </a:cubicBezTo>
                <a:cubicBezTo>
                  <a:pt x="33802" y="1381"/>
                  <a:pt x="33552" y="1655"/>
                  <a:pt x="33230" y="1655"/>
                </a:cubicBezTo>
                <a:cubicBezTo>
                  <a:pt x="32921" y="1655"/>
                  <a:pt x="32671" y="1393"/>
                  <a:pt x="32671" y="1084"/>
                </a:cubicBezTo>
                <a:cubicBezTo>
                  <a:pt x="32671" y="774"/>
                  <a:pt x="32921" y="524"/>
                  <a:pt x="33230" y="524"/>
                </a:cubicBezTo>
                <a:close/>
                <a:moveTo>
                  <a:pt x="36957" y="524"/>
                </a:moveTo>
                <a:cubicBezTo>
                  <a:pt x="37255" y="524"/>
                  <a:pt x="37517" y="774"/>
                  <a:pt x="37517" y="1084"/>
                </a:cubicBezTo>
                <a:cubicBezTo>
                  <a:pt x="37517" y="1381"/>
                  <a:pt x="37267" y="1655"/>
                  <a:pt x="36957" y="1655"/>
                </a:cubicBezTo>
                <a:cubicBezTo>
                  <a:pt x="36648" y="1655"/>
                  <a:pt x="36386" y="1393"/>
                  <a:pt x="36386" y="1084"/>
                </a:cubicBezTo>
                <a:cubicBezTo>
                  <a:pt x="36409" y="774"/>
                  <a:pt x="36648" y="524"/>
                  <a:pt x="36957" y="524"/>
                </a:cubicBezTo>
                <a:close/>
                <a:moveTo>
                  <a:pt x="40672" y="524"/>
                </a:moveTo>
                <a:cubicBezTo>
                  <a:pt x="40970" y="524"/>
                  <a:pt x="41243" y="774"/>
                  <a:pt x="41243" y="1084"/>
                </a:cubicBezTo>
                <a:cubicBezTo>
                  <a:pt x="41243" y="1381"/>
                  <a:pt x="40993" y="1655"/>
                  <a:pt x="40672" y="1655"/>
                </a:cubicBezTo>
                <a:cubicBezTo>
                  <a:pt x="40374" y="1655"/>
                  <a:pt x="40112" y="1393"/>
                  <a:pt x="40112" y="1084"/>
                </a:cubicBezTo>
                <a:cubicBezTo>
                  <a:pt x="40112" y="774"/>
                  <a:pt x="40362" y="524"/>
                  <a:pt x="40672" y="524"/>
                </a:cubicBezTo>
                <a:close/>
                <a:moveTo>
                  <a:pt x="44410" y="524"/>
                </a:moveTo>
                <a:cubicBezTo>
                  <a:pt x="44708" y="524"/>
                  <a:pt x="44982" y="774"/>
                  <a:pt x="44982" y="1084"/>
                </a:cubicBezTo>
                <a:cubicBezTo>
                  <a:pt x="44982" y="1381"/>
                  <a:pt x="44720" y="1655"/>
                  <a:pt x="44410" y="1655"/>
                </a:cubicBezTo>
                <a:cubicBezTo>
                  <a:pt x="44113" y="1655"/>
                  <a:pt x="43851" y="1393"/>
                  <a:pt x="43851" y="1084"/>
                </a:cubicBezTo>
                <a:cubicBezTo>
                  <a:pt x="43851" y="774"/>
                  <a:pt x="44101" y="524"/>
                  <a:pt x="44410" y="524"/>
                </a:cubicBezTo>
                <a:close/>
                <a:moveTo>
                  <a:pt x="48137" y="524"/>
                </a:moveTo>
                <a:cubicBezTo>
                  <a:pt x="48435" y="524"/>
                  <a:pt x="48697" y="774"/>
                  <a:pt x="48697" y="1084"/>
                </a:cubicBezTo>
                <a:cubicBezTo>
                  <a:pt x="48697" y="1381"/>
                  <a:pt x="48447" y="1655"/>
                  <a:pt x="48137" y="1655"/>
                </a:cubicBezTo>
                <a:cubicBezTo>
                  <a:pt x="47839" y="1655"/>
                  <a:pt x="47566" y="1393"/>
                  <a:pt x="47566" y="1084"/>
                </a:cubicBezTo>
                <a:cubicBezTo>
                  <a:pt x="47566" y="774"/>
                  <a:pt x="47839" y="524"/>
                  <a:pt x="48137" y="524"/>
                </a:cubicBezTo>
                <a:close/>
                <a:moveTo>
                  <a:pt x="51864" y="524"/>
                </a:moveTo>
                <a:cubicBezTo>
                  <a:pt x="52161" y="524"/>
                  <a:pt x="52435" y="774"/>
                  <a:pt x="52435" y="1084"/>
                </a:cubicBezTo>
                <a:cubicBezTo>
                  <a:pt x="52435" y="1381"/>
                  <a:pt x="52185" y="1655"/>
                  <a:pt x="51864" y="1655"/>
                </a:cubicBezTo>
                <a:cubicBezTo>
                  <a:pt x="51566" y="1655"/>
                  <a:pt x="51304" y="1393"/>
                  <a:pt x="51304" y="1084"/>
                </a:cubicBezTo>
                <a:cubicBezTo>
                  <a:pt x="51304" y="774"/>
                  <a:pt x="51554" y="524"/>
                  <a:pt x="51864" y="524"/>
                </a:cubicBezTo>
                <a:close/>
                <a:moveTo>
                  <a:pt x="55602" y="524"/>
                </a:moveTo>
                <a:cubicBezTo>
                  <a:pt x="55900" y="524"/>
                  <a:pt x="56174" y="774"/>
                  <a:pt x="56174" y="1084"/>
                </a:cubicBezTo>
                <a:cubicBezTo>
                  <a:pt x="56174" y="1381"/>
                  <a:pt x="55912" y="1655"/>
                  <a:pt x="55602" y="1655"/>
                </a:cubicBezTo>
                <a:cubicBezTo>
                  <a:pt x="55293" y="1655"/>
                  <a:pt x="55043" y="1393"/>
                  <a:pt x="55043" y="1084"/>
                </a:cubicBezTo>
                <a:cubicBezTo>
                  <a:pt x="55043" y="774"/>
                  <a:pt x="55293" y="524"/>
                  <a:pt x="55602" y="524"/>
                </a:cubicBezTo>
                <a:close/>
                <a:moveTo>
                  <a:pt x="59329" y="524"/>
                </a:moveTo>
                <a:cubicBezTo>
                  <a:pt x="59627" y="524"/>
                  <a:pt x="59889" y="774"/>
                  <a:pt x="59889" y="1084"/>
                </a:cubicBezTo>
                <a:cubicBezTo>
                  <a:pt x="59889" y="1381"/>
                  <a:pt x="59639" y="1655"/>
                  <a:pt x="59329" y="1655"/>
                </a:cubicBezTo>
                <a:cubicBezTo>
                  <a:pt x="59008" y="1655"/>
                  <a:pt x="58757" y="1393"/>
                  <a:pt x="58757" y="1084"/>
                </a:cubicBezTo>
                <a:cubicBezTo>
                  <a:pt x="58757" y="774"/>
                  <a:pt x="59008" y="524"/>
                  <a:pt x="59329" y="524"/>
                </a:cubicBezTo>
                <a:close/>
                <a:moveTo>
                  <a:pt x="63056" y="524"/>
                </a:moveTo>
                <a:cubicBezTo>
                  <a:pt x="63353" y="524"/>
                  <a:pt x="63627" y="774"/>
                  <a:pt x="63627" y="1084"/>
                </a:cubicBezTo>
                <a:cubicBezTo>
                  <a:pt x="63627" y="1381"/>
                  <a:pt x="63377" y="1655"/>
                  <a:pt x="63056" y="1655"/>
                </a:cubicBezTo>
                <a:cubicBezTo>
                  <a:pt x="62746" y="1655"/>
                  <a:pt x="62496" y="1393"/>
                  <a:pt x="62496" y="1084"/>
                </a:cubicBezTo>
                <a:cubicBezTo>
                  <a:pt x="62496" y="774"/>
                  <a:pt x="62746" y="524"/>
                  <a:pt x="63056" y="524"/>
                </a:cubicBezTo>
                <a:close/>
                <a:moveTo>
                  <a:pt x="66782" y="524"/>
                </a:moveTo>
                <a:cubicBezTo>
                  <a:pt x="67080" y="524"/>
                  <a:pt x="67342" y="774"/>
                  <a:pt x="67342" y="1084"/>
                </a:cubicBezTo>
                <a:cubicBezTo>
                  <a:pt x="67342" y="1381"/>
                  <a:pt x="67092" y="1655"/>
                  <a:pt x="66782" y="1655"/>
                </a:cubicBezTo>
                <a:cubicBezTo>
                  <a:pt x="66473" y="1655"/>
                  <a:pt x="66211" y="1393"/>
                  <a:pt x="66211" y="1084"/>
                </a:cubicBezTo>
                <a:cubicBezTo>
                  <a:pt x="66211" y="774"/>
                  <a:pt x="66473" y="524"/>
                  <a:pt x="66782" y="524"/>
                </a:cubicBezTo>
                <a:close/>
                <a:moveTo>
                  <a:pt x="70509" y="524"/>
                </a:moveTo>
                <a:cubicBezTo>
                  <a:pt x="70807" y="524"/>
                  <a:pt x="71080" y="774"/>
                  <a:pt x="71080" y="1084"/>
                </a:cubicBezTo>
                <a:cubicBezTo>
                  <a:pt x="71080" y="1381"/>
                  <a:pt x="70830" y="1655"/>
                  <a:pt x="70509" y="1655"/>
                </a:cubicBezTo>
                <a:cubicBezTo>
                  <a:pt x="70199" y="1655"/>
                  <a:pt x="69949" y="1393"/>
                  <a:pt x="69949" y="1084"/>
                </a:cubicBezTo>
                <a:cubicBezTo>
                  <a:pt x="69949" y="774"/>
                  <a:pt x="70199" y="524"/>
                  <a:pt x="70509" y="524"/>
                </a:cubicBezTo>
                <a:close/>
                <a:moveTo>
                  <a:pt x="74236" y="524"/>
                </a:moveTo>
                <a:cubicBezTo>
                  <a:pt x="74533" y="524"/>
                  <a:pt x="74795" y="774"/>
                  <a:pt x="74795" y="1084"/>
                </a:cubicBezTo>
                <a:cubicBezTo>
                  <a:pt x="74795" y="1381"/>
                  <a:pt x="74545" y="1655"/>
                  <a:pt x="74236" y="1655"/>
                </a:cubicBezTo>
                <a:cubicBezTo>
                  <a:pt x="73938" y="1655"/>
                  <a:pt x="73676" y="1393"/>
                  <a:pt x="73676" y="1084"/>
                </a:cubicBezTo>
                <a:cubicBezTo>
                  <a:pt x="73676" y="774"/>
                  <a:pt x="73926" y="524"/>
                  <a:pt x="74236" y="524"/>
                </a:cubicBezTo>
                <a:close/>
                <a:moveTo>
                  <a:pt x="77855" y="524"/>
                </a:moveTo>
                <a:cubicBezTo>
                  <a:pt x="78153" y="524"/>
                  <a:pt x="78415" y="774"/>
                  <a:pt x="78415" y="1084"/>
                </a:cubicBezTo>
                <a:cubicBezTo>
                  <a:pt x="78415" y="1381"/>
                  <a:pt x="78165" y="1655"/>
                  <a:pt x="77855" y="1655"/>
                </a:cubicBezTo>
                <a:cubicBezTo>
                  <a:pt x="77546" y="1655"/>
                  <a:pt x="77284" y="1393"/>
                  <a:pt x="77284" y="1084"/>
                </a:cubicBezTo>
                <a:cubicBezTo>
                  <a:pt x="77284" y="774"/>
                  <a:pt x="77546" y="524"/>
                  <a:pt x="77855" y="524"/>
                </a:cubicBezTo>
                <a:close/>
                <a:moveTo>
                  <a:pt x="81570" y="524"/>
                </a:moveTo>
                <a:cubicBezTo>
                  <a:pt x="81868" y="524"/>
                  <a:pt x="82141" y="774"/>
                  <a:pt x="82141" y="1084"/>
                </a:cubicBezTo>
                <a:cubicBezTo>
                  <a:pt x="82141" y="1381"/>
                  <a:pt x="81879" y="1655"/>
                  <a:pt x="81570" y="1655"/>
                </a:cubicBezTo>
                <a:cubicBezTo>
                  <a:pt x="81260" y="1655"/>
                  <a:pt x="81010" y="1393"/>
                  <a:pt x="81010" y="1084"/>
                </a:cubicBezTo>
                <a:cubicBezTo>
                  <a:pt x="81010" y="774"/>
                  <a:pt x="81260" y="524"/>
                  <a:pt x="81570" y="524"/>
                </a:cubicBezTo>
                <a:close/>
                <a:moveTo>
                  <a:pt x="85308" y="524"/>
                </a:moveTo>
                <a:cubicBezTo>
                  <a:pt x="85606" y="524"/>
                  <a:pt x="85880" y="774"/>
                  <a:pt x="85880" y="1084"/>
                </a:cubicBezTo>
                <a:cubicBezTo>
                  <a:pt x="85880" y="1381"/>
                  <a:pt x="85618" y="1655"/>
                  <a:pt x="85308" y="1655"/>
                </a:cubicBezTo>
                <a:cubicBezTo>
                  <a:pt x="84999" y="1655"/>
                  <a:pt x="84749" y="1393"/>
                  <a:pt x="84749" y="1084"/>
                </a:cubicBezTo>
                <a:cubicBezTo>
                  <a:pt x="84749" y="774"/>
                  <a:pt x="84999" y="524"/>
                  <a:pt x="85308" y="524"/>
                </a:cubicBezTo>
                <a:close/>
                <a:moveTo>
                  <a:pt x="89035" y="524"/>
                </a:moveTo>
                <a:cubicBezTo>
                  <a:pt x="89333" y="524"/>
                  <a:pt x="89595" y="774"/>
                  <a:pt x="89595" y="1084"/>
                </a:cubicBezTo>
                <a:cubicBezTo>
                  <a:pt x="89595" y="1381"/>
                  <a:pt x="89345" y="1655"/>
                  <a:pt x="89035" y="1655"/>
                </a:cubicBezTo>
                <a:cubicBezTo>
                  <a:pt x="88714" y="1655"/>
                  <a:pt x="88464" y="1393"/>
                  <a:pt x="88464" y="1084"/>
                </a:cubicBezTo>
                <a:cubicBezTo>
                  <a:pt x="88464" y="774"/>
                  <a:pt x="88714" y="524"/>
                  <a:pt x="89035" y="524"/>
                </a:cubicBezTo>
                <a:close/>
                <a:moveTo>
                  <a:pt x="92762" y="524"/>
                </a:moveTo>
                <a:cubicBezTo>
                  <a:pt x="93059" y="524"/>
                  <a:pt x="93333" y="774"/>
                  <a:pt x="93333" y="1084"/>
                </a:cubicBezTo>
                <a:cubicBezTo>
                  <a:pt x="93333" y="1381"/>
                  <a:pt x="93071" y="1655"/>
                  <a:pt x="92762" y="1655"/>
                </a:cubicBezTo>
                <a:cubicBezTo>
                  <a:pt x="92452" y="1655"/>
                  <a:pt x="92202" y="1393"/>
                  <a:pt x="92202" y="1084"/>
                </a:cubicBezTo>
                <a:cubicBezTo>
                  <a:pt x="92202" y="774"/>
                  <a:pt x="92452" y="524"/>
                  <a:pt x="92762" y="524"/>
                </a:cubicBezTo>
                <a:close/>
                <a:moveTo>
                  <a:pt x="96488" y="524"/>
                </a:moveTo>
                <a:cubicBezTo>
                  <a:pt x="96786" y="524"/>
                  <a:pt x="97048" y="774"/>
                  <a:pt x="97048" y="1084"/>
                </a:cubicBezTo>
                <a:cubicBezTo>
                  <a:pt x="97048" y="1381"/>
                  <a:pt x="96798" y="1655"/>
                  <a:pt x="96488" y="1655"/>
                </a:cubicBezTo>
                <a:cubicBezTo>
                  <a:pt x="96191" y="1655"/>
                  <a:pt x="95917" y="1393"/>
                  <a:pt x="95917" y="1084"/>
                </a:cubicBezTo>
                <a:cubicBezTo>
                  <a:pt x="95917" y="774"/>
                  <a:pt x="96179" y="524"/>
                  <a:pt x="96488" y="524"/>
                </a:cubicBezTo>
                <a:close/>
                <a:moveTo>
                  <a:pt x="100203" y="524"/>
                </a:moveTo>
                <a:cubicBezTo>
                  <a:pt x="100501" y="524"/>
                  <a:pt x="100775" y="774"/>
                  <a:pt x="100775" y="1084"/>
                </a:cubicBezTo>
                <a:cubicBezTo>
                  <a:pt x="100775" y="1381"/>
                  <a:pt x="100513" y="1655"/>
                  <a:pt x="100203" y="1655"/>
                </a:cubicBezTo>
                <a:cubicBezTo>
                  <a:pt x="99905" y="1655"/>
                  <a:pt x="99644" y="1393"/>
                  <a:pt x="99644" y="1084"/>
                </a:cubicBezTo>
                <a:cubicBezTo>
                  <a:pt x="99644" y="774"/>
                  <a:pt x="99894" y="524"/>
                  <a:pt x="100203" y="524"/>
                </a:cubicBezTo>
                <a:close/>
                <a:moveTo>
                  <a:pt x="103942" y="524"/>
                </a:moveTo>
                <a:cubicBezTo>
                  <a:pt x="104239" y="524"/>
                  <a:pt x="104513" y="774"/>
                  <a:pt x="104513" y="1084"/>
                </a:cubicBezTo>
                <a:cubicBezTo>
                  <a:pt x="104513" y="1381"/>
                  <a:pt x="104251" y="1655"/>
                  <a:pt x="103942" y="1655"/>
                </a:cubicBezTo>
                <a:cubicBezTo>
                  <a:pt x="103644" y="1655"/>
                  <a:pt x="103382" y="1393"/>
                  <a:pt x="103382" y="1084"/>
                </a:cubicBezTo>
                <a:cubicBezTo>
                  <a:pt x="103382" y="774"/>
                  <a:pt x="103632" y="524"/>
                  <a:pt x="103942" y="524"/>
                </a:cubicBezTo>
                <a:close/>
                <a:moveTo>
                  <a:pt x="107668" y="524"/>
                </a:moveTo>
                <a:cubicBezTo>
                  <a:pt x="107966" y="524"/>
                  <a:pt x="108228" y="774"/>
                  <a:pt x="108228" y="1084"/>
                </a:cubicBezTo>
                <a:cubicBezTo>
                  <a:pt x="108228" y="1381"/>
                  <a:pt x="107978" y="1655"/>
                  <a:pt x="107668" y="1655"/>
                </a:cubicBezTo>
                <a:cubicBezTo>
                  <a:pt x="107371" y="1655"/>
                  <a:pt x="107097" y="1393"/>
                  <a:pt x="107097" y="1084"/>
                </a:cubicBezTo>
                <a:cubicBezTo>
                  <a:pt x="107097" y="774"/>
                  <a:pt x="107347" y="524"/>
                  <a:pt x="107668" y="524"/>
                </a:cubicBezTo>
                <a:close/>
                <a:moveTo>
                  <a:pt x="111395" y="524"/>
                </a:moveTo>
                <a:cubicBezTo>
                  <a:pt x="111693" y="524"/>
                  <a:pt x="111967" y="774"/>
                  <a:pt x="111967" y="1084"/>
                </a:cubicBezTo>
                <a:cubicBezTo>
                  <a:pt x="111967" y="1381"/>
                  <a:pt x="111705" y="1655"/>
                  <a:pt x="111395" y="1655"/>
                </a:cubicBezTo>
                <a:cubicBezTo>
                  <a:pt x="111085" y="1655"/>
                  <a:pt x="110835" y="1393"/>
                  <a:pt x="110835" y="1084"/>
                </a:cubicBezTo>
                <a:cubicBezTo>
                  <a:pt x="110835" y="774"/>
                  <a:pt x="111085" y="524"/>
                  <a:pt x="111395" y="524"/>
                </a:cubicBezTo>
                <a:close/>
                <a:moveTo>
                  <a:pt x="115122" y="524"/>
                </a:moveTo>
                <a:cubicBezTo>
                  <a:pt x="115419" y="524"/>
                  <a:pt x="115681" y="774"/>
                  <a:pt x="115681" y="1084"/>
                </a:cubicBezTo>
                <a:cubicBezTo>
                  <a:pt x="115681" y="1381"/>
                  <a:pt x="115431" y="1655"/>
                  <a:pt x="115122" y="1655"/>
                </a:cubicBezTo>
                <a:cubicBezTo>
                  <a:pt x="114812" y="1655"/>
                  <a:pt x="114550" y="1393"/>
                  <a:pt x="114550" y="1084"/>
                </a:cubicBezTo>
                <a:cubicBezTo>
                  <a:pt x="114550" y="774"/>
                  <a:pt x="114812" y="524"/>
                  <a:pt x="115122" y="524"/>
                </a:cubicBezTo>
                <a:close/>
                <a:moveTo>
                  <a:pt x="118860" y="524"/>
                </a:moveTo>
                <a:cubicBezTo>
                  <a:pt x="119158" y="524"/>
                  <a:pt x="119420" y="774"/>
                  <a:pt x="119420" y="1084"/>
                </a:cubicBezTo>
                <a:cubicBezTo>
                  <a:pt x="119420" y="1381"/>
                  <a:pt x="119170" y="1655"/>
                  <a:pt x="118860" y="1655"/>
                </a:cubicBezTo>
                <a:cubicBezTo>
                  <a:pt x="118539" y="1655"/>
                  <a:pt x="118289" y="1393"/>
                  <a:pt x="118289" y="1084"/>
                </a:cubicBezTo>
                <a:cubicBezTo>
                  <a:pt x="118289" y="774"/>
                  <a:pt x="118539" y="524"/>
                  <a:pt x="118860" y="524"/>
                </a:cubicBezTo>
                <a:close/>
                <a:moveTo>
                  <a:pt x="122575" y="524"/>
                </a:moveTo>
                <a:cubicBezTo>
                  <a:pt x="122873" y="524"/>
                  <a:pt x="123146" y="774"/>
                  <a:pt x="123146" y="1084"/>
                </a:cubicBezTo>
                <a:cubicBezTo>
                  <a:pt x="123146" y="1381"/>
                  <a:pt x="122885" y="1655"/>
                  <a:pt x="122575" y="1655"/>
                </a:cubicBezTo>
                <a:cubicBezTo>
                  <a:pt x="122265" y="1655"/>
                  <a:pt x="122015" y="1393"/>
                  <a:pt x="122015" y="1084"/>
                </a:cubicBezTo>
                <a:cubicBezTo>
                  <a:pt x="122027" y="774"/>
                  <a:pt x="122277" y="524"/>
                  <a:pt x="122575" y="524"/>
                </a:cubicBezTo>
                <a:close/>
                <a:moveTo>
                  <a:pt x="126314" y="524"/>
                </a:moveTo>
                <a:cubicBezTo>
                  <a:pt x="126611" y="524"/>
                  <a:pt x="126873" y="774"/>
                  <a:pt x="126873" y="1084"/>
                </a:cubicBezTo>
                <a:cubicBezTo>
                  <a:pt x="126873" y="1381"/>
                  <a:pt x="126623" y="1655"/>
                  <a:pt x="126314" y="1655"/>
                </a:cubicBezTo>
                <a:cubicBezTo>
                  <a:pt x="126004" y="1655"/>
                  <a:pt x="125742" y="1393"/>
                  <a:pt x="125742" y="1084"/>
                </a:cubicBezTo>
                <a:cubicBezTo>
                  <a:pt x="125742" y="774"/>
                  <a:pt x="126004" y="524"/>
                  <a:pt x="126314" y="524"/>
                </a:cubicBezTo>
                <a:close/>
                <a:moveTo>
                  <a:pt x="5287" y="2381"/>
                </a:moveTo>
                <a:cubicBezTo>
                  <a:pt x="5596" y="2381"/>
                  <a:pt x="5846" y="2631"/>
                  <a:pt x="5846" y="2953"/>
                </a:cubicBezTo>
                <a:cubicBezTo>
                  <a:pt x="5846" y="3262"/>
                  <a:pt x="5596" y="3512"/>
                  <a:pt x="5287" y="3512"/>
                </a:cubicBezTo>
                <a:cubicBezTo>
                  <a:pt x="4977" y="3512"/>
                  <a:pt x="4715" y="3262"/>
                  <a:pt x="4715" y="2953"/>
                </a:cubicBezTo>
                <a:cubicBezTo>
                  <a:pt x="4715" y="2631"/>
                  <a:pt x="4977" y="2381"/>
                  <a:pt x="5287" y="2381"/>
                </a:cubicBezTo>
                <a:close/>
                <a:moveTo>
                  <a:pt x="12728" y="2381"/>
                </a:moveTo>
                <a:cubicBezTo>
                  <a:pt x="13037" y="2381"/>
                  <a:pt x="13288" y="2631"/>
                  <a:pt x="13288" y="2953"/>
                </a:cubicBezTo>
                <a:cubicBezTo>
                  <a:pt x="13288" y="3262"/>
                  <a:pt x="13037" y="3512"/>
                  <a:pt x="12728" y="3512"/>
                </a:cubicBezTo>
                <a:cubicBezTo>
                  <a:pt x="12418" y="3512"/>
                  <a:pt x="12156" y="3262"/>
                  <a:pt x="12156" y="2953"/>
                </a:cubicBezTo>
                <a:cubicBezTo>
                  <a:pt x="12180" y="2631"/>
                  <a:pt x="12418" y="2381"/>
                  <a:pt x="12728" y="2381"/>
                </a:cubicBezTo>
                <a:close/>
                <a:moveTo>
                  <a:pt x="20181" y="2381"/>
                </a:moveTo>
                <a:cubicBezTo>
                  <a:pt x="20491" y="2381"/>
                  <a:pt x="20753" y="2631"/>
                  <a:pt x="20753" y="2953"/>
                </a:cubicBezTo>
                <a:cubicBezTo>
                  <a:pt x="20753" y="3262"/>
                  <a:pt x="20491" y="3512"/>
                  <a:pt x="20181" y="3512"/>
                </a:cubicBezTo>
                <a:cubicBezTo>
                  <a:pt x="19872" y="3512"/>
                  <a:pt x="19622" y="3262"/>
                  <a:pt x="19622" y="2953"/>
                </a:cubicBezTo>
                <a:cubicBezTo>
                  <a:pt x="19634" y="2631"/>
                  <a:pt x="19872" y="2381"/>
                  <a:pt x="20181" y="2381"/>
                </a:cubicBezTo>
                <a:close/>
                <a:moveTo>
                  <a:pt x="27635" y="2381"/>
                </a:moveTo>
                <a:cubicBezTo>
                  <a:pt x="27956" y="2381"/>
                  <a:pt x="28206" y="2631"/>
                  <a:pt x="28206" y="2953"/>
                </a:cubicBezTo>
                <a:cubicBezTo>
                  <a:pt x="28206" y="3262"/>
                  <a:pt x="27956" y="3512"/>
                  <a:pt x="27635" y="3512"/>
                </a:cubicBezTo>
                <a:cubicBezTo>
                  <a:pt x="27325" y="3512"/>
                  <a:pt x="27075" y="3262"/>
                  <a:pt x="27075" y="2953"/>
                </a:cubicBezTo>
                <a:cubicBezTo>
                  <a:pt x="27087" y="2631"/>
                  <a:pt x="27325" y="2381"/>
                  <a:pt x="27635" y="2381"/>
                </a:cubicBezTo>
                <a:close/>
                <a:moveTo>
                  <a:pt x="35100" y="2381"/>
                </a:moveTo>
                <a:cubicBezTo>
                  <a:pt x="35409" y="2381"/>
                  <a:pt x="35659" y="2631"/>
                  <a:pt x="35659" y="2953"/>
                </a:cubicBezTo>
                <a:cubicBezTo>
                  <a:pt x="35659" y="3262"/>
                  <a:pt x="35409" y="3512"/>
                  <a:pt x="35100" y="3512"/>
                </a:cubicBezTo>
                <a:cubicBezTo>
                  <a:pt x="34778" y="3512"/>
                  <a:pt x="34528" y="3262"/>
                  <a:pt x="34528" y="2953"/>
                </a:cubicBezTo>
                <a:cubicBezTo>
                  <a:pt x="34540" y="2631"/>
                  <a:pt x="34778" y="2381"/>
                  <a:pt x="35100" y="2381"/>
                </a:cubicBezTo>
                <a:close/>
                <a:moveTo>
                  <a:pt x="42553" y="2381"/>
                </a:moveTo>
                <a:cubicBezTo>
                  <a:pt x="42863" y="2381"/>
                  <a:pt x="43113" y="2631"/>
                  <a:pt x="43113" y="2953"/>
                </a:cubicBezTo>
                <a:cubicBezTo>
                  <a:pt x="43113" y="3262"/>
                  <a:pt x="42863" y="3512"/>
                  <a:pt x="42553" y="3512"/>
                </a:cubicBezTo>
                <a:cubicBezTo>
                  <a:pt x="42232" y="3512"/>
                  <a:pt x="41982" y="3262"/>
                  <a:pt x="41982" y="2953"/>
                </a:cubicBezTo>
                <a:cubicBezTo>
                  <a:pt x="41982" y="2631"/>
                  <a:pt x="42244" y="2381"/>
                  <a:pt x="42553" y="2381"/>
                </a:cubicBezTo>
                <a:close/>
                <a:moveTo>
                  <a:pt x="50006" y="2381"/>
                </a:moveTo>
                <a:cubicBezTo>
                  <a:pt x="50316" y="2381"/>
                  <a:pt x="50578" y="2631"/>
                  <a:pt x="50578" y="2953"/>
                </a:cubicBezTo>
                <a:cubicBezTo>
                  <a:pt x="50578" y="3262"/>
                  <a:pt x="50316" y="3512"/>
                  <a:pt x="50006" y="3512"/>
                </a:cubicBezTo>
                <a:cubicBezTo>
                  <a:pt x="49697" y="3512"/>
                  <a:pt x="49447" y="3262"/>
                  <a:pt x="49447" y="2953"/>
                </a:cubicBezTo>
                <a:cubicBezTo>
                  <a:pt x="49447" y="2631"/>
                  <a:pt x="49697" y="2381"/>
                  <a:pt x="50006" y="2381"/>
                </a:cubicBezTo>
                <a:close/>
                <a:moveTo>
                  <a:pt x="57460" y="2381"/>
                </a:moveTo>
                <a:cubicBezTo>
                  <a:pt x="57781" y="2381"/>
                  <a:pt x="58031" y="2631"/>
                  <a:pt x="58031" y="2953"/>
                </a:cubicBezTo>
                <a:cubicBezTo>
                  <a:pt x="58031" y="3262"/>
                  <a:pt x="57781" y="3512"/>
                  <a:pt x="57460" y="3512"/>
                </a:cubicBezTo>
                <a:cubicBezTo>
                  <a:pt x="57150" y="3512"/>
                  <a:pt x="56900" y="3262"/>
                  <a:pt x="56900" y="2953"/>
                </a:cubicBezTo>
                <a:cubicBezTo>
                  <a:pt x="56900" y="2631"/>
                  <a:pt x="57150" y="2381"/>
                  <a:pt x="57460" y="2381"/>
                </a:cubicBezTo>
                <a:close/>
                <a:moveTo>
                  <a:pt x="64925" y="2381"/>
                </a:moveTo>
                <a:cubicBezTo>
                  <a:pt x="65234" y="2381"/>
                  <a:pt x="65485" y="2631"/>
                  <a:pt x="65485" y="2953"/>
                </a:cubicBezTo>
                <a:cubicBezTo>
                  <a:pt x="65485" y="3262"/>
                  <a:pt x="65234" y="3512"/>
                  <a:pt x="64925" y="3512"/>
                </a:cubicBezTo>
                <a:cubicBezTo>
                  <a:pt x="64603" y="3512"/>
                  <a:pt x="64353" y="3262"/>
                  <a:pt x="64353" y="2953"/>
                </a:cubicBezTo>
                <a:cubicBezTo>
                  <a:pt x="64353" y="2631"/>
                  <a:pt x="64603" y="2381"/>
                  <a:pt x="64925" y="2381"/>
                </a:cubicBezTo>
                <a:close/>
                <a:moveTo>
                  <a:pt x="72366" y="2381"/>
                </a:moveTo>
                <a:cubicBezTo>
                  <a:pt x="72676" y="2381"/>
                  <a:pt x="72926" y="2631"/>
                  <a:pt x="72926" y="2953"/>
                </a:cubicBezTo>
                <a:cubicBezTo>
                  <a:pt x="72926" y="3262"/>
                  <a:pt x="72676" y="3512"/>
                  <a:pt x="72366" y="3512"/>
                </a:cubicBezTo>
                <a:cubicBezTo>
                  <a:pt x="72045" y="3512"/>
                  <a:pt x="71795" y="3262"/>
                  <a:pt x="71795" y="2953"/>
                </a:cubicBezTo>
                <a:cubicBezTo>
                  <a:pt x="71807" y="2631"/>
                  <a:pt x="72069" y="2381"/>
                  <a:pt x="72366" y="2381"/>
                </a:cubicBezTo>
                <a:close/>
                <a:moveTo>
                  <a:pt x="83451" y="2381"/>
                </a:moveTo>
                <a:cubicBezTo>
                  <a:pt x="83761" y="2381"/>
                  <a:pt x="84011" y="2631"/>
                  <a:pt x="84011" y="2953"/>
                </a:cubicBezTo>
                <a:cubicBezTo>
                  <a:pt x="84011" y="3262"/>
                  <a:pt x="83761" y="3512"/>
                  <a:pt x="83451" y="3512"/>
                </a:cubicBezTo>
                <a:cubicBezTo>
                  <a:pt x="83141" y="3512"/>
                  <a:pt x="82880" y="3262"/>
                  <a:pt x="82880" y="2953"/>
                </a:cubicBezTo>
                <a:cubicBezTo>
                  <a:pt x="82880" y="2631"/>
                  <a:pt x="83141" y="2381"/>
                  <a:pt x="83451" y="2381"/>
                </a:cubicBezTo>
                <a:close/>
                <a:moveTo>
                  <a:pt x="90904" y="2381"/>
                </a:moveTo>
                <a:cubicBezTo>
                  <a:pt x="91214" y="2381"/>
                  <a:pt x="91464" y="2631"/>
                  <a:pt x="91464" y="2953"/>
                </a:cubicBezTo>
                <a:cubicBezTo>
                  <a:pt x="91464" y="3262"/>
                  <a:pt x="91214" y="3512"/>
                  <a:pt x="90904" y="3512"/>
                </a:cubicBezTo>
                <a:cubicBezTo>
                  <a:pt x="90595" y="3512"/>
                  <a:pt x="90345" y="3262"/>
                  <a:pt x="90345" y="2953"/>
                </a:cubicBezTo>
                <a:cubicBezTo>
                  <a:pt x="90345" y="2631"/>
                  <a:pt x="90595" y="2381"/>
                  <a:pt x="90904" y="2381"/>
                </a:cubicBezTo>
                <a:close/>
                <a:moveTo>
                  <a:pt x="98346" y="2381"/>
                </a:moveTo>
                <a:cubicBezTo>
                  <a:pt x="98655" y="2381"/>
                  <a:pt x="98905" y="2631"/>
                  <a:pt x="98905" y="2953"/>
                </a:cubicBezTo>
                <a:cubicBezTo>
                  <a:pt x="98905" y="3262"/>
                  <a:pt x="98655" y="3512"/>
                  <a:pt x="98346" y="3512"/>
                </a:cubicBezTo>
                <a:cubicBezTo>
                  <a:pt x="98036" y="3512"/>
                  <a:pt x="97786" y="3262"/>
                  <a:pt x="97786" y="2953"/>
                </a:cubicBezTo>
                <a:cubicBezTo>
                  <a:pt x="97798" y="2631"/>
                  <a:pt x="98036" y="2381"/>
                  <a:pt x="98346" y="2381"/>
                </a:cubicBezTo>
                <a:close/>
                <a:moveTo>
                  <a:pt x="105799" y="2381"/>
                </a:moveTo>
                <a:cubicBezTo>
                  <a:pt x="106121" y="2381"/>
                  <a:pt x="106371" y="2631"/>
                  <a:pt x="106371" y="2953"/>
                </a:cubicBezTo>
                <a:cubicBezTo>
                  <a:pt x="106371" y="3262"/>
                  <a:pt x="106109" y="3512"/>
                  <a:pt x="105799" y="3512"/>
                </a:cubicBezTo>
                <a:cubicBezTo>
                  <a:pt x="105490" y="3512"/>
                  <a:pt x="105239" y="3262"/>
                  <a:pt x="105239" y="2953"/>
                </a:cubicBezTo>
                <a:cubicBezTo>
                  <a:pt x="105251" y="2631"/>
                  <a:pt x="105490" y="2381"/>
                  <a:pt x="105799" y="2381"/>
                </a:cubicBezTo>
                <a:close/>
                <a:moveTo>
                  <a:pt x="113264" y="2381"/>
                </a:moveTo>
                <a:cubicBezTo>
                  <a:pt x="113574" y="2381"/>
                  <a:pt x="113824" y="2631"/>
                  <a:pt x="113824" y="2953"/>
                </a:cubicBezTo>
                <a:cubicBezTo>
                  <a:pt x="113824" y="3262"/>
                  <a:pt x="113574" y="3512"/>
                  <a:pt x="113264" y="3512"/>
                </a:cubicBezTo>
                <a:cubicBezTo>
                  <a:pt x="112943" y="3512"/>
                  <a:pt x="112693" y="3262"/>
                  <a:pt x="112693" y="2953"/>
                </a:cubicBezTo>
                <a:cubicBezTo>
                  <a:pt x="112705" y="2631"/>
                  <a:pt x="112943" y="2381"/>
                  <a:pt x="113264" y="2381"/>
                </a:cubicBezTo>
                <a:close/>
                <a:moveTo>
                  <a:pt x="120718" y="2381"/>
                </a:moveTo>
                <a:cubicBezTo>
                  <a:pt x="121027" y="2381"/>
                  <a:pt x="121277" y="2631"/>
                  <a:pt x="121277" y="2953"/>
                </a:cubicBezTo>
                <a:cubicBezTo>
                  <a:pt x="121277" y="3262"/>
                  <a:pt x="121027" y="3512"/>
                  <a:pt x="120718" y="3512"/>
                </a:cubicBezTo>
                <a:cubicBezTo>
                  <a:pt x="120408" y="3512"/>
                  <a:pt x="120146" y="3262"/>
                  <a:pt x="120146" y="2953"/>
                </a:cubicBezTo>
                <a:cubicBezTo>
                  <a:pt x="120170" y="2631"/>
                  <a:pt x="120420" y="2381"/>
                  <a:pt x="120718" y="2381"/>
                </a:cubicBezTo>
                <a:close/>
                <a:moveTo>
                  <a:pt x="128171" y="2381"/>
                </a:moveTo>
                <a:cubicBezTo>
                  <a:pt x="128480" y="2381"/>
                  <a:pt x="128742" y="2631"/>
                  <a:pt x="128742" y="2953"/>
                </a:cubicBezTo>
                <a:cubicBezTo>
                  <a:pt x="128742" y="3262"/>
                  <a:pt x="128480" y="3512"/>
                  <a:pt x="128171" y="3512"/>
                </a:cubicBezTo>
                <a:cubicBezTo>
                  <a:pt x="127861" y="3512"/>
                  <a:pt x="127611" y="3262"/>
                  <a:pt x="127611" y="2953"/>
                </a:cubicBezTo>
                <a:cubicBezTo>
                  <a:pt x="127611" y="2631"/>
                  <a:pt x="127861" y="2381"/>
                  <a:pt x="128171" y="2381"/>
                </a:cubicBezTo>
                <a:close/>
                <a:moveTo>
                  <a:pt x="1548" y="2393"/>
                </a:moveTo>
                <a:cubicBezTo>
                  <a:pt x="1846" y="2393"/>
                  <a:pt x="2119" y="2655"/>
                  <a:pt x="2119" y="2965"/>
                </a:cubicBezTo>
                <a:cubicBezTo>
                  <a:pt x="2119" y="3262"/>
                  <a:pt x="1858" y="3524"/>
                  <a:pt x="1548" y="3524"/>
                </a:cubicBezTo>
                <a:cubicBezTo>
                  <a:pt x="1238" y="3524"/>
                  <a:pt x="988" y="3274"/>
                  <a:pt x="988" y="2965"/>
                </a:cubicBezTo>
                <a:cubicBezTo>
                  <a:pt x="988" y="2655"/>
                  <a:pt x="1238" y="2393"/>
                  <a:pt x="1548" y="2393"/>
                </a:cubicBezTo>
                <a:close/>
                <a:moveTo>
                  <a:pt x="9001" y="2393"/>
                </a:moveTo>
                <a:cubicBezTo>
                  <a:pt x="9299" y="2393"/>
                  <a:pt x="9573" y="2655"/>
                  <a:pt x="9573" y="2965"/>
                </a:cubicBezTo>
                <a:cubicBezTo>
                  <a:pt x="9573" y="3262"/>
                  <a:pt x="9323" y="3524"/>
                  <a:pt x="9001" y="3524"/>
                </a:cubicBezTo>
                <a:cubicBezTo>
                  <a:pt x="8704" y="3524"/>
                  <a:pt x="8442" y="3274"/>
                  <a:pt x="8442" y="2965"/>
                </a:cubicBezTo>
                <a:cubicBezTo>
                  <a:pt x="8442" y="2655"/>
                  <a:pt x="8692" y="2393"/>
                  <a:pt x="9001" y="2393"/>
                </a:cubicBezTo>
                <a:close/>
                <a:moveTo>
                  <a:pt x="16466" y="2393"/>
                </a:moveTo>
                <a:cubicBezTo>
                  <a:pt x="16764" y="2393"/>
                  <a:pt x="17026" y="2655"/>
                  <a:pt x="17026" y="2965"/>
                </a:cubicBezTo>
                <a:cubicBezTo>
                  <a:pt x="17026" y="3262"/>
                  <a:pt x="16776" y="3524"/>
                  <a:pt x="16466" y="3524"/>
                </a:cubicBezTo>
                <a:cubicBezTo>
                  <a:pt x="16169" y="3524"/>
                  <a:pt x="15895" y="3274"/>
                  <a:pt x="15895" y="2965"/>
                </a:cubicBezTo>
                <a:cubicBezTo>
                  <a:pt x="15895" y="2655"/>
                  <a:pt x="16145" y="2393"/>
                  <a:pt x="16466" y="2393"/>
                </a:cubicBezTo>
                <a:close/>
                <a:moveTo>
                  <a:pt x="23920" y="2393"/>
                </a:moveTo>
                <a:cubicBezTo>
                  <a:pt x="24217" y="2393"/>
                  <a:pt x="24479" y="2655"/>
                  <a:pt x="24479" y="2965"/>
                </a:cubicBezTo>
                <a:cubicBezTo>
                  <a:pt x="24479" y="3262"/>
                  <a:pt x="24229" y="3524"/>
                  <a:pt x="23920" y="3524"/>
                </a:cubicBezTo>
                <a:cubicBezTo>
                  <a:pt x="23610" y="3524"/>
                  <a:pt x="23348" y="3274"/>
                  <a:pt x="23348" y="2965"/>
                </a:cubicBezTo>
                <a:cubicBezTo>
                  <a:pt x="23348" y="2655"/>
                  <a:pt x="23610" y="2393"/>
                  <a:pt x="23920" y="2393"/>
                </a:cubicBezTo>
                <a:close/>
                <a:moveTo>
                  <a:pt x="31373" y="2393"/>
                </a:moveTo>
                <a:cubicBezTo>
                  <a:pt x="31671" y="2393"/>
                  <a:pt x="31945" y="2655"/>
                  <a:pt x="31945" y="2965"/>
                </a:cubicBezTo>
                <a:cubicBezTo>
                  <a:pt x="31945" y="3262"/>
                  <a:pt x="31683" y="3524"/>
                  <a:pt x="31373" y="3524"/>
                </a:cubicBezTo>
                <a:cubicBezTo>
                  <a:pt x="31064" y="3524"/>
                  <a:pt x="30814" y="3274"/>
                  <a:pt x="30814" y="2965"/>
                </a:cubicBezTo>
                <a:cubicBezTo>
                  <a:pt x="30814" y="2655"/>
                  <a:pt x="31064" y="2393"/>
                  <a:pt x="31373" y="2393"/>
                </a:cubicBezTo>
                <a:close/>
                <a:moveTo>
                  <a:pt x="38815" y="2393"/>
                </a:moveTo>
                <a:cubicBezTo>
                  <a:pt x="39112" y="2393"/>
                  <a:pt x="39386" y="2655"/>
                  <a:pt x="39386" y="2965"/>
                </a:cubicBezTo>
                <a:cubicBezTo>
                  <a:pt x="39386" y="3262"/>
                  <a:pt x="39124" y="3524"/>
                  <a:pt x="38815" y="3524"/>
                </a:cubicBezTo>
                <a:cubicBezTo>
                  <a:pt x="38517" y="3524"/>
                  <a:pt x="38255" y="3274"/>
                  <a:pt x="38255" y="2965"/>
                </a:cubicBezTo>
                <a:cubicBezTo>
                  <a:pt x="38267" y="2655"/>
                  <a:pt x="38505" y="2393"/>
                  <a:pt x="38815" y="2393"/>
                </a:cubicBezTo>
                <a:close/>
                <a:moveTo>
                  <a:pt x="46268" y="2393"/>
                </a:moveTo>
                <a:cubicBezTo>
                  <a:pt x="46565" y="2393"/>
                  <a:pt x="46839" y="2655"/>
                  <a:pt x="46839" y="2965"/>
                </a:cubicBezTo>
                <a:cubicBezTo>
                  <a:pt x="46839" y="3262"/>
                  <a:pt x="46589" y="3524"/>
                  <a:pt x="46268" y="3524"/>
                </a:cubicBezTo>
                <a:cubicBezTo>
                  <a:pt x="45970" y="3524"/>
                  <a:pt x="45708" y="3274"/>
                  <a:pt x="45708" y="2965"/>
                </a:cubicBezTo>
                <a:cubicBezTo>
                  <a:pt x="45720" y="2655"/>
                  <a:pt x="45958" y="2393"/>
                  <a:pt x="46268" y="2393"/>
                </a:cubicBezTo>
                <a:close/>
                <a:moveTo>
                  <a:pt x="53733" y="2393"/>
                </a:moveTo>
                <a:cubicBezTo>
                  <a:pt x="54031" y="2393"/>
                  <a:pt x="54293" y="2655"/>
                  <a:pt x="54293" y="2965"/>
                </a:cubicBezTo>
                <a:cubicBezTo>
                  <a:pt x="54293" y="3262"/>
                  <a:pt x="54043" y="3524"/>
                  <a:pt x="53733" y="3524"/>
                </a:cubicBezTo>
                <a:cubicBezTo>
                  <a:pt x="53412" y="3524"/>
                  <a:pt x="53162" y="3274"/>
                  <a:pt x="53162" y="2965"/>
                </a:cubicBezTo>
                <a:cubicBezTo>
                  <a:pt x="53173" y="2655"/>
                  <a:pt x="53412" y="2393"/>
                  <a:pt x="53733" y="2393"/>
                </a:cubicBezTo>
                <a:close/>
                <a:moveTo>
                  <a:pt x="61186" y="2393"/>
                </a:moveTo>
                <a:cubicBezTo>
                  <a:pt x="61484" y="2393"/>
                  <a:pt x="61746" y="2655"/>
                  <a:pt x="61746" y="2965"/>
                </a:cubicBezTo>
                <a:cubicBezTo>
                  <a:pt x="61746" y="3262"/>
                  <a:pt x="61496" y="3524"/>
                  <a:pt x="61186" y="3524"/>
                </a:cubicBezTo>
                <a:cubicBezTo>
                  <a:pt x="60877" y="3524"/>
                  <a:pt x="60615" y="3274"/>
                  <a:pt x="60615" y="2965"/>
                </a:cubicBezTo>
                <a:cubicBezTo>
                  <a:pt x="60639" y="2655"/>
                  <a:pt x="60877" y="2393"/>
                  <a:pt x="61186" y="2393"/>
                </a:cubicBezTo>
                <a:close/>
                <a:moveTo>
                  <a:pt x="68640" y="2393"/>
                </a:moveTo>
                <a:cubicBezTo>
                  <a:pt x="68937" y="2393"/>
                  <a:pt x="69211" y="2655"/>
                  <a:pt x="69211" y="2965"/>
                </a:cubicBezTo>
                <a:cubicBezTo>
                  <a:pt x="69211" y="3262"/>
                  <a:pt x="68949" y="3524"/>
                  <a:pt x="68640" y="3524"/>
                </a:cubicBezTo>
                <a:cubicBezTo>
                  <a:pt x="68330" y="3524"/>
                  <a:pt x="68080" y="3274"/>
                  <a:pt x="68080" y="2965"/>
                </a:cubicBezTo>
                <a:cubicBezTo>
                  <a:pt x="68092" y="2655"/>
                  <a:pt x="68330" y="2393"/>
                  <a:pt x="68640" y="2393"/>
                </a:cubicBezTo>
                <a:close/>
                <a:moveTo>
                  <a:pt x="76093" y="2393"/>
                </a:moveTo>
                <a:cubicBezTo>
                  <a:pt x="76391" y="2393"/>
                  <a:pt x="76664" y="2655"/>
                  <a:pt x="76664" y="2965"/>
                </a:cubicBezTo>
                <a:cubicBezTo>
                  <a:pt x="76664" y="3262"/>
                  <a:pt x="76403" y="3524"/>
                  <a:pt x="76093" y="3524"/>
                </a:cubicBezTo>
                <a:cubicBezTo>
                  <a:pt x="75795" y="3524"/>
                  <a:pt x="75533" y="3274"/>
                  <a:pt x="75533" y="2965"/>
                </a:cubicBezTo>
                <a:cubicBezTo>
                  <a:pt x="75533" y="2655"/>
                  <a:pt x="75783" y="2393"/>
                  <a:pt x="76093" y="2393"/>
                </a:cubicBezTo>
                <a:close/>
                <a:moveTo>
                  <a:pt x="79712" y="2393"/>
                </a:moveTo>
                <a:cubicBezTo>
                  <a:pt x="80010" y="2393"/>
                  <a:pt x="80284" y="2655"/>
                  <a:pt x="80284" y="2965"/>
                </a:cubicBezTo>
                <a:cubicBezTo>
                  <a:pt x="80284" y="3262"/>
                  <a:pt x="80022" y="3524"/>
                  <a:pt x="79712" y="3524"/>
                </a:cubicBezTo>
                <a:cubicBezTo>
                  <a:pt x="79403" y="3524"/>
                  <a:pt x="79153" y="3274"/>
                  <a:pt x="79153" y="2965"/>
                </a:cubicBezTo>
                <a:cubicBezTo>
                  <a:pt x="79165" y="2655"/>
                  <a:pt x="79403" y="2393"/>
                  <a:pt x="79712" y="2393"/>
                </a:cubicBezTo>
                <a:close/>
                <a:moveTo>
                  <a:pt x="87166" y="2393"/>
                </a:moveTo>
                <a:cubicBezTo>
                  <a:pt x="87463" y="2393"/>
                  <a:pt x="87737" y="2655"/>
                  <a:pt x="87737" y="2965"/>
                </a:cubicBezTo>
                <a:cubicBezTo>
                  <a:pt x="87737" y="3262"/>
                  <a:pt x="87475" y="3524"/>
                  <a:pt x="87166" y="3524"/>
                </a:cubicBezTo>
                <a:cubicBezTo>
                  <a:pt x="86856" y="3524"/>
                  <a:pt x="86606" y="3274"/>
                  <a:pt x="86606" y="2965"/>
                </a:cubicBezTo>
                <a:cubicBezTo>
                  <a:pt x="86618" y="2655"/>
                  <a:pt x="86856" y="2393"/>
                  <a:pt x="87166" y="2393"/>
                </a:cubicBezTo>
                <a:close/>
                <a:moveTo>
                  <a:pt x="94631" y="2393"/>
                </a:moveTo>
                <a:cubicBezTo>
                  <a:pt x="94929" y="2393"/>
                  <a:pt x="95191" y="2655"/>
                  <a:pt x="95191" y="2965"/>
                </a:cubicBezTo>
                <a:cubicBezTo>
                  <a:pt x="95191" y="3262"/>
                  <a:pt x="94941" y="3524"/>
                  <a:pt x="94631" y="3524"/>
                </a:cubicBezTo>
                <a:cubicBezTo>
                  <a:pt x="94310" y="3524"/>
                  <a:pt x="94060" y="3274"/>
                  <a:pt x="94060" y="2965"/>
                </a:cubicBezTo>
                <a:cubicBezTo>
                  <a:pt x="94071" y="2655"/>
                  <a:pt x="94310" y="2393"/>
                  <a:pt x="94631" y="2393"/>
                </a:cubicBezTo>
                <a:close/>
                <a:moveTo>
                  <a:pt x="102084" y="2393"/>
                </a:moveTo>
                <a:cubicBezTo>
                  <a:pt x="102382" y="2393"/>
                  <a:pt x="102644" y="2655"/>
                  <a:pt x="102644" y="2965"/>
                </a:cubicBezTo>
                <a:cubicBezTo>
                  <a:pt x="102644" y="3262"/>
                  <a:pt x="102394" y="3524"/>
                  <a:pt x="102084" y="3524"/>
                </a:cubicBezTo>
                <a:cubicBezTo>
                  <a:pt x="101787" y="3524"/>
                  <a:pt x="101513" y="3274"/>
                  <a:pt x="101513" y="2965"/>
                </a:cubicBezTo>
                <a:cubicBezTo>
                  <a:pt x="101513" y="2655"/>
                  <a:pt x="101775" y="2393"/>
                  <a:pt x="102084" y="2393"/>
                </a:cubicBezTo>
                <a:close/>
                <a:moveTo>
                  <a:pt x="109538" y="2393"/>
                </a:moveTo>
                <a:cubicBezTo>
                  <a:pt x="109835" y="2393"/>
                  <a:pt x="110109" y="2655"/>
                  <a:pt x="110109" y="2965"/>
                </a:cubicBezTo>
                <a:cubicBezTo>
                  <a:pt x="110109" y="3262"/>
                  <a:pt x="109847" y="3524"/>
                  <a:pt x="109538" y="3524"/>
                </a:cubicBezTo>
                <a:cubicBezTo>
                  <a:pt x="109228" y="3524"/>
                  <a:pt x="108978" y="3274"/>
                  <a:pt x="108978" y="2965"/>
                </a:cubicBezTo>
                <a:cubicBezTo>
                  <a:pt x="108978" y="2655"/>
                  <a:pt x="109228" y="2393"/>
                  <a:pt x="109538" y="2393"/>
                </a:cubicBezTo>
                <a:close/>
                <a:moveTo>
                  <a:pt x="116991" y="2393"/>
                </a:moveTo>
                <a:cubicBezTo>
                  <a:pt x="117289" y="2393"/>
                  <a:pt x="117562" y="2655"/>
                  <a:pt x="117562" y="2965"/>
                </a:cubicBezTo>
                <a:cubicBezTo>
                  <a:pt x="117562" y="3262"/>
                  <a:pt x="117312" y="3524"/>
                  <a:pt x="116991" y="3524"/>
                </a:cubicBezTo>
                <a:cubicBezTo>
                  <a:pt x="116681" y="3524"/>
                  <a:pt x="116431" y="3274"/>
                  <a:pt x="116431" y="2965"/>
                </a:cubicBezTo>
                <a:cubicBezTo>
                  <a:pt x="116431" y="2655"/>
                  <a:pt x="116681" y="2393"/>
                  <a:pt x="116991" y="2393"/>
                </a:cubicBezTo>
                <a:close/>
                <a:moveTo>
                  <a:pt x="124456" y="2393"/>
                </a:moveTo>
                <a:cubicBezTo>
                  <a:pt x="124754" y="2393"/>
                  <a:pt x="125016" y="2655"/>
                  <a:pt x="125016" y="2965"/>
                </a:cubicBezTo>
                <a:cubicBezTo>
                  <a:pt x="125016" y="3262"/>
                  <a:pt x="124766" y="3524"/>
                  <a:pt x="124456" y="3524"/>
                </a:cubicBezTo>
                <a:cubicBezTo>
                  <a:pt x="124135" y="3524"/>
                  <a:pt x="123885" y="3274"/>
                  <a:pt x="123885" y="2965"/>
                </a:cubicBezTo>
                <a:cubicBezTo>
                  <a:pt x="123885" y="2655"/>
                  <a:pt x="124135" y="2393"/>
                  <a:pt x="124456" y="2393"/>
                </a:cubicBezTo>
                <a:close/>
                <a:moveTo>
                  <a:pt x="3405" y="4239"/>
                </a:moveTo>
                <a:cubicBezTo>
                  <a:pt x="3703" y="4239"/>
                  <a:pt x="3977" y="4501"/>
                  <a:pt x="3977" y="4810"/>
                </a:cubicBezTo>
                <a:cubicBezTo>
                  <a:pt x="3977" y="5108"/>
                  <a:pt x="3727" y="5370"/>
                  <a:pt x="3405" y="5370"/>
                </a:cubicBezTo>
                <a:cubicBezTo>
                  <a:pt x="3096" y="5370"/>
                  <a:pt x="2846" y="5120"/>
                  <a:pt x="2846" y="4810"/>
                </a:cubicBezTo>
                <a:cubicBezTo>
                  <a:pt x="2858" y="4501"/>
                  <a:pt x="3096" y="4239"/>
                  <a:pt x="3405" y="4239"/>
                </a:cubicBezTo>
                <a:close/>
                <a:moveTo>
                  <a:pt x="7132" y="4239"/>
                </a:moveTo>
                <a:cubicBezTo>
                  <a:pt x="7430" y="4239"/>
                  <a:pt x="7692" y="4501"/>
                  <a:pt x="7692" y="4810"/>
                </a:cubicBezTo>
                <a:cubicBezTo>
                  <a:pt x="7692" y="5108"/>
                  <a:pt x="7442" y="5370"/>
                  <a:pt x="7132" y="5370"/>
                </a:cubicBezTo>
                <a:cubicBezTo>
                  <a:pt x="6834" y="5370"/>
                  <a:pt x="6560" y="5120"/>
                  <a:pt x="6560" y="4810"/>
                </a:cubicBezTo>
                <a:cubicBezTo>
                  <a:pt x="6584" y="4501"/>
                  <a:pt x="6822" y="4239"/>
                  <a:pt x="7132" y="4239"/>
                </a:cubicBezTo>
                <a:close/>
                <a:moveTo>
                  <a:pt x="10871" y="4239"/>
                </a:moveTo>
                <a:cubicBezTo>
                  <a:pt x="11168" y="4239"/>
                  <a:pt x="11430" y="4501"/>
                  <a:pt x="11430" y="4810"/>
                </a:cubicBezTo>
                <a:cubicBezTo>
                  <a:pt x="11430" y="5108"/>
                  <a:pt x="11180" y="5370"/>
                  <a:pt x="10871" y="5370"/>
                </a:cubicBezTo>
                <a:cubicBezTo>
                  <a:pt x="10573" y="5370"/>
                  <a:pt x="10299" y="5120"/>
                  <a:pt x="10299" y="4810"/>
                </a:cubicBezTo>
                <a:cubicBezTo>
                  <a:pt x="10299" y="4501"/>
                  <a:pt x="10549" y="4239"/>
                  <a:pt x="10871" y="4239"/>
                </a:cubicBezTo>
                <a:close/>
                <a:moveTo>
                  <a:pt x="14585" y="4239"/>
                </a:moveTo>
                <a:cubicBezTo>
                  <a:pt x="14883" y="4239"/>
                  <a:pt x="15157" y="4501"/>
                  <a:pt x="15157" y="4810"/>
                </a:cubicBezTo>
                <a:cubicBezTo>
                  <a:pt x="15157" y="5108"/>
                  <a:pt x="14895" y="5370"/>
                  <a:pt x="14585" y="5370"/>
                </a:cubicBezTo>
                <a:cubicBezTo>
                  <a:pt x="14288" y="5370"/>
                  <a:pt x="14014" y="5120"/>
                  <a:pt x="14014" y="4810"/>
                </a:cubicBezTo>
                <a:cubicBezTo>
                  <a:pt x="14038" y="4501"/>
                  <a:pt x="14276" y="4239"/>
                  <a:pt x="14585" y="4239"/>
                </a:cubicBezTo>
                <a:close/>
                <a:moveTo>
                  <a:pt x="18324" y="4239"/>
                </a:moveTo>
                <a:cubicBezTo>
                  <a:pt x="18622" y="4239"/>
                  <a:pt x="18883" y="4501"/>
                  <a:pt x="18883" y="4810"/>
                </a:cubicBezTo>
                <a:cubicBezTo>
                  <a:pt x="18883" y="5108"/>
                  <a:pt x="18633" y="5370"/>
                  <a:pt x="18324" y="5370"/>
                </a:cubicBezTo>
                <a:cubicBezTo>
                  <a:pt x="18026" y="5370"/>
                  <a:pt x="17752" y="5120"/>
                  <a:pt x="17752" y="4810"/>
                </a:cubicBezTo>
                <a:cubicBezTo>
                  <a:pt x="17752" y="4501"/>
                  <a:pt x="18014" y="4239"/>
                  <a:pt x="18324" y="4239"/>
                </a:cubicBezTo>
                <a:close/>
                <a:moveTo>
                  <a:pt x="22039" y="4239"/>
                </a:moveTo>
                <a:cubicBezTo>
                  <a:pt x="22336" y="4239"/>
                  <a:pt x="22610" y="4501"/>
                  <a:pt x="22610" y="4810"/>
                </a:cubicBezTo>
                <a:cubicBezTo>
                  <a:pt x="22610" y="5108"/>
                  <a:pt x="22360" y="5370"/>
                  <a:pt x="22039" y="5370"/>
                </a:cubicBezTo>
                <a:cubicBezTo>
                  <a:pt x="21729" y="5370"/>
                  <a:pt x="21479" y="5120"/>
                  <a:pt x="21479" y="4810"/>
                </a:cubicBezTo>
                <a:cubicBezTo>
                  <a:pt x="21491" y="4501"/>
                  <a:pt x="21729" y="4239"/>
                  <a:pt x="22039" y="4239"/>
                </a:cubicBezTo>
                <a:close/>
                <a:moveTo>
                  <a:pt x="25777" y="4239"/>
                </a:moveTo>
                <a:cubicBezTo>
                  <a:pt x="26075" y="4239"/>
                  <a:pt x="26349" y="4501"/>
                  <a:pt x="26349" y="4810"/>
                </a:cubicBezTo>
                <a:cubicBezTo>
                  <a:pt x="26349" y="5108"/>
                  <a:pt x="26087" y="5370"/>
                  <a:pt x="25777" y="5370"/>
                </a:cubicBezTo>
                <a:cubicBezTo>
                  <a:pt x="25468" y="5370"/>
                  <a:pt x="25206" y="5120"/>
                  <a:pt x="25206" y="4810"/>
                </a:cubicBezTo>
                <a:cubicBezTo>
                  <a:pt x="25218" y="4501"/>
                  <a:pt x="25468" y="4239"/>
                  <a:pt x="25777" y="4239"/>
                </a:cubicBezTo>
                <a:close/>
                <a:moveTo>
                  <a:pt x="29504" y="4239"/>
                </a:moveTo>
                <a:cubicBezTo>
                  <a:pt x="29801" y="4239"/>
                  <a:pt x="30063" y="4501"/>
                  <a:pt x="30063" y="4810"/>
                </a:cubicBezTo>
                <a:cubicBezTo>
                  <a:pt x="30063" y="5108"/>
                  <a:pt x="29813" y="5370"/>
                  <a:pt x="29504" y="5370"/>
                </a:cubicBezTo>
                <a:cubicBezTo>
                  <a:pt x="29182" y="5370"/>
                  <a:pt x="28932" y="5120"/>
                  <a:pt x="28932" y="4810"/>
                </a:cubicBezTo>
                <a:cubicBezTo>
                  <a:pt x="28944" y="4501"/>
                  <a:pt x="29182" y="4239"/>
                  <a:pt x="29504" y="4239"/>
                </a:cubicBezTo>
                <a:close/>
                <a:moveTo>
                  <a:pt x="33230" y="4239"/>
                </a:moveTo>
                <a:cubicBezTo>
                  <a:pt x="33528" y="4239"/>
                  <a:pt x="33802" y="4501"/>
                  <a:pt x="33802" y="4810"/>
                </a:cubicBezTo>
                <a:cubicBezTo>
                  <a:pt x="33802" y="5108"/>
                  <a:pt x="33552" y="5370"/>
                  <a:pt x="33230" y="5370"/>
                </a:cubicBezTo>
                <a:cubicBezTo>
                  <a:pt x="32921" y="5370"/>
                  <a:pt x="32671" y="5120"/>
                  <a:pt x="32671" y="4810"/>
                </a:cubicBezTo>
                <a:cubicBezTo>
                  <a:pt x="32671" y="4501"/>
                  <a:pt x="32921" y="4239"/>
                  <a:pt x="33230" y="4239"/>
                </a:cubicBezTo>
                <a:close/>
                <a:moveTo>
                  <a:pt x="36957" y="4239"/>
                </a:moveTo>
                <a:cubicBezTo>
                  <a:pt x="37255" y="4239"/>
                  <a:pt x="37517" y="4501"/>
                  <a:pt x="37517" y="4810"/>
                </a:cubicBezTo>
                <a:cubicBezTo>
                  <a:pt x="37517" y="5108"/>
                  <a:pt x="37267" y="5370"/>
                  <a:pt x="36957" y="5370"/>
                </a:cubicBezTo>
                <a:cubicBezTo>
                  <a:pt x="36648" y="5370"/>
                  <a:pt x="36386" y="5120"/>
                  <a:pt x="36386" y="4810"/>
                </a:cubicBezTo>
                <a:cubicBezTo>
                  <a:pt x="36409" y="4501"/>
                  <a:pt x="36648" y="4239"/>
                  <a:pt x="36957" y="4239"/>
                </a:cubicBezTo>
                <a:close/>
                <a:moveTo>
                  <a:pt x="40672" y="4239"/>
                </a:moveTo>
                <a:cubicBezTo>
                  <a:pt x="40970" y="4239"/>
                  <a:pt x="41243" y="4501"/>
                  <a:pt x="41243" y="4810"/>
                </a:cubicBezTo>
                <a:cubicBezTo>
                  <a:pt x="41243" y="5108"/>
                  <a:pt x="40993" y="5370"/>
                  <a:pt x="40672" y="5370"/>
                </a:cubicBezTo>
                <a:cubicBezTo>
                  <a:pt x="40374" y="5370"/>
                  <a:pt x="40112" y="5120"/>
                  <a:pt x="40112" y="4810"/>
                </a:cubicBezTo>
                <a:cubicBezTo>
                  <a:pt x="40124" y="4501"/>
                  <a:pt x="40362" y="4239"/>
                  <a:pt x="40672" y="4239"/>
                </a:cubicBezTo>
                <a:close/>
                <a:moveTo>
                  <a:pt x="44410" y="4239"/>
                </a:moveTo>
                <a:cubicBezTo>
                  <a:pt x="44708" y="4239"/>
                  <a:pt x="44982" y="4501"/>
                  <a:pt x="44982" y="4810"/>
                </a:cubicBezTo>
                <a:cubicBezTo>
                  <a:pt x="44982" y="5108"/>
                  <a:pt x="44720" y="5370"/>
                  <a:pt x="44410" y="5370"/>
                </a:cubicBezTo>
                <a:cubicBezTo>
                  <a:pt x="44113" y="5370"/>
                  <a:pt x="43851" y="5120"/>
                  <a:pt x="43851" y="4810"/>
                </a:cubicBezTo>
                <a:cubicBezTo>
                  <a:pt x="43851" y="4501"/>
                  <a:pt x="44101" y="4239"/>
                  <a:pt x="44410" y="4239"/>
                </a:cubicBezTo>
                <a:close/>
                <a:moveTo>
                  <a:pt x="48137" y="4239"/>
                </a:moveTo>
                <a:cubicBezTo>
                  <a:pt x="48435" y="4239"/>
                  <a:pt x="48697" y="4501"/>
                  <a:pt x="48697" y="4810"/>
                </a:cubicBezTo>
                <a:cubicBezTo>
                  <a:pt x="48697" y="5108"/>
                  <a:pt x="48447" y="5370"/>
                  <a:pt x="48137" y="5370"/>
                </a:cubicBezTo>
                <a:cubicBezTo>
                  <a:pt x="47839" y="5370"/>
                  <a:pt x="47566" y="5120"/>
                  <a:pt x="47566" y="4810"/>
                </a:cubicBezTo>
                <a:cubicBezTo>
                  <a:pt x="47578" y="4501"/>
                  <a:pt x="47839" y="4239"/>
                  <a:pt x="48137" y="4239"/>
                </a:cubicBezTo>
                <a:close/>
                <a:moveTo>
                  <a:pt x="51864" y="4239"/>
                </a:moveTo>
                <a:cubicBezTo>
                  <a:pt x="52161" y="4239"/>
                  <a:pt x="52435" y="4501"/>
                  <a:pt x="52435" y="4810"/>
                </a:cubicBezTo>
                <a:cubicBezTo>
                  <a:pt x="52435" y="5108"/>
                  <a:pt x="52185" y="5370"/>
                  <a:pt x="51864" y="5370"/>
                </a:cubicBezTo>
                <a:cubicBezTo>
                  <a:pt x="51566" y="5370"/>
                  <a:pt x="51304" y="5120"/>
                  <a:pt x="51304" y="4810"/>
                </a:cubicBezTo>
                <a:cubicBezTo>
                  <a:pt x="51304" y="4501"/>
                  <a:pt x="51554" y="4239"/>
                  <a:pt x="51864" y="4239"/>
                </a:cubicBezTo>
                <a:close/>
                <a:moveTo>
                  <a:pt x="55602" y="4239"/>
                </a:moveTo>
                <a:cubicBezTo>
                  <a:pt x="55900" y="4239"/>
                  <a:pt x="56174" y="4501"/>
                  <a:pt x="56174" y="4810"/>
                </a:cubicBezTo>
                <a:cubicBezTo>
                  <a:pt x="56174" y="5108"/>
                  <a:pt x="55912" y="5370"/>
                  <a:pt x="55602" y="5370"/>
                </a:cubicBezTo>
                <a:cubicBezTo>
                  <a:pt x="55293" y="5370"/>
                  <a:pt x="55043" y="5120"/>
                  <a:pt x="55043" y="4810"/>
                </a:cubicBezTo>
                <a:cubicBezTo>
                  <a:pt x="55043" y="4501"/>
                  <a:pt x="55293" y="4239"/>
                  <a:pt x="55602" y="4239"/>
                </a:cubicBezTo>
                <a:close/>
                <a:moveTo>
                  <a:pt x="59329" y="4239"/>
                </a:moveTo>
                <a:cubicBezTo>
                  <a:pt x="59627" y="4239"/>
                  <a:pt x="59889" y="4501"/>
                  <a:pt x="59889" y="4810"/>
                </a:cubicBezTo>
                <a:cubicBezTo>
                  <a:pt x="59889" y="5108"/>
                  <a:pt x="59639" y="5370"/>
                  <a:pt x="59329" y="5370"/>
                </a:cubicBezTo>
                <a:cubicBezTo>
                  <a:pt x="59008" y="5370"/>
                  <a:pt x="58757" y="5120"/>
                  <a:pt x="58757" y="4810"/>
                </a:cubicBezTo>
                <a:cubicBezTo>
                  <a:pt x="58757" y="4501"/>
                  <a:pt x="59008" y="4239"/>
                  <a:pt x="59329" y="4239"/>
                </a:cubicBezTo>
                <a:close/>
                <a:moveTo>
                  <a:pt x="63056" y="4239"/>
                </a:moveTo>
                <a:cubicBezTo>
                  <a:pt x="63353" y="4239"/>
                  <a:pt x="63627" y="4501"/>
                  <a:pt x="63627" y="4810"/>
                </a:cubicBezTo>
                <a:cubicBezTo>
                  <a:pt x="63627" y="5108"/>
                  <a:pt x="63377" y="5370"/>
                  <a:pt x="63056" y="5370"/>
                </a:cubicBezTo>
                <a:cubicBezTo>
                  <a:pt x="62746" y="5370"/>
                  <a:pt x="62496" y="5120"/>
                  <a:pt x="62496" y="4810"/>
                </a:cubicBezTo>
                <a:cubicBezTo>
                  <a:pt x="62496" y="4501"/>
                  <a:pt x="62746" y="4239"/>
                  <a:pt x="63056" y="4239"/>
                </a:cubicBezTo>
                <a:close/>
                <a:moveTo>
                  <a:pt x="66782" y="4239"/>
                </a:moveTo>
                <a:cubicBezTo>
                  <a:pt x="67080" y="4239"/>
                  <a:pt x="67342" y="4501"/>
                  <a:pt x="67342" y="4810"/>
                </a:cubicBezTo>
                <a:cubicBezTo>
                  <a:pt x="67342" y="5108"/>
                  <a:pt x="67092" y="5370"/>
                  <a:pt x="66782" y="5370"/>
                </a:cubicBezTo>
                <a:cubicBezTo>
                  <a:pt x="66473" y="5370"/>
                  <a:pt x="66211" y="5120"/>
                  <a:pt x="66211" y="4810"/>
                </a:cubicBezTo>
                <a:cubicBezTo>
                  <a:pt x="66235" y="4501"/>
                  <a:pt x="66473" y="4239"/>
                  <a:pt x="66782" y="4239"/>
                </a:cubicBezTo>
                <a:close/>
                <a:moveTo>
                  <a:pt x="70509" y="4239"/>
                </a:moveTo>
                <a:cubicBezTo>
                  <a:pt x="70807" y="4239"/>
                  <a:pt x="71080" y="4501"/>
                  <a:pt x="71080" y="4810"/>
                </a:cubicBezTo>
                <a:cubicBezTo>
                  <a:pt x="71080" y="5108"/>
                  <a:pt x="70830" y="5370"/>
                  <a:pt x="70509" y="5370"/>
                </a:cubicBezTo>
                <a:cubicBezTo>
                  <a:pt x="70199" y="5370"/>
                  <a:pt x="69949" y="5120"/>
                  <a:pt x="69949" y="4810"/>
                </a:cubicBezTo>
                <a:cubicBezTo>
                  <a:pt x="69949" y="4501"/>
                  <a:pt x="70199" y="4239"/>
                  <a:pt x="70509" y="4239"/>
                </a:cubicBezTo>
                <a:close/>
                <a:moveTo>
                  <a:pt x="74236" y="4239"/>
                </a:moveTo>
                <a:cubicBezTo>
                  <a:pt x="74533" y="4239"/>
                  <a:pt x="74795" y="4501"/>
                  <a:pt x="74795" y="4810"/>
                </a:cubicBezTo>
                <a:cubicBezTo>
                  <a:pt x="74795" y="5108"/>
                  <a:pt x="74545" y="5370"/>
                  <a:pt x="74236" y="5370"/>
                </a:cubicBezTo>
                <a:cubicBezTo>
                  <a:pt x="73938" y="5370"/>
                  <a:pt x="73676" y="5120"/>
                  <a:pt x="73676" y="4810"/>
                </a:cubicBezTo>
                <a:cubicBezTo>
                  <a:pt x="73676" y="4501"/>
                  <a:pt x="73926" y="4239"/>
                  <a:pt x="74236" y="4239"/>
                </a:cubicBezTo>
                <a:close/>
                <a:moveTo>
                  <a:pt x="77855" y="4239"/>
                </a:moveTo>
                <a:cubicBezTo>
                  <a:pt x="78153" y="4239"/>
                  <a:pt x="78415" y="4501"/>
                  <a:pt x="78415" y="4810"/>
                </a:cubicBezTo>
                <a:cubicBezTo>
                  <a:pt x="78415" y="5108"/>
                  <a:pt x="78165" y="5370"/>
                  <a:pt x="77855" y="5370"/>
                </a:cubicBezTo>
                <a:cubicBezTo>
                  <a:pt x="77546" y="5370"/>
                  <a:pt x="77284" y="5120"/>
                  <a:pt x="77284" y="4810"/>
                </a:cubicBezTo>
                <a:cubicBezTo>
                  <a:pt x="77284" y="4501"/>
                  <a:pt x="77546" y="4239"/>
                  <a:pt x="77855" y="4239"/>
                </a:cubicBezTo>
                <a:close/>
                <a:moveTo>
                  <a:pt x="81570" y="4239"/>
                </a:moveTo>
                <a:cubicBezTo>
                  <a:pt x="81868" y="4239"/>
                  <a:pt x="82141" y="4501"/>
                  <a:pt x="82141" y="4810"/>
                </a:cubicBezTo>
                <a:cubicBezTo>
                  <a:pt x="82141" y="5108"/>
                  <a:pt x="81879" y="5370"/>
                  <a:pt x="81570" y="5370"/>
                </a:cubicBezTo>
                <a:cubicBezTo>
                  <a:pt x="81260" y="5370"/>
                  <a:pt x="81010" y="5120"/>
                  <a:pt x="81010" y="4810"/>
                </a:cubicBezTo>
                <a:cubicBezTo>
                  <a:pt x="81022" y="4501"/>
                  <a:pt x="81260" y="4239"/>
                  <a:pt x="81570" y="4239"/>
                </a:cubicBezTo>
                <a:close/>
                <a:moveTo>
                  <a:pt x="85308" y="4239"/>
                </a:moveTo>
                <a:cubicBezTo>
                  <a:pt x="85606" y="4239"/>
                  <a:pt x="85880" y="4501"/>
                  <a:pt x="85880" y="4810"/>
                </a:cubicBezTo>
                <a:cubicBezTo>
                  <a:pt x="85880" y="5108"/>
                  <a:pt x="85618" y="5370"/>
                  <a:pt x="85308" y="5370"/>
                </a:cubicBezTo>
                <a:cubicBezTo>
                  <a:pt x="84999" y="5370"/>
                  <a:pt x="84749" y="5120"/>
                  <a:pt x="84749" y="4810"/>
                </a:cubicBezTo>
                <a:cubicBezTo>
                  <a:pt x="84749" y="4501"/>
                  <a:pt x="84999" y="4239"/>
                  <a:pt x="85308" y="4239"/>
                </a:cubicBezTo>
                <a:close/>
                <a:moveTo>
                  <a:pt x="89035" y="4239"/>
                </a:moveTo>
                <a:cubicBezTo>
                  <a:pt x="89333" y="4239"/>
                  <a:pt x="89595" y="4501"/>
                  <a:pt x="89595" y="4810"/>
                </a:cubicBezTo>
                <a:cubicBezTo>
                  <a:pt x="89595" y="5108"/>
                  <a:pt x="89345" y="5370"/>
                  <a:pt x="89035" y="5370"/>
                </a:cubicBezTo>
                <a:cubicBezTo>
                  <a:pt x="88714" y="5370"/>
                  <a:pt x="88464" y="5120"/>
                  <a:pt x="88464" y="4810"/>
                </a:cubicBezTo>
                <a:cubicBezTo>
                  <a:pt x="88475" y="4501"/>
                  <a:pt x="88714" y="4239"/>
                  <a:pt x="89035" y="4239"/>
                </a:cubicBezTo>
                <a:close/>
                <a:moveTo>
                  <a:pt x="92762" y="4239"/>
                </a:moveTo>
                <a:cubicBezTo>
                  <a:pt x="93059" y="4239"/>
                  <a:pt x="93333" y="4501"/>
                  <a:pt x="93333" y="4810"/>
                </a:cubicBezTo>
                <a:cubicBezTo>
                  <a:pt x="93333" y="5108"/>
                  <a:pt x="93071" y="5370"/>
                  <a:pt x="92762" y="5370"/>
                </a:cubicBezTo>
                <a:cubicBezTo>
                  <a:pt x="92452" y="5370"/>
                  <a:pt x="92202" y="5120"/>
                  <a:pt x="92202" y="4810"/>
                </a:cubicBezTo>
                <a:cubicBezTo>
                  <a:pt x="92202" y="4501"/>
                  <a:pt x="92452" y="4239"/>
                  <a:pt x="92762" y="4239"/>
                </a:cubicBezTo>
                <a:close/>
                <a:moveTo>
                  <a:pt x="96488" y="4239"/>
                </a:moveTo>
                <a:cubicBezTo>
                  <a:pt x="96786" y="4239"/>
                  <a:pt x="97048" y="4501"/>
                  <a:pt x="97048" y="4810"/>
                </a:cubicBezTo>
                <a:cubicBezTo>
                  <a:pt x="97048" y="5108"/>
                  <a:pt x="96798" y="5370"/>
                  <a:pt x="96488" y="5370"/>
                </a:cubicBezTo>
                <a:cubicBezTo>
                  <a:pt x="96191" y="5370"/>
                  <a:pt x="95917" y="5120"/>
                  <a:pt x="95917" y="4810"/>
                </a:cubicBezTo>
                <a:cubicBezTo>
                  <a:pt x="95917" y="4501"/>
                  <a:pt x="96179" y="4239"/>
                  <a:pt x="96488" y="4239"/>
                </a:cubicBezTo>
                <a:close/>
                <a:moveTo>
                  <a:pt x="100203" y="4239"/>
                </a:moveTo>
                <a:cubicBezTo>
                  <a:pt x="100501" y="4239"/>
                  <a:pt x="100775" y="4501"/>
                  <a:pt x="100775" y="4810"/>
                </a:cubicBezTo>
                <a:cubicBezTo>
                  <a:pt x="100775" y="5108"/>
                  <a:pt x="100513" y="5370"/>
                  <a:pt x="100203" y="5370"/>
                </a:cubicBezTo>
                <a:cubicBezTo>
                  <a:pt x="99905" y="5370"/>
                  <a:pt x="99644" y="5120"/>
                  <a:pt x="99644" y="4810"/>
                </a:cubicBezTo>
                <a:cubicBezTo>
                  <a:pt x="99655" y="4501"/>
                  <a:pt x="99894" y="4239"/>
                  <a:pt x="100203" y="4239"/>
                </a:cubicBezTo>
                <a:close/>
                <a:moveTo>
                  <a:pt x="103942" y="4239"/>
                </a:moveTo>
                <a:cubicBezTo>
                  <a:pt x="104239" y="4239"/>
                  <a:pt x="104513" y="4501"/>
                  <a:pt x="104513" y="4810"/>
                </a:cubicBezTo>
                <a:cubicBezTo>
                  <a:pt x="104513" y="5108"/>
                  <a:pt x="104251" y="5370"/>
                  <a:pt x="103942" y="5370"/>
                </a:cubicBezTo>
                <a:cubicBezTo>
                  <a:pt x="103644" y="5370"/>
                  <a:pt x="103382" y="5120"/>
                  <a:pt x="103382" y="4810"/>
                </a:cubicBezTo>
                <a:cubicBezTo>
                  <a:pt x="103382" y="4501"/>
                  <a:pt x="103632" y="4239"/>
                  <a:pt x="103942" y="4239"/>
                </a:cubicBezTo>
                <a:close/>
                <a:moveTo>
                  <a:pt x="107668" y="4239"/>
                </a:moveTo>
                <a:cubicBezTo>
                  <a:pt x="107966" y="4239"/>
                  <a:pt x="108228" y="4501"/>
                  <a:pt x="108228" y="4810"/>
                </a:cubicBezTo>
                <a:cubicBezTo>
                  <a:pt x="108228" y="5108"/>
                  <a:pt x="107978" y="5370"/>
                  <a:pt x="107668" y="5370"/>
                </a:cubicBezTo>
                <a:cubicBezTo>
                  <a:pt x="107371" y="5370"/>
                  <a:pt x="107097" y="5120"/>
                  <a:pt x="107097" y="4810"/>
                </a:cubicBezTo>
                <a:cubicBezTo>
                  <a:pt x="107109" y="4501"/>
                  <a:pt x="107347" y="4239"/>
                  <a:pt x="107668" y="4239"/>
                </a:cubicBezTo>
                <a:close/>
                <a:moveTo>
                  <a:pt x="111395" y="4239"/>
                </a:moveTo>
                <a:cubicBezTo>
                  <a:pt x="111693" y="4239"/>
                  <a:pt x="111967" y="4501"/>
                  <a:pt x="111967" y="4810"/>
                </a:cubicBezTo>
                <a:cubicBezTo>
                  <a:pt x="111967" y="5108"/>
                  <a:pt x="111705" y="5370"/>
                  <a:pt x="111395" y="5370"/>
                </a:cubicBezTo>
                <a:cubicBezTo>
                  <a:pt x="111085" y="5370"/>
                  <a:pt x="110835" y="5120"/>
                  <a:pt x="110835" y="4810"/>
                </a:cubicBezTo>
                <a:cubicBezTo>
                  <a:pt x="110835" y="4501"/>
                  <a:pt x="111085" y="4239"/>
                  <a:pt x="111395" y="4239"/>
                </a:cubicBezTo>
                <a:close/>
                <a:moveTo>
                  <a:pt x="115122" y="4239"/>
                </a:moveTo>
                <a:cubicBezTo>
                  <a:pt x="115419" y="4239"/>
                  <a:pt x="115681" y="4501"/>
                  <a:pt x="115681" y="4810"/>
                </a:cubicBezTo>
                <a:cubicBezTo>
                  <a:pt x="115681" y="5108"/>
                  <a:pt x="115431" y="5370"/>
                  <a:pt x="115122" y="5370"/>
                </a:cubicBezTo>
                <a:cubicBezTo>
                  <a:pt x="114812" y="5370"/>
                  <a:pt x="114550" y="5120"/>
                  <a:pt x="114550" y="4810"/>
                </a:cubicBezTo>
                <a:cubicBezTo>
                  <a:pt x="114574" y="4501"/>
                  <a:pt x="114812" y="4239"/>
                  <a:pt x="115122" y="4239"/>
                </a:cubicBezTo>
                <a:close/>
                <a:moveTo>
                  <a:pt x="118860" y="4239"/>
                </a:moveTo>
                <a:cubicBezTo>
                  <a:pt x="119158" y="4239"/>
                  <a:pt x="119420" y="4501"/>
                  <a:pt x="119420" y="4810"/>
                </a:cubicBezTo>
                <a:cubicBezTo>
                  <a:pt x="119420" y="5108"/>
                  <a:pt x="119170" y="5370"/>
                  <a:pt x="118860" y="5370"/>
                </a:cubicBezTo>
                <a:cubicBezTo>
                  <a:pt x="118539" y="5370"/>
                  <a:pt x="118289" y="5120"/>
                  <a:pt x="118289" y="4810"/>
                </a:cubicBezTo>
                <a:cubicBezTo>
                  <a:pt x="118289" y="4501"/>
                  <a:pt x="118539" y="4239"/>
                  <a:pt x="118860" y="4239"/>
                </a:cubicBezTo>
                <a:close/>
                <a:moveTo>
                  <a:pt x="122575" y="4239"/>
                </a:moveTo>
                <a:cubicBezTo>
                  <a:pt x="122873" y="4239"/>
                  <a:pt x="123146" y="4501"/>
                  <a:pt x="123146" y="4810"/>
                </a:cubicBezTo>
                <a:cubicBezTo>
                  <a:pt x="123146" y="5108"/>
                  <a:pt x="122885" y="5370"/>
                  <a:pt x="122575" y="5370"/>
                </a:cubicBezTo>
                <a:cubicBezTo>
                  <a:pt x="122265" y="5370"/>
                  <a:pt x="122015" y="5120"/>
                  <a:pt x="122015" y="4810"/>
                </a:cubicBezTo>
                <a:cubicBezTo>
                  <a:pt x="122027" y="4501"/>
                  <a:pt x="122277" y="4239"/>
                  <a:pt x="122575" y="4239"/>
                </a:cubicBezTo>
                <a:close/>
                <a:moveTo>
                  <a:pt x="126314" y="4239"/>
                </a:moveTo>
                <a:cubicBezTo>
                  <a:pt x="126611" y="4239"/>
                  <a:pt x="126873" y="4501"/>
                  <a:pt x="126873" y="4810"/>
                </a:cubicBezTo>
                <a:cubicBezTo>
                  <a:pt x="126873" y="5108"/>
                  <a:pt x="126623" y="5370"/>
                  <a:pt x="126314" y="5370"/>
                </a:cubicBezTo>
                <a:cubicBezTo>
                  <a:pt x="126004" y="5370"/>
                  <a:pt x="125742" y="5120"/>
                  <a:pt x="125742" y="4810"/>
                </a:cubicBezTo>
                <a:cubicBezTo>
                  <a:pt x="125742" y="4501"/>
                  <a:pt x="126004" y="4239"/>
                  <a:pt x="126314" y="4239"/>
                </a:cubicBezTo>
                <a:close/>
                <a:moveTo>
                  <a:pt x="130028" y="4239"/>
                </a:moveTo>
                <a:cubicBezTo>
                  <a:pt x="130326" y="4239"/>
                  <a:pt x="130600" y="4501"/>
                  <a:pt x="130600" y="4810"/>
                </a:cubicBezTo>
                <a:cubicBezTo>
                  <a:pt x="130600" y="5108"/>
                  <a:pt x="130350" y="5370"/>
                  <a:pt x="130028" y="5370"/>
                </a:cubicBezTo>
                <a:cubicBezTo>
                  <a:pt x="129731" y="5370"/>
                  <a:pt x="129469" y="5120"/>
                  <a:pt x="129469" y="4810"/>
                </a:cubicBezTo>
                <a:cubicBezTo>
                  <a:pt x="129469" y="4501"/>
                  <a:pt x="129719" y="4239"/>
                  <a:pt x="130028" y="4239"/>
                </a:cubicBezTo>
                <a:close/>
                <a:moveTo>
                  <a:pt x="1548" y="6120"/>
                </a:moveTo>
                <a:cubicBezTo>
                  <a:pt x="1846" y="6120"/>
                  <a:pt x="2119" y="6370"/>
                  <a:pt x="2119" y="6679"/>
                </a:cubicBezTo>
                <a:cubicBezTo>
                  <a:pt x="2119" y="6989"/>
                  <a:pt x="1858" y="7251"/>
                  <a:pt x="1548" y="7251"/>
                </a:cubicBezTo>
                <a:cubicBezTo>
                  <a:pt x="1238" y="7251"/>
                  <a:pt x="988" y="6989"/>
                  <a:pt x="988" y="6679"/>
                </a:cubicBezTo>
                <a:cubicBezTo>
                  <a:pt x="988" y="6370"/>
                  <a:pt x="1238" y="6120"/>
                  <a:pt x="1548" y="6120"/>
                </a:cubicBezTo>
                <a:close/>
                <a:moveTo>
                  <a:pt x="5287" y="6120"/>
                </a:moveTo>
                <a:cubicBezTo>
                  <a:pt x="5596" y="6120"/>
                  <a:pt x="5846" y="6370"/>
                  <a:pt x="5846" y="6679"/>
                </a:cubicBezTo>
                <a:cubicBezTo>
                  <a:pt x="5846" y="6989"/>
                  <a:pt x="5596" y="7251"/>
                  <a:pt x="5287" y="7251"/>
                </a:cubicBezTo>
                <a:cubicBezTo>
                  <a:pt x="4977" y="7251"/>
                  <a:pt x="4715" y="6989"/>
                  <a:pt x="4715" y="6679"/>
                </a:cubicBezTo>
                <a:cubicBezTo>
                  <a:pt x="4715" y="6370"/>
                  <a:pt x="4977" y="6120"/>
                  <a:pt x="5287" y="6120"/>
                </a:cubicBezTo>
                <a:close/>
                <a:moveTo>
                  <a:pt x="9001" y="6120"/>
                </a:moveTo>
                <a:cubicBezTo>
                  <a:pt x="9299" y="6120"/>
                  <a:pt x="9573" y="6370"/>
                  <a:pt x="9573" y="6679"/>
                </a:cubicBezTo>
                <a:cubicBezTo>
                  <a:pt x="9573" y="6989"/>
                  <a:pt x="9323" y="7251"/>
                  <a:pt x="9001" y="7251"/>
                </a:cubicBezTo>
                <a:cubicBezTo>
                  <a:pt x="8704" y="7251"/>
                  <a:pt x="8442" y="6989"/>
                  <a:pt x="8442" y="6679"/>
                </a:cubicBezTo>
                <a:cubicBezTo>
                  <a:pt x="8442" y="6370"/>
                  <a:pt x="8692" y="6120"/>
                  <a:pt x="9001" y="6120"/>
                </a:cubicBezTo>
                <a:close/>
                <a:moveTo>
                  <a:pt x="12728" y="6120"/>
                </a:moveTo>
                <a:cubicBezTo>
                  <a:pt x="13037" y="6120"/>
                  <a:pt x="13288" y="6370"/>
                  <a:pt x="13288" y="6679"/>
                </a:cubicBezTo>
                <a:cubicBezTo>
                  <a:pt x="13288" y="6989"/>
                  <a:pt x="13037" y="7251"/>
                  <a:pt x="12728" y="7251"/>
                </a:cubicBezTo>
                <a:cubicBezTo>
                  <a:pt x="12418" y="7251"/>
                  <a:pt x="12156" y="6989"/>
                  <a:pt x="12156" y="6679"/>
                </a:cubicBezTo>
                <a:cubicBezTo>
                  <a:pt x="12156" y="6370"/>
                  <a:pt x="12418" y="6120"/>
                  <a:pt x="12728" y="6120"/>
                </a:cubicBezTo>
                <a:close/>
                <a:moveTo>
                  <a:pt x="16466" y="6120"/>
                </a:moveTo>
                <a:cubicBezTo>
                  <a:pt x="16764" y="6120"/>
                  <a:pt x="17026" y="6370"/>
                  <a:pt x="17026" y="6679"/>
                </a:cubicBezTo>
                <a:cubicBezTo>
                  <a:pt x="17026" y="6989"/>
                  <a:pt x="16776" y="7251"/>
                  <a:pt x="16466" y="7251"/>
                </a:cubicBezTo>
                <a:cubicBezTo>
                  <a:pt x="16169" y="7251"/>
                  <a:pt x="15895" y="6989"/>
                  <a:pt x="15895" y="6679"/>
                </a:cubicBezTo>
                <a:cubicBezTo>
                  <a:pt x="15895" y="6370"/>
                  <a:pt x="16145" y="6120"/>
                  <a:pt x="16466" y="6120"/>
                </a:cubicBezTo>
                <a:close/>
                <a:moveTo>
                  <a:pt x="20181" y="6120"/>
                </a:moveTo>
                <a:cubicBezTo>
                  <a:pt x="20491" y="6120"/>
                  <a:pt x="20753" y="6370"/>
                  <a:pt x="20753" y="6679"/>
                </a:cubicBezTo>
                <a:cubicBezTo>
                  <a:pt x="20753" y="6989"/>
                  <a:pt x="20491" y="7251"/>
                  <a:pt x="20181" y="7251"/>
                </a:cubicBezTo>
                <a:cubicBezTo>
                  <a:pt x="19872" y="7251"/>
                  <a:pt x="19622" y="6989"/>
                  <a:pt x="19622" y="6679"/>
                </a:cubicBezTo>
                <a:cubicBezTo>
                  <a:pt x="19622" y="6370"/>
                  <a:pt x="19872" y="6120"/>
                  <a:pt x="20181" y="6120"/>
                </a:cubicBezTo>
                <a:close/>
                <a:moveTo>
                  <a:pt x="23920" y="6120"/>
                </a:moveTo>
                <a:cubicBezTo>
                  <a:pt x="24217" y="6120"/>
                  <a:pt x="24479" y="6370"/>
                  <a:pt x="24479" y="6679"/>
                </a:cubicBezTo>
                <a:cubicBezTo>
                  <a:pt x="24479" y="6989"/>
                  <a:pt x="24229" y="7251"/>
                  <a:pt x="23920" y="7251"/>
                </a:cubicBezTo>
                <a:cubicBezTo>
                  <a:pt x="23610" y="7251"/>
                  <a:pt x="23348" y="6989"/>
                  <a:pt x="23348" y="6679"/>
                </a:cubicBezTo>
                <a:cubicBezTo>
                  <a:pt x="23348" y="6370"/>
                  <a:pt x="23610" y="6120"/>
                  <a:pt x="23920" y="6120"/>
                </a:cubicBezTo>
                <a:close/>
                <a:moveTo>
                  <a:pt x="27635" y="6120"/>
                </a:moveTo>
                <a:cubicBezTo>
                  <a:pt x="27956" y="6120"/>
                  <a:pt x="28206" y="6370"/>
                  <a:pt x="28206" y="6679"/>
                </a:cubicBezTo>
                <a:cubicBezTo>
                  <a:pt x="28206" y="6989"/>
                  <a:pt x="27956" y="7251"/>
                  <a:pt x="27635" y="7251"/>
                </a:cubicBezTo>
                <a:cubicBezTo>
                  <a:pt x="27325" y="7251"/>
                  <a:pt x="27075" y="6989"/>
                  <a:pt x="27075" y="6679"/>
                </a:cubicBezTo>
                <a:cubicBezTo>
                  <a:pt x="27075" y="6370"/>
                  <a:pt x="27325" y="6120"/>
                  <a:pt x="27635" y="6120"/>
                </a:cubicBezTo>
                <a:close/>
                <a:moveTo>
                  <a:pt x="31373" y="6120"/>
                </a:moveTo>
                <a:cubicBezTo>
                  <a:pt x="31671" y="6120"/>
                  <a:pt x="31945" y="6370"/>
                  <a:pt x="31945" y="6679"/>
                </a:cubicBezTo>
                <a:cubicBezTo>
                  <a:pt x="31945" y="6989"/>
                  <a:pt x="31683" y="7251"/>
                  <a:pt x="31373" y="7251"/>
                </a:cubicBezTo>
                <a:cubicBezTo>
                  <a:pt x="31064" y="7251"/>
                  <a:pt x="30814" y="6989"/>
                  <a:pt x="30814" y="6679"/>
                </a:cubicBezTo>
                <a:cubicBezTo>
                  <a:pt x="30814" y="6370"/>
                  <a:pt x="31064" y="6120"/>
                  <a:pt x="31373" y="6120"/>
                </a:cubicBezTo>
                <a:close/>
                <a:moveTo>
                  <a:pt x="35100" y="6120"/>
                </a:moveTo>
                <a:cubicBezTo>
                  <a:pt x="35409" y="6120"/>
                  <a:pt x="35659" y="6370"/>
                  <a:pt x="35659" y="6679"/>
                </a:cubicBezTo>
                <a:cubicBezTo>
                  <a:pt x="35659" y="6989"/>
                  <a:pt x="35409" y="7251"/>
                  <a:pt x="35100" y="7251"/>
                </a:cubicBezTo>
                <a:cubicBezTo>
                  <a:pt x="34778" y="7251"/>
                  <a:pt x="34528" y="6989"/>
                  <a:pt x="34528" y="6679"/>
                </a:cubicBezTo>
                <a:cubicBezTo>
                  <a:pt x="34528" y="6370"/>
                  <a:pt x="34778" y="6120"/>
                  <a:pt x="35100" y="6120"/>
                </a:cubicBezTo>
                <a:close/>
                <a:moveTo>
                  <a:pt x="38815" y="6120"/>
                </a:moveTo>
                <a:cubicBezTo>
                  <a:pt x="39112" y="6120"/>
                  <a:pt x="39386" y="6370"/>
                  <a:pt x="39386" y="6679"/>
                </a:cubicBezTo>
                <a:cubicBezTo>
                  <a:pt x="39386" y="6989"/>
                  <a:pt x="39124" y="7251"/>
                  <a:pt x="38815" y="7251"/>
                </a:cubicBezTo>
                <a:cubicBezTo>
                  <a:pt x="38517" y="7251"/>
                  <a:pt x="38255" y="6989"/>
                  <a:pt x="38255" y="6679"/>
                </a:cubicBezTo>
                <a:cubicBezTo>
                  <a:pt x="38255" y="6370"/>
                  <a:pt x="38505" y="6120"/>
                  <a:pt x="38815" y="6120"/>
                </a:cubicBezTo>
                <a:close/>
                <a:moveTo>
                  <a:pt x="42553" y="6120"/>
                </a:moveTo>
                <a:cubicBezTo>
                  <a:pt x="42863" y="6120"/>
                  <a:pt x="43113" y="6370"/>
                  <a:pt x="43113" y="6679"/>
                </a:cubicBezTo>
                <a:cubicBezTo>
                  <a:pt x="43113" y="6989"/>
                  <a:pt x="42863" y="7251"/>
                  <a:pt x="42553" y="7251"/>
                </a:cubicBezTo>
                <a:cubicBezTo>
                  <a:pt x="42232" y="7251"/>
                  <a:pt x="41982" y="6989"/>
                  <a:pt x="41982" y="6679"/>
                </a:cubicBezTo>
                <a:cubicBezTo>
                  <a:pt x="41982" y="6370"/>
                  <a:pt x="42244" y="6120"/>
                  <a:pt x="42553" y="6120"/>
                </a:cubicBezTo>
                <a:close/>
                <a:moveTo>
                  <a:pt x="46268" y="6120"/>
                </a:moveTo>
                <a:cubicBezTo>
                  <a:pt x="46565" y="6120"/>
                  <a:pt x="46839" y="6370"/>
                  <a:pt x="46839" y="6679"/>
                </a:cubicBezTo>
                <a:cubicBezTo>
                  <a:pt x="46839" y="6989"/>
                  <a:pt x="46589" y="7251"/>
                  <a:pt x="46268" y="7251"/>
                </a:cubicBezTo>
                <a:cubicBezTo>
                  <a:pt x="45970" y="7251"/>
                  <a:pt x="45708" y="6989"/>
                  <a:pt x="45708" y="6679"/>
                </a:cubicBezTo>
                <a:cubicBezTo>
                  <a:pt x="45708" y="6370"/>
                  <a:pt x="45958" y="6120"/>
                  <a:pt x="46268" y="6120"/>
                </a:cubicBezTo>
                <a:close/>
                <a:moveTo>
                  <a:pt x="50006" y="6120"/>
                </a:moveTo>
                <a:cubicBezTo>
                  <a:pt x="50316" y="6120"/>
                  <a:pt x="50578" y="6370"/>
                  <a:pt x="50578" y="6679"/>
                </a:cubicBezTo>
                <a:cubicBezTo>
                  <a:pt x="50578" y="6989"/>
                  <a:pt x="50316" y="7251"/>
                  <a:pt x="50006" y="7251"/>
                </a:cubicBezTo>
                <a:cubicBezTo>
                  <a:pt x="49697" y="7251"/>
                  <a:pt x="49447" y="6989"/>
                  <a:pt x="49447" y="6679"/>
                </a:cubicBezTo>
                <a:cubicBezTo>
                  <a:pt x="49447" y="6370"/>
                  <a:pt x="49697" y="6120"/>
                  <a:pt x="50006" y="6120"/>
                </a:cubicBezTo>
                <a:close/>
                <a:moveTo>
                  <a:pt x="53733" y="6120"/>
                </a:moveTo>
                <a:cubicBezTo>
                  <a:pt x="54031" y="6120"/>
                  <a:pt x="54293" y="6370"/>
                  <a:pt x="54293" y="6679"/>
                </a:cubicBezTo>
                <a:cubicBezTo>
                  <a:pt x="54293" y="6989"/>
                  <a:pt x="54043" y="7251"/>
                  <a:pt x="53733" y="7251"/>
                </a:cubicBezTo>
                <a:cubicBezTo>
                  <a:pt x="53412" y="7251"/>
                  <a:pt x="53162" y="6989"/>
                  <a:pt x="53162" y="6679"/>
                </a:cubicBezTo>
                <a:cubicBezTo>
                  <a:pt x="53162" y="6370"/>
                  <a:pt x="53412" y="6120"/>
                  <a:pt x="53733" y="6120"/>
                </a:cubicBezTo>
                <a:close/>
                <a:moveTo>
                  <a:pt x="57460" y="6120"/>
                </a:moveTo>
                <a:cubicBezTo>
                  <a:pt x="57781" y="6120"/>
                  <a:pt x="58031" y="6370"/>
                  <a:pt x="58031" y="6679"/>
                </a:cubicBezTo>
                <a:cubicBezTo>
                  <a:pt x="58031" y="6989"/>
                  <a:pt x="57781" y="7251"/>
                  <a:pt x="57460" y="7251"/>
                </a:cubicBezTo>
                <a:cubicBezTo>
                  <a:pt x="57150" y="7251"/>
                  <a:pt x="56900" y="6989"/>
                  <a:pt x="56900" y="6679"/>
                </a:cubicBezTo>
                <a:cubicBezTo>
                  <a:pt x="56900" y="6370"/>
                  <a:pt x="57150" y="6120"/>
                  <a:pt x="57460" y="6120"/>
                </a:cubicBezTo>
                <a:close/>
                <a:moveTo>
                  <a:pt x="61186" y="6120"/>
                </a:moveTo>
                <a:cubicBezTo>
                  <a:pt x="61484" y="6120"/>
                  <a:pt x="61746" y="6370"/>
                  <a:pt x="61746" y="6679"/>
                </a:cubicBezTo>
                <a:cubicBezTo>
                  <a:pt x="61746" y="6989"/>
                  <a:pt x="61496" y="7251"/>
                  <a:pt x="61186" y="7251"/>
                </a:cubicBezTo>
                <a:cubicBezTo>
                  <a:pt x="60877" y="7251"/>
                  <a:pt x="60615" y="6989"/>
                  <a:pt x="60615" y="6679"/>
                </a:cubicBezTo>
                <a:cubicBezTo>
                  <a:pt x="60615" y="6370"/>
                  <a:pt x="60877" y="6120"/>
                  <a:pt x="61186" y="6120"/>
                </a:cubicBezTo>
                <a:close/>
                <a:moveTo>
                  <a:pt x="64925" y="6120"/>
                </a:moveTo>
                <a:cubicBezTo>
                  <a:pt x="65234" y="6120"/>
                  <a:pt x="65485" y="6370"/>
                  <a:pt x="65485" y="6679"/>
                </a:cubicBezTo>
                <a:cubicBezTo>
                  <a:pt x="65485" y="6989"/>
                  <a:pt x="65234" y="7251"/>
                  <a:pt x="64925" y="7251"/>
                </a:cubicBezTo>
                <a:cubicBezTo>
                  <a:pt x="64603" y="7251"/>
                  <a:pt x="64353" y="6989"/>
                  <a:pt x="64353" y="6679"/>
                </a:cubicBezTo>
                <a:cubicBezTo>
                  <a:pt x="64353" y="6370"/>
                  <a:pt x="64603" y="6120"/>
                  <a:pt x="64925" y="6120"/>
                </a:cubicBezTo>
                <a:close/>
                <a:moveTo>
                  <a:pt x="68640" y="6120"/>
                </a:moveTo>
                <a:cubicBezTo>
                  <a:pt x="68937" y="6120"/>
                  <a:pt x="69211" y="6370"/>
                  <a:pt x="69211" y="6679"/>
                </a:cubicBezTo>
                <a:cubicBezTo>
                  <a:pt x="69211" y="6989"/>
                  <a:pt x="68949" y="7251"/>
                  <a:pt x="68640" y="7251"/>
                </a:cubicBezTo>
                <a:cubicBezTo>
                  <a:pt x="68330" y="7251"/>
                  <a:pt x="68080" y="6989"/>
                  <a:pt x="68080" y="6679"/>
                </a:cubicBezTo>
                <a:cubicBezTo>
                  <a:pt x="68080" y="6370"/>
                  <a:pt x="68330" y="6120"/>
                  <a:pt x="68640" y="6120"/>
                </a:cubicBezTo>
                <a:close/>
                <a:moveTo>
                  <a:pt x="72366" y="6120"/>
                </a:moveTo>
                <a:cubicBezTo>
                  <a:pt x="72676" y="6120"/>
                  <a:pt x="72926" y="6370"/>
                  <a:pt x="72926" y="6679"/>
                </a:cubicBezTo>
                <a:cubicBezTo>
                  <a:pt x="72926" y="6989"/>
                  <a:pt x="72676" y="7251"/>
                  <a:pt x="72366" y="7251"/>
                </a:cubicBezTo>
                <a:cubicBezTo>
                  <a:pt x="72045" y="7251"/>
                  <a:pt x="71795" y="6989"/>
                  <a:pt x="71795" y="6679"/>
                </a:cubicBezTo>
                <a:cubicBezTo>
                  <a:pt x="71795" y="6370"/>
                  <a:pt x="72069" y="6120"/>
                  <a:pt x="72366" y="6120"/>
                </a:cubicBezTo>
                <a:close/>
                <a:moveTo>
                  <a:pt x="76093" y="6120"/>
                </a:moveTo>
                <a:cubicBezTo>
                  <a:pt x="76391" y="6120"/>
                  <a:pt x="76664" y="6370"/>
                  <a:pt x="76664" y="6679"/>
                </a:cubicBezTo>
                <a:cubicBezTo>
                  <a:pt x="76664" y="6989"/>
                  <a:pt x="76403" y="7251"/>
                  <a:pt x="76093" y="7251"/>
                </a:cubicBezTo>
                <a:cubicBezTo>
                  <a:pt x="75795" y="7251"/>
                  <a:pt x="75533" y="6989"/>
                  <a:pt x="75533" y="6679"/>
                </a:cubicBezTo>
                <a:cubicBezTo>
                  <a:pt x="75533" y="6370"/>
                  <a:pt x="75783" y="6120"/>
                  <a:pt x="76093" y="6120"/>
                </a:cubicBezTo>
                <a:close/>
                <a:moveTo>
                  <a:pt x="79712" y="6120"/>
                </a:moveTo>
                <a:cubicBezTo>
                  <a:pt x="80010" y="6120"/>
                  <a:pt x="80284" y="6370"/>
                  <a:pt x="80284" y="6679"/>
                </a:cubicBezTo>
                <a:cubicBezTo>
                  <a:pt x="80284" y="6989"/>
                  <a:pt x="80022" y="7251"/>
                  <a:pt x="79712" y="7251"/>
                </a:cubicBezTo>
                <a:cubicBezTo>
                  <a:pt x="79403" y="7251"/>
                  <a:pt x="79153" y="6989"/>
                  <a:pt x="79153" y="6679"/>
                </a:cubicBezTo>
                <a:cubicBezTo>
                  <a:pt x="79153" y="6370"/>
                  <a:pt x="79403" y="6120"/>
                  <a:pt x="79712" y="6120"/>
                </a:cubicBezTo>
                <a:close/>
                <a:moveTo>
                  <a:pt x="83451" y="6120"/>
                </a:moveTo>
                <a:cubicBezTo>
                  <a:pt x="83761" y="6120"/>
                  <a:pt x="84011" y="6370"/>
                  <a:pt x="84011" y="6679"/>
                </a:cubicBezTo>
                <a:cubicBezTo>
                  <a:pt x="84011" y="6989"/>
                  <a:pt x="83761" y="7251"/>
                  <a:pt x="83451" y="7251"/>
                </a:cubicBezTo>
                <a:cubicBezTo>
                  <a:pt x="83141" y="7251"/>
                  <a:pt x="82880" y="6989"/>
                  <a:pt x="82880" y="6679"/>
                </a:cubicBezTo>
                <a:cubicBezTo>
                  <a:pt x="82880" y="6370"/>
                  <a:pt x="83141" y="6120"/>
                  <a:pt x="83451" y="6120"/>
                </a:cubicBezTo>
                <a:close/>
                <a:moveTo>
                  <a:pt x="87166" y="6120"/>
                </a:moveTo>
                <a:cubicBezTo>
                  <a:pt x="87463" y="6120"/>
                  <a:pt x="87737" y="6370"/>
                  <a:pt x="87737" y="6679"/>
                </a:cubicBezTo>
                <a:cubicBezTo>
                  <a:pt x="87737" y="6989"/>
                  <a:pt x="87475" y="7251"/>
                  <a:pt x="87166" y="7251"/>
                </a:cubicBezTo>
                <a:cubicBezTo>
                  <a:pt x="86856" y="7251"/>
                  <a:pt x="86606" y="6989"/>
                  <a:pt x="86606" y="6679"/>
                </a:cubicBezTo>
                <a:cubicBezTo>
                  <a:pt x="86606" y="6370"/>
                  <a:pt x="86856" y="6120"/>
                  <a:pt x="87166" y="6120"/>
                </a:cubicBezTo>
                <a:close/>
                <a:moveTo>
                  <a:pt x="90904" y="6120"/>
                </a:moveTo>
                <a:cubicBezTo>
                  <a:pt x="91214" y="6120"/>
                  <a:pt x="91464" y="6370"/>
                  <a:pt x="91464" y="6679"/>
                </a:cubicBezTo>
                <a:cubicBezTo>
                  <a:pt x="91464" y="6989"/>
                  <a:pt x="91214" y="7251"/>
                  <a:pt x="90904" y="7251"/>
                </a:cubicBezTo>
                <a:cubicBezTo>
                  <a:pt x="90595" y="7251"/>
                  <a:pt x="90345" y="6989"/>
                  <a:pt x="90345" y="6679"/>
                </a:cubicBezTo>
                <a:cubicBezTo>
                  <a:pt x="90345" y="6370"/>
                  <a:pt x="90595" y="6120"/>
                  <a:pt x="90904" y="6120"/>
                </a:cubicBezTo>
                <a:close/>
                <a:moveTo>
                  <a:pt x="94631" y="6120"/>
                </a:moveTo>
                <a:cubicBezTo>
                  <a:pt x="94929" y="6120"/>
                  <a:pt x="95191" y="6370"/>
                  <a:pt x="95191" y="6679"/>
                </a:cubicBezTo>
                <a:cubicBezTo>
                  <a:pt x="95191" y="6989"/>
                  <a:pt x="94941" y="7251"/>
                  <a:pt x="94631" y="7251"/>
                </a:cubicBezTo>
                <a:cubicBezTo>
                  <a:pt x="94310" y="7251"/>
                  <a:pt x="94060" y="6989"/>
                  <a:pt x="94060" y="6679"/>
                </a:cubicBezTo>
                <a:cubicBezTo>
                  <a:pt x="94060" y="6370"/>
                  <a:pt x="94310" y="6120"/>
                  <a:pt x="94631" y="6120"/>
                </a:cubicBezTo>
                <a:close/>
                <a:moveTo>
                  <a:pt x="98346" y="6120"/>
                </a:moveTo>
                <a:cubicBezTo>
                  <a:pt x="98655" y="6120"/>
                  <a:pt x="98905" y="6370"/>
                  <a:pt x="98905" y="6679"/>
                </a:cubicBezTo>
                <a:cubicBezTo>
                  <a:pt x="98905" y="6989"/>
                  <a:pt x="98655" y="7251"/>
                  <a:pt x="98346" y="7251"/>
                </a:cubicBezTo>
                <a:cubicBezTo>
                  <a:pt x="98036" y="7251"/>
                  <a:pt x="97786" y="6989"/>
                  <a:pt x="97786" y="6679"/>
                </a:cubicBezTo>
                <a:cubicBezTo>
                  <a:pt x="97786" y="6370"/>
                  <a:pt x="98036" y="6120"/>
                  <a:pt x="98346" y="6120"/>
                </a:cubicBezTo>
                <a:close/>
                <a:moveTo>
                  <a:pt x="102084" y="6120"/>
                </a:moveTo>
                <a:cubicBezTo>
                  <a:pt x="102382" y="6120"/>
                  <a:pt x="102644" y="6370"/>
                  <a:pt x="102644" y="6679"/>
                </a:cubicBezTo>
                <a:cubicBezTo>
                  <a:pt x="102644" y="6989"/>
                  <a:pt x="102394" y="7251"/>
                  <a:pt x="102084" y="7251"/>
                </a:cubicBezTo>
                <a:cubicBezTo>
                  <a:pt x="101787" y="7251"/>
                  <a:pt x="101513" y="6989"/>
                  <a:pt x="101513" y="6679"/>
                </a:cubicBezTo>
                <a:cubicBezTo>
                  <a:pt x="101513" y="6370"/>
                  <a:pt x="101775" y="6120"/>
                  <a:pt x="102084" y="6120"/>
                </a:cubicBezTo>
                <a:close/>
                <a:moveTo>
                  <a:pt x="105799" y="6120"/>
                </a:moveTo>
                <a:cubicBezTo>
                  <a:pt x="106121" y="6120"/>
                  <a:pt x="106371" y="6370"/>
                  <a:pt x="106371" y="6679"/>
                </a:cubicBezTo>
                <a:cubicBezTo>
                  <a:pt x="106371" y="6989"/>
                  <a:pt x="106109" y="7251"/>
                  <a:pt x="105799" y="7251"/>
                </a:cubicBezTo>
                <a:cubicBezTo>
                  <a:pt x="105490" y="7251"/>
                  <a:pt x="105239" y="6989"/>
                  <a:pt x="105239" y="6679"/>
                </a:cubicBezTo>
                <a:cubicBezTo>
                  <a:pt x="105239" y="6370"/>
                  <a:pt x="105490" y="6120"/>
                  <a:pt x="105799" y="6120"/>
                </a:cubicBezTo>
                <a:close/>
                <a:moveTo>
                  <a:pt x="109538" y="6120"/>
                </a:moveTo>
                <a:cubicBezTo>
                  <a:pt x="109835" y="6120"/>
                  <a:pt x="110109" y="6370"/>
                  <a:pt x="110109" y="6679"/>
                </a:cubicBezTo>
                <a:cubicBezTo>
                  <a:pt x="110109" y="6989"/>
                  <a:pt x="109847" y="7251"/>
                  <a:pt x="109538" y="7251"/>
                </a:cubicBezTo>
                <a:cubicBezTo>
                  <a:pt x="109228" y="7251"/>
                  <a:pt x="108978" y="6989"/>
                  <a:pt x="108978" y="6679"/>
                </a:cubicBezTo>
                <a:cubicBezTo>
                  <a:pt x="108978" y="6370"/>
                  <a:pt x="109228" y="6120"/>
                  <a:pt x="109538" y="6120"/>
                </a:cubicBezTo>
                <a:close/>
                <a:moveTo>
                  <a:pt x="113264" y="6120"/>
                </a:moveTo>
                <a:cubicBezTo>
                  <a:pt x="113574" y="6120"/>
                  <a:pt x="113824" y="6370"/>
                  <a:pt x="113824" y="6679"/>
                </a:cubicBezTo>
                <a:cubicBezTo>
                  <a:pt x="113824" y="6989"/>
                  <a:pt x="113574" y="7251"/>
                  <a:pt x="113264" y="7251"/>
                </a:cubicBezTo>
                <a:cubicBezTo>
                  <a:pt x="112943" y="7251"/>
                  <a:pt x="112693" y="6989"/>
                  <a:pt x="112693" y="6679"/>
                </a:cubicBezTo>
                <a:cubicBezTo>
                  <a:pt x="112693" y="6370"/>
                  <a:pt x="112943" y="6120"/>
                  <a:pt x="113264" y="6120"/>
                </a:cubicBezTo>
                <a:close/>
                <a:moveTo>
                  <a:pt x="116991" y="6120"/>
                </a:moveTo>
                <a:cubicBezTo>
                  <a:pt x="117289" y="6120"/>
                  <a:pt x="117562" y="6370"/>
                  <a:pt x="117562" y="6679"/>
                </a:cubicBezTo>
                <a:cubicBezTo>
                  <a:pt x="117562" y="6989"/>
                  <a:pt x="117312" y="7251"/>
                  <a:pt x="116991" y="7251"/>
                </a:cubicBezTo>
                <a:cubicBezTo>
                  <a:pt x="116681" y="7251"/>
                  <a:pt x="116431" y="6989"/>
                  <a:pt x="116431" y="6679"/>
                </a:cubicBezTo>
                <a:cubicBezTo>
                  <a:pt x="116431" y="6370"/>
                  <a:pt x="116681" y="6120"/>
                  <a:pt x="116991" y="6120"/>
                </a:cubicBezTo>
                <a:close/>
                <a:moveTo>
                  <a:pt x="120718" y="6120"/>
                </a:moveTo>
                <a:cubicBezTo>
                  <a:pt x="121027" y="6120"/>
                  <a:pt x="121277" y="6370"/>
                  <a:pt x="121277" y="6679"/>
                </a:cubicBezTo>
                <a:cubicBezTo>
                  <a:pt x="121277" y="6989"/>
                  <a:pt x="121027" y="7251"/>
                  <a:pt x="120718" y="7251"/>
                </a:cubicBezTo>
                <a:cubicBezTo>
                  <a:pt x="120408" y="7251"/>
                  <a:pt x="120146" y="6989"/>
                  <a:pt x="120146" y="6679"/>
                </a:cubicBezTo>
                <a:cubicBezTo>
                  <a:pt x="120146" y="6370"/>
                  <a:pt x="120420" y="6120"/>
                  <a:pt x="120718" y="6120"/>
                </a:cubicBezTo>
                <a:close/>
                <a:moveTo>
                  <a:pt x="124456" y="6120"/>
                </a:moveTo>
                <a:cubicBezTo>
                  <a:pt x="124754" y="6120"/>
                  <a:pt x="125016" y="6370"/>
                  <a:pt x="125016" y="6679"/>
                </a:cubicBezTo>
                <a:cubicBezTo>
                  <a:pt x="125016" y="6989"/>
                  <a:pt x="124766" y="7251"/>
                  <a:pt x="124456" y="7251"/>
                </a:cubicBezTo>
                <a:cubicBezTo>
                  <a:pt x="124135" y="7251"/>
                  <a:pt x="123885" y="6989"/>
                  <a:pt x="123885" y="6679"/>
                </a:cubicBezTo>
                <a:cubicBezTo>
                  <a:pt x="123885" y="6370"/>
                  <a:pt x="124135" y="6120"/>
                  <a:pt x="124456" y="6120"/>
                </a:cubicBezTo>
                <a:close/>
                <a:moveTo>
                  <a:pt x="128171" y="6120"/>
                </a:moveTo>
                <a:cubicBezTo>
                  <a:pt x="128480" y="6120"/>
                  <a:pt x="128742" y="6370"/>
                  <a:pt x="128742" y="6679"/>
                </a:cubicBezTo>
                <a:cubicBezTo>
                  <a:pt x="128742" y="6989"/>
                  <a:pt x="128480" y="7251"/>
                  <a:pt x="128171" y="7251"/>
                </a:cubicBezTo>
                <a:cubicBezTo>
                  <a:pt x="127861" y="7251"/>
                  <a:pt x="127611" y="6989"/>
                  <a:pt x="127611" y="6679"/>
                </a:cubicBezTo>
                <a:cubicBezTo>
                  <a:pt x="127611" y="6370"/>
                  <a:pt x="127861" y="6120"/>
                  <a:pt x="128171" y="6120"/>
                </a:cubicBezTo>
                <a:close/>
                <a:moveTo>
                  <a:pt x="131898" y="6120"/>
                </a:moveTo>
                <a:cubicBezTo>
                  <a:pt x="132195" y="6120"/>
                  <a:pt x="132457" y="6370"/>
                  <a:pt x="132457" y="6679"/>
                </a:cubicBezTo>
                <a:cubicBezTo>
                  <a:pt x="132457" y="6989"/>
                  <a:pt x="132207" y="7251"/>
                  <a:pt x="131898" y="7251"/>
                </a:cubicBezTo>
                <a:cubicBezTo>
                  <a:pt x="131600" y="7251"/>
                  <a:pt x="131326" y="6989"/>
                  <a:pt x="131326" y="6679"/>
                </a:cubicBezTo>
                <a:cubicBezTo>
                  <a:pt x="131326" y="6370"/>
                  <a:pt x="131576" y="6120"/>
                  <a:pt x="131898" y="6120"/>
                </a:cubicBezTo>
                <a:close/>
                <a:moveTo>
                  <a:pt x="3405" y="7977"/>
                </a:moveTo>
                <a:cubicBezTo>
                  <a:pt x="3703" y="7977"/>
                  <a:pt x="3977" y="8227"/>
                  <a:pt x="3977" y="8537"/>
                </a:cubicBezTo>
                <a:cubicBezTo>
                  <a:pt x="3977" y="8835"/>
                  <a:pt x="3727" y="9108"/>
                  <a:pt x="3405" y="9108"/>
                </a:cubicBezTo>
                <a:cubicBezTo>
                  <a:pt x="3096" y="9108"/>
                  <a:pt x="2846" y="8858"/>
                  <a:pt x="2846" y="8537"/>
                </a:cubicBezTo>
                <a:cubicBezTo>
                  <a:pt x="2858" y="8215"/>
                  <a:pt x="3096" y="7977"/>
                  <a:pt x="3405" y="7977"/>
                </a:cubicBezTo>
                <a:close/>
                <a:moveTo>
                  <a:pt x="7132" y="7977"/>
                </a:moveTo>
                <a:cubicBezTo>
                  <a:pt x="7430" y="7977"/>
                  <a:pt x="7692" y="8227"/>
                  <a:pt x="7692" y="8537"/>
                </a:cubicBezTo>
                <a:cubicBezTo>
                  <a:pt x="7692" y="8835"/>
                  <a:pt x="7442" y="9108"/>
                  <a:pt x="7132" y="9108"/>
                </a:cubicBezTo>
                <a:cubicBezTo>
                  <a:pt x="6834" y="9108"/>
                  <a:pt x="6560" y="8858"/>
                  <a:pt x="6560" y="8537"/>
                </a:cubicBezTo>
                <a:cubicBezTo>
                  <a:pt x="6584" y="8215"/>
                  <a:pt x="6822" y="7977"/>
                  <a:pt x="7132" y="7977"/>
                </a:cubicBezTo>
                <a:close/>
                <a:moveTo>
                  <a:pt x="10871" y="7977"/>
                </a:moveTo>
                <a:cubicBezTo>
                  <a:pt x="11168" y="7977"/>
                  <a:pt x="11430" y="8227"/>
                  <a:pt x="11430" y="8537"/>
                </a:cubicBezTo>
                <a:cubicBezTo>
                  <a:pt x="11430" y="8835"/>
                  <a:pt x="11180" y="9108"/>
                  <a:pt x="10871" y="9108"/>
                </a:cubicBezTo>
                <a:cubicBezTo>
                  <a:pt x="10573" y="9108"/>
                  <a:pt x="10299" y="8858"/>
                  <a:pt x="10299" y="8537"/>
                </a:cubicBezTo>
                <a:cubicBezTo>
                  <a:pt x="10299" y="8215"/>
                  <a:pt x="10549" y="7977"/>
                  <a:pt x="10871" y="7977"/>
                </a:cubicBezTo>
                <a:close/>
                <a:moveTo>
                  <a:pt x="14585" y="7977"/>
                </a:moveTo>
                <a:cubicBezTo>
                  <a:pt x="14883" y="7977"/>
                  <a:pt x="15157" y="8227"/>
                  <a:pt x="15157" y="8537"/>
                </a:cubicBezTo>
                <a:cubicBezTo>
                  <a:pt x="15157" y="8835"/>
                  <a:pt x="14895" y="9108"/>
                  <a:pt x="14585" y="9108"/>
                </a:cubicBezTo>
                <a:cubicBezTo>
                  <a:pt x="14288" y="9108"/>
                  <a:pt x="14014" y="8858"/>
                  <a:pt x="14014" y="8537"/>
                </a:cubicBezTo>
                <a:cubicBezTo>
                  <a:pt x="14038" y="8215"/>
                  <a:pt x="14276" y="7977"/>
                  <a:pt x="14585" y="7977"/>
                </a:cubicBezTo>
                <a:close/>
                <a:moveTo>
                  <a:pt x="18324" y="7977"/>
                </a:moveTo>
                <a:cubicBezTo>
                  <a:pt x="18622" y="7977"/>
                  <a:pt x="18883" y="8227"/>
                  <a:pt x="18883" y="8537"/>
                </a:cubicBezTo>
                <a:cubicBezTo>
                  <a:pt x="18883" y="8835"/>
                  <a:pt x="18633" y="9108"/>
                  <a:pt x="18324" y="9108"/>
                </a:cubicBezTo>
                <a:cubicBezTo>
                  <a:pt x="18026" y="9108"/>
                  <a:pt x="17752" y="8858"/>
                  <a:pt x="17752" y="8537"/>
                </a:cubicBezTo>
                <a:cubicBezTo>
                  <a:pt x="17752" y="8215"/>
                  <a:pt x="18014" y="7977"/>
                  <a:pt x="18324" y="7977"/>
                </a:cubicBezTo>
                <a:close/>
                <a:moveTo>
                  <a:pt x="22039" y="7977"/>
                </a:moveTo>
                <a:cubicBezTo>
                  <a:pt x="22336" y="7977"/>
                  <a:pt x="22610" y="8227"/>
                  <a:pt x="22610" y="8537"/>
                </a:cubicBezTo>
                <a:cubicBezTo>
                  <a:pt x="22610" y="8835"/>
                  <a:pt x="22360" y="9108"/>
                  <a:pt x="22039" y="9108"/>
                </a:cubicBezTo>
                <a:cubicBezTo>
                  <a:pt x="21729" y="9108"/>
                  <a:pt x="21479" y="8858"/>
                  <a:pt x="21479" y="8537"/>
                </a:cubicBezTo>
                <a:cubicBezTo>
                  <a:pt x="21491" y="8215"/>
                  <a:pt x="21729" y="7977"/>
                  <a:pt x="22039" y="7977"/>
                </a:cubicBezTo>
                <a:close/>
                <a:moveTo>
                  <a:pt x="25777" y="7977"/>
                </a:moveTo>
                <a:cubicBezTo>
                  <a:pt x="26075" y="7977"/>
                  <a:pt x="26349" y="8227"/>
                  <a:pt x="26349" y="8537"/>
                </a:cubicBezTo>
                <a:cubicBezTo>
                  <a:pt x="26349" y="8835"/>
                  <a:pt x="26087" y="9108"/>
                  <a:pt x="25777" y="9108"/>
                </a:cubicBezTo>
                <a:cubicBezTo>
                  <a:pt x="25468" y="9108"/>
                  <a:pt x="25206" y="8858"/>
                  <a:pt x="25206" y="8537"/>
                </a:cubicBezTo>
                <a:cubicBezTo>
                  <a:pt x="25218" y="8215"/>
                  <a:pt x="25468" y="7977"/>
                  <a:pt x="25777" y="7977"/>
                </a:cubicBezTo>
                <a:close/>
                <a:moveTo>
                  <a:pt x="29504" y="7977"/>
                </a:moveTo>
                <a:cubicBezTo>
                  <a:pt x="29801" y="7977"/>
                  <a:pt x="30063" y="8227"/>
                  <a:pt x="30063" y="8537"/>
                </a:cubicBezTo>
                <a:cubicBezTo>
                  <a:pt x="30063" y="8835"/>
                  <a:pt x="29813" y="9108"/>
                  <a:pt x="29504" y="9108"/>
                </a:cubicBezTo>
                <a:cubicBezTo>
                  <a:pt x="29182" y="9108"/>
                  <a:pt x="28932" y="8858"/>
                  <a:pt x="28932" y="8537"/>
                </a:cubicBezTo>
                <a:cubicBezTo>
                  <a:pt x="28944" y="8215"/>
                  <a:pt x="29182" y="7977"/>
                  <a:pt x="29504" y="7977"/>
                </a:cubicBezTo>
                <a:close/>
                <a:moveTo>
                  <a:pt x="33230" y="7977"/>
                </a:moveTo>
                <a:cubicBezTo>
                  <a:pt x="33528" y="7977"/>
                  <a:pt x="33802" y="8227"/>
                  <a:pt x="33802" y="8537"/>
                </a:cubicBezTo>
                <a:cubicBezTo>
                  <a:pt x="33802" y="8835"/>
                  <a:pt x="33552" y="9108"/>
                  <a:pt x="33230" y="9108"/>
                </a:cubicBezTo>
                <a:cubicBezTo>
                  <a:pt x="32921" y="9108"/>
                  <a:pt x="32671" y="8858"/>
                  <a:pt x="32671" y="8537"/>
                </a:cubicBezTo>
                <a:cubicBezTo>
                  <a:pt x="32671" y="8215"/>
                  <a:pt x="32921" y="7977"/>
                  <a:pt x="33230" y="7977"/>
                </a:cubicBezTo>
                <a:close/>
                <a:moveTo>
                  <a:pt x="36957" y="7977"/>
                </a:moveTo>
                <a:cubicBezTo>
                  <a:pt x="37255" y="7977"/>
                  <a:pt x="37517" y="8227"/>
                  <a:pt x="37517" y="8537"/>
                </a:cubicBezTo>
                <a:cubicBezTo>
                  <a:pt x="37517" y="8835"/>
                  <a:pt x="37267" y="9108"/>
                  <a:pt x="36957" y="9108"/>
                </a:cubicBezTo>
                <a:cubicBezTo>
                  <a:pt x="36648" y="9108"/>
                  <a:pt x="36386" y="8858"/>
                  <a:pt x="36386" y="8537"/>
                </a:cubicBezTo>
                <a:cubicBezTo>
                  <a:pt x="36409" y="8215"/>
                  <a:pt x="36648" y="7977"/>
                  <a:pt x="36957" y="7977"/>
                </a:cubicBezTo>
                <a:close/>
                <a:moveTo>
                  <a:pt x="40672" y="7977"/>
                </a:moveTo>
                <a:cubicBezTo>
                  <a:pt x="40970" y="7977"/>
                  <a:pt x="41243" y="8227"/>
                  <a:pt x="41243" y="8537"/>
                </a:cubicBezTo>
                <a:cubicBezTo>
                  <a:pt x="41243" y="8835"/>
                  <a:pt x="40993" y="9108"/>
                  <a:pt x="40672" y="9108"/>
                </a:cubicBezTo>
                <a:cubicBezTo>
                  <a:pt x="40374" y="9108"/>
                  <a:pt x="40112" y="8858"/>
                  <a:pt x="40112" y="8537"/>
                </a:cubicBezTo>
                <a:cubicBezTo>
                  <a:pt x="40124" y="8215"/>
                  <a:pt x="40362" y="7977"/>
                  <a:pt x="40672" y="7977"/>
                </a:cubicBezTo>
                <a:close/>
                <a:moveTo>
                  <a:pt x="44410" y="7977"/>
                </a:moveTo>
                <a:cubicBezTo>
                  <a:pt x="44708" y="7977"/>
                  <a:pt x="44982" y="8227"/>
                  <a:pt x="44982" y="8537"/>
                </a:cubicBezTo>
                <a:cubicBezTo>
                  <a:pt x="44982" y="8835"/>
                  <a:pt x="44720" y="9108"/>
                  <a:pt x="44410" y="9108"/>
                </a:cubicBezTo>
                <a:cubicBezTo>
                  <a:pt x="44113" y="9108"/>
                  <a:pt x="43851" y="8858"/>
                  <a:pt x="43851" y="8537"/>
                </a:cubicBezTo>
                <a:cubicBezTo>
                  <a:pt x="43851" y="8215"/>
                  <a:pt x="44101" y="7977"/>
                  <a:pt x="44410" y="7977"/>
                </a:cubicBezTo>
                <a:close/>
                <a:moveTo>
                  <a:pt x="48137" y="7977"/>
                </a:moveTo>
                <a:cubicBezTo>
                  <a:pt x="48435" y="7977"/>
                  <a:pt x="48697" y="8227"/>
                  <a:pt x="48697" y="8537"/>
                </a:cubicBezTo>
                <a:cubicBezTo>
                  <a:pt x="48697" y="8835"/>
                  <a:pt x="48447" y="9108"/>
                  <a:pt x="48137" y="9108"/>
                </a:cubicBezTo>
                <a:cubicBezTo>
                  <a:pt x="47839" y="9108"/>
                  <a:pt x="47566" y="8858"/>
                  <a:pt x="47566" y="8537"/>
                </a:cubicBezTo>
                <a:cubicBezTo>
                  <a:pt x="47578" y="8215"/>
                  <a:pt x="47839" y="7977"/>
                  <a:pt x="48137" y="7977"/>
                </a:cubicBezTo>
                <a:close/>
                <a:moveTo>
                  <a:pt x="51864" y="7977"/>
                </a:moveTo>
                <a:cubicBezTo>
                  <a:pt x="52161" y="7977"/>
                  <a:pt x="52435" y="8227"/>
                  <a:pt x="52435" y="8537"/>
                </a:cubicBezTo>
                <a:cubicBezTo>
                  <a:pt x="52435" y="8835"/>
                  <a:pt x="52185" y="9108"/>
                  <a:pt x="51864" y="9108"/>
                </a:cubicBezTo>
                <a:cubicBezTo>
                  <a:pt x="51566" y="9108"/>
                  <a:pt x="51304" y="8858"/>
                  <a:pt x="51304" y="8537"/>
                </a:cubicBezTo>
                <a:cubicBezTo>
                  <a:pt x="51304" y="8215"/>
                  <a:pt x="51554" y="7977"/>
                  <a:pt x="51864" y="7977"/>
                </a:cubicBezTo>
                <a:close/>
                <a:moveTo>
                  <a:pt x="55602" y="7977"/>
                </a:moveTo>
                <a:cubicBezTo>
                  <a:pt x="55900" y="7977"/>
                  <a:pt x="56174" y="8227"/>
                  <a:pt x="56174" y="8537"/>
                </a:cubicBezTo>
                <a:cubicBezTo>
                  <a:pt x="56174" y="8835"/>
                  <a:pt x="55912" y="9108"/>
                  <a:pt x="55602" y="9108"/>
                </a:cubicBezTo>
                <a:cubicBezTo>
                  <a:pt x="55293" y="9108"/>
                  <a:pt x="55043" y="8858"/>
                  <a:pt x="55043" y="8537"/>
                </a:cubicBezTo>
                <a:cubicBezTo>
                  <a:pt x="55043" y="8215"/>
                  <a:pt x="55293" y="7977"/>
                  <a:pt x="55602" y="7977"/>
                </a:cubicBezTo>
                <a:close/>
                <a:moveTo>
                  <a:pt x="59329" y="7977"/>
                </a:moveTo>
                <a:cubicBezTo>
                  <a:pt x="59627" y="7977"/>
                  <a:pt x="59889" y="8227"/>
                  <a:pt x="59889" y="8537"/>
                </a:cubicBezTo>
                <a:cubicBezTo>
                  <a:pt x="59889" y="8835"/>
                  <a:pt x="59639" y="9108"/>
                  <a:pt x="59329" y="9108"/>
                </a:cubicBezTo>
                <a:cubicBezTo>
                  <a:pt x="59008" y="9108"/>
                  <a:pt x="58757" y="8858"/>
                  <a:pt x="58757" y="8537"/>
                </a:cubicBezTo>
                <a:cubicBezTo>
                  <a:pt x="58757" y="8215"/>
                  <a:pt x="59008" y="7977"/>
                  <a:pt x="59329" y="7977"/>
                </a:cubicBezTo>
                <a:close/>
                <a:moveTo>
                  <a:pt x="63056" y="7977"/>
                </a:moveTo>
                <a:cubicBezTo>
                  <a:pt x="63353" y="7977"/>
                  <a:pt x="63627" y="8227"/>
                  <a:pt x="63627" y="8537"/>
                </a:cubicBezTo>
                <a:cubicBezTo>
                  <a:pt x="63627" y="8835"/>
                  <a:pt x="63377" y="9108"/>
                  <a:pt x="63056" y="9108"/>
                </a:cubicBezTo>
                <a:cubicBezTo>
                  <a:pt x="62746" y="9108"/>
                  <a:pt x="62496" y="8858"/>
                  <a:pt x="62496" y="8537"/>
                </a:cubicBezTo>
                <a:cubicBezTo>
                  <a:pt x="62496" y="8215"/>
                  <a:pt x="62746" y="7977"/>
                  <a:pt x="63056" y="7977"/>
                </a:cubicBezTo>
                <a:close/>
                <a:moveTo>
                  <a:pt x="66782" y="7977"/>
                </a:moveTo>
                <a:cubicBezTo>
                  <a:pt x="67080" y="7977"/>
                  <a:pt x="67342" y="8227"/>
                  <a:pt x="67342" y="8537"/>
                </a:cubicBezTo>
                <a:cubicBezTo>
                  <a:pt x="67342" y="8835"/>
                  <a:pt x="67092" y="9108"/>
                  <a:pt x="66782" y="9108"/>
                </a:cubicBezTo>
                <a:cubicBezTo>
                  <a:pt x="66473" y="9108"/>
                  <a:pt x="66211" y="8858"/>
                  <a:pt x="66211" y="8537"/>
                </a:cubicBezTo>
                <a:cubicBezTo>
                  <a:pt x="66235" y="8215"/>
                  <a:pt x="66473" y="7977"/>
                  <a:pt x="66782" y="7977"/>
                </a:cubicBezTo>
                <a:close/>
                <a:moveTo>
                  <a:pt x="70509" y="7977"/>
                </a:moveTo>
                <a:cubicBezTo>
                  <a:pt x="70807" y="7977"/>
                  <a:pt x="71080" y="8227"/>
                  <a:pt x="71080" y="8537"/>
                </a:cubicBezTo>
                <a:cubicBezTo>
                  <a:pt x="71080" y="8835"/>
                  <a:pt x="70830" y="9108"/>
                  <a:pt x="70509" y="9108"/>
                </a:cubicBezTo>
                <a:cubicBezTo>
                  <a:pt x="70199" y="9108"/>
                  <a:pt x="69949" y="8858"/>
                  <a:pt x="69949" y="8537"/>
                </a:cubicBezTo>
                <a:cubicBezTo>
                  <a:pt x="69949" y="8215"/>
                  <a:pt x="70199" y="7977"/>
                  <a:pt x="70509" y="7977"/>
                </a:cubicBezTo>
                <a:close/>
                <a:moveTo>
                  <a:pt x="74236" y="7977"/>
                </a:moveTo>
                <a:cubicBezTo>
                  <a:pt x="74533" y="7977"/>
                  <a:pt x="74795" y="8227"/>
                  <a:pt x="74795" y="8537"/>
                </a:cubicBezTo>
                <a:cubicBezTo>
                  <a:pt x="74795" y="8835"/>
                  <a:pt x="74545" y="9108"/>
                  <a:pt x="74236" y="9108"/>
                </a:cubicBezTo>
                <a:cubicBezTo>
                  <a:pt x="73938" y="9108"/>
                  <a:pt x="73676" y="8858"/>
                  <a:pt x="73676" y="8537"/>
                </a:cubicBezTo>
                <a:cubicBezTo>
                  <a:pt x="73676" y="8215"/>
                  <a:pt x="73926" y="7977"/>
                  <a:pt x="74236" y="7977"/>
                </a:cubicBezTo>
                <a:close/>
                <a:moveTo>
                  <a:pt x="77855" y="7977"/>
                </a:moveTo>
                <a:cubicBezTo>
                  <a:pt x="78153" y="7977"/>
                  <a:pt x="78415" y="8227"/>
                  <a:pt x="78415" y="8537"/>
                </a:cubicBezTo>
                <a:cubicBezTo>
                  <a:pt x="78415" y="8835"/>
                  <a:pt x="78165" y="9108"/>
                  <a:pt x="77855" y="9108"/>
                </a:cubicBezTo>
                <a:cubicBezTo>
                  <a:pt x="77546" y="9108"/>
                  <a:pt x="77284" y="8858"/>
                  <a:pt x="77284" y="8537"/>
                </a:cubicBezTo>
                <a:cubicBezTo>
                  <a:pt x="77284" y="8215"/>
                  <a:pt x="77546" y="7977"/>
                  <a:pt x="77855" y="7977"/>
                </a:cubicBezTo>
                <a:close/>
                <a:moveTo>
                  <a:pt x="81570" y="7977"/>
                </a:moveTo>
                <a:cubicBezTo>
                  <a:pt x="81868" y="7977"/>
                  <a:pt x="82141" y="8227"/>
                  <a:pt x="82141" y="8537"/>
                </a:cubicBezTo>
                <a:cubicBezTo>
                  <a:pt x="82141" y="8835"/>
                  <a:pt x="81879" y="9108"/>
                  <a:pt x="81570" y="9108"/>
                </a:cubicBezTo>
                <a:cubicBezTo>
                  <a:pt x="81260" y="9108"/>
                  <a:pt x="81010" y="8858"/>
                  <a:pt x="81010" y="8537"/>
                </a:cubicBezTo>
                <a:cubicBezTo>
                  <a:pt x="81022" y="8215"/>
                  <a:pt x="81260" y="7977"/>
                  <a:pt x="81570" y="7977"/>
                </a:cubicBezTo>
                <a:close/>
                <a:moveTo>
                  <a:pt x="85308" y="7977"/>
                </a:moveTo>
                <a:cubicBezTo>
                  <a:pt x="85606" y="7977"/>
                  <a:pt x="85880" y="8227"/>
                  <a:pt x="85880" y="8537"/>
                </a:cubicBezTo>
                <a:cubicBezTo>
                  <a:pt x="85880" y="8835"/>
                  <a:pt x="85618" y="9108"/>
                  <a:pt x="85308" y="9108"/>
                </a:cubicBezTo>
                <a:cubicBezTo>
                  <a:pt x="84999" y="9108"/>
                  <a:pt x="84749" y="8858"/>
                  <a:pt x="84749" y="8537"/>
                </a:cubicBezTo>
                <a:cubicBezTo>
                  <a:pt x="84749" y="8215"/>
                  <a:pt x="84999" y="7977"/>
                  <a:pt x="85308" y="7977"/>
                </a:cubicBezTo>
                <a:close/>
                <a:moveTo>
                  <a:pt x="89035" y="7977"/>
                </a:moveTo>
                <a:cubicBezTo>
                  <a:pt x="89333" y="7977"/>
                  <a:pt x="89595" y="8227"/>
                  <a:pt x="89595" y="8537"/>
                </a:cubicBezTo>
                <a:cubicBezTo>
                  <a:pt x="89595" y="8835"/>
                  <a:pt x="89345" y="9108"/>
                  <a:pt x="89035" y="9108"/>
                </a:cubicBezTo>
                <a:cubicBezTo>
                  <a:pt x="88714" y="9108"/>
                  <a:pt x="88464" y="8858"/>
                  <a:pt x="88464" y="8537"/>
                </a:cubicBezTo>
                <a:cubicBezTo>
                  <a:pt x="88475" y="8215"/>
                  <a:pt x="88714" y="7977"/>
                  <a:pt x="89035" y="7977"/>
                </a:cubicBezTo>
                <a:close/>
                <a:moveTo>
                  <a:pt x="92762" y="7977"/>
                </a:moveTo>
                <a:cubicBezTo>
                  <a:pt x="93059" y="7977"/>
                  <a:pt x="93333" y="8227"/>
                  <a:pt x="93333" y="8537"/>
                </a:cubicBezTo>
                <a:cubicBezTo>
                  <a:pt x="93333" y="8835"/>
                  <a:pt x="93071" y="9108"/>
                  <a:pt x="92762" y="9108"/>
                </a:cubicBezTo>
                <a:cubicBezTo>
                  <a:pt x="92452" y="9108"/>
                  <a:pt x="92202" y="8858"/>
                  <a:pt x="92202" y="8537"/>
                </a:cubicBezTo>
                <a:cubicBezTo>
                  <a:pt x="92202" y="8215"/>
                  <a:pt x="92452" y="7977"/>
                  <a:pt x="92762" y="7977"/>
                </a:cubicBezTo>
                <a:close/>
                <a:moveTo>
                  <a:pt x="96488" y="7977"/>
                </a:moveTo>
                <a:cubicBezTo>
                  <a:pt x="96786" y="7977"/>
                  <a:pt x="97048" y="8227"/>
                  <a:pt x="97048" y="8537"/>
                </a:cubicBezTo>
                <a:cubicBezTo>
                  <a:pt x="97048" y="8835"/>
                  <a:pt x="96798" y="9108"/>
                  <a:pt x="96488" y="9108"/>
                </a:cubicBezTo>
                <a:cubicBezTo>
                  <a:pt x="96191" y="9108"/>
                  <a:pt x="95917" y="8858"/>
                  <a:pt x="95917" y="8537"/>
                </a:cubicBezTo>
                <a:cubicBezTo>
                  <a:pt x="95917" y="8215"/>
                  <a:pt x="96179" y="7977"/>
                  <a:pt x="96488" y="7977"/>
                </a:cubicBezTo>
                <a:close/>
                <a:moveTo>
                  <a:pt x="100203" y="7977"/>
                </a:moveTo>
                <a:cubicBezTo>
                  <a:pt x="100501" y="7977"/>
                  <a:pt x="100775" y="8227"/>
                  <a:pt x="100775" y="8537"/>
                </a:cubicBezTo>
                <a:cubicBezTo>
                  <a:pt x="100775" y="8835"/>
                  <a:pt x="100513" y="9108"/>
                  <a:pt x="100203" y="9108"/>
                </a:cubicBezTo>
                <a:cubicBezTo>
                  <a:pt x="99905" y="9108"/>
                  <a:pt x="99644" y="8858"/>
                  <a:pt x="99644" y="8537"/>
                </a:cubicBezTo>
                <a:cubicBezTo>
                  <a:pt x="99655" y="8215"/>
                  <a:pt x="99894" y="7977"/>
                  <a:pt x="100203" y="7977"/>
                </a:cubicBezTo>
                <a:close/>
                <a:moveTo>
                  <a:pt x="103942" y="7977"/>
                </a:moveTo>
                <a:cubicBezTo>
                  <a:pt x="104239" y="7977"/>
                  <a:pt x="104513" y="8227"/>
                  <a:pt x="104513" y="8537"/>
                </a:cubicBezTo>
                <a:cubicBezTo>
                  <a:pt x="104513" y="8835"/>
                  <a:pt x="104251" y="9108"/>
                  <a:pt x="103942" y="9108"/>
                </a:cubicBezTo>
                <a:cubicBezTo>
                  <a:pt x="103644" y="9108"/>
                  <a:pt x="103382" y="8858"/>
                  <a:pt x="103382" y="8537"/>
                </a:cubicBezTo>
                <a:cubicBezTo>
                  <a:pt x="103382" y="8215"/>
                  <a:pt x="103632" y="7977"/>
                  <a:pt x="103942" y="7977"/>
                </a:cubicBezTo>
                <a:close/>
                <a:moveTo>
                  <a:pt x="107668" y="7977"/>
                </a:moveTo>
                <a:cubicBezTo>
                  <a:pt x="107966" y="7977"/>
                  <a:pt x="108228" y="8227"/>
                  <a:pt x="108228" y="8537"/>
                </a:cubicBezTo>
                <a:cubicBezTo>
                  <a:pt x="108228" y="8835"/>
                  <a:pt x="107978" y="9108"/>
                  <a:pt x="107668" y="9108"/>
                </a:cubicBezTo>
                <a:cubicBezTo>
                  <a:pt x="107371" y="9108"/>
                  <a:pt x="107097" y="8858"/>
                  <a:pt x="107097" y="8537"/>
                </a:cubicBezTo>
                <a:cubicBezTo>
                  <a:pt x="107109" y="8215"/>
                  <a:pt x="107347" y="7977"/>
                  <a:pt x="107668" y="7977"/>
                </a:cubicBezTo>
                <a:close/>
                <a:moveTo>
                  <a:pt x="111395" y="7977"/>
                </a:moveTo>
                <a:cubicBezTo>
                  <a:pt x="111693" y="7977"/>
                  <a:pt x="111967" y="8227"/>
                  <a:pt x="111967" y="8537"/>
                </a:cubicBezTo>
                <a:cubicBezTo>
                  <a:pt x="111967" y="8835"/>
                  <a:pt x="111705" y="9108"/>
                  <a:pt x="111395" y="9108"/>
                </a:cubicBezTo>
                <a:cubicBezTo>
                  <a:pt x="111085" y="9108"/>
                  <a:pt x="110835" y="8858"/>
                  <a:pt x="110835" y="8537"/>
                </a:cubicBezTo>
                <a:cubicBezTo>
                  <a:pt x="110835" y="8215"/>
                  <a:pt x="111085" y="7977"/>
                  <a:pt x="111395" y="7977"/>
                </a:cubicBezTo>
                <a:close/>
                <a:moveTo>
                  <a:pt x="115122" y="7977"/>
                </a:moveTo>
                <a:cubicBezTo>
                  <a:pt x="115419" y="7977"/>
                  <a:pt x="115681" y="8227"/>
                  <a:pt x="115681" y="8537"/>
                </a:cubicBezTo>
                <a:cubicBezTo>
                  <a:pt x="115681" y="8835"/>
                  <a:pt x="115431" y="9108"/>
                  <a:pt x="115122" y="9108"/>
                </a:cubicBezTo>
                <a:cubicBezTo>
                  <a:pt x="114812" y="9108"/>
                  <a:pt x="114550" y="8858"/>
                  <a:pt x="114550" y="8537"/>
                </a:cubicBezTo>
                <a:cubicBezTo>
                  <a:pt x="114574" y="8215"/>
                  <a:pt x="114812" y="7977"/>
                  <a:pt x="115122" y="7977"/>
                </a:cubicBezTo>
                <a:close/>
                <a:moveTo>
                  <a:pt x="118860" y="7977"/>
                </a:moveTo>
                <a:cubicBezTo>
                  <a:pt x="119158" y="7977"/>
                  <a:pt x="119420" y="8227"/>
                  <a:pt x="119420" y="8537"/>
                </a:cubicBezTo>
                <a:cubicBezTo>
                  <a:pt x="119420" y="8835"/>
                  <a:pt x="119170" y="9108"/>
                  <a:pt x="118860" y="9108"/>
                </a:cubicBezTo>
                <a:cubicBezTo>
                  <a:pt x="118539" y="9108"/>
                  <a:pt x="118289" y="8858"/>
                  <a:pt x="118289" y="8537"/>
                </a:cubicBezTo>
                <a:cubicBezTo>
                  <a:pt x="118289" y="8215"/>
                  <a:pt x="118539" y="7977"/>
                  <a:pt x="118860" y="7977"/>
                </a:cubicBezTo>
                <a:close/>
                <a:moveTo>
                  <a:pt x="122575" y="7977"/>
                </a:moveTo>
                <a:cubicBezTo>
                  <a:pt x="122873" y="7977"/>
                  <a:pt x="123146" y="8227"/>
                  <a:pt x="123146" y="8537"/>
                </a:cubicBezTo>
                <a:cubicBezTo>
                  <a:pt x="123146" y="8835"/>
                  <a:pt x="122885" y="9108"/>
                  <a:pt x="122575" y="9108"/>
                </a:cubicBezTo>
                <a:cubicBezTo>
                  <a:pt x="122265" y="9108"/>
                  <a:pt x="122015" y="8858"/>
                  <a:pt x="122015" y="8537"/>
                </a:cubicBezTo>
                <a:cubicBezTo>
                  <a:pt x="122027" y="8215"/>
                  <a:pt x="122277" y="7977"/>
                  <a:pt x="122575" y="7977"/>
                </a:cubicBezTo>
                <a:close/>
                <a:moveTo>
                  <a:pt x="126314" y="7977"/>
                </a:moveTo>
                <a:cubicBezTo>
                  <a:pt x="126611" y="7977"/>
                  <a:pt x="126873" y="8227"/>
                  <a:pt x="126873" y="8537"/>
                </a:cubicBezTo>
                <a:cubicBezTo>
                  <a:pt x="126873" y="8835"/>
                  <a:pt x="126623" y="9108"/>
                  <a:pt x="126314" y="9108"/>
                </a:cubicBezTo>
                <a:cubicBezTo>
                  <a:pt x="126004" y="9108"/>
                  <a:pt x="125742" y="8858"/>
                  <a:pt x="125742" y="8537"/>
                </a:cubicBezTo>
                <a:cubicBezTo>
                  <a:pt x="125742" y="8215"/>
                  <a:pt x="126004" y="7977"/>
                  <a:pt x="126314" y="7977"/>
                </a:cubicBezTo>
                <a:close/>
                <a:moveTo>
                  <a:pt x="130028" y="7977"/>
                </a:moveTo>
                <a:cubicBezTo>
                  <a:pt x="130326" y="7977"/>
                  <a:pt x="130600" y="8227"/>
                  <a:pt x="130600" y="8537"/>
                </a:cubicBezTo>
                <a:cubicBezTo>
                  <a:pt x="130600" y="8835"/>
                  <a:pt x="130350" y="9108"/>
                  <a:pt x="130028" y="9108"/>
                </a:cubicBezTo>
                <a:cubicBezTo>
                  <a:pt x="129731" y="9108"/>
                  <a:pt x="129469" y="8858"/>
                  <a:pt x="129469" y="8537"/>
                </a:cubicBezTo>
                <a:cubicBezTo>
                  <a:pt x="129469" y="8215"/>
                  <a:pt x="129719" y="7977"/>
                  <a:pt x="130028" y="7977"/>
                </a:cubicBezTo>
                <a:close/>
                <a:moveTo>
                  <a:pt x="1548" y="9835"/>
                </a:moveTo>
                <a:cubicBezTo>
                  <a:pt x="1846" y="9835"/>
                  <a:pt x="2119" y="10097"/>
                  <a:pt x="2119" y="10406"/>
                </a:cubicBezTo>
                <a:cubicBezTo>
                  <a:pt x="2119" y="10704"/>
                  <a:pt x="1858" y="10966"/>
                  <a:pt x="1548" y="10966"/>
                </a:cubicBezTo>
                <a:cubicBezTo>
                  <a:pt x="1238" y="10966"/>
                  <a:pt x="988" y="10716"/>
                  <a:pt x="988" y="10406"/>
                </a:cubicBezTo>
                <a:cubicBezTo>
                  <a:pt x="988" y="10097"/>
                  <a:pt x="1238" y="9835"/>
                  <a:pt x="1548" y="9835"/>
                </a:cubicBezTo>
                <a:close/>
                <a:moveTo>
                  <a:pt x="5287" y="9835"/>
                </a:moveTo>
                <a:cubicBezTo>
                  <a:pt x="5596" y="9835"/>
                  <a:pt x="5846" y="10097"/>
                  <a:pt x="5846" y="10406"/>
                </a:cubicBezTo>
                <a:cubicBezTo>
                  <a:pt x="5846" y="10716"/>
                  <a:pt x="5596" y="10966"/>
                  <a:pt x="5287" y="10966"/>
                </a:cubicBezTo>
                <a:cubicBezTo>
                  <a:pt x="4977" y="10966"/>
                  <a:pt x="4715" y="10716"/>
                  <a:pt x="4715" y="10406"/>
                </a:cubicBezTo>
                <a:cubicBezTo>
                  <a:pt x="4715" y="10097"/>
                  <a:pt x="4977" y="9835"/>
                  <a:pt x="5287" y="9835"/>
                </a:cubicBezTo>
                <a:close/>
                <a:moveTo>
                  <a:pt x="9001" y="9835"/>
                </a:moveTo>
                <a:cubicBezTo>
                  <a:pt x="9299" y="9835"/>
                  <a:pt x="9573" y="10097"/>
                  <a:pt x="9573" y="10406"/>
                </a:cubicBezTo>
                <a:cubicBezTo>
                  <a:pt x="9573" y="10704"/>
                  <a:pt x="9323" y="10966"/>
                  <a:pt x="9001" y="10966"/>
                </a:cubicBezTo>
                <a:cubicBezTo>
                  <a:pt x="8704" y="10966"/>
                  <a:pt x="8442" y="10716"/>
                  <a:pt x="8442" y="10406"/>
                </a:cubicBezTo>
                <a:cubicBezTo>
                  <a:pt x="8442" y="10097"/>
                  <a:pt x="8692" y="9835"/>
                  <a:pt x="9001" y="9835"/>
                </a:cubicBezTo>
                <a:close/>
                <a:moveTo>
                  <a:pt x="12728" y="9835"/>
                </a:moveTo>
                <a:cubicBezTo>
                  <a:pt x="13037" y="9835"/>
                  <a:pt x="13288" y="10097"/>
                  <a:pt x="13288" y="10406"/>
                </a:cubicBezTo>
                <a:cubicBezTo>
                  <a:pt x="13288" y="10716"/>
                  <a:pt x="13037" y="10966"/>
                  <a:pt x="12728" y="10966"/>
                </a:cubicBezTo>
                <a:cubicBezTo>
                  <a:pt x="12418" y="10966"/>
                  <a:pt x="12156" y="10716"/>
                  <a:pt x="12156" y="10406"/>
                </a:cubicBezTo>
                <a:cubicBezTo>
                  <a:pt x="12180" y="10097"/>
                  <a:pt x="12418" y="9835"/>
                  <a:pt x="12728" y="9835"/>
                </a:cubicBezTo>
                <a:close/>
                <a:moveTo>
                  <a:pt x="16466" y="9835"/>
                </a:moveTo>
                <a:cubicBezTo>
                  <a:pt x="16764" y="9835"/>
                  <a:pt x="17026" y="10097"/>
                  <a:pt x="17026" y="10406"/>
                </a:cubicBezTo>
                <a:cubicBezTo>
                  <a:pt x="17026" y="10704"/>
                  <a:pt x="16776" y="10966"/>
                  <a:pt x="16466" y="10966"/>
                </a:cubicBezTo>
                <a:cubicBezTo>
                  <a:pt x="16169" y="10966"/>
                  <a:pt x="15895" y="10716"/>
                  <a:pt x="15895" y="10406"/>
                </a:cubicBezTo>
                <a:cubicBezTo>
                  <a:pt x="15895" y="10097"/>
                  <a:pt x="16145" y="9835"/>
                  <a:pt x="16466" y="9835"/>
                </a:cubicBezTo>
                <a:close/>
                <a:moveTo>
                  <a:pt x="20181" y="9835"/>
                </a:moveTo>
                <a:cubicBezTo>
                  <a:pt x="20491" y="9835"/>
                  <a:pt x="20753" y="10097"/>
                  <a:pt x="20753" y="10406"/>
                </a:cubicBezTo>
                <a:cubicBezTo>
                  <a:pt x="20753" y="10716"/>
                  <a:pt x="20491" y="10966"/>
                  <a:pt x="20181" y="10966"/>
                </a:cubicBezTo>
                <a:cubicBezTo>
                  <a:pt x="19872" y="10966"/>
                  <a:pt x="19622" y="10716"/>
                  <a:pt x="19622" y="10406"/>
                </a:cubicBezTo>
                <a:cubicBezTo>
                  <a:pt x="19634" y="10097"/>
                  <a:pt x="19872" y="9835"/>
                  <a:pt x="20181" y="9835"/>
                </a:cubicBezTo>
                <a:close/>
                <a:moveTo>
                  <a:pt x="23920" y="9835"/>
                </a:moveTo>
                <a:cubicBezTo>
                  <a:pt x="24217" y="9835"/>
                  <a:pt x="24479" y="10097"/>
                  <a:pt x="24479" y="10406"/>
                </a:cubicBezTo>
                <a:cubicBezTo>
                  <a:pt x="24479" y="10704"/>
                  <a:pt x="24229" y="10966"/>
                  <a:pt x="23920" y="10966"/>
                </a:cubicBezTo>
                <a:cubicBezTo>
                  <a:pt x="23610" y="10966"/>
                  <a:pt x="23348" y="10716"/>
                  <a:pt x="23348" y="10406"/>
                </a:cubicBezTo>
                <a:cubicBezTo>
                  <a:pt x="23348" y="10097"/>
                  <a:pt x="23610" y="9835"/>
                  <a:pt x="23920" y="9835"/>
                </a:cubicBezTo>
                <a:close/>
                <a:moveTo>
                  <a:pt x="27635" y="9835"/>
                </a:moveTo>
                <a:cubicBezTo>
                  <a:pt x="27956" y="9835"/>
                  <a:pt x="28206" y="10097"/>
                  <a:pt x="28206" y="10406"/>
                </a:cubicBezTo>
                <a:cubicBezTo>
                  <a:pt x="28206" y="10716"/>
                  <a:pt x="27956" y="10966"/>
                  <a:pt x="27635" y="10966"/>
                </a:cubicBezTo>
                <a:cubicBezTo>
                  <a:pt x="27325" y="10966"/>
                  <a:pt x="27075" y="10716"/>
                  <a:pt x="27075" y="10406"/>
                </a:cubicBezTo>
                <a:cubicBezTo>
                  <a:pt x="27087" y="10097"/>
                  <a:pt x="27325" y="9835"/>
                  <a:pt x="27635" y="9835"/>
                </a:cubicBezTo>
                <a:close/>
                <a:moveTo>
                  <a:pt x="31373" y="9835"/>
                </a:moveTo>
                <a:cubicBezTo>
                  <a:pt x="31671" y="9835"/>
                  <a:pt x="31945" y="10097"/>
                  <a:pt x="31945" y="10406"/>
                </a:cubicBezTo>
                <a:cubicBezTo>
                  <a:pt x="31945" y="10704"/>
                  <a:pt x="31683" y="10966"/>
                  <a:pt x="31373" y="10966"/>
                </a:cubicBezTo>
                <a:cubicBezTo>
                  <a:pt x="31064" y="10966"/>
                  <a:pt x="30814" y="10716"/>
                  <a:pt x="30814" y="10406"/>
                </a:cubicBezTo>
                <a:cubicBezTo>
                  <a:pt x="30814" y="10097"/>
                  <a:pt x="31064" y="9835"/>
                  <a:pt x="31373" y="9835"/>
                </a:cubicBezTo>
                <a:close/>
                <a:moveTo>
                  <a:pt x="35100" y="9835"/>
                </a:moveTo>
                <a:cubicBezTo>
                  <a:pt x="35409" y="9835"/>
                  <a:pt x="35659" y="10097"/>
                  <a:pt x="35659" y="10406"/>
                </a:cubicBezTo>
                <a:cubicBezTo>
                  <a:pt x="35659" y="10716"/>
                  <a:pt x="35409" y="10966"/>
                  <a:pt x="35100" y="10966"/>
                </a:cubicBezTo>
                <a:cubicBezTo>
                  <a:pt x="34778" y="10966"/>
                  <a:pt x="34528" y="10716"/>
                  <a:pt x="34528" y="10406"/>
                </a:cubicBezTo>
                <a:cubicBezTo>
                  <a:pt x="34540" y="10097"/>
                  <a:pt x="34778" y="9835"/>
                  <a:pt x="35100" y="9835"/>
                </a:cubicBezTo>
                <a:close/>
                <a:moveTo>
                  <a:pt x="38815" y="9835"/>
                </a:moveTo>
                <a:cubicBezTo>
                  <a:pt x="39112" y="9835"/>
                  <a:pt x="39386" y="10097"/>
                  <a:pt x="39386" y="10406"/>
                </a:cubicBezTo>
                <a:cubicBezTo>
                  <a:pt x="39386" y="10704"/>
                  <a:pt x="39124" y="10966"/>
                  <a:pt x="38815" y="10966"/>
                </a:cubicBezTo>
                <a:cubicBezTo>
                  <a:pt x="38517" y="10966"/>
                  <a:pt x="38255" y="10716"/>
                  <a:pt x="38255" y="10406"/>
                </a:cubicBezTo>
                <a:cubicBezTo>
                  <a:pt x="38267" y="10097"/>
                  <a:pt x="38505" y="9835"/>
                  <a:pt x="38815" y="9835"/>
                </a:cubicBezTo>
                <a:close/>
                <a:moveTo>
                  <a:pt x="42553" y="9835"/>
                </a:moveTo>
                <a:cubicBezTo>
                  <a:pt x="42863" y="9835"/>
                  <a:pt x="43113" y="10097"/>
                  <a:pt x="43113" y="10406"/>
                </a:cubicBezTo>
                <a:cubicBezTo>
                  <a:pt x="43113" y="10716"/>
                  <a:pt x="42863" y="10966"/>
                  <a:pt x="42553" y="10966"/>
                </a:cubicBezTo>
                <a:cubicBezTo>
                  <a:pt x="42232" y="10966"/>
                  <a:pt x="41982" y="10716"/>
                  <a:pt x="41982" y="10406"/>
                </a:cubicBezTo>
                <a:cubicBezTo>
                  <a:pt x="41982" y="10097"/>
                  <a:pt x="42244" y="9835"/>
                  <a:pt x="42553" y="9835"/>
                </a:cubicBezTo>
                <a:close/>
                <a:moveTo>
                  <a:pt x="46268" y="9835"/>
                </a:moveTo>
                <a:cubicBezTo>
                  <a:pt x="46565" y="9835"/>
                  <a:pt x="46839" y="10097"/>
                  <a:pt x="46839" y="10406"/>
                </a:cubicBezTo>
                <a:cubicBezTo>
                  <a:pt x="46839" y="10704"/>
                  <a:pt x="46589" y="10966"/>
                  <a:pt x="46268" y="10966"/>
                </a:cubicBezTo>
                <a:cubicBezTo>
                  <a:pt x="45970" y="10966"/>
                  <a:pt x="45708" y="10716"/>
                  <a:pt x="45708" y="10406"/>
                </a:cubicBezTo>
                <a:cubicBezTo>
                  <a:pt x="45720" y="10097"/>
                  <a:pt x="45958" y="9835"/>
                  <a:pt x="46268" y="9835"/>
                </a:cubicBezTo>
                <a:close/>
                <a:moveTo>
                  <a:pt x="50006" y="9835"/>
                </a:moveTo>
                <a:cubicBezTo>
                  <a:pt x="50316" y="9835"/>
                  <a:pt x="50578" y="10097"/>
                  <a:pt x="50578" y="10406"/>
                </a:cubicBezTo>
                <a:cubicBezTo>
                  <a:pt x="50578" y="10716"/>
                  <a:pt x="50316" y="10966"/>
                  <a:pt x="50006" y="10966"/>
                </a:cubicBezTo>
                <a:cubicBezTo>
                  <a:pt x="49697" y="10966"/>
                  <a:pt x="49447" y="10716"/>
                  <a:pt x="49447" y="10406"/>
                </a:cubicBezTo>
                <a:cubicBezTo>
                  <a:pt x="49447" y="10097"/>
                  <a:pt x="49697" y="9835"/>
                  <a:pt x="50006" y="9835"/>
                </a:cubicBezTo>
                <a:close/>
                <a:moveTo>
                  <a:pt x="53733" y="9835"/>
                </a:moveTo>
                <a:cubicBezTo>
                  <a:pt x="54031" y="9835"/>
                  <a:pt x="54293" y="10097"/>
                  <a:pt x="54293" y="10406"/>
                </a:cubicBezTo>
                <a:cubicBezTo>
                  <a:pt x="54293" y="10704"/>
                  <a:pt x="54043" y="10966"/>
                  <a:pt x="53733" y="10966"/>
                </a:cubicBezTo>
                <a:cubicBezTo>
                  <a:pt x="53412" y="10966"/>
                  <a:pt x="53162" y="10716"/>
                  <a:pt x="53162" y="10406"/>
                </a:cubicBezTo>
                <a:cubicBezTo>
                  <a:pt x="53173" y="10097"/>
                  <a:pt x="53412" y="9835"/>
                  <a:pt x="53733" y="9835"/>
                </a:cubicBezTo>
                <a:close/>
                <a:moveTo>
                  <a:pt x="57460" y="9835"/>
                </a:moveTo>
                <a:cubicBezTo>
                  <a:pt x="57781" y="9835"/>
                  <a:pt x="58031" y="10097"/>
                  <a:pt x="58031" y="10406"/>
                </a:cubicBezTo>
                <a:cubicBezTo>
                  <a:pt x="58031" y="10716"/>
                  <a:pt x="57781" y="10966"/>
                  <a:pt x="57460" y="10966"/>
                </a:cubicBezTo>
                <a:cubicBezTo>
                  <a:pt x="57150" y="10966"/>
                  <a:pt x="56900" y="10716"/>
                  <a:pt x="56900" y="10406"/>
                </a:cubicBezTo>
                <a:cubicBezTo>
                  <a:pt x="56900" y="10097"/>
                  <a:pt x="57150" y="9835"/>
                  <a:pt x="57460" y="9835"/>
                </a:cubicBezTo>
                <a:close/>
                <a:moveTo>
                  <a:pt x="61186" y="9835"/>
                </a:moveTo>
                <a:cubicBezTo>
                  <a:pt x="61484" y="9835"/>
                  <a:pt x="61746" y="10097"/>
                  <a:pt x="61746" y="10406"/>
                </a:cubicBezTo>
                <a:cubicBezTo>
                  <a:pt x="61746" y="10704"/>
                  <a:pt x="61496" y="10966"/>
                  <a:pt x="61186" y="10966"/>
                </a:cubicBezTo>
                <a:cubicBezTo>
                  <a:pt x="60877" y="10966"/>
                  <a:pt x="60615" y="10716"/>
                  <a:pt x="60615" y="10406"/>
                </a:cubicBezTo>
                <a:cubicBezTo>
                  <a:pt x="60639" y="10097"/>
                  <a:pt x="60877" y="9835"/>
                  <a:pt x="61186" y="9835"/>
                </a:cubicBezTo>
                <a:close/>
                <a:moveTo>
                  <a:pt x="64925" y="9835"/>
                </a:moveTo>
                <a:cubicBezTo>
                  <a:pt x="65234" y="9835"/>
                  <a:pt x="65485" y="10097"/>
                  <a:pt x="65485" y="10406"/>
                </a:cubicBezTo>
                <a:cubicBezTo>
                  <a:pt x="65485" y="10716"/>
                  <a:pt x="65234" y="10966"/>
                  <a:pt x="64925" y="10966"/>
                </a:cubicBezTo>
                <a:cubicBezTo>
                  <a:pt x="64603" y="10966"/>
                  <a:pt x="64353" y="10716"/>
                  <a:pt x="64353" y="10406"/>
                </a:cubicBezTo>
                <a:cubicBezTo>
                  <a:pt x="64353" y="10097"/>
                  <a:pt x="64603" y="9835"/>
                  <a:pt x="64925" y="9835"/>
                </a:cubicBezTo>
                <a:close/>
                <a:moveTo>
                  <a:pt x="68640" y="9835"/>
                </a:moveTo>
                <a:cubicBezTo>
                  <a:pt x="68937" y="9835"/>
                  <a:pt x="69211" y="10097"/>
                  <a:pt x="69211" y="10406"/>
                </a:cubicBezTo>
                <a:cubicBezTo>
                  <a:pt x="69211" y="10704"/>
                  <a:pt x="68949" y="10966"/>
                  <a:pt x="68640" y="10966"/>
                </a:cubicBezTo>
                <a:cubicBezTo>
                  <a:pt x="68330" y="10966"/>
                  <a:pt x="68080" y="10716"/>
                  <a:pt x="68080" y="10406"/>
                </a:cubicBezTo>
                <a:cubicBezTo>
                  <a:pt x="68092" y="10097"/>
                  <a:pt x="68330" y="9835"/>
                  <a:pt x="68640" y="9835"/>
                </a:cubicBezTo>
                <a:close/>
                <a:moveTo>
                  <a:pt x="72366" y="9835"/>
                </a:moveTo>
                <a:cubicBezTo>
                  <a:pt x="72676" y="9835"/>
                  <a:pt x="72926" y="10097"/>
                  <a:pt x="72926" y="10406"/>
                </a:cubicBezTo>
                <a:cubicBezTo>
                  <a:pt x="72926" y="10716"/>
                  <a:pt x="72676" y="10966"/>
                  <a:pt x="72366" y="10966"/>
                </a:cubicBezTo>
                <a:cubicBezTo>
                  <a:pt x="72045" y="10966"/>
                  <a:pt x="71795" y="10716"/>
                  <a:pt x="71795" y="10406"/>
                </a:cubicBezTo>
                <a:cubicBezTo>
                  <a:pt x="71807" y="10097"/>
                  <a:pt x="72069" y="9835"/>
                  <a:pt x="72366" y="9835"/>
                </a:cubicBezTo>
                <a:close/>
                <a:moveTo>
                  <a:pt x="76093" y="9835"/>
                </a:moveTo>
                <a:cubicBezTo>
                  <a:pt x="76391" y="9835"/>
                  <a:pt x="76664" y="10097"/>
                  <a:pt x="76664" y="10406"/>
                </a:cubicBezTo>
                <a:cubicBezTo>
                  <a:pt x="76664" y="10704"/>
                  <a:pt x="76403" y="10966"/>
                  <a:pt x="76093" y="10966"/>
                </a:cubicBezTo>
                <a:cubicBezTo>
                  <a:pt x="75795" y="10966"/>
                  <a:pt x="75533" y="10716"/>
                  <a:pt x="75533" y="10406"/>
                </a:cubicBezTo>
                <a:cubicBezTo>
                  <a:pt x="75533" y="10097"/>
                  <a:pt x="75783" y="9835"/>
                  <a:pt x="76093" y="9835"/>
                </a:cubicBezTo>
                <a:close/>
                <a:moveTo>
                  <a:pt x="79712" y="9835"/>
                </a:moveTo>
                <a:cubicBezTo>
                  <a:pt x="80010" y="9835"/>
                  <a:pt x="80284" y="10097"/>
                  <a:pt x="80284" y="10406"/>
                </a:cubicBezTo>
                <a:cubicBezTo>
                  <a:pt x="80284" y="10704"/>
                  <a:pt x="80022" y="10966"/>
                  <a:pt x="79712" y="10966"/>
                </a:cubicBezTo>
                <a:cubicBezTo>
                  <a:pt x="79403" y="10966"/>
                  <a:pt x="79153" y="10716"/>
                  <a:pt x="79153" y="10406"/>
                </a:cubicBezTo>
                <a:cubicBezTo>
                  <a:pt x="79165" y="10097"/>
                  <a:pt x="79403" y="9835"/>
                  <a:pt x="79712" y="9835"/>
                </a:cubicBezTo>
                <a:close/>
                <a:moveTo>
                  <a:pt x="83451" y="9835"/>
                </a:moveTo>
                <a:cubicBezTo>
                  <a:pt x="83761" y="9835"/>
                  <a:pt x="84011" y="10097"/>
                  <a:pt x="84011" y="10406"/>
                </a:cubicBezTo>
                <a:cubicBezTo>
                  <a:pt x="84011" y="10716"/>
                  <a:pt x="83761" y="10966"/>
                  <a:pt x="83451" y="10966"/>
                </a:cubicBezTo>
                <a:cubicBezTo>
                  <a:pt x="83141" y="10966"/>
                  <a:pt x="82880" y="10716"/>
                  <a:pt x="82880" y="10406"/>
                </a:cubicBezTo>
                <a:cubicBezTo>
                  <a:pt x="82880" y="10097"/>
                  <a:pt x="83141" y="9835"/>
                  <a:pt x="83451" y="9835"/>
                </a:cubicBezTo>
                <a:close/>
                <a:moveTo>
                  <a:pt x="87166" y="9835"/>
                </a:moveTo>
                <a:cubicBezTo>
                  <a:pt x="87463" y="9835"/>
                  <a:pt x="87737" y="10097"/>
                  <a:pt x="87737" y="10406"/>
                </a:cubicBezTo>
                <a:cubicBezTo>
                  <a:pt x="87737" y="10704"/>
                  <a:pt x="87475" y="10966"/>
                  <a:pt x="87166" y="10966"/>
                </a:cubicBezTo>
                <a:cubicBezTo>
                  <a:pt x="86856" y="10966"/>
                  <a:pt x="86606" y="10716"/>
                  <a:pt x="86606" y="10406"/>
                </a:cubicBezTo>
                <a:cubicBezTo>
                  <a:pt x="86618" y="10097"/>
                  <a:pt x="86856" y="9835"/>
                  <a:pt x="87166" y="9835"/>
                </a:cubicBezTo>
                <a:close/>
                <a:moveTo>
                  <a:pt x="90904" y="9835"/>
                </a:moveTo>
                <a:cubicBezTo>
                  <a:pt x="91214" y="9835"/>
                  <a:pt x="91464" y="10097"/>
                  <a:pt x="91464" y="10406"/>
                </a:cubicBezTo>
                <a:cubicBezTo>
                  <a:pt x="91464" y="10716"/>
                  <a:pt x="91214" y="10966"/>
                  <a:pt x="90904" y="10966"/>
                </a:cubicBezTo>
                <a:cubicBezTo>
                  <a:pt x="90595" y="10966"/>
                  <a:pt x="90345" y="10716"/>
                  <a:pt x="90345" y="10406"/>
                </a:cubicBezTo>
                <a:cubicBezTo>
                  <a:pt x="90345" y="10097"/>
                  <a:pt x="90595" y="9835"/>
                  <a:pt x="90904" y="9835"/>
                </a:cubicBezTo>
                <a:close/>
                <a:moveTo>
                  <a:pt x="94631" y="9835"/>
                </a:moveTo>
                <a:cubicBezTo>
                  <a:pt x="94929" y="9835"/>
                  <a:pt x="95191" y="10097"/>
                  <a:pt x="95191" y="10406"/>
                </a:cubicBezTo>
                <a:cubicBezTo>
                  <a:pt x="95191" y="10704"/>
                  <a:pt x="94941" y="10966"/>
                  <a:pt x="94631" y="10966"/>
                </a:cubicBezTo>
                <a:cubicBezTo>
                  <a:pt x="94310" y="10966"/>
                  <a:pt x="94060" y="10716"/>
                  <a:pt x="94060" y="10406"/>
                </a:cubicBezTo>
                <a:cubicBezTo>
                  <a:pt x="94071" y="10097"/>
                  <a:pt x="94310" y="9835"/>
                  <a:pt x="94631" y="9835"/>
                </a:cubicBezTo>
                <a:close/>
                <a:moveTo>
                  <a:pt x="98346" y="9835"/>
                </a:moveTo>
                <a:cubicBezTo>
                  <a:pt x="98655" y="9835"/>
                  <a:pt x="98905" y="10097"/>
                  <a:pt x="98905" y="10406"/>
                </a:cubicBezTo>
                <a:cubicBezTo>
                  <a:pt x="98905" y="10716"/>
                  <a:pt x="98655" y="10966"/>
                  <a:pt x="98346" y="10966"/>
                </a:cubicBezTo>
                <a:cubicBezTo>
                  <a:pt x="98036" y="10966"/>
                  <a:pt x="97786" y="10716"/>
                  <a:pt x="97786" y="10406"/>
                </a:cubicBezTo>
                <a:cubicBezTo>
                  <a:pt x="97798" y="10097"/>
                  <a:pt x="98036" y="9835"/>
                  <a:pt x="98346" y="9835"/>
                </a:cubicBezTo>
                <a:close/>
                <a:moveTo>
                  <a:pt x="102084" y="9835"/>
                </a:moveTo>
                <a:cubicBezTo>
                  <a:pt x="102382" y="9835"/>
                  <a:pt x="102644" y="10097"/>
                  <a:pt x="102644" y="10406"/>
                </a:cubicBezTo>
                <a:cubicBezTo>
                  <a:pt x="102644" y="10704"/>
                  <a:pt x="102394" y="10966"/>
                  <a:pt x="102084" y="10966"/>
                </a:cubicBezTo>
                <a:cubicBezTo>
                  <a:pt x="101787" y="10966"/>
                  <a:pt x="101513" y="10716"/>
                  <a:pt x="101513" y="10406"/>
                </a:cubicBezTo>
                <a:cubicBezTo>
                  <a:pt x="101513" y="10097"/>
                  <a:pt x="101775" y="9835"/>
                  <a:pt x="102084" y="9835"/>
                </a:cubicBezTo>
                <a:close/>
                <a:moveTo>
                  <a:pt x="105799" y="9835"/>
                </a:moveTo>
                <a:cubicBezTo>
                  <a:pt x="106121" y="9835"/>
                  <a:pt x="106371" y="10097"/>
                  <a:pt x="106371" y="10406"/>
                </a:cubicBezTo>
                <a:cubicBezTo>
                  <a:pt x="106371" y="10716"/>
                  <a:pt x="106109" y="10966"/>
                  <a:pt x="105799" y="10966"/>
                </a:cubicBezTo>
                <a:cubicBezTo>
                  <a:pt x="105490" y="10966"/>
                  <a:pt x="105239" y="10716"/>
                  <a:pt x="105239" y="10406"/>
                </a:cubicBezTo>
                <a:cubicBezTo>
                  <a:pt x="105251" y="10097"/>
                  <a:pt x="105490" y="9835"/>
                  <a:pt x="105799" y="9835"/>
                </a:cubicBezTo>
                <a:close/>
                <a:moveTo>
                  <a:pt x="109538" y="9835"/>
                </a:moveTo>
                <a:cubicBezTo>
                  <a:pt x="109835" y="9835"/>
                  <a:pt x="110109" y="10097"/>
                  <a:pt x="110109" y="10406"/>
                </a:cubicBezTo>
                <a:cubicBezTo>
                  <a:pt x="110109" y="10704"/>
                  <a:pt x="109847" y="10966"/>
                  <a:pt x="109538" y="10966"/>
                </a:cubicBezTo>
                <a:cubicBezTo>
                  <a:pt x="109228" y="10966"/>
                  <a:pt x="108978" y="10716"/>
                  <a:pt x="108978" y="10406"/>
                </a:cubicBezTo>
                <a:cubicBezTo>
                  <a:pt x="108978" y="10097"/>
                  <a:pt x="109228" y="9835"/>
                  <a:pt x="109538" y="9835"/>
                </a:cubicBezTo>
                <a:close/>
                <a:moveTo>
                  <a:pt x="113264" y="9835"/>
                </a:moveTo>
                <a:cubicBezTo>
                  <a:pt x="113574" y="9835"/>
                  <a:pt x="113824" y="10097"/>
                  <a:pt x="113824" y="10406"/>
                </a:cubicBezTo>
                <a:cubicBezTo>
                  <a:pt x="113824" y="10716"/>
                  <a:pt x="113574" y="10966"/>
                  <a:pt x="113264" y="10966"/>
                </a:cubicBezTo>
                <a:cubicBezTo>
                  <a:pt x="112943" y="10966"/>
                  <a:pt x="112693" y="10716"/>
                  <a:pt x="112693" y="10406"/>
                </a:cubicBezTo>
                <a:cubicBezTo>
                  <a:pt x="112705" y="10097"/>
                  <a:pt x="112943" y="9835"/>
                  <a:pt x="113264" y="9835"/>
                </a:cubicBezTo>
                <a:close/>
                <a:moveTo>
                  <a:pt x="116991" y="9835"/>
                </a:moveTo>
                <a:cubicBezTo>
                  <a:pt x="117289" y="9835"/>
                  <a:pt x="117562" y="10097"/>
                  <a:pt x="117562" y="10406"/>
                </a:cubicBezTo>
                <a:cubicBezTo>
                  <a:pt x="117562" y="10704"/>
                  <a:pt x="117312" y="10966"/>
                  <a:pt x="116991" y="10966"/>
                </a:cubicBezTo>
                <a:cubicBezTo>
                  <a:pt x="116681" y="10966"/>
                  <a:pt x="116431" y="10716"/>
                  <a:pt x="116431" y="10406"/>
                </a:cubicBezTo>
                <a:cubicBezTo>
                  <a:pt x="116431" y="10097"/>
                  <a:pt x="116681" y="9835"/>
                  <a:pt x="116991" y="9835"/>
                </a:cubicBezTo>
                <a:close/>
                <a:moveTo>
                  <a:pt x="120718" y="9835"/>
                </a:moveTo>
                <a:cubicBezTo>
                  <a:pt x="121027" y="9835"/>
                  <a:pt x="121277" y="10097"/>
                  <a:pt x="121277" y="10406"/>
                </a:cubicBezTo>
                <a:cubicBezTo>
                  <a:pt x="121277" y="10716"/>
                  <a:pt x="121027" y="10966"/>
                  <a:pt x="120718" y="10966"/>
                </a:cubicBezTo>
                <a:cubicBezTo>
                  <a:pt x="120408" y="10966"/>
                  <a:pt x="120146" y="10716"/>
                  <a:pt x="120146" y="10406"/>
                </a:cubicBezTo>
                <a:cubicBezTo>
                  <a:pt x="120170" y="10097"/>
                  <a:pt x="120420" y="9835"/>
                  <a:pt x="120718" y="9835"/>
                </a:cubicBezTo>
                <a:close/>
                <a:moveTo>
                  <a:pt x="124456" y="9835"/>
                </a:moveTo>
                <a:cubicBezTo>
                  <a:pt x="124754" y="9835"/>
                  <a:pt x="125016" y="10097"/>
                  <a:pt x="125016" y="10406"/>
                </a:cubicBezTo>
                <a:cubicBezTo>
                  <a:pt x="125016" y="10704"/>
                  <a:pt x="124766" y="10966"/>
                  <a:pt x="124456" y="10966"/>
                </a:cubicBezTo>
                <a:cubicBezTo>
                  <a:pt x="124135" y="10966"/>
                  <a:pt x="123885" y="10716"/>
                  <a:pt x="123885" y="10406"/>
                </a:cubicBezTo>
                <a:cubicBezTo>
                  <a:pt x="123885" y="10097"/>
                  <a:pt x="124135" y="9835"/>
                  <a:pt x="124456" y="9835"/>
                </a:cubicBezTo>
                <a:close/>
                <a:moveTo>
                  <a:pt x="128171" y="9835"/>
                </a:moveTo>
                <a:cubicBezTo>
                  <a:pt x="128480" y="9835"/>
                  <a:pt x="128742" y="10097"/>
                  <a:pt x="128742" y="10406"/>
                </a:cubicBezTo>
                <a:cubicBezTo>
                  <a:pt x="128742" y="10716"/>
                  <a:pt x="128480" y="10966"/>
                  <a:pt x="128171" y="10966"/>
                </a:cubicBezTo>
                <a:cubicBezTo>
                  <a:pt x="127861" y="10966"/>
                  <a:pt x="127611" y="10716"/>
                  <a:pt x="127611" y="10406"/>
                </a:cubicBezTo>
                <a:cubicBezTo>
                  <a:pt x="127611" y="10097"/>
                  <a:pt x="127861" y="9835"/>
                  <a:pt x="128171" y="9835"/>
                </a:cubicBezTo>
                <a:close/>
                <a:moveTo>
                  <a:pt x="131898" y="9835"/>
                </a:moveTo>
                <a:cubicBezTo>
                  <a:pt x="132195" y="9835"/>
                  <a:pt x="132457" y="10097"/>
                  <a:pt x="132457" y="10406"/>
                </a:cubicBezTo>
                <a:cubicBezTo>
                  <a:pt x="132457" y="10704"/>
                  <a:pt x="132207" y="10966"/>
                  <a:pt x="131898" y="10966"/>
                </a:cubicBezTo>
                <a:cubicBezTo>
                  <a:pt x="131600" y="10966"/>
                  <a:pt x="131326" y="10716"/>
                  <a:pt x="131326" y="10406"/>
                </a:cubicBezTo>
                <a:cubicBezTo>
                  <a:pt x="131338" y="10097"/>
                  <a:pt x="131576" y="9835"/>
                  <a:pt x="131898" y="9835"/>
                </a:cubicBezTo>
                <a:close/>
                <a:moveTo>
                  <a:pt x="3405" y="11692"/>
                </a:moveTo>
                <a:cubicBezTo>
                  <a:pt x="3703" y="11692"/>
                  <a:pt x="3977" y="11954"/>
                  <a:pt x="3977" y="12263"/>
                </a:cubicBezTo>
                <a:cubicBezTo>
                  <a:pt x="3977" y="12561"/>
                  <a:pt x="3727" y="12823"/>
                  <a:pt x="3405" y="12823"/>
                </a:cubicBezTo>
                <a:cubicBezTo>
                  <a:pt x="3096" y="12823"/>
                  <a:pt x="2846" y="12573"/>
                  <a:pt x="2846" y="12263"/>
                </a:cubicBezTo>
                <a:cubicBezTo>
                  <a:pt x="2858" y="11954"/>
                  <a:pt x="3096" y="11692"/>
                  <a:pt x="3405" y="11692"/>
                </a:cubicBezTo>
                <a:close/>
                <a:moveTo>
                  <a:pt x="7132" y="11692"/>
                </a:moveTo>
                <a:cubicBezTo>
                  <a:pt x="7430" y="11692"/>
                  <a:pt x="7692" y="11954"/>
                  <a:pt x="7692" y="12263"/>
                </a:cubicBezTo>
                <a:cubicBezTo>
                  <a:pt x="7692" y="12561"/>
                  <a:pt x="7442" y="12823"/>
                  <a:pt x="7132" y="12823"/>
                </a:cubicBezTo>
                <a:cubicBezTo>
                  <a:pt x="6834" y="12823"/>
                  <a:pt x="6560" y="12573"/>
                  <a:pt x="6560" y="12263"/>
                </a:cubicBezTo>
                <a:cubicBezTo>
                  <a:pt x="6584" y="11954"/>
                  <a:pt x="6822" y="11692"/>
                  <a:pt x="7132" y="11692"/>
                </a:cubicBezTo>
                <a:close/>
                <a:moveTo>
                  <a:pt x="10871" y="11692"/>
                </a:moveTo>
                <a:cubicBezTo>
                  <a:pt x="11168" y="11692"/>
                  <a:pt x="11430" y="11954"/>
                  <a:pt x="11430" y="12263"/>
                </a:cubicBezTo>
                <a:cubicBezTo>
                  <a:pt x="11430" y="12561"/>
                  <a:pt x="11180" y="12823"/>
                  <a:pt x="10871" y="12823"/>
                </a:cubicBezTo>
                <a:cubicBezTo>
                  <a:pt x="10573" y="12823"/>
                  <a:pt x="10299" y="12573"/>
                  <a:pt x="10299" y="12263"/>
                </a:cubicBezTo>
                <a:cubicBezTo>
                  <a:pt x="10299" y="11954"/>
                  <a:pt x="10549" y="11692"/>
                  <a:pt x="10871" y="11692"/>
                </a:cubicBezTo>
                <a:close/>
                <a:moveTo>
                  <a:pt x="14585" y="11692"/>
                </a:moveTo>
                <a:cubicBezTo>
                  <a:pt x="14883" y="11692"/>
                  <a:pt x="15157" y="11954"/>
                  <a:pt x="15157" y="12263"/>
                </a:cubicBezTo>
                <a:cubicBezTo>
                  <a:pt x="15157" y="12561"/>
                  <a:pt x="14895" y="12823"/>
                  <a:pt x="14585" y="12823"/>
                </a:cubicBezTo>
                <a:cubicBezTo>
                  <a:pt x="14288" y="12823"/>
                  <a:pt x="14014" y="12573"/>
                  <a:pt x="14014" y="12263"/>
                </a:cubicBezTo>
                <a:cubicBezTo>
                  <a:pt x="14038" y="11954"/>
                  <a:pt x="14276" y="11692"/>
                  <a:pt x="14585" y="11692"/>
                </a:cubicBezTo>
                <a:close/>
                <a:moveTo>
                  <a:pt x="18324" y="11692"/>
                </a:moveTo>
                <a:cubicBezTo>
                  <a:pt x="18622" y="11692"/>
                  <a:pt x="18883" y="11954"/>
                  <a:pt x="18883" y="12263"/>
                </a:cubicBezTo>
                <a:cubicBezTo>
                  <a:pt x="18883" y="12561"/>
                  <a:pt x="18633" y="12823"/>
                  <a:pt x="18324" y="12823"/>
                </a:cubicBezTo>
                <a:cubicBezTo>
                  <a:pt x="18026" y="12823"/>
                  <a:pt x="17752" y="12573"/>
                  <a:pt x="17752" y="12263"/>
                </a:cubicBezTo>
                <a:cubicBezTo>
                  <a:pt x="17752" y="11954"/>
                  <a:pt x="18014" y="11692"/>
                  <a:pt x="18324" y="11692"/>
                </a:cubicBezTo>
                <a:close/>
                <a:moveTo>
                  <a:pt x="22039" y="11692"/>
                </a:moveTo>
                <a:cubicBezTo>
                  <a:pt x="22336" y="11692"/>
                  <a:pt x="22610" y="11954"/>
                  <a:pt x="22610" y="12263"/>
                </a:cubicBezTo>
                <a:cubicBezTo>
                  <a:pt x="22610" y="12561"/>
                  <a:pt x="22360" y="12823"/>
                  <a:pt x="22039" y="12823"/>
                </a:cubicBezTo>
                <a:cubicBezTo>
                  <a:pt x="21729" y="12823"/>
                  <a:pt x="21479" y="12573"/>
                  <a:pt x="21479" y="12263"/>
                </a:cubicBezTo>
                <a:cubicBezTo>
                  <a:pt x="21491" y="11954"/>
                  <a:pt x="21729" y="11692"/>
                  <a:pt x="22039" y="11692"/>
                </a:cubicBezTo>
                <a:close/>
                <a:moveTo>
                  <a:pt x="25777" y="11692"/>
                </a:moveTo>
                <a:cubicBezTo>
                  <a:pt x="26075" y="11692"/>
                  <a:pt x="26349" y="11954"/>
                  <a:pt x="26349" y="12263"/>
                </a:cubicBezTo>
                <a:cubicBezTo>
                  <a:pt x="26349" y="12561"/>
                  <a:pt x="26087" y="12823"/>
                  <a:pt x="25777" y="12823"/>
                </a:cubicBezTo>
                <a:cubicBezTo>
                  <a:pt x="25468" y="12823"/>
                  <a:pt x="25206" y="12573"/>
                  <a:pt x="25206" y="12263"/>
                </a:cubicBezTo>
                <a:cubicBezTo>
                  <a:pt x="25218" y="11954"/>
                  <a:pt x="25468" y="11692"/>
                  <a:pt x="25777" y="11692"/>
                </a:cubicBezTo>
                <a:close/>
                <a:moveTo>
                  <a:pt x="29504" y="11692"/>
                </a:moveTo>
                <a:cubicBezTo>
                  <a:pt x="29801" y="11692"/>
                  <a:pt x="30063" y="11954"/>
                  <a:pt x="30063" y="12263"/>
                </a:cubicBezTo>
                <a:cubicBezTo>
                  <a:pt x="30063" y="12561"/>
                  <a:pt x="29813" y="12823"/>
                  <a:pt x="29504" y="12823"/>
                </a:cubicBezTo>
                <a:cubicBezTo>
                  <a:pt x="29182" y="12823"/>
                  <a:pt x="28932" y="12573"/>
                  <a:pt x="28932" y="12263"/>
                </a:cubicBezTo>
                <a:cubicBezTo>
                  <a:pt x="28944" y="11954"/>
                  <a:pt x="29182" y="11692"/>
                  <a:pt x="29504" y="11692"/>
                </a:cubicBezTo>
                <a:close/>
                <a:moveTo>
                  <a:pt x="33230" y="11692"/>
                </a:moveTo>
                <a:cubicBezTo>
                  <a:pt x="33528" y="11692"/>
                  <a:pt x="33802" y="11954"/>
                  <a:pt x="33802" y="12263"/>
                </a:cubicBezTo>
                <a:cubicBezTo>
                  <a:pt x="33802" y="12561"/>
                  <a:pt x="33552" y="12823"/>
                  <a:pt x="33230" y="12823"/>
                </a:cubicBezTo>
                <a:cubicBezTo>
                  <a:pt x="32921" y="12823"/>
                  <a:pt x="32671" y="12573"/>
                  <a:pt x="32671" y="12263"/>
                </a:cubicBezTo>
                <a:cubicBezTo>
                  <a:pt x="32671" y="11954"/>
                  <a:pt x="32921" y="11692"/>
                  <a:pt x="33230" y="11692"/>
                </a:cubicBezTo>
                <a:close/>
                <a:moveTo>
                  <a:pt x="36957" y="11692"/>
                </a:moveTo>
                <a:cubicBezTo>
                  <a:pt x="37255" y="11692"/>
                  <a:pt x="37517" y="11954"/>
                  <a:pt x="37517" y="12263"/>
                </a:cubicBezTo>
                <a:cubicBezTo>
                  <a:pt x="37517" y="12561"/>
                  <a:pt x="37267" y="12823"/>
                  <a:pt x="36957" y="12823"/>
                </a:cubicBezTo>
                <a:cubicBezTo>
                  <a:pt x="36648" y="12823"/>
                  <a:pt x="36386" y="12573"/>
                  <a:pt x="36386" y="12263"/>
                </a:cubicBezTo>
                <a:cubicBezTo>
                  <a:pt x="36409" y="11954"/>
                  <a:pt x="36648" y="11692"/>
                  <a:pt x="36957" y="11692"/>
                </a:cubicBezTo>
                <a:close/>
                <a:moveTo>
                  <a:pt x="40672" y="11692"/>
                </a:moveTo>
                <a:cubicBezTo>
                  <a:pt x="40970" y="11692"/>
                  <a:pt x="41243" y="11954"/>
                  <a:pt x="41243" y="12263"/>
                </a:cubicBezTo>
                <a:cubicBezTo>
                  <a:pt x="41243" y="12561"/>
                  <a:pt x="40993" y="12823"/>
                  <a:pt x="40672" y="12823"/>
                </a:cubicBezTo>
                <a:cubicBezTo>
                  <a:pt x="40374" y="12823"/>
                  <a:pt x="40112" y="12573"/>
                  <a:pt x="40112" y="12263"/>
                </a:cubicBezTo>
                <a:cubicBezTo>
                  <a:pt x="40124" y="11954"/>
                  <a:pt x="40362" y="11692"/>
                  <a:pt x="40672" y="11692"/>
                </a:cubicBezTo>
                <a:close/>
                <a:moveTo>
                  <a:pt x="44410" y="11692"/>
                </a:moveTo>
                <a:cubicBezTo>
                  <a:pt x="44708" y="11692"/>
                  <a:pt x="44982" y="11954"/>
                  <a:pt x="44982" y="12263"/>
                </a:cubicBezTo>
                <a:cubicBezTo>
                  <a:pt x="44982" y="12561"/>
                  <a:pt x="44720" y="12823"/>
                  <a:pt x="44410" y="12823"/>
                </a:cubicBezTo>
                <a:cubicBezTo>
                  <a:pt x="44113" y="12823"/>
                  <a:pt x="43851" y="12573"/>
                  <a:pt x="43851" y="12263"/>
                </a:cubicBezTo>
                <a:cubicBezTo>
                  <a:pt x="43851" y="11954"/>
                  <a:pt x="44101" y="11692"/>
                  <a:pt x="44410" y="11692"/>
                </a:cubicBezTo>
                <a:close/>
                <a:moveTo>
                  <a:pt x="48137" y="11692"/>
                </a:moveTo>
                <a:cubicBezTo>
                  <a:pt x="48435" y="11692"/>
                  <a:pt x="48697" y="11954"/>
                  <a:pt x="48697" y="12263"/>
                </a:cubicBezTo>
                <a:cubicBezTo>
                  <a:pt x="48697" y="12561"/>
                  <a:pt x="48447" y="12823"/>
                  <a:pt x="48137" y="12823"/>
                </a:cubicBezTo>
                <a:cubicBezTo>
                  <a:pt x="47839" y="12823"/>
                  <a:pt x="47566" y="12573"/>
                  <a:pt x="47566" y="12263"/>
                </a:cubicBezTo>
                <a:cubicBezTo>
                  <a:pt x="47578" y="11954"/>
                  <a:pt x="47839" y="11692"/>
                  <a:pt x="48137" y="11692"/>
                </a:cubicBezTo>
                <a:close/>
                <a:moveTo>
                  <a:pt x="51864" y="11692"/>
                </a:moveTo>
                <a:cubicBezTo>
                  <a:pt x="52161" y="11692"/>
                  <a:pt x="52435" y="11954"/>
                  <a:pt x="52435" y="12263"/>
                </a:cubicBezTo>
                <a:cubicBezTo>
                  <a:pt x="52435" y="12561"/>
                  <a:pt x="52185" y="12823"/>
                  <a:pt x="51864" y="12823"/>
                </a:cubicBezTo>
                <a:cubicBezTo>
                  <a:pt x="51566" y="12823"/>
                  <a:pt x="51304" y="12573"/>
                  <a:pt x="51304" y="12263"/>
                </a:cubicBezTo>
                <a:cubicBezTo>
                  <a:pt x="51304" y="11954"/>
                  <a:pt x="51554" y="11692"/>
                  <a:pt x="51864" y="11692"/>
                </a:cubicBezTo>
                <a:close/>
                <a:moveTo>
                  <a:pt x="55602" y="11692"/>
                </a:moveTo>
                <a:cubicBezTo>
                  <a:pt x="55900" y="11692"/>
                  <a:pt x="56174" y="11954"/>
                  <a:pt x="56174" y="12263"/>
                </a:cubicBezTo>
                <a:cubicBezTo>
                  <a:pt x="56174" y="12561"/>
                  <a:pt x="55912" y="12823"/>
                  <a:pt x="55602" y="12823"/>
                </a:cubicBezTo>
                <a:cubicBezTo>
                  <a:pt x="55293" y="12823"/>
                  <a:pt x="55043" y="12573"/>
                  <a:pt x="55043" y="12263"/>
                </a:cubicBezTo>
                <a:cubicBezTo>
                  <a:pt x="55043" y="11954"/>
                  <a:pt x="55293" y="11692"/>
                  <a:pt x="55602" y="11692"/>
                </a:cubicBezTo>
                <a:close/>
                <a:moveTo>
                  <a:pt x="59329" y="11692"/>
                </a:moveTo>
                <a:cubicBezTo>
                  <a:pt x="59627" y="11692"/>
                  <a:pt x="59889" y="11954"/>
                  <a:pt x="59889" y="12263"/>
                </a:cubicBezTo>
                <a:cubicBezTo>
                  <a:pt x="59889" y="12561"/>
                  <a:pt x="59639" y="12823"/>
                  <a:pt x="59329" y="12823"/>
                </a:cubicBezTo>
                <a:cubicBezTo>
                  <a:pt x="59008" y="12823"/>
                  <a:pt x="58757" y="12573"/>
                  <a:pt x="58757" y="12263"/>
                </a:cubicBezTo>
                <a:cubicBezTo>
                  <a:pt x="58757" y="11954"/>
                  <a:pt x="59008" y="11692"/>
                  <a:pt x="59329" y="11692"/>
                </a:cubicBezTo>
                <a:close/>
                <a:moveTo>
                  <a:pt x="63056" y="11692"/>
                </a:moveTo>
                <a:cubicBezTo>
                  <a:pt x="63353" y="11692"/>
                  <a:pt x="63627" y="11954"/>
                  <a:pt x="63627" y="12263"/>
                </a:cubicBezTo>
                <a:cubicBezTo>
                  <a:pt x="63627" y="12561"/>
                  <a:pt x="63377" y="12823"/>
                  <a:pt x="63056" y="12823"/>
                </a:cubicBezTo>
                <a:cubicBezTo>
                  <a:pt x="62746" y="12823"/>
                  <a:pt x="62496" y="12573"/>
                  <a:pt x="62496" y="12263"/>
                </a:cubicBezTo>
                <a:cubicBezTo>
                  <a:pt x="62496" y="11954"/>
                  <a:pt x="62746" y="11692"/>
                  <a:pt x="63056" y="11692"/>
                </a:cubicBezTo>
                <a:close/>
                <a:moveTo>
                  <a:pt x="66782" y="11692"/>
                </a:moveTo>
                <a:cubicBezTo>
                  <a:pt x="67080" y="11692"/>
                  <a:pt x="67342" y="11954"/>
                  <a:pt x="67342" y="12263"/>
                </a:cubicBezTo>
                <a:cubicBezTo>
                  <a:pt x="67342" y="12561"/>
                  <a:pt x="67092" y="12823"/>
                  <a:pt x="66782" y="12823"/>
                </a:cubicBezTo>
                <a:cubicBezTo>
                  <a:pt x="66473" y="12823"/>
                  <a:pt x="66211" y="12573"/>
                  <a:pt x="66211" y="12263"/>
                </a:cubicBezTo>
                <a:cubicBezTo>
                  <a:pt x="66235" y="11954"/>
                  <a:pt x="66473" y="11692"/>
                  <a:pt x="66782" y="11692"/>
                </a:cubicBezTo>
                <a:close/>
                <a:moveTo>
                  <a:pt x="70509" y="11692"/>
                </a:moveTo>
                <a:cubicBezTo>
                  <a:pt x="70807" y="11692"/>
                  <a:pt x="71080" y="11954"/>
                  <a:pt x="71080" y="12263"/>
                </a:cubicBezTo>
                <a:cubicBezTo>
                  <a:pt x="71080" y="12561"/>
                  <a:pt x="70830" y="12823"/>
                  <a:pt x="70509" y="12823"/>
                </a:cubicBezTo>
                <a:cubicBezTo>
                  <a:pt x="70199" y="12823"/>
                  <a:pt x="69949" y="12573"/>
                  <a:pt x="69949" y="12263"/>
                </a:cubicBezTo>
                <a:cubicBezTo>
                  <a:pt x="69949" y="11954"/>
                  <a:pt x="70199" y="11692"/>
                  <a:pt x="70509" y="11692"/>
                </a:cubicBezTo>
                <a:close/>
                <a:moveTo>
                  <a:pt x="74236" y="11692"/>
                </a:moveTo>
                <a:cubicBezTo>
                  <a:pt x="74533" y="11692"/>
                  <a:pt x="74795" y="11954"/>
                  <a:pt x="74795" y="12263"/>
                </a:cubicBezTo>
                <a:cubicBezTo>
                  <a:pt x="74795" y="12561"/>
                  <a:pt x="74545" y="12823"/>
                  <a:pt x="74236" y="12823"/>
                </a:cubicBezTo>
                <a:cubicBezTo>
                  <a:pt x="73938" y="12823"/>
                  <a:pt x="73676" y="12573"/>
                  <a:pt x="73676" y="12263"/>
                </a:cubicBezTo>
                <a:cubicBezTo>
                  <a:pt x="73676" y="11954"/>
                  <a:pt x="73926" y="11692"/>
                  <a:pt x="74236" y="11692"/>
                </a:cubicBezTo>
                <a:close/>
                <a:moveTo>
                  <a:pt x="77855" y="11692"/>
                </a:moveTo>
                <a:cubicBezTo>
                  <a:pt x="78153" y="11692"/>
                  <a:pt x="78415" y="11954"/>
                  <a:pt x="78415" y="12263"/>
                </a:cubicBezTo>
                <a:cubicBezTo>
                  <a:pt x="78415" y="12561"/>
                  <a:pt x="78165" y="12823"/>
                  <a:pt x="77855" y="12823"/>
                </a:cubicBezTo>
                <a:cubicBezTo>
                  <a:pt x="77546" y="12823"/>
                  <a:pt x="77284" y="12573"/>
                  <a:pt x="77284" y="12263"/>
                </a:cubicBezTo>
                <a:cubicBezTo>
                  <a:pt x="77284" y="11954"/>
                  <a:pt x="77546" y="11692"/>
                  <a:pt x="77855" y="11692"/>
                </a:cubicBezTo>
                <a:close/>
                <a:moveTo>
                  <a:pt x="81570" y="11692"/>
                </a:moveTo>
                <a:cubicBezTo>
                  <a:pt x="81868" y="11692"/>
                  <a:pt x="82141" y="11954"/>
                  <a:pt x="82141" y="12263"/>
                </a:cubicBezTo>
                <a:cubicBezTo>
                  <a:pt x="82141" y="12561"/>
                  <a:pt x="81879" y="12823"/>
                  <a:pt x="81570" y="12823"/>
                </a:cubicBezTo>
                <a:cubicBezTo>
                  <a:pt x="81260" y="12823"/>
                  <a:pt x="81010" y="12573"/>
                  <a:pt x="81010" y="12263"/>
                </a:cubicBezTo>
                <a:cubicBezTo>
                  <a:pt x="81022" y="11954"/>
                  <a:pt x="81260" y="11692"/>
                  <a:pt x="81570" y="11692"/>
                </a:cubicBezTo>
                <a:close/>
                <a:moveTo>
                  <a:pt x="85308" y="11692"/>
                </a:moveTo>
                <a:cubicBezTo>
                  <a:pt x="85606" y="11692"/>
                  <a:pt x="85880" y="11954"/>
                  <a:pt x="85880" y="12263"/>
                </a:cubicBezTo>
                <a:cubicBezTo>
                  <a:pt x="85880" y="12561"/>
                  <a:pt x="85618" y="12823"/>
                  <a:pt x="85308" y="12823"/>
                </a:cubicBezTo>
                <a:cubicBezTo>
                  <a:pt x="84999" y="12823"/>
                  <a:pt x="84749" y="12573"/>
                  <a:pt x="84749" y="12263"/>
                </a:cubicBezTo>
                <a:cubicBezTo>
                  <a:pt x="84749" y="11954"/>
                  <a:pt x="84999" y="11692"/>
                  <a:pt x="85308" y="11692"/>
                </a:cubicBezTo>
                <a:close/>
                <a:moveTo>
                  <a:pt x="89035" y="11692"/>
                </a:moveTo>
                <a:cubicBezTo>
                  <a:pt x="89333" y="11692"/>
                  <a:pt x="89595" y="11954"/>
                  <a:pt x="89595" y="12263"/>
                </a:cubicBezTo>
                <a:cubicBezTo>
                  <a:pt x="89595" y="12561"/>
                  <a:pt x="89345" y="12823"/>
                  <a:pt x="89035" y="12823"/>
                </a:cubicBezTo>
                <a:cubicBezTo>
                  <a:pt x="88714" y="12823"/>
                  <a:pt x="88464" y="12573"/>
                  <a:pt x="88464" y="12263"/>
                </a:cubicBezTo>
                <a:cubicBezTo>
                  <a:pt x="88475" y="11954"/>
                  <a:pt x="88714" y="11692"/>
                  <a:pt x="89035" y="11692"/>
                </a:cubicBezTo>
                <a:close/>
                <a:moveTo>
                  <a:pt x="92762" y="11692"/>
                </a:moveTo>
                <a:cubicBezTo>
                  <a:pt x="93059" y="11692"/>
                  <a:pt x="93333" y="11954"/>
                  <a:pt x="93333" y="12263"/>
                </a:cubicBezTo>
                <a:cubicBezTo>
                  <a:pt x="93333" y="12561"/>
                  <a:pt x="93071" y="12823"/>
                  <a:pt x="92762" y="12823"/>
                </a:cubicBezTo>
                <a:cubicBezTo>
                  <a:pt x="92452" y="12823"/>
                  <a:pt x="92202" y="12573"/>
                  <a:pt x="92202" y="12263"/>
                </a:cubicBezTo>
                <a:cubicBezTo>
                  <a:pt x="92202" y="11954"/>
                  <a:pt x="92452" y="11692"/>
                  <a:pt x="92762" y="11692"/>
                </a:cubicBezTo>
                <a:close/>
                <a:moveTo>
                  <a:pt x="96488" y="11692"/>
                </a:moveTo>
                <a:cubicBezTo>
                  <a:pt x="96786" y="11692"/>
                  <a:pt x="97048" y="11954"/>
                  <a:pt x="97048" y="12263"/>
                </a:cubicBezTo>
                <a:cubicBezTo>
                  <a:pt x="97048" y="12561"/>
                  <a:pt x="96798" y="12823"/>
                  <a:pt x="96488" y="12823"/>
                </a:cubicBezTo>
                <a:cubicBezTo>
                  <a:pt x="96191" y="12823"/>
                  <a:pt x="95917" y="12573"/>
                  <a:pt x="95917" y="12263"/>
                </a:cubicBezTo>
                <a:cubicBezTo>
                  <a:pt x="95917" y="11954"/>
                  <a:pt x="96179" y="11692"/>
                  <a:pt x="96488" y="11692"/>
                </a:cubicBezTo>
                <a:close/>
                <a:moveTo>
                  <a:pt x="100203" y="11692"/>
                </a:moveTo>
                <a:cubicBezTo>
                  <a:pt x="100501" y="11692"/>
                  <a:pt x="100775" y="11954"/>
                  <a:pt x="100775" y="12263"/>
                </a:cubicBezTo>
                <a:cubicBezTo>
                  <a:pt x="100775" y="12561"/>
                  <a:pt x="100513" y="12823"/>
                  <a:pt x="100203" y="12823"/>
                </a:cubicBezTo>
                <a:cubicBezTo>
                  <a:pt x="99905" y="12823"/>
                  <a:pt x="99644" y="12573"/>
                  <a:pt x="99644" y="12263"/>
                </a:cubicBezTo>
                <a:cubicBezTo>
                  <a:pt x="99655" y="11954"/>
                  <a:pt x="99894" y="11692"/>
                  <a:pt x="100203" y="11692"/>
                </a:cubicBezTo>
                <a:close/>
                <a:moveTo>
                  <a:pt x="103942" y="11692"/>
                </a:moveTo>
                <a:cubicBezTo>
                  <a:pt x="104239" y="11692"/>
                  <a:pt x="104513" y="11954"/>
                  <a:pt x="104513" y="12263"/>
                </a:cubicBezTo>
                <a:cubicBezTo>
                  <a:pt x="104513" y="12561"/>
                  <a:pt x="104251" y="12823"/>
                  <a:pt x="103942" y="12823"/>
                </a:cubicBezTo>
                <a:cubicBezTo>
                  <a:pt x="103644" y="12823"/>
                  <a:pt x="103382" y="12573"/>
                  <a:pt x="103382" y="12263"/>
                </a:cubicBezTo>
                <a:cubicBezTo>
                  <a:pt x="103382" y="11954"/>
                  <a:pt x="103632" y="11692"/>
                  <a:pt x="103942" y="11692"/>
                </a:cubicBezTo>
                <a:close/>
                <a:moveTo>
                  <a:pt x="107668" y="11692"/>
                </a:moveTo>
                <a:cubicBezTo>
                  <a:pt x="107966" y="11692"/>
                  <a:pt x="108228" y="11954"/>
                  <a:pt x="108228" y="12263"/>
                </a:cubicBezTo>
                <a:cubicBezTo>
                  <a:pt x="108228" y="12561"/>
                  <a:pt x="107978" y="12823"/>
                  <a:pt x="107668" y="12823"/>
                </a:cubicBezTo>
                <a:cubicBezTo>
                  <a:pt x="107371" y="12823"/>
                  <a:pt x="107097" y="12573"/>
                  <a:pt x="107097" y="12263"/>
                </a:cubicBezTo>
                <a:cubicBezTo>
                  <a:pt x="107109" y="11954"/>
                  <a:pt x="107347" y="11692"/>
                  <a:pt x="107668" y="11692"/>
                </a:cubicBezTo>
                <a:close/>
                <a:moveTo>
                  <a:pt x="111395" y="11692"/>
                </a:moveTo>
                <a:cubicBezTo>
                  <a:pt x="111693" y="11692"/>
                  <a:pt x="111967" y="11954"/>
                  <a:pt x="111967" y="12263"/>
                </a:cubicBezTo>
                <a:cubicBezTo>
                  <a:pt x="111967" y="12561"/>
                  <a:pt x="111705" y="12823"/>
                  <a:pt x="111395" y="12823"/>
                </a:cubicBezTo>
                <a:cubicBezTo>
                  <a:pt x="111085" y="12823"/>
                  <a:pt x="110835" y="12573"/>
                  <a:pt x="110835" y="12263"/>
                </a:cubicBezTo>
                <a:cubicBezTo>
                  <a:pt x="110835" y="11954"/>
                  <a:pt x="111085" y="11692"/>
                  <a:pt x="111395" y="11692"/>
                </a:cubicBezTo>
                <a:close/>
                <a:moveTo>
                  <a:pt x="115122" y="11692"/>
                </a:moveTo>
                <a:cubicBezTo>
                  <a:pt x="115419" y="11692"/>
                  <a:pt x="115681" y="11954"/>
                  <a:pt x="115681" y="12263"/>
                </a:cubicBezTo>
                <a:cubicBezTo>
                  <a:pt x="115681" y="12561"/>
                  <a:pt x="115431" y="12823"/>
                  <a:pt x="115122" y="12823"/>
                </a:cubicBezTo>
                <a:cubicBezTo>
                  <a:pt x="114812" y="12823"/>
                  <a:pt x="114550" y="12573"/>
                  <a:pt x="114550" y="12263"/>
                </a:cubicBezTo>
                <a:cubicBezTo>
                  <a:pt x="114574" y="11954"/>
                  <a:pt x="114812" y="11692"/>
                  <a:pt x="115122" y="11692"/>
                </a:cubicBezTo>
                <a:close/>
                <a:moveTo>
                  <a:pt x="118860" y="11692"/>
                </a:moveTo>
                <a:cubicBezTo>
                  <a:pt x="119158" y="11692"/>
                  <a:pt x="119420" y="11954"/>
                  <a:pt x="119420" y="12263"/>
                </a:cubicBezTo>
                <a:cubicBezTo>
                  <a:pt x="119420" y="12561"/>
                  <a:pt x="119170" y="12823"/>
                  <a:pt x="118860" y="12823"/>
                </a:cubicBezTo>
                <a:cubicBezTo>
                  <a:pt x="118539" y="12823"/>
                  <a:pt x="118289" y="12573"/>
                  <a:pt x="118289" y="12263"/>
                </a:cubicBezTo>
                <a:cubicBezTo>
                  <a:pt x="118289" y="11954"/>
                  <a:pt x="118539" y="11692"/>
                  <a:pt x="118860" y="11692"/>
                </a:cubicBezTo>
                <a:close/>
                <a:moveTo>
                  <a:pt x="122575" y="11692"/>
                </a:moveTo>
                <a:cubicBezTo>
                  <a:pt x="122873" y="11692"/>
                  <a:pt x="123146" y="11954"/>
                  <a:pt x="123146" y="12263"/>
                </a:cubicBezTo>
                <a:cubicBezTo>
                  <a:pt x="123146" y="12561"/>
                  <a:pt x="122885" y="12823"/>
                  <a:pt x="122575" y="12823"/>
                </a:cubicBezTo>
                <a:cubicBezTo>
                  <a:pt x="122265" y="12823"/>
                  <a:pt x="122015" y="12573"/>
                  <a:pt x="122015" y="12263"/>
                </a:cubicBezTo>
                <a:cubicBezTo>
                  <a:pt x="122027" y="11954"/>
                  <a:pt x="122277" y="11692"/>
                  <a:pt x="122575" y="11692"/>
                </a:cubicBezTo>
                <a:close/>
                <a:moveTo>
                  <a:pt x="126314" y="11692"/>
                </a:moveTo>
                <a:cubicBezTo>
                  <a:pt x="126611" y="11692"/>
                  <a:pt x="126873" y="11954"/>
                  <a:pt x="126873" y="12263"/>
                </a:cubicBezTo>
                <a:cubicBezTo>
                  <a:pt x="126873" y="12561"/>
                  <a:pt x="126623" y="12823"/>
                  <a:pt x="126314" y="12823"/>
                </a:cubicBezTo>
                <a:cubicBezTo>
                  <a:pt x="126004" y="12823"/>
                  <a:pt x="125742" y="12573"/>
                  <a:pt x="125742" y="12263"/>
                </a:cubicBezTo>
                <a:cubicBezTo>
                  <a:pt x="125742" y="11954"/>
                  <a:pt x="126004" y="11692"/>
                  <a:pt x="126314" y="11692"/>
                </a:cubicBezTo>
                <a:close/>
                <a:moveTo>
                  <a:pt x="130028" y="11692"/>
                </a:moveTo>
                <a:cubicBezTo>
                  <a:pt x="130326" y="11692"/>
                  <a:pt x="130600" y="11954"/>
                  <a:pt x="130600" y="12263"/>
                </a:cubicBezTo>
                <a:cubicBezTo>
                  <a:pt x="130600" y="12561"/>
                  <a:pt x="130350" y="12823"/>
                  <a:pt x="130028" y="12823"/>
                </a:cubicBezTo>
                <a:cubicBezTo>
                  <a:pt x="129731" y="12823"/>
                  <a:pt x="129469" y="12573"/>
                  <a:pt x="129469" y="12263"/>
                </a:cubicBezTo>
                <a:cubicBezTo>
                  <a:pt x="129469" y="11954"/>
                  <a:pt x="129719" y="11692"/>
                  <a:pt x="130028" y="11692"/>
                </a:cubicBezTo>
                <a:close/>
                <a:moveTo>
                  <a:pt x="133767" y="11692"/>
                </a:moveTo>
                <a:cubicBezTo>
                  <a:pt x="134065" y="11692"/>
                  <a:pt x="134326" y="11954"/>
                  <a:pt x="134326" y="12263"/>
                </a:cubicBezTo>
                <a:cubicBezTo>
                  <a:pt x="134326" y="12561"/>
                  <a:pt x="134076" y="12823"/>
                  <a:pt x="133767" y="12823"/>
                </a:cubicBezTo>
                <a:cubicBezTo>
                  <a:pt x="133469" y="12823"/>
                  <a:pt x="133207" y="12573"/>
                  <a:pt x="133207" y="12263"/>
                </a:cubicBezTo>
                <a:cubicBezTo>
                  <a:pt x="133207" y="11954"/>
                  <a:pt x="133457" y="11692"/>
                  <a:pt x="133767" y="11692"/>
                </a:cubicBezTo>
                <a:close/>
                <a:moveTo>
                  <a:pt x="1548" y="13573"/>
                </a:moveTo>
                <a:cubicBezTo>
                  <a:pt x="1846" y="13573"/>
                  <a:pt x="2119" y="13823"/>
                  <a:pt x="2119" y="14145"/>
                </a:cubicBezTo>
                <a:cubicBezTo>
                  <a:pt x="2119" y="14442"/>
                  <a:pt x="1858" y="14704"/>
                  <a:pt x="1548" y="14704"/>
                </a:cubicBezTo>
                <a:cubicBezTo>
                  <a:pt x="1238" y="14704"/>
                  <a:pt x="988" y="14454"/>
                  <a:pt x="988" y="14145"/>
                </a:cubicBezTo>
                <a:cubicBezTo>
                  <a:pt x="988" y="13823"/>
                  <a:pt x="1238" y="13573"/>
                  <a:pt x="1548" y="13573"/>
                </a:cubicBezTo>
                <a:close/>
                <a:moveTo>
                  <a:pt x="5287" y="13573"/>
                </a:moveTo>
                <a:cubicBezTo>
                  <a:pt x="5596" y="13573"/>
                  <a:pt x="5846" y="13823"/>
                  <a:pt x="5846" y="14145"/>
                </a:cubicBezTo>
                <a:cubicBezTo>
                  <a:pt x="5846" y="14454"/>
                  <a:pt x="5596" y="14704"/>
                  <a:pt x="5287" y="14704"/>
                </a:cubicBezTo>
                <a:cubicBezTo>
                  <a:pt x="4977" y="14704"/>
                  <a:pt x="4715" y="14454"/>
                  <a:pt x="4715" y="14145"/>
                </a:cubicBezTo>
                <a:cubicBezTo>
                  <a:pt x="4715" y="13811"/>
                  <a:pt x="4977" y="13573"/>
                  <a:pt x="5287" y="13573"/>
                </a:cubicBezTo>
                <a:close/>
                <a:moveTo>
                  <a:pt x="9001" y="13573"/>
                </a:moveTo>
                <a:cubicBezTo>
                  <a:pt x="9299" y="13573"/>
                  <a:pt x="9573" y="13823"/>
                  <a:pt x="9573" y="14145"/>
                </a:cubicBezTo>
                <a:cubicBezTo>
                  <a:pt x="9573" y="14442"/>
                  <a:pt x="9323" y="14704"/>
                  <a:pt x="9001" y="14704"/>
                </a:cubicBezTo>
                <a:cubicBezTo>
                  <a:pt x="8704" y="14704"/>
                  <a:pt x="8442" y="14454"/>
                  <a:pt x="8442" y="14145"/>
                </a:cubicBezTo>
                <a:cubicBezTo>
                  <a:pt x="8442" y="13823"/>
                  <a:pt x="8692" y="13573"/>
                  <a:pt x="9001" y="13573"/>
                </a:cubicBezTo>
                <a:close/>
                <a:moveTo>
                  <a:pt x="12728" y="13573"/>
                </a:moveTo>
                <a:cubicBezTo>
                  <a:pt x="13037" y="13573"/>
                  <a:pt x="13288" y="13823"/>
                  <a:pt x="13288" y="14145"/>
                </a:cubicBezTo>
                <a:cubicBezTo>
                  <a:pt x="13288" y="14454"/>
                  <a:pt x="13037" y="14704"/>
                  <a:pt x="12728" y="14704"/>
                </a:cubicBezTo>
                <a:cubicBezTo>
                  <a:pt x="12418" y="14704"/>
                  <a:pt x="12156" y="14454"/>
                  <a:pt x="12156" y="14145"/>
                </a:cubicBezTo>
                <a:cubicBezTo>
                  <a:pt x="12180" y="13811"/>
                  <a:pt x="12418" y="13573"/>
                  <a:pt x="12728" y="13573"/>
                </a:cubicBezTo>
                <a:close/>
                <a:moveTo>
                  <a:pt x="16466" y="13573"/>
                </a:moveTo>
                <a:cubicBezTo>
                  <a:pt x="16764" y="13573"/>
                  <a:pt x="17026" y="13823"/>
                  <a:pt x="17026" y="14145"/>
                </a:cubicBezTo>
                <a:cubicBezTo>
                  <a:pt x="17026" y="14442"/>
                  <a:pt x="16776" y="14704"/>
                  <a:pt x="16466" y="14704"/>
                </a:cubicBezTo>
                <a:cubicBezTo>
                  <a:pt x="16169" y="14704"/>
                  <a:pt x="15895" y="14454"/>
                  <a:pt x="15895" y="14145"/>
                </a:cubicBezTo>
                <a:cubicBezTo>
                  <a:pt x="15895" y="13823"/>
                  <a:pt x="16145" y="13573"/>
                  <a:pt x="16466" y="13573"/>
                </a:cubicBezTo>
                <a:close/>
                <a:moveTo>
                  <a:pt x="20181" y="13573"/>
                </a:moveTo>
                <a:cubicBezTo>
                  <a:pt x="20491" y="13573"/>
                  <a:pt x="20753" y="13823"/>
                  <a:pt x="20753" y="14145"/>
                </a:cubicBezTo>
                <a:cubicBezTo>
                  <a:pt x="20753" y="14454"/>
                  <a:pt x="20491" y="14704"/>
                  <a:pt x="20181" y="14704"/>
                </a:cubicBezTo>
                <a:cubicBezTo>
                  <a:pt x="19872" y="14704"/>
                  <a:pt x="19622" y="14454"/>
                  <a:pt x="19622" y="14145"/>
                </a:cubicBezTo>
                <a:cubicBezTo>
                  <a:pt x="19634" y="13811"/>
                  <a:pt x="19872" y="13573"/>
                  <a:pt x="20181" y="13573"/>
                </a:cubicBezTo>
                <a:close/>
                <a:moveTo>
                  <a:pt x="23920" y="13573"/>
                </a:moveTo>
                <a:cubicBezTo>
                  <a:pt x="24217" y="13573"/>
                  <a:pt x="24479" y="13823"/>
                  <a:pt x="24479" y="14145"/>
                </a:cubicBezTo>
                <a:cubicBezTo>
                  <a:pt x="24479" y="14442"/>
                  <a:pt x="24229" y="14704"/>
                  <a:pt x="23920" y="14704"/>
                </a:cubicBezTo>
                <a:cubicBezTo>
                  <a:pt x="23610" y="14704"/>
                  <a:pt x="23348" y="14454"/>
                  <a:pt x="23348" y="14145"/>
                </a:cubicBezTo>
                <a:cubicBezTo>
                  <a:pt x="23348" y="13823"/>
                  <a:pt x="23610" y="13573"/>
                  <a:pt x="23920" y="13573"/>
                </a:cubicBezTo>
                <a:close/>
                <a:moveTo>
                  <a:pt x="27635" y="13573"/>
                </a:moveTo>
                <a:cubicBezTo>
                  <a:pt x="27956" y="13573"/>
                  <a:pt x="28206" y="13823"/>
                  <a:pt x="28206" y="14145"/>
                </a:cubicBezTo>
                <a:cubicBezTo>
                  <a:pt x="28206" y="14454"/>
                  <a:pt x="27956" y="14704"/>
                  <a:pt x="27635" y="14704"/>
                </a:cubicBezTo>
                <a:cubicBezTo>
                  <a:pt x="27325" y="14704"/>
                  <a:pt x="27075" y="14454"/>
                  <a:pt x="27075" y="14145"/>
                </a:cubicBezTo>
                <a:cubicBezTo>
                  <a:pt x="27087" y="13811"/>
                  <a:pt x="27325" y="13573"/>
                  <a:pt x="27635" y="13573"/>
                </a:cubicBezTo>
                <a:close/>
                <a:moveTo>
                  <a:pt x="31373" y="13573"/>
                </a:moveTo>
                <a:cubicBezTo>
                  <a:pt x="31671" y="13573"/>
                  <a:pt x="31945" y="13823"/>
                  <a:pt x="31945" y="14145"/>
                </a:cubicBezTo>
                <a:cubicBezTo>
                  <a:pt x="31945" y="14442"/>
                  <a:pt x="31683" y="14704"/>
                  <a:pt x="31373" y="14704"/>
                </a:cubicBezTo>
                <a:cubicBezTo>
                  <a:pt x="31064" y="14704"/>
                  <a:pt x="30814" y="14454"/>
                  <a:pt x="30814" y="14145"/>
                </a:cubicBezTo>
                <a:cubicBezTo>
                  <a:pt x="30814" y="13823"/>
                  <a:pt x="31064" y="13573"/>
                  <a:pt x="31373" y="13573"/>
                </a:cubicBezTo>
                <a:close/>
                <a:moveTo>
                  <a:pt x="35100" y="13573"/>
                </a:moveTo>
                <a:cubicBezTo>
                  <a:pt x="35409" y="13573"/>
                  <a:pt x="35659" y="13823"/>
                  <a:pt x="35659" y="14145"/>
                </a:cubicBezTo>
                <a:cubicBezTo>
                  <a:pt x="35659" y="14454"/>
                  <a:pt x="35409" y="14704"/>
                  <a:pt x="35100" y="14704"/>
                </a:cubicBezTo>
                <a:cubicBezTo>
                  <a:pt x="34778" y="14704"/>
                  <a:pt x="34528" y="14454"/>
                  <a:pt x="34528" y="14145"/>
                </a:cubicBezTo>
                <a:cubicBezTo>
                  <a:pt x="34540" y="13811"/>
                  <a:pt x="34778" y="13573"/>
                  <a:pt x="35100" y="13573"/>
                </a:cubicBezTo>
                <a:close/>
                <a:moveTo>
                  <a:pt x="38815" y="13573"/>
                </a:moveTo>
                <a:cubicBezTo>
                  <a:pt x="39112" y="13573"/>
                  <a:pt x="39386" y="13823"/>
                  <a:pt x="39386" y="14145"/>
                </a:cubicBezTo>
                <a:cubicBezTo>
                  <a:pt x="39386" y="14442"/>
                  <a:pt x="39124" y="14704"/>
                  <a:pt x="38815" y="14704"/>
                </a:cubicBezTo>
                <a:cubicBezTo>
                  <a:pt x="38517" y="14704"/>
                  <a:pt x="38255" y="14454"/>
                  <a:pt x="38255" y="14145"/>
                </a:cubicBezTo>
                <a:cubicBezTo>
                  <a:pt x="38267" y="13823"/>
                  <a:pt x="38505" y="13573"/>
                  <a:pt x="38815" y="13573"/>
                </a:cubicBezTo>
                <a:close/>
                <a:moveTo>
                  <a:pt x="42553" y="13573"/>
                </a:moveTo>
                <a:cubicBezTo>
                  <a:pt x="42863" y="13573"/>
                  <a:pt x="43113" y="13823"/>
                  <a:pt x="43113" y="14145"/>
                </a:cubicBezTo>
                <a:cubicBezTo>
                  <a:pt x="43113" y="14454"/>
                  <a:pt x="42863" y="14704"/>
                  <a:pt x="42553" y="14704"/>
                </a:cubicBezTo>
                <a:cubicBezTo>
                  <a:pt x="42232" y="14704"/>
                  <a:pt x="41982" y="14454"/>
                  <a:pt x="41982" y="14145"/>
                </a:cubicBezTo>
                <a:cubicBezTo>
                  <a:pt x="41982" y="13811"/>
                  <a:pt x="42244" y="13573"/>
                  <a:pt x="42553" y="13573"/>
                </a:cubicBezTo>
                <a:close/>
                <a:moveTo>
                  <a:pt x="46268" y="13573"/>
                </a:moveTo>
                <a:cubicBezTo>
                  <a:pt x="46565" y="13573"/>
                  <a:pt x="46839" y="13823"/>
                  <a:pt x="46839" y="14145"/>
                </a:cubicBezTo>
                <a:cubicBezTo>
                  <a:pt x="46839" y="14442"/>
                  <a:pt x="46589" y="14704"/>
                  <a:pt x="46268" y="14704"/>
                </a:cubicBezTo>
                <a:cubicBezTo>
                  <a:pt x="45970" y="14704"/>
                  <a:pt x="45708" y="14454"/>
                  <a:pt x="45708" y="14145"/>
                </a:cubicBezTo>
                <a:cubicBezTo>
                  <a:pt x="45720" y="13823"/>
                  <a:pt x="45958" y="13573"/>
                  <a:pt x="46268" y="13573"/>
                </a:cubicBezTo>
                <a:close/>
                <a:moveTo>
                  <a:pt x="50006" y="13573"/>
                </a:moveTo>
                <a:cubicBezTo>
                  <a:pt x="50316" y="13573"/>
                  <a:pt x="50578" y="13823"/>
                  <a:pt x="50578" y="14145"/>
                </a:cubicBezTo>
                <a:cubicBezTo>
                  <a:pt x="50578" y="14454"/>
                  <a:pt x="50316" y="14704"/>
                  <a:pt x="50006" y="14704"/>
                </a:cubicBezTo>
                <a:cubicBezTo>
                  <a:pt x="49697" y="14704"/>
                  <a:pt x="49447" y="14454"/>
                  <a:pt x="49447" y="14145"/>
                </a:cubicBezTo>
                <a:cubicBezTo>
                  <a:pt x="49447" y="13811"/>
                  <a:pt x="49697" y="13573"/>
                  <a:pt x="50006" y="13573"/>
                </a:cubicBezTo>
                <a:close/>
                <a:moveTo>
                  <a:pt x="53733" y="13573"/>
                </a:moveTo>
                <a:cubicBezTo>
                  <a:pt x="54031" y="13573"/>
                  <a:pt x="54293" y="13823"/>
                  <a:pt x="54293" y="14145"/>
                </a:cubicBezTo>
                <a:cubicBezTo>
                  <a:pt x="54293" y="14442"/>
                  <a:pt x="54043" y="14704"/>
                  <a:pt x="53733" y="14704"/>
                </a:cubicBezTo>
                <a:cubicBezTo>
                  <a:pt x="53412" y="14704"/>
                  <a:pt x="53162" y="14454"/>
                  <a:pt x="53162" y="14145"/>
                </a:cubicBezTo>
                <a:cubicBezTo>
                  <a:pt x="53173" y="13823"/>
                  <a:pt x="53412" y="13573"/>
                  <a:pt x="53733" y="13573"/>
                </a:cubicBezTo>
                <a:close/>
                <a:moveTo>
                  <a:pt x="57460" y="13573"/>
                </a:moveTo>
                <a:cubicBezTo>
                  <a:pt x="57781" y="13573"/>
                  <a:pt x="58031" y="13823"/>
                  <a:pt x="58031" y="14145"/>
                </a:cubicBezTo>
                <a:cubicBezTo>
                  <a:pt x="58031" y="14454"/>
                  <a:pt x="57781" y="14704"/>
                  <a:pt x="57460" y="14704"/>
                </a:cubicBezTo>
                <a:cubicBezTo>
                  <a:pt x="57150" y="14704"/>
                  <a:pt x="56900" y="14454"/>
                  <a:pt x="56900" y="14145"/>
                </a:cubicBezTo>
                <a:cubicBezTo>
                  <a:pt x="56900" y="13811"/>
                  <a:pt x="57150" y="13573"/>
                  <a:pt x="57460" y="13573"/>
                </a:cubicBezTo>
                <a:close/>
                <a:moveTo>
                  <a:pt x="61186" y="13573"/>
                </a:moveTo>
                <a:cubicBezTo>
                  <a:pt x="61484" y="13573"/>
                  <a:pt x="61746" y="13823"/>
                  <a:pt x="61746" y="14145"/>
                </a:cubicBezTo>
                <a:cubicBezTo>
                  <a:pt x="61746" y="14442"/>
                  <a:pt x="61496" y="14704"/>
                  <a:pt x="61186" y="14704"/>
                </a:cubicBezTo>
                <a:cubicBezTo>
                  <a:pt x="60877" y="14704"/>
                  <a:pt x="60615" y="14454"/>
                  <a:pt x="60615" y="14145"/>
                </a:cubicBezTo>
                <a:cubicBezTo>
                  <a:pt x="60639" y="13823"/>
                  <a:pt x="60877" y="13573"/>
                  <a:pt x="61186" y="13573"/>
                </a:cubicBezTo>
                <a:close/>
                <a:moveTo>
                  <a:pt x="64925" y="13573"/>
                </a:moveTo>
                <a:cubicBezTo>
                  <a:pt x="65234" y="13573"/>
                  <a:pt x="65485" y="13823"/>
                  <a:pt x="65485" y="14145"/>
                </a:cubicBezTo>
                <a:cubicBezTo>
                  <a:pt x="65485" y="14454"/>
                  <a:pt x="65234" y="14704"/>
                  <a:pt x="64925" y="14704"/>
                </a:cubicBezTo>
                <a:cubicBezTo>
                  <a:pt x="64603" y="14704"/>
                  <a:pt x="64353" y="14454"/>
                  <a:pt x="64353" y="14145"/>
                </a:cubicBezTo>
                <a:cubicBezTo>
                  <a:pt x="64353" y="13811"/>
                  <a:pt x="64603" y="13573"/>
                  <a:pt x="64925" y="13573"/>
                </a:cubicBezTo>
                <a:close/>
                <a:moveTo>
                  <a:pt x="68640" y="13573"/>
                </a:moveTo>
                <a:cubicBezTo>
                  <a:pt x="68937" y="13573"/>
                  <a:pt x="69211" y="13823"/>
                  <a:pt x="69211" y="14145"/>
                </a:cubicBezTo>
                <a:cubicBezTo>
                  <a:pt x="69211" y="14442"/>
                  <a:pt x="68949" y="14704"/>
                  <a:pt x="68640" y="14704"/>
                </a:cubicBezTo>
                <a:cubicBezTo>
                  <a:pt x="68330" y="14704"/>
                  <a:pt x="68080" y="14454"/>
                  <a:pt x="68080" y="14145"/>
                </a:cubicBezTo>
                <a:cubicBezTo>
                  <a:pt x="68092" y="13823"/>
                  <a:pt x="68330" y="13573"/>
                  <a:pt x="68640" y="13573"/>
                </a:cubicBezTo>
                <a:close/>
                <a:moveTo>
                  <a:pt x="72366" y="13573"/>
                </a:moveTo>
                <a:cubicBezTo>
                  <a:pt x="72676" y="13573"/>
                  <a:pt x="72926" y="13823"/>
                  <a:pt x="72926" y="14145"/>
                </a:cubicBezTo>
                <a:cubicBezTo>
                  <a:pt x="72926" y="14454"/>
                  <a:pt x="72676" y="14704"/>
                  <a:pt x="72366" y="14704"/>
                </a:cubicBezTo>
                <a:cubicBezTo>
                  <a:pt x="72045" y="14704"/>
                  <a:pt x="71795" y="14454"/>
                  <a:pt x="71795" y="14145"/>
                </a:cubicBezTo>
                <a:cubicBezTo>
                  <a:pt x="71807" y="13811"/>
                  <a:pt x="72069" y="13573"/>
                  <a:pt x="72366" y="13573"/>
                </a:cubicBezTo>
                <a:close/>
                <a:moveTo>
                  <a:pt x="76093" y="13573"/>
                </a:moveTo>
                <a:cubicBezTo>
                  <a:pt x="76391" y="13573"/>
                  <a:pt x="76664" y="13823"/>
                  <a:pt x="76664" y="14145"/>
                </a:cubicBezTo>
                <a:cubicBezTo>
                  <a:pt x="76664" y="14442"/>
                  <a:pt x="76403" y="14704"/>
                  <a:pt x="76093" y="14704"/>
                </a:cubicBezTo>
                <a:cubicBezTo>
                  <a:pt x="75795" y="14704"/>
                  <a:pt x="75533" y="14454"/>
                  <a:pt x="75533" y="14145"/>
                </a:cubicBezTo>
                <a:cubicBezTo>
                  <a:pt x="75533" y="13823"/>
                  <a:pt x="75783" y="13573"/>
                  <a:pt x="76093" y="13573"/>
                </a:cubicBezTo>
                <a:close/>
                <a:moveTo>
                  <a:pt x="79712" y="13573"/>
                </a:moveTo>
                <a:cubicBezTo>
                  <a:pt x="80010" y="13573"/>
                  <a:pt x="80284" y="13823"/>
                  <a:pt x="80284" y="14145"/>
                </a:cubicBezTo>
                <a:cubicBezTo>
                  <a:pt x="80284" y="14442"/>
                  <a:pt x="80022" y="14704"/>
                  <a:pt x="79712" y="14704"/>
                </a:cubicBezTo>
                <a:cubicBezTo>
                  <a:pt x="79403" y="14704"/>
                  <a:pt x="79153" y="14454"/>
                  <a:pt x="79153" y="14145"/>
                </a:cubicBezTo>
                <a:cubicBezTo>
                  <a:pt x="79165" y="13823"/>
                  <a:pt x="79403" y="13573"/>
                  <a:pt x="79712" y="13573"/>
                </a:cubicBezTo>
                <a:close/>
                <a:moveTo>
                  <a:pt x="83451" y="13573"/>
                </a:moveTo>
                <a:cubicBezTo>
                  <a:pt x="83761" y="13573"/>
                  <a:pt x="84011" y="13823"/>
                  <a:pt x="84011" y="14145"/>
                </a:cubicBezTo>
                <a:cubicBezTo>
                  <a:pt x="84011" y="14454"/>
                  <a:pt x="83761" y="14704"/>
                  <a:pt x="83451" y="14704"/>
                </a:cubicBezTo>
                <a:cubicBezTo>
                  <a:pt x="83141" y="14704"/>
                  <a:pt x="82880" y="14454"/>
                  <a:pt x="82880" y="14145"/>
                </a:cubicBezTo>
                <a:cubicBezTo>
                  <a:pt x="82880" y="13811"/>
                  <a:pt x="83141" y="13573"/>
                  <a:pt x="83451" y="13573"/>
                </a:cubicBezTo>
                <a:close/>
                <a:moveTo>
                  <a:pt x="87166" y="13573"/>
                </a:moveTo>
                <a:cubicBezTo>
                  <a:pt x="87463" y="13573"/>
                  <a:pt x="87737" y="13823"/>
                  <a:pt x="87737" y="14145"/>
                </a:cubicBezTo>
                <a:cubicBezTo>
                  <a:pt x="87737" y="14442"/>
                  <a:pt x="87475" y="14704"/>
                  <a:pt x="87166" y="14704"/>
                </a:cubicBezTo>
                <a:cubicBezTo>
                  <a:pt x="86856" y="14704"/>
                  <a:pt x="86606" y="14454"/>
                  <a:pt x="86606" y="14145"/>
                </a:cubicBezTo>
                <a:cubicBezTo>
                  <a:pt x="86618" y="13823"/>
                  <a:pt x="86856" y="13573"/>
                  <a:pt x="87166" y="13573"/>
                </a:cubicBezTo>
                <a:close/>
                <a:moveTo>
                  <a:pt x="90904" y="13573"/>
                </a:moveTo>
                <a:cubicBezTo>
                  <a:pt x="91214" y="13573"/>
                  <a:pt x="91464" y="13823"/>
                  <a:pt x="91464" y="14145"/>
                </a:cubicBezTo>
                <a:cubicBezTo>
                  <a:pt x="91464" y="14454"/>
                  <a:pt x="91214" y="14704"/>
                  <a:pt x="90904" y="14704"/>
                </a:cubicBezTo>
                <a:cubicBezTo>
                  <a:pt x="90595" y="14704"/>
                  <a:pt x="90345" y="14454"/>
                  <a:pt x="90345" y="14145"/>
                </a:cubicBezTo>
                <a:cubicBezTo>
                  <a:pt x="90345" y="13811"/>
                  <a:pt x="90595" y="13573"/>
                  <a:pt x="90904" y="13573"/>
                </a:cubicBezTo>
                <a:close/>
                <a:moveTo>
                  <a:pt x="94631" y="13573"/>
                </a:moveTo>
                <a:cubicBezTo>
                  <a:pt x="94929" y="13573"/>
                  <a:pt x="95191" y="13823"/>
                  <a:pt x="95191" y="14145"/>
                </a:cubicBezTo>
                <a:cubicBezTo>
                  <a:pt x="95191" y="14442"/>
                  <a:pt x="94941" y="14704"/>
                  <a:pt x="94631" y="14704"/>
                </a:cubicBezTo>
                <a:cubicBezTo>
                  <a:pt x="94310" y="14704"/>
                  <a:pt x="94060" y="14454"/>
                  <a:pt x="94060" y="14145"/>
                </a:cubicBezTo>
                <a:cubicBezTo>
                  <a:pt x="94071" y="13823"/>
                  <a:pt x="94310" y="13573"/>
                  <a:pt x="94631" y="13573"/>
                </a:cubicBezTo>
                <a:close/>
                <a:moveTo>
                  <a:pt x="98346" y="13573"/>
                </a:moveTo>
                <a:cubicBezTo>
                  <a:pt x="98655" y="13573"/>
                  <a:pt x="98905" y="13823"/>
                  <a:pt x="98905" y="14145"/>
                </a:cubicBezTo>
                <a:cubicBezTo>
                  <a:pt x="98905" y="14454"/>
                  <a:pt x="98655" y="14704"/>
                  <a:pt x="98346" y="14704"/>
                </a:cubicBezTo>
                <a:cubicBezTo>
                  <a:pt x="98036" y="14704"/>
                  <a:pt x="97786" y="14454"/>
                  <a:pt x="97786" y="14145"/>
                </a:cubicBezTo>
                <a:cubicBezTo>
                  <a:pt x="97798" y="13811"/>
                  <a:pt x="98036" y="13573"/>
                  <a:pt x="98346" y="13573"/>
                </a:cubicBezTo>
                <a:close/>
                <a:moveTo>
                  <a:pt x="102084" y="13573"/>
                </a:moveTo>
                <a:cubicBezTo>
                  <a:pt x="102382" y="13573"/>
                  <a:pt x="102644" y="13823"/>
                  <a:pt x="102644" y="14145"/>
                </a:cubicBezTo>
                <a:cubicBezTo>
                  <a:pt x="102644" y="14442"/>
                  <a:pt x="102394" y="14704"/>
                  <a:pt x="102084" y="14704"/>
                </a:cubicBezTo>
                <a:cubicBezTo>
                  <a:pt x="101787" y="14704"/>
                  <a:pt x="101513" y="14454"/>
                  <a:pt x="101513" y="14145"/>
                </a:cubicBezTo>
                <a:cubicBezTo>
                  <a:pt x="101513" y="13823"/>
                  <a:pt x="101775" y="13573"/>
                  <a:pt x="102084" y="13573"/>
                </a:cubicBezTo>
                <a:close/>
                <a:moveTo>
                  <a:pt x="105799" y="13573"/>
                </a:moveTo>
                <a:cubicBezTo>
                  <a:pt x="106121" y="13573"/>
                  <a:pt x="106371" y="13823"/>
                  <a:pt x="106371" y="14145"/>
                </a:cubicBezTo>
                <a:cubicBezTo>
                  <a:pt x="106371" y="14454"/>
                  <a:pt x="106109" y="14704"/>
                  <a:pt x="105799" y="14704"/>
                </a:cubicBezTo>
                <a:cubicBezTo>
                  <a:pt x="105490" y="14704"/>
                  <a:pt x="105239" y="14454"/>
                  <a:pt x="105239" y="14145"/>
                </a:cubicBezTo>
                <a:cubicBezTo>
                  <a:pt x="105251" y="13811"/>
                  <a:pt x="105490" y="13573"/>
                  <a:pt x="105799" y="13573"/>
                </a:cubicBezTo>
                <a:close/>
                <a:moveTo>
                  <a:pt x="109538" y="13573"/>
                </a:moveTo>
                <a:cubicBezTo>
                  <a:pt x="109835" y="13573"/>
                  <a:pt x="110109" y="13823"/>
                  <a:pt x="110109" y="14145"/>
                </a:cubicBezTo>
                <a:cubicBezTo>
                  <a:pt x="110109" y="14442"/>
                  <a:pt x="109847" y="14704"/>
                  <a:pt x="109538" y="14704"/>
                </a:cubicBezTo>
                <a:cubicBezTo>
                  <a:pt x="109228" y="14704"/>
                  <a:pt x="108978" y="14454"/>
                  <a:pt x="108978" y="14145"/>
                </a:cubicBezTo>
                <a:cubicBezTo>
                  <a:pt x="108978" y="13823"/>
                  <a:pt x="109228" y="13573"/>
                  <a:pt x="109538" y="13573"/>
                </a:cubicBezTo>
                <a:close/>
                <a:moveTo>
                  <a:pt x="113264" y="13573"/>
                </a:moveTo>
                <a:cubicBezTo>
                  <a:pt x="113574" y="13573"/>
                  <a:pt x="113824" y="13823"/>
                  <a:pt x="113824" y="14145"/>
                </a:cubicBezTo>
                <a:cubicBezTo>
                  <a:pt x="113824" y="14454"/>
                  <a:pt x="113574" y="14704"/>
                  <a:pt x="113264" y="14704"/>
                </a:cubicBezTo>
                <a:cubicBezTo>
                  <a:pt x="112943" y="14704"/>
                  <a:pt x="112693" y="14454"/>
                  <a:pt x="112693" y="14145"/>
                </a:cubicBezTo>
                <a:cubicBezTo>
                  <a:pt x="112705" y="13811"/>
                  <a:pt x="112943" y="13573"/>
                  <a:pt x="113264" y="13573"/>
                </a:cubicBezTo>
                <a:close/>
                <a:moveTo>
                  <a:pt x="116991" y="13573"/>
                </a:moveTo>
                <a:cubicBezTo>
                  <a:pt x="117289" y="13573"/>
                  <a:pt x="117562" y="13823"/>
                  <a:pt x="117562" y="14145"/>
                </a:cubicBezTo>
                <a:cubicBezTo>
                  <a:pt x="117562" y="14442"/>
                  <a:pt x="117312" y="14704"/>
                  <a:pt x="116991" y="14704"/>
                </a:cubicBezTo>
                <a:cubicBezTo>
                  <a:pt x="116681" y="14704"/>
                  <a:pt x="116431" y="14454"/>
                  <a:pt x="116431" y="14145"/>
                </a:cubicBezTo>
                <a:cubicBezTo>
                  <a:pt x="116431" y="13823"/>
                  <a:pt x="116681" y="13573"/>
                  <a:pt x="116991" y="13573"/>
                </a:cubicBezTo>
                <a:close/>
                <a:moveTo>
                  <a:pt x="120718" y="13573"/>
                </a:moveTo>
                <a:cubicBezTo>
                  <a:pt x="121027" y="13573"/>
                  <a:pt x="121277" y="13823"/>
                  <a:pt x="121277" y="14145"/>
                </a:cubicBezTo>
                <a:cubicBezTo>
                  <a:pt x="121277" y="14454"/>
                  <a:pt x="121027" y="14704"/>
                  <a:pt x="120718" y="14704"/>
                </a:cubicBezTo>
                <a:cubicBezTo>
                  <a:pt x="120408" y="14704"/>
                  <a:pt x="120146" y="14454"/>
                  <a:pt x="120146" y="14145"/>
                </a:cubicBezTo>
                <a:cubicBezTo>
                  <a:pt x="120170" y="13811"/>
                  <a:pt x="120420" y="13573"/>
                  <a:pt x="120718" y="13573"/>
                </a:cubicBezTo>
                <a:close/>
                <a:moveTo>
                  <a:pt x="124456" y="13573"/>
                </a:moveTo>
                <a:cubicBezTo>
                  <a:pt x="124754" y="13573"/>
                  <a:pt x="125016" y="13823"/>
                  <a:pt x="125016" y="14145"/>
                </a:cubicBezTo>
                <a:cubicBezTo>
                  <a:pt x="125016" y="14442"/>
                  <a:pt x="124766" y="14704"/>
                  <a:pt x="124456" y="14704"/>
                </a:cubicBezTo>
                <a:cubicBezTo>
                  <a:pt x="124135" y="14704"/>
                  <a:pt x="123885" y="14454"/>
                  <a:pt x="123885" y="14145"/>
                </a:cubicBezTo>
                <a:cubicBezTo>
                  <a:pt x="123885" y="13823"/>
                  <a:pt x="124135" y="13573"/>
                  <a:pt x="124456" y="13573"/>
                </a:cubicBezTo>
                <a:close/>
                <a:moveTo>
                  <a:pt x="128171" y="13573"/>
                </a:moveTo>
                <a:cubicBezTo>
                  <a:pt x="128480" y="13573"/>
                  <a:pt x="128742" y="13823"/>
                  <a:pt x="128742" y="14145"/>
                </a:cubicBezTo>
                <a:cubicBezTo>
                  <a:pt x="128742" y="14454"/>
                  <a:pt x="128480" y="14704"/>
                  <a:pt x="128171" y="14704"/>
                </a:cubicBezTo>
                <a:cubicBezTo>
                  <a:pt x="127861" y="14704"/>
                  <a:pt x="127611" y="14454"/>
                  <a:pt x="127611" y="14145"/>
                </a:cubicBezTo>
                <a:cubicBezTo>
                  <a:pt x="127611" y="13811"/>
                  <a:pt x="127861" y="13573"/>
                  <a:pt x="128171" y="13573"/>
                </a:cubicBezTo>
                <a:close/>
                <a:moveTo>
                  <a:pt x="131898" y="13573"/>
                </a:moveTo>
                <a:cubicBezTo>
                  <a:pt x="132195" y="13573"/>
                  <a:pt x="132457" y="13823"/>
                  <a:pt x="132457" y="14145"/>
                </a:cubicBezTo>
                <a:cubicBezTo>
                  <a:pt x="132457" y="14442"/>
                  <a:pt x="132207" y="14704"/>
                  <a:pt x="131898" y="14704"/>
                </a:cubicBezTo>
                <a:cubicBezTo>
                  <a:pt x="131600" y="14704"/>
                  <a:pt x="131326" y="14454"/>
                  <a:pt x="131326" y="14145"/>
                </a:cubicBezTo>
                <a:cubicBezTo>
                  <a:pt x="131338" y="13823"/>
                  <a:pt x="131576" y="13573"/>
                  <a:pt x="131898" y="13573"/>
                </a:cubicBezTo>
                <a:close/>
                <a:moveTo>
                  <a:pt x="3405" y="15431"/>
                </a:moveTo>
                <a:cubicBezTo>
                  <a:pt x="3703" y="15431"/>
                  <a:pt x="3977" y="15692"/>
                  <a:pt x="3977" y="16002"/>
                </a:cubicBezTo>
                <a:cubicBezTo>
                  <a:pt x="3977" y="16300"/>
                  <a:pt x="3727" y="16562"/>
                  <a:pt x="3405" y="16562"/>
                </a:cubicBezTo>
                <a:cubicBezTo>
                  <a:pt x="3096" y="16562"/>
                  <a:pt x="2846" y="16312"/>
                  <a:pt x="2846" y="16002"/>
                </a:cubicBezTo>
                <a:cubicBezTo>
                  <a:pt x="2858" y="15692"/>
                  <a:pt x="3096" y="15431"/>
                  <a:pt x="3405" y="15431"/>
                </a:cubicBezTo>
                <a:close/>
                <a:moveTo>
                  <a:pt x="7132" y="15431"/>
                </a:moveTo>
                <a:cubicBezTo>
                  <a:pt x="7430" y="15431"/>
                  <a:pt x="7692" y="15692"/>
                  <a:pt x="7692" y="16002"/>
                </a:cubicBezTo>
                <a:cubicBezTo>
                  <a:pt x="7692" y="16300"/>
                  <a:pt x="7442" y="16562"/>
                  <a:pt x="7132" y="16562"/>
                </a:cubicBezTo>
                <a:cubicBezTo>
                  <a:pt x="6834" y="16562"/>
                  <a:pt x="6560" y="16312"/>
                  <a:pt x="6560" y="16002"/>
                </a:cubicBezTo>
                <a:cubicBezTo>
                  <a:pt x="6584" y="15692"/>
                  <a:pt x="6822" y="15431"/>
                  <a:pt x="7132" y="15431"/>
                </a:cubicBezTo>
                <a:close/>
                <a:moveTo>
                  <a:pt x="10871" y="15431"/>
                </a:moveTo>
                <a:cubicBezTo>
                  <a:pt x="11168" y="15431"/>
                  <a:pt x="11430" y="15692"/>
                  <a:pt x="11430" y="16002"/>
                </a:cubicBezTo>
                <a:cubicBezTo>
                  <a:pt x="11430" y="16300"/>
                  <a:pt x="11180" y="16562"/>
                  <a:pt x="10871" y="16562"/>
                </a:cubicBezTo>
                <a:cubicBezTo>
                  <a:pt x="10573" y="16562"/>
                  <a:pt x="10299" y="16312"/>
                  <a:pt x="10299" y="16002"/>
                </a:cubicBezTo>
                <a:cubicBezTo>
                  <a:pt x="10299" y="15692"/>
                  <a:pt x="10549" y="15431"/>
                  <a:pt x="10871" y="15431"/>
                </a:cubicBezTo>
                <a:close/>
                <a:moveTo>
                  <a:pt x="14585" y="15431"/>
                </a:moveTo>
                <a:cubicBezTo>
                  <a:pt x="14883" y="15431"/>
                  <a:pt x="15157" y="15692"/>
                  <a:pt x="15157" y="16002"/>
                </a:cubicBezTo>
                <a:cubicBezTo>
                  <a:pt x="15157" y="16300"/>
                  <a:pt x="14895" y="16562"/>
                  <a:pt x="14585" y="16562"/>
                </a:cubicBezTo>
                <a:cubicBezTo>
                  <a:pt x="14288" y="16562"/>
                  <a:pt x="14014" y="16312"/>
                  <a:pt x="14014" y="16002"/>
                </a:cubicBezTo>
                <a:cubicBezTo>
                  <a:pt x="14038" y="15692"/>
                  <a:pt x="14276" y="15431"/>
                  <a:pt x="14585" y="15431"/>
                </a:cubicBezTo>
                <a:close/>
                <a:moveTo>
                  <a:pt x="18324" y="15431"/>
                </a:moveTo>
                <a:cubicBezTo>
                  <a:pt x="18622" y="15431"/>
                  <a:pt x="18883" y="15692"/>
                  <a:pt x="18883" y="16002"/>
                </a:cubicBezTo>
                <a:cubicBezTo>
                  <a:pt x="18883" y="16300"/>
                  <a:pt x="18633" y="16562"/>
                  <a:pt x="18324" y="16562"/>
                </a:cubicBezTo>
                <a:cubicBezTo>
                  <a:pt x="18026" y="16562"/>
                  <a:pt x="17752" y="16312"/>
                  <a:pt x="17752" y="16002"/>
                </a:cubicBezTo>
                <a:cubicBezTo>
                  <a:pt x="17752" y="15692"/>
                  <a:pt x="18014" y="15431"/>
                  <a:pt x="18324" y="15431"/>
                </a:cubicBezTo>
                <a:close/>
                <a:moveTo>
                  <a:pt x="22039" y="15431"/>
                </a:moveTo>
                <a:cubicBezTo>
                  <a:pt x="22336" y="15431"/>
                  <a:pt x="22610" y="15692"/>
                  <a:pt x="22610" y="16002"/>
                </a:cubicBezTo>
                <a:cubicBezTo>
                  <a:pt x="22610" y="16300"/>
                  <a:pt x="22360" y="16562"/>
                  <a:pt x="22039" y="16562"/>
                </a:cubicBezTo>
                <a:cubicBezTo>
                  <a:pt x="21729" y="16562"/>
                  <a:pt x="21479" y="16312"/>
                  <a:pt x="21479" y="16002"/>
                </a:cubicBezTo>
                <a:cubicBezTo>
                  <a:pt x="21491" y="15692"/>
                  <a:pt x="21729" y="15431"/>
                  <a:pt x="22039" y="15431"/>
                </a:cubicBezTo>
                <a:close/>
                <a:moveTo>
                  <a:pt x="25777" y="15431"/>
                </a:moveTo>
                <a:cubicBezTo>
                  <a:pt x="26075" y="15431"/>
                  <a:pt x="26349" y="15692"/>
                  <a:pt x="26349" y="16002"/>
                </a:cubicBezTo>
                <a:cubicBezTo>
                  <a:pt x="26349" y="16300"/>
                  <a:pt x="26087" y="16562"/>
                  <a:pt x="25777" y="16562"/>
                </a:cubicBezTo>
                <a:cubicBezTo>
                  <a:pt x="25468" y="16562"/>
                  <a:pt x="25206" y="16312"/>
                  <a:pt x="25206" y="16002"/>
                </a:cubicBezTo>
                <a:cubicBezTo>
                  <a:pt x="25218" y="15692"/>
                  <a:pt x="25468" y="15431"/>
                  <a:pt x="25777" y="15431"/>
                </a:cubicBezTo>
                <a:close/>
                <a:moveTo>
                  <a:pt x="29504" y="15431"/>
                </a:moveTo>
                <a:cubicBezTo>
                  <a:pt x="29801" y="15431"/>
                  <a:pt x="30063" y="15692"/>
                  <a:pt x="30063" y="16002"/>
                </a:cubicBezTo>
                <a:cubicBezTo>
                  <a:pt x="30063" y="16300"/>
                  <a:pt x="29813" y="16562"/>
                  <a:pt x="29504" y="16562"/>
                </a:cubicBezTo>
                <a:cubicBezTo>
                  <a:pt x="29182" y="16562"/>
                  <a:pt x="28932" y="16312"/>
                  <a:pt x="28932" y="16002"/>
                </a:cubicBezTo>
                <a:cubicBezTo>
                  <a:pt x="28944" y="15692"/>
                  <a:pt x="29182" y="15431"/>
                  <a:pt x="29504" y="15431"/>
                </a:cubicBezTo>
                <a:close/>
                <a:moveTo>
                  <a:pt x="33230" y="15431"/>
                </a:moveTo>
                <a:cubicBezTo>
                  <a:pt x="33528" y="15431"/>
                  <a:pt x="33802" y="15692"/>
                  <a:pt x="33802" y="16002"/>
                </a:cubicBezTo>
                <a:cubicBezTo>
                  <a:pt x="33802" y="16300"/>
                  <a:pt x="33552" y="16562"/>
                  <a:pt x="33230" y="16562"/>
                </a:cubicBezTo>
                <a:cubicBezTo>
                  <a:pt x="32921" y="16562"/>
                  <a:pt x="32671" y="16312"/>
                  <a:pt x="32671" y="16002"/>
                </a:cubicBezTo>
                <a:cubicBezTo>
                  <a:pt x="32671" y="15692"/>
                  <a:pt x="32921" y="15431"/>
                  <a:pt x="33230" y="15431"/>
                </a:cubicBezTo>
                <a:close/>
                <a:moveTo>
                  <a:pt x="36957" y="15431"/>
                </a:moveTo>
                <a:cubicBezTo>
                  <a:pt x="37255" y="15431"/>
                  <a:pt x="37517" y="15692"/>
                  <a:pt x="37517" y="16002"/>
                </a:cubicBezTo>
                <a:cubicBezTo>
                  <a:pt x="37517" y="16300"/>
                  <a:pt x="37267" y="16562"/>
                  <a:pt x="36957" y="16562"/>
                </a:cubicBezTo>
                <a:cubicBezTo>
                  <a:pt x="36648" y="16562"/>
                  <a:pt x="36386" y="16312"/>
                  <a:pt x="36386" y="16002"/>
                </a:cubicBezTo>
                <a:cubicBezTo>
                  <a:pt x="36409" y="15692"/>
                  <a:pt x="36648" y="15431"/>
                  <a:pt x="36957" y="15431"/>
                </a:cubicBezTo>
                <a:close/>
                <a:moveTo>
                  <a:pt x="40672" y="15431"/>
                </a:moveTo>
                <a:cubicBezTo>
                  <a:pt x="40970" y="15431"/>
                  <a:pt x="41243" y="15692"/>
                  <a:pt x="41243" y="16002"/>
                </a:cubicBezTo>
                <a:cubicBezTo>
                  <a:pt x="41243" y="16300"/>
                  <a:pt x="40993" y="16562"/>
                  <a:pt x="40672" y="16562"/>
                </a:cubicBezTo>
                <a:cubicBezTo>
                  <a:pt x="40374" y="16562"/>
                  <a:pt x="40112" y="16312"/>
                  <a:pt x="40112" y="16002"/>
                </a:cubicBezTo>
                <a:cubicBezTo>
                  <a:pt x="40124" y="15692"/>
                  <a:pt x="40362" y="15431"/>
                  <a:pt x="40672" y="15431"/>
                </a:cubicBezTo>
                <a:close/>
                <a:moveTo>
                  <a:pt x="44410" y="15431"/>
                </a:moveTo>
                <a:cubicBezTo>
                  <a:pt x="44708" y="15431"/>
                  <a:pt x="44982" y="15692"/>
                  <a:pt x="44982" y="16002"/>
                </a:cubicBezTo>
                <a:cubicBezTo>
                  <a:pt x="44982" y="16300"/>
                  <a:pt x="44720" y="16562"/>
                  <a:pt x="44410" y="16562"/>
                </a:cubicBezTo>
                <a:cubicBezTo>
                  <a:pt x="44113" y="16562"/>
                  <a:pt x="43851" y="16312"/>
                  <a:pt x="43851" y="16002"/>
                </a:cubicBezTo>
                <a:cubicBezTo>
                  <a:pt x="43851" y="15692"/>
                  <a:pt x="44101" y="15431"/>
                  <a:pt x="44410" y="15431"/>
                </a:cubicBezTo>
                <a:close/>
                <a:moveTo>
                  <a:pt x="48137" y="15431"/>
                </a:moveTo>
                <a:cubicBezTo>
                  <a:pt x="48435" y="15431"/>
                  <a:pt x="48697" y="15692"/>
                  <a:pt x="48697" y="16002"/>
                </a:cubicBezTo>
                <a:cubicBezTo>
                  <a:pt x="48697" y="16300"/>
                  <a:pt x="48447" y="16562"/>
                  <a:pt x="48137" y="16562"/>
                </a:cubicBezTo>
                <a:cubicBezTo>
                  <a:pt x="47839" y="16562"/>
                  <a:pt x="47566" y="16312"/>
                  <a:pt x="47566" y="16002"/>
                </a:cubicBezTo>
                <a:cubicBezTo>
                  <a:pt x="47578" y="15692"/>
                  <a:pt x="47839" y="15431"/>
                  <a:pt x="48137" y="15431"/>
                </a:cubicBezTo>
                <a:close/>
                <a:moveTo>
                  <a:pt x="51864" y="15431"/>
                </a:moveTo>
                <a:cubicBezTo>
                  <a:pt x="52161" y="15431"/>
                  <a:pt x="52435" y="15692"/>
                  <a:pt x="52435" y="16002"/>
                </a:cubicBezTo>
                <a:cubicBezTo>
                  <a:pt x="52435" y="16300"/>
                  <a:pt x="52185" y="16562"/>
                  <a:pt x="51864" y="16562"/>
                </a:cubicBezTo>
                <a:cubicBezTo>
                  <a:pt x="51566" y="16562"/>
                  <a:pt x="51304" y="16312"/>
                  <a:pt x="51304" y="16002"/>
                </a:cubicBezTo>
                <a:cubicBezTo>
                  <a:pt x="51304" y="15692"/>
                  <a:pt x="51554" y="15431"/>
                  <a:pt x="51864" y="15431"/>
                </a:cubicBezTo>
                <a:close/>
                <a:moveTo>
                  <a:pt x="55602" y="15431"/>
                </a:moveTo>
                <a:cubicBezTo>
                  <a:pt x="55900" y="15431"/>
                  <a:pt x="56174" y="15692"/>
                  <a:pt x="56174" y="16002"/>
                </a:cubicBezTo>
                <a:cubicBezTo>
                  <a:pt x="56174" y="16300"/>
                  <a:pt x="55912" y="16562"/>
                  <a:pt x="55602" y="16562"/>
                </a:cubicBezTo>
                <a:cubicBezTo>
                  <a:pt x="55293" y="16562"/>
                  <a:pt x="55043" y="16312"/>
                  <a:pt x="55043" y="16002"/>
                </a:cubicBezTo>
                <a:cubicBezTo>
                  <a:pt x="55043" y="15692"/>
                  <a:pt x="55293" y="15431"/>
                  <a:pt x="55602" y="15431"/>
                </a:cubicBezTo>
                <a:close/>
                <a:moveTo>
                  <a:pt x="59329" y="15431"/>
                </a:moveTo>
                <a:cubicBezTo>
                  <a:pt x="59627" y="15431"/>
                  <a:pt x="59889" y="15692"/>
                  <a:pt x="59889" y="16002"/>
                </a:cubicBezTo>
                <a:cubicBezTo>
                  <a:pt x="59889" y="16300"/>
                  <a:pt x="59639" y="16562"/>
                  <a:pt x="59329" y="16562"/>
                </a:cubicBezTo>
                <a:cubicBezTo>
                  <a:pt x="59008" y="16562"/>
                  <a:pt x="58757" y="16312"/>
                  <a:pt x="58757" y="16002"/>
                </a:cubicBezTo>
                <a:cubicBezTo>
                  <a:pt x="58757" y="15692"/>
                  <a:pt x="59008" y="15431"/>
                  <a:pt x="59329" y="15431"/>
                </a:cubicBezTo>
                <a:close/>
                <a:moveTo>
                  <a:pt x="63056" y="15431"/>
                </a:moveTo>
                <a:cubicBezTo>
                  <a:pt x="63353" y="15431"/>
                  <a:pt x="63627" y="15692"/>
                  <a:pt x="63627" y="16002"/>
                </a:cubicBezTo>
                <a:cubicBezTo>
                  <a:pt x="63627" y="16300"/>
                  <a:pt x="63377" y="16562"/>
                  <a:pt x="63056" y="16562"/>
                </a:cubicBezTo>
                <a:cubicBezTo>
                  <a:pt x="62746" y="16562"/>
                  <a:pt x="62496" y="16312"/>
                  <a:pt x="62496" y="16002"/>
                </a:cubicBezTo>
                <a:cubicBezTo>
                  <a:pt x="62496" y="15692"/>
                  <a:pt x="62746" y="15431"/>
                  <a:pt x="63056" y="15431"/>
                </a:cubicBezTo>
                <a:close/>
                <a:moveTo>
                  <a:pt x="66782" y="15431"/>
                </a:moveTo>
                <a:cubicBezTo>
                  <a:pt x="67080" y="15431"/>
                  <a:pt x="67342" y="15692"/>
                  <a:pt x="67342" y="16002"/>
                </a:cubicBezTo>
                <a:cubicBezTo>
                  <a:pt x="67342" y="16300"/>
                  <a:pt x="67092" y="16562"/>
                  <a:pt x="66782" y="16562"/>
                </a:cubicBezTo>
                <a:cubicBezTo>
                  <a:pt x="66473" y="16562"/>
                  <a:pt x="66211" y="16312"/>
                  <a:pt x="66211" y="16002"/>
                </a:cubicBezTo>
                <a:cubicBezTo>
                  <a:pt x="66235" y="15692"/>
                  <a:pt x="66473" y="15431"/>
                  <a:pt x="66782" y="15431"/>
                </a:cubicBezTo>
                <a:close/>
                <a:moveTo>
                  <a:pt x="70509" y="15431"/>
                </a:moveTo>
                <a:cubicBezTo>
                  <a:pt x="70807" y="15431"/>
                  <a:pt x="71080" y="15692"/>
                  <a:pt x="71080" y="16002"/>
                </a:cubicBezTo>
                <a:cubicBezTo>
                  <a:pt x="71080" y="16300"/>
                  <a:pt x="70830" y="16562"/>
                  <a:pt x="70509" y="16562"/>
                </a:cubicBezTo>
                <a:cubicBezTo>
                  <a:pt x="70199" y="16562"/>
                  <a:pt x="69949" y="16312"/>
                  <a:pt x="69949" y="16002"/>
                </a:cubicBezTo>
                <a:cubicBezTo>
                  <a:pt x="69949" y="15692"/>
                  <a:pt x="70199" y="15431"/>
                  <a:pt x="70509" y="15431"/>
                </a:cubicBezTo>
                <a:close/>
                <a:moveTo>
                  <a:pt x="74236" y="15431"/>
                </a:moveTo>
                <a:cubicBezTo>
                  <a:pt x="74533" y="15431"/>
                  <a:pt x="74795" y="15692"/>
                  <a:pt x="74795" y="16002"/>
                </a:cubicBezTo>
                <a:cubicBezTo>
                  <a:pt x="74795" y="16300"/>
                  <a:pt x="74545" y="16562"/>
                  <a:pt x="74236" y="16562"/>
                </a:cubicBezTo>
                <a:cubicBezTo>
                  <a:pt x="73938" y="16562"/>
                  <a:pt x="73676" y="16312"/>
                  <a:pt x="73676" y="16002"/>
                </a:cubicBezTo>
                <a:cubicBezTo>
                  <a:pt x="73676" y="15692"/>
                  <a:pt x="73926" y="15431"/>
                  <a:pt x="74236" y="15431"/>
                </a:cubicBezTo>
                <a:close/>
                <a:moveTo>
                  <a:pt x="77855" y="15431"/>
                </a:moveTo>
                <a:cubicBezTo>
                  <a:pt x="78153" y="15431"/>
                  <a:pt x="78415" y="15692"/>
                  <a:pt x="78415" y="16002"/>
                </a:cubicBezTo>
                <a:cubicBezTo>
                  <a:pt x="78415" y="16300"/>
                  <a:pt x="78165" y="16562"/>
                  <a:pt x="77855" y="16562"/>
                </a:cubicBezTo>
                <a:cubicBezTo>
                  <a:pt x="77546" y="16562"/>
                  <a:pt x="77284" y="16312"/>
                  <a:pt x="77284" y="16002"/>
                </a:cubicBezTo>
                <a:cubicBezTo>
                  <a:pt x="77284" y="15692"/>
                  <a:pt x="77546" y="15431"/>
                  <a:pt x="77855" y="15431"/>
                </a:cubicBezTo>
                <a:close/>
                <a:moveTo>
                  <a:pt x="81570" y="15431"/>
                </a:moveTo>
                <a:cubicBezTo>
                  <a:pt x="81868" y="15431"/>
                  <a:pt x="82141" y="15692"/>
                  <a:pt x="82141" y="16002"/>
                </a:cubicBezTo>
                <a:cubicBezTo>
                  <a:pt x="82141" y="16300"/>
                  <a:pt x="81879" y="16562"/>
                  <a:pt x="81570" y="16562"/>
                </a:cubicBezTo>
                <a:cubicBezTo>
                  <a:pt x="81260" y="16562"/>
                  <a:pt x="81010" y="16312"/>
                  <a:pt x="81010" y="16002"/>
                </a:cubicBezTo>
                <a:cubicBezTo>
                  <a:pt x="81022" y="15692"/>
                  <a:pt x="81260" y="15431"/>
                  <a:pt x="81570" y="15431"/>
                </a:cubicBezTo>
                <a:close/>
                <a:moveTo>
                  <a:pt x="85308" y="15431"/>
                </a:moveTo>
                <a:cubicBezTo>
                  <a:pt x="85606" y="15431"/>
                  <a:pt x="85880" y="15692"/>
                  <a:pt x="85880" y="16002"/>
                </a:cubicBezTo>
                <a:cubicBezTo>
                  <a:pt x="85880" y="16300"/>
                  <a:pt x="85618" y="16562"/>
                  <a:pt x="85308" y="16562"/>
                </a:cubicBezTo>
                <a:cubicBezTo>
                  <a:pt x="84999" y="16562"/>
                  <a:pt x="84749" y="16312"/>
                  <a:pt x="84749" y="16002"/>
                </a:cubicBezTo>
                <a:cubicBezTo>
                  <a:pt x="84749" y="15692"/>
                  <a:pt x="84999" y="15431"/>
                  <a:pt x="85308" y="15431"/>
                </a:cubicBezTo>
                <a:close/>
                <a:moveTo>
                  <a:pt x="89035" y="15431"/>
                </a:moveTo>
                <a:cubicBezTo>
                  <a:pt x="89333" y="15431"/>
                  <a:pt x="89595" y="15692"/>
                  <a:pt x="89595" y="16002"/>
                </a:cubicBezTo>
                <a:cubicBezTo>
                  <a:pt x="89595" y="16300"/>
                  <a:pt x="89345" y="16562"/>
                  <a:pt x="89035" y="16562"/>
                </a:cubicBezTo>
                <a:cubicBezTo>
                  <a:pt x="88714" y="16562"/>
                  <a:pt x="88464" y="16312"/>
                  <a:pt x="88464" y="16002"/>
                </a:cubicBezTo>
                <a:cubicBezTo>
                  <a:pt x="88475" y="15692"/>
                  <a:pt x="88714" y="15431"/>
                  <a:pt x="89035" y="15431"/>
                </a:cubicBezTo>
                <a:close/>
                <a:moveTo>
                  <a:pt x="92762" y="15431"/>
                </a:moveTo>
                <a:cubicBezTo>
                  <a:pt x="93059" y="15431"/>
                  <a:pt x="93333" y="15692"/>
                  <a:pt x="93333" y="16002"/>
                </a:cubicBezTo>
                <a:cubicBezTo>
                  <a:pt x="93333" y="16300"/>
                  <a:pt x="93071" y="16562"/>
                  <a:pt x="92762" y="16562"/>
                </a:cubicBezTo>
                <a:cubicBezTo>
                  <a:pt x="92452" y="16562"/>
                  <a:pt x="92202" y="16312"/>
                  <a:pt x="92202" y="16002"/>
                </a:cubicBezTo>
                <a:cubicBezTo>
                  <a:pt x="92202" y="15692"/>
                  <a:pt x="92452" y="15431"/>
                  <a:pt x="92762" y="15431"/>
                </a:cubicBezTo>
                <a:close/>
                <a:moveTo>
                  <a:pt x="96488" y="15431"/>
                </a:moveTo>
                <a:cubicBezTo>
                  <a:pt x="96786" y="15431"/>
                  <a:pt x="97048" y="15692"/>
                  <a:pt x="97048" y="16002"/>
                </a:cubicBezTo>
                <a:cubicBezTo>
                  <a:pt x="97048" y="16300"/>
                  <a:pt x="96798" y="16562"/>
                  <a:pt x="96488" y="16562"/>
                </a:cubicBezTo>
                <a:cubicBezTo>
                  <a:pt x="96191" y="16562"/>
                  <a:pt x="95917" y="16312"/>
                  <a:pt x="95917" y="16002"/>
                </a:cubicBezTo>
                <a:cubicBezTo>
                  <a:pt x="95917" y="15692"/>
                  <a:pt x="96179" y="15431"/>
                  <a:pt x="96488" y="15431"/>
                </a:cubicBezTo>
                <a:close/>
                <a:moveTo>
                  <a:pt x="100203" y="15431"/>
                </a:moveTo>
                <a:cubicBezTo>
                  <a:pt x="100501" y="15431"/>
                  <a:pt x="100775" y="15692"/>
                  <a:pt x="100775" y="16002"/>
                </a:cubicBezTo>
                <a:cubicBezTo>
                  <a:pt x="100775" y="16300"/>
                  <a:pt x="100513" y="16562"/>
                  <a:pt x="100203" y="16562"/>
                </a:cubicBezTo>
                <a:cubicBezTo>
                  <a:pt x="99905" y="16562"/>
                  <a:pt x="99644" y="16312"/>
                  <a:pt x="99644" y="16002"/>
                </a:cubicBezTo>
                <a:cubicBezTo>
                  <a:pt x="99655" y="15692"/>
                  <a:pt x="99894" y="15431"/>
                  <a:pt x="100203" y="15431"/>
                </a:cubicBezTo>
                <a:close/>
                <a:moveTo>
                  <a:pt x="103942" y="15431"/>
                </a:moveTo>
                <a:cubicBezTo>
                  <a:pt x="104239" y="15431"/>
                  <a:pt x="104513" y="15692"/>
                  <a:pt x="104513" y="16002"/>
                </a:cubicBezTo>
                <a:cubicBezTo>
                  <a:pt x="104513" y="16300"/>
                  <a:pt x="104251" y="16562"/>
                  <a:pt x="103942" y="16562"/>
                </a:cubicBezTo>
                <a:cubicBezTo>
                  <a:pt x="103644" y="16562"/>
                  <a:pt x="103382" y="16312"/>
                  <a:pt x="103382" y="16002"/>
                </a:cubicBezTo>
                <a:cubicBezTo>
                  <a:pt x="103382" y="15692"/>
                  <a:pt x="103632" y="15431"/>
                  <a:pt x="103942" y="15431"/>
                </a:cubicBezTo>
                <a:close/>
                <a:moveTo>
                  <a:pt x="107668" y="15431"/>
                </a:moveTo>
                <a:cubicBezTo>
                  <a:pt x="107966" y="15431"/>
                  <a:pt x="108228" y="15692"/>
                  <a:pt x="108228" y="16002"/>
                </a:cubicBezTo>
                <a:cubicBezTo>
                  <a:pt x="108228" y="16300"/>
                  <a:pt x="107978" y="16562"/>
                  <a:pt x="107668" y="16562"/>
                </a:cubicBezTo>
                <a:cubicBezTo>
                  <a:pt x="107371" y="16562"/>
                  <a:pt x="107097" y="16312"/>
                  <a:pt x="107097" y="16002"/>
                </a:cubicBezTo>
                <a:cubicBezTo>
                  <a:pt x="107109" y="15692"/>
                  <a:pt x="107347" y="15431"/>
                  <a:pt x="107668" y="15431"/>
                </a:cubicBezTo>
                <a:close/>
                <a:moveTo>
                  <a:pt x="111395" y="15431"/>
                </a:moveTo>
                <a:cubicBezTo>
                  <a:pt x="111693" y="15431"/>
                  <a:pt x="111967" y="15692"/>
                  <a:pt x="111967" y="16002"/>
                </a:cubicBezTo>
                <a:cubicBezTo>
                  <a:pt x="111967" y="16300"/>
                  <a:pt x="111705" y="16562"/>
                  <a:pt x="111395" y="16562"/>
                </a:cubicBezTo>
                <a:cubicBezTo>
                  <a:pt x="111085" y="16562"/>
                  <a:pt x="110835" y="16312"/>
                  <a:pt x="110835" y="16002"/>
                </a:cubicBezTo>
                <a:cubicBezTo>
                  <a:pt x="110835" y="15692"/>
                  <a:pt x="111085" y="15431"/>
                  <a:pt x="111395" y="15431"/>
                </a:cubicBezTo>
                <a:close/>
                <a:moveTo>
                  <a:pt x="115122" y="15431"/>
                </a:moveTo>
                <a:cubicBezTo>
                  <a:pt x="115419" y="15431"/>
                  <a:pt x="115681" y="15692"/>
                  <a:pt x="115681" y="16002"/>
                </a:cubicBezTo>
                <a:cubicBezTo>
                  <a:pt x="115681" y="16300"/>
                  <a:pt x="115431" y="16562"/>
                  <a:pt x="115122" y="16562"/>
                </a:cubicBezTo>
                <a:cubicBezTo>
                  <a:pt x="114812" y="16562"/>
                  <a:pt x="114550" y="16312"/>
                  <a:pt x="114550" y="16002"/>
                </a:cubicBezTo>
                <a:cubicBezTo>
                  <a:pt x="114574" y="15692"/>
                  <a:pt x="114812" y="15431"/>
                  <a:pt x="115122" y="15431"/>
                </a:cubicBezTo>
                <a:close/>
                <a:moveTo>
                  <a:pt x="118860" y="15431"/>
                </a:moveTo>
                <a:cubicBezTo>
                  <a:pt x="119158" y="15431"/>
                  <a:pt x="119420" y="15692"/>
                  <a:pt x="119420" y="16002"/>
                </a:cubicBezTo>
                <a:cubicBezTo>
                  <a:pt x="119420" y="16300"/>
                  <a:pt x="119170" y="16562"/>
                  <a:pt x="118860" y="16562"/>
                </a:cubicBezTo>
                <a:cubicBezTo>
                  <a:pt x="118539" y="16562"/>
                  <a:pt x="118289" y="16312"/>
                  <a:pt x="118289" y="16002"/>
                </a:cubicBezTo>
                <a:cubicBezTo>
                  <a:pt x="118289" y="15692"/>
                  <a:pt x="118539" y="15431"/>
                  <a:pt x="118860" y="15431"/>
                </a:cubicBezTo>
                <a:close/>
                <a:moveTo>
                  <a:pt x="122575" y="15431"/>
                </a:moveTo>
                <a:cubicBezTo>
                  <a:pt x="122873" y="15431"/>
                  <a:pt x="123146" y="15692"/>
                  <a:pt x="123146" y="16002"/>
                </a:cubicBezTo>
                <a:cubicBezTo>
                  <a:pt x="123146" y="16300"/>
                  <a:pt x="122885" y="16562"/>
                  <a:pt x="122575" y="16562"/>
                </a:cubicBezTo>
                <a:cubicBezTo>
                  <a:pt x="122265" y="16562"/>
                  <a:pt x="122015" y="16312"/>
                  <a:pt x="122015" y="16002"/>
                </a:cubicBezTo>
                <a:cubicBezTo>
                  <a:pt x="122027" y="15692"/>
                  <a:pt x="122277" y="15431"/>
                  <a:pt x="122575" y="15431"/>
                </a:cubicBezTo>
                <a:close/>
                <a:moveTo>
                  <a:pt x="126314" y="15431"/>
                </a:moveTo>
                <a:cubicBezTo>
                  <a:pt x="126611" y="15431"/>
                  <a:pt x="126873" y="15692"/>
                  <a:pt x="126873" y="16002"/>
                </a:cubicBezTo>
                <a:cubicBezTo>
                  <a:pt x="126873" y="16300"/>
                  <a:pt x="126623" y="16562"/>
                  <a:pt x="126314" y="16562"/>
                </a:cubicBezTo>
                <a:cubicBezTo>
                  <a:pt x="126004" y="16562"/>
                  <a:pt x="125742" y="16312"/>
                  <a:pt x="125742" y="16002"/>
                </a:cubicBezTo>
                <a:cubicBezTo>
                  <a:pt x="125742" y="15692"/>
                  <a:pt x="126004" y="15431"/>
                  <a:pt x="126314" y="15431"/>
                </a:cubicBezTo>
                <a:close/>
                <a:moveTo>
                  <a:pt x="130028" y="15431"/>
                </a:moveTo>
                <a:cubicBezTo>
                  <a:pt x="130326" y="15431"/>
                  <a:pt x="130600" y="15692"/>
                  <a:pt x="130600" y="16002"/>
                </a:cubicBezTo>
                <a:cubicBezTo>
                  <a:pt x="130600" y="16300"/>
                  <a:pt x="130350" y="16562"/>
                  <a:pt x="130028" y="16562"/>
                </a:cubicBezTo>
                <a:cubicBezTo>
                  <a:pt x="129731" y="16562"/>
                  <a:pt x="129469" y="16312"/>
                  <a:pt x="129469" y="16002"/>
                </a:cubicBezTo>
                <a:cubicBezTo>
                  <a:pt x="129469" y="15692"/>
                  <a:pt x="129719" y="15431"/>
                  <a:pt x="130028" y="15431"/>
                </a:cubicBezTo>
                <a:close/>
                <a:moveTo>
                  <a:pt x="133767" y="15431"/>
                </a:moveTo>
                <a:cubicBezTo>
                  <a:pt x="134065" y="15431"/>
                  <a:pt x="134326" y="15692"/>
                  <a:pt x="134326" y="16002"/>
                </a:cubicBezTo>
                <a:cubicBezTo>
                  <a:pt x="134326" y="16300"/>
                  <a:pt x="134076" y="16562"/>
                  <a:pt x="133767" y="16562"/>
                </a:cubicBezTo>
                <a:cubicBezTo>
                  <a:pt x="133469" y="16562"/>
                  <a:pt x="133207" y="16312"/>
                  <a:pt x="133207" y="16002"/>
                </a:cubicBezTo>
                <a:cubicBezTo>
                  <a:pt x="133207" y="15692"/>
                  <a:pt x="133457" y="15431"/>
                  <a:pt x="133767" y="15431"/>
                </a:cubicBezTo>
                <a:close/>
                <a:moveTo>
                  <a:pt x="1548" y="17300"/>
                </a:moveTo>
                <a:cubicBezTo>
                  <a:pt x="1846" y="17300"/>
                  <a:pt x="2119" y="17550"/>
                  <a:pt x="2119" y="17859"/>
                </a:cubicBezTo>
                <a:cubicBezTo>
                  <a:pt x="2119" y="18157"/>
                  <a:pt x="1858" y="18431"/>
                  <a:pt x="1548" y="18431"/>
                </a:cubicBezTo>
                <a:cubicBezTo>
                  <a:pt x="1238" y="18431"/>
                  <a:pt x="988" y="18169"/>
                  <a:pt x="988" y="17859"/>
                </a:cubicBezTo>
                <a:cubicBezTo>
                  <a:pt x="988" y="17550"/>
                  <a:pt x="1238" y="17300"/>
                  <a:pt x="1548" y="17300"/>
                </a:cubicBezTo>
                <a:close/>
                <a:moveTo>
                  <a:pt x="5287" y="17300"/>
                </a:moveTo>
                <a:cubicBezTo>
                  <a:pt x="5596" y="17300"/>
                  <a:pt x="5846" y="17550"/>
                  <a:pt x="5846" y="17859"/>
                </a:cubicBezTo>
                <a:cubicBezTo>
                  <a:pt x="5846" y="18169"/>
                  <a:pt x="5596" y="18431"/>
                  <a:pt x="5287" y="18431"/>
                </a:cubicBezTo>
                <a:cubicBezTo>
                  <a:pt x="4977" y="18431"/>
                  <a:pt x="4715" y="18169"/>
                  <a:pt x="4715" y="17859"/>
                </a:cubicBezTo>
                <a:cubicBezTo>
                  <a:pt x="4715" y="17550"/>
                  <a:pt x="4977" y="17300"/>
                  <a:pt x="5287" y="17300"/>
                </a:cubicBezTo>
                <a:close/>
                <a:moveTo>
                  <a:pt x="9001" y="17300"/>
                </a:moveTo>
                <a:cubicBezTo>
                  <a:pt x="9299" y="17300"/>
                  <a:pt x="9573" y="17550"/>
                  <a:pt x="9573" y="17859"/>
                </a:cubicBezTo>
                <a:cubicBezTo>
                  <a:pt x="9573" y="18157"/>
                  <a:pt x="9323" y="18431"/>
                  <a:pt x="9001" y="18431"/>
                </a:cubicBezTo>
                <a:cubicBezTo>
                  <a:pt x="8704" y="18431"/>
                  <a:pt x="8442" y="18169"/>
                  <a:pt x="8442" y="17859"/>
                </a:cubicBezTo>
                <a:cubicBezTo>
                  <a:pt x="8442" y="17550"/>
                  <a:pt x="8692" y="17300"/>
                  <a:pt x="9001" y="17300"/>
                </a:cubicBezTo>
                <a:close/>
                <a:moveTo>
                  <a:pt x="12728" y="17300"/>
                </a:moveTo>
                <a:cubicBezTo>
                  <a:pt x="13037" y="17300"/>
                  <a:pt x="13288" y="17550"/>
                  <a:pt x="13288" y="17859"/>
                </a:cubicBezTo>
                <a:cubicBezTo>
                  <a:pt x="13288" y="18169"/>
                  <a:pt x="13037" y="18431"/>
                  <a:pt x="12728" y="18431"/>
                </a:cubicBezTo>
                <a:cubicBezTo>
                  <a:pt x="12418" y="18431"/>
                  <a:pt x="12156" y="18169"/>
                  <a:pt x="12156" y="17859"/>
                </a:cubicBezTo>
                <a:cubicBezTo>
                  <a:pt x="12156" y="17550"/>
                  <a:pt x="12418" y="17300"/>
                  <a:pt x="12728" y="17300"/>
                </a:cubicBezTo>
                <a:close/>
                <a:moveTo>
                  <a:pt x="16466" y="17300"/>
                </a:moveTo>
                <a:cubicBezTo>
                  <a:pt x="16764" y="17300"/>
                  <a:pt x="17026" y="17550"/>
                  <a:pt x="17026" y="17859"/>
                </a:cubicBezTo>
                <a:cubicBezTo>
                  <a:pt x="17026" y="18157"/>
                  <a:pt x="16776" y="18431"/>
                  <a:pt x="16466" y="18431"/>
                </a:cubicBezTo>
                <a:cubicBezTo>
                  <a:pt x="16169" y="18431"/>
                  <a:pt x="15895" y="18169"/>
                  <a:pt x="15895" y="17859"/>
                </a:cubicBezTo>
                <a:cubicBezTo>
                  <a:pt x="15895" y="17550"/>
                  <a:pt x="16145" y="17300"/>
                  <a:pt x="16466" y="17300"/>
                </a:cubicBezTo>
                <a:close/>
                <a:moveTo>
                  <a:pt x="20181" y="17300"/>
                </a:moveTo>
                <a:cubicBezTo>
                  <a:pt x="20491" y="17300"/>
                  <a:pt x="20753" y="17550"/>
                  <a:pt x="20753" y="17859"/>
                </a:cubicBezTo>
                <a:cubicBezTo>
                  <a:pt x="20753" y="18169"/>
                  <a:pt x="20491" y="18431"/>
                  <a:pt x="20181" y="18431"/>
                </a:cubicBezTo>
                <a:cubicBezTo>
                  <a:pt x="19872" y="18431"/>
                  <a:pt x="19622" y="18169"/>
                  <a:pt x="19622" y="17859"/>
                </a:cubicBezTo>
                <a:cubicBezTo>
                  <a:pt x="19622" y="17550"/>
                  <a:pt x="19872" y="17300"/>
                  <a:pt x="20181" y="17300"/>
                </a:cubicBezTo>
                <a:close/>
                <a:moveTo>
                  <a:pt x="23920" y="17300"/>
                </a:moveTo>
                <a:cubicBezTo>
                  <a:pt x="24217" y="17300"/>
                  <a:pt x="24479" y="17550"/>
                  <a:pt x="24479" y="17859"/>
                </a:cubicBezTo>
                <a:cubicBezTo>
                  <a:pt x="24479" y="18157"/>
                  <a:pt x="24229" y="18431"/>
                  <a:pt x="23920" y="18431"/>
                </a:cubicBezTo>
                <a:cubicBezTo>
                  <a:pt x="23610" y="18431"/>
                  <a:pt x="23348" y="18169"/>
                  <a:pt x="23348" y="17859"/>
                </a:cubicBezTo>
                <a:cubicBezTo>
                  <a:pt x="23348" y="17550"/>
                  <a:pt x="23610" y="17300"/>
                  <a:pt x="23920" y="17300"/>
                </a:cubicBezTo>
                <a:close/>
                <a:moveTo>
                  <a:pt x="27635" y="17300"/>
                </a:moveTo>
                <a:cubicBezTo>
                  <a:pt x="27956" y="17300"/>
                  <a:pt x="28206" y="17550"/>
                  <a:pt x="28206" y="17859"/>
                </a:cubicBezTo>
                <a:cubicBezTo>
                  <a:pt x="28206" y="18169"/>
                  <a:pt x="27956" y="18431"/>
                  <a:pt x="27635" y="18431"/>
                </a:cubicBezTo>
                <a:cubicBezTo>
                  <a:pt x="27325" y="18431"/>
                  <a:pt x="27075" y="18169"/>
                  <a:pt x="27075" y="17859"/>
                </a:cubicBezTo>
                <a:cubicBezTo>
                  <a:pt x="27075" y="17550"/>
                  <a:pt x="27325" y="17300"/>
                  <a:pt x="27635" y="17300"/>
                </a:cubicBezTo>
                <a:close/>
                <a:moveTo>
                  <a:pt x="31373" y="17300"/>
                </a:moveTo>
                <a:cubicBezTo>
                  <a:pt x="31671" y="17300"/>
                  <a:pt x="31945" y="17550"/>
                  <a:pt x="31945" y="17859"/>
                </a:cubicBezTo>
                <a:cubicBezTo>
                  <a:pt x="31945" y="18157"/>
                  <a:pt x="31683" y="18431"/>
                  <a:pt x="31373" y="18431"/>
                </a:cubicBezTo>
                <a:cubicBezTo>
                  <a:pt x="31064" y="18431"/>
                  <a:pt x="30814" y="18169"/>
                  <a:pt x="30814" y="17859"/>
                </a:cubicBezTo>
                <a:cubicBezTo>
                  <a:pt x="30814" y="17550"/>
                  <a:pt x="31064" y="17300"/>
                  <a:pt x="31373" y="17300"/>
                </a:cubicBezTo>
                <a:close/>
                <a:moveTo>
                  <a:pt x="35100" y="17300"/>
                </a:moveTo>
                <a:cubicBezTo>
                  <a:pt x="35409" y="17300"/>
                  <a:pt x="35659" y="17550"/>
                  <a:pt x="35659" y="17859"/>
                </a:cubicBezTo>
                <a:cubicBezTo>
                  <a:pt x="35659" y="18169"/>
                  <a:pt x="35409" y="18431"/>
                  <a:pt x="35100" y="18431"/>
                </a:cubicBezTo>
                <a:cubicBezTo>
                  <a:pt x="34778" y="18431"/>
                  <a:pt x="34528" y="18169"/>
                  <a:pt x="34528" y="17859"/>
                </a:cubicBezTo>
                <a:cubicBezTo>
                  <a:pt x="34528" y="17550"/>
                  <a:pt x="34778" y="17300"/>
                  <a:pt x="35100" y="17300"/>
                </a:cubicBezTo>
                <a:close/>
                <a:moveTo>
                  <a:pt x="38815" y="17300"/>
                </a:moveTo>
                <a:cubicBezTo>
                  <a:pt x="39112" y="17300"/>
                  <a:pt x="39386" y="17550"/>
                  <a:pt x="39386" y="17859"/>
                </a:cubicBezTo>
                <a:cubicBezTo>
                  <a:pt x="39386" y="18157"/>
                  <a:pt x="39124" y="18431"/>
                  <a:pt x="38815" y="18431"/>
                </a:cubicBezTo>
                <a:cubicBezTo>
                  <a:pt x="38517" y="18431"/>
                  <a:pt x="38255" y="18169"/>
                  <a:pt x="38255" y="17859"/>
                </a:cubicBezTo>
                <a:cubicBezTo>
                  <a:pt x="38267" y="17550"/>
                  <a:pt x="38505" y="17300"/>
                  <a:pt x="38815" y="17300"/>
                </a:cubicBezTo>
                <a:close/>
                <a:moveTo>
                  <a:pt x="42553" y="17300"/>
                </a:moveTo>
                <a:cubicBezTo>
                  <a:pt x="42863" y="17300"/>
                  <a:pt x="43113" y="17550"/>
                  <a:pt x="43113" y="17859"/>
                </a:cubicBezTo>
                <a:cubicBezTo>
                  <a:pt x="43113" y="18169"/>
                  <a:pt x="42863" y="18431"/>
                  <a:pt x="42553" y="18431"/>
                </a:cubicBezTo>
                <a:cubicBezTo>
                  <a:pt x="42232" y="18431"/>
                  <a:pt x="41982" y="18169"/>
                  <a:pt x="41982" y="17859"/>
                </a:cubicBezTo>
                <a:cubicBezTo>
                  <a:pt x="41982" y="17550"/>
                  <a:pt x="42244" y="17300"/>
                  <a:pt x="42553" y="17300"/>
                </a:cubicBezTo>
                <a:close/>
                <a:moveTo>
                  <a:pt x="46268" y="17300"/>
                </a:moveTo>
                <a:cubicBezTo>
                  <a:pt x="46565" y="17300"/>
                  <a:pt x="46839" y="17550"/>
                  <a:pt x="46839" y="17859"/>
                </a:cubicBezTo>
                <a:cubicBezTo>
                  <a:pt x="46839" y="18157"/>
                  <a:pt x="46589" y="18431"/>
                  <a:pt x="46268" y="18431"/>
                </a:cubicBezTo>
                <a:cubicBezTo>
                  <a:pt x="45970" y="18431"/>
                  <a:pt x="45708" y="18169"/>
                  <a:pt x="45708" y="17859"/>
                </a:cubicBezTo>
                <a:cubicBezTo>
                  <a:pt x="45720" y="17550"/>
                  <a:pt x="45958" y="17300"/>
                  <a:pt x="46268" y="17300"/>
                </a:cubicBezTo>
                <a:close/>
                <a:moveTo>
                  <a:pt x="50006" y="17300"/>
                </a:moveTo>
                <a:cubicBezTo>
                  <a:pt x="50316" y="17300"/>
                  <a:pt x="50578" y="17550"/>
                  <a:pt x="50578" y="17859"/>
                </a:cubicBezTo>
                <a:cubicBezTo>
                  <a:pt x="50578" y="18169"/>
                  <a:pt x="50316" y="18431"/>
                  <a:pt x="50006" y="18431"/>
                </a:cubicBezTo>
                <a:cubicBezTo>
                  <a:pt x="49697" y="18431"/>
                  <a:pt x="49447" y="18169"/>
                  <a:pt x="49447" y="17859"/>
                </a:cubicBezTo>
                <a:cubicBezTo>
                  <a:pt x="49447" y="17550"/>
                  <a:pt x="49697" y="17300"/>
                  <a:pt x="50006" y="17300"/>
                </a:cubicBezTo>
                <a:close/>
                <a:moveTo>
                  <a:pt x="53733" y="17300"/>
                </a:moveTo>
                <a:cubicBezTo>
                  <a:pt x="54031" y="17300"/>
                  <a:pt x="54293" y="17550"/>
                  <a:pt x="54293" y="17859"/>
                </a:cubicBezTo>
                <a:cubicBezTo>
                  <a:pt x="54293" y="18157"/>
                  <a:pt x="54043" y="18431"/>
                  <a:pt x="53733" y="18431"/>
                </a:cubicBezTo>
                <a:cubicBezTo>
                  <a:pt x="53412" y="18431"/>
                  <a:pt x="53162" y="18169"/>
                  <a:pt x="53162" y="17859"/>
                </a:cubicBezTo>
                <a:cubicBezTo>
                  <a:pt x="53173" y="17550"/>
                  <a:pt x="53412" y="17300"/>
                  <a:pt x="53733" y="17300"/>
                </a:cubicBezTo>
                <a:close/>
                <a:moveTo>
                  <a:pt x="57460" y="17300"/>
                </a:moveTo>
                <a:cubicBezTo>
                  <a:pt x="57781" y="17300"/>
                  <a:pt x="58031" y="17550"/>
                  <a:pt x="58031" y="17859"/>
                </a:cubicBezTo>
                <a:cubicBezTo>
                  <a:pt x="58031" y="18169"/>
                  <a:pt x="57781" y="18431"/>
                  <a:pt x="57460" y="18431"/>
                </a:cubicBezTo>
                <a:cubicBezTo>
                  <a:pt x="57150" y="18431"/>
                  <a:pt x="56900" y="18169"/>
                  <a:pt x="56900" y="17859"/>
                </a:cubicBezTo>
                <a:cubicBezTo>
                  <a:pt x="56900" y="17550"/>
                  <a:pt x="57150" y="17300"/>
                  <a:pt x="57460" y="17300"/>
                </a:cubicBezTo>
                <a:close/>
                <a:moveTo>
                  <a:pt x="61186" y="17300"/>
                </a:moveTo>
                <a:cubicBezTo>
                  <a:pt x="61484" y="17300"/>
                  <a:pt x="61746" y="17550"/>
                  <a:pt x="61746" y="17859"/>
                </a:cubicBezTo>
                <a:cubicBezTo>
                  <a:pt x="61746" y="18157"/>
                  <a:pt x="61496" y="18431"/>
                  <a:pt x="61186" y="18431"/>
                </a:cubicBezTo>
                <a:cubicBezTo>
                  <a:pt x="60877" y="18431"/>
                  <a:pt x="60615" y="18169"/>
                  <a:pt x="60615" y="17859"/>
                </a:cubicBezTo>
                <a:cubicBezTo>
                  <a:pt x="60639" y="17550"/>
                  <a:pt x="60877" y="17300"/>
                  <a:pt x="61186" y="17300"/>
                </a:cubicBezTo>
                <a:close/>
                <a:moveTo>
                  <a:pt x="64925" y="17300"/>
                </a:moveTo>
                <a:cubicBezTo>
                  <a:pt x="65234" y="17300"/>
                  <a:pt x="65485" y="17550"/>
                  <a:pt x="65485" y="17859"/>
                </a:cubicBezTo>
                <a:cubicBezTo>
                  <a:pt x="65485" y="18169"/>
                  <a:pt x="65234" y="18431"/>
                  <a:pt x="64925" y="18431"/>
                </a:cubicBezTo>
                <a:cubicBezTo>
                  <a:pt x="64603" y="18431"/>
                  <a:pt x="64353" y="18169"/>
                  <a:pt x="64353" y="17859"/>
                </a:cubicBezTo>
                <a:cubicBezTo>
                  <a:pt x="64353" y="17550"/>
                  <a:pt x="64603" y="17300"/>
                  <a:pt x="64925" y="17300"/>
                </a:cubicBezTo>
                <a:close/>
                <a:moveTo>
                  <a:pt x="68640" y="17300"/>
                </a:moveTo>
                <a:cubicBezTo>
                  <a:pt x="68937" y="17300"/>
                  <a:pt x="69211" y="17550"/>
                  <a:pt x="69211" y="17859"/>
                </a:cubicBezTo>
                <a:cubicBezTo>
                  <a:pt x="69211" y="18157"/>
                  <a:pt x="68949" y="18431"/>
                  <a:pt x="68640" y="18431"/>
                </a:cubicBezTo>
                <a:cubicBezTo>
                  <a:pt x="68330" y="18431"/>
                  <a:pt x="68080" y="18169"/>
                  <a:pt x="68080" y="17859"/>
                </a:cubicBezTo>
                <a:cubicBezTo>
                  <a:pt x="68092" y="17550"/>
                  <a:pt x="68330" y="17300"/>
                  <a:pt x="68640" y="17300"/>
                </a:cubicBezTo>
                <a:close/>
                <a:moveTo>
                  <a:pt x="72366" y="17300"/>
                </a:moveTo>
                <a:cubicBezTo>
                  <a:pt x="72676" y="17300"/>
                  <a:pt x="72926" y="17550"/>
                  <a:pt x="72926" y="17859"/>
                </a:cubicBezTo>
                <a:cubicBezTo>
                  <a:pt x="72926" y="18169"/>
                  <a:pt x="72676" y="18431"/>
                  <a:pt x="72366" y="18431"/>
                </a:cubicBezTo>
                <a:cubicBezTo>
                  <a:pt x="72045" y="18431"/>
                  <a:pt x="71795" y="18169"/>
                  <a:pt x="71795" y="17859"/>
                </a:cubicBezTo>
                <a:cubicBezTo>
                  <a:pt x="71795" y="17550"/>
                  <a:pt x="72069" y="17300"/>
                  <a:pt x="72366" y="17300"/>
                </a:cubicBezTo>
                <a:close/>
                <a:moveTo>
                  <a:pt x="76093" y="17300"/>
                </a:moveTo>
                <a:cubicBezTo>
                  <a:pt x="76391" y="17300"/>
                  <a:pt x="76664" y="17550"/>
                  <a:pt x="76664" y="17859"/>
                </a:cubicBezTo>
                <a:cubicBezTo>
                  <a:pt x="76664" y="18157"/>
                  <a:pt x="76403" y="18431"/>
                  <a:pt x="76093" y="18431"/>
                </a:cubicBezTo>
                <a:cubicBezTo>
                  <a:pt x="75795" y="18431"/>
                  <a:pt x="75533" y="18169"/>
                  <a:pt x="75533" y="17859"/>
                </a:cubicBezTo>
                <a:cubicBezTo>
                  <a:pt x="75533" y="17550"/>
                  <a:pt x="75783" y="17300"/>
                  <a:pt x="76093" y="17300"/>
                </a:cubicBezTo>
                <a:close/>
                <a:moveTo>
                  <a:pt x="79712" y="17300"/>
                </a:moveTo>
                <a:cubicBezTo>
                  <a:pt x="80010" y="17300"/>
                  <a:pt x="80284" y="17550"/>
                  <a:pt x="80284" y="17859"/>
                </a:cubicBezTo>
                <a:cubicBezTo>
                  <a:pt x="80284" y="18157"/>
                  <a:pt x="80022" y="18431"/>
                  <a:pt x="79712" y="18431"/>
                </a:cubicBezTo>
                <a:cubicBezTo>
                  <a:pt x="79403" y="18431"/>
                  <a:pt x="79153" y="18169"/>
                  <a:pt x="79153" y="17859"/>
                </a:cubicBezTo>
                <a:cubicBezTo>
                  <a:pt x="79165" y="17550"/>
                  <a:pt x="79403" y="17300"/>
                  <a:pt x="79712" y="17300"/>
                </a:cubicBezTo>
                <a:close/>
                <a:moveTo>
                  <a:pt x="83451" y="17300"/>
                </a:moveTo>
                <a:cubicBezTo>
                  <a:pt x="83761" y="17300"/>
                  <a:pt x="84011" y="17550"/>
                  <a:pt x="84011" y="17859"/>
                </a:cubicBezTo>
                <a:cubicBezTo>
                  <a:pt x="84011" y="18169"/>
                  <a:pt x="83761" y="18431"/>
                  <a:pt x="83451" y="18431"/>
                </a:cubicBezTo>
                <a:cubicBezTo>
                  <a:pt x="83141" y="18431"/>
                  <a:pt x="82880" y="18169"/>
                  <a:pt x="82880" y="17859"/>
                </a:cubicBezTo>
                <a:cubicBezTo>
                  <a:pt x="82880" y="17550"/>
                  <a:pt x="83141" y="17300"/>
                  <a:pt x="83451" y="17300"/>
                </a:cubicBezTo>
                <a:close/>
                <a:moveTo>
                  <a:pt x="87166" y="17300"/>
                </a:moveTo>
                <a:cubicBezTo>
                  <a:pt x="87463" y="17300"/>
                  <a:pt x="87737" y="17550"/>
                  <a:pt x="87737" y="17859"/>
                </a:cubicBezTo>
                <a:cubicBezTo>
                  <a:pt x="87737" y="18157"/>
                  <a:pt x="87475" y="18431"/>
                  <a:pt x="87166" y="18431"/>
                </a:cubicBezTo>
                <a:cubicBezTo>
                  <a:pt x="86856" y="18431"/>
                  <a:pt x="86606" y="18169"/>
                  <a:pt x="86606" y="17859"/>
                </a:cubicBezTo>
                <a:cubicBezTo>
                  <a:pt x="86618" y="17550"/>
                  <a:pt x="86856" y="17300"/>
                  <a:pt x="87166" y="17300"/>
                </a:cubicBezTo>
                <a:close/>
                <a:moveTo>
                  <a:pt x="90904" y="17300"/>
                </a:moveTo>
                <a:cubicBezTo>
                  <a:pt x="91214" y="17300"/>
                  <a:pt x="91464" y="17550"/>
                  <a:pt x="91464" y="17859"/>
                </a:cubicBezTo>
                <a:cubicBezTo>
                  <a:pt x="91464" y="18169"/>
                  <a:pt x="91214" y="18431"/>
                  <a:pt x="90904" y="18431"/>
                </a:cubicBezTo>
                <a:cubicBezTo>
                  <a:pt x="90595" y="18431"/>
                  <a:pt x="90345" y="18169"/>
                  <a:pt x="90345" y="17859"/>
                </a:cubicBezTo>
                <a:cubicBezTo>
                  <a:pt x="90345" y="17550"/>
                  <a:pt x="90595" y="17300"/>
                  <a:pt x="90904" y="17300"/>
                </a:cubicBezTo>
                <a:close/>
                <a:moveTo>
                  <a:pt x="94631" y="17300"/>
                </a:moveTo>
                <a:cubicBezTo>
                  <a:pt x="94929" y="17300"/>
                  <a:pt x="95191" y="17550"/>
                  <a:pt x="95191" y="17859"/>
                </a:cubicBezTo>
                <a:cubicBezTo>
                  <a:pt x="95191" y="18157"/>
                  <a:pt x="94941" y="18431"/>
                  <a:pt x="94631" y="18431"/>
                </a:cubicBezTo>
                <a:cubicBezTo>
                  <a:pt x="94310" y="18431"/>
                  <a:pt x="94060" y="18169"/>
                  <a:pt x="94060" y="17859"/>
                </a:cubicBezTo>
                <a:cubicBezTo>
                  <a:pt x="94071" y="17550"/>
                  <a:pt x="94310" y="17300"/>
                  <a:pt x="94631" y="17300"/>
                </a:cubicBezTo>
                <a:close/>
                <a:moveTo>
                  <a:pt x="98346" y="17300"/>
                </a:moveTo>
                <a:cubicBezTo>
                  <a:pt x="98655" y="17300"/>
                  <a:pt x="98905" y="17550"/>
                  <a:pt x="98905" y="17859"/>
                </a:cubicBezTo>
                <a:cubicBezTo>
                  <a:pt x="98905" y="18169"/>
                  <a:pt x="98655" y="18431"/>
                  <a:pt x="98346" y="18431"/>
                </a:cubicBezTo>
                <a:cubicBezTo>
                  <a:pt x="98036" y="18431"/>
                  <a:pt x="97786" y="18169"/>
                  <a:pt x="97786" y="17859"/>
                </a:cubicBezTo>
                <a:cubicBezTo>
                  <a:pt x="97786" y="17550"/>
                  <a:pt x="98036" y="17300"/>
                  <a:pt x="98346" y="17300"/>
                </a:cubicBezTo>
                <a:close/>
                <a:moveTo>
                  <a:pt x="102084" y="17300"/>
                </a:moveTo>
                <a:cubicBezTo>
                  <a:pt x="102382" y="17300"/>
                  <a:pt x="102644" y="17550"/>
                  <a:pt x="102644" y="17859"/>
                </a:cubicBezTo>
                <a:cubicBezTo>
                  <a:pt x="102644" y="18157"/>
                  <a:pt x="102394" y="18431"/>
                  <a:pt x="102084" y="18431"/>
                </a:cubicBezTo>
                <a:cubicBezTo>
                  <a:pt x="101787" y="18431"/>
                  <a:pt x="101513" y="18169"/>
                  <a:pt x="101513" y="17859"/>
                </a:cubicBezTo>
                <a:cubicBezTo>
                  <a:pt x="101513" y="17550"/>
                  <a:pt x="101775" y="17300"/>
                  <a:pt x="102084" y="17300"/>
                </a:cubicBezTo>
                <a:close/>
                <a:moveTo>
                  <a:pt x="105799" y="17300"/>
                </a:moveTo>
                <a:cubicBezTo>
                  <a:pt x="106121" y="17300"/>
                  <a:pt x="106371" y="17550"/>
                  <a:pt x="106371" y="17859"/>
                </a:cubicBezTo>
                <a:cubicBezTo>
                  <a:pt x="106371" y="18169"/>
                  <a:pt x="106109" y="18431"/>
                  <a:pt x="105799" y="18431"/>
                </a:cubicBezTo>
                <a:cubicBezTo>
                  <a:pt x="105490" y="18431"/>
                  <a:pt x="105239" y="18169"/>
                  <a:pt x="105239" y="17859"/>
                </a:cubicBezTo>
                <a:cubicBezTo>
                  <a:pt x="105239" y="17550"/>
                  <a:pt x="105490" y="17300"/>
                  <a:pt x="105799" y="17300"/>
                </a:cubicBezTo>
                <a:close/>
                <a:moveTo>
                  <a:pt x="109538" y="17300"/>
                </a:moveTo>
                <a:cubicBezTo>
                  <a:pt x="109835" y="17300"/>
                  <a:pt x="110109" y="17550"/>
                  <a:pt x="110109" y="17859"/>
                </a:cubicBezTo>
                <a:cubicBezTo>
                  <a:pt x="110109" y="18157"/>
                  <a:pt x="109847" y="18431"/>
                  <a:pt x="109538" y="18431"/>
                </a:cubicBezTo>
                <a:cubicBezTo>
                  <a:pt x="109228" y="18431"/>
                  <a:pt x="108978" y="18169"/>
                  <a:pt x="108978" y="17859"/>
                </a:cubicBezTo>
                <a:cubicBezTo>
                  <a:pt x="108978" y="17550"/>
                  <a:pt x="109228" y="17300"/>
                  <a:pt x="109538" y="17300"/>
                </a:cubicBezTo>
                <a:close/>
                <a:moveTo>
                  <a:pt x="113264" y="17300"/>
                </a:moveTo>
                <a:cubicBezTo>
                  <a:pt x="113574" y="17300"/>
                  <a:pt x="113824" y="17550"/>
                  <a:pt x="113824" y="17859"/>
                </a:cubicBezTo>
                <a:cubicBezTo>
                  <a:pt x="113824" y="18169"/>
                  <a:pt x="113574" y="18431"/>
                  <a:pt x="113264" y="18431"/>
                </a:cubicBezTo>
                <a:cubicBezTo>
                  <a:pt x="112943" y="18431"/>
                  <a:pt x="112693" y="18169"/>
                  <a:pt x="112693" y="17859"/>
                </a:cubicBezTo>
                <a:cubicBezTo>
                  <a:pt x="112693" y="17550"/>
                  <a:pt x="112943" y="17300"/>
                  <a:pt x="113264" y="17300"/>
                </a:cubicBezTo>
                <a:close/>
                <a:moveTo>
                  <a:pt x="116991" y="17300"/>
                </a:moveTo>
                <a:cubicBezTo>
                  <a:pt x="117289" y="17300"/>
                  <a:pt x="117562" y="17550"/>
                  <a:pt x="117562" y="17859"/>
                </a:cubicBezTo>
                <a:cubicBezTo>
                  <a:pt x="117562" y="18157"/>
                  <a:pt x="117312" y="18431"/>
                  <a:pt x="116991" y="18431"/>
                </a:cubicBezTo>
                <a:cubicBezTo>
                  <a:pt x="116681" y="18431"/>
                  <a:pt x="116431" y="18169"/>
                  <a:pt x="116431" y="17859"/>
                </a:cubicBezTo>
                <a:cubicBezTo>
                  <a:pt x="116431" y="17550"/>
                  <a:pt x="116681" y="17300"/>
                  <a:pt x="116991" y="17300"/>
                </a:cubicBezTo>
                <a:close/>
                <a:moveTo>
                  <a:pt x="120718" y="17300"/>
                </a:moveTo>
                <a:cubicBezTo>
                  <a:pt x="121027" y="17300"/>
                  <a:pt x="121277" y="17550"/>
                  <a:pt x="121277" y="17859"/>
                </a:cubicBezTo>
                <a:cubicBezTo>
                  <a:pt x="121277" y="18169"/>
                  <a:pt x="121027" y="18431"/>
                  <a:pt x="120718" y="18431"/>
                </a:cubicBezTo>
                <a:cubicBezTo>
                  <a:pt x="120408" y="18431"/>
                  <a:pt x="120146" y="18169"/>
                  <a:pt x="120146" y="17859"/>
                </a:cubicBezTo>
                <a:cubicBezTo>
                  <a:pt x="120146" y="17550"/>
                  <a:pt x="120420" y="17300"/>
                  <a:pt x="120718" y="17300"/>
                </a:cubicBezTo>
                <a:close/>
                <a:moveTo>
                  <a:pt x="124456" y="17300"/>
                </a:moveTo>
                <a:cubicBezTo>
                  <a:pt x="124754" y="17300"/>
                  <a:pt x="125016" y="17550"/>
                  <a:pt x="125016" y="17859"/>
                </a:cubicBezTo>
                <a:cubicBezTo>
                  <a:pt x="125016" y="18157"/>
                  <a:pt x="124766" y="18431"/>
                  <a:pt x="124456" y="18431"/>
                </a:cubicBezTo>
                <a:cubicBezTo>
                  <a:pt x="124135" y="18431"/>
                  <a:pt x="123885" y="18169"/>
                  <a:pt x="123885" y="17859"/>
                </a:cubicBezTo>
                <a:cubicBezTo>
                  <a:pt x="123885" y="17550"/>
                  <a:pt x="124135" y="17300"/>
                  <a:pt x="124456" y="17300"/>
                </a:cubicBezTo>
                <a:close/>
                <a:moveTo>
                  <a:pt x="128171" y="17300"/>
                </a:moveTo>
                <a:cubicBezTo>
                  <a:pt x="128480" y="17300"/>
                  <a:pt x="128742" y="17550"/>
                  <a:pt x="128742" y="17859"/>
                </a:cubicBezTo>
                <a:cubicBezTo>
                  <a:pt x="128742" y="18169"/>
                  <a:pt x="128480" y="18431"/>
                  <a:pt x="128171" y="18431"/>
                </a:cubicBezTo>
                <a:cubicBezTo>
                  <a:pt x="127861" y="18431"/>
                  <a:pt x="127611" y="18169"/>
                  <a:pt x="127611" y="17859"/>
                </a:cubicBezTo>
                <a:cubicBezTo>
                  <a:pt x="127611" y="17550"/>
                  <a:pt x="127861" y="17300"/>
                  <a:pt x="128171" y="17300"/>
                </a:cubicBezTo>
                <a:close/>
                <a:moveTo>
                  <a:pt x="131898" y="17300"/>
                </a:moveTo>
                <a:cubicBezTo>
                  <a:pt x="132195" y="17300"/>
                  <a:pt x="132457" y="17550"/>
                  <a:pt x="132457" y="17859"/>
                </a:cubicBezTo>
                <a:cubicBezTo>
                  <a:pt x="132457" y="18157"/>
                  <a:pt x="132207" y="18431"/>
                  <a:pt x="131898" y="18431"/>
                </a:cubicBezTo>
                <a:cubicBezTo>
                  <a:pt x="131600" y="18431"/>
                  <a:pt x="131326" y="18169"/>
                  <a:pt x="131326" y="17859"/>
                </a:cubicBezTo>
                <a:cubicBezTo>
                  <a:pt x="131338" y="17550"/>
                  <a:pt x="131576" y="17300"/>
                  <a:pt x="131898" y="17300"/>
                </a:cubicBezTo>
                <a:close/>
                <a:moveTo>
                  <a:pt x="135624" y="17300"/>
                </a:moveTo>
                <a:cubicBezTo>
                  <a:pt x="135946" y="17300"/>
                  <a:pt x="136196" y="17550"/>
                  <a:pt x="136196" y="17859"/>
                </a:cubicBezTo>
                <a:cubicBezTo>
                  <a:pt x="136196" y="18169"/>
                  <a:pt x="135934" y="18431"/>
                  <a:pt x="135624" y="18431"/>
                </a:cubicBezTo>
                <a:cubicBezTo>
                  <a:pt x="135315" y="18431"/>
                  <a:pt x="135065" y="18169"/>
                  <a:pt x="135065" y="17859"/>
                </a:cubicBezTo>
                <a:cubicBezTo>
                  <a:pt x="135065" y="17550"/>
                  <a:pt x="135315" y="17300"/>
                  <a:pt x="135624" y="17300"/>
                </a:cubicBezTo>
                <a:close/>
                <a:moveTo>
                  <a:pt x="3405" y="19157"/>
                </a:moveTo>
                <a:cubicBezTo>
                  <a:pt x="3703" y="19157"/>
                  <a:pt x="3977" y="19407"/>
                  <a:pt x="3977" y="19717"/>
                </a:cubicBezTo>
                <a:cubicBezTo>
                  <a:pt x="3977" y="20014"/>
                  <a:pt x="3727" y="20288"/>
                  <a:pt x="3405" y="20288"/>
                </a:cubicBezTo>
                <a:cubicBezTo>
                  <a:pt x="3096" y="20288"/>
                  <a:pt x="2846" y="20026"/>
                  <a:pt x="2846" y="19717"/>
                </a:cubicBezTo>
                <a:cubicBezTo>
                  <a:pt x="2858" y="19407"/>
                  <a:pt x="3096" y="19157"/>
                  <a:pt x="3405" y="19157"/>
                </a:cubicBezTo>
                <a:close/>
                <a:moveTo>
                  <a:pt x="7132" y="19157"/>
                </a:moveTo>
                <a:cubicBezTo>
                  <a:pt x="7430" y="19157"/>
                  <a:pt x="7692" y="19407"/>
                  <a:pt x="7692" y="19717"/>
                </a:cubicBezTo>
                <a:cubicBezTo>
                  <a:pt x="7692" y="20014"/>
                  <a:pt x="7442" y="20288"/>
                  <a:pt x="7132" y="20288"/>
                </a:cubicBezTo>
                <a:cubicBezTo>
                  <a:pt x="6834" y="20288"/>
                  <a:pt x="6560" y="20026"/>
                  <a:pt x="6560" y="19717"/>
                </a:cubicBezTo>
                <a:cubicBezTo>
                  <a:pt x="6560" y="19407"/>
                  <a:pt x="6822" y="19157"/>
                  <a:pt x="7132" y="19157"/>
                </a:cubicBezTo>
                <a:close/>
                <a:moveTo>
                  <a:pt x="10871" y="19157"/>
                </a:moveTo>
                <a:cubicBezTo>
                  <a:pt x="11168" y="19157"/>
                  <a:pt x="11430" y="19407"/>
                  <a:pt x="11430" y="19717"/>
                </a:cubicBezTo>
                <a:cubicBezTo>
                  <a:pt x="11430" y="20014"/>
                  <a:pt x="11180" y="20288"/>
                  <a:pt x="10871" y="20288"/>
                </a:cubicBezTo>
                <a:cubicBezTo>
                  <a:pt x="10573" y="20288"/>
                  <a:pt x="10299" y="20026"/>
                  <a:pt x="10299" y="19717"/>
                </a:cubicBezTo>
                <a:cubicBezTo>
                  <a:pt x="10299" y="19407"/>
                  <a:pt x="10549" y="19157"/>
                  <a:pt x="10871" y="19157"/>
                </a:cubicBezTo>
                <a:close/>
                <a:moveTo>
                  <a:pt x="14585" y="19157"/>
                </a:moveTo>
                <a:cubicBezTo>
                  <a:pt x="14883" y="19157"/>
                  <a:pt x="15157" y="19407"/>
                  <a:pt x="15157" y="19717"/>
                </a:cubicBezTo>
                <a:cubicBezTo>
                  <a:pt x="15157" y="20014"/>
                  <a:pt x="14895" y="20288"/>
                  <a:pt x="14585" y="20288"/>
                </a:cubicBezTo>
                <a:cubicBezTo>
                  <a:pt x="14288" y="20288"/>
                  <a:pt x="14014" y="20026"/>
                  <a:pt x="14014" y="19717"/>
                </a:cubicBezTo>
                <a:cubicBezTo>
                  <a:pt x="14014" y="19407"/>
                  <a:pt x="14276" y="19157"/>
                  <a:pt x="14585" y="19157"/>
                </a:cubicBezTo>
                <a:close/>
                <a:moveTo>
                  <a:pt x="18324" y="19157"/>
                </a:moveTo>
                <a:cubicBezTo>
                  <a:pt x="18622" y="19157"/>
                  <a:pt x="18883" y="19407"/>
                  <a:pt x="18883" y="19717"/>
                </a:cubicBezTo>
                <a:cubicBezTo>
                  <a:pt x="18883" y="20014"/>
                  <a:pt x="18633" y="20288"/>
                  <a:pt x="18324" y="20288"/>
                </a:cubicBezTo>
                <a:cubicBezTo>
                  <a:pt x="18026" y="20288"/>
                  <a:pt x="17752" y="20026"/>
                  <a:pt x="17752" y="19717"/>
                </a:cubicBezTo>
                <a:cubicBezTo>
                  <a:pt x="17752" y="19407"/>
                  <a:pt x="18014" y="19157"/>
                  <a:pt x="18324" y="19157"/>
                </a:cubicBezTo>
                <a:close/>
                <a:moveTo>
                  <a:pt x="22039" y="19157"/>
                </a:moveTo>
                <a:cubicBezTo>
                  <a:pt x="22336" y="19157"/>
                  <a:pt x="22610" y="19407"/>
                  <a:pt x="22610" y="19717"/>
                </a:cubicBezTo>
                <a:cubicBezTo>
                  <a:pt x="22610" y="20014"/>
                  <a:pt x="22360" y="20288"/>
                  <a:pt x="22039" y="20288"/>
                </a:cubicBezTo>
                <a:cubicBezTo>
                  <a:pt x="21729" y="20288"/>
                  <a:pt x="21479" y="20026"/>
                  <a:pt x="21479" y="19717"/>
                </a:cubicBezTo>
                <a:cubicBezTo>
                  <a:pt x="21479" y="19407"/>
                  <a:pt x="21729" y="19157"/>
                  <a:pt x="22039" y="19157"/>
                </a:cubicBezTo>
                <a:close/>
                <a:moveTo>
                  <a:pt x="25777" y="19157"/>
                </a:moveTo>
                <a:cubicBezTo>
                  <a:pt x="26075" y="19157"/>
                  <a:pt x="26349" y="19407"/>
                  <a:pt x="26349" y="19717"/>
                </a:cubicBezTo>
                <a:cubicBezTo>
                  <a:pt x="26349" y="20014"/>
                  <a:pt x="26087" y="20288"/>
                  <a:pt x="25777" y="20288"/>
                </a:cubicBezTo>
                <a:cubicBezTo>
                  <a:pt x="25468" y="20288"/>
                  <a:pt x="25206" y="20026"/>
                  <a:pt x="25206" y="19717"/>
                </a:cubicBezTo>
                <a:cubicBezTo>
                  <a:pt x="25206" y="19407"/>
                  <a:pt x="25468" y="19157"/>
                  <a:pt x="25777" y="19157"/>
                </a:cubicBezTo>
                <a:close/>
                <a:moveTo>
                  <a:pt x="29504" y="19157"/>
                </a:moveTo>
                <a:cubicBezTo>
                  <a:pt x="29801" y="19157"/>
                  <a:pt x="30063" y="19407"/>
                  <a:pt x="30063" y="19717"/>
                </a:cubicBezTo>
                <a:cubicBezTo>
                  <a:pt x="30063" y="20014"/>
                  <a:pt x="29813" y="20288"/>
                  <a:pt x="29504" y="20288"/>
                </a:cubicBezTo>
                <a:cubicBezTo>
                  <a:pt x="29182" y="20288"/>
                  <a:pt x="28932" y="20026"/>
                  <a:pt x="28932" y="19717"/>
                </a:cubicBezTo>
                <a:cubicBezTo>
                  <a:pt x="28932" y="19407"/>
                  <a:pt x="29182" y="19157"/>
                  <a:pt x="29504" y="19157"/>
                </a:cubicBezTo>
                <a:close/>
                <a:moveTo>
                  <a:pt x="33230" y="19157"/>
                </a:moveTo>
                <a:cubicBezTo>
                  <a:pt x="33528" y="19157"/>
                  <a:pt x="33802" y="19407"/>
                  <a:pt x="33802" y="19717"/>
                </a:cubicBezTo>
                <a:cubicBezTo>
                  <a:pt x="33802" y="20014"/>
                  <a:pt x="33552" y="20288"/>
                  <a:pt x="33230" y="20288"/>
                </a:cubicBezTo>
                <a:cubicBezTo>
                  <a:pt x="32921" y="20288"/>
                  <a:pt x="32671" y="20026"/>
                  <a:pt x="32671" y="19717"/>
                </a:cubicBezTo>
                <a:cubicBezTo>
                  <a:pt x="32671" y="19407"/>
                  <a:pt x="32921" y="19157"/>
                  <a:pt x="33230" y="19157"/>
                </a:cubicBezTo>
                <a:close/>
                <a:moveTo>
                  <a:pt x="36957" y="19157"/>
                </a:moveTo>
                <a:cubicBezTo>
                  <a:pt x="37255" y="19157"/>
                  <a:pt x="37517" y="19407"/>
                  <a:pt x="37517" y="19717"/>
                </a:cubicBezTo>
                <a:cubicBezTo>
                  <a:pt x="37517" y="20014"/>
                  <a:pt x="37267" y="20288"/>
                  <a:pt x="36957" y="20288"/>
                </a:cubicBezTo>
                <a:cubicBezTo>
                  <a:pt x="36648" y="20288"/>
                  <a:pt x="36386" y="20026"/>
                  <a:pt x="36386" y="19717"/>
                </a:cubicBezTo>
                <a:cubicBezTo>
                  <a:pt x="36409" y="19407"/>
                  <a:pt x="36648" y="19157"/>
                  <a:pt x="36957" y="19157"/>
                </a:cubicBezTo>
                <a:close/>
                <a:moveTo>
                  <a:pt x="40672" y="19157"/>
                </a:moveTo>
                <a:cubicBezTo>
                  <a:pt x="40970" y="19157"/>
                  <a:pt x="41243" y="19407"/>
                  <a:pt x="41243" y="19717"/>
                </a:cubicBezTo>
                <a:cubicBezTo>
                  <a:pt x="41243" y="20014"/>
                  <a:pt x="40993" y="20288"/>
                  <a:pt x="40672" y="20288"/>
                </a:cubicBezTo>
                <a:cubicBezTo>
                  <a:pt x="40374" y="20288"/>
                  <a:pt x="40112" y="20026"/>
                  <a:pt x="40112" y="19717"/>
                </a:cubicBezTo>
                <a:cubicBezTo>
                  <a:pt x="40112" y="19407"/>
                  <a:pt x="40362" y="19157"/>
                  <a:pt x="40672" y="19157"/>
                </a:cubicBezTo>
                <a:close/>
                <a:moveTo>
                  <a:pt x="44410" y="19157"/>
                </a:moveTo>
                <a:cubicBezTo>
                  <a:pt x="44708" y="19157"/>
                  <a:pt x="44982" y="19407"/>
                  <a:pt x="44982" y="19717"/>
                </a:cubicBezTo>
                <a:cubicBezTo>
                  <a:pt x="44982" y="20014"/>
                  <a:pt x="44720" y="20288"/>
                  <a:pt x="44410" y="20288"/>
                </a:cubicBezTo>
                <a:cubicBezTo>
                  <a:pt x="44113" y="20288"/>
                  <a:pt x="43851" y="20026"/>
                  <a:pt x="43851" y="19717"/>
                </a:cubicBezTo>
                <a:cubicBezTo>
                  <a:pt x="43851" y="19407"/>
                  <a:pt x="44101" y="19157"/>
                  <a:pt x="44410" y="19157"/>
                </a:cubicBezTo>
                <a:close/>
                <a:moveTo>
                  <a:pt x="48137" y="19157"/>
                </a:moveTo>
                <a:cubicBezTo>
                  <a:pt x="48435" y="19157"/>
                  <a:pt x="48697" y="19407"/>
                  <a:pt x="48697" y="19717"/>
                </a:cubicBezTo>
                <a:cubicBezTo>
                  <a:pt x="48697" y="20014"/>
                  <a:pt x="48447" y="20288"/>
                  <a:pt x="48137" y="20288"/>
                </a:cubicBezTo>
                <a:cubicBezTo>
                  <a:pt x="47839" y="20288"/>
                  <a:pt x="47566" y="20026"/>
                  <a:pt x="47566" y="19717"/>
                </a:cubicBezTo>
                <a:cubicBezTo>
                  <a:pt x="47566" y="19407"/>
                  <a:pt x="47839" y="19157"/>
                  <a:pt x="48137" y="19157"/>
                </a:cubicBezTo>
                <a:close/>
                <a:moveTo>
                  <a:pt x="51864" y="19157"/>
                </a:moveTo>
                <a:cubicBezTo>
                  <a:pt x="52161" y="19157"/>
                  <a:pt x="52435" y="19407"/>
                  <a:pt x="52435" y="19717"/>
                </a:cubicBezTo>
                <a:cubicBezTo>
                  <a:pt x="52435" y="20014"/>
                  <a:pt x="52185" y="20288"/>
                  <a:pt x="51864" y="20288"/>
                </a:cubicBezTo>
                <a:cubicBezTo>
                  <a:pt x="51566" y="20288"/>
                  <a:pt x="51304" y="20026"/>
                  <a:pt x="51304" y="19717"/>
                </a:cubicBezTo>
                <a:cubicBezTo>
                  <a:pt x="51304" y="19407"/>
                  <a:pt x="51554" y="19157"/>
                  <a:pt x="51864" y="19157"/>
                </a:cubicBezTo>
                <a:close/>
                <a:moveTo>
                  <a:pt x="55602" y="19157"/>
                </a:moveTo>
                <a:cubicBezTo>
                  <a:pt x="55900" y="19157"/>
                  <a:pt x="56174" y="19407"/>
                  <a:pt x="56174" y="19717"/>
                </a:cubicBezTo>
                <a:cubicBezTo>
                  <a:pt x="56174" y="20014"/>
                  <a:pt x="55912" y="20288"/>
                  <a:pt x="55602" y="20288"/>
                </a:cubicBezTo>
                <a:cubicBezTo>
                  <a:pt x="55293" y="20288"/>
                  <a:pt x="55043" y="20026"/>
                  <a:pt x="55043" y="19717"/>
                </a:cubicBezTo>
                <a:cubicBezTo>
                  <a:pt x="55043" y="19407"/>
                  <a:pt x="55293" y="19157"/>
                  <a:pt x="55602" y="19157"/>
                </a:cubicBezTo>
                <a:close/>
                <a:moveTo>
                  <a:pt x="59329" y="19157"/>
                </a:moveTo>
                <a:cubicBezTo>
                  <a:pt x="59627" y="19157"/>
                  <a:pt x="59889" y="19407"/>
                  <a:pt x="59889" y="19717"/>
                </a:cubicBezTo>
                <a:cubicBezTo>
                  <a:pt x="59889" y="20014"/>
                  <a:pt x="59639" y="20288"/>
                  <a:pt x="59329" y="20288"/>
                </a:cubicBezTo>
                <a:cubicBezTo>
                  <a:pt x="59008" y="20288"/>
                  <a:pt x="58757" y="20026"/>
                  <a:pt x="58757" y="19717"/>
                </a:cubicBezTo>
                <a:cubicBezTo>
                  <a:pt x="58757" y="19407"/>
                  <a:pt x="59008" y="19157"/>
                  <a:pt x="59329" y="19157"/>
                </a:cubicBezTo>
                <a:close/>
                <a:moveTo>
                  <a:pt x="63056" y="19157"/>
                </a:moveTo>
                <a:cubicBezTo>
                  <a:pt x="63353" y="19157"/>
                  <a:pt x="63627" y="19407"/>
                  <a:pt x="63627" y="19717"/>
                </a:cubicBezTo>
                <a:cubicBezTo>
                  <a:pt x="63627" y="20014"/>
                  <a:pt x="63377" y="20288"/>
                  <a:pt x="63056" y="20288"/>
                </a:cubicBezTo>
                <a:cubicBezTo>
                  <a:pt x="62746" y="20288"/>
                  <a:pt x="62496" y="20026"/>
                  <a:pt x="62496" y="19717"/>
                </a:cubicBezTo>
                <a:cubicBezTo>
                  <a:pt x="62496" y="19407"/>
                  <a:pt x="62746" y="19157"/>
                  <a:pt x="63056" y="19157"/>
                </a:cubicBezTo>
                <a:close/>
                <a:moveTo>
                  <a:pt x="66782" y="19157"/>
                </a:moveTo>
                <a:cubicBezTo>
                  <a:pt x="67080" y="19157"/>
                  <a:pt x="67342" y="19407"/>
                  <a:pt x="67342" y="19717"/>
                </a:cubicBezTo>
                <a:cubicBezTo>
                  <a:pt x="67342" y="20014"/>
                  <a:pt x="67092" y="20288"/>
                  <a:pt x="66782" y="20288"/>
                </a:cubicBezTo>
                <a:cubicBezTo>
                  <a:pt x="66473" y="20288"/>
                  <a:pt x="66211" y="20026"/>
                  <a:pt x="66211" y="19717"/>
                </a:cubicBezTo>
                <a:cubicBezTo>
                  <a:pt x="66211" y="19407"/>
                  <a:pt x="66473" y="19157"/>
                  <a:pt x="66782" y="19157"/>
                </a:cubicBezTo>
                <a:close/>
                <a:moveTo>
                  <a:pt x="70509" y="19157"/>
                </a:moveTo>
                <a:cubicBezTo>
                  <a:pt x="70807" y="19157"/>
                  <a:pt x="71080" y="19407"/>
                  <a:pt x="71080" y="19717"/>
                </a:cubicBezTo>
                <a:cubicBezTo>
                  <a:pt x="71080" y="20014"/>
                  <a:pt x="70830" y="20288"/>
                  <a:pt x="70509" y="20288"/>
                </a:cubicBezTo>
                <a:cubicBezTo>
                  <a:pt x="70199" y="20288"/>
                  <a:pt x="69949" y="20026"/>
                  <a:pt x="69949" y="19717"/>
                </a:cubicBezTo>
                <a:cubicBezTo>
                  <a:pt x="69949" y="19407"/>
                  <a:pt x="70199" y="19157"/>
                  <a:pt x="70509" y="19157"/>
                </a:cubicBezTo>
                <a:close/>
                <a:moveTo>
                  <a:pt x="74236" y="19157"/>
                </a:moveTo>
                <a:cubicBezTo>
                  <a:pt x="74533" y="19157"/>
                  <a:pt x="74795" y="19407"/>
                  <a:pt x="74795" y="19717"/>
                </a:cubicBezTo>
                <a:cubicBezTo>
                  <a:pt x="74795" y="20014"/>
                  <a:pt x="74545" y="20288"/>
                  <a:pt x="74236" y="20288"/>
                </a:cubicBezTo>
                <a:cubicBezTo>
                  <a:pt x="73938" y="20288"/>
                  <a:pt x="73676" y="20026"/>
                  <a:pt x="73676" y="19717"/>
                </a:cubicBezTo>
                <a:cubicBezTo>
                  <a:pt x="73676" y="19407"/>
                  <a:pt x="73926" y="19157"/>
                  <a:pt x="74236" y="19157"/>
                </a:cubicBezTo>
                <a:close/>
                <a:moveTo>
                  <a:pt x="77855" y="19157"/>
                </a:moveTo>
                <a:cubicBezTo>
                  <a:pt x="78153" y="19157"/>
                  <a:pt x="78415" y="19407"/>
                  <a:pt x="78415" y="19717"/>
                </a:cubicBezTo>
                <a:cubicBezTo>
                  <a:pt x="78415" y="20014"/>
                  <a:pt x="78165" y="20288"/>
                  <a:pt x="77855" y="20288"/>
                </a:cubicBezTo>
                <a:cubicBezTo>
                  <a:pt x="77546" y="20288"/>
                  <a:pt x="77284" y="20026"/>
                  <a:pt x="77284" y="19717"/>
                </a:cubicBezTo>
                <a:cubicBezTo>
                  <a:pt x="77284" y="19407"/>
                  <a:pt x="77546" y="19157"/>
                  <a:pt x="77855" y="19157"/>
                </a:cubicBezTo>
                <a:close/>
                <a:moveTo>
                  <a:pt x="81570" y="19157"/>
                </a:moveTo>
                <a:cubicBezTo>
                  <a:pt x="81868" y="19157"/>
                  <a:pt x="82141" y="19407"/>
                  <a:pt x="82141" y="19717"/>
                </a:cubicBezTo>
                <a:cubicBezTo>
                  <a:pt x="82141" y="20014"/>
                  <a:pt x="81879" y="20288"/>
                  <a:pt x="81570" y="20288"/>
                </a:cubicBezTo>
                <a:cubicBezTo>
                  <a:pt x="81260" y="20288"/>
                  <a:pt x="81010" y="20026"/>
                  <a:pt x="81010" y="19717"/>
                </a:cubicBezTo>
                <a:cubicBezTo>
                  <a:pt x="81010" y="19407"/>
                  <a:pt x="81260" y="19157"/>
                  <a:pt x="81570" y="19157"/>
                </a:cubicBezTo>
                <a:close/>
                <a:moveTo>
                  <a:pt x="85308" y="19157"/>
                </a:moveTo>
                <a:cubicBezTo>
                  <a:pt x="85606" y="19157"/>
                  <a:pt x="85880" y="19407"/>
                  <a:pt x="85880" y="19717"/>
                </a:cubicBezTo>
                <a:cubicBezTo>
                  <a:pt x="85880" y="20014"/>
                  <a:pt x="85618" y="20288"/>
                  <a:pt x="85308" y="20288"/>
                </a:cubicBezTo>
                <a:cubicBezTo>
                  <a:pt x="84999" y="20288"/>
                  <a:pt x="84749" y="20026"/>
                  <a:pt x="84749" y="19717"/>
                </a:cubicBezTo>
                <a:cubicBezTo>
                  <a:pt x="84749" y="19407"/>
                  <a:pt x="84999" y="19157"/>
                  <a:pt x="85308" y="19157"/>
                </a:cubicBezTo>
                <a:close/>
                <a:moveTo>
                  <a:pt x="89035" y="19157"/>
                </a:moveTo>
                <a:cubicBezTo>
                  <a:pt x="89333" y="19157"/>
                  <a:pt x="89595" y="19407"/>
                  <a:pt x="89595" y="19717"/>
                </a:cubicBezTo>
                <a:cubicBezTo>
                  <a:pt x="89595" y="20014"/>
                  <a:pt x="89345" y="20288"/>
                  <a:pt x="89035" y="20288"/>
                </a:cubicBezTo>
                <a:cubicBezTo>
                  <a:pt x="88714" y="20288"/>
                  <a:pt x="88464" y="20026"/>
                  <a:pt x="88464" y="19717"/>
                </a:cubicBezTo>
                <a:cubicBezTo>
                  <a:pt x="88464" y="19407"/>
                  <a:pt x="88714" y="19157"/>
                  <a:pt x="89035" y="19157"/>
                </a:cubicBezTo>
                <a:close/>
                <a:moveTo>
                  <a:pt x="92762" y="19157"/>
                </a:moveTo>
                <a:cubicBezTo>
                  <a:pt x="93059" y="19157"/>
                  <a:pt x="93333" y="19407"/>
                  <a:pt x="93333" y="19717"/>
                </a:cubicBezTo>
                <a:cubicBezTo>
                  <a:pt x="93333" y="20014"/>
                  <a:pt x="93071" y="20288"/>
                  <a:pt x="92762" y="20288"/>
                </a:cubicBezTo>
                <a:cubicBezTo>
                  <a:pt x="92452" y="20288"/>
                  <a:pt x="92202" y="20026"/>
                  <a:pt x="92202" y="19717"/>
                </a:cubicBezTo>
                <a:cubicBezTo>
                  <a:pt x="92202" y="19407"/>
                  <a:pt x="92452" y="19157"/>
                  <a:pt x="92762" y="19157"/>
                </a:cubicBezTo>
                <a:close/>
                <a:moveTo>
                  <a:pt x="96488" y="19157"/>
                </a:moveTo>
                <a:cubicBezTo>
                  <a:pt x="96786" y="19157"/>
                  <a:pt x="97048" y="19407"/>
                  <a:pt x="97048" y="19717"/>
                </a:cubicBezTo>
                <a:cubicBezTo>
                  <a:pt x="97048" y="20014"/>
                  <a:pt x="96798" y="20288"/>
                  <a:pt x="96488" y="20288"/>
                </a:cubicBezTo>
                <a:cubicBezTo>
                  <a:pt x="96191" y="20288"/>
                  <a:pt x="95917" y="20026"/>
                  <a:pt x="95917" y="19717"/>
                </a:cubicBezTo>
                <a:cubicBezTo>
                  <a:pt x="95917" y="19407"/>
                  <a:pt x="96179" y="19157"/>
                  <a:pt x="96488" y="19157"/>
                </a:cubicBezTo>
                <a:close/>
                <a:moveTo>
                  <a:pt x="100203" y="19157"/>
                </a:moveTo>
                <a:cubicBezTo>
                  <a:pt x="100501" y="19157"/>
                  <a:pt x="100775" y="19407"/>
                  <a:pt x="100775" y="19717"/>
                </a:cubicBezTo>
                <a:cubicBezTo>
                  <a:pt x="100775" y="20014"/>
                  <a:pt x="100513" y="20288"/>
                  <a:pt x="100203" y="20288"/>
                </a:cubicBezTo>
                <a:cubicBezTo>
                  <a:pt x="99905" y="20288"/>
                  <a:pt x="99644" y="20026"/>
                  <a:pt x="99644" y="19717"/>
                </a:cubicBezTo>
                <a:cubicBezTo>
                  <a:pt x="99644" y="19407"/>
                  <a:pt x="99894" y="19157"/>
                  <a:pt x="100203" y="19157"/>
                </a:cubicBezTo>
                <a:close/>
                <a:moveTo>
                  <a:pt x="103942" y="19157"/>
                </a:moveTo>
                <a:cubicBezTo>
                  <a:pt x="104239" y="19157"/>
                  <a:pt x="104513" y="19407"/>
                  <a:pt x="104513" y="19717"/>
                </a:cubicBezTo>
                <a:cubicBezTo>
                  <a:pt x="104513" y="20014"/>
                  <a:pt x="104251" y="20288"/>
                  <a:pt x="103942" y="20288"/>
                </a:cubicBezTo>
                <a:cubicBezTo>
                  <a:pt x="103644" y="20288"/>
                  <a:pt x="103382" y="20026"/>
                  <a:pt x="103382" y="19717"/>
                </a:cubicBezTo>
                <a:cubicBezTo>
                  <a:pt x="103382" y="19407"/>
                  <a:pt x="103632" y="19157"/>
                  <a:pt x="103942" y="19157"/>
                </a:cubicBezTo>
                <a:close/>
                <a:moveTo>
                  <a:pt x="107668" y="19157"/>
                </a:moveTo>
                <a:cubicBezTo>
                  <a:pt x="107966" y="19157"/>
                  <a:pt x="108228" y="19407"/>
                  <a:pt x="108228" y="19717"/>
                </a:cubicBezTo>
                <a:cubicBezTo>
                  <a:pt x="108228" y="20014"/>
                  <a:pt x="107978" y="20288"/>
                  <a:pt x="107668" y="20288"/>
                </a:cubicBezTo>
                <a:cubicBezTo>
                  <a:pt x="107371" y="20288"/>
                  <a:pt x="107097" y="20026"/>
                  <a:pt x="107097" y="19717"/>
                </a:cubicBezTo>
                <a:cubicBezTo>
                  <a:pt x="107097" y="19407"/>
                  <a:pt x="107347" y="19157"/>
                  <a:pt x="107668" y="19157"/>
                </a:cubicBezTo>
                <a:close/>
                <a:moveTo>
                  <a:pt x="111395" y="19157"/>
                </a:moveTo>
                <a:cubicBezTo>
                  <a:pt x="111693" y="19157"/>
                  <a:pt x="111967" y="19407"/>
                  <a:pt x="111967" y="19717"/>
                </a:cubicBezTo>
                <a:cubicBezTo>
                  <a:pt x="111967" y="20014"/>
                  <a:pt x="111705" y="20288"/>
                  <a:pt x="111395" y="20288"/>
                </a:cubicBezTo>
                <a:cubicBezTo>
                  <a:pt x="111085" y="20288"/>
                  <a:pt x="110835" y="20026"/>
                  <a:pt x="110835" y="19717"/>
                </a:cubicBezTo>
                <a:cubicBezTo>
                  <a:pt x="110835" y="19407"/>
                  <a:pt x="111085" y="19157"/>
                  <a:pt x="111395" y="19157"/>
                </a:cubicBezTo>
                <a:close/>
                <a:moveTo>
                  <a:pt x="115122" y="19157"/>
                </a:moveTo>
                <a:cubicBezTo>
                  <a:pt x="115419" y="19157"/>
                  <a:pt x="115681" y="19407"/>
                  <a:pt x="115681" y="19717"/>
                </a:cubicBezTo>
                <a:cubicBezTo>
                  <a:pt x="115681" y="20014"/>
                  <a:pt x="115431" y="20288"/>
                  <a:pt x="115122" y="20288"/>
                </a:cubicBezTo>
                <a:cubicBezTo>
                  <a:pt x="114812" y="20288"/>
                  <a:pt x="114550" y="20026"/>
                  <a:pt x="114550" y="19717"/>
                </a:cubicBezTo>
                <a:cubicBezTo>
                  <a:pt x="114550" y="19407"/>
                  <a:pt x="114812" y="19157"/>
                  <a:pt x="115122" y="19157"/>
                </a:cubicBezTo>
                <a:close/>
                <a:moveTo>
                  <a:pt x="118860" y="19157"/>
                </a:moveTo>
                <a:cubicBezTo>
                  <a:pt x="119158" y="19157"/>
                  <a:pt x="119420" y="19407"/>
                  <a:pt x="119420" y="19717"/>
                </a:cubicBezTo>
                <a:cubicBezTo>
                  <a:pt x="119420" y="20014"/>
                  <a:pt x="119170" y="20288"/>
                  <a:pt x="118860" y="20288"/>
                </a:cubicBezTo>
                <a:cubicBezTo>
                  <a:pt x="118539" y="20288"/>
                  <a:pt x="118289" y="20026"/>
                  <a:pt x="118289" y="19717"/>
                </a:cubicBezTo>
                <a:cubicBezTo>
                  <a:pt x="118289" y="19407"/>
                  <a:pt x="118539" y="19157"/>
                  <a:pt x="118860" y="19157"/>
                </a:cubicBezTo>
                <a:close/>
                <a:moveTo>
                  <a:pt x="122575" y="19157"/>
                </a:moveTo>
                <a:cubicBezTo>
                  <a:pt x="122873" y="19157"/>
                  <a:pt x="123146" y="19407"/>
                  <a:pt x="123146" y="19717"/>
                </a:cubicBezTo>
                <a:cubicBezTo>
                  <a:pt x="123146" y="20014"/>
                  <a:pt x="122885" y="20288"/>
                  <a:pt x="122575" y="20288"/>
                </a:cubicBezTo>
                <a:cubicBezTo>
                  <a:pt x="122265" y="20288"/>
                  <a:pt x="122015" y="20026"/>
                  <a:pt x="122015" y="19717"/>
                </a:cubicBezTo>
                <a:cubicBezTo>
                  <a:pt x="122027" y="19407"/>
                  <a:pt x="122277" y="19157"/>
                  <a:pt x="122575" y="19157"/>
                </a:cubicBezTo>
                <a:close/>
                <a:moveTo>
                  <a:pt x="126314" y="19157"/>
                </a:moveTo>
                <a:cubicBezTo>
                  <a:pt x="126611" y="19157"/>
                  <a:pt x="126873" y="19407"/>
                  <a:pt x="126873" y="19717"/>
                </a:cubicBezTo>
                <a:cubicBezTo>
                  <a:pt x="126873" y="20014"/>
                  <a:pt x="126623" y="20288"/>
                  <a:pt x="126314" y="20288"/>
                </a:cubicBezTo>
                <a:cubicBezTo>
                  <a:pt x="126004" y="20288"/>
                  <a:pt x="125742" y="20026"/>
                  <a:pt x="125742" y="19717"/>
                </a:cubicBezTo>
                <a:cubicBezTo>
                  <a:pt x="125742" y="19407"/>
                  <a:pt x="126004" y="19157"/>
                  <a:pt x="126314" y="19157"/>
                </a:cubicBezTo>
                <a:close/>
                <a:moveTo>
                  <a:pt x="130028" y="19157"/>
                </a:moveTo>
                <a:cubicBezTo>
                  <a:pt x="130326" y="19157"/>
                  <a:pt x="130600" y="19407"/>
                  <a:pt x="130600" y="19717"/>
                </a:cubicBezTo>
                <a:cubicBezTo>
                  <a:pt x="130600" y="20014"/>
                  <a:pt x="130350" y="20288"/>
                  <a:pt x="130028" y="20288"/>
                </a:cubicBezTo>
                <a:cubicBezTo>
                  <a:pt x="129731" y="20288"/>
                  <a:pt x="129469" y="20026"/>
                  <a:pt x="129469" y="19717"/>
                </a:cubicBezTo>
                <a:cubicBezTo>
                  <a:pt x="129469" y="19407"/>
                  <a:pt x="129719" y="19157"/>
                  <a:pt x="130028" y="19157"/>
                </a:cubicBezTo>
                <a:close/>
                <a:moveTo>
                  <a:pt x="133767" y="19157"/>
                </a:moveTo>
                <a:cubicBezTo>
                  <a:pt x="134065" y="19157"/>
                  <a:pt x="134326" y="19407"/>
                  <a:pt x="134326" y="19717"/>
                </a:cubicBezTo>
                <a:cubicBezTo>
                  <a:pt x="134326" y="20014"/>
                  <a:pt x="134076" y="20288"/>
                  <a:pt x="133767" y="20288"/>
                </a:cubicBezTo>
                <a:cubicBezTo>
                  <a:pt x="133469" y="20288"/>
                  <a:pt x="133207" y="20026"/>
                  <a:pt x="133207" y="19717"/>
                </a:cubicBezTo>
                <a:cubicBezTo>
                  <a:pt x="133207" y="19407"/>
                  <a:pt x="133457" y="19157"/>
                  <a:pt x="133767" y="19157"/>
                </a:cubicBezTo>
                <a:close/>
                <a:moveTo>
                  <a:pt x="137494" y="19157"/>
                </a:moveTo>
                <a:cubicBezTo>
                  <a:pt x="137791" y="19157"/>
                  <a:pt x="138053" y="19407"/>
                  <a:pt x="138053" y="19717"/>
                </a:cubicBezTo>
                <a:cubicBezTo>
                  <a:pt x="138053" y="20014"/>
                  <a:pt x="137803" y="20288"/>
                  <a:pt x="137494" y="20288"/>
                </a:cubicBezTo>
                <a:cubicBezTo>
                  <a:pt x="137196" y="20288"/>
                  <a:pt x="136922" y="20026"/>
                  <a:pt x="136922" y="19717"/>
                </a:cubicBezTo>
                <a:cubicBezTo>
                  <a:pt x="136934" y="19407"/>
                  <a:pt x="137172" y="19157"/>
                  <a:pt x="137494" y="19157"/>
                </a:cubicBezTo>
                <a:close/>
                <a:moveTo>
                  <a:pt x="1548" y="21026"/>
                </a:moveTo>
                <a:cubicBezTo>
                  <a:pt x="1846" y="21026"/>
                  <a:pt x="2119" y="21288"/>
                  <a:pt x="2119" y="21598"/>
                </a:cubicBezTo>
                <a:cubicBezTo>
                  <a:pt x="2119" y="21896"/>
                  <a:pt x="1858" y="22158"/>
                  <a:pt x="1548" y="22158"/>
                </a:cubicBezTo>
                <a:cubicBezTo>
                  <a:pt x="1238" y="22158"/>
                  <a:pt x="988" y="21908"/>
                  <a:pt x="988" y="21598"/>
                </a:cubicBezTo>
                <a:cubicBezTo>
                  <a:pt x="988" y="21288"/>
                  <a:pt x="1238" y="21026"/>
                  <a:pt x="1548" y="21026"/>
                </a:cubicBezTo>
                <a:close/>
                <a:moveTo>
                  <a:pt x="5287" y="21026"/>
                </a:moveTo>
                <a:cubicBezTo>
                  <a:pt x="5596" y="21026"/>
                  <a:pt x="5846" y="21288"/>
                  <a:pt x="5846" y="21598"/>
                </a:cubicBezTo>
                <a:cubicBezTo>
                  <a:pt x="5846" y="21908"/>
                  <a:pt x="5596" y="22158"/>
                  <a:pt x="5287" y="22158"/>
                </a:cubicBezTo>
                <a:cubicBezTo>
                  <a:pt x="4977" y="22158"/>
                  <a:pt x="4715" y="21908"/>
                  <a:pt x="4715" y="21598"/>
                </a:cubicBezTo>
                <a:cubicBezTo>
                  <a:pt x="4715" y="21288"/>
                  <a:pt x="4977" y="21026"/>
                  <a:pt x="5287" y="21026"/>
                </a:cubicBezTo>
                <a:close/>
                <a:moveTo>
                  <a:pt x="9001" y="21026"/>
                </a:moveTo>
                <a:cubicBezTo>
                  <a:pt x="9299" y="21026"/>
                  <a:pt x="9573" y="21288"/>
                  <a:pt x="9573" y="21598"/>
                </a:cubicBezTo>
                <a:cubicBezTo>
                  <a:pt x="9573" y="21896"/>
                  <a:pt x="9323" y="22158"/>
                  <a:pt x="9001" y="22158"/>
                </a:cubicBezTo>
                <a:cubicBezTo>
                  <a:pt x="8704" y="22158"/>
                  <a:pt x="8442" y="21908"/>
                  <a:pt x="8442" y="21598"/>
                </a:cubicBezTo>
                <a:cubicBezTo>
                  <a:pt x="8442" y="21288"/>
                  <a:pt x="8692" y="21026"/>
                  <a:pt x="9001" y="21026"/>
                </a:cubicBezTo>
                <a:close/>
                <a:moveTo>
                  <a:pt x="12728" y="21026"/>
                </a:moveTo>
                <a:cubicBezTo>
                  <a:pt x="13037" y="21026"/>
                  <a:pt x="13288" y="21288"/>
                  <a:pt x="13288" y="21598"/>
                </a:cubicBezTo>
                <a:cubicBezTo>
                  <a:pt x="13288" y="21908"/>
                  <a:pt x="13037" y="22158"/>
                  <a:pt x="12728" y="22158"/>
                </a:cubicBezTo>
                <a:cubicBezTo>
                  <a:pt x="12418" y="22158"/>
                  <a:pt x="12156" y="21908"/>
                  <a:pt x="12156" y="21598"/>
                </a:cubicBezTo>
                <a:cubicBezTo>
                  <a:pt x="12156" y="21288"/>
                  <a:pt x="12418" y="21026"/>
                  <a:pt x="12728" y="21026"/>
                </a:cubicBezTo>
                <a:close/>
                <a:moveTo>
                  <a:pt x="16466" y="21026"/>
                </a:moveTo>
                <a:cubicBezTo>
                  <a:pt x="16764" y="21026"/>
                  <a:pt x="17026" y="21288"/>
                  <a:pt x="17026" y="21598"/>
                </a:cubicBezTo>
                <a:cubicBezTo>
                  <a:pt x="17026" y="21896"/>
                  <a:pt x="16776" y="22158"/>
                  <a:pt x="16466" y="22158"/>
                </a:cubicBezTo>
                <a:cubicBezTo>
                  <a:pt x="16169" y="22158"/>
                  <a:pt x="15895" y="21908"/>
                  <a:pt x="15895" y="21598"/>
                </a:cubicBezTo>
                <a:cubicBezTo>
                  <a:pt x="15895" y="21288"/>
                  <a:pt x="16145" y="21026"/>
                  <a:pt x="16466" y="21026"/>
                </a:cubicBezTo>
                <a:close/>
                <a:moveTo>
                  <a:pt x="20181" y="21026"/>
                </a:moveTo>
                <a:cubicBezTo>
                  <a:pt x="20491" y="21026"/>
                  <a:pt x="20753" y="21288"/>
                  <a:pt x="20753" y="21598"/>
                </a:cubicBezTo>
                <a:cubicBezTo>
                  <a:pt x="20753" y="21908"/>
                  <a:pt x="20491" y="22158"/>
                  <a:pt x="20181" y="22158"/>
                </a:cubicBezTo>
                <a:cubicBezTo>
                  <a:pt x="19872" y="22158"/>
                  <a:pt x="19622" y="21908"/>
                  <a:pt x="19622" y="21598"/>
                </a:cubicBezTo>
                <a:cubicBezTo>
                  <a:pt x="19622" y="21288"/>
                  <a:pt x="19872" y="21026"/>
                  <a:pt x="20181" y="21026"/>
                </a:cubicBezTo>
                <a:close/>
                <a:moveTo>
                  <a:pt x="23920" y="21026"/>
                </a:moveTo>
                <a:cubicBezTo>
                  <a:pt x="24217" y="21026"/>
                  <a:pt x="24479" y="21288"/>
                  <a:pt x="24479" y="21598"/>
                </a:cubicBezTo>
                <a:cubicBezTo>
                  <a:pt x="24479" y="21896"/>
                  <a:pt x="24229" y="22158"/>
                  <a:pt x="23920" y="22158"/>
                </a:cubicBezTo>
                <a:cubicBezTo>
                  <a:pt x="23610" y="22158"/>
                  <a:pt x="23348" y="21908"/>
                  <a:pt x="23348" y="21598"/>
                </a:cubicBezTo>
                <a:cubicBezTo>
                  <a:pt x="23348" y="21288"/>
                  <a:pt x="23610" y="21026"/>
                  <a:pt x="23920" y="21026"/>
                </a:cubicBezTo>
                <a:close/>
                <a:moveTo>
                  <a:pt x="27635" y="21026"/>
                </a:moveTo>
                <a:cubicBezTo>
                  <a:pt x="27956" y="21026"/>
                  <a:pt x="28206" y="21288"/>
                  <a:pt x="28206" y="21598"/>
                </a:cubicBezTo>
                <a:cubicBezTo>
                  <a:pt x="28206" y="21908"/>
                  <a:pt x="27956" y="22158"/>
                  <a:pt x="27635" y="22158"/>
                </a:cubicBezTo>
                <a:cubicBezTo>
                  <a:pt x="27325" y="22158"/>
                  <a:pt x="27075" y="21908"/>
                  <a:pt x="27075" y="21598"/>
                </a:cubicBezTo>
                <a:cubicBezTo>
                  <a:pt x="27075" y="21288"/>
                  <a:pt x="27325" y="21026"/>
                  <a:pt x="27635" y="21026"/>
                </a:cubicBezTo>
                <a:close/>
                <a:moveTo>
                  <a:pt x="31373" y="21026"/>
                </a:moveTo>
                <a:cubicBezTo>
                  <a:pt x="31671" y="21026"/>
                  <a:pt x="31945" y="21288"/>
                  <a:pt x="31945" y="21598"/>
                </a:cubicBezTo>
                <a:cubicBezTo>
                  <a:pt x="31945" y="21896"/>
                  <a:pt x="31683" y="22158"/>
                  <a:pt x="31373" y="22158"/>
                </a:cubicBezTo>
                <a:cubicBezTo>
                  <a:pt x="31064" y="22158"/>
                  <a:pt x="30814" y="21908"/>
                  <a:pt x="30814" y="21598"/>
                </a:cubicBezTo>
                <a:cubicBezTo>
                  <a:pt x="30814" y="21288"/>
                  <a:pt x="31064" y="21026"/>
                  <a:pt x="31373" y="21026"/>
                </a:cubicBezTo>
                <a:close/>
                <a:moveTo>
                  <a:pt x="35100" y="21026"/>
                </a:moveTo>
                <a:cubicBezTo>
                  <a:pt x="35409" y="21026"/>
                  <a:pt x="35659" y="21288"/>
                  <a:pt x="35659" y="21598"/>
                </a:cubicBezTo>
                <a:cubicBezTo>
                  <a:pt x="35659" y="21908"/>
                  <a:pt x="35409" y="22158"/>
                  <a:pt x="35100" y="22158"/>
                </a:cubicBezTo>
                <a:cubicBezTo>
                  <a:pt x="34778" y="22158"/>
                  <a:pt x="34528" y="21908"/>
                  <a:pt x="34528" y="21598"/>
                </a:cubicBezTo>
                <a:cubicBezTo>
                  <a:pt x="34528" y="21288"/>
                  <a:pt x="34778" y="21026"/>
                  <a:pt x="35100" y="21026"/>
                </a:cubicBezTo>
                <a:close/>
                <a:moveTo>
                  <a:pt x="38815" y="21026"/>
                </a:moveTo>
                <a:cubicBezTo>
                  <a:pt x="39112" y="21026"/>
                  <a:pt x="39386" y="21288"/>
                  <a:pt x="39386" y="21598"/>
                </a:cubicBezTo>
                <a:cubicBezTo>
                  <a:pt x="39386" y="21896"/>
                  <a:pt x="39124" y="22158"/>
                  <a:pt x="38815" y="22158"/>
                </a:cubicBezTo>
                <a:cubicBezTo>
                  <a:pt x="38517" y="22158"/>
                  <a:pt x="38255" y="21908"/>
                  <a:pt x="38255" y="21598"/>
                </a:cubicBezTo>
                <a:cubicBezTo>
                  <a:pt x="38267" y="21288"/>
                  <a:pt x="38505" y="21026"/>
                  <a:pt x="38815" y="21026"/>
                </a:cubicBezTo>
                <a:close/>
                <a:moveTo>
                  <a:pt x="42553" y="21026"/>
                </a:moveTo>
                <a:cubicBezTo>
                  <a:pt x="42863" y="21026"/>
                  <a:pt x="43113" y="21288"/>
                  <a:pt x="43113" y="21598"/>
                </a:cubicBezTo>
                <a:cubicBezTo>
                  <a:pt x="43113" y="21908"/>
                  <a:pt x="42863" y="22158"/>
                  <a:pt x="42553" y="22158"/>
                </a:cubicBezTo>
                <a:cubicBezTo>
                  <a:pt x="42232" y="22158"/>
                  <a:pt x="41982" y="21908"/>
                  <a:pt x="41982" y="21598"/>
                </a:cubicBezTo>
                <a:cubicBezTo>
                  <a:pt x="41982" y="21288"/>
                  <a:pt x="42244" y="21026"/>
                  <a:pt x="42553" y="21026"/>
                </a:cubicBezTo>
                <a:close/>
                <a:moveTo>
                  <a:pt x="46268" y="21026"/>
                </a:moveTo>
                <a:cubicBezTo>
                  <a:pt x="46565" y="21026"/>
                  <a:pt x="46839" y="21288"/>
                  <a:pt x="46839" y="21598"/>
                </a:cubicBezTo>
                <a:cubicBezTo>
                  <a:pt x="46839" y="21896"/>
                  <a:pt x="46589" y="22158"/>
                  <a:pt x="46268" y="22158"/>
                </a:cubicBezTo>
                <a:cubicBezTo>
                  <a:pt x="45970" y="22158"/>
                  <a:pt x="45708" y="21908"/>
                  <a:pt x="45708" y="21598"/>
                </a:cubicBezTo>
                <a:cubicBezTo>
                  <a:pt x="45720" y="21288"/>
                  <a:pt x="45958" y="21026"/>
                  <a:pt x="46268" y="21026"/>
                </a:cubicBezTo>
                <a:close/>
                <a:moveTo>
                  <a:pt x="50006" y="21026"/>
                </a:moveTo>
                <a:cubicBezTo>
                  <a:pt x="50316" y="21026"/>
                  <a:pt x="50578" y="21288"/>
                  <a:pt x="50578" y="21598"/>
                </a:cubicBezTo>
                <a:cubicBezTo>
                  <a:pt x="50578" y="21908"/>
                  <a:pt x="50316" y="22158"/>
                  <a:pt x="50006" y="22158"/>
                </a:cubicBezTo>
                <a:cubicBezTo>
                  <a:pt x="49697" y="22158"/>
                  <a:pt x="49447" y="21908"/>
                  <a:pt x="49447" y="21598"/>
                </a:cubicBezTo>
                <a:cubicBezTo>
                  <a:pt x="49447" y="21288"/>
                  <a:pt x="49697" y="21026"/>
                  <a:pt x="50006" y="21026"/>
                </a:cubicBezTo>
                <a:close/>
                <a:moveTo>
                  <a:pt x="53733" y="21026"/>
                </a:moveTo>
                <a:cubicBezTo>
                  <a:pt x="54031" y="21026"/>
                  <a:pt x="54293" y="21288"/>
                  <a:pt x="54293" y="21598"/>
                </a:cubicBezTo>
                <a:cubicBezTo>
                  <a:pt x="54293" y="21896"/>
                  <a:pt x="54043" y="22158"/>
                  <a:pt x="53733" y="22158"/>
                </a:cubicBezTo>
                <a:cubicBezTo>
                  <a:pt x="53412" y="22158"/>
                  <a:pt x="53162" y="21908"/>
                  <a:pt x="53162" y="21598"/>
                </a:cubicBezTo>
                <a:cubicBezTo>
                  <a:pt x="53173" y="21288"/>
                  <a:pt x="53412" y="21026"/>
                  <a:pt x="53733" y="21026"/>
                </a:cubicBezTo>
                <a:close/>
                <a:moveTo>
                  <a:pt x="57460" y="21026"/>
                </a:moveTo>
                <a:cubicBezTo>
                  <a:pt x="57781" y="21026"/>
                  <a:pt x="58031" y="21288"/>
                  <a:pt x="58031" y="21598"/>
                </a:cubicBezTo>
                <a:cubicBezTo>
                  <a:pt x="58031" y="21908"/>
                  <a:pt x="57781" y="22158"/>
                  <a:pt x="57460" y="22158"/>
                </a:cubicBezTo>
                <a:cubicBezTo>
                  <a:pt x="57150" y="22158"/>
                  <a:pt x="56900" y="21908"/>
                  <a:pt x="56900" y="21598"/>
                </a:cubicBezTo>
                <a:cubicBezTo>
                  <a:pt x="56900" y="21288"/>
                  <a:pt x="57150" y="21026"/>
                  <a:pt x="57460" y="21026"/>
                </a:cubicBezTo>
                <a:close/>
                <a:moveTo>
                  <a:pt x="61186" y="21026"/>
                </a:moveTo>
                <a:cubicBezTo>
                  <a:pt x="61484" y="21026"/>
                  <a:pt x="61746" y="21288"/>
                  <a:pt x="61746" y="21598"/>
                </a:cubicBezTo>
                <a:cubicBezTo>
                  <a:pt x="61746" y="21896"/>
                  <a:pt x="61496" y="22158"/>
                  <a:pt x="61186" y="22158"/>
                </a:cubicBezTo>
                <a:cubicBezTo>
                  <a:pt x="60877" y="22158"/>
                  <a:pt x="60615" y="21908"/>
                  <a:pt x="60615" y="21598"/>
                </a:cubicBezTo>
                <a:cubicBezTo>
                  <a:pt x="60639" y="21288"/>
                  <a:pt x="60877" y="21026"/>
                  <a:pt x="61186" y="21026"/>
                </a:cubicBezTo>
                <a:close/>
                <a:moveTo>
                  <a:pt x="64925" y="21026"/>
                </a:moveTo>
                <a:cubicBezTo>
                  <a:pt x="65234" y="21026"/>
                  <a:pt x="65485" y="21288"/>
                  <a:pt x="65485" y="21598"/>
                </a:cubicBezTo>
                <a:cubicBezTo>
                  <a:pt x="65485" y="21908"/>
                  <a:pt x="65234" y="22158"/>
                  <a:pt x="64925" y="22158"/>
                </a:cubicBezTo>
                <a:cubicBezTo>
                  <a:pt x="64603" y="22158"/>
                  <a:pt x="64353" y="21908"/>
                  <a:pt x="64353" y="21598"/>
                </a:cubicBezTo>
                <a:cubicBezTo>
                  <a:pt x="64353" y="21288"/>
                  <a:pt x="64603" y="21026"/>
                  <a:pt x="64925" y="21026"/>
                </a:cubicBezTo>
                <a:close/>
                <a:moveTo>
                  <a:pt x="68640" y="21026"/>
                </a:moveTo>
                <a:cubicBezTo>
                  <a:pt x="68937" y="21026"/>
                  <a:pt x="69211" y="21288"/>
                  <a:pt x="69211" y="21598"/>
                </a:cubicBezTo>
                <a:cubicBezTo>
                  <a:pt x="69211" y="21896"/>
                  <a:pt x="68949" y="22158"/>
                  <a:pt x="68640" y="22158"/>
                </a:cubicBezTo>
                <a:cubicBezTo>
                  <a:pt x="68330" y="22158"/>
                  <a:pt x="68080" y="21908"/>
                  <a:pt x="68080" y="21598"/>
                </a:cubicBezTo>
                <a:cubicBezTo>
                  <a:pt x="68092" y="21288"/>
                  <a:pt x="68330" y="21026"/>
                  <a:pt x="68640" y="21026"/>
                </a:cubicBezTo>
                <a:close/>
                <a:moveTo>
                  <a:pt x="72366" y="21026"/>
                </a:moveTo>
                <a:cubicBezTo>
                  <a:pt x="72676" y="21026"/>
                  <a:pt x="72926" y="21288"/>
                  <a:pt x="72926" y="21598"/>
                </a:cubicBezTo>
                <a:cubicBezTo>
                  <a:pt x="72926" y="21908"/>
                  <a:pt x="72676" y="22158"/>
                  <a:pt x="72366" y="22158"/>
                </a:cubicBezTo>
                <a:cubicBezTo>
                  <a:pt x="72045" y="22158"/>
                  <a:pt x="71795" y="21908"/>
                  <a:pt x="71795" y="21598"/>
                </a:cubicBezTo>
                <a:cubicBezTo>
                  <a:pt x="71795" y="21288"/>
                  <a:pt x="72069" y="21026"/>
                  <a:pt x="72366" y="21026"/>
                </a:cubicBezTo>
                <a:close/>
                <a:moveTo>
                  <a:pt x="76093" y="21026"/>
                </a:moveTo>
                <a:cubicBezTo>
                  <a:pt x="76391" y="21026"/>
                  <a:pt x="76664" y="21288"/>
                  <a:pt x="76664" y="21598"/>
                </a:cubicBezTo>
                <a:cubicBezTo>
                  <a:pt x="76664" y="21896"/>
                  <a:pt x="76403" y="22158"/>
                  <a:pt x="76093" y="22158"/>
                </a:cubicBezTo>
                <a:cubicBezTo>
                  <a:pt x="75795" y="22158"/>
                  <a:pt x="75533" y="21908"/>
                  <a:pt x="75533" y="21598"/>
                </a:cubicBezTo>
                <a:cubicBezTo>
                  <a:pt x="75533" y="21288"/>
                  <a:pt x="75783" y="21026"/>
                  <a:pt x="76093" y="21026"/>
                </a:cubicBezTo>
                <a:close/>
                <a:moveTo>
                  <a:pt x="79712" y="21026"/>
                </a:moveTo>
                <a:cubicBezTo>
                  <a:pt x="80010" y="21026"/>
                  <a:pt x="80284" y="21288"/>
                  <a:pt x="80284" y="21598"/>
                </a:cubicBezTo>
                <a:cubicBezTo>
                  <a:pt x="80284" y="21896"/>
                  <a:pt x="80022" y="22158"/>
                  <a:pt x="79712" y="22158"/>
                </a:cubicBezTo>
                <a:cubicBezTo>
                  <a:pt x="79403" y="22158"/>
                  <a:pt x="79153" y="21908"/>
                  <a:pt x="79153" y="21598"/>
                </a:cubicBezTo>
                <a:cubicBezTo>
                  <a:pt x="79165" y="21288"/>
                  <a:pt x="79403" y="21026"/>
                  <a:pt x="79712" y="21026"/>
                </a:cubicBezTo>
                <a:close/>
                <a:moveTo>
                  <a:pt x="83451" y="21026"/>
                </a:moveTo>
                <a:cubicBezTo>
                  <a:pt x="83761" y="21026"/>
                  <a:pt x="84011" y="21288"/>
                  <a:pt x="84011" y="21598"/>
                </a:cubicBezTo>
                <a:cubicBezTo>
                  <a:pt x="84011" y="21908"/>
                  <a:pt x="83761" y="22158"/>
                  <a:pt x="83451" y="22158"/>
                </a:cubicBezTo>
                <a:cubicBezTo>
                  <a:pt x="83141" y="22158"/>
                  <a:pt x="82880" y="21908"/>
                  <a:pt x="82880" y="21598"/>
                </a:cubicBezTo>
                <a:cubicBezTo>
                  <a:pt x="82880" y="21288"/>
                  <a:pt x="83141" y="21026"/>
                  <a:pt x="83451" y="21026"/>
                </a:cubicBezTo>
                <a:close/>
                <a:moveTo>
                  <a:pt x="87166" y="21026"/>
                </a:moveTo>
                <a:cubicBezTo>
                  <a:pt x="87463" y="21026"/>
                  <a:pt x="87737" y="21288"/>
                  <a:pt x="87737" y="21598"/>
                </a:cubicBezTo>
                <a:cubicBezTo>
                  <a:pt x="87737" y="21896"/>
                  <a:pt x="87475" y="22158"/>
                  <a:pt x="87166" y="22158"/>
                </a:cubicBezTo>
                <a:cubicBezTo>
                  <a:pt x="86856" y="22158"/>
                  <a:pt x="86606" y="21908"/>
                  <a:pt x="86606" y="21598"/>
                </a:cubicBezTo>
                <a:cubicBezTo>
                  <a:pt x="86618" y="21288"/>
                  <a:pt x="86856" y="21026"/>
                  <a:pt x="87166" y="21026"/>
                </a:cubicBezTo>
                <a:close/>
                <a:moveTo>
                  <a:pt x="90904" y="21026"/>
                </a:moveTo>
                <a:cubicBezTo>
                  <a:pt x="91214" y="21026"/>
                  <a:pt x="91464" y="21288"/>
                  <a:pt x="91464" y="21598"/>
                </a:cubicBezTo>
                <a:cubicBezTo>
                  <a:pt x="91464" y="21908"/>
                  <a:pt x="91214" y="22158"/>
                  <a:pt x="90904" y="22158"/>
                </a:cubicBezTo>
                <a:cubicBezTo>
                  <a:pt x="90595" y="22158"/>
                  <a:pt x="90345" y="21908"/>
                  <a:pt x="90345" y="21598"/>
                </a:cubicBezTo>
                <a:cubicBezTo>
                  <a:pt x="90345" y="21288"/>
                  <a:pt x="90595" y="21026"/>
                  <a:pt x="90904" y="21026"/>
                </a:cubicBezTo>
                <a:close/>
                <a:moveTo>
                  <a:pt x="94631" y="21026"/>
                </a:moveTo>
                <a:cubicBezTo>
                  <a:pt x="94929" y="21026"/>
                  <a:pt x="95191" y="21288"/>
                  <a:pt x="95191" y="21598"/>
                </a:cubicBezTo>
                <a:cubicBezTo>
                  <a:pt x="95191" y="21896"/>
                  <a:pt x="94941" y="22158"/>
                  <a:pt x="94631" y="22158"/>
                </a:cubicBezTo>
                <a:cubicBezTo>
                  <a:pt x="94310" y="22158"/>
                  <a:pt x="94060" y="21908"/>
                  <a:pt x="94060" y="21598"/>
                </a:cubicBezTo>
                <a:cubicBezTo>
                  <a:pt x="94071" y="21288"/>
                  <a:pt x="94310" y="21026"/>
                  <a:pt x="94631" y="21026"/>
                </a:cubicBezTo>
                <a:close/>
                <a:moveTo>
                  <a:pt x="98346" y="21026"/>
                </a:moveTo>
                <a:cubicBezTo>
                  <a:pt x="98655" y="21026"/>
                  <a:pt x="98905" y="21288"/>
                  <a:pt x="98905" y="21598"/>
                </a:cubicBezTo>
                <a:cubicBezTo>
                  <a:pt x="98905" y="21908"/>
                  <a:pt x="98655" y="22158"/>
                  <a:pt x="98346" y="22158"/>
                </a:cubicBezTo>
                <a:cubicBezTo>
                  <a:pt x="98036" y="22158"/>
                  <a:pt x="97786" y="21908"/>
                  <a:pt x="97786" y="21598"/>
                </a:cubicBezTo>
                <a:cubicBezTo>
                  <a:pt x="97786" y="21288"/>
                  <a:pt x="98036" y="21026"/>
                  <a:pt x="98346" y="21026"/>
                </a:cubicBezTo>
                <a:close/>
                <a:moveTo>
                  <a:pt x="102084" y="21026"/>
                </a:moveTo>
                <a:cubicBezTo>
                  <a:pt x="102382" y="21026"/>
                  <a:pt x="102644" y="21288"/>
                  <a:pt x="102644" y="21598"/>
                </a:cubicBezTo>
                <a:cubicBezTo>
                  <a:pt x="102644" y="21896"/>
                  <a:pt x="102394" y="22158"/>
                  <a:pt x="102084" y="22158"/>
                </a:cubicBezTo>
                <a:cubicBezTo>
                  <a:pt x="101787" y="22158"/>
                  <a:pt x="101513" y="21908"/>
                  <a:pt x="101513" y="21598"/>
                </a:cubicBezTo>
                <a:cubicBezTo>
                  <a:pt x="101513" y="21288"/>
                  <a:pt x="101775" y="21026"/>
                  <a:pt x="102084" y="21026"/>
                </a:cubicBezTo>
                <a:close/>
                <a:moveTo>
                  <a:pt x="105799" y="21026"/>
                </a:moveTo>
                <a:cubicBezTo>
                  <a:pt x="106121" y="21026"/>
                  <a:pt x="106371" y="21288"/>
                  <a:pt x="106371" y="21598"/>
                </a:cubicBezTo>
                <a:cubicBezTo>
                  <a:pt x="106371" y="21908"/>
                  <a:pt x="106109" y="22158"/>
                  <a:pt x="105799" y="22158"/>
                </a:cubicBezTo>
                <a:cubicBezTo>
                  <a:pt x="105490" y="22158"/>
                  <a:pt x="105239" y="21908"/>
                  <a:pt x="105239" y="21598"/>
                </a:cubicBezTo>
                <a:cubicBezTo>
                  <a:pt x="105239" y="21288"/>
                  <a:pt x="105490" y="21026"/>
                  <a:pt x="105799" y="21026"/>
                </a:cubicBezTo>
                <a:close/>
                <a:moveTo>
                  <a:pt x="109538" y="21026"/>
                </a:moveTo>
                <a:cubicBezTo>
                  <a:pt x="109835" y="21026"/>
                  <a:pt x="110109" y="21288"/>
                  <a:pt x="110109" y="21598"/>
                </a:cubicBezTo>
                <a:cubicBezTo>
                  <a:pt x="110109" y="21896"/>
                  <a:pt x="109847" y="22158"/>
                  <a:pt x="109538" y="22158"/>
                </a:cubicBezTo>
                <a:cubicBezTo>
                  <a:pt x="109228" y="22158"/>
                  <a:pt x="108978" y="21908"/>
                  <a:pt x="108978" y="21598"/>
                </a:cubicBezTo>
                <a:cubicBezTo>
                  <a:pt x="108978" y="21288"/>
                  <a:pt x="109228" y="21026"/>
                  <a:pt x="109538" y="21026"/>
                </a:cubicBezTo>
                <a:close/>
                <a:moveTo>
                  <a:pt x="113264" y="21026"/>
                </a:moveTo>
                <a:cubicBezTo>
                  <a:pt x="113574" y="21026"/>
                  <a:pt x="113824" y="21288"/>
                  <a:pt x="113824" y="21598"/>
                </a:cubicBezTo>
                <a:cubicBezTo>
                  <a:pt x="113824" y="21908"/>
                  <a:pt x="113574" y="22158"/>
                  <a:pt x="113264" y="22158"/>
                </a:cubicBezTo>
                <a:cubicBezTo>
                  <a:pt x="112943" y="22158"/>
                  <a:pt x="112693" y="21908"/>
                  <a:pt x="112693" y="21598"/>
                </a:cubicBezTo>
                <a:cubicBezTo>
                  <a:pt x="112693" y="21288"/>
                  <a:pt x="112943" y="21026"/>
                  <a:pt x="113264" y="21026"/>
                </a:cubicBezTo>
                <a:close/>
                <a:moveTo>
                  <a:pt x="116991" y="21026"/>
                </a:moveTo>
                <a:cubicBezTo>
                  <a:pt x="117289" y="21026"/>
                  <a:pt x="117562" y="21288"/>
                  <a:pt x="117562" y="21598"/>
                </a:cubicBezTo>
                <a:cubicBezTo>
                  <a:pt x="117562" y="21896"/>
                  <a:pt x="117312" y="22158"/>
                  <a:pt x="116991" y="22158"/>
                </a:cubicBezTo>
                <a:cubicBezTo>
                  <a:pt x="116681" y="22158"/>
                  <a:pt x="116431" y="21908"/>
                  <a:pt x="116431" y="21598"/>
                </a:cubicBezTo>
                <a:cubicBezTo>
                  <a:pt x="116431" y="21288"/>
                  <a:pt x="116681" y="21026"/>
                  <a:pt x="116991" y="21026"/>
                </a:cubicBezTo>
                <a:close/>
                <a:moveTo>
                  <a:pt x="120718" y="21026"/>
                </a:moveTo>
                <a:cubicBezTo>
                  <a:pt x="121027" y="21026"/>
                  <a:pt x="121277" y="21288"/>
                  <a:pt x="121277" y="21598"/>
                </a:cubicBezTo>
                <a:cubicBezTo>
                  <a:pt x="121277" y="21908"/>
                  <a:pt x="121027" y="22158"/>
                  <a:pt x="120718" y="22158"/>
                </a:cubicBezTo>
                <a:cubicBezTo>
                  <a:pt x="120408" y="22158"/>
                  <a:pt x="120146" y="21908"/>
                  <a:pt x="120146" y="21598"/>
                </a:cubicBezTo>
                <a:cubicBezTo>
                  <a:pt x="120146" y="21288"/>
                  <a:pt x="120420" y="21026"/>
                  <a:pt x="120718" y="21026"/>
                </a:cubicBezTo>
                <a:close/>
                <a:moveTo>
                  <a:pt x="124456" y="21026"/>
                </a:moveTo>
                <a:cubicBezTo>
                  <a:pt x="124754" y="21026"/>
                  <a:pt x="125016" y="21288"/>
                  <a:pt x="125016" y="21598"/>
                </a:cubicBezTo>
                <a:cubicBezTo>
                  <a:pt x="125016" y="21896"/>
                  <a:pt x="124766" y="22158"/>
                  <a:pt x="124456" y="22158"/>
                </a:cubicBezTo>
                <a:cubicBezTo>
                  <a:pt x="124135" y="22158"/>
                  <a:pt x="123885" y="21908"/>
                  <a:pt x="123885" y="21598"/>
                </a:cubicBezTo>
                <a:cubicBezTo>
                  <a:pt x="123885" y="21288"/>
                  <a:pt x="124135" y="21026"/>
                  <a:pt x="124456" y="21026"/>
                </a:cubicBezTo>
                <a:close/>
                <a:moveTo>
                  <a:pt x="128171" y="21026"/>
                </a:moveTo>
                <a:cubicBezTo>
                  <a:pt x="128480" y="21026"/>
                  <a:pt x="128742" y="21288"/>
                  <a:pt x="128742" y="21598"/>
                </a:cubicBezTo>
                <a:cubicBezTo>
                  <a:pt x="128742" y="21908"/>
                  <a:pt x="128480" y="22158"/>
                  <a:pt x="128171" y="22158"/>
                </a:cubicBezTo>
                <a:cubicBezTo>
                  <a:pt x="127861" y="22158"/>
                  <a:pt x="127611" y="21908"/>
                  <a:pt x="127611" y="21598"/>
                </a:cubicBezTo>
                <a:cubicBezTo>
                  <a:pt x="127611" y="21288"/>
                  <a:pt x="127861" y="21026"/>
                  <a:pt x="128171" y="21026"/>
                </a:cubicBezTo>
                <a:close/>
                <a:moveTo>
                  <a:pt x="131898" y="21026"/>
                </a:moveTo>
                <a:cubicBezTo>
                  <a:pt x="132195" y="21026"/>
                  <a:pt x="132457" y="21288"/>
                  <a:pt x="132457" y="21598"/>
                </a:cubicBezTo>
                <a:cubicBezTo>
                  <a:pt x="132457" y="21896"/>
                  <a:pt x="132207" y="22158"/>
                  <a:pt x="131898" y="22158"/>
                </a:cubicBezTo>
                <a:cubicBezTo>
                  <a:pt x="131600" y="22158"/>
                  <a:pt x="131326" y="21908"/>
                  <a:pt x="131326" y="21598"/>
                </a:cubicBezTo>
                <a:cubicBezTo>
                  <a:pt x="131338" y="21288"/>
                  <a:pt x="131576" y="21026"/>
                  <a:pt x="131898" y="21026"/>
                </a:cubicBezTo>
                <a:close/>
                <a:moveTo>
                  <a:pt x="135624" y="21026"/>
                </a:moveTo>
                <a:cubicBezTo>
                  <a:pt x="135946" y="21026"/>
                  <a:pt x="136196" y="21288"/>
                  <a:pt x="136196" y="21598"/>
                </a:cubicBezTo>
                <a:cubicBezTo>
                  <a:pt x="136196" y="21908"/>
                  <a:pt x="135934" y="22158"/>
                  <a:pt x="135624" y="22158"/>
                </a:cubicBezTo>
                <a:cubicBezTo>
                  <a:pt x="135315" y="22158"/>
                  <a:pt x="135065" y="21908"/>
                  <a:pt x="135065" y="21598"/>
                </a:cubicBezTo>
                <a:cubicBezTo>
                  <a:pt x="135065" y="21288"/>
                  <a:pt x="135315" y="21026"/>
                  <a:pt x="135624" y="21026"/>
                </a:cubicBezTo>
                <a:close/>
                <a:moveTo>
                  <a:pt x="3405" y="22896"/>
                </a:moveTo>
                <a:cubicBezTo>
                  <a:pt x="3703" y="22896"/>
                  <a:pt x="3977" y="23146"/>
                  <a:pt x="3977" y="23455"/>
                </a:cubicBezTo>
                <a:cubicBezTo>
                  <a:pt x="3977" y="23765"/>
                  <a:pt x="3727" y="24015"/>
                  <a:pt x="3405" y="24015"/>
                </a:cubicBezTo>
                <a:cubicBezTo>
                  <a:pt x="3096" y="24015"/>
                  <a:pt x="2846" y="23765"/>
                  <a:pt x="2846" y="23455"/>
                </a:cubicBezTo>
                <a:cubicBezTo>
                  <a:pt x="2858" y="23146"/>
                  <a:pt x="3096" y="22896"/>
                  <a:pt x="3405" y="22896"/>
                </a:cubicBezTo>
                <a:close/>
                <a:moveTo>
                  <a:pt x="7132" y="22896"/>
                </a:moveTo>
                <a:cubicBezTo>
                  <a:pt x="7430" y="22896"/>
                  <a:pt x="7692" y="23146"/>
                  <a:pt x="7692" y="23455"/>
                </a:cubicBezTo>
                <a:cubicBezTo>
                  <a:pt x="7692" y="23765"/>
                  <a:pt x="7442" y="24015"/>
                  <a:pt x="7132" y="24015"/>
                </a:cubicBezTo>
                <a:cubicBezTo>
                  <a:pt x="6834" y="24015"/>
                  <a:pt x="6560" y="23765"/>
                  <a:pt x="6560" y="23455"/>
                </a:cubicBezTo>
                <a:cubicBezTo>
                  <a:pt x="6584" y="23146"/>
                  <a:pt x="6822" y="22896"/>
                  <a:pt x="7132" y="22896"/>
                </a:cubicBezTo>
                <a:close/>
                <a:moveTo>
                  <a:pt x="10871" y="22896"/>
                </a:moveTo>
                <a:cubicBezTo>
                  <a:pt x="11168" y="22896"/>
                  <a:pt x="11430" y="23146"/>
                  <a:pt x="11430" y="23455"/>
                </a:cubicBezTo>
                <a:cubicBezTo>
                  <a:pt x="11430" y="23765"/>
                  <a:pt x="11180" y="24015"/>
                  <a:pt x="10871" y="24015"/>
                </a:cubicBezTo>
                <a:cubicBezTo>
                  <a:pt x="10573" y="24015"/>
                  <a:pt x="10299" y="23765"/>
                  <a:pt x="10299" y="23455"/>
                </a:cubicBezTo>
                <a:cubicBezTo>
                  <a:pt x="10299" y="23146"/>
                  <a:pt x="10549" y="22896"/>
                  <a:pt x="10871" y="22896"/>
                </a:cubicBezTo>
                <a:close/>
                <a:moveTo>
                  <a:pt x="14585" y="22896"/>
                </a:moveTo>
                <a:cubicBezTo>
                  <a:pt x="14883" y="22896"/>
                  <a:pt x="15157" y="23146"/>
                  <a:pt x="15157" y="23455"/>
                </a:cubicBezTo>
                <a:cubicBezTo>
                  <a:pt x="15157" y="23765"/>
                  <a:pt x="14895" y="24015"/>
                  <a:pt x="14585" y="24015"/>
                </a:cubicBezTo>
                <a:cubicBezTo>
                  <a:pt x="14288" y="24015"/>
                  <a:pt x="14014" y="23765"/>
                  <a:pt x="14014" y="23455"/>
                </a:cubicBezTo>
                <a:cubicBezTo>
                  <a:pt x="14038" y="23146"/>
                  <a:pt x="14276" y="22896"/>
                  <a:pt x="14585" y="22896"/>
                </a:cubicBezTo>
                <a:close/>
                <a:moveTo>
                  <a:pt x="18324" y="22896"/>
                </a:moveTo>
                <a:cubicBezTo>
                  <a:pt x="18622" y="22896"/>
                  <a:pt x="18883" y="23146"/>
                  <a:pt x="18883" y="23455"/>
                </a:cubicBezTo>
                <a:cubicBezTo>
                  <a:pt x="18883" y="23765"/>
                  <a:pt x="18633" y="24015"/>
                  <a:pt x="18324" y="24015"/>
                </a:cubicBezTo>
                <a:cubicBezTo>
                  <a:pt x="18026" y="24015"/>
                  <a:pt x="17752" y="23765"/>
                  <a:pt x="17752" y="23455"/>
                </a:cubicBezTo>
                <a:cubicBezTo>
                  <a:pt x="17752" y="23146"/>
                  <a:pt x="18014" y="22896"/>
                  <a:pt x="18324" y="22896"/>
                </a:cubicBezTo>
                <a:close/>
                <a:moveTo>
                  <a:pt x="22039" y="22896"/>
                </a:moveTo>
                <a:cubicBezTo>
                  <a:pt x="22336" y="22896"/>
                  <a:pt x="22610" y="23146"/>
                  <a:pt x="22610" y="23455"/>
                </a:cubicBezTo>
                <a:cubicBezTo>
                  <a:pt x="22610" y="23765"/>
                  <a:pt x="22360" y="24015"/>
                  <a:pt x="22039" y="24015"/>
                </a:cubicBezTo>
                <a:cubicBezTo>
                  <a:pt x="21729" y="24015"/>
                  <a:pt x="21479" y="23765"/>
                  <a:pt x="21479" y="23455"/>
                </a:cubicBezTo>
                <a:cubicBezTo>
                  <a:pt x="21491" y="23146"/>
                  <a:pt x="21729" y="22896"/>
                  <a:pt x="22039" y="22896"/>
                </a:cubicBezTo>
                <a:close/>
                <a:moveTo>
                  <a:pt x="25777" y="22896"/>
                </a:moveTo>
                <a:cubicBezTo>
                  <a:pt x="26075" y="22896"/>
                  <a:pt x="26349" y="23146"/>
                  <a:pt x="26349" y="23455"/>
                </a:cubicBezTo>
                <a:cubicBezTo>
                  <a:pt x="26349" y="23765"/>
                  <a:pt x="26087" y="24015"/>
                  <a:pt x="25777" y="24015"/>
                </a:cubicBezTo>
                <a:cubicBezTo>
                  <a:pt x="25468" y="24015"/>
                  <a:pt x="25206" y="23765"/>
                  <a:pt x="25206" y="23455"/>
                </a:cubicBezTo>
                <a:cubicBezTo>
                  <a:pt x="25218" y="23146"/>
                  <a:pt x="25468" y="22896"/>
                  <a:pt x="25777" y="22896"/>
                </a:cubicBezTo>
                <a:close/>
                <a:moveTo>
                  <a:pt x="29504" y="22896"/>
                </a:moveTo>
                <a:cubicBezTo>
                  <a:pt x="29801" y="22896"/>
                  <a:pt x="30063" y="23146"/>
                  <a:pt x="30063" y="23455"/>
                </a:cubicBezTo>
                <a:cubicBezTo>
                  <a:pt x="30063" y="23765"/>
                  <a:pt x="29813" y="24015"/>
                  <a:pt x="29504" y="24015"/>
                </a:cubicBezTo>
                <a:cubicBezTo>
                  <a:pt x="29182" y="24015"/>
                  <a:pt x="28932" y="23765"/>
                  <a:pt x="28932" y="23455"/>
                </a:cubicBezTo>
                <a:cubicBezTo>
                  <a:pt x="28944" y="23146"/>
                  <a:pt x="29182" y="22896"/>
                  <a:pt x="29504" y="22896"/>
                </a:cubicBezTo>
                <a:close/>
                <a:moveTo>
                  <a:pt x="33230" y="22896"/>
                </a:moveTo>
                <a:cubicBezTo>
                  <a:pt x="33528" y="22896"/>
                  <a:pt x="33802" y="23146"/>
                  <a:pt x="33802" y="23455"/>
                </a:cubicBezTo>
                <a:cubicBezTo>
                  <a:pt x="33802" y="23765"/>
                  <a:pt x="33552" y="24015"/>
                  <a:pt x="33230" y="24015"/>
                </a:cubicBezTo>
                <a:cubicBezTo>
                  <a:pt x="32921" y="24015"/>
                  <a:pt x="32671" y="23765"/>
                  <a:pt x="32671" y="23455"/>
                </a:cubicBezTo>
                <a:cubicBezTo>
                  <a:pt x="32671" y="23146"/>
                  <a:pt x="32921" y="22896"/>
                  <a:pt x="33230" y="22896"/>
                </a:cubicBezTo>
                <a:close/>
                <a:moveTo>
                  <a:pt x="36957" y="22896"/>
                </a:moveTo>
                <a:cubicBezTo>
                  <a:pt x="37255" y="22896"/>
                  <a:pt x="37517" y="23146"/>
                  <a:pt x="37517" y="23455"/>
                </a:cubicBezTo>
                <a:cubicBezTo>
                  <a:pt x="37517" y="23765"/>
                  <a:pt x="37267" y="24015"/>
                  <a:pt x="36957" y="24015"/>
                </a:cubicBezTo>
                <a:cubicBezTo>
                  <a:pt x="36648" y="24015"/>
                  <a:pt x="36386" y="23765"/>
                  <a:pt x="36386" y="23455"/>
                </a:cubicBezTo>
                <a:cubicBezTo>
                  <a:pt x="36409" y="23146"/>
                  <a:pt x="36648" y="22896"/>
                  <a:pt x="36957" y="22896"/>
                </a:cubicBezTo>
                <a:close/>
                <a:moveTo>
                  <a:pt x="40672" y="22896"/>
                </a:moveTo>
                <a:cubicBezTo>
                  <a:pt x="40970" y="22896"/>
                  <a:pt x="41243" y="23146"/>
                  <a:pt x="41243" y="23455"/>
                </a:cubicBezTo>
                <a:cubicBezTo>
                  <a:pt x="41243" y="23765"/>
                  <a:pt x="40993" y="24015"/>
                  <a:pt x="40672" y="24015"/>
                </a:cubicBezTo>
                <a:cubicBezTo>
                  <a:pt x="40374" y="24015"/>
                  <a:pt x="40112" y="23765"/>
                  <a:pt x="40112" y="23455"/>
                </a:cubicBezTo>
                <a:cubicBezTo>
                  <a:pt x="40124" y="23146"/>
                  <a:pt x="40362" y="22896"/>
                  <a:pt x="40672" y="22896"/>
                </a:cubicBezTo>
                <a:close/>
                <a:moveTo>
                  <a:pt x="44410" y="22896"/>
                </a:moveTo>
                <a:cubicBezTo>
                  <a:pt x="44708" y="22896"/>
                  <a:pt x="44982" y="23146"/>
                  <a:pt x="44982" y="23455"/>
                </a:cubicBezTo>
                <a:cubicBezTo>
                  <a:pt x="44982" y="23765"/>
                  <a:pt x="44720" y="24015"/>
                  <a:pt x="44410" y="24015"/>
                </a:cubicBezTo>
                <a:cubicBezTo>
                  <a:pt x="44113" y="24015"/>
                  <a:pt x="43851" y="23765"/>
                  <a:pt x="43851" y="23455"/>
                </a:cubicBezTo>
                <a:cubicBezTo>
                  <a:pt x="43851" y="23146"/>
                  <a:pt x="44101" y="22896"/>
                  <a:pt x="44410" y="22896"/>
                </a:cubicBezTo>
                <a:close/>
                <a:moveTo>
                  <a:pt x="48137" y="22896"/>
                </a:moveTo>
                <a:cubicBezTo>
                  <a:pt x="48435" y="22896"/>
                  <a:pt x="48697" y="23146"/>
                  <a:pt x="48697" y="23455"/>
                </a:cubicBezTo>
                <a:cubicBezTo>
                  <a:pt x="48697" y="23765"/>
                  <a:pt x="48447" y="24015"/>
                  <a:pt x="48137" y="24015"/>
                </a:cubicBezTo>
                <a:cubicBezTo>
                  <a:pt x="47839" y="24015"/>
                  <a:pt x="47566" y="23765"/>
                  <a:pt x="47566" y="23455"/>
                </a:cubicBezTo>
                <a:cubicBezTo>
                  <a:pt x="47578" y="23146"/>
                  <a:pt x="47839" y="22896"/>
                  <a:pt x="48137" y="22896"/>
                </a:cubicBezTo>
                <a:close/>
                <a:moveTo>
                  <a:pt x="51864" y="22896"/>
                </a:moveTo>
                <a:cubicBezTo>
                  <a:pt x="52161" y="22896"/>
                  <a:pt x="52435" y="23146"/>
                  <a:pt x="52435" y="23455"/>
                </a:cubicBezTo>
                <a:cubicBezTo>
                  <a:pt x="52435" y="23765"/>
                  <a:pt x="52185" y="24015"/>
                  <a:pt x="51864" y="24015"/>
                </a:cubicBezTo>
                <a:cubicBezTo>
                  <a:pt x="51566" y="24015"/>
                  <a:pt x="51304" y="23765"/>
                  <a:pt x="51304" y="23455"/>
                </a:cubicBezTo>
                <a:cubicBezTo>
                  <a:pt x="51304" y="23146"/>
                  <a:pt x="51554" y="22896"/>
                  <a:pt x="51864" y="22896"/>
                </a:cubicBezTo>
                <a:close/>
                <a:moveTo>
                  <a:pt x="55602" y="22896"/>
                </a:moveTo>
                <a:cubicBezTo>
                  <a:pt x="55900" y="22896"/>
                  <a:pt x="56174" y="23146"/>
                  <a:pt x="56174" y="23455"/>
                </a:cubicBezTo>
                <a:cubicBezTo>
                  <a:pt x="56174" y="23765"/>
                  <a:pt x="55912" y="24015"/>
                  <a:pt x="55602" y="24015"/>
                </a:cubicBezTo>
                <a:cubicBezTo>
                  <a:pt x="55293" y="24015"/>
                  <a:pt x="55043" y="23765"/>
                  <a:pt x="55043" y="23455"/>
                </a:cubicBezTo>
                <a:cubicBezTo>
                  <a:pt x="55043" y="23146"/>
                  <a:pt x="55293" y="22896"/>
                  <a:pt x="55602" y="22896"/>
                </a:cubicBezTo>
                <a:close/>
                <a:moveTo>
                  <a:pt x="59329" y="22896"/>
                </a:moveTo>
                <a:cubicBezTo>
                  <a:pt x="59627" y="22896"/>
                  <a:pt x="59889" y="23146"/>
                  <a:pt x="59889" y="23455"/>
                </a:cubicBezTo>
                <a:cubicBezTo>
                  <a:pt x="59889" y="23765"/>
                  <a:pt x="59639" y="24015"/>
                  <a:pt x="59329" y="24015"/>
                </a:cubicBezTo>
                <a:cubicBezTo>
                  <a:pt x="59008" y="24015"/>
                  <a:pt x="58757" y="23765"/>
                  <a:pt x="58757" y="23455"/>
                </a:cubicBezTo>
                <a:cubicBezTo>
                  <a:pt x="58757" y="23146"/>
                  <a:pt x="59008" y="22896"/>
                  <a:pt x="59329" y="22896"/>
                </a:cubicBezTo>
                <a:close/>
                <a:moveTo>
                  <a:pt x="63056" y="22896"/>
                </a:moveTo>
                <a:cubicBezTo>
                  <a:pt x="63353" y="22896"/>
                  <a:pt x="63627" y="23146"/>
                  <a:pt x="63627" y="23455"/>
                </a:cubicBezTo>
                <a:cubicBezTo>
                  <a:pt x="63627" y="23765"/>
                  <a:pt x="63377" y="24015"/>
                  <a:pt x="63056" y="24015"/>
                </a:cubicBezTo>
                <a:cubicBezTo>
                  <a:pt x="62746" y="24015"/>
                  <a:pt x="62496" y="23765"/>
                  <a:pt x="62496" y="23455"/>
                </a:cubicBezTo>
                <a:cubicBezTo>
                  <a:pt x="62496" y="23146"/>
                  <a:pt x="62746" y="22896"/>
                  <a:pt x="63056" y="22896"/>
                </a:cubicBezTo>
                <a:close/>
                <a:moveTo>
                  <a:pt x="66782" y="22896"/>
                </a:moveTo>
                <a:cubicBezTo>
                  <a:pt x="67080" y="22896"/>
                  <a:pt x="67342" y="23146"/>
                  <a:pt x="67342" y="23455"/>
                </a:cubicBezTo>
                <a:cubicBezTo>
                  <a:pt x="67342" y="23765"/>
                  <a:pt x="67092" y="24015"/>
                  <a:pt x="66782" y="24015"/>
                </a:cubicBezTo>
                <a:cubicBezTo>
                  <a:pt x="66473" y="24015"/>
                  <a:pt x="66211" y="23765"/>
                  <a:pt x="66211" y="23455"/>
                </a:cubicBezTo>
                <a:cubicBezTo>
                  <a:pt x="66235" y="23146"/>
                  <a:pt x="66473" y="22896"/>
                  <a:pt x="66782" y="22896"/>
                </a:cubicBezTo>
                <a:close/>
                <a:moveTo>
                  <a:pt x="70509" y="22896"/>
                </a:moveTo>
                <a:cubicBezTo>
                  <a:pt x="70807" y="22896"/>
                  <a:pt x="71080" y="23146"/>
                  <a:pt x="71080" y="23455"/>
                </a:cubicBezTo>
                <a:cubicBezTo>
                  <a:pt x="71080" y="23765"/>
                  <a:pt x="70830" y="24015"/>
                  <a:pt x="70509" y="24015"/>
                </a:cubicBezTo>
                <a:cubicBezTo>
                  <a:pt x="70199" y="24015"/>
                  <a:pt x="69949" y="23765"/>
                  <a:pt x="69949" y="23455"/>
                </a:cubicBezTo>
                <a:cubicBezTo>
                  <a:pt x="69949" y="23146"/>
                  <a:pt x="70199" y="22896"/>
                  <a:pt x="70509" y="22896"/>
                </a:cubicBezTo>
                <a:close/>
                <a:moveTo>
                  <a:pt x="74236" y="22896"/>
                </a:moveTo>
                <a:cubicBezTo>
                  <a:pt x="74533" y="22896"/>
                  <a:pt x="74795" y="23146"/>
                  <a:pt x="74795" y="23455"/>
                </a:cubicBezTo>
                <a:cubicBezTo>
                  <a:pt x="74795" y="23765"/>
                  <a:pt x="74545" y="24015"/>
                  <a:pt x="74236" y="24015"/>
                </a:cubicBezTo>
                <a:cubicBezTo>
                  <a:pt x="73938" y="24015"/>
                  <a:pt x="73676" y="23765"/>
                  <a:pt x="73676" y="23455"/>
                </a:cubicBezTo>
                <a:cubicBezTo>
                  <a:pt x="73676" y="23146"/>
                  <a:pt x="73926" y="22896"/>
                  <a:pt x="74236" y="22896"/>
                </a:cubicBezTo>
                <a:close/>
                <a:moveTo>
                  <a:pt x="77855" y="22896"/>
                </a:moveTo>
                <a:cubicBezTo>
                  <a:pt x="78153" y="22896"/>
                  <a:pt x="78415" y="23146"/>
                  <a:pt x="78415" y="23455"/>
                </a:cubicBezTo>
                <a:cubicBezTo>
                  <a:pt x="78415" y="23765"/>
                  <a:pt x="78165" y="24015"/>
                  <a:pt x="77855" y="24015"/>
                </a:cubicBezTo>
                <a:cubicBezTo>
                  <a:pt x="77546" y="24015"/>
                  <a:pt x="77284" y="23765"/>
                  <a:pt x="77284" y="23455"/>
                </a:cubicBezTo>
                <a:cubicBezTo>
                  <a:pt x="77284" y="23146"/>
                  <a:pt x="77546" y="22896"/>
                  <a:pt x="77855" y="22896"/>
                </a:cubicBezTo>
                <a:close/>
                <a:moveTo>
                  <a:pt x="81570" y="22896"/>
                </a:moveTo>
                <a:cubicBezTo>
                  <a:pt x="81868" y="22896"/>
                  <a:pt x="82141" y="23146"/>
                  <a:pt x="82141" y="23455"/>
                </a:cubicBezTo>
                <a:cubicBezTo>
                  <a:pt x="82141" y="23765"/>
                  <a:pt x="81879" y="24015"/>
                  <a:pt x="81570" y="24015"/>
                </a:cubicBezTo>
                <a:cubicBezTo>
                  <a:pt x="81260" y="24015"/>
                  <a:pt x="81010" y="23765"/>
                  <a:pt x="81010" y="23455"/>
                </a:cubicBezTo>
                <a:cubicBezTo>
                  <a:pt x="81022" y="23146"/>
                  <a:pt x="81260" y="22896"/>
                  <a:pt x="81570" y="22896"/>
                </a:cubicBezTo>
                <a:close/>
                <a:moveTo>
                  <a:pt x="85308" y="22896"/>
                </a:moveTo>
                <a:cubicBezTo>
                  <a:pt x="85606" y="22896"/>
                  <a:pt x="85880" y="23146"/>
                  <a:pt x="85880" y="23455"/>
                </a:cubicBezTo>
                <a:cubicBezTo>
                  <a:pt x="85880" y="23765"/>
                  <a:pt x="85618" y="24015"/>
                  <a:pt x="85308" y="24015"/>
                </a:cubicBezTo>
                <a:cubicBezTo>
                  <a:pt x="84999" y="24015"/>
                  <a:pt x="84749" y="23765"/>
                  <a:pt x="84749" y="23455"/>
                </a:cubicBezTo>
                <a:cubicBezTo>
                  <a:pt x="84749" y="23146"/>
                  <a:pt x="84999" y="22896"/>
                  <a:pt x="85308" y="22896"/>
                </a:cubicBezTo>
                <a:close/>
                <a:moveTo>
                  <a:pt x="89035" y="22896"/>
                </a:moveTo>
                <a:cubicBezTo>
                  <a:pt x="89333" y="22896"/>
                  <a:pt x="89595" y="23146"/>
                  <a:pt x="89595" y="23455"/>
                </a:cubicBezTo>
                <a:cubicBezTo>
                  <a:pt x="89595" y="23765"/>
                  <a:pt x="89345" y="24015"/>
                  <a:pt x="89035" y="24015"/>
                </a:cubicBezTo>
                <a:cubicBezTo>
                  <a:pt x="88714" y="24015"/>
                  <a:pt x="88464" y="23765"/>
                  <a:pt x="88464" y="23455"/>
                </a:cubicBezTo>
                <a:cubicBezTo>
                  <a:pt x="88475" y="23146"/>
                  <a:pt x="88714" y="22896"/>
                  <a:pt x="89035" y="22896"/>
                </a:cubicBezTo>
                <a:close/>
                <a:moveTo>
                  <a:pt x="92762" y="22896"/>
                </a:moveTo>
                <a:cubicBezTo>
                  <a:pt x="93059" y="22896"/>
                  <a:pt x="93333" y="23146"/>
                  <a:pt x="93333" y="23455"/>
                </a:cubicBezTo>
                <a:cubicBezTo>
                  <a:pt x="93333" y="23765"/>
                  <a:pt x="93071" y="24015"/>
                  <a:pt x="92762" y="24015"/>
                </a:cubicBezTo>
                <a:cubicBezTo>
                  <a:pt x="92452" y="24015"/>
                  <a:pt x="92202" y="23765"/>
                  <a:pt x="92202" y="23455"/>
                </a:cubicBezTo>
                <a:cubicBezTo>
                  <a:pt x="92202" y="23146"/>
                  <a:pt x="92452" y="22896"/>
                  <a:pt x="92762" y="22896"/>
                </a:cubicBezTo>
                <a:close/>
                <a:moveTo>
                  <a:pt x="96488" y="22896"/>
                </a:moveTo>
                <a:cubicBezTo>
                  <a:pt x="96786" y="22896"/>
                  <a:pt x="97048" y="23146"/>
                  <a:pt x="97048" y="23455"/>
                </a:cubicBezTo>
                <a:cubicBezTo>
                  <a:pt x="97048" y="23765"/>
                  <a:pt x="96798" y="24015"/>
                  <a:pt x="96488" y="24015"/>
                </a:cubicBezTo>
                <a:cubicBezTo>
                  <a:pt x="96191" y="24015"/>
                  <a:pt x="95917" y="23765"/>
                  <a:pt x="95917" y="23455"/>
                </a:cubicBezTo>
                <a:cubicBezTo>
                  <a:pt x="95917" y="23146"/>
                  <a:pt x="96179" y="22896"/>
                  <a:pt x="96488" y="22896"/>
                </a:cubicBezTo>
                <a:close/>
                <a:moveTo>
                  <a:pt x="100203" y="22896"/>
                </a:moveTo>
                <a:cubicBezTo>
                  <a:pt x="100501" y="22896"/>
                  <a:pt x="100775" y="23146"/>
                  <a:pt x="100775" y="23455"/>
                </a:cubicBezTo>
                <a:cubicBezTo>
                  <a:pt x="100775" y="23765"/>
                  <a:pt x="100513" y="24015"/>
                  <a:pt x="100203" y="24015"/>
                </a:cubicBezTo>
                <a:cubicBezTo>
                  <a:pt x="99905" y="24015"/>
                  <a:pt x="99644" y="23765"/>
                  <a:pt x="99644" y="23455"/>
                </a:cubicBezTo>
                <a:cubicBezTo>
                  <a:pt x="99655" y="23146"/>
                  <a:pt x="99894" y="22896"/>
                  <a:pt x="100203" y="22896"/>
                </a:cubicBezTo>
                <a:close/>
                <a:moveTo>
                  <a:pt x="103942" y="22896"/>
                </a:moveTo>
                <a:cubicBezTo>
                  <a:pt x="104239" y="22896"/>
                  <a:pt x="104513" y="23146"/>
                  <a:pt x="104513" y="23455"/>
                </a:cubicBezTo>
                <a:cubicBezTo>
                  <a:pt x="104513" y="23765"/>
                  <a:pt x="104251" y="24015"/>
                  <a:pt x="103942" y="24015"/>
                </a:cubicBezTo>
                <a:cubicBezTo>
                  <a:pt x="103644" y="24015"/>
                  <a:pt x="103382" y="23765"/>
                  <a:pt x="103382" y="23455"/>
                </a:cubicBezTo>
                <a:cubicBezTo>
                  <a:pt x="103382" y="23146"/>
                  <a:pt x="103632" y="22896"/>
                  <a:pt x="103942" y="22896"/>
                </a:cubicBezTo>
                <a:close/>
                <a:moveTo>
                  <a:pt x="107668" y="22896"/>
                </a:moveTo>
                <a:cubicBezTo>
                  <a:pt x="107966" y="22896"/>
                  <a:pt x="108228" y="23146"/>
                  <a:pt x="108228" y="23455"/>
                </a:cubicBezTo>
                <a:cubicBezTo>
                  <a:pt x="108228" y="23765"/>
                  <a:pt x="107978" y="24015"/>
                  <a:pt x="107668" y="24015"/>
                </a:cubicBezTo>
                <a:cubicBezTo>
                  <a:pt x="107371" y="24015"/>
                  <a:pt x="107097" y="23765"/>
                  <a:pt x="107097" y="23455"/>
                </a:cubicBezTo>
                <a:cubicBezTo>
                  <a:pt x="107109" y="23146"/>
                  <a:pt x="107347" y="22896"/>
                  <a:pt x="107668" y="22896"/>
                </a:cubicBezTo>
                <a:close/>
                <a:moveTo>
                  <a:pt x="111395" y="22896"/>
                </a:moveTo>
                <a:cubicBezTo>
                  <a:pt x="111693" y="22896"/>
                  <a:pt x="111967" y="23146"/>
                  <a:pt x="111967" y="23455"/>
                </a:cubicBezTo>
                <a:cubicBezTo>
                  <a:pt x="111967" y="23765"/>
                  <a:pt x="111705" y="24015"/>
                  <a:pt x="111395" y="24015"/>
                </a:cubicBezTo>
                <a:cubicBezTo>
                  <a:pt x="111085" y="24015"/>
                  <a:pt x="110835" y="23765"/>
                  <a:pt x="110835" y="23455"/>
                </a:cubicBezTo>
                <a:cubicBezTo>
                  <a:pt x="110835" y="23146"/>
                  <a:pt x="111085" y="22896"/>
                  <a:pt x="111395" y="22896"/>
                </a:cubicBezTo>
                <a:close/>
                <a:moveTo>
                  <a:pt x="115122" y="22896"/>
                </a:moveTo>
                <a:cubicBezTo>
                  <a:pt x="115419" y="22896"/>
                  <a:pt x="115681" y="23146"/>
                  <a:pt x="115681" y="23455"/>
                </a:cubicBezTo>
                <a:cubicBezTo>
                  <a:pt x="115681" y="23765"/>
                  <a:pt x="115431" y="24015"/>
                  <a:pt x="115122" y="24015"/>
                </a:cubicBezTo>
                <a:cubicBezTo>
                  <a:pt x="114812" y="24015"/>
                  <a:pt x="114550" y="23765"/>
                  <a:pt x="114550" y="23455"/>
                </a:cubicBezTo>
                <a:cubicBezTo>
                  <a:pt x="114574" y="23146"/>
                  <a:pt x="114812" y="22896"/>
                  <a:pt x="115122" y="22896"/>
                </a:cubicBezTo>
                <a:close/>
                <a:moveTo>
                  <a:pt x="118860" y="22896"/>
                </a:moveTo>
                <a:cubicBezTo>
                  <a:pt x="119158" y="22896"/>
                  <a:pt x="119420" y="23146"/>
                  <a:pt x="119420" y="23455"/>
                </a:cubicBezTo>
                <a:cubicBezTo>
                  <a:pt x="119420" y="23765"/>
                  <a:pt x="119170" y="24015"/>
                  <a:pt x="118860" y="24015"/>
                </a:cubicBezTo>
                <a:cubicBezTo>
                  <a:pt x="118539" y="24015"/>
                  <a:pt x="118289" y="23765"/>
                  <a:pt x="118289" y="23455"/>
                </a:cubicBezTo>
                <a:cubicBezTo>
                  <a:pt x="118289" y="23146"/>
                  <a:pt x="118539" y="22896"/>
                  <a:pt x="118860" y="22896"/>
                </a:cubicBezTo>
                <a:close/>
                <a:moveTo>
                  <a:pt x="122575" y="22896"/>
                </a:moveTo>
                <a:cubicBezTo>
                  <a:pt x="122873" y="22896"/>
                  <a:pt x="123146" y="23146"/>
                  <a:pt x="123146" y="23455"/>
                </a:cubicBezTo>
                <a:cubicBezTo>
                  <a:pt x="123146" y="23765"/>
                  <a:pt x="122885" y="24015"/>
                  <a:pt x="122575" y="24015"/>
                </a:cubicBezTo>
                <a:cubicBezTo>
                  <a:pt x="122265" y="24015"/>
                  <a:pt x="122015" y="23765"/>
                  <a:pt x="122015" y="23455"/>
                </a:cubicBezTo>
                <a:cubicBezTo>
                  <a:pt x="122027" y="23146"/>
                  <a:pt x="122277" y="22896"/>
                  <a:pt x="122575" y="22896"/>
                </a:cubicBezTo>
                <a:close/>
                <a:moveTo>
                  <a:pt x="126314" y="22896"/>
                </a:moveTo>
                <a:cubicBezTo>
                  <a:pt x="126611" y="22896"/>
                  <a:pt x="126873" y="23146"/>
                  <a:pt x="126873" y="23455"/>
                </a:cubicBezTo>
                <a:cubicBezTo>
                  <a:pt x="126873" y="23765"/>
                  <a:pt x="126623" y="24015"/>
                  <a:pt x="126314" y="24015"/>
                </a:cubicBezTo>
                <a:cubicBezTo>
                  <a:pt x="126004" y="24015"/>
                  <a:pt x="125742" y="23765"/>
                  <a:pt x="125742" y="23455"/>
                </a:cubicBezTo>
                <a:cubicBezTo>
                  <a:pt x="125742" y="23146"/>
                  <a:pt x="126004" y="22896"/>
                  <a:pt x="126314" y="22896"/>
                </a:cubicBezTo>
                <a:close/>
                <a:moveTo>
                  <a:pt x="130028" y="22896"/>
                </a:moveTo>
                <a:cubicBezTo>
                  <a:pt x="130326" y="22896"/>
                  <a:pt x="130600" y="23146"/>
                  <a:pt x="130600" y="23455"/>
                </a:cubicBezTo>
                <a:cubicBezTo>
                  <a:pt x="130600" y="23765"/>
                  <a:pt x="130350" y="24015"/>
                  <a:pt x="130028" y="24015"/>
                </a:cubicBezTo>
                <a:cubicBezTo>
                  <a:pt x="129731" y="24015"/>
                  <a:pt x="129469" y="23765"/>
                  <a:pt x="129469" y="23455"/>
                </a:cubicBezTo>
                <a:cubicBezTo>
                  <a:pt x="129469" y="23146"/>
                  <a:pt x="129719" y="22896"/>
                  <a:pt x="130028" y="22896"/>
                </a:cubicBezTo>
                <a:close/>
                <a:moveTo>
                  <a:pt x="133767" y="22896"/>
                </a:moveTo>
                <a:cubicBezTo>
                  <a:pt x="134065" y="22896"/>
                  <a:pt x="134326" y="23146"/>
                  <a:pt x="134326" y="23455"/>
                </a:cubicBezTo>
                <a:cubicBezTo>
                  <a:pt x="134326" y="23765"/>
                  <a:pt x="134076" y="24015"/>
                  <a:pt x="133767" y="24015"/>
                </a:cubicBezTo>
                <a:cubicBezTo>
                  <a:pt x="133469" y="24015"/>
                  <a:pt x="133207" y="23765"/>
                  <a:pt x="133207" y="23455"/>
                </a:cubicBezTo>
                <a:cubicBezTo>
                  <a:pt x="133207" y="23146"/>
                  <a:pt x="133457" y="22896"/>
                  <a:pt x="133767" y="22896"/>
                </a:cubicBezTo>
                <a:close/>
                <a:moveTo>
                  <a:pt x="137494" y="22896"/>
                </a:moveTo>
                <a:cubicBezTo>
                  <a:pt x="137791" y="22896"/>
                  <a:pt x="138053" y="23146"/>
                  <a:pt x="138053" y="23455"/>
                </a:cubicBezTo>
                <a:cubicBezTo>
                  <a:pt x="138053" y="23765"/>
                  <a:pt x="137803" y="24015"/>
                  <a:pt x="137494" y="24015"/>
                </a:cubicBezTo>
                <a:cubicBezTo>
                  <a:pt x="137196" y="24015"/>
                  <a:pt x="136922" y="23765"/>
                  <a:pt x="136922" y="23455"/>
                </a:cubicBezTo>
                <a:cubicBezTo>
                  <a:pt x="136934" y="23146"/>
                  <a:pt x="137172" y="22896"/>
                  <a:pt x="137494" y="22896"/>
                </a:cubicBezTo>
                <a:close/>
                <a:moveTo>
                  <a:pt x="1548" y="24753"/>
                </a:moveTo>
                <a:cubicBezTo>
                  <a:pt x="1846" y="24753"/>
                  <a:pt x="2119" y="25003"/>
                  <a:pt x="2119" y="25313"/>
                </a:cubicBezTo>
                <a:cubicBezTo>
                  <a:pt x="2119" y="25610"/>
                  <a:pt x="1858" y="25884"/>
                  <a:pt x="1548" y="25884"/>
                </a:cubicBezTo>
                <a:cubicBezTo>
                  <a:pt x="1238" y="25884"/>
                  <a:pt x="988" y="25622"/>
                  <a:pt x="988" y="25313"/>
                </a:cubicBezTo>
                <a:cubicBezTo>
                  <a:pt x="988" y="25003"/>
                  <a:pt x="1238" y="24753"/>
                  <a:pt x="1548" y="24753"/>
                </a:cubicBezTo>
                <a:close/>
                <a:moveTo>
                  <a:pt x="5287" y="24753"/>
                </a:moveTo>
                <a:cubicBezTo>
                  <a:pt x="5596" y="24753"/>
                  <a:pt x="5846" y="25003"/>
                  <a:pt x="5846" y="25313"/>
                </a:cubicBezTo>
                <a:cubicBezTo>
                  <a:pt x="5846" y="25622"/>
                  <a:pt x="5596" y="25884"/>
                  <a:pt x="5287" y="25884"/>
                </a:cubicBezTo>
                <a:cubicBezTo>
                  <a:pt x="4977" y="25884"/>
                  <a:pt x="4715" y="25622"/>
                  <a:pt x="4715" y="25313"/>
                </a:cubicBezTo>
                <a:cubicBezTo>
                  <a:pt x="4715" y="25003"/>
                  <a:pt x="4977" y="24753"/>
                  <a:pt x="5287" y="24753"/>
                </a:cubicBezTo>
                <a:close/>
                <a:moveTo>
                  <a:pt x="9001" y="24753"/>
                </a:moveTo>
                <a:cubicBezTo>
                  <a:pt x="9299" y="24753"/>
                  <a:pt x="9573" y="25003"/>
                  <a:pt x="9573" y="25313"/>
                </a:cubicBezTo>
                <a:cubicBezTo>
                  <a:pt x="9573" y="25610"/>
                  <a:pt x="9323" y="25884"/>
                  <a:pt x="9001" y="25884"/>
                </a:cubicBezTo>
                <a:cubicBezTo>
                  <a:pt x="8704" y="25884"/>
                  <a:pt x="8442" y="25622"/>
                  <a:pt x="8442" y="25313"/>
                </a:cubicBezTo>
                <a:cubicBezTo>
                  <a:pt x="8442" y="25003"/>
                  <a:pt x="8692" y="24753"/>
                  <a:pt x="9001" y="24753"/>
                </a:cubicBezTo>
                <a:close/>
                <a:moveTo>
                  <a:pt x="12728" y="24753"/>
                </a:moveTo>
                <a:cubicBezTo>
                  <a:pt x="13037" y="24753"/>
                  <a:pt x="13288" y="25003"/>
                  <a:pt x="13288" y="25313"/>
                </a:cubicBezTo>
                <a:cubicBezTo>
                  <a:pt x="13288" y="25622"/>
                  <a:pt x="13037" y="25884"/>
                  <a:pt x="12728" y="25884"/>
                </a:cubicBezTo>
                <a:cubicBezTo>
                  <a:pt x="12418" y="25884"/>
                  <a:pt x="12156" y="25622"/>
                  <a:pt x="12156" y="25313"/>
                </a:cubicBezTo>
                <a:cubicBezTo>
                  <a:pt x="12180" y="25003"/>
                  <a:pt x="12418" y="24753"/>
                  <a:pt x="12728" y="24753"/>
                </a:cubicBezTo>
                <a:close/>
                <a:moveTo>
                  <a:pt x="16466" y="24753"/>
                </a:moveTo>
                <a:cubicBezTo>
                  <a:pt x="16764" y="24753"/>
                  <a:pt x="17026" y="25003"/>
                  <a:pt x="17026" y="25313"/>
                </a:cubicBezTo>
                <a:cubicBezTo>
                  <a:pt x="17026" y="25610"/>
                  <a:pt x="16776" y="25884"/>
                  <a:pt x="16466" y="25884"/>
                </a:cubicBezTo>
                <a:cubicBezTo>
                  <a:pt x="16169" y="25884"/>
                  <a:pt x="15895" y="25622"/>
                  <a:pt x="15895" y="25313"/>
                </a:cubicBezTo>
                <a:cubicBezTo>
                  <a:pt x="15895" y="25003"/>
                  <a:pt x="16145" y="24753"/>
                  <a:pt x="16466" y="24753"/>
                </a:cubicBezTo>
                <a:close/>
                <a:moveTo>
                  <a:pt x="20181" y="24753"/>
                </a:moveTo>
                <a:cubicBezTo>
                  <a:pt x="20491" y="24753"/>
                  <a:pt x="20753" y="25003"/>
                  <a:pt x="20753" y="25313"/>
                </a:cubicBezTo>
                <a:cubicBezTo>
                  <a:pt x="20753" y="25622"/>
                  <a:pt x="20491" y="25884"/>
                  <a:pt x="20181" y="25884"/>
                </a:cubicBezTo>
                <a:cubicBezTo>
                  <a:pt x="19872" y="25884"/>
                  <a:pt x="19622" y="25622"/>
                  <a:pt x="19622" y="25313"/>
                </a:cubicBezTo>
                <a:cubicBezTo>
                  <a:pt x="19634" y="25003"/>
                  <a:pt x="19872" y="24753"/>
                  <a:pt x="20181" y="24753"/>
                </a:cubicBezTo>
                <a:close/>
                <a:moveTo>
                  <a:pt x="23920" y="24753"/>
                </a:moveTo>
                <a:cubicBezTo>
                  <a:pt x="24217" y="24753"/>
                  <a:pt x="24479" y="25003"/>
                  <a:pt x="24479" y="25313"/>
                </a:cubicBezTo>
                <a:cubicBezTo>
                  <a:pt x="24479" y="25610"/>
                  <a:pt x="24229" y="25884"/>
                  <a:pt x="23920" y="25884"/>
                </a:cubicBezTo>
                <a:cubicBezTo>
                  <a:pt x="23610" y="25884"/>
                  <a:pt x="23348" y="25622"/>
                  <a:pt x="23348" y="25313"/>
                </a:cubicBezTo>
                <a:cubicBezTo>
                  <a:pt x="23348" y="25003"/>
                  <a:pt x="23610" y="24753"/>
                  <a:pt x="23920" y="24753"/>
                </a:cubicBezTo>
                <a:close/>
                <a:moveTo>
                  <a:pt x="27635" y="24753"/>
                </a:moveTo>
                <a:cubicBezTo>
                  <a:pt x="27956" y="24753"/>
                  <a:pt x="28206" y="25003"/>
                  <a:pt x="28206" y="25313"/>
                </a:cubicBezTo>
                <a:cubicBezTo>
                  <a:pt x="28206" y="25622"/>
                  <a:pt x="27956" y="25884"/>
                  <a:pt x="27635" y="25884"/>
                </a:cubicBezTo>
                <a:cubicBezTo>
                  <a:pt x="27325" y="25884"/>
                  <a:pt x="27075" y="25622"/>
                  <a:pt x="27075" y="25313"/>
                </a:cubicBezTo>
                <a:cubicBezTo>
                  <a:pt x="27087" y="25003"/>
                  <a:pt x="27325" y="24753"/>
                  <a:pt x="27635" y="24753"/>
                </a:cubicBezTo>
                <a:close/>
                <a:moveTo>
                  <a:pt x="31373" y="24753"/>
                </a:moveTo>
                <a:cubicBezTo>
                  <a:pt x="31671" y="24753"/>
                  <a:pt x="31945" y="25003"/>
                  <a:pt x="31945" y="25313"/>
                </a:cubicBezTo>
                <a:cubicBezTo>
                  <a:pt x="31945" y="25610"/>
                  <a:pt x="31683" y="25884"/>
                  <a:pt x="31373" y="25884"/>
                </a:cubicBezTo>
                <a:cubicBezTo>
                  <a:pt x="31064" y="25884"/>
                  <a:pt x="30814" y="25622"/>
                  <a:pt x="30814" y="25313"/>
                </a:cubicBezTo>
                <a:cubicBezTo>
                  <a:pt x="30814" y="25003"/>
                  <a:pt x="31064" y="24753"/>
                  <a:pt x="31373" y="24753"/>
                </a:cubicBezTo>
                <a:close/>
                <a:moveTo>
                  <a:pt x="35100" y="24753"/>
                </a:moveTo>
                <a:cubicBezTo>
                  <a:pt x="35409" y="24753"/>
                  <a:pt x="35659" y="25003"/>
                  <a:pt x="35659" y="25313"/>
                </a:cubicBezTo>
                <a:cubicBezTo>
                  <a:pt x="35659" y="25622"/>
                  <a:pt x="35409" y="25884"/>
                  <a:pt x="35100" y="25884"/>
                </a:cubicBezTo>
                <a:cubicBezTo>
                  <a:pt x="34778" y="25884"/>
                  <a:pt x="34528" y="25622"/>
                  <a:pt x="34528" y="25313"/>
                </a:cubicBezTo>
                <a:cubicBezTo>
                  <a:pt x="34540" y="25003"/>
                  <a:pt x="34778" y="24753"/>
                  <a:pt x="35100" y="24753"/>
                </a:cubicBezTo>
                <a:close/>
                <a:moveTo>
                  <a:pt x="38815" y="24753"/>
                </a:moveTo>
                <a:cubicBezTo>
                  <a:pt x="39112" y="24753"/>
                  <a:pt x="39386" y="25003"/>
                  <a:pt x="39386" y="25313"/>
                </a:cubicBezTo>
                <a:cubicBezTo>
                  <a:pt x="39386" y="25610"/>
                  <a:pt x="39124" y="25884"/>
                  <a:pt x="38815" y="25884"/>
                </a:cubicBezTo>
                <a:cubicBezTo>
                  <a:pt x="38517" y="25884"/>
                  <a:pt x="38255" y="25622"/>
                  <a:pt x="38255" y="25313"/>
                </a:cubicBezTo>
                <a:cubicBezTo>
                  <a:pt x="38255" y="25003"/>
                  <a:pt x="38505" y="24753"/>
                  <a:pt x="38815" y="24753"/>
                </a:cubicBezTo>
                <a:close/>
                <a:moveTo>
                  <a:pt x="42553" y="24753"/>
                </a:moveTo>
                <a:cubicBezTo>
                  <a:pt x="42863" y="24753"/>
                  <a:pt x="43113" y="25003"/>
                  <a:pt x="43113" y="25313"/>
                </a:cubicBezTo>
                <a:cubicBezTo>
                  <a:pt x="43113" y="25622"/>
                  <a:pt x="42863" y="25884"/>
                  <a:pt x="42553" y="25884"/>
                </a:cubicBezTo>
                <a:cubicBezTo>
                  <a:pt x="42232" y="25884"/>
                  <a:pt x="41982" y="25622"/>
                  <a:pt x="41982" y="25313"/>
                </a:cubicBezTo>
                <a:cubicBezTo>
                  <a:pt x="41982" y="25003"/>
                  <a:pt x="42244" y="24753"/>
                  <a:pt x="42553" y="24753"/>
                </a:cubicBezTo>
                <a:close/>
                <a:moveTo>
                  <a:pt x="46268" y="24753"/>
                </a:moveTo>
                <a:cubicBezTo>
                  <a:pt x="46565" y="24753"/>
                  <a:pt x="46839" y="25003"/>
                  <a:pt x="46839" y="25313"/>
                </a:cubicBezTo>
                <a:cubicBezTo>
                  <a:pt x="46839" y="25610"/>
                  <a:pt x="46589" y="25884"/>
                  <a:pt x="46268" y="25884"/>
                </a:cubicBezTo>
                <a:cubicBezTo>
                  <a:pt x="45970" y="25884"/>
                  <a:pt x="45708" y="25622"/>
                  <a:pt x="45708" y="25313"/>
                </a:cubicBezTo>
                <a:cubicBezTo>
                  <a:pt x="45708" y="25003"/>
                  <a:pt x="45958" y="24753"/>
                  <a:pt x="46268" y="24753"/>
                </a:cubicBezTo>
                <a:close/>
                <a:moveTo>
                  <a:pt x="50006" y="24753"/>
                </a:moveTo>
                <a:cubicBezTo>
                  <a:pt x="50316" y="24753"/>
                  <a:pt x="50578" y="25003"/>
                  <a:pt x="50578" y="25313"/>
                </a:cubicBezTo>
                <a:cubicBezTo>
                  <a:pt x="50578" y="25622"/>
                  <a:pt x="50316" y="25884"/>
                  <a:pt x="50006" y="25884"/>
                </a:cubicBezTo>
                <a:cubicBezTo>
                  <a:pt x="49697" y="25884"/>
                  <a:pt x="49447" y="25622"/>
                  <a:pt x="49447" y="25313"/>
                </a:cubicBezTo>
                <a:cubicBezTo>
                  <a:pt x="49447" y="25003"/>
                  <a:pt x="49697" y="24753"/>
                  <a:pt x="50006" y="24753"/>
                </a:cubicBezTo>
                <a:close/>
                <a:moveTo>
                  <a:pt x="53733" y="24753"/>
                </a:moveTo>
                <a:cubicBezTo>
                  <a:pt x="54031" y="24753"/>
                  <a:pt x="54293" y="25003"/>
                  <a:pt x="54293" y="25313"/>
                </a:cubicBezTo>
                <a:cubicBezTo>
                  <a:pt x="54293" y="25610"/>
                  <a:pt x="54043" y="25884"/>
                  <a:pt x="53733" y="25884"/>
                </a:cubicBezTo>
                <a:cubicBezTo>
                  <a:pt x="53412" y="25884"/>
                  <a:pt x="53162" y="25622"/>
                  <a:pt x="53162" y="25313"/>
                </a:cubicBezTo>
                <a:cubicBezTo>
                  <a:pt x="53162" y="25003"/>
                  <a:pt x="53412" y="24753"/>
                  <a:pt x="53733" y="24753"/>
                </a:cubicBezTo>
                <a:close/>
                <a:moveTo>
                  <a:pt x="57460" y="24753"/>
                </a:moveTo>
                <a:cubicBezTo>
                  <a:pt x="57781" y="24753"/>
                  <a:pt x="58031" y="25003"/>
                  <a:pt x="58031" y="25313"/>
                </a:cubicBezTo>
                <a:cubicBezTo>
                  <a:pt x="58031" y="25622"/>
                  <a:pt x="57781" y="25884"/>
                  <a:pt x="57460" y="25884"/>
                </a:cubicBezTo>
                <a:cubicBezTo>
                  <a:pt x="57150" y="25884"/>
                  <a:pt x="56900" y="25622"/>
                  <a:pt x="56900" y="25313"/>
                </a:cubicBezTo>
                <a:cubicBezTo>
                  <a:pt x="56900" y="25003"/>
                  <a:pt x="57150" y="24753"/>
                  <a:pt x="57460" y="24753"/>
                </a:cubicBezTo>
                <a:close/>
                <a:moveTo>
                  <a:pt x="61186" y="24753"/>
                </a:moveTo>
                <a:cubicBezTo>
                  <a:pt x="61484" y="24753"/>
                  <a:pt x="61746" y="25003"/>
                  <a:pt x="61746" y="25313"/>
                </a:cubicBezTo>
                <a:cubicBezTo>
                  <a:pt x="61746" y="25610"/>
                  <a:pt x="61496" y="25884"/>
                  <a:pt x="61186" y="25884"/>
                </a:cubicBezTo>
                <a:cubicBezTo>
                  <a:pt x="60877" y="25884"/>
                  <a:pt x="60615" y="25622"/>
                  <a:pt x="60615" y="25313"/>
                </a:cubicBezTo>
                <a:cubicBezTo>
                  <a:pt x="60615" y="25003"/>
                  <a:pt x="60877" y="24753"/>
                  <a:pt x="61186" y="24753"/>
                </a:cubicBezTo>
                <a:close/>
                <a:moveTo>
                  <a:pt x="64925" y="24753"/>
                </a:moveTo>
                <a:cubicBezTo>
                  <a:pt x="65234" y="24753"/>
                  <a:pt x="65485" y="25003"/>
                  <a:pt x="65485" y="25313"/>
                </a:cubicBezTo>
                <a:cubicBezTo>
                  <a:pt x="65485" y="25622"/>
                  <a:pt x="65234" y="25884"/>
                  <a:pt x="64925" y="25884"/>
                </a:cubicBezTo>
                <a:cubicBezTo>
                  <a:pt x="64603" y="25884"/>
                  <a:pt x="64353" y="25622"/>
                  <a:pt x="64353" y="25313"/>
                </a:cubicBezTo>
                <a:cubicBezTo>
                  <a:pt x="64353" y="25003"/>
                  <a:pt x="64603" y="24753"/>
                  <a:pt x="64925" y="24753"/>
                </a:cubicBezTo>
                <a:close/>
                <a:moveTo>
                  <a:pt x="68640" y="24753"/>
                </a:moveTo>
                <a:cubicBezTo>
                  <a:pt x="68937" y="24753"/>
                  <a:pt x="69211" y="25003"/>
                  <a:pt x="69211" y="25313"/>
                </a:cubicBezTo>
                <a:cubicBezTo>
                  <a:pt x="69211" y="25610"/>
                  <a:pt x="68949" y="25884"/>
                  <a:pt x="68640" y="25884"/>
                </a:cubicBezTo>
                <a:cubicBezTo>
                  <a:pt x="68330" y="25884"/>
                  <a:pt x="68080" y="25622"/>
                  <a:pt x="68080" y="25313"/>
                </a:cubicBezTo>
                <a:cubicBezTo>
                  <a:pt x="68092" y="25003"/>
                  <a:pt x="68330" y="24753"/>
                  <a:pt x="68640" y="24753"/>
                </a:cubicBezTo>
                <a:close/>
                <a:moveTo>
                  <a:pt x="72366" y="24753"/>
                </a:moveTo>
                <a:cubicBezTo>
                  <a:pt x="72676" y="24753"/>
                  <a:pt x="72926" y="25003"/>
                  <a:pt x="72926" y="25313"/>
                </a:cubicBezTo>
                <a:cubicBezTo>
                  <a:pt x="72926" y="25622"/>
                  <a:pt x="72676" y="25884"/>
                  <a:pt x="72366" y="25884"/>
                </a:cubicBezTo>
                <a:cubicBezTo>
                  <a:pt x="72045" y="25884"/>
                  <a:pt x="71795" y="25622"/>
                  <a:pt x="71795" y="25313"/>
                </a:cubicBezTo>
                <a:cubicBezTo>
                  <a:pt x="71807" y="25003"/>
                  <a:pt x="72069" y="24753"/>
                  <a:pt x="72366" y="24753"/>
                </a:cubicBezTo>
                <a:close/>
                <a:moveTo>
                  <a:pt x="76093" y="24753"/>
                </a:moveTo>
                <a:cubicBezTo>
                  <a:pt x="76391" y="24753"/>
                  <a:pt x="76664" y="25003"/>
                  <a:pt x="76664" y="25313"/>
                </a:cubicBezTo>
                <a:cubicBezTo>
                  <a:pt x="76664" y="25610"/>
                  <a:pt x="76403" y="25884"/>
                  <a:pt x="76093" y="25884"/>
                </a:cubicBezTo>
                <a:cubicBezTo>
                  <a:pt x="75795" y="25884"/>
                  <a:pt x="75533" y="25622"/>
                  <a:pt x="75533" y="25313"/>
                </a:cubicBezTo>
                <a:cubicBezTo>
                  <a:pt x="75533" y="25003"/>
                  <a:pt x="75783" y="24753"/>
                  <a:pt x="76093" y="24753"/>
                </a:cubicBezTo>
                <a:close/>
                <a:moveTo>
                  <a:pt x="79712" y="24753"/>
                </a:moveTo>
                <a:cubicBezTo>
                  <a:pt x="80010" y="24753"/>
                  <a:pt x="80284" y="25003"/>
                  <a:pt x="80284" y="25313"/>
                </a:cubicBezTo>
                <a:cubicBezTo>
                  <a:pt x="80284" y="25610"/>
                  <a:pt x="80022" y="25884"/>
                  <a:pt x="79712" y="25884"/>
                </a:cubicBezTo>
                <a:cubicBezTo>
                  <a:pt x="79403" y="25884"/>
                  <a:pt x="79153" y="25622"/>
                  <a:pt x="79153" y="25313"/>
                </a:cubicBezTo>
                <a:cubicBezTo>
                  <a:pt x="79153" y="25003"/>
                  <a:pt x="79403" y="24753"/>
                  <a:pt x="79712" y="24753"/>
                </a:cubicBezTo>
                <a:close/>
                <a:moveTo>
                  <a:pt x="83451" y="24753"/>
                </a:moveTo>
                <a:cubicBezTo>
                  <a:pt x="83761" y="24753"/>
                  <a:pt x="84011" y="25003"/>
                  <a:pt x="84011" y="25313"/>
                </a:cubicBezTo>
                <a:cubicBezTo>
                  <a:pt x="84011" y="25622"/>
                  <a:pt x="83761" y="25884"/>
                  <a:pt x="83451" y="25884"/>
                </a:cubicBezTo>
                <a:cubicBezTo>
                  <a:pt x="83141" y="25884"/>
                  <a:pt x="82880" y="25622"/>
                  <a:pt x="82880" y="25313"/>
                </a:cubicBezTo>
                <a:cubicBezTo>
                  <a:pt x="82880" y="25003"/>
                  <a:pt x="83141" y="24753"/>
                  <a:pt x="83451" y="24753"/>
                </a:cubicBezTo>
                <a:close/>
                <a:moveTo>
                  <a:pt x="87166" y="24753"/>
                </a:moveTo>
                <a:cubicBezTo>
                  <a:pt x="87463" y="24753"/>
                  <a:pt x="87737" y="25003"/>
                  <a:pt x="87737" y="25313"/>
                </a:cubicBezTo>
                <a:cubicBezTo>
                  <a:pt x="87737" y="25610"/>
                  <a:pt x="87475" y="25884"/>
                  <a:pt x="87166" y="25884"/>
                </a:cubicBezTo>
                <a:cubicBezTo>
                  <a:pt x="86856" y="25884"/>
                  <a:pt x="86606" y="25622"/>
                  <a:pt x="86606" y="25313"/>
                </a:cubicBezTo>
                <a:cubicBezTo>
                  <a:pt x="86606" y="25003"/>
                  <a:pt x="86856" y="24753"/>
                  <a:pt x="87166" y="24753"/>
                </a:cubicBezTo>
                <a:close/>
                <a:moveTo>
                  <a:pt x="90904" y="24753"/>
                </a:moveTo>
                <a:cubicBezTo>
                  <a:pt x="91214" y="24753"/>
                  <a:pt x="91464" y="25003"/>
                  <a:pt x="91464" y="25313"/>
                </a:cubicBezTo>
                <a:cubicBezTo>
                  <a:pt x="91464" y="25622"/>
                  <a:pt x="91214" y="25884"/>
                  <a:pt x="90904" y="25884"/>
                </a:cubicBezTo>
                <a:cubicBezTo>
                  <a:pt x="90595" y="25884"/>
                  <a:pt x="90345" y="25622"/>
                  <a:pt x="90345" y="25313"/>
                </a:cubicBezTo>
                <a:cubicBezTo>
                  <a:pt x="90345" y="25003"/>
                  <a:pt x="90595" y="24753"/>
                  <a:pt x="90904" y="24753"/>
                </a:cubicBezTo>
                <a:close/>
                <a:moveTo>
                  <a:pt x="94631" y="24753"/>
                </a:moveTo>
                <a:cubicBezTo>
                  <a:pt x="94929" y="24753"/>
                  <a:pt x="95191" y="25003"/>
                  <a:pt x="95191" y="25313"/>
                </a:cubicBezTo>
                <a:cubicBezTo>
                  <a:pt x="95191" y="25610"/>
                  <a:pt x="94941" y="25884"/>
                  <a:pt x="94631" y="25884"/>
                </a:cubicBezTo>
                <a:cubicBezTo>
                  <a:pt x="94310" y="25884"/>
                  <a:pt x="94060" y="25622"/>
                  <a:pt x="94060" y="25313"/>
                </a:cubicBezTo>
                <a:cubicBezTo>
                  <a:pt x="94071" y="25003"/>
                  <a:pt x="94310" y="24753"/>
                  <a:pt x="94631" y="24753"/>
                </a:cubicBezTo>
                <a:close/>
                <a:moveTo>
                  <a:pt x="98346" y="24753"/>
                </a:moveTo>
                <a:cubicBezTo>
                  <a:pt x="98655" y="24753"/>
                  <a:pt x="98905" y="25003"/>
                  <a:pt x="98905" y="25313"/>
                </a:cubicBezTo>
                <a:cubicBezTo>
                  <a:pt x="98905" y="25622"/>
                  <a:pt x="98655" y="25884"/>
                  <a:pt x="98346" y="25884"/>
                </a:cubicBezTo>
                <a:cubicBezTo>
                  <a:pt x="98036" y="25884"/>
                  <a:pt x="97786" y="25622"/>
                  <a:pt x="97786" y="25313"/>
                </a:cubicBezTo>
                <a:cubicBezTo>
                  <a:pt x="97798" y="25003"/>
                  <a:pt x="98036" y="24753"/>
                  <a:pt x="98346" y="24753"/>
                </a:cubicBezTo>
                <a:close/>
                <a:moveTo>
                  <a:pt x="102084" y="24753"/>
                </a:moveTo>
                <a:cubicBezTo>
                  <a:pt x="102382" y="24753"/>
                  <a:pt x="102644" y="25003"/>
                  <a:pt x="102644" y="25313"/>
                </a:cubicBezTo>
                <a:cubicBezTo>
                  <a:pt x="102644" y="25610"/>
                  <a:pt x="102394" y="25884"/>
                  <a:pt x="102084" y="25884"/>
                </a:cubicBezTo>
                <a:cubicBezTo>
                  <a:pt x="101787" y="25884"/>
                  <a:pt x="101513" y="25622"/>
                  <a:pt x="101513" y="25313"/>
                </a:cubicBezTo>
                <a:cubicBezTo>
                  <a:pt x="101513" y="25003"/>
                  <a:pt x="101775" y="24753"/>
                  <a:pt x="102084" y="24753"/>
                </a:cubicBezTo>
                <a:close/>
                <a:moveTo>
                  <a:pt x="105799" y="24753"/>
                </a:moveTo>
                <a:cubicBezTo>
                  <a:pt x="106121" y="24753"/>
                  <a:pt x="106371" y="25003"/>
                  <a:pt x="106371" y="25313"/>
                </a:cubicBezTo>
                <a:cubicBezTo>
                  <a:pt x="106371" y="25622"/>
                  <a:pt x="106109" y="25884"/>
                  <a:pt x="105799" y="25884"/>
                </a:cubicBezTo>
                <a:cubicBezTo>
                  <a:pt x="105490" y="25884"/>
                  <a:pt x="105239" y="25622"/>
                  <a:pt x="105239" y="25313"/>
                </a:cubicBezTo>
                <a:cubicBezTo>
                  <a:pt x="105251" y="25003"/>
                  <a:pt x="105490" y="24753"/>
                  <a:pt x="105799" y="24753"/>
                </a:cubicBezTo>
                <a:close/>
                <a:moveTo>
                  <a:pt x="109538" y="24753"/>
                </a:moveTo>
                <a:cubicBezTo>
                  <a:pt x="109835" y="24753"/>
                  <a:pt x="110109" y="25003"/>
                  <a:pt x="110109" y="25313"/>
                </a:cubicBezTo>
                <a:cubicBezTo>
                  <a:pt x="110109" y="25610"/>
                  <a:pt x="109847" y="25884"/>
                  <a:pt x="109538" y="25884"/>
                </a:cubicBezTo>
                <a:cubicBezTo>
                  <a:pt x="109228" y="25884"/>
                  <a:pt x="108978" y="25622"/>
                  <a:pt x="108978" y="25313"/>
                </a:cubicBezTo>
                <a:cubicBezTo>
                  <a:pt x="108978" y="25003"/>
                  <a:pt x="109228" y="24753"/>
                  <a:pt x="109538" y="24753"/>
                </a:cubicBezTo>
                <a:close/>
                <a:moveTo>
                  <a:pt x="113264" y="24753"/>
                </a:moveTo>
                <a:cubicBezTo>
                  <a:pt x="113574" y="24753"/>
                  <a:pt x="113824" y="25003"/>
                  <a:pt x="113824" y="25313"/>
                </a:cubicBezTo>
                <a:cubicBezTo>
                  <a:pt x="113824" y="25622"/>
                  <a:pt x="113574" y="25884"/>
                  <a:pt x="113264" y="25884"/>
                </a:cubicBezTo>
                <a:cubicBezTo>
                  <a:pt x="112943" y="25884"/>
                  <a:pt x="112693" y="25622"/>
                  <a:pt x="112693" y="25313"/>
                </a:cubicBezTo>
                <a:cubicBezTo>
                  <a:pt x="112705" y="25003"/>
                  <a:pt x="112943" y="24753"/>
                  <a:pt x="113264" y="24753"/>
                </a:cubicBezTo>
                <a:close/>
                <a:moveTo>
                  <a:pt x="116991" y="24753"/>
                </a:moveTo>
                <a:cubicBezTo>
                  <a:pt x="117289" y="24753"/>
                  <a:pt x="117562" y="25003"/>
                  <a:pt x="117562" y="25313"/>
                </a:cubicBezTo>
                <a:cubicBezTo>
                  <a:pt x="117562" y="25610"/>
                  <a:pt x="117312" y="25884"/>
                  <a:pt x="116991" y="25884"/>
                </a:cubicBezTo>
                <a:cubicBezTo>
                  <a:pt x="116681" y="25884"/>
                  <a:pt x="116431" y="25622"/>
                  <a:pt x="116431" y="25313"/>
                </a:cubicBezTo>
                <a:cubicBezTo>
                  <a:pt x="116431" y="25003"/>
                  <a:pt x="116681" y="24753"/>
                  <a:pt x="116991" y="24753"/>
                </a:cubicBezTo>
                <a:close/>
                <a:moveTo>
                  <a:pt x="120718" y="24753"/>
                </a:moveTo>
                <a:cubicBezTo>
                  <a:pt x="121027" y="24753"/>
                  <a:pt x="121277" y="25003"/>
                  <a:pt x="121277" y="25313"/>
                </a:cubicBezTo>
                <a:cubicBezTo>
                  <a:pt x="121277" y="25622"/>
                  <a:pt x="121027" y="25884"/>
                  <a:pt x="120718" y="25884"/>
                </a:cubicBezTo>
                <a:cubicBezTo>
                  <a:pt x="120408" y="25884"/>
                  <a:pt x="120146" y="25622"/>
                  <a:pt x="120146" y="25313"/>
                </a:cubicBezTo>
                <a:cubicBezTo>
                  <a:pt x="120170" y="25003"/>
                  <a:pt x="120420" y="24753"/>
                  <a:pt x="120718" y="24753"/>
                </a:cubicBezTo>
                <a:close/>
                <a:moveTo>
                  <a:pt x="124456" y="24753"/>
                </a:moveTo>
                <a:cubicBezTo>
                  <a:pt x="124754" y="24753"/>
                  <a:pt x="125016" y="25003"/>
                  <a:pt x="125016" y="25313"/>
                </a:cubicBezTo>
                <a:cubicBezTo>
                  <a:pt x="125016" y="25610"/>
                  <a:pt x="124766" y="25884"/>
                  <a:pt x="124456" y="25884"/>
                </a:cubicBezTo>
                <a:cubicBezTo>
                  <a:pt x="124135" y="25884"/>
                  <a:pt x="123885" y="25622"/>
                  <a:pt x="123885" y="25313"/>
                </a:cubicBezTo>
                <a:cubicBezTo>
                  <a:pt x="123885" y="25003"/>
                  <a:pt x="124135" y="24753"/>
                  <a:pt x="124456" y="24753"/>
                </a:cubicBezTo>
                <a:close/>
                <a:moveTo>
                  <a:pt x="128171" y="24753"/>
                </a:moveTo>
                <a:cubicBezTo>
                  <a:pt x="128480" y="24753"/>
                  <a:pt x="128742" y="25003"/>
                  <a:pt x="128742" y="25313"/>
                </a:cubicBezTo>
                <a:cubicBezTo>
                  <a:pt x="128742" y="25622"/>
                  <a:pt x="128480" y="25884"/>
                  <a:pt x="128171" y="25884"/>
                </a:cubicBezTo>
                <a:cubicBezTo>
                  <a:pt x="127861" y="25884"/>
                  <a:pt x="127611" y="25622"/>
                  <a:pt x="127611" y="25313"/>
                </a:cubicBezTo>
                <a:cubicBezTo>
                  <a:pt x="127611" y="25003"/>
                  <a:pt x="127861" y="24753"/>
                  <a:pt x="128171" y="24753"/>
                </a:cubicBezTo>
                <a:close/>
                <a:moveTo>
                  <a:pt x="131898" y="24753"/>
                </a:moveTo>
                <a:cubicBezTo>
                  <a:pt x="132195" y="24753"/>
                  <a:pt x="132457" y="25003"/>
                  <a:pt x="132457" y="25313"/>
                </a:cubicBezTo>
                <a:cubicBezTo>
                  <a:pt x="132457" y="25610"/>
                  <a:pt x="132207" y="25884"/>
                  <a:pt x="131898" y="25884"/>
                </a:cubicBezTo>
                <a:cubicBezTo>
                  <a:pt x="131600" y="25884"/>
                  <a:pt x="131326" y="25622"/>
                  <a:pt x="131326" y="25313"/>
                </a:cubicBezTo>
                <a:cubicBezTo>
                  <a:pt x="131338" y="25003"/>
                  <a:pt x="131576" y="24753"/>
                  <a:pt x="131898" y="24753"/>
                </a:cubicBezTo>
                <a:close/>
                <a:moveTo>
                  <a:pt x="135624" y="24753"/>
                </a:moveTo>
                <a:cubicBezTo>
                  <a:pt x="135946" y="24753"/>
                  <a:pt x="136196" y="25003"/>
                  <a:pt x="136196" y="25313"/>
                </a:cubicBezTo>
                <a:cubicBezTo>
                  <a:pt x="136196" y="25622"/>
                  <a:pt x="135934" y="25884"/>
                  <a:pt x="135624" y="25884"/>
                </a:cubicBezTo>
                <a:cubicBezTo>
                  <a:pt x="135315" y="25884"/>
                  <a:pt x="135065" y="25622"/>
                  <a:pt x="135065" y="25313"/>
                </a:cubicBezTo>
                <a:cubicBezTo>
                  <a:pt x="135065" y="25003"/>
                  <a:pt x="135315" y="24753"/>
                  <a:pt x="135624" y="24753"/>
                </a:cubicBezTo>
                <a:close/>
                <a:moveTo>
                  <a:pt x="139351" y="24753"/>
                </a:moveTo>
                <a:cubicBezTo>
                  <a:pt x="139649" y="24753"/>
                  <a:pt x="139910" y="25003"/>
                  <a:pt x="139910" y="25313"/>
                </a:cubicBezTo>
                <a:cubicBezTo>
                  <a:pt x="139910" y="25610"/>
                  <a:pt x="139660" y="25884"/>
                  <a:pt x="139351" y="25884"/>
                </a:cubicBezTo>
                <a:cubicBezTo>
                  <a:pt x="139053" y="25884"/>
                  <a:pt x="138779" y="25622"/>
                  <a:pt x="138779" y="25313"/>
                </a:cubicBezTo>
                <a:cubicBezTo>
                  <a:pt x="138779" y="25003"/>
                  <a:pt x="139041" y="24753"/>
                  <a:pt x="139351" y="24753"/>
                </a:cubicBezTo>
                <a:close/>
                <a:moveTo>
                  <a:pt x="3405" y="26610"/>
                </a:moveTo>
                <a:cubicBezTo>
                  <a:pt x="3703" y="26610"/>
                  <a:pt x="3977" y="26861"/>
                  <a:pt x="3977" y="27182"/>
                </a:cubicBezTo>
                <a:cubicBezTo>
                  <a:pt x="3977" y="27480"/>
                  <a:pt x="3727" y="27742"/>
                  <a:pt x="3405" y="27742"/>
                </a:cubicBezTo>
                <a:cubicBezTo>
                  <a:pt x="3096" y="27742"/>
                  <a:pt x="2846" y="27492"/>
                  <a:pt x="2846" y="27182"/>
                </a:cubicBezTo>
                <a:cubicBezTo>
                  <a:pt x="2858" y="26861"/>
                  <a:pt x="3096" y="26610"/>
                  <a:pt x="3405" y="26610"/>
                </a:cubicBezTo>
                <a:close/>
                <a:moveTo>
                  <a:pt x="7132" y="26610"/>
                </a:moveTo>
                <a:cubicBezTo>
                  <a:pt x="7430" y="26610"/>
                  <a:pt x="7692" y="26861"/>
                  <a:pt x="7692" y="27182"/>
                </a:cubicBezTo>
                <a:cubicBezTo>
                  <a:pt x="7692" y="27480"/>
                  <a:pt x="7442" y="27742"/>
                  <a:pt x="7132" y="27742"/>
                </a:cubicBezTo>
                <a:cubicBezTo>
                  <a:pt x="6834" y="27742"/>
                  <a:pt x="6560" y="27492"/>
                  <a:pt x="6560" y="27182"/>
                </a:cubicBezTo>
                <a:cubicBezTo>
                  <a:pt x="6560" y="26861"/>
                  <a:pt x="6822" y="26610"/>
                  <a:pt x="7132" y="26610"/>
                </a:cubicBezTo>
                <a:close/>
                <a:moveTo>
                  <a:pt x="10871" y="26610"/>
                </a:moveTo>
                <a:cubicBezTo>
                  <a:pt x="11168" y="26610"/>
                  <a:pt x="11430" y="26861"/>
                  <a:pt x="11430" y="27182"/>
                </a:cubicBezTo>
                <a:cubicBezTo>
                  <a:pt x="11430" y="27480"/>
                  <a:pt x="11180" y="27742"/>
                  <a:pt x="10871" y="27742"/>
                </a:cubicBezTo>
                <a:cubicBezTo>
                  <a:pt x="10573" y="27742"/>
                  <a:pt x="10299" y="27492"/>
                  <a:pt x="10299" y="27182"/>
                </a:cubicBezTo>
                <a:cubicBezTo>
                  <a:pt x="10299" y="26861"/>
                  <a:pt x="10549" y="26610"/>
                  <a:pt x="10871" y="26610"/>
                </a:cubicBezTo>
                <a:close/>
                <a:moveTo>
                  <a:pt x="14585" y="26610"/>
                </a:moveTo>
                <a:cubicBezTo>
                  <a:pt x="14883" y="26610"/>
                  <a:pt x="15157" y="26861"/>
                  <a:pt x="15157" y="27182"/>
                </a:cubicBezTo>
                <a:cubicBezTo>
                  <a:pt x="15157" y="27480"/>
                  <a:pt x="14895" y="27742"/>
                  <a:pt x="14585" y="27742"/>
                </a:cubicBezTo>
                <a:cubicBezTo>
                  <a:pt x="14288" y="27742"/>
                  <a:pt x="14014" y="27492"/>
                  <a:pt x="14014" y="27182"/>
                </a:cubicBezTo>
                <a:cubicBezTo>
                  <a:pt x="14014" y="26861"/>
                  <a:pt x="14276" y="26610"/>
                  <a:pt x="14585" y="26610"/>
                </a:cubicBezTo>
                <a:close/>
                <a:moveTo>
                  <a:pt x="18324" y="26610"/>
                </a:moveTo>
                <a:cubicBezTo>
                  <a:pt x="18622" y="26610"/>
                  <a:pt x="18883" y="26861"/>
                  <a:pt x="18883" y="27182"/>
                </a:cubicBezTo>
                <a:cubicBezTo>
                  <a:pt x="18883" y="27480"/>
                  <a:pt x="18633" y="27742"/>
                  <a:pt x="18324" y="27742"/>
                </a:cubicBezTo>
                <a:cubicBezTo>
                  <a:pt x="18026" y="27742"/>
                  <a:pt x="17752" y="27492"/>
                  <a:pt x="17752" y="27182"/>
                </a:cubicBezTo>
                <a:cubicBezTo>
                  <a:pt x="17752" y="26861"/>
                  <a:pt x="18014" y="26610"/>
                  <a:pt x="18324" y="26610"/>
                </a:cubicBezTo>
                <a:close/>
                <a:moveTo>
                  <a:pt x="22039" y="26610"/>
                </a:moveTo>
                <a:cubicBezTo>
                  <a:pt x="22336" y="26610"/>
                  <a:pt x="22610" y="26861"/>
                  <a:pt x="22610" y="27182"/>
                </a:cubicBezTo>
                <a:cubicBezTo>
                  <a:pt x="22610" y="27480"/>
                  <a:pt x="22360" y="27742"/>
                  <a:pt x="22039" y="27742"/>
                </a:cubicBezTo>
                <a:cubicBezTo>
                  <a:pt x="21729" y="27742"/>
                  <a:pt x="21479" y="27492"/>
                  <a:pt x="21479" y="27182"/>
                </a:cubicBezTo>
                <a:cubicBezTo>
                  <a:pt x="21479" y="26861"/>
                  <a:pt x="21729" y="26610"/>
                  <a:pt x="22039" y="26610"/>
                </a:cubicBezTo>
                <a:close/>
                <a:moveTo>
                  <a:pt x="25777" y="26610"/>
                </a:moveTo>
                <a:cubicBezTo>
                  <a:pt x="26075" y="26610"/>
                  <a:pt x="26349" y="26861"/>
                  <a:pt x="26349" y="27182"/>
                </a:cubicBezTo>
                <a:cubicBezTo>
                  <a:pt x="26349" y="27480"/>
                  <a:pt x="26087" y="27742"/>
                  <a:pt x="25777" y="27742"/>
                </a:cubicBezTo>
                <a:cubicBezTo>
                  <a:pt x="25468" y="27742"/>
                  <a:pt x="25206" y="27492"/>
                  <a:pt x="25206" y="27182"/>
                </a:cubicBezTo>
                <a:cubicBezTo>
                  <a:pt x="25206" y="26861"/>
                  <a:pt x="25468" y="26610"/>
                  <a:pt x="25777" y="26610"/>
                </a:cubicBezTo>
                <a:close/>
                <a:moveTo>
                  <a:pt x="29504" y="26610"/>
                </a:moveTo>
                <a:cubicBezTo>
                  <a:pt x="29801" y="26610"/>
                  <a:pt x="30063" y="26861"/>
                  <a:pt x="30063" y="27182"/>
                </a:cubicBezTo>
                <a:cubicBezTo>
                  <a:pt x="30063" y="27480"/>
                  <a:pt x="29813" y="27742"/>
                  <a:pt x="29504" y="27742"/>
                </a:cubicBezTo>
                <a:cubicBezTo>
                  <a:pt x="29182" y="27742"/>
                  <a:pt x="28932" y="27492"/>
                  <a:pt x="28932" y="27182"/>
                </a:cubicBezTo>
                <a:cubicBezTo>
                  <a:pt x="28932" y="26861"/>
                  <a:pt x="29182" y="26610"/>
                  <a:pt x="29504" y="26610"/>
                </a:cubicBezTo>
                <a:close/>
                <a:moveTo>
                  <a:pt x="33230" y="26610"/>
                </a:moveTo>
                <a:cubicBezTo>
                  <a:pt x="33528" y="26610"/>
                  <a:pt x="33802" y="26861"/>
                  <a:pt x="33802" y="27182"/>
                </a:cubicBezTo>
                <a:cubicBezTo>
                  <a:pt x="33802" y="27480"/>
                  <a:pt x="33552" y="27742"/>
                  <a:pt x="33230" y="27742"/>
                </a:cubicBezTo>
                <a:cubicBezTo>
                  <a:pt x="32921" y="27742"/>
                  <a:pt x="32671" y="27492"/>
                  <a:pt x="32671" y="27182"/>
                </a:cubicBezTo>
                <a:cubicBezTo>
                  <a:pt x="32671" y="26861"/>
                  <a:pt x="32921" y="26610"/>
                  <a:pt x="33230" y="26610"/>
                </a:cubicBezTo>
                <a:close/>
                <a:moveTo>
                  <a:pt x="36957" y="26610"/>
                </a:moveTo>
                <a:cubicBezTo>
                  <a:pt x="37255" y="26610"/>
                  <a:pt x="37517" y="26861"/>
                  <a:pt x="37517" y="27182"/>
                </a:cubicBezTo>
                <a:cubicBezTo>
                  <a:pt x="37517" y="27480"/>
                  <a:pt x="37267" y="27742"/>
                  <a:pt x="36957" y="27742"/>
                </a:cubicBezTo>
                <a:cubicBezTo>
                  <a:pt x="36648" y="27742"/>
                  <a:pt x="36386" y="27492"/>
                  <a:pt x="36386" y="27182"/>
                </a:cubicBezTo>
                <a:cubicBezTo>
                  <a:pt x="36409" y="26861"/>
                  <a:pt x="36648" y="26610"/>
                  <a:pt x="36957" y="26610"/>
                </a:cubicBezTo>
                <a:close/>
                <a:moveTo>
                  <a:pt x="40672" y="26610"/>
                </a:moveTo>
                <a:cubicBezTo>
                  <a:pt x="40970" y="26610"/>
                  <a:pt x="41243" y="26861"/>
                  <a:pt x="41243" y="27182"/>
                </a:cubicBezTo>
                <a:cubicBezTo>
                  <a:pt x="41243" y="27480"/>
                  <a:pt x="40993" y="27742"/>
                  <a:pt x="40672" y="27742"/>
                </a:cubicBezTo>
                <a:cubicBezTo>
                  <a:pt x="40374" y="27742"/>
                  <a:pt x="40112" y="27492"/>
                  <a:pt x="40112" y="27182"/>
                </a:cubicBezTo>
                <a:cubicBezTo>
                  <a:pt x="40112" y="26861"/>
                  <a:pt x="40362" y="26610"/>
                  <a:pt x="40672" y="26610"/>
                </a:cubicBezTo>
                <a:close/>
                <a:moveTo>
                  <a:pt x="44410" y="26610"/>
                </a:moveTo>
                <a:cubicBezTo>
                  <a:pt x="44708" y="26610"/>
                  <a:pt x="44982" y="26861"/>
                  <a:pt x="44982" y="27182"/>
                </a:cubicBezTo>
                <a:cubicBezTo>
                  <a:pt x="44982" y="27480"/>
                  <a:pt x="44720" y="27742"/>
                  <a:pt x="44410" y="27742"/>
                </a:cubicBezTo>
                <a:cubicBezTo>
                  <a:pt x="44113" y="27742"/>
                  <a:pt x="43851" y="27492"/>
                  <a:pt x="43851" y="27182"/>
                </a:cubicBezTo>
                <a:cubicBezTo>
                  <a:pt x="43851" y="26861"/>
                  <a:pt x="44101" y="26610"/>
                  <a:pt x="44410" y="26610"/>
                </a:cubicBezTo>
                <a:close/>
                <a:moveTo>
                  <a:pt x="48137" y="26610"/>
                </a:moveTo>
                <a:cubicBezTo>
                  <a:pt x="48435" y="26610"/>
                  <a:pt x="48697" y="26861"/>
                  <a:pt x="48697" y="27182"/>
                </a:cubicBezTo>
                <a:cubicBezTo>
                  <a:pt x="48697" y="27480"/>
                  <a:pt x="48447" y="27742"/>
                  <a:pt x="48137" y="27742"/>
                </a:cubicBezTo>
                <a:cubicBezTo>
                  <a:pt x="47839" y="27742"/>
                  <a:pt x="47566" y="27492"/>
                  <a:pt x="47566" y="27182"/>
                </a:cubicBezTo>
                <a:cubicBezTo>
                  <a:pt x="47566" y="26861"/>
                  <a:pt x="47839" y="26610"/>
                  <a:pt x="48137" y="26610"/>
                </a:cubicBezTo>
                <a:close/>
                <a:moveTo>
                  <a:pt x="51864" y="26610"/>
                </a:moveTo>
                <a:cubicBezTo>
                  <a:pt x="52161" y="26610"/>
                  <a:pt x="52435" y="26861"/>
                  <a:pt x="52435" y="27182"/>
                </a:cubicBezTo>
                <a:cubicBezTo>
                  <a:pt x="52435" y="27480"/>
                  <a:pt x="52185" y="27742"/>
                  <a:pt x="51864" y="27742"/>
                </a:cubicBezTo>
                <a:cubicBezTo>
                  <a:pt x="51566" y="27742"/>
                  <a:pt x="51304" y="27492"/>
                  <a:pt x="51304" y="27182"/>
                </a:cubicBezTo>
                <a:cubicBezTo>
                  <a:pt x="51304" y="26861"/>
                  <a:pt x="51554" y="26610"/>
                  <a:pt x="51864" y="26610"/>
                </a:cubicBezTo>
                <a:close/>
                <a:moveTo>
                  <a:pt x="55602" y="26610"/>
                </a:moveTo>
                <a:cubicBezTo>
                  <a:pt x="55900" y="26610"/>
                  <a:pt x="56174" y="26861"/>
                  <a:pt x="56174" y="27182"/>
                </a:cubicBezTo>
                <a:cubicBezTo>
                  <a:pt x="56174" y="27480"/>
                  <a:pt x="55912" y="27742"/>
                  <a:pt x="55602" y="27742"/>
                </a:cubicBezTo>
                <a:cubicBezTo>
                  <a:pt x="55293" y="27742"/>
                  <a:pt x="55043" y="27492"/>
                  <a:pt x="55043" y="27182"/>
                </a:cubicBezTo>
                <a:cubicBezTo>
                  <a:pt x="55043" y="26861"/>
                  <a:pt x="55293" y="26610"/>
                  <a:pt x="55602" y="26610"/>
                </a:cubicBezTo>
                <a:close/>
                <a:moveTo>
                  <a:pt x="59329" y="26610"/>
                </a:moveTo>
                <a:cubicBezTo>
                  <a:pt x="59627" y="26610"/>
                  <a:pt x="59889" y="26861"/>
                  <a:pt x="59889" y="27182"/>
                </a:cubicBezTo>
                <a:cubicBezTo>
                  <a:pt x="59889" y="27480"/>
                  <a:pt x="59639" y="27742"/>
                  <a:pt x="59329" y="27742"/>
                </a:cubicBezTo>
                <a:cubicBezTo>
                  <a:pt x="59008" y="27742"/>
                  <a:pt x="58757" y="27492"/>
                  <a:pt x="58757" y="27182"/>
                </a:cubicBezTo>
                <a:cubicBezTo>
                  <a:pt x="58757" y="26861"/>
                  <a:pt x="59008" y="26610"/>
                  <a:pt x="59329" y="26610"/>
                </a:cubicBezTo>
                <a:close/>
                <a:moveTo>
                  <a:pt x="63056" y="26610"/>
                </a:moveTo>
                <a:cubicBezTo>
                  <a:pt x="63353" y="26610"/>
                  <a:pt x="63627" y="26861"/>
                  <a:pt x="63627" y="27182"/>
                </a:cubicBezTo>
                <a:cubicBezTo>
                  <a:pt x="63627" y="27480"/>
                  <a:pt x="63377" y="27742"/>
                  <a:pt x="63056" y="27742"/>
                </a:cubicBezTo>
                <a:cubicBezTo>
                  <a:pt x="62746" y="27742"/>
                  <a:pt x="62496" y="27492"/>
                  <a:pt x="62496" y="27182"/>
                </a:cubicBezTo>
                <a:cubicBezTo>
                  <a:pt x="62496" y="26861"/>
                  <a:pt x="62746" y="26610"/>
                  <a:pt x="63056" y="26610"/>
                </a:cubicBezTo>
                <a:close/>
                <a:moveTo>
                  <a:pt x="66782" y="26610"/>
                </a:moveTo>
                <a:cubicBezTo>
                  <a:pt x="67080" y="26610"/>
                  <a:pt x="67342" y="26861"/>
                  <a:pt x="67342" y="27182"/>
                </a:cubicBezTo>
                <a:cubicBezTo>
                  <a:pt x="67342" y="27480"/>
                  <a:pt x="67092" y="27742"/>
                  <a:pt x="66782" y="27742"/>
                </a:cubicBezTo>
                <a:cubicBezTo>
                  <a:pt x="66473" y="27742"/>
                  <a:pt x="66211" y="27492"/>
                  <a:pt x="66211" y="27182"/>
                </a:cubicBezTo>
                <a:cubicBezTo>
                  <a:pt x="66211" y="26861"/>
                  <a:pt x="66473" y="26610"/>
                  <a:pt x="66782" y="26610"/>
                </a:cubicBezTo>
                <a:close/>
                <a:moveTo>
                  <a:pt x="70509" y="26610"/>
                </a:moveTo>
                <a:cubicBezTo>
                  <a:pt x="70807" y="26610"/>
                  <a:pt x="71080" y="26861"/>
                  <a:pt x="71080" y="27182"/>
                </a:cubicBezTo>
                <a:cubicBezTo>
                  <a:pt x="71080" y="27480"/>
                  <a:pt x="70830" y="27742"/>
                  <a:pt x="70509" y="27742"/>
                </a:cubicBezTo>
                <a:cubicBezTo>
                  <a:pt x="70199" y="27742"/>
                  <a:pt x="69949" y="27492"/>
                  <a:pt x="69949" y="27182"/>
                </a:cubicBezTo>
                <a:cubicBezTo>
                  <a:pt x="69949" y="26861"/>
                  <a:pt x="70199" y="26610"/>
                  <a:pt x="70509" y="26610"/>
                </a:cubicBezTo>
                <a:close/>
                <a:moveTo>
                  <a:pt x="74236" y="26610"/>
                </a:moveTo>
                <a:cubicBezTo>
                  <a:pt x="74533" y="26610"/>
                  <a:pt x="74795" y="26861"/>
                  <a:pt x="74795" y="27182"/>
                </a:cubicBezTo>
                <a:cubicBezTo>
                  <a:pt x="74795" y="27480"/>
                  <a:pt x="74545" y="27742"/>
                  <a:pt x="74236" y="27742"/>
                </a:cubicBezTo>
                <a:cubicBezTo>
                  <a:pt x="73938" y="27742"/>
                  <a:pt x="73676" y="27492"/>
                  <a:pt x="73676" y="27182"/>
                </a:cubicBezTo>
                <a:cubicBezTo>
                  <a:pt x="73676" y="26861"/>
                  <a:pt x="73926" y="26610"/>
                  <a:pt x="74236" y="26610"/>
                </a:cubicBezTo>
                <a:close/>
                <a:moveTo>
                  <a:pt x="77855" y="26610"/>
                </a:moveTo>
                <a:cubicBezTo>
                  <a:pt x="78153" y="26610"/>
                  <a:pt x="78415" y="26861"/>
                  <a:pt x="78415" y="27182"/>
                </a:cubicBezTo>
                <a:cubicBezTo>
                  <a:pt x="78415" y="27480"/>
                  <a:pt x="78165" y="27742"/>
                  <a:pt x="77855" y="27742"/>
                </a:cubicBezTo>
                <a:cubicBezTo>
                  <a:pt x="77546" y="27742"/>
                  <a:pt x="77284" y="27492"/>
                  <a:pt x="77284" y="27182"/>
                </a:cubicBezTo>
                <a:cubicBezTo>
                  <a:pt x="77284" y="26861"/>
                  <a:pt x="77546" y="26610"/>
                  <a:pt x="77855" y="26610"/>
                </a:cubicBezTo>
                <a:close/>
                <a:moveTo>
                  <a:pt x="81570" y="26610"/>
                </a:moveTo>
                <a:cubicBezTo>
                  <a:pt x="81868" y="26610"/>
                  <a:pt x="82141" y="26861"/>
                  <a:pt x="82141" y="27182"/>
                </a:cubicBezTo>
                <a:cubicBezTo>
                  <a:pt x="82141" y="27480"/>
                  <a:pt x="81879" y="27742"/>
                  <a:pt x="81570" y="27742"/>
                </a:cubicBezTo>
                <a:cubicBezTo>
                  <a:pt x="81260" y="27742"/>
                  <a:pt x="81010" y="27492"/>
                  <a:pt x="81010" y="27182"/>
                </a:cubicBezTo>
                <a:cubicBezTo>
                  <a:pt x="81010" y="26861"/>
                  <a:pt x="81260" y="26610"/>
                  <a:pt x="81570" y="26610"/>
                </a:cubicBezTo>
                <a:close/>
                <a:moveTo>
                  <a:pt x="85308" y="26610"/>
                </a:moveTo>
                <a:cubicBezTo>
                  <a:pt x="85606" y="26610"/>
                  <a:pt x="85880" y="26861"/>
                  <a:pt x="85880" y="27182"/>
                </a:cubicBezTo>
                <a:cubicBezTo>
                  <a:pt x="85880" y="27480"/>
                  <a:pt x="85618" y="27742"/>
                  <a:pt x="85308" y="27742"/>
                </a:cubicBezTo>
                <a:cubicBezTo>
                  <a:pt x="84999" y="27742"/>
                  <a:pt x="84749" y="27492"/>
                  <a:pt x="84749" y="27182"/>
                </a:cubicBezTo>
                <a:cubicBezTo>
                  <a:pt x="84749" y="26861"/>
                  <a:pt x="84999" y="26610"/>
                  <a:pt x="85308" y="26610"/>
                </a:cubicBezTo>
                <a:close/>
                <a:moveTo>
                  <a:pt x="89035" y="26610"/>
                </a:moveTo>
                <a:cubicBezTo>
                  <a:pt x="89333" y="26610"/>
                  <a:pt x="89595" y="26861"/>
                  <a:pt x="89595" y="27182"/>
                </a:cubicBezTo>
                <a:cubicBezTo>
                  <a:pt x="89595" y="27480"/>
                  <a:pt x="89345" y="27742"/>
                  <a:pt x="89035" y="27742"/>
                </a:cubicBezTo>
                <a:cubicBezTo>
                  <a:pt x="88714" y="27742"/>
                  <a:pt x="88464" y="27492"/>
                  <a:pt x="88464" y="27182"/>
                </a:cubicBezTo>
                <a:cubicBezTo>
                  <a:pt x="88464" y="26861"/>
                  <a:pt x="88714" y="26610"/>
                  <a:pt x="89035" y="26610"/>
                </a:cubicBezTo>
                <a:close/>
                <a:moveTo>
                  <a:pt x="92762" y="26610"/>
                </a:moveTo>
                <a:cubicBezTo>
                  <a:pt x="93059" y="26610"/>
                  <a:pt x="93333" y="26861"/>
                  <a:pt x="93333" y="27182"/>
                </a:cubicBezTo>
                <a:cubicBezTo>
                  <a:pt x="93333" y="27480"/>
                  <a:pt x="93071" y="27742"/>
                  <a:pt x="92762" y="27742"/>
                </a:cubicBezTo>
                <a:cubicBezTo>
                  <a:pt x="92452" y="27742"/>
                  <a:pt x="92202" y="27492"/>
                  <a:pt x="92202" y="27182"/>
                </a:cubicBezTo>
                <a:cubicBezTo>
                  <a:pt x="92202" y="26861"/>
                  <a:pt x="92452" y="26610"/>
                  <a:pt x="92762" y="26610"/>
                </a:cubicBezTo>
                <a:close/>
                <a:moveTo>
                  <a:pt x="96488" y="26610"/>
                </a:moveTo>
                <a:cubicBezTo>
                  <a:pt x="96786" y="26610"/>
                  <a:pt x="97048" y="26861"/>
                  <a:pt x="97048" y="27182"/>
                </a:cubicBezTo>
                <a:cubicBezTo>
                  <a:pt x="97048" y="27480"/>
                  <a:pt x="96798" y="27742"/>
                  <a:pt x="96488" y="27742"/>
                </a:cubicBezTo>
                <a:cubicBezTo>
                  <a:pt x="96191" y="27742"/>
                  <a:pt x="95917" y="27492"/>
                  <a:pt x="95917" y="27182"/>
                </a:cubicBezTo>
                <a:cubicBezTo>
                  <a:pt x="95917" y="26861"/>
                  <a:pt x="96179" y="26610"/>
                  <a:pt x="96488" y="26610"/>
                </a:cubicBezTo>
                <a:close/>
                <a:moveTo>
                  <a:pt x="100203" y="26610"/>
                </a:moveTo>
                <a:cubicBezTo>
                  <a:pt x="100501" y="26610"/>
                  <a:pt x="100775" y="26861"/>
                  <a:pt x="100775" y="27182"/>
                </a:cubicBezTo>
                <a:cubicBezTo>
                  <a:pt x="100775" y="27480"/>
                  <a:pt x="100513" y="27742"/>
                  <a:pt x="100203" y="27742"/>
                </a:cubicBezTo>
                <a:cubicBezTo>
                  <a:pt x="99905" y="27742"/>
                  <a:pt x="99644" y="27492"/>
                  <a:pt x="99644" y="27182"/>
                </a:cubicBezTo>
                <a:cubicBezTo>
                  <a:pt x="99644" y="26861"/>
                  <a:pt x="99894" y="26610"/>
                  <a:pt x="100203" y="26610"/>
                </a:cubicBezTo>
                <a:close/>
                <a:moveTo>
                  <a:pt x="103942" y="26610"/>
                </a:moveTo>
                <a:cubicBezTo>
                  <a:pt x="104239" y="26610"/>
                  <a:pt x="104513" y="26861"/>
                  <a:pt x="104513" y="27182"/>
                </a:cubicBezTo>
                <a:cubicBezTo>
                  <a:pt x="104513" y="27480"/>
                  <a:pt x="104251" y="27742"/>
                  <a:pt x="103942" y="27742"/>
                </a:cubicBezTo>
                <a:cubicBezTo>
                  <a:pt x="103644" y="27742"/>
                  <a:pt x="103382" y="27492"/>
                  <a:pt x="103382" y="27182"/>
                </a:cubicBezTo>
                <a:cubicBezTo>
                  <a:pt x="103382" y="26861"/>
                  <a:pt x="103632" y="26610"/>
                  <a:pt x="103942" y="26610"/>
                </a:cubicBezTo>
                <a:close/>
                <a:moveTo>
                  <a:pt x="107668" y="26610"/>
                </a:moveTo>
                <a:cubicBezTo>
                  <a:pt x="107966" y="26610"/>
                  <a:pt x="108228" y="26861"/>
                  <a:pt x="108228" y="27182"/>
                </a:cubicBezTo>
                <a:cubicBezTo>
                  <a:pt x="108228" y="27480"/>
                  <a:pt x="107978" y="27742"/>
                  <a:pt x="107668" y="27742"/>
                </a:cubicBezTo>
                <a:cubicBezTo>
                  <a:pt x="107371" y="27742"/>
                  <a:pt x="107097" y="27492"/>
                  <a:pt x="107097" y="27182"/>
                </a:cubicBezTo>
                <a:cubicBezTo>
                  <a:pt x="107097" y="26861"/>
                  <a:pt x="107347" y="26610"/>
                  <a:pt x="107668" y="26610"/>
                </a:cubicBezTo>
                <a:close/>
                <a:moveTo>
                  <a:pt x="111395" y="26610"/>
                </a:moveTo>
                <a:cubicBezTo>
                  <a:pt x="111693" y="26610"/>
                  <a:pt x="111967" y="26861"/>
                  <a:pt x="111967" y="27182"/>
                </a:cubicBezTo>
                <a:cubicBezTo>
                  <a:pt x="111967" y="27480"/>
                  <a:pt x="111705" y="27742"/>
                  <a:pt x="111395" y="27742"/>
                </a:cubicBezTo>
                <a:cubicBezTo>
                  <a:pt x="111085" y="27742"/>
                  <a:pt x="110835" y="27492"/>
                  <a:pt x="110835" y="27182"/>
                </a:cubicBezTo>
                <a:cubicBezTo>
                  <a:pt x="110835" y="26861"/>
                  <a:pt x="111085" y="26610"/>
                  <a:pt x="111395" y="26610"/>
                </a:cubicBezTo>
                <a:close/>
                <a:moveTo>
                  <a:pt x="115122" y="26610"/>
                </a:moveTo>
                <a:cubicBezTo>
                  <a:pt x="115419" y="26610"/>
                  <a:pt x="115681" y="26861"/>
                  <a:pt x="115681" y="27182"/>
                </a:cubicBezTo>
                <a:cubicBezTo>
                  <a:pt x="115681" y="27480"/>
                  <a:pt x="115431" y="27742"/>
                  <a:pt x="115122" y="27742"/>
                </a:cubicBezTo>
                <a:cubicBezTo>
                  <a:pt x="114812" y="27742"/>
                  <a:pt x="114550" y="27492"/>
                  <a:pt x="114550" y="27182"/>
                </a:cubicBezTo>
                <a:cubicBezTo>
                  <a:pt x="114550" y="26861"/>
                  <a:pt x="114812" y="26610"/>
                  <a:pt x="115122" y="26610"/>
                </a:cubicBezTo>
                <a:close/>
                <a:moveTo>
                  <a:pt x="118860" y="26610"/>
                </a:moveTo>
                <a:cubicBezTo>
                  <a:pt x="119158" y="26610"/>
                  <a:pt x="119420" y="26861"/>
                  <a:pt x="119420" y="27182"/>
                </a:cubicBezTo>
                <a:cubicBezTo>
                  <a:pt x="119420" y="27480"/>
                  <a:pt x="119170" y="27742"/>
                  <a:pt x="118860" y="27742"/>
                </a:cubicBezTo>
                <a:cubicBezTo>
                  <a:pt x="118539" y="27742"/>
                  <a:pt x="118289" y="27492"/>
                  <a:pt x="118289" y="27182"/>
                </a:cubicBezTo>
                <a:cubicBezTo>
                  <a:pt x="118289" y="26861"/>
                  <a:pt x="118539" y="26610"/>
                  <a:pt x="118860" y="26610"/>
                </a:cubicBezTo>
                <a:close/>
                <a:moveTo>
                  <a:pt x="122575" y="26610"/>
                </a:moveTo>
                <a:cubicBezTo>
                  <a:pt x="122873" y="26610"/>
                  <a:pt x="123146" y="26861"/>
                  <a:pt x="123146" y="27182"/>
                </a:cubicBezTo>
                <a:cubicBezTo>
                  <a:pt x="123146" y="27480"/>
                  <a:pt x="122885" y="27742"/>
                  <a:pt x="122575" y="27742"/>
                </a:cubicBezTo>
                <a:cubicBezTo>
                  <a:pt x="122265" y="27742"/>
                  <a:pt x="122015" y="27492"/>
                  <a:pt x="122015" y="27182"/>
                </a:cubicBezTo>
                <a:cubicBezTo>
                  <a:pt x="122027" y="26861"/>
                  <a:pt x="122277" y="26610"/>
                  <a:pt x="122575" y="26610"/>
                </a:cubicBezTo>
                <a:close/>
                <a:moveTo>
                  <a:pt x="126314" y="26610"/>
                </a:moveTo>
                <a:cubicBezTo>
                  <a:pt x="126611" y="26610"/>
                  <a:pt x="126873" y="26861"/>
                  <a:pt x="126873" y="27182"/>
                </a:cubicBezTo>
                <a:cubicBezTo>
                  <a:pt x="126873" y="27480"/>
                  <a:pt x="126623" y="27742"/>
                  <a:pt x="126314" y="27742"/>
                </a:cubicBezTo>
                <a:cubicBezTo>
                  <a:pt x="126004" y="27742"/>
                  <a:pt x="125742" y="27492"/>
                  <a:pt x="125742" y="27182"/>
                </a:cubicBezTo>
                <a:cubicBezTo>
                  <a:pt x="125742" y="26861"/>
                  <a:pt x="126004" y="26610"/>
                  <a:pt x="126314" y="26610"/>
                </a:cubicBezTo>
                <a:close/>
                <a:moveTo>
                  <a:pt x="130028" y="26610"/>
                </a:moveTo>
                <a:cubicBezTo>
                  <a:pt x="130326" y="26610"/>
                  <a:pt x="130600" y="26861"/>
                  <a:pt x="130600" y="27182"/>
                </a:cubicBezTo>
                <a:cubicBezTo>
                  <a:pt x="130600" y="27480"/>
                  <a:pt x="130350" y="27742"/>
                  <a:pt x="130028" y="27742"/>
                </a:cubicBezTo>
                <a:cubicBezTo>
                  <a:pt x="129731" y="27742"/>
                  <a:pt x="129469" y="27492"/>
                  <a:pt x="129469" y="27182"/>
                </a:cubicBezTo>
                <a:cubicBezTo>
                  <a:pt x="129469" y="26861"/>
                  <a:pt x="129719" y="26610"/>
                  <a:pt x="130028" y="26610"/>
                </a:cubicBezTo>
                <a:close/>
                <a:moveTo>
                  <a:pt x="133767" y="26610"/>
                </a:moveTo>
                <a:cubicBezTo>
                  <a:pt x="134065" y="26610"/>
                  <a:pt x="134326" y="26861"/>
                  <a:pt x="134326" y="27182"/>
                </a:cubicBezTo>
                <a:cubicBezTo>
                  <a:pt x="134326" y="27480"/>
                  <a:pt x="134076" y="27742"/>
                  <a:pt x="133767" y="27742"/>
                </a:cubicBezTo>
                <a:cubicBezTo>
                  <a:pt x="133469" y="27742"/>
                  <a:pt x="133207" y="27492"/>
                  <a:pt x="133207" y="27182"/>
                </a:cubicBezTo>
                <a:cubicBezTo>
                  <a:pt x="133207" y="26861"/>
                  <a:pt x="133457" y="26610"/>
                  <a:pt x="133767" y="26610"/>
                </a:cubicBezTo>
                <a:close/>
                <a:moveTo>
                  <a:pt x="137494" y="26610"/>
                </a:moveTo>
                <a:cubicBezTo>
                  <a:pt x="137791" y="26610"/>
                  <a:pt x="138053" y="26861"/>
                  <a:pt x="138053" y="27182"/>
                </a:cubicBezTo>
                <a:cubicBezTo>
                  <a:pt x="138053" y="27480"/>
                  <a:pt x="137803" y="27742"/>
                  <a:pt x="137494" y="27742"/>
                </a:cubicBezTo>
                <a:cubicBezTo>
                  <a:pt x="137196" y="27742"/>
                  <a:pt x="136922" y="27492"/>
                  <a:pt x="136922" y="27182"/>
                </a:cubicBezTo>
                <a:cubicBezTo>
                  <a:pt x="136934" y="26861"/>
                  <a:pt x="137172" y="26610"/>
                  <a:pt x="137494" y="26610"/>
                </a:cubicBezTo>
                <a:close/>
                <a:moveTo>
                  <a:pt x="141220" y="26610"/>
                </a:moveTo>
                <a:cubicBezTo>
                  <a:pt x="141518" y="26610"/>
                  <a:pt x="141792" y="26861"/>
                  <a:pt x="141792" y="27182"/>
                </a:cubicBezTo>
                <a:cubicBezTo>
                  <a:pt x="141792" y="27480"/>
                  <a:pt x="141530" y="27742"/>
                  <a:pt x="141220" y="27742"/>
                </a:cubicBezTo>
                <a:cubicBezTo>
                  <a:pt x="140911" y="27742"/>
                  <a:pt x="140661" y="27492"/>
                  <a:pt x="140661" y="27182"/>
                </a:cubicBezTo>
                <a:cubicBezTo>
                  <a:pt x="140661" y="26861"/>
                  <a:pt x="140911" y="26610"/>
                  <a:pt x="141220" y="26610"/>
                </a:cubicBezTo>
                <a:close/>
                <a:moveTo>
                  <a:pt x="1548" y="28492"/>
                </a:moveTo>
                <a:cubicBezTo>
                  <a:pt x="1846" y="28492"/>
                  <a:pt x="2119" y="28742"/>
                  <a:pt x="2119" y="29051"/>
                </a:cubicBezTo>
                <a:cubicBezTo>
                  <a:pt x="2119" y="29349"/>
                  <a:pt x="1858" y="29623"/>
                  <a:pt x="1548" y="29623"/>
                </a:cubicBezTo>
                <a:cubicBezTo>
                  <a:pt x="1238" y="29623"/>
                  <a:pt x="988" y="29361"/>
                  <a:pt x="988" y="29051"/>
                </a:cubicBezTo>
                <a:cubicBezTo>
                  <a:pt x="988" y="28742"/>
                  <a:pt x="1238" y="28492"/>
                  <a:pt x="1548" y="28492"/>
                </a:cubicBezTo>
                <a:close/>
                <a:moveTo>
                  <a:pt x="5287" y="28492"/>
                </a:moveTo>
                <a:cubicBezTo>
                  <a:pt x="5596" y="28492"/>
                  <a:pt x="5846" y="28742"/>
                  <a:pt x="5846" y="29051"/>
                </a:cubicBezTo>
                <a:cubicBezTo>
                  <a:pt x="5846" y="29361"/>
                  <a:pt x="5596" y="29623"/>
                  <a:pt x="5287" y="29623"/>
                </a:cubicBezTo>
                <a:cubicBezTo>
                  <a:pt x="4977" y="29623"/>
                  <a:pt x="4715" y="29361"/>
                  <a:pt x="4715" y="29051"/>
                </a:cubicBezTo>
                <a:cubicBezTo>
                  <a:pt x="4715" y="28730"/>
                  <a:pt x="4977" y="28492"/>
                  <a:pt x="5287" y="28492"/>
                </a:cubicBezTo>
                <a:close/>
                <a:moveTo>
                  <a:pt x="9001" y="28492"/>
                </a:moveTo>
                <a:cubicBezTo>
                  <a:pt x="9299" y="28492"/>
                  <a:pt x="9573" y="28742"/>
                  <a:pt x="9573" y="29051"/>
                </a:cubicBezTo>
                <a:cubicBezTo>
                  <a:pt x="9573" y="29349"/>
                  <a:pt x="9323" y="29623"/>
                  <a:pt x="9001" y="29623"/>
                </a:cubicBezTo>
                <a:cubicBezTo>
                  <a:pt x="8704" y="29623"/>
                  <a:pt x="8442" y="29361"/>
                  <a:pt x="8442" y="29051"/>
                </a:cubicBezTo>
                <a:cubicBezTo>
                  <a:pt x="8442" y="28742"/>
                  <a:pt x="8692" y="28492"/>
                  <a:pt x="9001" y="28492"/>
                </a:cubicBezTo>
                <a:close/>
                <a:moveTo>
                  <a:pt x="12728" y="28492"/>
                </a:moveTo>
                <a:cubicBezTo>
                  <a:pt x="13037" y="28492"/>
                  <a:pt x="13288" y="28742"/>
                  <a:pt x="13288" y="29051"/>
                </a:cubicBezTo>
                <a:cubicBezTo>
                  <a:pt x="13288" y="29361"/>
                  <a:pt x="13037" y="29623"/>
                  <a:pt x="12728" y="29623"/>
                </a:cubicBezTo>
                <a:cubicBezTo>
                  <a:pt x="12418" y="29623"/>
                  <a:pt x="12156" y="29361"/>
                  <a:pt x="12156" y="29051"/>
                </a:cubicBezTo>
                <a:cubicBezTo>
                  <a:pt x="12180" y="28730"/>
                  <a:pt x="12418" y="28492"/>
                  <a:pt x="12728" y="28492"/>
                </a:cubicBezTo>
                <a:close/>
                <a:moveTo>
                  <a:pt x="16466" y="28492"/>
                </a:moveTo>
                <a:cubicBezTo>
                  <a:pt x="16764" y="28492"/>
                  <a:pt x="17026" y="28742"/>
                  <a:pt x="17026" y="29051"/>
                </a:cubicBezTo>
                <a:cubicBezTo>
                  <a:pt x="17026" y="29349"/>
                  <a:pt x="16776" y="29623"/>
                  <a:pt x="16466" y="29623"/>
                </a:cubicBezTo>
                <a:cubicBezTo>
                  <a:pt x="16169" y="29623"/>
                  <a:pt x="15895" y="29361"/>
                  <a:pt x="15895" y="29051"/>
                </a:cubicBezTo>
                <a:cubicBezTo>
                  <a:pt x="15895" y="28742"/>
                  <a:pt x="16145" y="28492"/>
                  <a:pt x="16466" y="28492"/>
                </a:cubicBezTo>
                <a:close/>
                <a:moveTo>
                  <a:pt x="20181" y="28492"/>
                </a:moveTo>
                <a:cubicBezTo>
                  <a:pt x="20491" y="28492"/>
                  <a:pt x="20753" y="28742"/>
                  <a:pt x="20753" y="29051"/>
                </a:cubicBezTo>
                <a:cubicBezTo>
                  <a:pt x="20753" y="29361"/>
                  <a:pt x="20491" y="29623"/>
                  <a:pt x="20181" y="29623"/>
                </a:cubicBezTo>
                <a:cubicBezTo>
                  <a:pt x="19872" y="29623"/>
                  <a:pt x="19622" y="29361"/>
                  <a:pt x="19622" y="29051"/>
                </a:cubicBezTo>
                <a:cubicBezTo>
                  <a:pt x="19634" y="28730"/>
                  <a:pt x="19872" y="28492"/>
                  <a:pt x="20181" y="28492"/>
                </a:cubicBezTo>
                <a:close/>
                <a:moveTo>
                  <a:pt x="23920" y="28492"/>
                </a:moveTo>
                <a:cubicBezTo>
                  <a:pt x="24217" y="28492"/>
                  <a:pt x="24479" y="28742"/>
                  <a:pt x="24479" y="29051"/>
                </a:cubicBezTo>
                <a:cubicBezTo>
                  <a:pt x="24479" y="29349"/>
                  <a:pt x="24229" y="29623"/>
                  <a:pt x="23920" y="29623"/>
                </a:cubicBezTo>
                <a:cubicBezTo>
                  <a:pt x="23610" y="29623"/>
                  <a:pt x="23348" y="29361"/>
                  <a:pt x="23348" y="29051"/>
                </a:cubicBezTo>
                <a:cubicBezTo>
                  <a:pt x="23348" y="28742"/>
                  <a:pt x="23610" y="28492"/>
                  <a:pt x="23920" y="28492"/>
                </a:cubicBezTo>
                <a:close/>
                <a:moveTo>
                  <a:pt x="27635" y="28492"/>
                </a:moveTo>
                <a:cubicBezTo>
                  <a:pt x="27956" y="28492"/>
                  <a:pt x="28206" y="28742"/>
                  <a:pt x="28206" y="29051"/>
                </a:cubicBezTo>
                <a:cubicBezTo>
                  <a:pt x="28206" y="29361"/>
                  <a:pt x="27956" y="29623"/>
                  <a:pt x="27635" y="29623"/>
                </a:cubicBezTo>
                <a:cubicBezTo>
                  <a:pt x="27325" y="29623"/>
                  <a:pt x="27075" y="29361"/>
                  <a:pt x="27075" y="29051"/>
                </a:cubicBezTo>
                <a:cubicBezTo>
                  <a:pt x="27087" y="28730"/>
                  <a:pt x="27325" y="28492"/>
                  <a:pt x="27635" y="28492"/>
                </a:cubicBezTo>
                <a:close/>
                <a:moveTo>
                  <a:pt x="31373" y="28492"/>
                </a:moveTo>
                <a:cubicBezTo>
                  <a:pt x="31671" y="28492"/>
                  <a:pt x="31945" y="28742"/>
                  <a:pt x="31945" y="29051"/>
                </a:cubicBezTo>
                <a:cubicBezTo>
                  <a:pt x="31945" y="29349"/>
                  <a:pt x="31683" y="29623"/>
                  <a:pt x="31373" y="29623"/>
                </a:cubicBezTo>
                <a:cubicBezTo>
                  <a:pt x="31064" y="29623"/>
                  <a:pt x="30814" y="29361"/>
                  <a:pt x="30814" y="29051"/>
                </a:cubicBezTo>
                <a:cubicBezTo>
                  <a:pt x="30814" y="28742"/>
                  <a:pt x="31064" y="28492"/>
                  <a:pt x="31373" y="28492"/>
                </a:cubicBezTo>
                <a:close/>
                <a:moveTo>
                  <a:pt x="35100" y="28492"/>
                </a:moveTo>
                <a:cubicBezTo>
                  <a:pt x="35409" y="28492"/>
                  <a:pt x="35659" y="28742"/>
                  <a:pt x="35659" y="29051"/>
                </a:cubicBezTo>
                <a:cubicBezTo>
                  <a:pt x="35659" y="29361"/>
                  <a:pt x="35409" y="29623"/>
                  <a:pt x="35100" y="29623"/>
                </a:cubicBezTo>
                <a:cubicBezTo>
                  <a:pt x="34778" y="29623"/>
                  <a:pt x="34528" y="29361"/>
                  <a:pt x="34528" y="29051"/>
                </a:cubicBezTo>
                <a:cubicBezTo>
                  <a:pt x="34540" y="28730"/>
                  <a:pt x="34778" y="28492"/>
                  <a:pt x="35100" y="28492"/>
                </a:cubicBezTo>
                <a:close/>
                <a:moveTo>
                  <a:pt x="38815" y="28492"/>
                </a:moveTo>
                <a:cubicBezTo>
                  <a:pt x="39112" y="28492"/>
                  <a:pt x="39386" y="28742"/>
                  <a:pt x="39386" y="29051"/>
                </a:cubicBezTo>
                <a:cubicBezTo>
                  <a:pt x="39386" y="29349"/>
                  <a:pt x="39124" y="29623"/>
                  <a:pt x="38815" y="29623"/>
                </a:cubicBezTo>
                <a:cubicBezTo>
                  <a:pt x="38517" y="29623"/>
                  <a:pt x="38255" y="29361"/>
                  <a:pt x="38255" y="29051"/>
                </a:cubicBezTo>
                <a:cubicBezTo>
                  <a:pt x="38267" y="28742"/>
                  <a:pt x="38505" y="28492"/>
                  <a:pt x="38815" y="28492"/>
                </a:cubicBezTo>
                <a:close/>
                <a:moveTo>
                  <a:pt x="42553" y="28492"/>
                </a:moveTo>
                <a:cubicBezTo>
                  <a:pt x="42863" y="28492"/>
                  <a:pt x="43113" y="28742"/>
                  <a:pt x="43113" y="29051"/>
                </a:cubicBezTo>
                <a:cubicBezTo>
                  <a:pt x="43113" y="29361"/>
                  <a:pt x="42863" y="29623"/>
                  <a:pt x="42553" y="29623"/>
                </a:cubicBezTo>
                <a:cubicBezTo>
                  <a:pt x="42232" y="29623"/>
                  <a:pt x="41982" y="29361"/>
                  <a:pt x="41982" y="29051"/>
                </a:cubicBezTo>
                <a:cubicBezTo>
                  <a:pt x="41982" y="28730"/>
                  <a:pt x="42244" y="28492"/>
                  <a:pt x="42553" y="28492"/>
                </a:cubicBezTo>
                <a:close/>
                <a:moveTo>
                  <a:pt x="46268" y="28492"/>
                </a:moveTo>
                <a:cubicBezTo>
                  <a:pt x="46565" y="28492"/>
                  <a:pt x="46839" y="28742"/>
                  <a:pt x="46839" y="29051"/>
                </a:cubicBezTo>
                <a:cubicBezTo>
                  <a:pt x="46839" y="29349"/>
                  <a:pt x="46589" y="29623"/>
                  <a:pt x="46268" y="29623"/>
                </a:cubicBezTo>
                <a:cubicBezTo>
                  <a:pt x="45970" y="29623"/>
                  <a:pt x="45708" y="29361"/>
                  <a:pt x="45708" y="29051"/>
                </a:cubicBezTo>
                <a:cubicBezTo>
                  <a:pt x="45720" y="28742"/>
                  <a:pt x="45958" y="28492"/>
                  <a:pt x="46268" y="28492"/>
                </a:cubicBezTo>
                <a:close/>
                <a:moveTo>
                  <a:pt x="50006" y="28492"/>
                </a:moveTo>
                <a:cubicBezTo>
                  <a:pt x="50316" y="28492"/>
                  <a:pt x="50578" y="28742"/>
                  <a:pt x="50578" y="29051"/>
                </a:cubicBezTo>
                <a:cubicBezTo>
                  <a:pt x="50578" y="29361"/>
                  <a:pt x="50316" y="29623"/>
                  <a:pt x="50006" y="29623"/>
                </a:cubicBezTo>
                <a:cubicBezTo>
                  <a:pt x="49697" y="29623"/>
                  <a:pt x="49447" y="29361"/>
                  <a:pt x="49447" y="29051"/>
                </a:cubicBezTo>
                <a:cubicBezTo>
                  <a:pt x="49447" y="28730"/>
                  <a:pt x="49697" y="28492"/>
                  <a:pt x="50006" y="28492"/>
                </a:cubicBezTo>
                <a:close/>
                <a:moveTo>
                  <a:pt x="53733" y="28492"/>
                </a:moveTo>
                <a:cubicBezTo>
                  <a:pt x="54031" y="28492"/>
                  <a:pt x="54293" y="28742"/>
                  <a:pt x="54293" y="29051"/>
                </a:cubicBezTo>
                <a:cubicBezTo>
                  <a:pt x="54293" y="29349"/>
                  <a:pt x="54043" y="29623"/>
                  <a:pt x="53733" y="29623"/>
                </a:cubicBezTo>
                <a:cubicBezTo>
                  <a:pt x="53412" y="29623"/>
                  <a:pt x="53162" y="29361"/>
                  <a:pt x="53162" y="29051"/>
                </a:cubicBezTo>
                <a:cubicBezTo>
                  <a:pt x="53173" y="28742"/>
                  <a:pt x="53412" y="28492"/>
                  <a:pt x="53733" y="28492"/>
                </a:cubicBezTo>
                <a:close/>
                <a:moveTo>
                  <a:pt x="57460" y="28492"/>
                </a:moveTo>
                <a:cubicBezTo>
                  <a:pt x="57781" y="28492"/>
                  <a:pt x="58031" y="28742"/>
                  <a:pt x="58031" y="29051"/>
                </a:cubicBezTo>
                <a:cubicBezTo>
                  <a:pt x="58031" y="29361"/>
                  <a:pt x="57781" y="29623"/>
                  <a:pt x="57460" y="29623"/>
                </a:cubicBezTo>
                <a:cubicBezTo>
                  <a:pt x="57150" y="29623"/>
                  <a:pt x="56900" y="29361"/>
                  <a:pt x="56900" y="29051"/>
                </a:cubicBezTo>
                <a:cubicBezTo>
                  <a:pt x="56900" y="28730"/>
                  <a:pt x="57150" y="28492"/>
                  <a:pt x="57460" y="28492"/>
                </a:cubicBezTo>
                <a:close/>
                <a:moveTo>
                  <a:pt x="61186" y="28492"/>
                </a:moveTo>
                <a:cubicBezTo>
                  <a:pt x="61484" y="28492"/>
                  <a:pt x="61746" y="28742"/>
                  <a:pt x="61746" y="29051"/>
                </a:cubicBezTo>
                <a:cubicBezTo>
                  <a:pt x="61746" y="29349"/>
                  <a:pt x="61496" y="29623"/>
                  <a:pt x="61186" y="29623"/>
                </a:cubicBezTo>
                <a:cubicBezTo>
                  <a:pt x="60877" y="29623"/>
                  <a:pt x="60615" y="29361"/>
                  <a:pt x="60615" y="29051"/>
                </a:cubicBezTo>
                <a:cubicBezTo>
                  <a:pt x="60639" y="28742"/>
                  <a:pt x="60877" y="28492"/>
                  <a:pt x="61186" y="28492"/>
                </a:cubicBezTo>
                <a:close/>
                <a:moveTo>
                  <a:pt x="64925" y="28492"/>
                </a:moveTo>
                <a:cubicBezTo>
                  <a:pt x="65234" y="28492"/>
                  <a:pt x="65485" y="28742"/>
                  <a:pt x="65485" y="29051"/>
                </a:cubicBezTo>
                <a:cubicBezTo>
                  <a:pt x="65485" y="29361"/>
                  <a:pt x="65234" y="29623"/>
                  <a:pt x="64925" y="29623"/>
                </a:cubicBezTo>
                <a:cubicBezTo>
                  <a:pt x="64603" y="29623"/>
                  <a:pt x="64353" y="29361"/>
                  <a:pt x="64353" y="29051"/>
                </a:cubicBezTo>
                <a:cubicBezTo>
                  <a:pt x="64353" y="28730"/>
                  <a:pt x="64603" y="28492"/>
                  <a:pt x="64925" y="28492"/>
                </a:cubicBezTo>
                <a:close/>
                <a:moveTo>
                  <a:pt x="68640" y="28492"/>
                </a:moveTo>
                <a:cubicBezTo>
                  <a:pt x="68937" y="28492"/>
                  <a:pt x="69211" y="28742"/>
                  <a:pt x="69211" y="29051"/>
                </a:cubicBezTo>
                <a:cubicBezTo>
                  <a:pt x="69211" y="29349"/>
                  <a:pt x="68949" y="29623"/>
                  <a:pt x="68640" y="29623"/>
                </a:cubicBezTo>
                <a:cubicBezTo>
                  <a:pt x="68330" y="29623"/>
                  <a:pt x="68080" y="29361"/>
                  <a:pt x="68080" y="29051"/>
                </a:cubicBezTo>
                <a:cubicBezTo>
                  <a:pt x="68092" y="28742"/>
                  <a:pt x="68330" y="28492"/>
                  <a:pt x="68640" y="28492"/>
                </a:cubicBezTo>
                <a:close/>
                <a:moveTo>
                  <a:pt x="72366" y="28492"/>
                </a:moveTo>
                <a:cubicBezTo>
                  <a:pt x="72676" y="28492"/>
                  <a:pt x="72926" y="28742"/>
                  <a:pt x="72926" y="29051"/>
                </a:cubicBezTo>
                <a:cubicBezTo>
                  <a:pt x="72926" y="29361"/>
                  <a:pt x="72676" y="29623"/>
                  <a:pt x="72366" y="29623"/>
                </a:cubicBezTo>
                <a:cubicBezTo>
                  <a:pt x="72045" y="29623"/>
                  <a:pt x="71795" y="29361"/>
                  <a:pt x="71795" y="29051"/>
                </a:cubicBezTo>
                <a:cubicBezTo>
                  <a:pt x="71807" y="28730"/>
                  <a:pt x="72069" y="28492"/>
                  <a:pt x="72366" y="28492"/>
                </a:cubicBezTo>
                <a:close/>
                <a:moveTo>
                  <a:pt x="76093" y="28492"/>
                </a:moveTo>
                <a:cubicBezTo>
                  <a:pt x="76391" y="28492"/>
                  <a:pt x="76664" y="28742"/>
                  <a:pt x="76664" y="29051"/>
                </a:cubicBezTo>
                <a:cubicBezTo>
                  <a:pt x="76664" y="29349"/>
                  <a:pt x="76403" y="29623"/>
                  <a:pt x="76093" y="29623"/>
                </a:cubicBezTo>
                <a:cubicBezTo>
                  <a:pt x="75795" y="29623"/>
                  <a:pt x="75533" y="29361"/>
                  <a:pt x="75533" y="29051"/>
                </a:cubicBezTo>
                <a:cubicBezTo>
                  <a:pt x="75533" y="28742"/>
                  <a:pt x="75783" y="28492"/>
                  <a:pt x="76093" y="28492"/>
                </a:cubicBezTo>
                <a:close/>
                <a:moveTo>
                  <a:pt x="79712" y="28492"/>
                </a:moveTo>
                <a:cubicBezTo>
                  <a:pt x="80010" y="28492"/>
                  <a:pt x="80284" y="28742"/>
                  <a:pt x="80284" y="29051"/>
                </a:cubicBezTo>
                <a:cubicBezTo>
                  <a:pt x="80284" y="29349"/>
                  <a:pt x="80022" y="29623"/>
                  <a:pt x="79712" y="29623"/>
                </a:cubicBezTo>
                <a:cubicBezTo>
                  <a:pt x="79403" y="29623"/>
                  <a:pt x="79153" y="29361"/>
                  <a:pt x="79153" y="29051"/>
                </a:cubicBezTo>
                <a:cubicBezTo>
                  <a:pt x="79165" y="28742"/>
                  <a:pt x="79403" y="28492"/>
                  <a:pt x="79712" y="28492"/>
                </a:cubicBezTo>
                <a:close/>
                <a:moveTo>
                  <a:pt x="83451" y="28492"/>
                </a:moveTo>
                <a:cubicBezTo>
                  <a:pt x="83761" y="28492"/>
                  <a:pt x="84011" y="28742"/>
                  <a:pt x="84011" y="29051"/>
                </a:cubicBezTo>
                <a:cubicBezTo>
                  <a:pt x="84011" y="29361"/>
                  <a:pt x="83761" y="29623"/>
                  <a:pt x="83451" y="29623"/>
                </a:cubicBezTo>
                <a:cubicBezTo>
                  <a:pt x="83141" y="29623"/>
                  <a:pt x="82880" y="29361"/>
                  <a:pt x="82880" y="29051"/>
                </a:cubicBezTo>
                <a:cubicBezTo>
                  <a:pt x="82880" y="28730"/>
                  <a:pt x="83141" y="28492"/>
                  <a:pt x="83451" y="28492"/>
                </a:cubicBezTo>
                <a:close/>
                <a:moveTo>
                  <a:pt x="87166" y="28492"/>
                </a:moveTo>
                <a:cubicBezTo>
                  <a:pt x="87463" y="28492"/>
                  <a:pt x="87737" y="28742"/>
                  <a:pt x="87737" y="29051"/>
                </a:cubicBezTo>
                <a:cubicBezTo>
                  <a:pt x="87737" y="29349"/>
                  <a:pt x="87475" y="29623"/>
                  <a:pt x="87166" y="29623"/>
                </a:cubicBezTo>
                <a:cubicBezTo>
                  <a:pt x="86856" y="29623"/>
                  <a:pt x="86606" y="29361"/>
                  <a:pt x="86606" y="29051"/>
                </a:cubicBezTo>
                <a:cubicBezTo>
                  <a:pt x="86618" y="28742"/>
                  <a:pt x="86856" y="28492"/>
                  <a:pt x="87166" y="28492"/>
                </a:cubicBezTo>
                <a:close/>
                <a:moveTo>
                  <a:pt x="90904" y="28492"/>
                </a:moveTo>
                <a:cubicBezTo>
                  <a:pt x="91214" y="28492"/>
                  <a:pt x="91464" y="28742"/>
                  <a:pt x="91464" y="29051"/>
                </a:cubicBezTo>
                <a:cubicBezTo>
                  <a:pt x="91464" y="29361"/>
                  <a:pt x="91214" y="29623"/>
                  <a:pt x="90904" y="29623"/>
                </a:cubicBezTo>
                <a:cubicBezTo>
                  <a:pt x="90595" y="29623"/>
                  <a:pt x="90345" y="29361"/>
                  <a:pt x="90345" y="29051"/>
                </a:cubicBezTo>
                <a:cubicBezTo>
                  <a:pt x="90345" y="28730"/>
                  <a:pt x="90595" y="28492"/>
                  <a:pt x="90904" y="28492"/>
                </a:cubicBezTo>
                <a:close/>
                <a:moveTo>
                  <a:pt x="94631" y="28492"/>
                </a:moveTo>
                <a:cubicBezTo>
                  <a:pt x="94929" y="28492"/>
                  <a:pt x="95191" y="28742"/>
                  <a:pt x="95191" y="29051"/>
                </a:cubicBezTo>
                <a:cubicBezTo>
                  <a:pt x="95191" y="29349"/>
                  <a:pt x="94941" y="29623"/>
                  <a:pt x="94631" y="29623"/>
                </a:cubicBezTo>
                <a:cubicBezTo>
                  <a:pt x="94310" y="29623"/>
                  <a:pt x="94060" y="29361"/>
                  <a:pt x="94060" y="29051"/>
                </a:cubicBezTo>
                <a:cubicBezTo>
                  <a:pt x="94071" y="28742"/>
                  <a:pt x="94310" y="28492"/>
                  <a:pt x="94631" y="28492"/>
                </a:cubicBezTo>
                <a:close/>
                <a:moveTo>
                  <a:pt x="98346" y="28492"/>
                </a:moveTo>
                <a:cubicBezTo>
                  <a:pt x="98655" y="28492"/>
                  <a:pt x="98905" y="28742"/>
                  <a:pt x="98905" y="29051"/>
                </a:cubicBezTo>
                <a:cubicBezTo>
                  <a:pt x="98905" y="29361"/>
                  <a:pt x="98655" y="29623"/>
                  <a:pt x="98346" y="29623"/>
                </a:cubicBezTo>
                <a:cubicBezTo>
                  <a:pt x="98036" y="29623"/>
                  <a:pt x="97786" y="29361"/>
                  <a:pt x="97786" y="29051"/>
                </a:cubicBezTo>
                <a:cubicBezTo>
                  <a:pt x="97798" y="28730"/>
                  <a:pt x="98036" y="28492"/>
                  <a:pt x="98346" y="28492"/>
                </a:cubicBezTo>
                <a:close/>
                <a:moveTo>
                  <a:pt x="102084" y="28492"/>
                </a:moveTo>
                <a:cubicBezTo>
                  <a:pt x="102382" y="28492"/>
                  <a:pt x="102644" y="28742"/>
                  <a:pt x="102644" y="29051"/>
                </a:cubicBezTo>
                <a:cubicBezTo>
                  <a:pt x="102644" y="29349"/>
                  <a:pt x="102394" y="29623"/>
                  <a:pt x="102084" y="29623"/>
                </a:cubicBezTo>
                <a:cubicBezTo>
                  <a:pt x="101787" y="29623"/>
                  <a:pt x="101513" y="29361"/>
                  <a:pt x="101513" y="29051"/>
                </a:cubicBezTo>
                <a:cubicBezTo>
                  <a:pt x="101513" y="28742"/>
                  <a:pt x="101775" y="28492"/>
                  <a:pt x="102084" y="28492"/>
                </a:cubicBezTo>
                <a:close/>
                <a:moveTo>
                  <a:pt x="105799" y="28492"/>
                </a:moveTo>
                <a:cubicBezTo>
                  <a:pt x="106121" y="28492"/>
                  <a:pt x="106371" y="28742"/>
                  <a:pt x="106371" y="29051"/>
                </a:cubicBezTo>
                <a:cubicBezTo>
                  <a:pt x="106371" y="29361"/>
                  <a:pt x="106109" y="29623"/>
                  <a:pt x="105799" y="29623"/>
                </a:cubicBezTo>
                <a:cubicBezTo>
                  <a:pt x="105490" y="29623"/>
                  <a:pt x="105239" y="29361"/>
                  <a:pt x="105239" y="29051"/>
                </a:cubicBezTo>
                <a:cubicBezTo>
                  <a:pt x="105251" y="28730"/>
                  <a:pt x="105490" y="28492"/>
                  <a:pt x="105799" y="28492"/>
                </a:cubicBezTo>
                <a:close/>
                <a:moveTo>
                  <a:pt x="109538" y="28492"/>
                </a:moveTo>
                <a:cubicBezTo>
                  <a:pt x="109835" y="28492"/>
                  <a:pt x="110109" y="28742"/>
                  <a:pt x="110109" y="29051"/>
                </a:cubicBezTo>
                <a:cubicBezTo>
                  <a:pt x="110109" y="29349"/>
                  <a:pt x="109847" y="29623"/>
                  <a:pt x="109538" y="29623"/>
                </a:cubicBezTo>
                <a:cubicBezTo>
                  <a:pt x="109228" y="29623"/>
                  <a:pt x="108978" y="29361"/>
                  <a:pt x="108978" y="29051"/>
                </a:cubicBezTo>
                <a:cubicBezTo>
                  <a:pt x="108978" y="28742"/>
                  <a:pt x="109228" y="28492"/>
                  <a:pt x="109538" y="28492"/>
                </a:cubicBezTo>
                <a:close/>
                <a:moveTo>
                  <a:pt x="113264" y="28492"/>
                </a:moveTo>
                <a:cubicBezTo>
                  <a:pt x="113574" y="28492"/>
                  <a:pt x="113824" y="28742"/>
                  <a:pt x="113824" y="29051"/>
                </a:cubicBezTo>
                <a:cubicBezTo>
                  <a:pt x="113824" y="29361"/>
                  <a:pt x="113574" y="29623"/>
                  <a:pt x="113264" y="29623"/>
                </a:cubicBezTo>
                <a:cubicBezTo>
                  <a:pt x="112943" y="29623"/>
                  <a:pt x="112693" y="29361"/>
                  <a:pt x="112693" y="29051"/>
                </a:cubicBezTo>
                <a:cubicBezTo>
                  <a:pt x="112705" y="28730"/>
                  <a:pt x="112943" y="28492"/>
                  <a:pt x="113264" y="28492"/>
                </a:cubicBezTo>
                <a:close/>
                <a:moveTo>
                  <a:pt x="116991" y="28492"/>
                </a:moveTo>
                <a:cubicBezTo>
                  <a:pt x="117289" y="28492"/>
                  <a:pt x="117562" y="28742"/>
                  <a:pt x="117562" y="29051"/>
                </a:cubicBezTo>
                <a:cubicBezTo>
                  <a:pt x="117562" y="29349"/>
                  <a:pt x="117312" y="29623"/>
                  <a:pt x="116991" y="29623"/>
                </a:cubicBezTo>
                <a:cubicBezTo>
                  <a:pt x="116681" y="29623"/>
                  <a:pt x="116431" y="29361"/>
                  <a:pt x="116431" y="29051"/>
                </a:cubicBezTo>
                <a:cubicBezTo>
                  <a:pt x="116431" y="28742"/>
                  <a:pt x="116681" y="28492"/>
                  <a:pt x="116991" y="28492"/>
                </a:cubicBezTo>
                <a:close/>
                <a:moveTo>
                  <a:pt x="120718" y="28492"/>
                </a:moveTo>
                <a:cubicBezTo>
                  <a:pt x="121027" y="28492"/>
                  <a:pt x="121277" y="28742"/>
                  <a:pt x="121277" y="29051"/>
                </a:cubicBezTo>
                <a:cubicBezTo>
                  <a:pt x="121277" y="29361"/>
                  <a:pt x="121027" y="29623"/>
                  <a:pt x="120718" y="29623"/>
                </a:cubicBezTo>
                <a:cubicBezTo>
                  <a:pt x="120408" y="29623"/>
                  <a:pt x="120146" y="29361"/>
                  <a:pt x="120146" y="29051"/>
                </a:cubicBezTo>
                <a:cubicBezTo>
                  <a:pt x="120170" y="28730"/>
                  <a:pt x="120420" y="28492"/>
                  <a:pt x="120718" y="28492"/>
                </a:cubicBezTo>
                <a:close/>
                <a:moveTo>
                  <a:pt x="124456" y="28492"/>
                </a:moveTo>
                <a:cubicBezTo>
                  <a:pt x="124754" y="28492"/>
                  <a:pt x="125016" y="28742"/>
                  <a:pt x="125016" y="29051"/>
                </a:cubicBezTo>
                <a:cubicBezTo>
                  <a:pt x="125016" y="29349"/>
                  <a:pt x="124766" y="29623"/>
                  <a:pt x="124456" y="29623"/>
                </a:cubicBezTo>
                <a:cubicBezTo>
                  <a:pt x="124135" y="29623"/>
                  <a:pt x="123885" y="29361"/>
                  <a:pt x="123885" y="29051"/>
                </a:cubicBezTo>
                <a:cubicBezTo>
                  <a:pt x="123885" y="28742"/>
                  <a:pt x="124135" y="28492"/>
                  <a:pt x="124456" y="28492"/>
                </a:cubicBezTo>
                <a:close/>
                <a:moveTo>
                  <a:pt x="128171" y="28492"/>
                </a:moveTo>
                <a:cubicBezTo>
                  <a:pt x="128480" y="28492"/>
                  <a:pt x="128742" y="28742"/>
                  <a:pt x="128742" y="29051"/>
                </a:cubicBezTo>
                <a:cubicBezTo>
                  <a:pt x="128742" y="29361"/>
                  <a:pt x="128480" y="29623"/>
                  <a:pt x="128171" y="29623"/>
                </a:cubicBezTo>
                <a:cubicBezTo>
                  <a:pt x="127861" y="29623"/>
                  <a:pt x="127611" y="29361"/>
                  <a:pt x="127611" y="29051"/>
                </a:cubicBezTo>
                <a:cubicBezTo>
                  <a:pt x="127611" y="28730"/>
                  <a:pt x="127861" y="28492"/>
                  <a:pt x="128171" y="28492"/>
                </a:cubicBezTo>
                <a:close/>
                <a:moveTo>
                  <a:pt x="131898" y="28492"/>
                </a:moveTo>
                <a:cubicBezTo>
                  <a:pt x="132195" y="28492"/>
                  <a:pt x="132457" y="28742"/>
                  <a:pt x="132457" y="29051"/>
                </a:cubicBezTo>
                <a:cubicBezTo>
                  <a:pt x="132457" y="29349"/>
                  <a:pt x="132207" y="29623"/>
                  <a:pt x="131898" y="29623"/>
                </a:cubicBezTo>
                <a:cubicBezTo>
                  <a:pt x="131600" y="29623"/>
                  <a:pt x="131326" y="29361"/>
                  <a:pt x="131326" y="29051"/>
                </a:cubicBezTo>
                <a:cubicBezTo>
                  <a:pt x="131338" y="28742"/>
                  <a:pt x="131576" y="28492"/>
                  <a:pt x="131898" y="28492"/>
                </a:cubicBezTo>
                <a:close/>
                <a:moveTo>
                  <a:pt x="135624" y="28492"/>
                </a:moveTo>
                <a:cubicBezTo>
                  <a:pt x="135946" y="28492"/>
                  <a:pt x="136196" y="28742"/>
                  <a:pt x="136196" y="29051"/>
                </a:cubicBezTo>
                <a:cubicBezTo>
                  <a:pt x="136196" y="29361"/>
                  <a:pt x="135934" y="29623"/>
                  <a:pt x="135624" y="29623"/>
                </a:cubicBezTo>
                <a:cubicBezTo>
                  <a:pt x="135315" y="29623"/>
                  <a:pt x="135065" y="29361"/>
                  <a:pt x="135065" y="29051"/>
                </a:cubicBezTo>
                <a:cubicBezTo>
                  <a:pt x="135065" y="28730"/>
                  <a:pt x="135315" y="28492"/>
                  <a:pt x="135624" y="28492"/>
                </a:cubicBezTo>
                <a:close/>
                <a:moveTo>
                  <a:pt x="139351" y="28492"/>
                </a:moveTo>
                <a:cubicBezTo>
                  <a:pt x="139649" y="28492"/>
                  <a:pt x="139910" y="28742"/>
                  <a:pt x="139910" y="29051"/>
                </a:cubicBezTo>
                <a:cubicBezTo>
                  <a:pt x="139910" y="29349"/>
                  <a:pt x="139660" y="29623"/>
                  <a:pt x="139351" y="29623"/>
                </a:cubicBezTo>
                <a:cubicBezTo>
                  <a:pt x="139053" y="29623"/>
                  <a:pt x="138779" y="29361"/>
                  <a:pt x="138779" y="29051"/>
                </a:cubicBezTo>
                <a:cubicBezTo>
                  <a:pt x="138803" y="28742"/>
                  <a:pt x="139041" y="28492"/>
                  <a:pt x="139351" y="28492"/>
                </a:cubicBezTo>
                <a:close/>
                <a:moveTo>
                  <a:pt x="3405" y="30349"/>
                </a:moveTo>
                <a:cubicBezTo>
                  <a:pt x="3703" y="30349"/>
                  <a:pt x="3977" y="30599"/>
                  <a:pt x="3977" y="30909"/>
                </a:cubicBezTo>
                <a:cubicBezTo>
                  <a:pt x="3977" y="31206"/>
                  <a:pt x="3727" y="31480"/>
                  <a:pt x="3405" y="31480"/>
                </a:cubicBezTo>
                <a:cubicBezTo>
                  <a:pt x="3096" y="31480"/>
                  <a:pt x="2846" y="31230"/>
                  <a:pt x="2846" y="30909"/>
                </a:cubicBezTo>
                <a:cubicBezTo>
                  <a:pt x="2858" y="30599"/>
                  <a:pt x="3096" y="30349"/>
                  <a:pt x="3405" y="30349"/>
                </a:cubicBezTo>
                <a:close/>
                <a:moveTo>
                  <a:pt x="7132" y="30349"/>
                </a:moveTo>
                <a:cubicBezTo>
                  <a:pt x="7430" y="30349"/>
                  <a:pt x="7692" y="30599"/>
                  <a:pt x="7692" y="30909"/>
                </a:cubicBezTo>
                <a:cubicBezTo>
                  <a:pt x="7692" y="31206"/>
                  <a:pt x="7442" y="31480"/>
                  <a:pt x="7132" y="31480"/>
                </a:cubicBezTo>
                <a:cubicBezTo>
                  <a:pt x="6834" y="31480"/>
                  <a:pt x="6560" y="31230"/>
                  <a:pt x="6560" y="30909"/>
                </a:cubicBezTo>
                <a:cubicBezTo>
                  <a:pt x="6584" y="30599"/>
                  <a:pt x="6822" y="30349"/>
                  <a:pt x="7132" y="30349"/>
                </a:cubicBezTo>
                <a:close/>
                <a:moveTo>
                  <a:pt x="10871" y="30349"/>
                </a:moveTo>
                <a:cubicBezTo>
                  <a:pt x="11168" y="30349"/>
                  <a:pt x="11430" y="30599"/>
                  <a:pt x="11430" y="30909"/>
                </a:cubicBezTo>
                <a:cubicBezTo>
                  <a:pt x="11430" y="31206"/>
                  <a:pt x="11180" y="31480"/>
                  <a:pt x="10871" y="31480"/>
                </a:cubicBezTo>
                <a:cubicBezTo>
                  <a:pt x="10573" y="31480"/>
                  <a:pt x="10299" y="31230"/>
                  <a:pt x="10299" y="30909"/>
                </a:cubicBezTo>
                <a:cubicBezTo>
                  <a:pt x="10299" y="30599"/>
                  <a:pt x="10549" y="30349"/>
                  <a:pt x="10871" y="30349"/>
                </a:cubicBezTo>
                <a:close/>
                <a:moveTo>
                  <a:pt x="14585" y="30349"/>
                </a:moveTo>
                <a:cubicBezTo>
                  <a:pt x="14883" y="30349"/>
                  <a:pt x="15157" y="30599"/>
                  <a:pt x="15157" y="30909"/>
                </a:cubicBezTo>
                <a:cubicBezTo>
                  <a:pt x="15157" y="31206"/>
                  <a:pt x="14895" y="31480"/>
                  <a:pt x="14585" y="31480"/>
                </a:cubicBezTo>
                <a:cubicBezTo>
                  <a:pt x="14288" y="31480"/>
                  <a:pt x="14014" y="31230"/>
                  <a:pt x="14014" y="30909"/>
                </a:cubicBezTo>
                <a:cubicBezTo>
                  <a:pt x="14038" y="30599"/>
                  <a:pt x="14276" y="30349"/>
                  <a:pt x="14585" y="30349"/>
                </a:cubicBezTo>
                <a:close/>
                <a:moveTo>
                  <a:pt x="18324" y="30349"/>
                </a:moveTo>
                <a:cubicBezTo>
                  <a:pt x="18622" y="30349"/>
                  <a:pt x="18883" y="30599"/>
                  <a:pt x="18883" y="30909"/>
                </a:cubicBezTo>
                <a:cubicBezTo>
                  <a:pt x="18883" y="31206"/>
                  <a:pt x="18633" y="31480"/>
                  <a:pt x="18324" y="31480"/>
                </a:cubicBezTo>
                <a:cubicBezTo>
                  <a:pt x="18026" y="31480"/>
                  <a:pt x="17752" y="31230"/>
                  <a:pt x="17752" y="30909"/>
                </a:cubicBezTo>
                <a:cubicBezTo>
                  <a:pt x="17752" y="30599"/>
                  <a:pt x="18014" y="30349"/>
                  <a:pt x="18324" y="30349"/>
                </a:cubicBezTo>
                <a:close/>
                <a:moveTo>
                  <a:pt x="22039" y="30349"/>
                </a:moveTo>
                <a:cubicBezTo>
                  <a:pt x="22336" y="30349"/>
                  <a:pt x="22610" y="30599"/>
                  <a:pt x="22610" y="30909"/>
                </a:cubicBezTo>
                <a:cubicBezTo>
                  <a:pt x="22610" y="31206"/>
                  <a:pt x="22360" y="31480"/>
                  <a:pt x="22039" y="31480"/>
                </a:cubicBezTo>
                <a:cubicBezTo>
                  <a:pt x="21729" y="31480"/>
                  <a:pt x="21479" y="31230"/>
                  <a:pt x="21479" y="30909"/>
                </a:cubicBezTo>
                <a:cubicBezTo>
                  <a:pt x="21491" y="30599"/>
                  <a:pt x="21729" y="30349"/>
                  <a:pt x="22039" y="30349"/>
                </a:cubicBezTo>
                <a:close/>
                <a:moveTo>
                  <a:pt x="25777" y="30349"/>
                </a:moveTo>
                <a:cubicBezTo>
                  <a:pt x="26075" y="30349"/>
                  <a:pt x="26349" y="30599"/>
                  <a:pt x="26349" y="30909"/>
                </a:cubicBezTo>
                <a:cubicBezTo>
                  <a:pt x="26349" y="31206"/>
                  <a:pt x="26087" y="31480"/>
                  <a:pt x="25777" y="31480"/>
                </a:cubicBezTo>
                <a:cubicBezTo>
                  <a:pt x="25468" y="31480"/>
                  <a:pt x="25206" y="31230"/>
                  <a:pt x="25206" y="30909"/>
                </a:cubicBezTo>
                <a:cubicBezTo>
                  <a:pt x="25218" y="30599"/>
                  <a:pt x="25468" y="30349"/>
                  <a:pt x="25777" y="30349"/>
                </a:cubicBezTo>
                <a:close/>
                <a:moveTo>
                  <a:pt x="29504" y="30349"/>
                </a:moveTo>
                <a:cubicBezTo>
                  <a:pt x="29801" y="30349"/>
                  <a:pt x="30063" y="30599"/>
                  <a:pt x="30063" y="30909"/>
                </a:cubicBezTo>
                <a:cubicBezTo>
                  <a:pt x="30063" y="31206"/>
                  <a:pt x="29813" y="31480"/>
                  <a:pt x="29504" y="31480"/>
                </a:cubicBezTo>
                <a:cubicBezTo>
                  <a:pt x="29182" y="31480"/>
                  <a:pt x="28932" y="31230"/>
                  <a:pt x="28932" y="30909"/>
                </a:cubicBezTo>
                <a:cubicBezTo>
                  <a:pt x="28944" y="30599"/>
                  <a:pt x="29182" y="30349"/>
                  <a:pt x="29504" y="30349"/>
                </a:cubicBezTo>
                <a:close/>
                <a:moveTo>
                  <a:pt x="33230" y="30349"/>
                </a:moveTo>
                <a:cubicBezTo>
                  <a:pt x="33528" y="30349"/>
                  <a:pt x="33802" y="30599"/>
                  <a:pt x="33802" y="30909"/>
                </a:cubicBezTo>
                <a:cubicBezTo>
                  <a:pt x="33802" y="31206"/>
                  <a:pt x="33552" y="31480"/>
                  <a:pt x="33230" y="31480"/>
                </a:cubicBezTo>
                <a:cubicBezTo>
                  <a:pt x="32921" y="31480"/>
                  <a:pt x="32671" y="31230"/>
                  <a:pt x="32671" y="30909"/>
                </a:cubicBezTo>
                <a:cubicBezTo>
                  <a:pt x="32671" y="30599"/>
                  <a:pt x="32921" y="30349"/>
                  <a:pt x="33230" y="30349"/>
                </a:cubicBezTo>
                <a:close/>
                <a:moveTo>
                  <a:pt x="36957" y="30349"/>
                </a:moveTo>
                <a:cubicBezTo>
                  <a:pt x="37255" y="30349"/>
                  <a:pt x="37517" y="30599"/>
                  <a:pt x="37517" y="30909"/>
                </a:cubicBezTo>
                <a:cubicBezTo>
                  <a:pt x="37517" y="31206"/>
                  <a:pt x="37267" y="31480"/>
                  <a:pt x="36957" y="31480"/>
                </a:cubicBezTo>
                <a:cubicBezTo>
                  <a:pt x="36648" y="31480"/>
                  <a:pt x="36386" y="31230"/>
                  <a:pt x="36386" y="30909"/>
                </a:cubicBezTo>
                <a:cubicBezTo>
                  <a:pt x="36409" y="30599"/>
                  <a:pt x="36648" y="30349"/>
                  <a:pt x="36957" y="30349"/>
                </a:cubicBezTo>
                <a:close/>
                <a:moveTo>
                  <a:pt x="40672" y="30349"/>
                </a:moveTo>
                <a:cubicBezTo>
                  <a:pt x="40970" y="30349"/>
                  <a:pt x="41243" y="30599"/>
                  <a:pt x="41243" y="30909"/>
                </a:cubicBezTo>
                <a:cubicBezTo>
                  <a:pt x="41243" y="31206"/>
                  <a:pt x="40993" y="31480"/>
                  <a:pt x="40672" y="31480"/>
                </a:cubicBezTo>
                <a:cubicBezTo>
                  <a:pt x="40374" y="31480"/>
                  <a:pt x="40112" y="31230"/>
                  <a:pt x="40112" y="30909"/>
                </a:cubicBezTo>
                <a:cubicBezTo>
                  <a:pt x="40124" y="30599"/>
                  <a:pt x="40362" y="30349"/>
                  <a:pt x="40672" y="30349"/>
                </a:cubicBezTo>
                <a:close/>
                <a:moveTo>
                  <a:pt x="44410" y="30349"/>
                </a:moveTo>
                <a:cubicBezTo>
                  <a:pt x="44708" y="30349"/>
                  <a:pt x="44982" y="30599"/>
                  <a:pt x="44982" y="30909"/>
                </a:cubicBezTo>
                <a:cubicBezTo>
                  <a:pt x="44982" y="31206"/>
                  <a:pt x="44720" y="31480"/>
                  <a:pt x="44410" y="31480"/>
                </a:cubicBezTo>
                <a:cubicBezTo>
                  <a:pt x="44113" y="31480"/>
                  <a:pt x="43851" y="31230"/>
                  <a:pt x="43851" y="30909"/>
                </a:cubicBezTo>
                <a:cubicBezTo>
                  <a:pt x="43851" y="30599"/>
                  <a:pt x="44101" y="30349"/>
                  <a:pt x="44410" y="30349"/>
                </a:cubicBezTo>
                <a:close/>
                <a:moveTo>
                  <a:pt x="48137" y="30349"/>
                </a:moveTo>
                <a:cubicBezTo>
                  <a:pt x="48435" y="30349"/>
                  <a:pt x="48697" y="30599"/>
                  <a:pt x="48697" y="30909"/>
                </a:cubicBezTo>
                <a:cubicBezTo>
                  <a:pt x="48697" y="31206"/>
                  <a:pt x="48447" y="31480"/>
                  <a:pt x="48137" y="31480"/>
                </a:cubicBezTo>
                <a:cubicBezTo>
                  <a:pt x="47839" y="31480"/>
                  <a:pt x="47566" y="31230"/>
                  <a:pt x="47566" y="30909"/>
                </a:cubicBezTo>
                <a:cubicBezTo>
                  <a:pt x="47578" y="30599"/>
                  <a:pt x="47839" y="30349"/>
                  <a:pt x="48137" y="30349"/>
                </a:cubicBezTo>
                <a:close/>
                <a:moveTo>
                  <a:pt x="51864" y="30349"/>
                </a:moveTo>
                <a:cubicBezTo>
                  <a:pt x="52161" y="30349"/>
                  <a:pt x="52435" y="30599"/>
                  <a:pt x="52435" y="30909"/>
                </a:cubicBezTo>
                <a:cubicBezTo>
                  <a:pt x="52435" y="31206"/>
                  <a:pt x="52185" y="31480"/>
                  <a:pt x="51864" y="31480"/>
                </a:cubicBezTo>
                <a:cubicBezTo>
                  <a:pt x="51566" y="31480"/>
                  <a:pt x="51304" y="31230"/>
                  <a:pt x="51304" y="30909"/>
                </a:cubicBezTo>
                <a:cubicBezTo>
                  <a:pt x="51304" y="30599"/>
                  <a:pt x="51554" y="30349"/>
                  <a:pt x="51864" y="30349"/>
                </a:cubicBezTo>
                <a:close/>
                <a:moveTo>
                  <a:pt x="55602" y="30349"/>
                </a:moveTo>
                <a:cubicBezTo>
                  <a:pt x="55900" y="30349"/>
                  <a:pt x="56174" y="30599"/>
                  <a:pt x="56174" y="30909"/>
                </a:cubicBezTo>
                <a:cubicBezTo>
                  <a:pt x="56174" y="31206"/>
                  <a:pt x="55912" y="31480"/>
                  <a:pt x="55602" y="31480"/>
                </a:cubicBezTo>
                <a:cubicBezTo>
                  <a:pt x="55293" y="31480"/>
                  <a:pt x="55043" y="31230"/>
                  <a:pt x="55043" y="30909"/>
                </a:cubicBezTo>
                <a:cubicBezTo>
                  <a:pt x="55043" y="30599"/>
                  <a:pt x="55293" y="30349"/>
                  <a:pt x="55602" y="30349"/>
                </a:cubicBezTo>
                <a:close/>
                <a:moveTo>
                  <a:pt x="59329" y="30349"/>
                </a:moveTo>
                <a:cubicBezTo>
                  <a:pt x="59627" y="30349"/>
                  <a:pt x="59889" y="30599"/>
                  <a:pt x="59889" y="30909"/>
                </a:cubicBezTo>
                <a:cubicBezTo>
                  <a:pt x="59889" y="31206"/>
                  <a:pt x="59639" y="31480"/>
                  <a:pt x="59329" y="31480"/>
                </a:cubicBezTo>
                <a:cubicBezTo>
                  <a:pt x="59008" y="31480"/>
                  <a:pt x="58757" y="31230"/>
                  <a:pt x="58757" y="30909"/>
                </a:cubicBezTo>
                <a:cubicBezTo>
                  <a:pt x="58757" y="30599"/>
                  <a:pt x="59008" y="30349"/>
                  <a:pt x="59329" y="30349"/>
                </a:cubicBezTo>
                <a:close/>
                <a:moveTo>
                  <a:pt x="63056" y="30349"/>
                </a:moveTo>
                <a:cubicBezTo>
                  <a:pt x="63353" y="30349"/>
                  <a:pt x="63627" y="30599"/>
                  <a:pt x="63627" y="30909"/>
                </a:cubicBezTo>
                <a:cubicBezTo>
                  <a:pt x="63627" y="31206"/>
                  <a:pt x="63377" y="31480"/>
                  <a:pt x="63056" y="31480"/>
                </a:cubicBezTo>
                <a:cubicBezTo>
                  <a:pt x="62746" y="31480"/>
                  <a:pt x="62496" y="31230"/>
                  <a:pt x="62496" y="30909"/>
                </a:cubicBezTo>
                <a:cubicBezTo>
                  <a:pt x="62496" y="30599"/>
                  <a:pt x="62746" y="30349"/>
                  <a:pt x="63056" y="30349"/>
                </a:cubicBezTo>
                <a:close/>
                <a:moveTo>
                  <a:pt x="66782" y="30349"/>
                </a:moveTo>
                <a:cubicBezTo>
                  <a:pt x="67080" y="30349"/>
                  <a:pt x="67342" y="30599"/>
                  <a:pt x="67342" y="30909"/>
                </a:cubicBezTo>
                <a:cubicBezTo>
                  <a:pt x="67342" y="31206"/>
                  <a:pt x="67092" y="31480"/>
                  <a:pt x="66782" y="31480"/>
                </a:cubicBezTo>
                <a:cubicBezTo>
                  <a:pt x="66473" y="31480"/>
                  <a:pt x="66211" y="31230"/>
                  <a:pt x="66211" y="30909"/>
                </a:cubicBezTo>
                <a:cubicBezTo>
                  <a:pt x="66235" y="30599"/>
                  <a:pt x="66473" y="30349"/>
                  <a:pt x="66782" y="30349"/>
                </a:cubicBezTo>
                <a:close/>
                <a:moveTo>
                  <a:pt x="70509" y="30349"/>
                </a:moveTo>
                <a:cubicBezTo>
                  <a:pt x="70807" y="30349"/>
                  <a:pt x="71080" y="30599"/>
                  <a:pt x="71080" y="30909"/>
                </a:cubicBezTo>
                <a:cubicBezTo>
                  <a:pt x="71080" y="31206"/>
                  <a:pt x="70830" y="31480"/>
                  <a:pt x="70509" y="31480"/>
                </a:cubicBezTo>
                <a:cubicBezTo>
                  <a:pt x="70199" y="31480"/>
                  <a:pt x="69949" y="31230"/>
                  <a:pt x="69949" y="30909"/>
                </a:cubicBezTo>
                <a:cubicBezTo>
                  <a:pt x="69949" y="30599"/>
                  <a:pt x="70199" y="30349"/>
                  <a:pt x="70509" y="30349"/>
                </a:cubicBezTo>
                <a:close/>
                <a:moveTo>
                  <a:pt x="74236" y="30349"/>
                </a:moveTo>
                <a:cubicBezTo>
                  <a:pt x="74533" y="30349"/>
                  <a:pt x="74795" y="30599"/>
                  <a:pt x="74795" y="30909"/>
                </a:cubicBezTo>
                <a:cubicBezTo>
                  <a:pt x="74795" y="31206"/>
                  <a:pt x="74545" y="31480"/>
                  <a:pt x="74236" y="31480"/>
                </a:cubicBezTo>
                <a:cubicBezTo>
                  <a:pt x="73938" y="31480"/>
                  <a:pt x="73676" y="31230"/>
                  <a:pt x="73676" y="30909"/>
                </a:cubicBezTo>
                <a:cubicBezTo>
                  <a:pt x="73676" y="30599"/>
                  <a:pt x="73926" y="30349"/>
                  <a:pt x="74236" y="30349"/>
                </a:cubicBezTo>
                <a:close/>
                <a:moveTo>
                  <a:pt x="77855" y="30349"/>
                </a:moveTo>
                <a:cubicBezTo>
                  <a:pt x="78153" y="30349"/>
                  <a:pt x="78415" y="30599"/>
                  <a:pt x="78415" y="30909"/>
                </a:cubicBezTo>
                <a:cubicBezTo>
                  <a:pt x="78415" y="31206"/>
                  <a:pt x="78165" y="31480"/>
                  <a:pt x="77855" y="31480"/>
                </a:cubicBezTo>
                <a:cubicBezTo>
                  <a:pt x="77546" y="31480"/>
                  <a:pt x="77284" y="31230"/>
                  <a:pt x="77284" y="30909"/>
                </a:cubicBezTo>
                <a:cubicBezTo>
                  <a:pt x="77284" y="30599"/>
                  <a:pt x="77546" y="30349"/>
                  <a:pt x="77855" y="30349"/>
                </a:cubicBezTo>
                <a:close/>
                <a:moveTo>
                  <a:pt x="81570" y="30349"/>
                </a:moveTo>
                <a:cubicBezTo>
                  <a:pt x="81868" y="30349"/>
                  <a:pt x="82141" y="30599"/>
                  <a:pt x="82141" y="30909"/>
                </a:cubicBezTo>
                <a:cubicBezTo>
                  <a:pt x="82141" y="31206"/>
                  <a:pt x="81879" y="31480"/>
                  <a:pt x="81570" y="31480"/>
                </a:cubicBezTo>
                <a:cubicBezTo>
                  <a:pt x="81260" y="31480"/>
                  <a:pt x="81010" y="31230"/>
                  <a:pt x="81010" y="30909"/>
                </a:cubicBezTo>
                <a:cubicBezTo>
                  <a:pt x="81022" y="30599"/>
                  <a:pt x="81260" y="30349"/>
                  <a:pt x="81570" y="30349"/>
                </a:cubicBezTo>
                <a:close/>
                <a:moveTo>
                  <a:pt x="85308" y="30349"/>
                </a:moveTo>
                <a:cubicBezTo>
                  <a:pt x="85606" y="30349"/>
                  <a:pt x="85880" y="30599"/>
                  <a:pt x="85880" y="30909"/>
                </a:cubicBezTo>
                <a:cubicBezTo>
                  <a:pt x="85880" y="31206"/>
                  <a:pt x="85618" y="31480"/>
                  <a:pt x="85308" y="31480"/>
                </a:cubicBezTo>
                <a:cubicBezTo>
                  <a:pt x="84999" y="31480"/>
                  <a:pt x="84749" y="31230"/>
                  <a:pt x="84749" y="30909"/>
                </a:cubicBezTo>
                <a:cubicBezTo>
                  <a:pt x="84749" y="30599"/>
                  <a:pt x="84999" y="30349"/>
                  <a:pt x="85308" y="30349"/>
                </a:cubicBezTo>
                <a:close/>
                <a:moveTo>
                  <a:pt x="89035" y="30349"/>
                </a:moveTo>
                <a:cubicBezTo>
                  <a:pt x="89333" y="30349"/>
                  <a:pt x="89595" y="30599"/>
                  <a:pt x="89595" y="30909"/>
                </a:cubicBezTo>
                <a:cubicBezTo>
                  <a:pt x="89595" y="31206"/>
                  <a:pt x="89345" y="31480"/>
                  <a:pt x="89035" y="31480"/>
                </a:cubicBezTo>
                <a:cubicBezTo>
                  <a:pt x="88714" y="31480"/>
                  <a:pt x="88464" y="31230"/>
                  <a:pt x="88464" y="30909"/>
                </a:cubicBezTo>
                <a:cubicBezTo>
                  <a:pt x="88475" y="30599"/>
                  <a:pt x="88714" y="30349"/>
                  <a:pt x="89035" y="30349"/>
                </a:cubicBezTo>
                <a:close/>
                <a:moveTo>
                  <a:pt x="92762" y="30349"/>
                </a:moveTo>
                <a:cubicBezTo>
                  <a:pt x="93059" y="30349"/>
                  <a:pt x="93333" y="30599"/>
                  <a:pt x="93333" y="30909"/>
                </a:cubicBezTo>
                <a:cubicBezTo>
                  <a:pt x="93333" y="31206"/>
                  <a:pt x="93071" y="31480"/>
                  <a:pt x="92762" y="31480"/>
                </a:cubicBezTo>
                <a:cubicBezTo>
                  <a:pt x="92452" y="31480"/>
                  <a:pt x="92202" y="31230"/>
                  <a:pt x="92202" y="30909"/>
                </a:cubicBezTo>
                <a:cubicBezTo>
                  <a:pt x="92202" y="30599"/>
                  <a:pt x="92452" y="30349"/>
                  <a:pt x="92762" y="30349"/>
                </a:cubicBezTo>
                <a:close/>
                <a:moveTo>
                  <a:pt x="96488" y="30349"/>
                </a:moveTo>
                <a:cubicBezTo>
                  <a:pt x="96786" y="30349"/>
                  <a:pt x="97048" y="30599"/>
                  <a:pt x="97048" y="30909"/>
                </a:cubicBezTo>
                <a:cubicBezTo>
                  <a:pt x="97048" y="31206"/>
                  <a:pt x="96798" y="31480"/>
                  <a:pt x="96488" y="31480"/>
                </a:cubicBezTo>
                <a:cubicBezTo>
                  <a:pt x="96191" y="31480"/>
                  <a:pt x="95917" y="31230"/>
                  <a:pt x="95917" y="30909"/>
                </a:cubicBezTo>
                <a:cubicBezTo>
                  <a:pt x="95917" y="30599"/>
                  <a:pt x="96179" y="30349"/>
                  <a:pt x="96488" y="30349"/>
                </a:cubicBezTo>
                <a:close/>
                <a:moveTo>
                  <a:pt x="100203" y="30349"/>
                </a:moveTo>
                <a:cubicBezTo>
                  <a:pt x="100501" y="30349"/>
                  <a:pt x="100775" y="30599"/>
                  <a:pt x="100775" y="30909"/>
                </a:cubicBezTo>
                <a:cubicBezTo>
                  <a:pt x="100775" y="31206"/>
                  <a:pt x="100513" y="31480"/>
                  <a:pt x="100203" y="31480"/>
                </a:cubicBezTo>
                <a:cubicBezTo>
                  <a:pt x="99905" y="31480"/>
                  <a:pt x="99644" y="31230"/>
                  <a:pt x="99644" y="30909"/>
                </a:cubicBezTo>
                <a:cubicBezTo>
                  <a:pt x="99655" y="30599"/>
                  <a:pt x="99894" y="30349"/>
                  <a:pt x="100203" y="30349"/>
                </a:cubicBezTo>
                <a:close/>
                <a:moveTo>
                  <a:pt x="103942" y="30349"/>
                </a:moveTo>
                <a:cubicBezTo>
                  <a:pt x="104239" y="30349"/>
                  <a:pt x="104513" y="30599"/>
                  <a:pt x="104513" y="30909"/>
                </a:cubicBezTo>
                <a:cubicBezTo>
                  <a:pt x="104513" y="31206"/>
                  <a:pt x="104251" y="31480"/>
                  <a:pt x="103942" y="31480"/>
                </a:cubicBezTo>
                <a:cubicBezTo>
                  <a:pt x="103644" y="31480"/>
                  <a:pt x="103382" y="31230"/>
                  <a:pt x="103382" y="30909"/>
                </a:cubicBezTo>
                <a:cubicBezTo>
                  <a:pt x="103382" y="30599"/>
                  <a:pt x="103632" y="30349"/>
                  <a:pt x="103942" y="30349"/>
                </a:cubicBezTo>
                <a:close/>
                <a:moveTo>
                  <a:pt x="107668" y="30349"/>
                </a:moveTo>
                <a:cubicBezTo>
                  <a:pt x="107966" y="30349"/>
                  <a:pt x="108228" y="30599"/>
                  <a:pt x="108228" y="30909"/>
                </a:cubicBezTo>
                <a:cubicBezTo>
                  <a:pt x="108228" y="31206"/>
                  <a:pt x="107978" y="31480"/>
                  <a:pt x="107668" y="31480"/>
                </a:cubicBezTo>
                <a:cubicBezTo>
                  <a:pt x="107371" y="31480"/>
                  <a:pt x="107097" y="31230"/>
                  <a:pt x="107097" y="30909"/>
                </a:cubicBezTo>
                <a:cubicBezTo>
                  <a:pt x="107109" y="30599"/>
                  <a:pt x="107347" y="30349"/>
                  <a:pt x="107668" y="30349"/>
                </a:cubicBezTo>
                <a:close/>
                <a:moveTo>
                  <a:pt x="111395" y="30349"/>
                </a:moveTo>
                <a:cubicBezTo>
                  <a:pt x="111693" y="30349"/>
                  <a:pt x="111967" y="30599"/>
                  <a:pt x="111967" y="30909"/>
                </a:cubicBezTo>
                <a:cubicBezTo>
                  <a:pt x="111967" y="31206"/>
                  <a:pt x="111705" y="31480"/>
                  <a:pt x="111395" y="31480"/>
                </a:cubicBezTo>
                <a:cubicBezTo>
                  <a:pt x="111085" y="31480"/>
                  <a:pt x="110835" y="31230"/>
                  <a:pt x="110835" y="30909"/>
                </a:cubicBezTo>
                <a:cubicBezTo>
                  <a:pt x="110835" y="30599"/>
                  <a:pt x="111085" y="30349"/>
                  <a:pt x="111395" y="30349"/>
                </a:cubicBezTo>
                <a:close/>
                <a:moveTo>
                  <a:pt x="115122" y="30349"/>
                </a:moveTo>
                <a:cubicBezTo>
                  <a:pt x="115419" y="30349"/>
                  <a:pt x="115681" y="30599"/>
                  <a:pt x="115681" y="30909"/>
                </a:cubicBezTo>
                <a:cubicBezTo>
                  <a:pt x="115681" y="31206"/>
                  <a:pt x="115431" y="31480"/>
                  <a:pt x="115122" y="31480"/>
                </a:cubicBezTo>
                <a:cubicBezTo>
                  <a:pt x="114812" y="31480"/>
                  <a:pt x="114550" y="31230"/>
                  <a:pt x="114550" y="30909"/>
                </a:cubicBezTo>
                <a:cubicBezTo>
                  <a:pt x="114574" y="30599"/>
                  <a:pt x="114812" y="30349"/>
                  <a:pt x="115122" y="30349"/>
                </a:cubicBezTo>
                <a:close/>
                <a:moveTo>
                  <a:pt x="118860" y="30349"/>
                </a:moveTo>
                <a:cubicBezTo>
                  <a:pt x="119158" y="30349"/>
                  <a:pt x="119420" y="30599"/>
                  <a:pt x="119420" y="30909"/>
                </a:cubicBezTo>
                <a:cubicBezTo>
                  <a:pt x="119420" y="31206"/>
                  <a:pt x="119170" y="31480"/>
                  <a:pt x="118860" y="31480"/>
                </a:cubicBezTo>
                <a:cubicBezTo>
                  <a:pt x="118539" y="31480"/>
                  <a:pt x="118289" y="31230"/>
                  <a:pt x="118289" y="30909"/>
                </a:cubicBezTo>
                <a:cubicBezTo>
                  <a:pt x="118289" y="30599"/>
                  <a:pt x="118539" y="30349"/>
                  <a:pt x="118860" y="30349"/>
                </a:cubicBezTo>
                <a:close/>
                <a:moveTo>
                  <a:pt x="122575" y="30349"/>
                </a:moveTo>
                <a:cubicBezTo>
                  <a:pt x="122873" y="30349"/>
                  <a:pt x="123146" y="30599"/>
                  <a:pt x="123146" y="30909"/>
                </a:cubicBezTo>
                <a:cubicBezTo>
                  <a:pt x="123146" y="31206"/>
                  <a:pt x="122885" y="31480"/>
                  <a:pt x="122575" y="31480"/>
                </a:cubicBezTo>
                <a:cubicBezTo>
                  <a:pt x="122265" y="31480"/>
                  <a:pt x="122015" y="31230"/>
                  <a:pt x="122015" y="30909"/>
                </a:cubicBezTo>
                <a:cubicBezTo>
                  <a:pt x="122027" y="30599"/>
                  <a:pt x="122277" y="30349"/>
                  <a:pt x="122575" y="30349"/>
                </a:cubicBezTo>
                <a:close/>
                <a:moveTo>
                  <a:pt x="126314" y="30349"/>
                </a:moveTo>
                <a:cubicBezTo>
                  <a:pt x="126611" y="30349"/>
                  <a:pt x="126873" y="30599"/>
                  <a:pt x="126873" y="30909"/>
                </a:cubicBezTo>
                <a:cubicBezTo>
                  <a:pt x="126873" y="31206"/>
                  <a:pt x="126623" y="31480"/>
                  <a:pt x="126314" y="31480"/>
                </a:cubicBezTo>
                <a:cubicBezTo>
                  <a:pt x="126004" y="31480"/>
                  <a:pt x="125742" y="31230"/>
                  <a:pt x="125742" y="30909"/>
                </a:cubicBezTo>
                <a:cubicBezTo>
                  <a:pt x="125742" y="30599"/>
                  <a:pt x="126004" y="30349"/>
                  <a:pt x="126314" y="30349"/>
                </a:cubicBezTo>
                <a:close/>
                <a:moveTo>
                  <a:pt x="130028" y="30349"/>
                </a:moveTo>
                <a:cubicBezTo>
                  <a:pt x="130326" y="30349"/>
                  <a:pt x="130600" y="30599"/>
                  <a:pt x="130600" y="30909"/>
                </a:cubicBezTo>
                <a:cubicBezTo>
                  <a:pt x="130600" y="31206"/>
                  <a:pt x="130350" y="31480"/>
                  <a:pt x="130028" y="31480"/>
                </a:cubicBezTo>
                <a:cubicBezTo>
                  <a:pt x="129731" y="31480"/>
                  <a:pt x="129469" y="31230"/>
                  <a:pt x="129469" y="30909"/>
                </a:cubicBezTo>
                <a:cubicBezTo>
                  <a:pt x="129469" y="30599"/>
                  <a:pt x="129719" y="30349"/>
                  <a:pt x="130028" y="30349"/>
                </a:cubicBezTo>
                <a:close/>
                <a:moveTo>
                  <a:pt x="133767" y="30349"/>
                </a:moveTo>
                <a:cubicBezTo>
                  <a:pt x="134065" y="30349"/>
                  <a:pt x="134326" y="30599"/>
                  <a:pt x="134326" y="30909"/>
                </a:cubicBezTo>
                <a:cubicBezTo>
                  <a:pt x="134326" y="31206"/>
                  <a:pt x="134076" y="31480"/>
                  <a:pt x="133767" y="31480"/>
                </a:cubicBezTo>
                <a:cubicBezTo>
                  <a:pt x="133469" y="31480"/>
                  <a:pt x="133207" y="31230"/>
                  <a:pt x="133207" y="30909"/>
                </a:cubicBezTo>
                <a:cubicBezTo>
                  <a:pt x="133207" y="30599"/>
                  <a:pt x="133457" y="30349"/>
                  <a:pt x="133767" y="30349"/>
                </a:cubicBezTo>
                <a:close/>
                <a:moveTo>
                  <a:pt x="137494" y="30349"/>
                </a:moveTo>
                <a:cubicBezTo>
                  <a:pt x="137791" y="30349"/>
                  <a:pt x="138053" y="30599"/>
                  <a:pt x="138053" y="30909"/>
                </a:cubicBezTo>
                <a:cubicBezTo>
                  <a:pt x="138053" y="31206"/>
                  <a:pt x="137803" y="31480"/>
                  <a:pt x="137494" y="31480"/>
                </a:cubicBezTo>
                <a:cubicBezTo>
                  <a:pt x="137196" y="31480"/>
                  <a:pt x="136922" y="31230"/>
                  <a:pt x="136922" y="30909"/>
                </a:cubicBezTo>
                <a:cubicBezTo>
                  <a:pt x="136934" y="30599"/>
                  <a:pt x="137172" y="30349"/>
                  <a:pt x="137494" y="30349"/>
                </a:cubicBezTo>
                <a:close/>
                <a:moveTo>
                  <a:pt x="141220" y="30349"/>
                </a:moveTo>
                <a:cubicBezTo>
                  <a:pt x="141518" y="30349"/>
                  <a:pt x="141792" y="30599"/>
                  <a:pt x="141792" y="30909"/>
                </a:cubicBezTo>
                <a:cubicBezTo>
                  <a:pt x="141792" y="31206"/>
                  <a:pt x="141530" y="31480"/>
                  <a:pt x="141220" y="31480"/>
                </a:cubicBezTo>
                <a:cubicBezTo>
                  <a:pt x="140911" y="31480"/>
                  <a:pt x="140661" y="31230"/>
                  <a:pt x="140661" y="30909"/>
                </a:cubicBezTo>
                <a:cubicBezTo>
                  <a:pt x="140661" y="30599"/>
                  <a:pt x="140911" y="30349"/>
                  <a:pt x="141220" y="30349"/>
                </a:cubicBezTo>
                <a:close/>
                <a:moveTo>
                  <a:pt x="1548" y="32206"/>
                </a:moveTo>
                <a:cubicBezTo>
                  <a:pt x="1846" y="32206"/>
                  <a:pt x="2119" y="32456"/>
                  <a:pt x="2119" y="32778"/>
                </a:cubicBezTo>
                <a:cubicBezTo>
                  <a:pt x="2119" y="33087"/>
                  <a:pt x="1858" y="33338"/>
                  <a:pt x="1548" y="33338"/>
                </a:cubicBezTo>
                <a:cubicBezTo>
                  <a:pt x="1238" y="33338"/>
                  <a:pt x="988" y="33087"/>
                  <a:pt x="988" y="32778"/>
                </a:cubicBezTo>
                <a:cubicBezTo>
                  <a:pt x="988" y="32456"/>
                  <a:pt x="1238" y="32206"/>
                  <a:pt x="1548" y="32206"/>
                </a:cubicBezTo>
                <a:close/>
                <a:moveTo>
                  <a:pt x="5287" y="32206"/>
                </a:moveTo>
                <a:cubicBezTo>
                  <a:pt x="5596" y="32206"/>
                  <a:pt x="5846" y="32456"/>
                  <a:pt x="5846" y="32778"/>
                </a:cubicBezTo>
                <a:cubicBezTo>
                  <a:pt x="5846" y="33087"/>
                  <a:pt x="5596" y="33338"/>
                  <a:pt x="5287" y="33338"/>
                </a:cubicBezTo>
                <a:cubicBezTo>
                  <a:pt x="4977" y="33338"/>
                  <a:pt x="4715" y="33087"/>
                  <a:pt x="4715" y="32778"/>
                </a:cubicBezTo>
                <a:cubicBezTo>
                  <a:pt x="4715" y="32456"/>
                  <a:pt x="4977" y="32206"/>
                  <a:pt x="5287" y="32206"/>
                </a:cubicBezTo>
                <a:close/>
                <a:moveTo>
                  <a:pt x="9001" y="32206"/>
                </a:moveTo>
                <a:cubicBezTo>
                  <a:pt x="9299" y="32206"/>
                  <a:pt x="9573" y="32456"/>
                  <a:pt x="9573" y="32778"/>
                </a:cubicBezTo>
                <a:cubicBezTo>
                  <a:pt x="9573" y="33087"/>
                  <a:pt x="9323" y="33338"/>
                  <a:pt x="9001" y="33338"/>
                </a:cubicBezTo>
                <a:cubicBezTo>
                  <a:pt x="8704" y="33338"/>
                  <a:pt x="8442" y="33087"/>
                  <a:pt x="8442" y="32778"/>
                </a:cubicBezTo>
                <a:cubicBezTo>
                  <a:pt x="8442" y="32456"/>
                  <a:pt x="8692" y="32206"/>
                  <a:pt x="9001" y="32206"/>
                </a:cubicBezTo>
                <a:close/>
                <a:moveTo>
                  <a:pt x="12728" y="32206"/>
                </a:moveTo>
                <a:cubicBezTo>
                  <a:pt x="13037" y="32206"/>
                  <a:pt x="13288" y="32456"/>
                  <a:pt x="13288" y="32778"/>
                </a:cubicBezTo>
                <a:cubicBezTo>
                  <a:pt x="13288" y="33087"/>
                  <a:pt x="13037" y="33338"/>
                  <a:pt x="12728" y="33338"/>
                </a:cubicBezTo>
                <a:cubicBezTo>
                  <a:pt x="12418" y="33338"/>
                  <a:pt x="12156" y="33087"/>
                  <a:pt x="12156" y="32778"/>
                </a:cubicBezTo>
                <a:cubicBezTo>
                  <a:pt x="12156" y="32456"/>
                  <a:pt x="12418" y="32206"/>
                  <a:pt x="12728" y="32206"/>
                </a:cubicBezTo>
                <a:close/>
                <a:moveTo>
                  <a:pt x="16466" y="32206"/>
                </a:moveTo>
                <a:cubicBezTo>
                  <a:pt x="16764" y="32206"/>
                  <a:pt x="17026" y="32456"/>
                  <a:pt x="17026" y="32778"/>
                </a:cubicBezTo>
                <a:cubicBezTo>
                  <a:pt x="17026" y="33087"/>
                  <a:pt x="16776" y="33338"/>
                  <a:pt x="16466" y="33338"/>
                </a:cubicBezTo>
                <a:cubicBezTo>
                  <a:pt x="16169" y="33338"/>
                  <a:pt x="15895" y="33087"/>
                  <a:pt x="15895" y="32778"/>
                </a:cubicBezTo>
                <a:cubicBezTo>
                  <a:pt x="15895" y="32456"/>
                  <a:pt x="16145" y="32206"/>
                  <a:pt x="16466" y="32206"/>
                </a:cubicBezTo>
                <a:close/>
                <a:moveTo>
                  <a:pt x="20181" y="32206"/>
                </a:moveTo>
                <a:cubicBezTo>
                  <a:pt x="20491" y="32206"/>
                  <a:pt x="20753" y="32456"/>
                  <a:pt x="20753" y="32778"/>
                </a:cubicBezTo>
                <a:cubicBezTo>
                  <a:pt x="20753" y="33087"/>
                  <a:pt x="20491" y="33338"/>
                  <a:pt x="20181" y="33338"/>
                </a:cubicBezTo>
                <a:cubicBezTo>
                  <a:pt x="19872" y="33338"/>
                  <a:pt x="19622" y="33087"/>
                  <a:pt x="19622" y="32778"/>
                </a:cubicBezTo>
                <a:cubicBezTo>
                  <a:pt x="19622" y="32456"/>
                  <a:pt x="19872" y="32206"/>
                  <a:pt x="20181" y="32206"/>
                </a:cubicBezTo>
                <a:close/>
                <a:moveTo>
                  <a:pt x="23920" y="32206"/>
                </a:moveTo>
                <a:cubicBezTo>
                  <a:pt x="24217" y="32206"/>
                  <a:pt x="24479" y="32456"/>
                  <a:pt x="24479" y="32778"/>
                </a:cubicBezTo>
                <a:cubicBezTo>
                  <a:pt x="24479" y="33087"/>
                  <a:pt x="24229" y="33338"/>
                  <a:pt x="23920" y="33338"/>
                </a:cubicBezTo>
                <a:cubicBezTo>
                  <a:pt x="23610" y="33338"/>
                  <a:pt x="23348" y="33087"/>
                  <a:pt x="23348" y="32778"/>
                </a:cubicBezTo>
                <a:cubicBezTo>
                  <a:pt x="23348" y="32456"/>
                  <a:pt x="23610" y="32206"/>
                  <a:pt x="23920" y="32206"/>
                </a:cubicBezTo>
                <a:close/>
                <a:moveTo>
                  <a:pt x="27635" y="32206"/>
                </a:moveTo>
                <a:cubicBezTo>
                  <a:pt x="27956" y="32206"/>
                  <a:pt x="28206" y="32456"/>
                  <a:pt x="28206" y="32778"/>
                </a:cubicBezTo>
                <a:cubicBezTo>
                  <a:pt x="28206" y="33087"/>
                  <a:pt x="27956" y="33338"/>
                  <a:pt x="27635" y="33338"/>
                </a:cubicBezTo>
                <a:cubicBezTo>
                  <a:pt x="27325" y="33338"/>
                  <a:pt x="27075" y="33087"/>
                  <a:pt x="27075" y="32778"/>
                </a:cubicBezTo>
                <a:cubicBezTo>
                  <a:pt x="27075" y="32456"/>
                  <a:pt x="27325" y="32206"/>
                  <a:pt x="27635" y="32206"/>
                </a:cubicBezTo>
                <a:close/>
                <a:moveTo>
                  <a:pt x="31373" y="32206"/>
                </a:moveTo>
                <a:cubicBezTo>
                  <a:pt x="31671" y="32206"/>
                  <a:pt x="31945" y="32456"/>
                  <a:pt x="31945" y="32778"/>
                </a:cubicBezTo>
                <a:cubicBezTo>
                  <a:pt x="31945" y="33087"/>
                  <a:pt x="31683" y="33338"/>
                  <a:pt x="31373" y="33338"/>
                </a:cubicBezTo>
                <a:cubicBezTo>
                  <a:pt x="31064" y="33338"/>
                  <a:pt x="30814" y="33087"/>
                  <a:pt x="30814" y="32778"/>
                </a:cubicBezTo>
                <a:cubicBezTo>
                  <a:pt x="30814" y="32456"/>
                  <a:pt x="31064" y="32206"/>
                  <a:pt x="31373" y="32206"/>
                </a:cubicBezTo>
                <a:close/>
                <a:moveTo>
                  <a:pt x="35100" y="32206"/>
                </a:moveTo>
                <a:cubicBezTo>
                  <a:pt x="35409" y="32206"/>
                  <a:pt x="35659" y="32456"/>
                  <a:pt x="35659" y="32778"/>
                </a:cubicBezTo>
                <a:cubicBezTo>
                  <a:pt x="35659" y="33087"/>
                  <a:pt x="35409" y="33338"/>
                  <a:pt x="35100" y="33338"/>
                </a:cubicBezTo>
                <a:cubicBezTo>
                  <a:pt x="34778" y="33338"/>
                  <a:pt x="34528" y="33087"/>
                  <a:pt x="34528" y="32778"/>
                </a:cubicBezTo>
                <a:cubicBezTo>
                  <a:pt x="34528" y="32456"/>
                  <a:pt x="34778" y="32206"/>
                  <a:pt x="35100" y="32206"/>
                </a:cubicBezTo>
                <a:close/>
                <a:moveTo>
                  <a:pt x="38815" y="32206"/>
                </a:moveTo>
                <a:cubicBezTo>
                  <a:pt x="39112" y="32206"/>
                  <a:pt x="39386" y="32456"/>
                  <a:pt x="39386" y="32778"/>
                </a:cubicBezTo>
                <a:cubicBezTo>
                  <a:pt x="39386" y="33087"/>
                  <a:pt x="39124" y="33338"/>
                  <a:pt x="38815" y="33338"/>
                </a:cubicBezTo>
                <a:cubicBezTo>
                  <a:pt x="38517" y="33338"/>
                  <a:pt x="38255" y="33087"/>
                  <a:pt x="38255" y="32778"/>
                </a:cubicBezTo>
                <a:cubicBezTo>
                  <a:pt x="38255" y="32456"/>
                  <a:pt x="38505" y="32206"/>
                  <a:pt x="38815" y="32206"/>
                </a:cubicBezTo>
                <a:close/>
                <a:moveTo>
                  <a:pt x="42553" y="32206"/>
                </a:moveTo>
                <a:cubicBezTo>
                  <a:pt x="42863" y="32206"/>
                  <a:pt x="43113" y="32456"/>
                  <a:pt x="43113" y="32778"/>
                </a:cubicBezTo>
                <a:cubicBezTo>
                  <a:pt x="43113" y="33087"/>
                  <a:pt x="42863" y="33338"/>
                  <a:pt x="42553" y="33338"/>
                </a:cubicBezTo>
                <a:cubicBezTo>
                  <a:pt x="42232" y="33338"/>
                  <a:pt x="41982" y="33087"/>
                  <a:pt x="41982" y="32778"/>
                </a:cubicBezTo>
                <a:cubicBezTo>
                  <a:pt x="41982" y="32456"/>
                  <a:pt x="42244" y="32206"/>
                  <a:pt x="42553" y="32206"/>
                </a:cubicBezTo>
                <a:close/>
                <a:moveTo>
                  <a:pt x="46268" y="32206"/>
                </a:moveTo>
                <a:cubicBezTo>
                  <a:pt x="46565" y="32206"/>
                  <a:pt x="46839" y="32456"/>
                  <a:pt x="46839" y="32778"/>
                </a:cubicBezTo>
                <a:cubicBezTo>
                  <a:pt x="46839" y="33087"/>
                  <a:pt x="46589" y="33338"/>
                  <a:pt x="46268" y="33338"/>
                </a:cubicBezTo>
                <a:cubicBezTo>
                  <a:pt x="45970" y="33338"/>
                  <a:pt x="45708" y="33087"/>
                  <a:pt x="45708" y="32778"/>
                </a:cubicBezTo>
                <a:cubicBezTo>
                  <a:pt x="45708" y="32456"/>
                  <a:pt x="45958" y="32206"/>
                  <a:pt x="46268" y="32206"/>
                </a:cubicBezTo>
                <a:close/>
                <a:moveTo>
                  <a:pt x="50006" y="32206"/>
                </a:moveTo>
                <a:cubicBezTo>
                  <a:pt x="50316" y="32206"/>
                  <a:pt x="50578" y="32456"/>
                  <a:pt x="50578" y="32778"/>
                </a:cubicBezTo>
                <a:cubicBezTo>
                  <a:pt x="50578" y="33087"/>
                  <a:pt x="50316" y="33338"/>
                  <a:pt x="50006" y="33338"/>
                </a:cubicBezTo>
                <a:cubicBezTo>
                  <a:pt x="49697" y="33338"/>
                  <a:pt x="49447" y="33087"/>
                  <a:pt x="49447" y="32778"/>
                </a:cubicBezTo>
                <a:cubicBezTo>
                  <a:pt x="49447" y="32456"/>
                  <a:pt x="49697" y="32206"/>
                  <a:pt x="50006" y="32206"/>
                </a:cubicBezTo>
                <a:close/>
                <a:moveTo>
                  <a:pt x="53733" y="32206"/>
                </a:moveTo>
                <a:cubicBezTo>
                  <a:pt x="54031" y="32206"/>
                  <a:pt x="54293" y="32456"/>
                  <a:pt x="54293" y="32778"/>
                </a:cubicBezTo>
                <a:cubicBezTo>
                  <a:pt x="54293" y="33087"/>
                  <a:pt x="54043" y="33338"/>
                  <a:pt x="53733" y="33338"/>
                </a:cubicBezTo>
                <a:cubicBezTo>
                  <a:pt x="53412" y="33338"/>
                  <a:pt x="53162" y="33087"/>
                  <a:pt x="53162" y="32778"/>
                </a:cubicBezTo>
                <a:cubicBezTo>
                  <a:pt x="53162" y="32456"/>
                  <a:pt x="53412" y="32206"/>
                  <a:pt x="53733" y="32206"/>
                </a:cubicBezTo>
                <a:close/>
                <a:moveTo>
                  <a:pt x="57460" y="32206"/>
                </a:moveTo>
                <a:cubicBezTo>
                  <a:pt x="57781" y="32206"/>
                  <a:pt x="58031" y="32456"/>
                  <a:pt x="58031" y="32778"/>
                </a:cubicBezTo>
                <a:cubicBezTo>
                  <a:pt x="58031" y="33087"/>
                  <a:pt x="57781" y="33338"/>
                  <a:pt x="57460" y="33338"/>
                </a:cubicBezTo>
                <a:cubicBezTo>
                  <a:pt x="57150" y="33338"/>
                  <a:pt x="56900" y="33087"/>
                  <a:pt x="56900" y="32778"/>
                </a:cubicBezTo>
                <a:cubicBezTo>
                  <a:pt x="56900" y="32456"/>
                  <a:pt x="57150" y="32206"/>
                  <a:pt x="57460" y="32206"/>
                </a:cubicBezTo>
                <a:close/>
                <a:moveTo>
                  <a:pt x="61186" y="32206"/>
                </a:moveTo>
                <a:cubicBezTo>
                  <a:pt x="61484" y="32206"/>
                  <a:pt x="61746" y="32456"/>
                  <a:pt x="61746" y="32778"/>
                </a:cubicBezTo>
                <a:cubicBezTo>
                  <a:pt x="61746" y="33087"/>
                  <a:pt x="61496" y="33338"/>
                  <a:pt x="61186" y="33338"/>
                </a:cubicBezTo>
                <a:cubicBezTo>
                  <a:pt x="60877" y="33338"/>
                  <a:pt x="60615" y="33087"/>
                  <a:pt x="60615" y="32778"/>
                </a:cubicBezTo>
                <a:cubicBezTo>
                  <a:pt x="60615" y="32456"/>
                  <a:pt x="60877" y="32206"/>
                  <a:pt x="61186" y="32206"/>
                </a:cubicBezTo>
                <a:close/>
                <a:moveTo>
                  <a:pt x="64925" y="32206"/>
                </a:moveTo>
                <a:cubicBezTo>
                  <a:pt x="65234" y="32206"/>
                  <a:pt x="65485" y="32456"/>
                  <a:pt x="65485" y="32778"/>
                </a:cubicBezTo>
                <a:cubicBezTo>
                  <a:pt x="65485" y="33087"/>
                  <a:pt x="65234" y="33338"/>
                  <a:pt x="64925" y="33338"/>
                </a:cubicBezTo>
                <a:cubicBezTo>
                  <a:pt x="64603" y="33338"/>
                  <a:pt x="64353" y="33087"/>
                  <a:pt x="64353" y="32778"/>
                </a:cubicBezTo>
                <a:cubicBezTo>
                  <a:pt x="64353" y="32456"/>
                  <a:pt x="64603" y="32206"/>
                  <a:pt x="64925" y="32206"/>
                </a:cubicBezTo>
                <a:close/>
                <a:moveTo>
                  <a:pt x="68640" y="32206"/>
                </a:moveTo>
                <a:cubicBezTo>
                  <a:pt x="68937" y="32206"/>
                  <a:pt x="69211" y="32456"/>
                  <a:pt x="69211" y="32778"/>
                </a:cubicBezTo>
                <a:cubicBezTo>
                  <a:pt x="69211" y="33087"/>
                  <a:pt x="68949" y="33338"/>
                  <a:pt x="68640" y="33338"/>
                </a:cubicBezTo>
                <a:cubicBezTo>
                  <a:pt x="68330" y="33338"/>
                  <a:pt x="68080" y="33087"/>
                  <a:pt x="68080" y="32778"/>
                </a:cubicBezTo>
                <a:cubicBezTo>
                  <a:pt x="68092" y="32456"/>
                  <a:pt x="68330" y="32206"/>
                  <a:pt x="68640" y="32206"/>
                </a:cubicBezTo>
                <a:close/>
                <a:moveTo>
                  <a:pt x="72366" y="32206"/>
                </a:moveTo>
                <a:cubicBezTo>
                  <a:pt x="72676" y="32206"/>
                  <a:pt x="72926" y="32456"/>
                  <a:pt x="72926" y="32778"/>
                </a:cubicBezTo>
                <a:cubicBezTo>
                  <a:pt x="72926" y="33087"/>
                  <a:pt x="72676" y="33338"/>
                  <a:pt x="72366" y="33338"/>
                </a:cubicBezTo>
                <a:cubicBezTo>
                  <a:pt x="72045" y="33338"/>
                  <a:pt x="71795" y="33087"/>
                  <a:pt x="71795" y="32778"/>
                </a:cubicBezTo>
                <a:cubicBezTo>
                  <a:pt x="71795" y="32456"/>
                  <a:pt x="72069" y="32206"/>
                  <a:pt x="72366" y="32206"/>
                </a:cubicBezTo>
                <a:close/>
                <a:moveTo>
                  <a:pt x="76093" y="32206"/>
                </a:moveTo>
                <a:cubicBezTo>
                  <a:pt x="76391" y="32206"/>
                  <a:pt x="76664" y="32456"/>
                  <a:pt x="76664" y="32778"/>
                </a:cubicBezTo>
                <a:cubicBezTo>
                  <a:pt x="76664" y="33087"/>
                  <a:pt x="76403" y="33338"/>
                  <a:pt x="76093" y="33338"/>
                </a:cubicBezTo>
                <a:cubicBezTo>
                  <a:pt x="75795" y="33338"/>
                  <a:pt x="75533" y="33087"/>
                  <a:pt x="75533" y="32778"/>
                </a:cubicBezTo>
                <a:cubicBezTo>
                  <a:pt x="75533" y="32456"/>
                  <a:pt x="75783" y="32206"/>
                  <a:pt x="76093" y="32206"/>
                </a:cubicBezTo>
                <a:close/>
                <a:moveTo>
                  <a:pt x="79712" y="32206"/>
                </a:moveTo>
                <a:cubicBezTo>
                  <a:pt x="80010" y="32206"/>
                  <a:pt x="80284" y="32456"/>
                  <a:pt x="80284" y="32778"/>
                </a:cubicBezTo>
                <a:cubicBezTo>
                  <a:pt x="80284" y="33087"/>
                  <a:pt x="80022" y="33338"/>
                  <a:pt x="79712" y="33338"/>
                </a:cubicBezTo>
                <a:cubicBezTo>
                  <a:pt x="79403" y="33338"/>
                  <a:pt x="79153" y="33087"/>
                  <a:pt x="79153" y="32778"/>
                </a:cubicBezTo>
                <a:cubicBezTo>
                  <a:pt x="79153" y="32456"/>
                  <a:pt x="79403" y="32206"/>
                  <a:pt x="79712" y="32206"/>
                </a:cubicBezTo>
                <a:close/>
                <a:moveTo>
                  <a:pt x="83451" y="32206"/>
                </a:moveTo>
                <a:cubicBezTo>
                  <a:pt x="83761" y="32206"/>
                  <a:pt x="84011" y="32456"/>
                  <a:pt x="84011" y="32778"/>
                </a:cubicBezTo>
                <a:cubicBezTo>
                  <a:pt x="84011" y="33087"/>
                  <a:pt x="83761" y="33338"/>
                  <a:pt x="83451" y="33338"/>
                </a:cubicBezTo>
                <a:cubicBezTo>
                  <a:pt x="83141" y="33338"/>
                  <a:pt x="82880" y="33087"/>
                  <a:pt x="82880" y="32778"/>
                </a:cubicBezTo>
                <a:cubicBezTo>
                  <a:pt x="82880" y="32456"/>
                  <a:pt x="83141" y="32206"/>
                  <a:pt x="83451" y="32206"/>
                </a:cubicBezTo>
                <a:close/>
                <a:moveTo>
                  <a:pt x="87166" y="32206"/>
                </a:moveTo>
                <a:cubicBezTo>
                  <a:pt x="87463" y="32206"/>
                  <a:pt x="87737" y="32456"/>
                  <a:pt x="87737" y="32778"/>
                </a:cubicBezTo>
                <a:cubicBezTo>
                  <a:pt x="87737" y="33087"/>
                  <a:pt x="87475" y="33338"/>
                  <a:pt x="87166" y="33338"/>
                </a:cubicBezTo>
                <a:cubicBezTo>
                  <a:pt x="86856" y="33338"/>
                  <a:pt x="86606" y="33087"/>
                  <a:pt x="86606" y="32778"/>
                </a:cubicBezTo>
                <a:cubicBezTo>
                  <a:pt x="86606" y="32456"/>
                  <a:pt x="86856" y="32206"/>
                  <a:pt x="87166" y="32206"/>
                </a:cubicBezTo>
                <a:close/>
                <a:moveTo>
                  <a:pt x="90904" y="32206"/>
                </a:moveTo>
                <a:cubicBezTo>
                  <a:pt x="91214" y="32206"/>
                  <a:pt x="91464" y="32456"/>
                  <a:pt x="91464" y="32778"/>
                </a:cubicBezTo>
                <a:cubicBezTo>
                  <a:pt x="91464" y="33087"/>
                  <a:pt x="91214" y="33338"/>
                  <a:pt x="90904" y="33338"/>
                </a:cubicBezTo>
                <a:cubicBezTo>
                  <a:pt x="90595" y="33338"/>
                  <a:pt x="90345" y="33087"/>
                  <a:pt x="90345" y="32778"/>
                </a:cubicBezTo>
                <a:cubicBezTo>
                  <a:pt x="90345" y="32456"/>
                  <a:pt x="90595" y="32206"/>
                  <a:pt x="90904" y="32206"/>
                </a:cubicBezTo>
                <a:close/>
                <a:moveTo>
                  <a:pt x="94631" y="32206"/>
                </a:moveTo>
                <a:cubicBezTo>
                  <a:pt x="94929" y="32206"/>
                  <a:pt x="95191" y="32456"/>
                  <a:pt x="95191" y="32778"/>
                </a:cubicBezTo>
                <a:cubicBezTo>
                  <a:pt x="95191" y="33087"/>
                  <a:pt x="94941" y="33338"/>
                  <a:pt x="94631" y="33338"/>
                </a:cubicBezTo>
                <a:cubicBezTo>
                  <a:pt x="94310" y="33338"/>
                  <a:pt x="94060" y="33087"/>
                  <a:pt x="94060" y="32778"/>
                </a:cubicBezTo>
                <a:cubicBezTo>
                  <a:pt x="94071" y="32456"/>
                  <a:pt x="94310" y="32206"/>
                  <a:pt x="94631" y="32206"/>
                </a:cubicBezTo>
                <a:close/>
                <a:moveTo>
                  <a:pt x="98346" y="32206"/>
                </a:moveTo>
                <a:cubicBezTo>
                  <a:pt x="98655" y="32206"/>
                  <a:pt x="98905" y="32456"/>
                  <a:pt x="98905" y="32778"/>
                </a:cubicBezTo>
                <a:cubicBezTo>
                  <a:pt x="98905" y="33087"/>
                  <a:pt x="98655" y="33338"/>
                  <a:pt x="98346" y="33338"/>
                </a:cubicBezTo>
                <a:cubicBezTo>
                  <a:pt x="98036" y="33338"/>
                  <a:pt x="97786" y="33087"/>
                  <a:pt x="97786" y="32778"/>
                </a:cubicBezTo>
                <a:cubicBezTo>
                  <a:pt x="97786" y="32456"/>
                  <a:pt x="98036" y="32206"/>
                  <a:pt x="98346" y="32206"/>
                </a:cubicBezTo>
                <a:close/>
                <a:moveTo>
                  <a:pt x="102084" y="32206"/>
                </a:moveTo>
                <a:cubicBezTo>
                  <a:pt x="102382" y="32206"/>
                  <a:pt x="102644" y="32456"/>
                  <a:pt x="102644" y="32778"/>
                </a:cubicBezTo>
                <a:cubicBezTo>
                  <a:pt x="102644" y="33087"/>
                  <a:pt x="102394" y="33338"/>
                  <a:pt x="102084" y="33338"/>
                </a:cubicBezTo>
                <a:cubicBezTo>
                  <a:pt x="101787" y="33338"/>
                  <a:pt x="101513" y="33087"/>
                  <a:pt x="101513" y="32778"/>
                </a:cubicBezTo>
                <a:cubicBezTo>
                  <a:pt x="101513" y="32456"/>
                  <a:pt x="101775" y="32206"/>
                  <a:pt x="102084" y="32206"/>
                </a:cubicBezTo>
                <a:close/>
                <a:moveTo>
                  <a:pt x="105799" y="32206"/>
                </a:moveTo>
                <a:cubicBezTo>
                  <a:pt x="106121" y="32206"/>
                  <a:pt x="106371" y="32456"/>
                  <a:pt x="106371" y="32778"/>
                </a:cubicBezTo>
                <a:cubicBezTo>
                  <a:pt x="106371" y="33087"/>
                  <a:pt x="106109" y="33338"/>
                  <a:pt x="105799" y="33338"/>
                </a:cubicBezTo>
                <a:cubicBezTo>
                  <a:pt x="105490" y="33338"/>
                  <a:pt x="105239" y="33087"/>
                  <a:pt x="105239" y="32778"/>
                </a:cubicBezTo>
                <a:cubicBezTo>
                  <a:pt x="105239" y="32456"/>
                  <a:pt x="105490" y="32206"/>
                  <a:pt x="105799" y="32206"/>
                </a:cubicBezTo>
                <a:close/>
                <a:moveTo>
                  <a:pt x="109538" y="32206"/>
                </a:moveTo>
                <a:cubicBezTo>
                  <a:pt x="109835" y="32206"/>
                  <a:pt x="110109" y="32456"/>
                  <a:pt x="110109" y="32778"/>
                </a:cubicBezTo>
                <a:cubicBezTo>
                  <a:pt x="110109" y="33087"/>
                  <a:pt x="109847" y="33338"/>
                  <a:pt x="109538" y="33338"/>
                </a:cubicBezTo>
                <a:cubicBezTo>
                  <a:pt x="109228" y="33338"/>
                  <a:pt x="108978" y="33087"/>
                  <a:pt x="108978" y="32778"/>
                </a:cubicBezTo>
                <a:cubicBezTo>
                  <a:pt x="108978" y="32456"/>
                  <a:pt x="109228" y="32206"/>
                  <a:pt x="109538" y="32206"/>
                </a:cubicBezTo>
                <a:close/>
                <a:moveTo>
                  <a:pt x="113264" y="32206"/>
                </a:moveTo>
                <a:cubicBezTo>
                  <a:pt x="113574" y="32206"/>
                  <a:pt x="113824" y="32456"/>
                  <a:pt x="113824" y="32778"/>
                </a:cubicBezTo>
                <a:cubicBezTo>
                  <a:pt x="113824" y="33087"/>
                  <a:pt x="113574" y="33338"/>
                  <a:pt x="113264" y="33338"/>
                </a:cubicBezTo>
                <a:cubicBezTo>
                  <a:pt x="112943" y="33338"/>
                  <a:pt x="112693" y="33087"/>
                  <a:pt x="112693" y="32778"/>
                </a:cubicBezTo>
                <a:cubicBezTo>
                  <a:pt x="112693" y="32456"/>
                  <a:pt x="112943" y="32206"/>
                  <a:pt x="113264" y="32206"/>
                </a:cubicBezTo>
                <a:close/>
                <a:moveTo>
                  <a:pt x="116991" y="32206"/>
                </a:moveTo>
                <a:cubicBezTo>
                  <a:pt x="117289" y="32206"/>
                  <a:pt x="117562" y="32456"/>
                  <a:pt x="117562" y="32778"/>
                </a:cubicBezTo>
                <a:cubicBezTo>
                  <a:pt x="117562" y="33087"/>
                  <a:pt x="117312" y="33338"/>
                  <a:pt x="116991" y="33338"/>
                </a:cubicBezTo>
                <a:cubicBezTo>
                  <a:pt x="116681" y="33338"/>
                  <a:pt x="116431" y="33087"/>
                  <a:pt x="116431" y="32778"/>
                </a:cubicBezTo>
                <a:cubicBezTo>
                  <a:pt x="116431" y="32456"/>
                  <a:pt x="116681" y="32206"/>
                  <a:pt x="116991" y="32206"/>
                </a:cubicBezTo>
                <a:close/>
                <a:moveTo>
                  <a:pt x="120718" y="32206"/>
                </a:moveTo>
                <a:cubicBezTo>
                  <a:pt x="121027" y="32206"/>
                  <a:pt x="121277" y="32456"/>
                  <a:pt x="121277" y="32778"/>
                </a:cubicBezTo>
                <a:cubicBezTo>
                  <a:pt x="121277" y="33087"/>
                  <a:pt x="121027" y="33338"/>
                  <a:pt x="120718" y="33338"/>
                </a:cubicBezTo>
                <a:cubicBezTo>
                  <a:pt x="120408" y="33338"/>
                  <a:pt x="120146" y="33087"/>
                  <a:pt x="120146" y="32778"/>
                </a:cubicBezTo>
                <a:cubicBezTo>
                  <a:pt x="120146" y="32456"/>
                  <a:pt x="120420" y="32206"/>
                  <a:pt x="120718" y="32206"/>
                </a:cubicBezTo>
                <a:close/>
                <a:moveTo>
                  <a:pt x="124456" y="32206"/>
                </a:moveTo>
                <a:cubicBezTo>
                  <a:pt x="124754" y="32206"/>
                  <a:pt x="125016" y="32456"/>
                  <a:pt x="125016" y="32778"/>
                </a:cubicBezTo>
                <a:cubicBezTo>
                  <a:pt x="125016" y="33087"/>
                  <a:pt x="124766" y="33338"/>
                  <a:pt x="124456" y="33338"/>
                </a:cubicBezTo>
                <a:cubicBezTo>
                  <a:pt x="124135" y="33338"/>
                  <a:pt x="123885" y="33087"/>
                  <a:pt x="123885" y="32778"/>
                </a:cubicBezTo>
                <a:cubicBezTo>
                  <a:pt x="123885" y="32456"/>
                  <a:pt x="124135" y="32206"/>
                  <a:pt x="124456" y="32206"/>
                </a:cubicBezTo>
                <a:close/>
                <a:moveTo>
                  <a:pt x="128171" y="32206"/>
                </a:moveTo>
                <a:cubicBezTo>
                  <a:pt x="128480" y="32206"/>
                  <a:pt x="128742" y="32456"/>
                  <a:pt x="128742" y="32778"/>
                </a:cubicBezTo>
                <a:cubicBezTo>
                  <a:pt x="128742" y="33087"/>
                  <a:pt x="128480" y="33338"/>
                  <a:pt x="128171" y="33338"/>
                </a:cubicBezTo>
                <a:cubicBezTo>
                  <a:pt x="127861" y="33338"/>
                  <a:pt x="127611" y="33087"/>
                  <a:pt x="127611" y="32778"/>
                </a:cubicBezTo>
                <a:cubicBezTo>
                  <a:pt x="127611" y="32456"/>
                  <a:pt x="127861" y="32206"/>
                  <a:pt x="128171" y="32206"/>
                </a:cubicBezTo>
                <a:close/>
                <a:moveTo>
                  <a:pt x="131898" y="32206"/>
                </a:moveTo>
                <a:cubicBezTo>
                  <a:pt x="132195" y="32206"/>
                  <a:pt x="132457" y="32456"/>
                  <a:pt x="132457" y="32778"/>
                </a:cubicBezTo>
                <a:cubicBezTo>
                  <a:pt x="132457" y="33087"/>
                  <a:pt x="132207" y="33338"/>
                  <a:pt x="131898" y="33338"/>
                </a:cubicBezTo>
                <a:cubicBezTo>
                  <a:pt x="131600" y="33338"/>
                  <a:pt x="131326" y="33087"/>
                  <a:pt x="131326" y="32778"/>
                </a:cubicBezTo>
                <a:cubicBezTo>
                  <a:pt x="131338" y="32456"/>
                  <a:pt x="131576" y="32206"/>
                  <a:pt x="131898" y="32206"/>
                </a:cubicBezTo>
                <a:close/>
                <a:moveTo>
                  <a:pt x="135624" y="32206"/>
                </a:moveTo>
                <a:cubicBezTo>
                  <a:pt x="135946" y="32206"/>
                  <a:pt x="136196" y="32456"/>
                  <a:pt x="136196" y="32778"/>
                </a:cubicBezTo>
                <a:cubicBezTo>
                  <a:pt x="136196" y="33087"/>
                  <a:pt x="135934" y="33338"/>
                  <a:pt x="135624" y="33338"/>
                </a:cubicBezTo>
                <a:cubicBezTo>
                  <a:pt x="135315" y="33338"/>
                  <a:pt x="135065" y="33087"/>
                  <a:pt x="135065" y="32778"/>
                </a:cubicBezTo>
                <a:cubicBezTo>
                  <a:pt x="135065" y="32456"/>
                  <a:pt x="135315" y="32206"/>
                  <a:pt x="135624" y="32206"/>
                </a:cubicBezTo>
                <a:close/>
                <a:moveTo>
                  <a:pt x="139351" y="32206"/>
                </a:moveTo>
                <a:cubicBezTo>
                  <a:pt x="139649" y="32206"/>
                  <a:pt x="139910" y="32456"/>
                  <a:pt x="139910" y="32778"/>
                </a:cubicBezTo>
                <a:cubicBezTo>
                  <a:pt x="139910" y="33087"/>
                  <a:pt x="139660" y="33338"/>
                  <a:pt x="139351" y="33338"/>
                </a:cubicBezTo>
                <a:cubicBezTo>
                  <a:pt x="139053" y="33338"/>
                  <a:pt x="138779" y="33087"/>
                  <a:pt x="138779" y="32778"/>
                </a:cubicBezTo>
                <a:cubicBezTo>
                  <a:pt x="138779" y="32456"/>
                  <a:pt x="139041" y="32206"/>
                  <a:pt x="139351" y="32206"/>
                </a:cubicBezTo>
                <a:close/>
                <a:moveTo>
                  <a:pt x="143089" y="32206"/>
                </a:moveTo>
                <a:cubicBezTo>
                  <a:pt x="143399" y="32206"/>
                  <a:pt x="143649" y="32456"/>
                  <a:pt x="143649" y="32778"/>
                </a:cubicBezTo>
                <a:cubicBezTo>
                  <a:pt x="143649" y="33087"/>
                  <a:pt x="143399" y="33338"/>
                  <a:pt x="143089" y="33338"/>
                </a:cubicBezTo>
                <a:cubicBezTo>
                  <a:pt x="142768" y="33338"/>
                  <a:pt x="142518" y="33087"/>
                  <a:pt x="142518" y="32778"/>
                </a:cubicBezTo>
                <a:cubicBezTo>
                  <a:pt x="142518" y="32456"/>
                  <a:pt x="142768" y="32206"/>
                  <a:pt x="143089" y="32206"/>
                </a:cubicBezTo>
                <a:close/>
                <a:moveTo>
                  <a:pt x="3405" y="34064"/>
                </a:moveTo>
                <a:cubicBezTo>
                  <a:pt x="3703" y="34064"/>
                  <a:pt x="3977" y="34326"/>
                  <a:pt x="3977" y="34635"/>
                </a:cubicBezTo>
                <a:cubicBezTo>
                  <a:pt x="3977" y="34933"/>
                  <a:pt x="3727" y="35195"/>
                  <a:pt x="3405" y="35195"/>
                </a:cubicBezTo>
                <a:cubicBezTo>
                  <a:pt x="3096" y="35195"/>
                  <a:pt x="2846" y="34945"/>
                  <a:pt x="2846" y="34635"/>
                </a:cubicBezTo>
                <a:cubicBezTo>
                  <a:pt x="2858" y="34302"/>
                  <a:pt x="3096" y="34064"/>
                  <a:pt x="3405" y="34064"/>
                </a:cubicBezTo>
                <a:close/>
                <a:moveTo>
                  <a:pt x="7132" y="34064"/>
                </a:moveTo>
                <a:cubicBezTo>
                  <a:pt x="7430" y="34064"/>
                  <a:pt x="7692" y="34326"/>
                  <a:pt x="7692" y="34635"/>
                </a:cubicBezTo>
                <a:cubicBezTo>
                  <a:pt x="7692" y="34933"/>
                  <a:pt x="7442" y="35195"/>
                  <a:pt x="7132" y="35195"/>
                </a:cubicBezTo>
                <a:cubicBezTo>
                  <a:pt x="6834" y="35195"/>
                  <a:pt x="6560" y="34945"/>
                  <a:pt x="6560" y="34635"/>
                </a:cubicBezTo>
                <a:cubicBezTo>
                  <a:pt x="6584" y="34302"/>
                  <a:pt x="6822" y="34064"/>
                  <a:pt x="7132" y="34064"/>
                </a:cubicBezTo>
                <a:close/>
                <a:moveTo>
                  <a:pt x="10871" y="34064"/>
                </a:moveTo>
                <a:cubicBezTo>
                  <a:pt x="11168" y="34064"/>
                  <a:pt x="11430" y="34326"/>
                  <a:pt x="11430" y="34635"/>
                </a:cubicBezTo>
                <a:cubicBezTo>
                  <a:pt x="11430" y="34933"/>
                  <a:pt x="11180" y="35195"/>
                  <a:pt x="10871" y="35195"/>
                </a:cubicBezTo>
                <a:cubicBezTo>
                  <a:pt x="10573" y="35195"/>
                  <a:pt x="10299" y="34945"/>
                  <a:pt x="10299" y="34635"/>
                </a:cubicBezTo>
                <a:cubicBezTo>
                  <a:pt x="10299" y="34302"/>
                  <a:pt x="10549" y="34064"/>
                  <a:pt x="10871" y="34064"/>
                </a:cubicBezTo>
                <a:close/>
                <a:moveTo>
                  <a:pt x="14585" y="34064"/>
                </a:moveTo>
                <a:cubicBezTo>
                  <a:pt x="14883" y="34064"/>
                  <a:pt x="15157" y="34326"/>
                  <a:pt x="15157" y="34635"/>
                </a:cubicBezTo>
                <a:cubicBezTo>
                  <a:pt x="15157" y="34933"/>
                  <a:pt x="14895" y="35195"/>
                  <a:pt x="14585" y="35195"/>
                </a:cubicBezTo>
                <a:cubicBezTo>
                  <a:pt x="14288" y="35195"/>
                  <a:pt x="14014" y="34945"/>
                  <a:pt x="14014" y="34635"/>
                </a:cubicBezTo>
                <a:cubicBezTo>
                  <a:pt x="14038" y="34302"/>
                  <a:pt x="14276" y="34064"/>
                  <a:pt x="14585" y="34064"/>
                </a:cubicBezTo>
                <a:close/>
                <a:moveTo>
                  <a:pt x="18324" y="34064"/>
                </a:moveTo>
                <a:cubicBezTo>
                  <a:pt x="18622" y="34064"/>
                  <a:pt x="18883" y="34326"/>
                  <a:pt x="18883" y="34635"/>
                </a:cubicBezTo>
                <a:cubicBezTo>
                  <a:pt x="18883" y="34933"/>
                  <a:pt x="18633" y="35195"/>
                  <a:pt x="18324" y="35195"/>
                </a:cubicBezTo>
                <a:cubicBezTo>
                  <a:pt x="18026" y="35195"/>
                  <a:pt x="17752" y="34945"/>
                  <a:pt x="17752" y="34635"/>
                </a:cubicBezTo>
                <a:cubicBezTo>
                  <a:pt x="17752" y="34302"/>
                  <a:pt x="18014" y="34064"/>
                  <a:pt x="18324" y="34064"/>
                </a:cubicBezTo>
                <a:close/>
                <a:moveTo>
                  <a:pt x="22039" y="34064"/>
                </a:moveTo>
                <a:cubicBezTo>
                  <a:pt x="22336" y="34064"/>
                  <a:pt x="22610" y="34326"/>
                  <a:pt x="22610" y="34635"/>
                </a:cubicBezTo>
                <a:cubicBezTo>
                  <a:pt x="22610" y="34933"/>
                  <a:pt x="22360" y="35195"/>
                  <a:pt x="22039" y="35195"/>
                </a:cubicBezTo>
                <a:cubicBezTo>
                  <a:pt x="21729" y="35195"/>
                  <a:pt x="21479" y="34945"/>
                  <a:pt x="21479" y="34635"/>
                </a:cubicBezTo>
                <a:cubicBezTo>
                  <a:pt x="21491" y="34302"/>
                  <a:pt x="21729" y="34064"/>
                  <a:pt x="22039" y="34064"/>
                </a:cubicBezTo>
                <a:close/>
                <a:moveTo>
                  <a:pt x="25777" y="34064"/>
                </a:moveTo>
                <a:cubicBezTo>
                  <a:pt x="26075" y="34064"/>
                  <a:pt x="26349" y="34326"/>
                  <a:pt x="26349" y="34635"/>
                </a:cubicBezTo>
                <a:cubicBezTo>
                  <a:pt x="26349" y="34933"/>
                  <a:pt x="26087" y="35195"/>
                  <a:pt x="25777" y="35195"/>
                </a:cubicBezTo>
                <a:cubicBezTo>
                  <a:pt x="25468" y="35195"/>
                  <a:pt x="25206" y="34945"/>
                  <a:pt x="25206" y="34635"/>
                </a:cubicBezTo>
                <a:cubicBezTo>
                  <a:pt x="25218" y="34302"/>
                  <a:pt x="25468" y="34064"/>
                  <a:pt x="25777" y="34064"/>
                </a:cubicBezTo>
                <a:close/>
                <a:moveTo>
                  <a:pt x="29504" y="34064"/>
                </a:moveTo>
                <a:cubicBezTo>
                  <a:pt x="29801" y="34064"/>
                  <a:pt x="30063" y="34326"/>
                  <a:pt x="30063" y="34635"/>
                </a:cubicBezTo>
                <a:cubicBezTo>
                  <a:pt x="30063" y="34933"/>
                  <a:pt x="29813" y="35195"/>
                  <a:pt x="29504" y="35195"/>
                </a:cubicBezTo>
                <a:cubicBezTo>
                  <a:pt x="29182" y="35195"/>
                  <a:pt x="28932" y="34945"/>
                  <a:pt x="28932" y="34635"/>
                </a:cubicBezTo>
                <a:cubicBezTo>
                  <a:pt x="28944" y="34302"/>
                  <a:pt x="29182" y="34064"/>
                  <a:pt x="29504" y="34064"/>
                </a:cubicBezTo>
                <a:close/>
                <a:moveTo>
                  <a:pt x="33230" y="34064"/>
                </a:moveTo>
                <a:cubicBezTo>
                  <a:pt x="33528" y="34064"/>
                  <a:pt x="33802" y="34326"/>
                  <a:pt x="33802" y="34635"/>
                </a:cubicBezTo>
                <a:cubicBezTo>
                  <a:pt x="33802" y="34933"/>
                  <a:pt x="33552" y="35195"/>
                  <a:pt x="33230" y="35195"/>
                </a:cubicBezTo>
                <a:cubicBezTo>
                  <a:pt x="32921" y="35195"/>
                  <a:pt x="32671" y="34945"/>
                  <a:pt x="32671" y="34635"/>
                </a:cubicBezTo>
                <a:cubicBezTo>
                  <a:pt x="32671" y="34302"/>
                  <a:pt x="32921" y="34064"/>
                  <a:pt x="33230" y="34064"/>
                </a:cubicBezTo>
                <a:close/>
                <a:moveTo>
                  <a:pt x="36957" y="34064"/>
                </a:moveTo>
                <a:cubicBezTo>
                  <a:pt x="37255" y="34064"/>
                  <a:pt x="37517" y="34326"/>
                  <a:pt x="37517" y="34635"/>
                </a:cubicBezTo>
                <a:cubicBezTo>
                  <a:pt x="37517" y="34933"/>
                  <a:pt x="37267" y="35195"/>
                  <a:pt x="36957" y="35195"/>
                </a:cubicBezTo>
                <a:cubicBezTo>
                  <a:pt x="36648" y="35195"/>
                  <a:pt x="36386" y="34945"/>
                  <a:pt x="36386" y="34635"/>
                </a:cubicBezTo>
                <a:cubicBezTo>
                  <a:pt x="36409" y="34302"/>
                  <a:pt x="36648" y="34064"/>
                  <a:pt x="36957" y="34064"/>
                </a:cubicBezTo>
                <a:close/>
                <a:moveTo>
                  <a:pt x="40672" y="34064"/>
                </a:moveTo>
                <a:cubicBezTo>
                  <a:pt x="40970" y="34064"/>
                  <a:pt x="41243" y="34326"/>
                  <a:pt x="41243" y="34635"/>
                </a:cubicBezTo>
                <a:cubicBezTo>
                  <a:pt x="41243" y="34933"/>
                  <a:pt x="40993" y="35195"/>
                  <a:pt x="40672" y="35195"/>
                </a:cubicBezTo>
                <a:cubicBezTo>
                  <a:pt x="40374" y="35195"/>
                  <a:pt x="40112" y="34945"/>
                  <a:pt x="40112" y="34635"/>
                </a:cubicBezTo>
                <a:cubicBezTo>
                  <a:pt x="40124" y="34302"/>
                  <a:pt x="40362" y="34064"/>
                  <a:pt x="40672" y="34064"/>
                </a:cubicBezTo>
                <a:close/>
                <a:moveTo>
                  <a:pt x="44410" y="34064"/>
                </a:moveTo>
                <a:cubicBezTo>
                  <a:pt x="44708" y="34064"/>
                  <a:pt x="44982" y="34326"/>
                  <a:pt x="44982" y="34635"/>
                </a:cubicBezTo>
                <a:cubicBezTo>
                  <a:pt x="44982" y="34933"/>
                  <a:pt x="44720" y="35195"/>
                  <a:pt x="44410" y="35195"/>
                </a:cubicBezTo>
                <a:cubicBezTo>
                  <a:pt x="44113" y="35195"/>
                  <a:pt x="43851" y="34945"/>
                  <a:pt x="43851" y="34635"/>
                </a:cubicBezTo>
                <a:cubicBezTo>
                  <a:pt x="43851" y="34302"/>
                  <a:pt x="44101" y="34064"/>
                  <a:pt x="44410" y="34064"/>
                </a:cubicBezTo>
                <a:close/>
                <a:moveTo>
                  <a:pt x="48137" y="34064"/>
                </a:moveTo>
                <a:cubicBezTo>
                  <a:pt x="48435" y="34064"/>
                  <a:pt x="48697" y="34326"/>
                  <a:pt x="48697" y="34635"/>
                </a:cubicBezTo>
                <a:cubicBezTo>
                  <a:pt x="48697" y="34933"/>
                  <a:pt x="48447" y="35195"/>
                  <a:pt x="48137" y="35195"/>
                </a:cubicBezTo>
                <a:cubicBezTo>
                  <a:pt x="47839" y="35195"/>
                  <a:pt x="47566" y="34945"/>
                  <a:pt x="47566" y="34635"/>
                </a:cubicBezTo>
                <a:cubicBezTo>
                  <a:pt x="47578" y="34302"/>
                  <a:pt x="47839" y="34064"/>
                  <a:pt x="48137" y="34064"/>
                </a:cubicBezTo>
                <a:close/>
                <a:moveTo>
                  <a:pt x="51864" y="34064"/>
                </a:moveTo>
                <a:cubicBezTo>
                  <a:pt x="52161" y="34064"/>
                  <a:pt x="52435" y="34326"/>
                  <a:pt x="52435" y="34635"/>
                </a:cubicBezTo>
                <a:cubicBezTo>
                  <a:pt x="52435" y="34933"/>
                  <a:pt x="52185" y="35195"/>
                  <a:pt x="51864" y="35195"/>
                </a:cubicBezTo>
                <a:cubicBezTo>
                  <a:pt x="51566" y="35195"/>
                  <a:pt x="51304" y="34945"/>
                  <a:pt x="51304" y="34635"/>
                </a:cubicBezTo>
                <a:cubicBezTo>
                  <a:pt x="51304" y="34302"/>
                  <a:pt x="51554" y="34064"/>
                  <a:pt x="51864" y="34064"/>
                </a:cubicBezTo>
                <a:close/>
                <a:moveTo>
                  <a:pt x="55602" y="34064"/>
                </a:moveTo>
                <a:cubicBezTo>
                  <a:pt x="55900" y="34064"/>
                  <a:pt x="56174" y="34326"/>
                  <a:pt x="56174" y="34635"/>
                </a:cubicBezTo>
                <a:cubicBezTo>
                  <a:pt x="56174" y="34933"/>
                  <a:pt x="55912" y="35195"/>
                  <a:pt x="55602" y="35195"/>
                </a:cubicBezTo>
                <a:cubicBezTo>
                  <a:pt x="55293" y="35195"/>
                  <a:pt x="55043" y="34945"/>
                  <a:pt x="55043" y="34635"/>
                </a:cubicBezTo>
                <a:cubicBezTo>
                  <a:pt x="55043" y="34302"/>
                  <a:pt x="55293" y="34064"/>
                  <a:pt x="55602" y="34064"/>
                </a:cubicBezTo>
                <a:close/>
                <a:moveTo>
                  <a:pt x="59329" y="34064"/>
                </a:moveTo>
                <a:cubicBezTo>
                  <a:pt x="59627" y="34064"/>
                  <a:pt x="59889" y="34326"/>
                  <a:pt x="59889" y="34635"/>
                </a:cubicBezTo>
                <a:cubicBezTo>
                  <a:pt x="59889" y="34933"/>
                  <a:pt x="59639" y="35195"/>
                  <a:pt x="59329" y="35195"/>
                </a:cubicBezTo>
                <a:cubicBezTo>
                  <a:pt x="59008" y="35195"/>
                  <a:pt x="58757" y="34945"/>
                  <a:pt x="58757" y="34635"/>
                </a:cubicBezTo>
                <a:cubicBezTo>
                  <a:pt x="58757" y="34302"/>
                  <a:pt x="59008" y="34064"/>
                  <a:pt x="59329" y="34064"/>
                </a:cubicBezTo>
                <a:close/>
                <a:moveTo>
                  <a:pt x="63056" y="34064"/>
                </a:moveTo>
                <a:cubicBezTo>
                  <a:pt x="63353" y="34064"/>
                  <a:pt x="63627" y="34326"/>
                  <a:pt x="63627" y="34635"/>
                </a:cubicBezTo>
                <a:cubicBezTo>
                  <a:pt x="63627" y="34933"/>
                  <a:pt x="63377" y="35195"/>
                  <a:pt x="63056" y="35195"/>
                </a:cubicBezTo>
                <a:cubicBezTo>
                  <a:pt x="62746" y="35195"/>
                  <a:pt x="62496" y="34945"/>
                  <a:pt x="62496" y="34635"/>
                </a:cubicBezTo>
                <a:cubicBezTo>
                  <a:pt x="62496" y="34302"/>
                  <a:pt x="62746" y="34064"/>
                  <a:pt x="63056" y="34064"/>
                </a:cubicBezTo>
                <a:close/>
                <a:moveTo>
                  <a:pt x="66782" y="34064"/>
                </a:moveTo>
                <a:cubicBezTo>
                  <a:pt x="67080" y="34064"/>
                  <a:pt x="67342" y="34326"/>
                  <a:pt x="67342" y="34635"/>
                </a:cubicBezTo>
                <a:cubicBezTo>
                  <a:pt x="67342" y="34933"/>
                  <a:pt x="67092" y="35195"/>
                  <a:pt x="66782" y="35195"/>
                </a:cubicBezTo>
                <a:cubicBezTo>
                  <a:pt x="66473" y="35195"/>
                  <a:pt x="66211" y="34945"/>
                  <a:pt x="66211" y="34635"/>
                </a:cubicBezTo>
                <a:cubicBezTo>
                  <a:pt x="66235" y="34302"/>
                  <a:pt x="66473" y="34064"/>
                  <a:pt x="66782" y="34064"/>
                </a:cubicBezTo>
                <a:close/>
                <a:moveTo>
                  <a:pt x="70509" y="34064"/>
                </a:moveTo>
                <a:cubicBezTo>
                  <a:pt x="70807" y="34064"/>
                  <a:pt x="71080" y="34326"/>
                  <a:pt x="71080" y="34635"/>
                </a:cubicBezTo>
                <a:cubicBezTo>
                  <a:pt x="71080" y="34933"/>
                  <a:pt x="70830" y="35195"/>
                  <a:pt x="70509" y="35195"/>
                </a:cubicBezTo>
                <a:cubicBezTo>
                  <a:pt x="70199" y="35195"/>
                  <a:pt x="69949" y="34945"/>
                  <a:pt x="69949" y="34635"/>
                </a:cubicBezTo>
                <a:cubicBezTo>
                  <a:pt x="69949" y="34302"/>
                  <a:pt x="70199" y="34064"/>
                  <a:pt x="70509" y="34064"/>
                </a:cubicBezTo>
                <a:close/>
                <a:moveTo>
                  <a:pt x="74236" y="34064"/>
                </a:moveTo>
                <a:cubicBezTo>
                  <a:pt x="74533" y="34064"/>
                  <a:pt x="74795" y="34326"/>
                  <a:pt x="74795" y="34635"/>
                </a:cubicBezTo>
                <a:cubicBezTo>
                  <a:pt x="74795" y="34933"/>
                  <a:pt x="74545" y="35195"/>
                  <a:pt x="74236" y="35195"/>
                </a:cubicBezTo>
                <a:cubicBezTo>
                  <a:pt x="73938" y="35195"/>
                  <a:pt x="73676" y="34945"/>
                  <a:pt x="73676" y="34635"/>
                </a:cubicBezTo>
                <a:cubicBezTo>
                  <a:pt x="73676" y="34302"/>
                  <a:pt x="73926" y="34064"/>
                  <a:pt x="74236" y="34064"/>
                </a:cubicBezTo>
                <a:close/>
                <a:moveTo>
                  <a:pt x="77855" y="34064"/>
                </a:moveTo>
                <a:cubicBezTo>
                  <a:pt x="78153" y="34064"/>
                  <a:pt x="78415" y="34326"/>
                  <a:pt x="78415" y="34635"/>
                </a:cubicBezTo>
                <a:cubicBezTo>
                  <a:pt x="78415" y="34933"/>
                  <a:pt x="78165" y="35195"/>
                  <a:pt x="77855" y="35195"/>
                </a:cubicBezTo>
                <a:cubicBezTo>
                  <a:pt x="77546" y="35195"/>
                  <a:pt x="77284" y="34945"/>
                  <a:pt x="77284" y="34635"/>
                </a:cubicBezTo>
                <a:cubicBezTo>
                  <a:pt x="77284" y="34302"/>
                  <a:pt x="77546" y="34064"/>
                  <a:pt x="77855" y="34064"/>
                </a:cubicBezTo>
                <a:close/>
                <a:moveTo>
                  <a:pt x="81570" y="34064"/>
                </a:moveTo>
                <a:cubicBezTo>
                  <a:pt x="81868" y="34064"/>
                  <a:pt x="82141" y="34326"/>
                  <a:pt x="82141" y="34635"/>
                </a:cubicBezTo>
                <a:cubicBezTo>
                  <a:pt x="82141" y="34933"/>
                  <a:pt x="81879" y="35195"/>
                  <a:pt x="81570" y="35195"/>
                </a:cubicBezTo>
                <a:cubicBezTo>
                  <a:pt x="81260" y="35195"/>
                  <a:pt x="81010" y="34945"/>
                  <a:pt x="81010" y="34635"/>
                </a:cubicBezTo>
                <a:cubicBezTo>
                  <a:pt x="81022" y="34302"/>
                  <a:pt x="81260" y="34064"/>
                  <a:pt x="81570" y="34064"/>
                </a:cubicBezTo>
                <a:close/>
                <a:moveTo>
                  <a:pt x="85308" y="34064"/>
                </a:moveTo>
                <a:cubicBezTo>
                  <a:pt x="85606" y="34064"/>
                  <a:pt x="85880" y="34326"/>
                  <a:pt x="85880" y="34635"/>
                </a:cubicBezTo>
                <a:cubicBezTo>
                  <a:pt x="85880" y="34933"/>
                  <a:pt x="85618" y="35195"/>
                  <a:pt x="85308" y="35195"/>
                </a:cubicBezTo>
                <a:cubicBezTo>
                  <a:pt x="84999" y="35195"/>
                  <a:pt x="84749" y="34945"/>
                  <a:pt x="84749" y="34635"/>
                </a:cubicBezTo>
                <a:cubicBezTo>
                  <a:pt x="84749" y="34302"/>
                  <a:pt x="84999" y="34064"/>
                  <a:pt x="85308" y="34064"/>
                </a:cubicBezTo>
                <a:close/>
                <a:moveTo>
                  <a:pt x="89035" y="34064"/>
                </a:moveTo>
                <a:cubicBezTo>
                  <a:pt x="89333" y="34064"/>
                  <a:pt x="89595" y="34326"/>
                  <a:pt x="89595" y="34635"/>
                </a:cubicBezTo>
                <a:cubicBezTo>
                  <a:pt x="89595" y="34933"/>
                  <a:pt x="89345" y="35195"/>
                  <a:pt x="89035" y="35195"/>
                </a:cubicBezTo>
                <a:cubicBezTo>
                  <a:pt x="88714" y="35195"/>
                  <a:pt x="88464" y="34945"/>
                  <a:pt x="88464" y="34635"/>
                </a:cubicBezTo>
                <a:cubicBezTo>
                  <a:pt x="88475" y="34302"/>
                  <a:pt x="88714" y="34064"/>
                  <a:pt x="89035" y="34064"/>
                </a:cubicBezTo>
                <a:close/>
                <a:moveTo>
                  <a:pt x="92762" y="34064"/>
                </a:moveTo>
                <a:cubicBezTo>
                  <a:pt x="93059" y="34064"/>
                  <a:pt x="93333" y="34326"/>
                  <a:pt x="93333" y="34635"/>
                </a:cubicBezTo>
                <a:cubicBezTo>
                  <a:pt x="93333" y="34933"/>
                  <a:pt x="93071" y="35195"/>
                  <a:pt x="92762" y="35195"/>
                </a:cubicBezTo>
                <a:cubicBezTo>
                  <a:pt x="92452" y="35195"/>
                  <a:pt x="92202" y="34945"/>
                  <a:pt x="92202" y="34635"/>
                </a:cubicBezTo>
                <a:cubicBezTo>
                  <a:pt x="92202" y="34302"/>
                  <a:pt x="92452" y="34064"/>
                  <a:pt x="92762" y="34064"/>
                </a:cubicBezTo>
                <a:close/>
                <a:moveTo>
                  <a:pt x="96488" y="34064"/>
                </a:moveTo>
                <a:cubicBezTo>
                  <a:pt x="96786" y="34064"/>
                  <a:pt x="97048" y="34326"/>
                  <a:pt x="97048" y="34635"/>
                </a:cubicBezTo>
                <a:cubicBezTo>
                  <a:pt x="97048" y="34933"/>
                  <a:pt x="96798" y="35195"/>
                  <a:pt x="96488" y="35195"/>
                </a:cubicBezTo>
                <a:cubicBezTo>
                  <a:pt x="96191" y="35195"/>
                  <a:pt x="95917" y="34945"/>
                  <a:pt x="95917" y="34635"/>
                </a:cubicBezTo>
                <a:cubicBezTo>
                  <a:pt x="95917" y="34302"/>
                  <a:pt x="96179" y="34064"/>
                  <a:pt x="96488" y="34064"/>
                </a:cubicBezTo>
                <a:close/>
                <a:moveTo>
                  <a:pt x="100203" y="34064"/>
                </a:moveTo>
                <a:cubicBezTo>
                  <a:pt x="100501" y="34064"/>
                  <a:pt x="100775" y="34326"/>
                  <a:pt x="100775" y="34635"/>
                </a:cubicBezTo>
                <a:cubicBezTo>
                  <a:pt x="100775" y="34933"/>
                  <a:pt x="100513" y="35195"/>
                  <a:pt x="100203" y="35195"/>
                </a:cubicBezTo>
                <a:cubicBezTo>
                  <a:pt x="99905" y="35195"/>
                  <a:pt x="99644" y="34945"/>
                  <a:pt x="99644" y="34635"/>
                </a:cubicBezTo>
                <a:cubicBezTo>
                  <a:pt x="99655" y="34302"/>
                  <a:pt x="99894" y="34064"/>
                  <a:pt x="100203" y="34064"/>
                </a:cubicBezTo>
                <a:close/>
                <a:moveTo>
                  <a:pt x="103942" y="34064"/>
                </a:moveTo>
                <a:cubicBezTo>
                  <a:pt x="104239" y="34064"/>
                  <a:pt x="104513" y="34326"/>
                  <a:pt x="104513" y="34635"/>
                </a:cubicBezTo>
                <a:cubicBezTo>
                  <a:pt x="104513" y="34933"/>
                  <a:pt x="104251" y="35195"/>
                  <a:pt x="103942" y="35195"/>
                </a:cubicBezTo>
                <a:cubicBezTo>
                  <a:pt x="103644" y="35195"/>
                  <a:pt x="103382" y="34945"/>
                  <a:pt x="103382" y="34635"/>
                </a:cubicBezTo>
                <a:cubicBezTo>
                  <a:pt x="103382" y="34302"/>
                  <a:pt x="103632" y="34064"/>
                  <a:pt x="103942" y="34064"/>
                </a:cubicBezTo>
                <a:close/>
                <a:moveTo>
                  <a:pt x="107668" y="34064"/>
                </a:moveTo>
                <a:cubicBezTo>
                  <a:pt x="107966" y="34064"/>
                  <a:pt x="108228" y="34326"/>
                  <a:pt x="108228" y="34635"/>
                </a:cubicBezTo>
                <a:cubicBezTo>
                  <a:pt x="108228" y="34933"/>
                  <a:pt x="107978" y="35195"/>
                  <a:pt x="107668" y="35195"/>
                </a:cubicBezTo>
                <a:cubicBezTo>
                  <a:pt x="107371" y="35195"/>
                  <a:pt x="107097" y="34945"/>
                  <a:pt x="107097" y="34635"/>
                </a:cubicBezTo>
                <a:cubicBezTo>
                  <a:pt x="107109" y="34302"/>
                  <a:pt x="107347" y="34064"/>
                  <a:pt x="107668" y="34064"/>
                </a:cubicBezTo>
                <a:close/>
                <a:moveTo>
                  <a:pt x="111395" y="34064"/>
                </a:moveTo>
                <a:cubicBezTo>
                  <a:pt x="111693" y="34064"/>
                  <a:pt x="111967" y="34326"/>
                  <a:pt x="111967" y="34635"/>
                </a:cubicBezTo>
                <a:cubicBezTo>
                  <a:pt x="111967" y="34933"/>
                  <a:pt x="111705" y="35195"/>
                  <a:pt x="111395" y="35195"/>
                </a:cubicBezTo>
                <a:cubicBezTo>
                  <a:pt x="111085" y="35195"/>
                  <a:pt x="110835" y="34945"/>
                  <a:pt x="110835" y="34635"/>
                </a:cubicBezTo>
                <a:cubicBezTo>
                  <a:pt x="110835" y="34302"/>
                  <a:pt x="111085" y="34064"/>
                  <a:pt x="111395" y="34064"/>
                </a:cubicBezTo>
                <a:close/>
                <a:moveTo>
                  <a:pt x="115122" y="34064"/>
                </a:moveTo>
                <a:cubicBezTo>
                  <a:pt x="115419" y="34064"/>
                  <a:pt x="115681" y="34326"/>
                  <a:pt x="115681" y="34635"/>
                </a:cubicBezTo>
                <a:cubicBezTo>
                  <a:pt x="115681" y="34933"/>
                  <a:pt x="115431" y="35195"/>
                  <a:pt x="115122" y="35195"/>
                </a:cubicBezTo>
                <a:cubicBezTo>
                  <a:pt x="114812" y="35195"/>
                  <a:pt x="114550" y="34945"/>
                  <a:pt x="114550" y="34635"/>
                </a:cubicBezTo>
                <a:cubicBezTo>
                  <a:pt x="114574" y="34302"/>
                  <a:pt x="114812" y="34064"/>
                  <a:pt x="115122" y="34064"/>
                </a:cubicBezTo>
                <a:close/>
                <a:moveTo>
                  <a:pt x="118860" y="34064"/>
                </a:moveTo>
                <a:cubicBezTo>
                  <a:pt x="119158" y="34064"/>
                  <a:pt x="119420" y="34326"/>
                  <a:pt x="119420" y="34635"/>
                </a:cubicBezTo>
                <a:cubicBezTo>
                  <a:pt x="119420" y="34933"/>
                  <a:pt x="119170" y="35195"/>
                  <a:pt x="118860" y="35195"/>
                </a:cubicBezTo>
                <a:cubicBezTo>
                  <a:pt x="118539" y="35195"/>
                  <a:pt x="118289" y="34945"/>
                  <a:pt x="118289" y="34635"/>
                </a:cubicBezTo>
                <a:cubicBezTo>
                  <a:pt x="118289" y="34302"/>
                  <a:pt x="118539" y="34064"/>
                  <a:pt x="118860" y="34064"/>
                </a:cubicBezTo>
                <a:close/>
                <a:moveTo>
                  <a:pt x="122575" y="34064"/>
                </a:moveTo>
                <a:cubicBezTo>
                  <a:pt x="122873" y="34064"/>
                  <a:pt x="123146" y="34326"/>
                  <a:pt x="123146" y="34635"/>
                </a:cubicBezTo>
                <a:cubicBezTo>
                  <a:pt x="123146" y="34933"/>
                  <a:pt x="122885" y="35195"/>
                  <a:pt x="122575" y="35195"/>
                </a:cubicBezTo>
                <a:cubicBezTo>
                  <a:pt x="122265" y="35195"/>
                  <a:pt x="122015" y="34945"/>
                  <a:pt x="122015" y="34635"/>
                </a:cubicBezTo>
                <a:cubicBezTo>
                  <a:pt x="122027" y="34302"/>
                  <a:pt x="122277" y="34064"/>
                  <a:pt x="122575" y="34064"/>
                </a:cubicBezTo>
                <a:close/>
                <a:moveTo>
                  <a:pt x="126314" y="34064"/>
                </a:moveTo>
                <a:cubicBezTo>
                  <a:pt x="126611" y="34064"/>
                  <a:pt x="126873" y="34326"/>
                  <a:pt x="126873" y="34635"/>
                </a:cubicBezTo>
                <a:cubicBezTo>
                  <a:pt x="126873" y="34933"/>
                  <a:pt x="126623" y="35195"/>
                  <a:pt x="126314" y="35195"/>
                </a:cubicBezTo>
                <a:cubicBezTo>
                  <a:pt x="126004" y="35195"/>
                  <a:pt x="125742" y="34945"/>
                  <a:pt x="125742" y="34635"/>
                </a:cubicBezTo>
                <a:cubicBezTo>
                  <a:pt x="125742" y="34302"/>
                  <a:pt x="126004" y="34064"/>
                  <a:pt x="126314" y="34064"/>
                </a:cubicBezTo>
                <a:close/>
                <a:moveTo>
                  <a:pt x="130028" y="34064"/>
                </a:moveTo>
                <a:cubicBezTo>
                  <a:pt x="130326" y="34064"/>
                  <a:pt x="130600" y="34326"/>
                  <a:pt x="130600" y="34635"/>
                </a:cubicBezTo>
                <a:cubicBezTo>
                  <a:pt x="130600" y="34933"/>
                  <a:pt x="130350" y="35195"/>
                  <a:pt x="130028" y="35195"/>
                </a:cubicBezTo>
                <a:cubicBezTo>
                  <a:pt x="129731" y="35195"/>
                  <a:pt x="129469" y="34945"/>
                  <a:pt x="129469" y="34635"/>
                </a:cubicBezTo>
                <a:cubicBezTo>
                  <a:pt x="129469" y="34302"/>
                  <a:pt x="129719" y="34064"/>
                  <a:pt x="130028" y="34064"/>
                </a:cubicBezTo>
                <a:close/>
                <a:moveTo>
                  <a:pt x="133767" y="34064"/>
                </a:moveTo>
                <a:cubicBezTo>
                  <a:pt x="134065" y="34064"/>
                  <a:pt x="134326" y="34326"/>
                  <a:pt x="134326" y="34635"/>
                </a:cubicBezTo>
                <a:cubicBezTo>
                  <a:pt x="134326" y="34933"/>
                  <a:pt x="134076" y="35195"/>
                  <a:pt x="133767" y="35195"/>
                </a:cubicBezTo>
                <a:cubicBezTo>
                  <a:pt x="133469" y="35195"/>
                  <a:pt x="133207" y="34945"/>
                  <a:pt x="133207" y="34635"/>
                </a:cubicBezTo>
                <a:cubicBezTo>
                  <a:pt x="133207" y="34302"/>
                  <a:pt x="133457" y="34064"/>
                  <a:pt x="133767" y="34064"/>
                </a:cubicBezTo>
                <a:close/>
                <a:moveTo>
                  <a:pt x="137494" y="34064"/>
                </a:moveTo>
                <a:cubicBezTo>
                  <a:pt x="137791" y="34064"/>
                  <a:pt x="138053" y="34326"/>
                  <a:pt x="138053" y="34635"/>
                </a:cubicBezTo>
                <a:cubicBezTo>
                  <a:pt x="138053" y="34933"/>
                  <a:pt x="137803" y="35195"/>
                  <a:pt x="137494" y="35195"/>
                </a:cubicBezTo>
                <a:cubicBezTo>
                  <a:pt x="137196" y="35195"/>
                  <a:pt x="136922" y="34945"/>
                  <a:pt x="136922" y="34635"/>
                </a:cubicBezTo>
                <a:cubicBezTo>
                  <a:pt x="136934" y="34302"/>
                  <a:pt x="137172" y="34064"/>
                  <a:pt x="137494" y="34064"/>
                </a:cubicBezTo>
                <a:close/>
                <a:moveTo>
                  <a:pt x="141220" y="34064"/>
                </a:moveTo>
                <a:cubicBezTo>
                  <a:pt x="141518" y="34064"/>
                  <a:pt x="141792" y="34326"/>
                  <a:pt x="141792" y="34635"/>
                </a:cubicBezTo>
                <a:cubicBezTo>
                  <a:pt x="141792" y="34933"/>
                  <a:pt x="141530" y="35195"/>
                  <a:pt x="141220" y="35195"/>
                </a:cubicBezTo>
                <a:cubicBezTo>
                  <a:pt x="140911" y="35195"/>
                  <a:pt x="140661" y="34945"/>
                  <a:pt x="140661" y="34635"/>
                </a:cubicBezTo>
                <a:cubicBezTo>
                  <a:pt x="140661" y="34302"/>
                  <a:pt x="140911" y="34064"/>
                  <a:pt x="141220" y="34064"/>
                </a:cubicBezTo>
                <a:close/>
                <a:moveTo>
                  <a:pt x="1548" y="35933"/>
                </a:moveTo>
                <a:cubicBezTo>
                  <a:pt x="1846" y="35933"/>
                  <a:pt x="2119" y="36183"/>
                  <a:pt x="2119" y="36493"/>
                </a:cubicBezTo>
                <a:cubicBezTo>
                  <a:pt x="2119" y="36790"/>
                  <a:pt x="1858" y="37064"/>
                  <a:pt x="1548" y="37064"/>
                </a:cubicBezTo>
                <a:cubicBezTo>
                  <a:pt x="1238" y="37064"/>
                  <a:pt x="988" y="36802"/>
                  <a:pt x="988" y="36493"/>
                </a:cubicBezTo>
                <a:cubicBezTo>
                  <a:pt x="988" y="36183"/>
                  <a:pt x="1238" y="35933"/>
                  <a:pt x="1548" y="35933"/>
                </a:cubicBezTo>
                <a:close/>
                <a:moveTo>
                  <a:pt x="5287" y="35933"/>
                </a:moveTo>
                <a:cubicBezTo>
                  <a:pt x="5596" y="35933"/>
                  <a:pt x="5846" y="36183"/>
                  <a:pt x="5846" y="36493"/>
                </a:cubicBezTo>
                <a:cubicBezTo>
                  <a:pt x="5846" y="36802"/>
                  <a:pt x="5596" y="37064"/>
                  <a:pt x="5287" y="37064"/>
                </a:cubicBezTo>
                <a:cubicBezTo>
                  <a:pt x="4977" y="37064"/>
                  <a:pt x="4715" y="36802"/>
                  <a:pt x="4715" y="36493"/>
                </a:cubicBezTo>
                <a:cubicBezTo>
                  <a:pt x="4715" y="36183"/>
                  <a:pt x="4977" y="35933"/>
                  <a:pt x="5287" y="35933"/>
                </a:cubicBezTo>
                <a:close/>
                <a:moveTo>
                  <a:pt x="9001" y="35933"/>
                </a:moveTo>
                <a:cubicBezTo>
                  <a:pt x="9299" y="35933"/>
                  <a:pt x="9573" y="36183"/>
                  <a:pt x="9573" y="36493"/>
                </a:cubicBezTo>
                <a:cubicBezTo>
                  <a:pt x="9573" y="36790"/>
                  <a:pt x="9323" y="37064"/>
                  <a:pt x="9001" y="37064"/>
                </a:cubicBezTo>
                <a:cubicBezTo>
                  <a:pt x="8704" y="37064"/>
                  <a:pt x="8442" y="36802"/>
                  <a:pt x="8442" y="36493"/>
                </a:cubicBezTo>
                <a:cubicBezTo>
                  <a:pt x="8442" y="36183"/>
                  <a:pt x="8692" y="35933"/>
                  <a:pt x="9001" y="35933"/>
                </a:cubicBezTo>
                <a:close/>
                <a:moveTo>
                  <a:pt x="12728" y="35933"/>
                </a:moveTo>
                <a:cubicBezTo>
                  <a:pt x="13037" y="35933"/>
                  <a:pt x="13288" y="36183"/>
                  <a:pt x="13288" y="36493"/>
                </a:cubicBezTo>
                <a:cubicBezTo>
                  <a:pt x="13288" y="36802"/>
                  <a:pt x="13037" y="37064"/>
                  <a:pt x="12728" y="37064"/>
                </a:cubicBezTo>
                <a:cubicBezTo>
                  <a:pt x="12418" y="37064"/>
                  <a:pt x="12156" y="36802"/>
                  <a:pt x="12156" y="36493"/>
                </a:cubicBezTo>
                <a:cubicBezTo>
                  <a:pt x="12180" y="36183"/>
                  <a:pt x="12418" y="35933"/>
                  <a:pt x="12728" y="35933"/>
                </a:cubicBezTo>
                <a:close/>
                <a:moveTo>
                  <a:pt x="16466" y="35933"/>
                </a:moveTo>
                <a:cubicBezTo>
                  <a:pt x="16764" y="35933"/>
                  <a:pt x="17026" y="36183"/>
                  <a:pt x="17026" y="36493"/>
                </a:cubicBezTo>
                <a:cubicBezTo>
                  <a:pt x="17026" y="36790"/>
                  <a:pt x="16776" y="37064"/>
                  <a:pt x="16466" y="37064"/>
                </a:cubicBezTo>
                <a:cubicBezTo>
                  <a:pt x="16169" y="37064"/>
                  <a:pt x="15895" y="36802"/>
                  <a:pt x="15895" y="36493"/>
                </a:cubicBezTo>
                <a:cubicBezTo>
                  <a:pt x="15895" y="36183"/>
                  <a:pt x="16145" y="35933"/>
                  <a:pt x="16466" y="35933"/>
                </a:cubicBezTo>
                <a:close/>
                <a:moveTo>
                  <a:pt x="20181" y="35933"/>
                </a:moveTo>
                <a:cubicBezTo>
                  <a:pt x="20491" y="35933"/>
                  <a:pt x="20753" y="36183"/>
                  <a:pt x="20753" y="36493"/>
                </a:cubicBezTo>
                <a:cubicBezTo>
                  <a:pt x="20753" y="36802"/>
                  <a:pt x="20491" y="37064"/>
                  <a:pt x="20181" y="37064"/>
                </a:cubicBezTo>
                <a:cubicBezTo>
                  <a:pt x="19872" y="37064"/>
                  <a:pt x="19622" y="36802"/>
                  <a:pt x="19622" y="36493"/>
                </a:cubicBezTo>
                <a:cubicBezTo>
                  <a:pt x="19634" y="36183"/>
                  <a:pt x="19872" y="35933"/>
                  <a:pt x="20181" y="35933"/>
                </a:cubicBezTo>
                <a:close/>
                <a:moveTo>
                  <a:pt x="23920" y="35933"/>
                </a:moveTo>
                <a:cubicBezTo>
                  <a:pt x="24217" y="35933"/>
                  <a:pt x="24479" y="36183"/>
                  <a:pt x="24479" y="36493"/>
                </a:cubicBezTo>
                <a:cubicBezTo>
                  <a:pt x="24479" y="36790"/>
                  <a:pt x="24229" y="37064"/>
                  <a:pt x="23920" y="37064"/>
                </a:cubicBezTo>
                <a:cubicBezTo>
                  <a:pt x="23610" y="37064"/>
                  <a:pt x="23348" y="36802"/>
                  <a:pt x="23348" y="36493"/>
                </a:cubicBezTo>
                <a:cubicBezTo>
                  <a:pt x="23348" y="36183"/>
                  <a:pt x="23610" y="35933"/>
                  <a:pt x="23920" y="35933"/>
                </a:cubicBezTo>
                <a:close/>
                <a:moveTo>
                  <a:pt x="27635" y="35933"/>
                </a:moveTo>
                <a:cubicBezTo>
                  <a:pt x="27956" y="35933"/>
                  <a:pt x="28206" y="36183"/>
                  <a:pt x="28206" y="36493"/>
                </a:cubicBezTo>
                <a:cubicBezTo>
                  <a:pt x="28206" y="36802"/>
                  <a:pt x="27956" y="37064"/>
                  <a:pt x="27635" y="37064"/>
                </a:cubicBezTo>
                <a:cubicBezTo>
                  <a:pt x="27325" y="37064"/>
                  <a:pt x="27075" y="36802"/>
                  <a:pt x="27075" y="36493"/>
                </a:cubicBezTo>
                <a:cubicBezTo>
                  <a:pt x="27087" y="36183"/>
                  <a:pt x="27325" y="35933"/>
                  <a:pt x="27635" y="35933"/>
                </a:cubicBezTo>
                <a:close/>
                <a:moveTo>
                  <a:pt x="31373" y="35933"/>
                </a:moveTo>
                <a:cubicBezTo>
                  <a:pt x="31671" y="35933"/>
                  <a:pt x="31945" y="36183"/>
                  <a:pt x="31945" y="36493"/>
                </a:cubicBezTo>
                <a:cubicBezTo>
                  <a:pt x="31945" y="36790"/>
                  <a:pt x="31683" y="37064"/>
                  <a:pt x="31373" y="37064"/>
                </a:cubicBezTo>
                <a:cubicBezTo>
                  <a:pt x="31064" y="37064"/>
                  <a:pt x="30814" y="36802"/>
                  <a:pt x="30814" y="36493"/>
                </a:cubicBezTo>
                <a:cubicBezTo>
                  <a:pt x="30814" y="36183"/>
                  <a:pt x="31064" y="35933"/>
                  <a:pt x="31373" y="35933"/>
                </a:cubicBezTo>
                <a:close/>
                <a:moveTo>
                  <a:pt x="35100" y="35933"/>
                </a:moveTo>
                <a:cubicBezTo>
                  <a:pt x="35409" y="35933"/>
                  <a:pt x="35659" y="36183"/>
                  <a:pt x="35659" y="36493"/>
                </a:cubicBezTo>
                <a:cubicBezTo>
                  <a:pt x="35659" y="36802"/>
                  <a:pt x="35409" y="37064"/>
                  <a:pt x="35100" y="37064"/>
                </a:cubicBezTo>
                <a:cubicBezTo>
                  <a:pt x="34778" y="37064"/>
                  <a:pt x="34528" y="36802"/>
                  <a:pt x="34528" y="36493"/>
                </a:cubicBezTo>
                <a:cubicBezTo>
                  <a:pt x="34540" y="36183"/>
                  <a:pt x="34778" y="35933"/>
                  <a:pt x="35100" y="35933"/>
                </a:cubicBezTo>
                <a:close/>
                <a:moveTo>
                  <a:pt x="38815" y="35933"/>
                </a:moveTo>
                <a:cubicBezTo>
                  <a:pt x="39112" y="35933"/>
                  <a:pt x="39386" y="36183"/>
                  <a:pt x="39386" y="36493"/>
                </a:cubicBezTo>
                <a:cubicBezTo>
                  <a:pt x="39386" y="36790"/>
                  <a:pt x="39124" y="37064"/>
                  <a:pt x="38815" y="37064"/>
                </a:cubicBezTo>
                <a:cubicBezTo>
                  <a:pt x="38517" y="37064"/>
                  <a:pt x="38255" y="36802"/>
                  <a:pt x="38255" y="36493"/>
                </a:cubicBezTo>
                <a:cubicBezTo>
                  <a:pt x="38267" y="36183"/>
                  <a:pt x="38505" y="35933"/>
                  <a:pt x="38815" y="35933"/>
                </a:cubicBezTo>
                <a:close/>
                <a:moveTo>
                  <a:pt x="42553" y="35933"/>
                </a:moveTo>
                <a:cubicBezTo>
                  <a:pt x="42863" y="35933"/>
                  <a:pt x="43113" y="36183"/>
                  <a:pt x="43113" y="36493"/>
                </a:cubicBezTo>
                <a:cubicBezTo>
                  <a:pt x="43113" y="36802"/>
                  <a:pt x="42863" y="37064"/>
                  <a:pt x="42553" y="37064"/>
                </a:cubicBezTo>
                <a:cubicBezTo>
                  <a:pt x="42232" y="37064"/>
                  <a:pt x="41982" y="36802"/>
                  <a:pt x="41982" y="36493"/>
                </a:cubicBezTo>
                <a:cubicBezTo>
                  <a:pt x="41982" y="36183"/>
                  <a:pt x="42244" y="35933"/>
                  <a:pt x="42553" y="35933"/>
                </a:cubicBezTo>
                <a:close/>
                <a:moveTo>
                  <a:pt x="46268" y="35933"/>
                </a:moveTo>
                <a:cubicBezTo>
                  <a:pt x="46565" y="35933"/>
                  <a:pt x="46839" y="36183"/>
                  <a:pt x="46839" y="36493"/>
                </a:cubicBezTo>
                <a:cubicBezTo>
                  <a:pt x="46839" y="36790"/>
                  <a:pt x="46589" y="37064"/>
                  <a:pt x="46268" y="37064"/>
                </a:cubicBezTo>
                <a:cubicBezTo>
                  <a:pt x="45970" y="37064"/>
                  <a:pt x="45708" y="36802"/>
                  <a:pt x="45708" y="36493"/>
                </a:cubicBezTo>
                <a:cubicBezTo>
                  <a:pt x="45720" y="36183"/>
                  <a:pt x="45958" y="35933"/>
                  <a:pt x="46268" y="35933"/>
                </a:cubicBezTo>
                <a:close/>
                <a:moveTo>
                  <a:pt x="50006" y="35933"/>
                </a:moveTo>
                <a:cubicBezTo>
                  <a:pt x="50316" y="35933"/>
                  <a:pt x="50578" y="36183"/>
                  <a:pt x="50578" y="36493"/>
                </a:cubicBezTo>
                <a:cubicBezTo>
                  <a:pt x="50578" y="36802"/>
                  <a:pt x="50316" y="37064"/>
                  <a:pt x="50006" y="37064"/>
                </a:cubicBezTo>
                <a:cubicBezTo>
                  <a:pt x="49697" y="37064"/>
                  <a:pt x="49447" y="36802"/>
                  <a:pt x="49447" y="36493"/>
                </a:cubicBezTo>
                <a:cubicBezTo>
                  <a:pt x="49447" y="36183"/>
                  <a:pt x="49697" y="35933"/>
                  <a:pt x="50006" y="35933"/>
                </a:cubicBezTo>
                <a:close/>
                <a:moveTo>
                  <a:pt x="53733" y="35933"/>
                </a:moveTo>
                <a:cubicBezTo>
                  <a:pt x="54031" y="35933"/>
                  <a:pt x="54293" y="36183"/>
                  <a:pt x="54293" y="36493"/>
                </a:cubicBezTo>
                <a:cubicBezTo>
                  <a:pt x="54293" y="36790"/>
                  <a:pt x="54043" y="37064"/>
                  <a:pt x="53733" y="37064"/>
                </a:cubicBezTo>
                <a:cubicBezTo>
                  <a:pt x="53412" y="37064"/>
                  <a:pt x="53162" y="36802"/>
                  <a:pt x="53162" y="36493"/>
                </a:cubicBezTo>
                <a:cubicBezTo>
                  <a:pt x="53173" y="36183"/>
                  <a:pt x="53412" y="35933"/>
                  <a:pt x="53733" y="35933"/>
                </a:cubicBezTo>
                <a:close/>
                <a:moveTo>
                  <a:pt x="57460" y="35933"/>
                </a:moveTo>
                <a:cubicBezTo>
                  <a:pt x="57781" y="35933"/>
                  <a:pt x="58031" y="36183"/>
                  <a:pt x="58031" y="36493"/>
                </a:cubicBezTo>
                <a:cubicBezTo>
                  <a:pt x="58031" y="36802"/>
                  <a:pt x="57781" y="37064"/>
                  <a:pt x="57460" y="37064"/>
                </a:cubicBezTo>
                <a:cubicBezTo>
                  <a:pt x="57150" y="37064"/>
                  <a:pt x="56900" y="36802"/>
                  <a:pt x="56900" y="36493"/>
                </a:cubicBezTo>
                <a:cubicBezTo>
                  <a:pt x="56900" y="36183"/>
                  <a:pt x="57150" y="35933"/>
                  <a:pt x="57460" y="35933"/>
                </a:cubicBezTo>
                <a:close/>
                <a:moveTo>
                  <a:pt x="61186" y="35933"/>
                </a:moveTo>
                <a:cubicBezTo>
                  <a:pt x="61484" y="35933"/>
                  <a:pt x="61746" y="36183"/>
                  <a:pt x="61746" y="36493"/>
                </a:cubicBezTo>
                <a:cubicBezTo>
                  <a:pt x="61746" y="36790"/>
                  <a:pt x="61496" y="37064"/>
                  <a:pt x="61186" y="37064"/>
                </a:cubicBezTo>
                <a:cubicBezTo>
                  <a:pt x="60877" y="37064"/>
                  <a:pt x="60615" y="36802"/>
                  <a:pt x="60615" y="36493"/>
                </a:cubicBezTo>
                <a:cubicBezTo>
                  <a:pt x="60639" y="36183"/>
                  <a:pt x="60877" y="35933"/>
                  <a:pt x="61186" y="35933"/>
                </a:cubicBezTo>
                <a:close/>
                <a:moveTo>
                  <a:pt x="64925" y="35933"/>
                </a:moveTo>
                <a:cubicBezTo>
                  <a:pt x="65234" y="35933"/>
                  <a:pt x="65485" y="36183"/>
                  <a:pt x="65485" y="36493"/>
                </a:cubicBezTo>
                <a:cubicBezTo>
                  <a:pt x="65485" y="36802"/>
                  <a:pt x="65234" y="37064"/>
                  <a:pt x="64925" y="37064"/>
                </a:cubicBezTo>
                <a:cubicBezTo>
                  <a:pt x="64603" y="37064"/>
                  <a:pt x="64353" y="36802"/>
                  <a:pt x="64353" y="36493"/>
                </a:cubicBezTo>
                <a:cubicBezTo>
                  <a:pt x="64353" y="36183"/>
                  <a:pt x="64603" y="35933"/>
                  <a:pt x="64925" y="35933"/>
                </a:cubicBezTo>
                <a:close/>
                <a:moveTo>
                  <a:pt x="68640" y="35933"/>
                </a:moveTo>
                <a:cubicBezTo>
                  <a:pt x="68937" y="35933"/>
                  <a:pt x="69211" y="36183"/>
                  <a:pt x="69211" y="36493"/>
                </a:cubicBezTo>
                <a:cubicBezTo>
                  <a:pt x="69211" y="36790"/>
                  <a:pt x="68949" y="37064"/>
                  <a:pt x="68640" y="37064"/>
                </a:cubicBezTo>
                <a:cubicBezTo>
                  <a:pt x="68330" y="37064"/>
                  <a:pt x="68080" y="36802"/>
                  <a:pt x="68080" y="36493"/>
                </a:cubicBezTo>
                <a:cubicBezTo>
                  <a:pt x="68092" y="36183"/>
                  <a:pt x="68330" y="35933"/>
                  <a:pt x="68640" y="35933"/>
                </a:cubicBezTo>
                <a:close/>
                <a:moveTo>
                  <a:pt x="72366" y="35933"/>
                </a:moveTo>
                <a:cubicBezTo>
                  <a:pt x="72676" y="35933"/>
                  <a:pt x="72926" y="36183"/>
                  <a:pt x="72926" y="36493"/>
                </a:cubicBezTo>
                <a:cubicBezTo>
                  <a:pt x="72926" y="36802"/>
                  <a:pt x="72676" y="37064"/>
                  <a:pt x="72366" y="37064"/>
                </a:cubicBezTo>
                <a:cubicBezTo>
                  <a:pt x="72045" y="37064"/>
                  <a:pt x="71795" y="36802"/>
                  <a:pt x="71795" y="36493"/>
                </a:cubicBezTo>
                <a:cubicBezTo>
                  <a:pt x="71807" y="36183"/>
                  <a:pt x="72069" y="35933"/>
                  <a:pt x="72366" y="35933"/>
                </a:cubicBezTo>
                <a:close/>
                <a:moveTo>
                  <a:pt x="76093" y="35933"/>
                </a:moveTo>
                <a:cubicBezTo>
                  <a:pt x="76391" y="35933"/>
                  <a:pt x="76664" y="36183"/>
                  <a:pt x="76664" y="36493"/>
                </a:cubicBezTo>
                <a:cubicBezTo>
                  <a:pt x="76664" y="36790"/>
                  <a:pt x="76403" y="37064"/>
                  <a:pt x="76093" y="37064"/>
                </a:cubicBezTo>
                <a:cubicBezTo>
                  <a:pt x="75795" y="37064"/>
                  <a:pt x="75533" y="36802"/>
                  <a:pt x="75533" y="36493"/>
                </a:cubicBezTo>
                <a:cubicBezTo>
                  <a:pt x="75533" y="36183"/>
                  <a:pt x="75783" y="35933"/>
                  <a:pt x="76093" y="35933"/>
                </a:cubicBezTo>
                <a:close/>
                <a:moveTo>
                  <a:pt x="79712" y="35933"/>
                </a:moveTo>
                <a:cubicBezTo>
                  <a:pt x="80010" y="35933"/>
                  <a:pt x="80284" y="36183"/>
                  <a:pt x="80284" y="36493"/>
                </a:cubicBezTo>
                <a:cubicBezTo>
                  <a:pt x="80284" y="36790"/>
                  <a:pt x="80022" y="37064"/>
                  <a:pt x="79712" y="37064"/>
                </a:cubicBezTo>
                <a:cubicBezTo>
                  <a:pt x="79403" y="37064"/>
                  <a:pt x="79153" y="36802"/>
                  <a:pt x="79153" y="36493"/>
                </a:cubicBezTo>
                <a:cubicBezTo>
                  <a:pt x="79165" y="36183"/>
                  <a:pt x="79403" y="35933"/>
                  <a:pt x="79712" y="35933"/>
                </a:cubicBezTo>
                <a:close/>
                <a:moveTo>
                  <a:pt x="83451" y="35933"/>
                </a:moveTo>
                <a:cubicBezTo>
                  <a:pt x="83761" y="35933"/>
                  <a:pt x="84011" y="36183"/>
                  <a:pt x="84011" y="36493"/>
                </a:cubicBezTo>
                <a:cubicBezTo>
                  <a:pt x="84011" y="36802"/>
                  <a:pt x="83761" y="37064"/>
                  <a:pt x="83451" y="37064"/>
                </a:cubicBezTo>
                <a:cubicBezTo>
                  <a:pt x="83141" y="37064"/>
                  <a:pt x="82880" y="36802"/>
                  <a:pt x="82880" y="36493"/>
                </a:cubicBezTo>
                <a:cubicBezTo>
                  <a:pt x="82880" y="36183"/>
                  <a:pt x="83141" y="35933"/>
                  <a:pt x="83451" y="35933"/>
                </a:cubicBezTo>
                <a:close/>
                <a:moveTo>
                  <a:pt x="87166" y="35933"/>
                </a:moveTo>
                <a:cubicBezTo>
                  <a:pt x="87463" y="35933"/>
                  <a:pt x="87737" y="36183"/>
                  <a:pt x="87737" y="36493"/>
                </a:cubicBezTo>
                <a:cubicBezTo>
                  <a:pt x="87737" y="36790"/>
                  <a:pt x="87475" y="37064"/>
                  <a:pt x="87166" y="37064"/>
                </a:cubicBezTo>
                <a:cubicBezTo>
                  <a:pt x="86856" y="37064"/>
                  <a:pt x="86606" y="36802"/>
                  <a:pt x="86606" y="36493"/>
                </a:cubicBezTo>
                <a:cubicBezTo>
                  <a:pt x="86618" y="36183"/>
                  <a:pt x="86856" y="35933"/>
                  <a:pt x="87166" y="35933"/>
                </a:cubicBezTo>
                <a:close/>
                <a:moveTo>
                  <a:pt x="90904" y="35933"/>
                </a:moveTo>
                <a:cubicBezTo>
                  <a:pt x="91214" y="35933"/>
                  <a:pt x="91464" y="36183"/>
                  <a:pt x="91464" y="36493"/>
                </a:cubicBezTo>
                <a:cubicBezTo>
                  <a:pt x="91464" y="36802"/>
                  <a:pt x="91214" y="37064"/>
                  <a:pt x="90904" y="37064"/>
                </a:cubicBezTo>
                <a:cubicBezTo>
                  <a:pt x="90595" y="37064"/>
                  <a:pt x="90345" y="36802"/>
                  <a:pt x="90345" y="36493"/>
                </a:cubicBezTo>
                <a:cubicBezTo>
                  <a:pt x="90345" y="36183"/>
                  <a:pt x="90595" y="35933"/>
                  <a:pt x="90904" y="35933"/>
                </a:cubicBezTo>
                <a:close/>
                <a:moveTo>
                  <a:pt x="94631" y="35933"/>
                </a:moveTo>
                <a:cubicBezTo>
                  <a:pt x="94929" y="35933"/>
                  <a:pt x="95191" y="36183"/>
                  <a:pt x="95191" y="36493"/>
                </a:cubicBezTo>
                <a:cubicBezTo>
                  <a:pt x="95191" y="36790"/>
                  <a:pt x="94941" y="37064"/>
                  <a:pt x="94631" y="37064"/>
                </a:cubicBezTo>
                <a:cubicBezTo>
                  <a:pt x="94310" y="37064"/>
                  <a:pt x="94060" y="36802"/>
                  <a:pt x="94060" y="36493"/>
                </a:cubicBezTo>
                <a:cubicBezTo>
                  <a:pt x="94071" y="36183"/>
                  <a:pt x="94310" y="35933"/>
                  <a:pt x="94631" y="35933"/>
                </a:cubicBezTo>
                <a:close/>
                <a:moveTo>
                  <a:pt x="98346" y="35933"/>
                </a:moveTo>
                <a:cubicBezTo>
                  <a:pt x="98655" y="35933"/>
                  <a:pt x="98905" y="36183"/>
                  <a:pt x="98905" y="36493"/>
                </a:cubicBezTo>
                <a:cubicBezTo>
                  <a:pt x="98905" y="36802"/>
                  <a:pt x="98655" y="37064"/>
                  <a:pt x="98346" y="37064"/>
                </a:cubicBezTo>
                <a:cubicBezTo>
                  <a:pt x="98036" y="37064"/>
                  <a:pt x="97786" y="36802"/>
                  <a:pt x="97786" y="36493"/>
                </a:cubicBezTo>
                <a:cubicBezTo>
                  <a:pt x="97798" y="36183"/>
                  <a:pt x="98036" y="35933"/>
                  <a:pt x="98346" y="35933"/>
                </a:cubicBezTo>
                <a:close/>
                <a:moveTo>
                  <a:pt x="102084" y="35933"/>
                </a:moveTo>
                <a:cubicBezTo>
                  <a:pt x="102382" y="35933"/>
                  <a:pt x="102644" y="36183"/>
                  <a:pt x="102644" y="36493"/>
                </a:cubicBezTo>
                <a:cubicBezTo>
                  <a:pt x="102644" y="36790"/>
                  <a:pt x="102394" y="37064"/>
                  <a:pt x="102084" y="37064"/>
                </a:cubicBezTo>
                <a:cubicBezTo>
                  <a:pt x="101787" y="37064"/>
                  <a:pt x="101513" y="36802"/>
                  <a:pt x="101513" y="36493"/>
                </a:cubicBezTo>
                <a:cubicBezTo>
                  <a:pt x="101513" y="36183"/>
                  <a:pt x="101775" y="35933"/>
                  <a:pt x="102084" y="35933"/>
                </a:cubicBezTo>
                <a:close/>
                <a:moveTo>
                  <a:pt x="105799" y="35933"/>
                </a:moveTo>
                <a:cubicBezTo>
                  <a:pt x="106121" y="35933"/>
                  <a:pt x="106371" y="36183"/>
                  <a:pt x="106371" y="36493"/>
                </a:cubicBezTo>
                <a:cubicBezTo>
                  <a:pt x="106371" y="36802"/>
                  <a:pt x="106109" y="37064"/>
                  <a:pt x="105799" y="37064"/>
                </a:cubicBezTo>
                <a:cubicBezTo>
                  <a:pt x="105490" y="37064"/>
                  <a:pt x="105239" y="36802"/>
                  <a:pt x="105239" y="36493"/>
                </a:cubicBezTo>
                <a:cubicBezTo>
                  <a:pt x="105251" y="36183"/>
                  <a:pt x="105490" y="35933"/>
                  <a:pt x="105799" y="35933"/>
                </a:cubicBezTo>
                <a:close/>
                <a:moveTo>
                  <a:pt x="109538" y="35933"/>
                </a:moveTo>
                <a:cubicBezTo>
                  <a:pt x="109835" y="35933"/>
                  <a:pt x="110109" y="36183"/>
                  <a:pt x="110109" y="36493"/>
                </a:cubicBezTo>
                <a:cubicBezTo>
                  <a:pt x="110109" y="36790"/>
                  <a:pt x="109847" y="37064"/>
                  <a:pt x="109538" y="37064"/>
                </a:cubicBezTo>
                <a:cubicBezTo>
                  <a:pt x="109228" y="37064"/>
                  <a:pt x="108978" y="36802"/>
                  <a:pt x="108978" y="36493"/>
                </a:cubicBezTo>
                <a:cubicBezTo>
                  <a:pt x="108978" y="36183"/>
                  <a:pt x="109228" y="35933"/>
                  <a:pt x="109538" y="35933"/>
                </a:cubicBezTo>
                <a:close/>
                <a:moveTo>
                  <a:pt x="113264" y="35933"/>
                </a:moveTo>
                <a:cubicBezTo>
                  <a:pt x="113574" y="35933"/>
                  <a:pt x="113824" y="36183"/>
                  <a:pt x="113824" y="36493"/>
                </a:cubicBezTo>
                <a:cubicBezTo>
                  <a:pt x="113824" y="36802"/>
                  <a:pt x="113574" y="37064"/>
                  <a:pt x="113264" y="37064"/>
                </a:cubicBezTo>
                <a:cubicBezTo>
                  <a:pt x="112943" y="37064"/>
                  <a:pt x="112693" y="36802"/>
                  <a:pt x="112693" y="36493"/>
                </a:cubicBezTo>
                <a:cubicBezTo>
                  <a:pt x="112705" y="36183"/>
                  <a:pt x="112943" y="35933"/>
                  <a:pt x="113264" y="35933"/>
                </a:cubicBezTo>
                <a:close/>
                <a:moveTo>
                  <a:pt x="116991" y="35933"/>
                </a:moveTo>
                <a:cubicBezTo>
                  <a:pt x="117289" y="35933"/>
                  <a:pt x="117562" y="36183"/>
                  <a:pt x="117562" y="36493"/>
                </a:cubicBezTo>
                <a:cubicBezTo>
                  <a:pt x="117562" y="36790"/>
                  <a:pt x="117312" y="37064"/>
                  <a:pt x="116991" y="37064"/>
                </a:cubicBezTo>
                <a:cubicBezTo>
                  <a:pt x="116681" y="37064"/>
                  <a:pt x="116431" y="36802"/>
                  <a:pt x="116431" y="36493"/>
                </a:cubicBezTo>
                <a:cubicBezTo>
                  <a:pt x="116431" y="36183"/>
                  <a:pt x="116681" y="35933"/>
                  <a:pt x="116991" y="35933"/>
                </a:cubicBezTo>
                <a:close/>
                <a:moveTo>
                  <a:pt x="120718" y="35933"/>
                </a:moveTo>
                <a:cubicBezTo>
                  <a:pt x="121027" y="35933"/>
                  <a:pt x="121277" y="36183"/>
                  <a:pt x="121277" y="36493"/>
                </a:cubicBezTo>
                <a:cubicBezTo>
                  <a:pt x="121277" y="36802"/>
                  <a:pt x="121027" y="37064"/>
                  <a:pt x="120718" y="37064"/>
                </a:cubicBezTo>
                <a:cubicBezTo>
                  <a:pt x="120408" y="37064"/>
                  <a:pt x="120146" y="36802"/>
                  <a:pt x="120146" y="36493"/>
                </a:cubicBezTo>
                <a:cubicBezTo>
                  <a:pt x="120170" y="36183"/>
                  <a:pt x="120420" y="35933"/>
                  <a:pt x="120718" y="35933"/>
                </a:cubicBezTo>
                <a:close/>
                <a:moveTo>
                  <a:pt x="124456" y="35933"/>
                </a:moveTo>
                <a:cubicBezTo>
                  <a:pt x="124754" y="35933"/>
                  <a:pt x="125016" y="36183"/>
                  <a:pt x="125016" y="36493"/>
                </a:cubicBezTo>
                <a:cubicBezTo>
                  <a:pt x="125016" y="36790"/>
                  <a:pt x="124766" y="37064"/>
                  <a:pt x="124456" y="37064"/>
                </a:cubicBezTo>
                <a:cubicBezTo>
                  <a:pt x="124135" y="37064"/>
                  <a:pt x="123885" y="36802"/>
                  <a:pt x="123885" y="36493"/>
                </a:cubicBezTo>
                <a:cubicBezTo>
                  <a:pt x="123885" y="36183"/>
                  <a:pt x="124135" y="35933"/>
                  <a:pt x="124456" y="35933"/>
                </a:cubicBezTo>
                <a:close/>
                <a:moveTo>
                  <a:pt x="128171" y="35933"/>
                </a:moveTo>
                <a:cubicBezTo>
                  <a:pt x="128480" y="35933"/>
                  <a:pt x="128742" y="36183"/>
                  <a:pt x="128742" y="36493"/>
                </a:cubicBezTo>
                <a:cubicBezTo>
                  <a:pt x="128742" y="36802"/>
                  <a:pt x="128480" y="37064"/>
                  <a:pt x="128171" y="37064"/>
                </a:cubicBezTo>
                <a:cubicBezTo>
                  <a:pt x="127861" y="37064"/>
                  <a:pt x="127611" y="36802"/>
                  <a:pt x="127611" y="36493"/>
                </a:cubicBezTo>
                <a:cubicBezTo>
                  <a:pt x="127611" y="36183"/>
                  <a:pt x="127861" y="35933"/>
                  <a:pt x="128171" y="35933"/>
                </a:cubicBezTo>
                <a:close/>
                <a:moveTo>
                  <a:pt x="131898" y="35933"/>
                </a:moveTo>
                <a:cubicBezTo>
                  <a:pt x="132195" y="35933"/>
                  <a:pt x="132457" y="36183"/>
                  <a:pt x="132457" y="36493"/>
                </a:cubicBezTo>
                <a:cubicBezTo>
                  <a:pt x="132457" y="36790"/>
                  <a:pt x="132207" y="37064"/>
                  <a:pt x="131898" y="37064"/>
                </a:cubicBezTo>
                <a:cubicBezTo>
                  <a:pt x="131600" y="37064"/>
                  <a:pt x="131326" y="36802"/>
                  <a:pt x="131326" y="36493"/>
                </a:cubicBezTo>
                <a:cubicBezTo>
                  <a:pt x="131338" y="36183"/>
                  <a:pt x="131576" y="35933"/>
                  <a:pt x="131898" y="35933"/>
                </a:cubicBezTo>
                <a:close/>
                <a:moveTo>
                  <a:pt x="135624" y="35933"/>
                </a:moveTo>
                <a:cubicBezTo>
                  <a:pt x="135946" y="35933"/>
                  <a:pt x="136196" y="36183"/>
                  <a:pt x="136196" y="36493"/>
                </a:cubicBezTo>
                <a:cubicBezTo>
                  <a:pt x="136196" y="36802"/>
                  <a:pt x="135934" y="37064"/>
                  <a:pt x="135624" y="37064"/>
                </a:cubicBezTo>
                <a:cubicBezTo>
                  <a:pt x="135315" y="37064"/>
                  <a:pt x="135065" y="36802"/>
                  <a:pt x="135065" y="36493"/>
                </a:cubicBezTo>
                <a:cubicBezTo>
                  <a:pt x="135065" y="36183"/>
                  <a:pt x="135315" y="35933"/>
                  <a:pt x="135624" y="35933"/>
                </a:cubicBezTo>
                <a:close/>
                <a:moveTo>
                  <a:pt x="139351" y="35933"/>
                </a:moveTo>
                <a:cubicBezTo>
                  <a:pt x="139649" y="35933"/>
                  <a:pt x="139910" y="36183"/>
                  <a:pt x="139910" y="36493"/>
                </a:cubicBezTo>
                <a:cubicBezTo>
                  <a:pt x="139910" y="36790"/>
                  <a:pt x="139660" y="37064"/>
                  <a:pt x="139351" y="37064"/>
                </a:cubicBezTo>
                <a:cubicBezTo>
                  <a:pt x="139053" y="37064"/>
                  <a:pt x="138779" y="36802"/>
                  <a:pt x="138779" y="36493"/>
                </a:cubicBezTo>
                <a:cubicBezTo>
                  <a:pt x="138803" y="36183"/>
                  <a:pt x="139041" y="35933"/>
                  <a:pt x="139351" y="35933"/>
                </a:cubicBezTo>
                <a:close/>
                <a:moveTo>
                  <a:pt x="143089" y="35933"/>
                </a:moveTo>
                <a:cubicBezTo>
                  <a:pt x="143399" y="35933"/>
                  <a:pt x="143649" y="36183"/>
                  <a:pt x="143649" y="36493"/>
                </a:cubicBezTo>
                <a:cubicBezTo>
                  <a:pt x="143649" y="36802"/>
                  <a:pt x="143399" y="37064"/>
                  <a:pt x="143089" y="37064"/>
                </a:cubicBezTo>
                <a:cubicBezTo>
                  <a:pt x="142768" y="37064"/>
                  <a:pt x="142518" y="36802"/>
                  <a:pt x="142518" y="36493"/>
                </a:cubicBezTo>
                <a:cubicBezTo>
                  <a:pt x="142518" y="36183"/>
                  <a:pt x="142768" y="35933"/>
                  <a:pt x="143089" y="35933"/>
                </a:cubicBezTo>
                <a:close/>
                <a:moveTo>
                  <a:pt x="3405" y="37790"/>
                </a:moveTo>
                <a:cubicBezTo>
                  <a:pt x="3703" y="37790"/>
                  <a:pt x="3977" y="38040"/>
                  <a:pt x="3977" y="38350"/>
                </a:cubicBezTo>
                <a:cubicBezTo>
                  <a:pt x="3977" y="38648"/>
                  <a:pt x="3727" y="38922"/>
                  <a:pt x="3405" y="38922"/>
                </a:cubicBezTo>
                <a:cubicBezTo>
                  <a:pt x="3096" y="38922"/>
                  <a:pt x="2846" y="38672"/>
                  <a:pt x="2846" y="38350"/>
                </a:cubicBezTo>
                <a:cubicBezTo>
                  <a:pt x="2858" y="38040"/>
                  <a:pt x="3096" y="37790"/>
                  <a:pt x="3405" y="37790"/>
                </a:cubicBezTo>
                <a:close/>
                <a:moveTo>
                  <a:pt x="7132" y="37790"/>
                </a:moveTo>
                <a:cubicBezTo>
                  <a:pt x="7430" y="37790"/>
                  <a:pt x="7692" y="38040"/>
                  <a:pt x="7692" y="38350"/>
                </a:cubicBezTo>
                <a:cubicBezTo>
                  <a:pt x="7692" y="38648"/>
                  <a:pt x="7442" y="38922"/>
                  <a:pt x="7132" y="38922"/>
                </a:cubicBezTo>
                <a:cubicBezTo>
                  <a:pt x="6834" y="38922"/>
                  <a:pt x="6560" y="38672"/>
                  <a:pt x="6560" y="38350"/>
                </a:cubicBezTo>
                <a:cubicBezTo>
                  <a:pt x="6584" y="38040"/>
                  <a:pt x="6822" y="37790"/>
                  <a:pt x="7132" y="37790"/>
                </a:cubicBezTo>
                <a:close/>
                <a:moveTo>
                  <a:pt x="10871" y="37790"/>
                </a:moveTo>
                <a:cubicBezTo>
                  <a:pt x="11168" y="37790"/>
                  <a:pt x="11430" y="38040"/>
                  <a:pt x="11430" y="38350"/>
                </a:cubicBezTo>
                <a:cubicBezTo>
                  <a:pt x="11430" y="38648"/>
                  <a:pt x="11180" y="38922"/>
                  <a:pt x="10871" y="38922"/>
                </a:cubicBezTo>
                <a:cubicBezTo>
                  <a:pt x="10573" y="38922"/>
                  <a:pt x="10299" y="38672"/>
                  <a:pt x="10299" y="38350"/>
                </a:cubicBezTo>
                <a:cubicBezTo>
                  <a:pt x="10299" y="38040"/>
                  <a:pt x="10549" y="37790"/>
                  <a:pt x="10871" y="37790"/>
                </a:cubicBezTo>
                <a:close/>
                <a:moveTo>
                  <a:pt x="14585" y="37790"/>
                </a:moveTo>
                <a:cubicBezTo>
                  <a:pt x="14883" y="37790"/>
                  <a:pt x="15157" y="38040"/>
                  <a:pt x="15157" y="38350"/>
                </a:cubicBezTo>
                <a:cubicBezTo>
                  <a:pt x="15157" y="38648"/>
                  <a:pt x="14895" y="38922"/>
                  <a:pt x="14585" y="38922"/>
                </a:cubicBezTo>
                <a:cubicBezTo>
                  <a:pt x="14288" y="38922"/>
                  <a:pt x="14014" y="38672"/>
                  <a:pt x="14014" y="38350"/>
                </a:cubicBezTo>
                <a:cubicBezTo>
                  <a:pt x="14038" y="38040"/>
                  <a:pt x="14276" y="37790"/>
                  <a:pt x="14585" y="37790"/>
                </a:cubicBezTo>
                <a:close/>
                <a:moveTo>
                  <a:pt x="18324" y="37790"/>
                </a:moveTo>
                <a:cubicBezTo>
                  <a:pt x="18622" y="37790"/>
                  <a:pt x="18883" y="38040"/>
                  <a:pt x="18883" y="38350"/>
                </a:cubicBezTo>
                <a:cubicBezTo>
                  <a:pt x="18883" y="38648"/>
                  <a:pt x="18633" y="38922"/>
                  <a:pt x="18324" y="38922"/>
                </a:cubicBezTo>
                <a:cubicBezTo>
                  <a:pt x="18026" y="38922"/>
                  <a:pt x="17752" y="38672"/>
                  <a:pt x="17752" y="38350"/>
                </a:cubicBezTo>
                <a:cubicBezTo>
                  <a:pt x="17752" y="38040"/>
                  <a:pt x="18014" y="37790"/>
                  <a:pt x="18324" y="37790"/>
                </a:cubicBezTo>
                <a:close/>
                <a:moveTo>
                  <a:pt x="22039" y="37790"/>
                </a:moveTo>
                <a:cubicBezTo>
                  <a:pt x="22336" y="37790"/>
                  <a:pt x="22610" y="38040"/>
                  <a:pt x="22610" y="38350"/>
                </a:cubicBezTo>
                <a:cubicBezTo>
                  <a:pt x="22610" y="38648"/>
                  <a:pt x="22360" y="38922"/>
                  <a:pt x="22039" y="38922"/>
                </a:cubicBezTo>
                <a:cubicBezTo>
                  <a:pt x="21729" y="38922"/>
                  <a:pt x="21479" y="38672"/>
                  <a:pt x="21479" y="38350"/>
                </a:cubicBezTo>
                <a:cubicBezTo>
                  <a:pt x="21491" y="38040"/>
                  <a:pt x="21729" y="37790"/>
                  <a:pt x="22039" y="37790"/>
                </a:cubicBezTo>
                <a:close/>
                <a:moveTo>
                  <a:pt x="25777" y="37790"/>
                </a:moveTo>
                <a:cubicBezTo>
                  <a:pt x="26075" y="37790"/>
                  <a:pt x="26349" y="38040"/>
                  <a:pt x="26349" y="38350"/>
                </a:cubicBezTo>
                <a:cubicBezTo>
                  <a:pt x="26349" y="38648"/>
                  <a:pt x="26087" y="38922"/>
                  <a:pt x="25777" y="38922"/>
                </a:cubicBezTo>
                <a:cubicBezTo>
                  <a:pt x="25468" y="38922"/>
                  <a:pt x="25206" y="38672"/>
                  <a:pt x="25206" y="38350"/>
                </a:cubicBezTo>
                <a:cubicBezTo>
                  <a:pt x="25218" y="38040"/>
                  <a:pt x="25468" y="37790"/>
                  <a:pt x="25777" y="37790"/>
                </a:cubicBezTo>
                <a:close/>
                <a:moveTo>
                  <a:pt x="29504" y="37790"/>
                </a:moveTo>
                <a:cubicBezTo>
                  <a:pt x="29801" y="37790"/>
                  <a:pt x="30063" y="38040"/>
                  <a:pt x="30063" y="38350"/>
                </a:cubicBezTo>
                <a:cubicBezTo>
                  <a:pt x="30063" y="38648"/>
                  <a:pt x="29813" y="38922"/>
                  <a:pt x="29504" y="38922"/>
                </a:cubicBezTo>
                <a:cubicBezTo>
                  <a:pt x="29182" y="38922"/>
                  <a:pt x="28932" y="38672"/>
                  <a:pt x="28932" y="38350"/>
                </a:cubicBezTo>
                <a:cubicBezTo>
                  <a:pt x="28944" y="38040"/>
                  <a:pt x="29182" y="37790"/>
                  <a:pt x="29504" y="37790"/>
                </a:cubicBezTo>
                <a:close/>
                <a:moveTo>
                  <a:pt x="33230" y="37790"/>
                </a:moveTo>
                <a:cubicBezTo>
                  <a:pt x="33528" y="37790"/>
                  <a:pt x="33802" y="38040"/>
                  <a:pt x="33802" y="38350"/>
                </a:cubicBezTo>
                <a:cubicBezTo>
                  <a:pt x="33802" y="38648"/>
                  <a:pt x="33552" y="38922"/>
                  <a:pt x="33230" y="38922"/>
                </a:cubicBezTo>
                <a:cubicBezTo>
                  <a:pt x="32921" y="38922"/>
                  <a:pt x="32671" y="38672"/>
                  <a:pt x="32671" y="38350"/>
                </a:cubicBezTo>
                <a:cubicBezTo>
                  <a:pt x="32671" y="38040"/>
                  <a:pt x="32921" y="37790"/>
                  <a:pt x="33230" y="37790"/>
                </a:cubicBezTo>
                <a:close/>
                <a:moveTo>
                  <a:pt x="36957" y="37790"/>
                </a:moveTo>
                <a:cubicBezTo>
                  <a:pt x="37255" y="37790"/>
                  <a:pt x="37517" y="38040"/>
                  <a:pt x="37517" y="38350"/>
                </a:cubicBezTo>
                <a:cubicBezTo>
                  <a:pt x="37517" y="38648"/>
                  <a:pt x="37267" y="38922"/>
                  <a:pt x="36957" y="38922"/>
                </a:cubicBezTo>
                <a:cubicBezTo>
                  <a:pt x="36648" y="38922"/>
                  <a:pt x="36386" y="38672"/>
                  <a:pt x="36386" y="38350"/>
                </a:cubicBezTo>
                <a:cubicBezTo>
                  <a:pt x="36409" y="38040"/>
                  <a:pt x="36648" y="37790"/>
                  <a:pt x="36957" y="37790"/>
                </a:cubicBezTo>
                <a:close/>
                <a:moveTo>
                  <a:pt x="40672" y="37790"/>
                </a:moveTo>
                <a:cubicBezTo>
                  <a:pt x="40970" y="37790"/>
                  <a:pt x="41243" y="38040"/>
                  <a:pt x="41243" y="38350"/>
                </a:cubicBezTo>
                <a:cubicBezTo>
                  <a:pt x="41243" y="38648"/>
                  <a:pt x="40993" y="38922"/>
                  <a:pt x="40672" y="38922"/>
                </a:cubicBezTo>
                <a:cubicBezTo>
                  <a:pt x="40374" y="38922"/>
                  <a:pt x="40112" y="38672"/>
                  <a:pt x="40112" y="38350"/>
                </a:cubicBezTo>
                <a:cubicBezTo>
                  <a:pt x="40124" y="38040"/>
                  <a:pt x="40362" y="37790"/>
                  <a:pt x="40672" y="37790"/>
                </a:cubicBezTo>
                <a:close/>
                <a:moveTo>
                  <a:pt x="44410" y="37790"/>
                </a:moveTo>
                <a:cubicBezTo>
                  <a:pt x="44708" y="37790"/>
                  <a:pt x="44982" y="38040"/>
                  <a:pt x="44982" y="38350"/>
                </a:cubicBezTo>
                <a:cubicBezTo>
                  <a:pt x="44982" y="38648"/>
                  <a:pt x="44720" y="38922"/>
                  <a:pt x="44410" y="38922"/>
                </a:cubicBezTo>
                <a:cubicBezTo>
                  <a:pt x="44113" y="38922"/>
                  <a:pt x="43851" y="38672"/>
                  <a:pt x="43851" y="38350"/>
                </a:cubicBezTo>
                <a:cubicBezTo>
                  <a:pt x="43851" y="38040"/>
                  <a:pt x="44101" y="37790"/>
                  <a:pt x="44410" y="37790"/>
                </a:cubicBezTo>
                <a:close/>
                <a:moveTo>
                  <a:pt x="48137" y="37790"/>
                </a:moveTo>
                <a:cubicBezTo>
                  <a:pt x="48435" y="37790"/>
                  <a:pt x="48697" y="38040"/>
                  <a:pt x="48697" y="38350"/>
                </a:cubicBezTo>
                <a:cubicBezTo>
                  <a:pt x="48697" y="38648"/>
                  <a:pt x="48447" y="38922"/>
                  <a:pt x="48137" y="38922"/>
                </a:cubicBezTo>
                <a:cubicBezTo>
                  <a:pt x="47839" y="38922"/>
                  <a:pt x="47566" y="38672"/>
                  <a:pt x="47566" y="38350"/>
                </a:cubicBezTo>
                <a:cubicBezTo>
                  <a:pt x="47578" y="38040"/>
                  <a:pt x="47839" y="37790"/>
                  <a:pt x="48137" y="37790"/>
                </a:cubicBezTo>
                <a:close/>
                <a:moveTo>
                  <a:pt x="51864" y="37790"/>
                </a:moveTo>
                <a:cubicBezTo>
                  <a:pt x="52161" y="37790"/>
                  <a:pt x="52435" y="38040"/>
                  <a:pt x="52435" y="38350"/>
                </a:cubicBezTo>
                <a:cubicBezTo>
                  <a:pt x="52435" y="38648"/>
                  <a:pt x="52185" y="38922"/>
                  <a:pt x="51864" y="38922"/>
                </a:cubicBezTo>
                <a:cubicBezTo>
                  <a:pt x="51566" y="38922"/>
                  <a:pt x="51304" y="38672"/>
                  <a:pt x="51304" y="38350"/>
                </a:cubicBezTo>
                <a:cubicBezTo>
                  <a:pt x="51304" y="38040"/>
                  <a:pt x="51554" y="37790"/>
                  <a:pt x="51864" y="37790"/>
                </a:cubicBezTo>
                <a:close/>
                <a:moveTo>
                  <a:pt x="55602" y="37790"/>
                </a:moveTo>
                <a:cubicBezTo>
                  <a:pt x="55900" y="37790"/>
                  <a:pt x="56174" y="38040"/>
                  <a:pt x="56174" y="38350"/>
                </a:cubicBezTo>
                <a:cubicBezTo>
                  <a:pt x="56174" y="38648"/>
                  <a:pt x="55912" y="38922"/>
                  <a:pt x="55602" y="38922"/>
                </a:cubicBezTo>
                <a:cubicBezTo>
                  <a:pt x="55293" y="38922"/>
                  <a:pt x="55043" y="38672"/>
                  <a:pt x="55043" y="38350"/>
                </a:cubicBezTo>
                <a:cubicBezTo>
                  <a:pt x="55043" y="38040"/>
                  <a:pt x="55293" y="37790"/>
                  <a:pt x="55602" y="37790"/>
                </a:cubicBezTo>
                <a:close/>
                <a:moveTo>
                  <a:pt x="59329" y="37790"/>
                </a:moveTo>
                <a:cubicBezTo>
                  <a:pt x="59627" y="37790"/>
                  <a:pt x="59889" y="38040"/>
                  <a:pt x="59889" y="38350"/>
                </a:cubicBezTo>
                <a:cubicBezTo>
                  <a:pt x="59889" y="38648"/>
                  <a:pt x="59639" y="38922"/>
                  <a:pt x="59329" y="38922"/>
                </a:cubicBezTo>
                <a:cubicBezTo>
                  <a:pt x="59008" y="38922"/>
                  <a:pt x="58757" y="38672"/>
                  <a:pt x="58757" y="38350"/>
                </a:cubicBezTo>
                <a:cubicBezTo>
                  <a:pt x="58757" y="38040"/>
                  <a:pt x="59008" y="37790"/>
                  <a:pt x="59329" y="37790"/>
                </a:cubicBezTo>
                <a:close/>
                <a:moveTo>
                  <a:pt x="63056" y="37790"/>
                </a:moveTo>
                <a:cubicBezTo>
                  <a:pt x="63353" y="37790"/>
                  <a:pt x="63627" y="38040"/>
                  <a:pt x="63627" y="38350"/>
                </a:cubicBezTo>
                <a:cubicBezTo>
                  <a:pt x="63627" y="38648"/>
                  <a:pt x="63377" y="38922"/>
                  <a:pt x="63056" y="38922"/>
                </a:cubicBezTo>
                <a:cubicBezTo>
                  <a:pt x="62746" y="38922"/>
                  <a:pt x="62496" y="38672"/>
                  <a:pt x="62496" y="38350"/>
                </a:cubicBezTo>
                <a:cubicBezTo>
                  <a:pt x="62496" y="38040"/>
                  <a:pt x="62746" y="37790"/>
                  <a:pt x="63056" y="37790"/>
                </a:cubicBezTo>
                <a:close/>
                <a:moveTo>
                  <a:pt x="66782" y="37790"/>
                </a:moveTo>
                <a:cubicBezTo>
                  <a:pt x="67080" y="37790"/>
                  <a:pt x="67342" y="38040"/>
                  <a:pt x="67342" y="38350"/>
                </a:cubicBezTo>
                <a:cubicBezTo>
                  <a:pt x="67342" y="38648"/>
                  <a:pt x="67092" y="38922"/>
                  <a:pt x="66782" y="38922"/>
                </a:cubicBezTo>
                <a:cubicBezTo>
                  <a:pt x="66473" y="38922"/>
                  <a:pt x="66211" y="38672"/>
                  <a:pt x="66211" y="38350"/>
                </a:cubicBezTo>
                <a:cubicBezTo>
                  <a:pt x="66235" y="38040"/>
                  <a:pt x="66473" y="37790"/>
                  <a:pt x="66782" y="37790"/>
                </a:cubicBezTo>
                <a:close/>
                <a:moveTo>
                  <a:pt x="70509" y="37790"/>
                </a:moveTo>
                <a:cubicBezTo>
                  <a:pt x="70807" y="37790"/>
                  <a:pt x="71080" y="38040"/>
                  <a:pt x="71080" y="38350"/>
                </a:cubicBezTo>
                <a:cubicBezTo>
                  <a:pt x="71080" y="38648"/>
                  <a:pt x="70830" y="38922"/>
                  <a:pt x="70509" y="38922"/>
                </a:cubicBezTo>
                <a:cubicBezTo>
                  <a:pt x="70199" y="38922"/>
                  <a:pt x="69949" y="38672"/>
                  <a:pt x="69949" y="38350"/>
                </a:cubicBezTo>
                <a:cubicBezTo>
                  <a:pt x="69949" y="38040"/>
                  <a:pt x="70199" y="37790"/>
                  <a:pt x="70509" y="37790"/>
                </a:cubicBezTo>
                <a:close/>
                <a:moveTo>
                  <a:pt x="74236" y="37790"/>
                </a:moveTo>
                <a:cubicBezTo>
                  <a:pt x="74533" y="37790"/>
                  <a:pt x="74795" y="38040"/>
                  <a:pt x="74795" y="38350"/>
                </a:cubicBezTo>
                <a:cubicBezTo>
                  <a:pt x="74795" y="38648"/>
                  <a:pt x="74545" y="38922"/>
                  <a:pt x="74236" y="38922"/>
                </a:cubicBezTo>
                <a:cubicBezTo>
                  <a:pt x="73938" y="38922"/>
                  <a:pt x="73676" y="38672"/>
                  <a:pt x="73676" y="38350"/>
                </a:cubicBezTo>
                <a:cubicBezTo>
                  <a:pt x="73676" y="38040"/>
                  <a:pt x="73926" y="37790"/>
                  <a:pt x="74236" y="37790"/>
                </a:cubicBezTo>
                <a:close/>
                <a:moveTo>
                  <a:pt x="77855" y="37790"/>
                </a:moveTo>
                <a:cubicBezTo>
                  <a:pt x="78153" y="37790"/>
                  <a:pt x="78415" y="38040"/>
                  <a:pt x="78415" y="38350"/>
                </a:cubicBezTo>
                <a:cubicBezTo>
                  <a:pt x="78415" y="38648"/>
                  <a:pt x="78165" y="38922"/>
                  <a:pt x="77855" y="38922"/>
                </a:cubicBezTo>
                <a:cubicBezTo>
                  <a:pt x="77546" y="38922"/>
                  <a:pt x="77284" y="38672"/>
                  <a:pt x="77284" y="38350"/>
                </a:cubicBezTo>
                <a:cubicBezTo>
                  <a:pt x="77284" y="38040"/>
                  <a:pt x="77546" y="37790"/>
                  <a:pt x="77855" y="37790"/>
                </a:cubicBezTo>
                <a:close/>
                <a:moveTo>
                  <a:pt x="81570" y="37790"/>
                </a:moveTo>
                <a:cubicBezTo>
                  <a:pt x="81868" y="37790"/>
                  <a:pt x="82141" y="38040"/>
                  <a:pt x="82141" y="38350"/>
                </a:cubicBezTo>
                <a:cubicBezTo>
                  <a:pt x="82141" y="38648"/>
                  <a:pt x="81879" y="38922"/>
                  <a:pt x="81570" y="38922"/>
                </a:cubicBezTo>
                <a:cubicBezTo>
                  <a:pt x="81260" y="38922"/>
                  <a:pt x="81010" y="38672"/>
                  <a:pt x="81010" y="38350"/>
                </a:cubicBezTo>
                <a:cubicBezTo>
                  <a:pt x="81022" y="38040"/>
                  <a:pt x="81260" y="37790"/>
                  <a:pt x="81570" y="37790"/>
                </a:cubicBezTo>
                <a:close/>
                <a:moveTo>
                  <a:pt x="85308" y="37790"/>
                </a:moveTo>
                <a:cubicBezTo>
                  <a:pt x="85606" y="37790"/>
                  <a:pt x="85880" y="38040"/>
                  <a:pt x="85880" y="38350"/>
                </a:cubicBezTo>
                <a:cubicBezTo>
                  <a:pt x="85880" y="38648"/>
                  <a:pt x="85618" y="38922"/>
                  <a:pt x="85308" y="38922"/>
                </a:cubicBezTo>
                <a:cubicBezTo>
                  <a:pt x="84999" y="38922"/>
                  <a:pt x="84749" y="38672"/>
                  <a:pt x="84749" y="38350"/>
                </a:cubicBezTo>
                <a:cubicBezTo>
                  <a:pt x="84749" y="38040"/>
                  <a:pt x="84999" y="37790"/>
                  <a:pt x="85308" y="37790"/>
                </a:cubicBezTo>
                <a:close/>
                <a:moveTo>
                  <a:pt x="89035" y="37790"/>
                </a:moveTo>
                <a:cubicBezTo>
                  <a:pt x="89333" y="37790"/>
                  <a:pt x="89595" y="38040"/>
                  <a:pt x="89595" y="38350"/>
                </a:cubicBezTo>
                <a:cubicBezTo>
                  <a:pt x="89595" y="38648"/>
                  <a:pt x="89345" y="38922"/>
                  <a:pt x="89035" y="38922"/>
                </a:cubicBezTo>
                <a:cubicBezTo>
                  <a:pt x="88714" y="38922"/>
                  <a:pt x="88464" y="38672"/>
                  <a:pt x="88464" y="38350"/>
                </a:cubicBezTo>
                <a:cubicBezTo>
                  <a:pt x="88475" y="38040"/>
                  <a:pt x="88714" y="37790"/>
                  <a:pt x="89035" y="37790"/>
                </a:cubicBezTo>
                <a:close/>
                <a:moveTo>
                  <a:pt x="92762" y="37790"/>
                </a:moveTo>
                <a:cubicBezTo>
                  <a:pt x="93059" y="37790"/>
                  <a:pt x="93333" y="38040"/>
                  <a:pt x="93333" y="38350"/>
                </a:cubicBezTo>
                <a:cubicBezTo>
                  <a:pt x="93333" y="38648"/>
                  <a:pt x="93071" y="38922"/>
                  <a:pt x="92762" y="38922"/>
                </a:cubicBezTo>
                <a:cubicBezTo>
                  <a:pt x="92452" y="38922"/>
                  <a:pt x="92202" y="38672"/>
                  <a:pt x="92202" y="38350"/>
                </a:cubicBezTo>
                <a:cubicBezTo>
                  <a:pt x="92202" y="38040"/>
                  <a:pt x="92452" y="37790"/>
                  <a:pt x="92762" y="37790"/>
                </a:cubicBezTo>
                <a:close/>
                <a:moveTo>
                  <a:pt x="96488" y="37790"/>
                </a:moveTo>
                <a:cubicBezTo>
                  <a:pt x="96786" y="37790"/>
                  <a:pt x="97048" y="38040"/>
                  <a:pt x="97048" y="38350"/>
                </a:cubicBezTo>
                <a:cubicBezTo>
                  <a:pt x="97048" y="38648"/>
                  <a:pt x="96798" y="38922"/>
                  <a:pt x="96488" y="38922"/>
                </a:cubicBezTo>
                <a:cubicBezTo>
                  <a:pt x="96191" y="38922"/>
                  <a:pt x="95917" y="38672"/>
                  <a:pt x="95917" y="38350"/>
                </a:cubicBezTo>
                <a:cubicBezTo>
                  <a:pt x="95917" y="38040"/>
                  <a:pt x="96179" y="37790"/>
                  <a:pt x="96488" y="37790"/>
                </a:cubicBezTo>
                <a:close/>
                <a:moveTo>
                  <a:pt x="100203" y="37790"/>
                </a:moveTo>
                <a:cubicBezTo>
                  <a:pt x="100501" y="37790"/>
                  <a:pt x="100775" y="38040"/>
                  <a:pt x="100775" y="38350"/>
                </a:cubicBezTo>
                <a:cubicBezTo>
                  <a:pt x="100775" y="38648"/>
                  <a:pt x="100513" y="38922"/>
                  <a:pt x="100203" y="38922"/>
                </a:cubicBezTo>
                <a:cubicBezTo>
                  <a:pt x="99905" y="38922"/>
                  <a:pt x="99644" y="38672"/>
                  <a:pt x="99644" y="38350"/>
                </a:cubicBezTo>
                <a:cubicBezTo>
                  <a:pt x="99655" y="38040"/>
                  <a:pt x="99894" y="37790"/>
                  <a:pt x="100203" y="37790"/>
                </a:cubicBezTo>
                <a:close/>
                <a:moveTo>
                  <a:pt x="103942" y="37790"/>
                </a:moveTo>
                <a:cubicBezTo>
                  <a:pt x="104239" y="37790"/>
                  <a:pt x="104513" y="38040"/>
                  <a:pt x="104513" y="38350"/>
                </a:cubicBezTo>
                <a:cubicBezTo>
                  <a:pt x="104513" y="38648"/>
                  <a:pt x="104251" y="38922"/>
                  <a:pt x="103942" y="38922"/>
                </a:cubicBezTo>
                <a:cubicBezTo>
                  <a:pt x="103644" y="38922"/>
                  <a:pt x="103382" y="38672"/>
                  <a:pt x="103382" y="38350"/>
                </a:cubicBezTo>
                <a:cubicBezTo>
                  <a:pt x="103382" y="38040"/>
                  <a:pt x="103632" y="37790"/>
                  <a:pt x="103942" y="37790"/>
                </a:cubicBezTo>
                <a:close/>
                <a:moveTo>
                  <a:pt x="107668" y="37790"/>
                </a:moveTo>
                <a:cubicBezTo>
                  <a:pt x="107966" y="37790"/>
                  <a:pt x="108228" y="38040"/>
                  <a:pt x="108228" y="38350"/>
                </a:cubicBezTo>
                <a:cubicBezTo>
                  <a:pt x="108228" y="38648"/>
                  <a:pt x="107978" y="38922"/>
                  <a:pt x="107668" y="38922"/>
                </a:cubicBezTo>
                <a:cubicBezTo>
                  <a:pt x="107371" y="38922"/>
                  <a:pt x="107097" y="38672"/>
                  <a:pt x="107097" y="38350"/>
                </a:cubicBezTo>
                <a:cubicBezTo>
                  <a:pt x="107109" y="38040"/>
                  <a:pt x="107347" y="37790"/>
                  <a:pt x="107668" y="37790"/>
                </a:cubicBezTo>
                <a:close/>
                <a:moveTo>
                  <a:pt x="111395" y="37790"/>
                </a:moveTo>
                <a:cubicBezTo>
                  <a:pt x="111693" y="37790"/>
                  <a:pt x="111967" y="38040"/>
                  <a:pt x="111967" y="38350"/>
                </a:cubicBezTo>
                <a:cubicBezTo>
                  <a:pt x="111967" y="38648"/>
                  <a:pt x="111705" y="38922"/>
                  <a:pt x="111395" y="38922"/>
                </a:cubicBezTo>
                <a:cubicBezTo>
                  <a:pt x="111085" y="38922"/>
                  <a:pt x="110835" y="38672"/>
                  <a:pt x="110835" y="38350"/>
                </a:cubicBezTo>
                <a:cubicBezTo>
                  <a:pt x="110835" y="38040"/>
                  <a:pt x="111085" y="37790"/>
                  <a:pt x="111395" y="37790"/>
                </a:cubicBezTo>
                <a:close/>
                <a:moveTo>
                  <a:pt x="115122" y="37790"/>
                </a:moveTo>
                <a:cubicBezTo>
                  <a:pt x="115419" y="37790"/>
                  <a:pt x="115681" y="38040"/>
                  <a:pt x="115681" y="38350"/>
                </a:cubicBezTo>
                <a:cubicBezTo>
                  <a:pt x="115681" y="38648"/>
                  <a:pt x="115431" y="38922"/>
                  <a:pt x="115122" y="38922"/>
                </a:cubicBezTo>
                <a:cubicBezTo>
                  <a:pt x="114812" y="38922"/>
                  <a:pt x="114550" y="38672"/>
                  <a:pt x="114550" y="38350"/>
                </a:cubicBezTo>
                <a:cubicBezTo>
                  <a:pt x="114574" y="38040"/>
                  <a:pt x="114812" y="37790"/>
                  <a:pt x="115122" y="37790"/>
                </a:cubicBezTo>
                <a:close/>
                <a:moveTo>
                  <a:pt x="118860" y="37790"/>
                </a:moveTo>
                <a:cubicBezTo>
                  <a:pt x="119158" y="37790"/>
                  <a:pt x="119420" y="38040"/>
                  <a:pt x="119420" y="38350"/>
                </a:cubicBezTo>
                <a:cubicBezTo>
                  <a:pt x="119420" y="38648"/>
                  <a:pt x="119170" y="38922"/>
                  <a:pt x="118860" y="38922"/>
                </a:cubicBezTo>
                <a:cubicBezTo>
                  <a:pt x="118539" y="38922"/>
                  <a:pt x="118289" y="38672"/>
                  <a:pt x="118289" y="38350"/>
                </a:cubicBezTo>
                <a:cubicBezTo>
                  <a:pt x="118289" y="38040"/>
                  <a:pt x="118539" y="37790"/>
                  <a:pt x="118860" y="37790"/>
                </a:cubicBezTo>
                <a:close/>
                <a:moveTo>
                  <a:pt x="122575" y="37790"/>
                </a:moveTo>
                <a:cubicBezTo>
                  <a:pt x="122873" y="37790"/>
                  <a:pt x="123146" y="38040"/>
                  <a:pt x="123146" y="38350"/>
                </a:cubicBezTo>
                <a:cubicBezTo>
                  <a:pt x="123146" y="38648"/>
                  <a:pt x="122885" y="38922"/>
                  <a:pt x="122575" y="38922"/>
                </a:cubicBezTo>
                <a:cubicBezTo>
                  <a:pt x="122265" y="38922"/>
                  <a:pt x="122015" y="38672"/>
                  <a:pt x="122015" y="38350"/>
                </a:cubicBezTo>
                <a:cubicBezTo>
                  <a:pt x="122027" y="38040"/>
                  <a:pt x="122277" y="37790"/>
                  <a:pt x="122575" y="37790"/>
                </a:cubicBezTo>
                <a:close/>
                <a:moveTo>
                  <a:pt x="126314" y="37790"/>
                </a:moveTo>
                <a:cubicBezTo>
                  <a:pt x="126611" y="37790"/>
                  <a:pt x="126873" y="38040"/>
                  <a:pt x="126873" y="38350"/>
                </a:cubicBezTo>
                <a:cubicBezTo>
                  <a:pt x="126873" y="38648"/>
                  <a:pt x="126623" y="38922"/>
                  <a:pt x="126314" y="38922"/>
                </a:cubicBezTo>
                <a:cubicBezTo>
                  <a:pt x="126004" y="38922"/>
                  <a:pt x="125742" y="38672"/>
                  <a:pt x="125742" y="38350"/>
                </a:cubicBezTo>
                <a:cubicBezTo>
                  <a:pt x="125742" y="38040"/>
                  <a:pt x="126004" y="37790"/>
                  <a:pt x="126314" y="37790"/>
                </a:cubicBezTo>
                <a:close/>
                <a:moveTo>
                  <a:pt x="130028" y="37790"/>
                </a:moveTo>
                <a:cubicBezTo>
                  <a:pt x="130326" y="37790"/>
                  <a:pt x="130600" y="38040"/>
                  <a:pt x="130600" y="38350"/>
                </a:cubicBezTo>
                <a:cubicBezTo>
                  <a:pt x="130600" y="38648"/>
                  <a:pt x="130350" y="38922"/>
                  <a:pt x="130028" y="38922"/>
                </a:cubicBezTo>
                <a:cubicBezTo>
                  <a:pt x="129731" y="38922"/>
                  <a:pt x="129469" y="38672"/>
                  <a:pt x="129469" y="38350"/>
                </a:cubicBezTo>
                <a:cubicBezTo>
                  <a:pt x="129469" y="38040"/>
                  <a:pt x="129719" y="37790"/>
                  <a:pt x="130028" y="37790"/>
                </a:cubicBezTo>
                <a:close/>
                <a:moveTo>
                  <a:pt x="133767" y="37790"/>
                </a:moveTo>
                <a:cubicBezTo>
                  <a:pt x="134065" y="37790"/>
                  <a:pt x="134326" y="38040"/>
                  <a:pt x="134326" y="38350"/>
                </a:cubicBezTo>
                <a:cubicBezTo>
                  <a:pt x="134326" y="38648"/>
                  <a:pt x="134076" y="38922"/>
                  <a:pt x="133767" y="38922"/>
                </a:cubicBezTo>
                <a:cubicBezTo>
                  <a:pt x="133469" y="38922"/>
                  <a:pt x="133207" y="38672"/>
                  <a:pt x="133207" y="38350"/>
                </a:cubicBezTo>
                <a:cubicBezTo>
                  <a:pt x="133207" y="38040"/>
                  <a:pt x="133457" y="37790"/>
                  <a:pt x="133767" y="37790"/>
                </a:cubicBezTo>
                <a:close/>
                <a:moveTo>
                  <a:pt x="137494" y="37790"/>
                </a:moveTo>
                <a:cubicBezTo>
                  <a:pt x="137791" y="37790"/>
                  <a:pt x="138053" y="38040"/>
                  <a:pt x="138053" y="38350"/>
                </a:cubicBezTo>
                <a:cubicBezTo>
                  <a:pt x="138053" y="38648"/>
                  <a:pt x="137803" y="38922"/>
                  <a:pt x="137494" y="38922"/>
                </a:cubicBezTo>
                <a:cubicBezTo>
                  <a:pt x="137196" y="38922"/>
                  <a:pt x="136922" y="38672"/>
                  <a:pt x="136922" y="38350"/>
                </a:cubicBezTo>
                <a:cubicBezTo>
                  <a:pt x="136934" y="38040"/>
                  <a:pt x="137172" y="37790"/>
                  <a:pt x="137494" y="37790"/>
                </a:cubicBezTo>
                <a:close/>
                <a:moveTo>
                  <a:pt x="141220" y="37790"/>
                </a:moveTo>
                <a:cubicBezTo>
                  <a:pt x="141518" y="37790"/>
                  <a:pt x="141792" y="38040"/>
                  <a:pt x="141792" y="38350"/>
                </a:cubicBezTo>
                <a:cubicBezTo>
                  <a:pt x="141792" y="38648"/>
                  <a:pt x="141530" y="38922"/>
                  <a:pt x="141220" y="38922"/>
                </a:cubicBezTo>
                <a:cubicBezTo>
                  <a:pt x="140911" y="38922"/>
                  <a:pt x="140661" y="38672"/>
                  <a:pt x="140661" y="38350"/>
                </a:cubicBezTo>
                <a:cubicBezTo>
                  <a:pt x="140661" y="38040"/>
                  <a:pt x="140911" y="37790"/>
                  <a:pt x="141220" y="37790"/>
                </a:cubicBezTo>
                <a:close/>
                <a:moveTo>
                  <a:pt x="144947" y="37790"/>
                </a:moveTo>
                <a:cubicBezTo>
                  <a:pt x="145244" y="37790"/>
                  <a:pt x="145506" y="38040"/>
                  <a:pt x="145506" y="38350"/>
                </a:cubicBezTo>
                <a:cubicBezTo>
                  <a:pt x="145506" y="38648"/>
                  <a:pt x="145256" y="38922"/>
                  <a:pt x="144947" y="38922"/>
                </a:cubicBezTo>
                <a:cubicBezTo>
                  <a:pt x="144637" y="38922"/>
                  <a:pt x="144375" y="38672"/>
                  <a:pt x="144375" y="38350"/>
                </a:cubicBezTo>
                <a:cubicBezTo>
                  <a:pt x="144399" y="38040"/>
                  <a:pt x="144637" y="37790"/>
                  <a:pt x="144947" y="37790"/>
                </a:cubicBezTo>
                <a:close/>
                <a:moveTo>
                  <a:pt x="1548" y="39660"/>
                </a:moveTo>
                <a:cubicBezTo>
                  <a:pt x="1846" y="39660"/>
                  <a:pt x="2119" y="39922"/>
                  <a:pt x="2119" y="40231"/>
                </a:cubicBezTo>
                <a:cubicBezTo>
                  <a:pt x="2119" y="40529"/>
                  <a:pt x="1858" y="40791"/>
                  <a:pt x="1548" y="40791"/>
                </a:cubicBezTo>
                <a:cubicBezTo>
                  <a:pt x="1238" y="40791"/>
                  <a:pt x="988" y="40541"/>
                  <a:pt x="988" y="40231"/>
                </a:cubicBezTo>
                <a:cubicBezTo>
                  <a:pt x="988" y="39922"/>
                  <a:pt x="1238" y="39660"/>
                  <a:pt x="1548" y="39660"/>
                </a:cubicBezTo>
                <a:close/>
                <a:moveTo>
                  <a:pt x="5287" y="39660"/>
                </a:moveTo>
                <a:cubicBezTo>
                  <a:pt x="5596" y="39660"/>
                  <a:pt x="5846" y="39922"/>
                  <a:pt x="5846" y="40231"/>
                </a:cubicBezTo>
                <a:cubicBezTo>
                  <a:pt x="5846" y="40541"/>
                  <a:pt x="5596" y="40791"/>
                  <a:pt x="5287" y="40791"/>
                </a:cubicBezTo>
                <a:cubicBezTo>
                  <a:pt x="4977" y="40791"/>
                  <a:pt x="4715" y="40541"/>
                  <a:pt x="4715" y="40231"/>
                </a:cubicBezTo>
                <a:cubicBezTo>
                  <a:pt x="4715" y="39898"/>
                  <a:pt x="4977" y="39660"/>
                  <a:pt x="5287" y="39660"/>
                </a:cubicBezTo>
                <a:close/>
                <a:moveTo>
                  <a:pt x="9001" y="39660"/>
                </a:moveTo>
                <a:cubicBezTo>
                  <a:pt x="9299" y="39660"/>
                  <a:pt x="9573" y="39922"/>
                  <a:pt x="9573" y="40231"/>
                </a:cubicBezTo>
                <a:cubicBezTo>
                  <a:pt x="9573" y="40529"/>
                  <a:pt x="9323" y="40791"/>
                  <a:pt x="9001" y="40791"/>
                </a:cubicBezTo>
                <a:cubicBezTo>
                  <a:pt x="8704" y="40791"/>
                  <a:pt x="8442" y="40541"/>
                  <a:pt x="8442" y="40231"/>
                </a:cubicBezTo>
                <a:cubicBezTo>
                  <a:pt x="8442" y="39922"/>
                  <a:pt x="8692" y="39660"/>
                  <a:pt x="9001" y="39660"/>
                </a:cubicBezTo>
                <a:close/>
                <a:moveTo>
                  <a:pt x="12728" y="39660"/>
                </a:moveTo>
                <a:cubicBezTo>
                  <a:pt x="13037" y="39660"/>
                  <a:pt x="13288" y="39922"/>
                  <a:pt x="13288" y="40231"/>
                </a:cubicBezTo>
                <a:cubicBezTo>
                  <a:pt x="13288" y="40541"/>
                  <a:pt x="13037" y="40791"/>
                  <a:pt x="12728" y="40791"/>
                </a:cubicBezTo>
                <a:cubicBezTo>
                  <a:pt x="12418" y="40791"/>
                  <a:pt x="12156" y="40541"/>
                  <a:pt x="12156" y="40231"/>
                </a:cubicBezTo>
                <a:cubicBezTo>
                  <a:pt x="12180" y="39898"/>
                  <a:pt x="12418" y="39660"/>
                  <a:pt x="12728" y="39660"/>
                </a:cubicBezTo>
                <a:close/>
                <a:moveTo>
                  <a:pt x="16466" y="39660"/>
                </a:moveTo>
                <a:cubicBezTo>
                  <a:pt x="16764" y="39660"/>
                  <a:pt x="17026" y="39922"/>
                  <a:pt x="17026" y="40231"/>
                </a:cubicBezTo>
                <a:cubicBezTo>
                  <a:pt x="17026" y="40529"/>
                  <a:pt x="16776" y="40791"/>
                  <a:pt x="16466" y="40791"/>
                </a:cubicBezTo>
                <a:cubicBezTo>
                  <a:pt x="16169" y="40791"/>
                  <a:pt x="15895" y="40541"/>
                  <a:pt x="15895" y="40231"/>
                </a:cubicBezTo>
                <a:cubicBezTo>
                  <a:pt x="15895" y="39922"/>
                  <a:pt x="16145" y="39660"/>
                  <a:pt x="16466" y="39660"/>
                </a:cubicBezTo>
                <a:close/>
                <a:moveTo>
                  <a:pt x="20181" y="39660"/>
                </a:moveTo>
                <a:cubicBezTo>
                  <a:pt x="20491" y="39660"/>
                  <a:pt x="20753" y="39922"/>
                  <a:pt x="20753" y="40231"/>
                </a:cubicBezTo>
                <a:cubicBezTo>
                  <a:pt x="20753" y="40541"/>
                  <a:pt x="20491" y="40791"/>
                  <a:pt x="20181" y="40791"/>
                </a:cubicBezTo>
                <a:cubicBezTo>
                  <a:pt x="19872" y="40791"/>
                  <a:pt x="19622" y="40541"/>
                  <a:pt x="19622" y="40231"/>
                </a:cubicBezTo>
                <a:cubicBezTo>
                  <a:pt x="19634" y="39898"/>
                  <a:pt x="19872" y="39660"/>
                  <a:pt x="20181" y="39660"/>
                </a:cubicBezTo>
                <a:close/>
                <a:moveTo>
                  <a:pt x="23920" y="39660"/>
                </a:moveTo>
                <a:cubicBezTo>
                  <a:pt x="24217" y="39660"/>
                  <a:pt x="24479" y="39922"/>
                  <a:pt x="24479" y="40231"/>
                </a:cubicBezTo>
                <a:cubicBezTo>
                  <a:pt x="24479" y="40529"/>
                  <a:pt x="24229" y="40791"/>
                  <a:pt x="23920" y="40791"/>
                </a:cubicBezTo>
                <a:cubicBezTo>
                  <a:pt x="23610" y="40791"/>
                  <a:pt x="23348" y="40541"/>
                  <a:pt x="23348" y="40231"/>
                </a:cubicBezTo>
                <a:cubicBezTo>
                  <a:pt x="23348" y="39922"/>
                  <a:pt x="23610" y="39660"/>
                  <a:pt x="23920" y="39660"/>
                </a:cubicBezTo>
                <a:close/>
                <a:moveTo>
                  <a:pt x="27635" y="39660"/>
                </a:moveTo>
                <a:cubicBezTo>
                  <a:pt x="27956" y="39660"/>
                  <a:pt x="28206" y="39922"/>
                  <a:pt x="28206" y="40231"/>
                </a:cubicBezTo>
                <a:cubicBezTo>
                  <a:pt x="28206" y="40541"/>
                  <a:pt x="27956" y="40791"/>
                  <a:pt x="27635" y="40791"/>
                </a:cubicBezTo>
                <a:cubicBezTo>
                  <a:pt x="27325" y="40791"/>
                  <a:pt x="27075" y="40541"/>
                  <a:pt x="27075" y="40231"/>
                </a:cubicBezTo>
                <a:cubicBezTo>
                  <a:pt x="27087" y="39898"/>
                  <a:pt x="27325" y="39660"/>
                  <a:pt x="27635" y="39660"/>
                </a:cubicBezTo>
                <a:close/>
                <a:moveTo>
                  <a:pt x="31373" y="39660"/>
                </a:moveTo>
                <a:cubicBezTo>
                  <a:pt x="31671" y="39660"/>
                  <a:pt x="31945" y="39922"/>
                  <a:pt x="31945" y="40231"/>
                </a:cubicBezTo>
                <a:cubicBezTo>
                  <a:pt x="31945" y="40529"/>
                  <a:pt x="31683" y="40791"/>
                  <a:pt x="31373" y="40791"/>
                </a:cubicBezTo>
                <a:cubicBezTo>
                  <a:pt x="31064" y="40791"/>
                  <a:pt x="30814" y="40541"/>
                  <a:pt x="30814" y="40231"/>
                </a:cubicBezTo>
                <a:cubicBezTo>
                  <a:pt x="30814" y="39922"/>
                  <a:pt x="31064" y="39660"/>
                  <a:pt x="31373" y="39660"/>
                </a:cubicBezTo>
                <a:close/>
                <a:moveTo>
                  <a:pt x="35100" y="39660"/>
                </a:moveTo>
                <a:cubicBezTo>
                  <a:pt x="35409" y="39660"/>
                  <a:pt x="35659" y="39922"/>
                  <a:pt x="35659" y="40231"/>
                </a:cubicBezTo>
                <a:cubicBezTo>
                  <a:pt x="35659" y="40541"/>
                  <a:pt x="35409" y="40791"/>
                  <a:pt x="35100" y="40791"/>
                </a:cubicBezTo>
                <a:cubicBezTo>
                  <a:pt x="34778" y="40791"/>
                  <a:pt x="34528" y="40541"/>
                  <a:pt x="34528" y="40231"/>
                </a:cubicBezTo>
                <a:cubicBezTo>
                  <a:pt x="34540" y="39898"/>
                  <a:pt x="34778" y="39660"/>
                  <a:pt x="35100" y="39660"/>
                </a:cubicBezTo>
                <a:close/>
                <a:moveTo>
                  <a:pt x="38815" y="39660"/>
                </a:moveTo>
                <a:cubicBezTo>
                  <a:pt x="39112" y="39660"/>
                  <a:pt x="39386" y="39922"/>
                  <a:pt x="39386" y="40231"/>
                </a:cubicBezTo>
                <a:cubicBezTo>
                  <a:pt x="39386" y="40529"/>
                  <a:pt x="39124" y="40791"/>
                  <a:pt x="38815" y="40791"/>
                </a:cubicBezTo>
                <a:cubicBezTo>
                  <a:pt x="38517" y="40791"/>
                  <a:pt x="38255" y="40541"/>
                  <a:pt x="38255" y="40231"/>
                </a:cubicBezTo>
                <a:cubicBezTo>
                  <a:pt x="38267" y="39922"/>
                  <a:pt x="38505" y="39660"/>
                  <a:pt x="38815" y="39660"/>
                </a:cubicBezTo>
                <a:close/>
                <a:moveTo>
                  <a:pt x="42553" y="39660"/>
                </a:moveTo>
                <a:cubicBezTo>
                  <a:pt x="42863" y="39660"/>
                  <a:pt x="43113" y="39922"/>
                  <a:pt x="43113" y="40231"/>
                </a:cubicBezTo>
                <a:cubicBezTo>
                  <a:pt x="43113" y="40541"/>
                  <a:pt x="42863" y="40791"/>
                  <a:pt x="42553" y="40791"/>
                </a:cubicBezTo>
                <a:cubicBezTo>
                  <a:pt x="42232" y="40791"/>
                  <a:pt x="41982" y="40541"/>
                  <a:pt x="41982" y="40231"/>
                </a:cubicBezTo>
                <a:cubicBezTo>
                  <a:pt x="41982" y="39898"/>
                  <a:pt x="42244" y="39660"/>
                  <a:pt x="42553" y="39660"/>
                </a:cubicBezTo>
                <a:close/>
                <a:moveTo>
                  <a:pt x="46268" y="39660"/>
                </a:moveTo>
                <a:cubicBezTo>
                  <a:pt x="46565" y="39660"/>
                  <a:pt x="46839" y="39922"/>
                  <a:pt x="46839" y="40231"/>
                </a:cubicBezTo>
                <a:cubicBezTo>
                  <a:pt x="46839" y="40529"/>
                  <a:pt x="46589" y="40791"/>
                  <a:pt x="46268" y="40791"/>
                </a:cubicBezTo>
                <a:cubicBezTo>
                  <a:pt x="45970" y="40791"/>
                  <a:pt x="45708" y="40541"/>
                  <a:pt x="45708" y="40231"/>
                </a:cubicBezTo>
                <a:cubicBezTo>
                  <a:pt x="45720" y="39922"/>
                  <a:pt x="45958" y="39660"/>
                  <a:pt x="46268" y="39660"/>
                </a:cubicBezTo>
                <a:close/>
                <a:moveTo>
                  <a:pt x="50006" y="39660"/>
                </a:moveTo>
                <a:cubicBezTo>
                  <a:pt x="50316" y="39660"/>
                  <a:pt x="50578" y="39922"/>
                  <a:pt x="50578" y="40231"/>
                </a:cubicBezTo>
                <a:cubicBezTo>
                  <a:pt x="50578" y="40541"/>
                  <a:pt x="50316" y="40791"/>
                  <a:pt x="50006" y="40791"/>
                </a:cubicBezTo>
                <a:cubicBezTo>
                  <a:pt x="49697" y="40791"/>
                  <a:pt x="49447" y="40541"/>
                  <a:pt x="49447" y="40231"/>
                </a:cubicBezTo>
                <a:cubicBezTo>
                  <a:pt x="49447" y="39898"/>
                  <a:pt x="49697" y="39660"/>
                  <a:pt x="50006" y="39660"/>
                </a:cubicBezTo>
                <a:close/>
                <a:moveTo>
                  <a:pt x="53733" y="39660"/>
                </a:moveTo>
                <a:cubicBezTo>
                  <a:pt x="54031" y="39660"/>
                  <a:pt x="54293" y="39922"/>
                  <a:pt x="54293" y="40231"/>
                </a:cubicBezTo>
                <a:cubicBezTo>
                  <a:pt x="54293" y="40529"/>
                  <a:pt x="54043" y="40791"/>
                  <a:pt x="53733" y="40791"/>
                </a:cubicBezTo>
                <a:cubicBezTo>
                  <a:pt x="53412" y="40791"/>
                  <a:pt x="53162" y="40541"/>
                  <a:pt x="53162" y="40231"/>
                </a:cubicBezTo>
                <a:cubicBezTo>
                  <a:pt x="53173" y="39922"/>
                  <a:pt x="53412" y="39660"/>
                  <a:pt x="53733" y="39660"/>
                </a:cubicBezTo>
                <a:close/>
                <a:moveTo>
                  <a:pt x="57460" y="39660"/>
                </a:moveTo>
                <a:cubicBezTo>
                  <a:pt x="57781" y="39660"/>
                  <a:pt x="58031" y="39922"/>
                  <a:pt x="58031" y="40231"/>
                </a:cubicBezTo>
                <a:cubicBezTo>
                  <a:pt x="58031" y="40541"/>
                  <a:pt x="57781" y="40791"/>
                  <a:pt x="57460" y="40791"/>
                </a:cubicBezTo>
                <a:cubicBezTo>
                  <a:pt x="57150" y="40791"/>
                  <a:pt x="56900" y="40541"/>
                  <a:pt x="56900" y="40231"/>
                </a:cubicBezTo>
                <a:cubicBezTo>
                  <a:pt x="56900" y="39898"/>
                  <a:pt x="57150" y="39660"/>
                  <a:pt x="57460" y="39660"/>
                </a:cubicBezTo>
                <a:close/>
                <a:moveTo>
                  <a:pt x="61186" y="39660"/>
                </a:moveTo>
                <a:cubicBezTo>
                  <a:pt x="61484" y="39660"/>
                  <a:pt x="61746" y="39922"/>
                  <a:pt x="61746" y="40231"/>
                </a:cubicBezTo>
                <a:cubicBezTo>
                  <a:pt x="61746" y="40529"/>
                  <a:pt x="61496" y="40791"/>
                  <a:pt x="61186" y="40791"/>
                </a:cubicBezTo>
                <a:cubicBezTo>
                  <a:pt x="60877" y="40791"/>
                  <a:pt x="60615" y="40541"/>
                  <a:pt x="60615" y="40231"/>
                </a:cubicBezTo>
                <a:cubicBezTo>
                  <a:pt x="60639" y="39922"/>
                  <a:pt x="60877" y="39660"/>
                  <a:pt x="61186" y="39660"/>
                </a:cubicBezTo>
                <a:close/>
                <a:moveTo>
                  <a:pt x="64925" y="39660"/>
                </a:moveTo>
                <a:cubicBezTo>
                  <a:pt x="65234" y="39660"/>
                  <a:pt x="65485" y="39922"/>
                  <a:pt x="65485" y="40231"/>
                </a:cubicBezTo>
                <a:cubicBezTo>
                  <a:pt x="65485" y="40541"/>
                  <a:pt x="65234" y="40791"/>
                  <a:pt x="64925" y="40791"/>
                </a:cubicBezTo>
                <a:cubicBezTo>
                  <a:pt x="64603" y="40791"/>
                  <a:pt x="64353" y="40541"/>
                  <a:pt x="64353" y="40231"/>
                </a:cubicBezTo>
                <a:cubicBezTo>
                  <a:pt x="64353" y="39898"/>
                  <a:pt x="64603" y="39660"/>
                  <a:pt x="64925" y="39660"/>
                </a:cubicBezTo>
                <a:close/>
                <a:moveTo>
                  <a:pt x="68640" y="39660"/>
                </a:moveTo>
                <a:cubicBezTo>
                  <a:pt x="68937" y="39660"/>
                  <a:pt x="69211" y="39922"/>
                  <a:pt x="69211" y="40231"/>
                </a:cubicBezTo>
                <a:cubicBezTo>
                  <a:pt x="69211" y="40529"/>
                  <a:pt x="68949" y="40791"/>
                  <a:pt x="68640" y="40791"/>
                </a:cubicBezTo>
                <a:cubicBezTo>
                  <a:pt x="68330" y="40791"/>
                  <a:pt x="68080" y="40541"/>
                  <a:pt x="68080" y="40231"/>
                </a:cubicBezTo>
                <a:cubicBezTo>
                  <a:pt x="68092" y="39922"/>
                  <a:pt x="68330" y="39660"/>
                  <a:pt x="68640" y="39660"/>
                </a:cubicBezTo>
                <a:close/>
                <a:moveTo>
                  <a:pt x="72366" y="39660"/>
                </a:moveTo>
                <a:cubicBezTo>
                  <a:pt x="72676" y="39660"/>
                  <a:pt x="72926" y="39922"/>
                  <a:pt x="72926" y="40231"/>
                </a:cubicBezTo>
                <a:cubicBezTo>
                  <a:pt x="72926" y="40541"/>
                  <a:pt x="72676" y="40791"/>
                  <a:pt x="72366" y="40791"/>
                </a:cubicBezTo>
                <a:cubicBezTo>
                  <a:pt x="72045" y="40791"/>
                  <a:pt x="71795" y="40541"/>
                  <a:pt x="71795" y="40231"/>
                </a:cubicBezTo>
                <a:cubicBezTo>
                  <a:pt x="71807" y="39898"/>
                  <a:pt x="72069" y="39660"/>
                  <a:pt x="72366" y="39660"/>
                </a:cubicBezTo>
                <a:close/>
                <a:moveTo>
                  <a:pt x="76093" y="39660"/>
                </a:moveTo>
                <a:cubicBezTo>
                  <a:pt x="76391" y="39660"/>
                  <a:pt x="76664" y="39922"/>
                  <a:pt x="76664" y="40231"/>
                </a:cubicBezTo>
                <a:cubicBezTo>
                  <a:pt x="76664" y="40529"/>
                  <a:pt x="76403" y="40791"/>
                  <a:pt x="76093" y="40791"/>
                </a:cubicBezTo>
                <a:cubicBezTo>
                  <a:pt x="75795" y="40791"/>
                  <a:pt x="75533" y="40541"/>
                  <a:pt x="75533" y="40231"/>
                </a:cubicBezTo>
                <a:cubicBezTo>
                  <a:pt x="75533" y="39922"/>
                  <a:pt x="75783" y="39660"/>
                  <a:pt x="76093" y="39660"/>
                </a:cubicBezTo>
                <a:close/>
                <a:moveTo>
                  <a:pt x="79712" y="39660"/>
                </a:moveTo>
                <a:cubicBezTo>
                  <a:pt x="80010" y="39660"/>
                  <a:pt x="80284" y="39922"/>
                  <a:pt x="80284" y="40231"/>
                </a:cubicBezTo>
                <a:cubicBezTo>
                  <a:pt x="80284" y="40529"/>
                  <a:pt x="80022" y="40791"/>
                  <a:pt x="79712" y="40791"/>
                </a:cubicBezTo>
                <a:cubicBezTo>
                  <a:pt x="79403" y="40791"/>
                  <a:pt x="79153" y="40541"/>
                  <a:pt x="79153" y="40231"/>
                </a:cubicBezTo>
                <a:cubicBezTo>
                  <a:pt x="79165" y="39922"/>
                  <a:pt x="79403" y="39660"/>
                  <a:pt x="79712" y="39660"/>
                </a:cubicBezTo>
                <a:close/>
                <a:moveTo>
                  <a:pt x="83451" y="39660"/>
                </a:moveTo>
                <a:cubicBezTo>
                  <a:pt x="83761" y="39660"/>
                  <a:pt x="84011" y="39922"/>
                  <a:pt x="84011" y="40231"/>
                </a:cubicBezTo>
                <a:cubicBezTo>
                  <a:pt x="84011" y="40541"/>
                  <a:pt x="83761" y="40791"/>
                  <a:pt x="83451" y="40791"/>
                </a:cubicBezTo>
                <a:cubicBezTo>
                  <a:pt x="83141" y="40791"/>
                  <a:pt x="82880" y="40541"/>
                  <a:pt x="82880" y="40231"/>
                </a:cubicBezTo>
                <a:cubicBezTo>
                  <a:pt x="82880" y="39898"/>
                  <a:pt x="83141" y="39660"/>
                  <a:pt x="83451" y="39660"/>
                </a:cubicBezTo>
                <a:close/>
                <a:moveTo>
                  <a:pt x="87166" y="39660"/>
                </a:moveTo>
                <a:cubicBezTo>
                  <a:pt x="87463" y="39660"/>
                  <a:pt x="87737" y="39922"/>
                  <a:pt x="87737" y="40231"/>
                </a:cubicBezTo>
                <a:cubicBezTo>
                  <a:pt x="87737" y="40529"/>
                  <a:pt x="87475" y="40791"/>
                  <a:pt x="87166" y="40791"/>
                </a:cubicBezTo>
                <a:cubicBezTo>
                  <a:pt x="86856" y="40791"/>
                  <a:pt x="86606" y="40541"/>
                  <a:pt x="86606" y="40231"/>
                </a:cubicBezTo>
                <a:cubicBezTo>
                  <a:pt x="86618" y="39922"/>
                  <a:pt x="86856" y="39660"/>
                  <a:pt x="87166" y="39660"/>
                </a:cubicBezTo>
                <a:close/>
                <a:moveTo>
                  <a:pt x="90904" y="39660"/>
                </a:moveTo>
                <a:cubicBezTo>
                  <a:pt x="91214" y="39660"/>
                  <a:pt x="91464" y="39922"/>
                  <a:pt x="91464" y="40231"/>
                </a:cubicBezTo>
                <a:cubicBezTo>
                  <a:pt x="91464" y="40541"/>
                  <a:pt x="91214" y="40791"/>
                  <a:pt x="90904" y="40791"/>
                </a:cubicBezTo>
                <a:cubicBezTo>
                  <a:pt x="90595" y="40791"/>
                  <a:pt x="90345" y="40541"/>
                  <a:pt x="90345" y="40231"/>
                </a:cubicBezTo>
                <a:cubicBezTo>
                  <a:pt x="90345" y="39898"/>
                  <a:pt x="90595" y="39660"/>
                  <a:pt x="90904" y="39660"/>
                </a:cubicBezTo>
                <a:close/>
                <a:moveTo>
                  <a:pt x="94631" y="39660"/>
                </a:moveTo>
                <a:cubicBezTo>
                  <a:pt x="94929" y="39660"/>
                  <a:pt x="95191" y="39922"/>
                  <a:pt x="95191" y="40231"/>
                </a:cubicBezTo>
                <a:cubicBezTo>
                  <a:pt x="95191" y="40529"/>
                  <a:pt x="94941" y="40791"/>
                  <a:pt x="94631" y="40791"/>
                </a:cubicBezTo>
                <a:cubicBezTo>
                  <a:pt x="94310" y="40791"/>
                  <a:pt x="94060" y="40541"/>
                  <a:pt x="94060" y="40231"/>
                </a:cubicBezTo>
                <a:cubicBezTo>
                  <a:pt x="94071" y="39922"/>
                  <a:pt x="94310" y="39660"/>
                  <a:pt x="94631" y="39660"/>
                </a:cubicBezTo>
                <a:close/>
                <a:moveTo>
                  <a:pt x="98346" y="39660"/>
                </a:moveTo>
                <a:cubicBezTo>
                  <a:pt x="98655" y="39660"/>
                  <a:pt x="98905" y="39922"/>
                  <a:pt x="98905" y="40231"/>
                </a:cubicBezTo>
                <a:cubicBezTo>
                  <a:pt x="98905" y="40541"/>
                  <a:pt x="98655" y="40791"/>
                  <a:pt x="98346" y="40791"/>
                </a:cubicBezTo>
                <a:cubicBezTo>
                  <a:pt x="98036" y="40791"/>
                  <a:pt x="97786" y="40541"/>
                  <a:pt x="97786" y="40231"/>
                </a:cubicBezTo>
                <a:cubicBezTo>
                  <a:pt x="97798" y="39898"/>
                  <a:pt x="98036" y="39660"/>
                  <a:pt x="98346" y="39660"/>
                </a:cubicBezTo>
                <a:close/>
                <a:moveTo>
                  <a:pt x="102084" y="39660"/>
                </a:moveTo>
                <a:cubicBezTo>
                  <a:pt x="102382" y="39660"/>
                  <a:pt x="102644" y="39922"/>
                  <a:pt x="102644" y="40231"/>
                </a:cubicBezTo>
                <a:cubicBezTo>
                  <a:pt x="102644" y="40529"/>
                  <a:pt x="102394" y="40791"/>
                  <a:pt x="102084" y="40791"/>
                </a:cubicBezTo>
                <a:cubicBezTo>
                  <a:pt x="101787" y="40791"/>
                  <a:pt x="101513" y="40541"/>
                  <a:pt x="101513" y="40231"/>
                </a:cubicBezTo>
                <a:cubicBezTo>
                  <a:pt x="101513" y="39922"/>
                  <a:pt x="101775" y="39660"/>
                  <a:pt x="102084" y="39660"/>
                </a:cubicBezTo>
                <a:close/>
                <a:moveTo>
                  <a:pt x="105799" y="39660"/>
                </a:moveTo>
                <a:cubicBezTo>
                  <a:pt x="106121" y="39660"/>
                  <a:pt x="106371" y="39922"/>
                  <a:pt x="106371" y="40231"/>
                </a:cubicBezTo>
                <a:cubicBezTo>
                  <a:pt x="106371" y="40541"/>
                  <a:pt x="106109" y="40791"/>
                  <a:pt x="105799" y="40791"/>
                </a:cubicBezTo>
                <a:cubicBezTo>
                  <a:pt x="105490" y="40791"/>
                  <a:pt x="105239" y="40541"/>
                  <a:pt x="105239" y="40231"/>
                </a:cubicBezTo>
                <a:cubicBezTo>
                  <a:pt x="105251" y="39898"/>
                  <a:pt x="105490" y="39660"/>
                  <a:pt x="105799" y="39660"/>
                </a:cubicBezTo>
                <a:close/>
                <a:moveTo>
                  <a:pt x="109538" y="39660"/>
                </a:moveTo>
                <a:cubicBezTo>
                  <a:pt x="109835" y="39660"/>
                  <a:pt x="110109" y="39922"/>
                  <a:pt x="110109" y="40231"/>
                </a:cubicBezTo>
                <a:cubicBezTo>
                  <a:pt x="110109" y="40529"/>
                  <a:pt x="109847" y="40791"/>
                  <a:pt x="109538" y="40791"/>
                </a:cubicBezTo>
                <a:cubicBezTo>
                  <a:pt x="109228" y="40791"/>
                  <a:pt x="108978" y="40541"/>
                  <a:pt x="108978" y="40231"/>
                </a:cubicBezTo>
                <a:cubicBezTo>
                  <a:pt x="108978" y="39922"/>
                  <a:pt x="109228" y="39660"/>
                  <a:pt x="109538" y="39660"/>
                </a:cubicBezTo>
                <a:close/>
                <a:moveTo>
                  <a:pt x="113264" y="39660"/>
                </a:moveTo>
                <a:cubicBezTo>
                  <a:pt x="113574" y="39660"/>
                  <a:pt x="113824" y="39922"/>
                  <a:pt x="113824" y="40231"/>
                </a:cubicBezTo>
                <a:cubicBezTo>
                  <a:pt x="113824" y="40541"/>
                  <a:pt x="113574" y="40791"/>
                  <a:pt x="113264" y="40791"/>
                </a:cubicBezTo>
                <a:cubicBezTo>
                  <a:pt x="112943" y="40791"/>
                  <a:pt x="112693" y="40541"/>
                  <a:pt x="112693" y="40231"/>
                </a:cubicBezTo>
                <a:cubicBezTo>
                  <a:pt x="112705" y="39898"/>
                  <a:pt x="112943" y="39660"/>
                  <a:pt x="113264" y="39660"/>
                </a:cubicBezTo>
                <a:close/>
                <a:moveTo>
                  <a:pt x="116991" y="39660"/>
                </a:moveTo>
                <a:cubicBezTo>
                  <a:pt x="117289" y="39660"/>
                  <a:pt x="117562" y="39922"/>
                  <a:pt x="117562" y="40231"/>
                </a:cubicBezTo>
                <a:cubicBezTo>
                  <a:pt x="117562" y="40529"/>
                  <a:pt x="117312" y="40791"/>
                  <a:pt x="116991" y="40791"/>
                </a:cubicBezTo>
                <a:cubicBezTo>
                  <a:pt x="116681" y="40791"/>
                  <a:pt x="116431" y="40541"/>
                  <a:pt x="116431" y="40231"/>
                </a:cubicBezTo>
                <a:cubicBezTo>
                  <a:pt x="116431" y="39922"/>
                  <a:pt x="116681" y="39660"/>
                  <a:pt x="116991" y="39660"/>
                </a:cubicBezTo>
                <a:close/>
                <a:moveTo>
                  <a:pt x="120718" y="39660"/>
                </a:moveTo>
                <a:cubicBezTo>
                  <a:pt x="121027" y="39660"/>
                  <a:pt x="121277" y="39922"/>
                  <a:pt x="121277" y="40231"/>
                </a:cubicBezTo>
                <a:cubicBezTo>
                  <a:pt x="121277" y="40541"/>
                  <a:pt x="121027" y="40791"/>
                  <a:pt x="120718" y="40791"/>
                </a:cubicBezTo>
                <a:cubicBezTo>
                  <a:pt x="120408" y="40791"/>
                  <a:pt x="120146" y="40541"/>
                  <a:pt x="120146" y="40231"/>
                </a:cubicBezTo>
                <a:cubicBezTo>
                  <a:pt x="120170" y="39898"/>
                  <a:pt x="120420" y="39660"/>
                  <a:pt x="120718" y="39660"/>
                </a:cubicBezTo>
                <a:close/>
                <a:moveTo>
                  <a:pt x="124456" y="39660"/>
                </a:moveTo>
                <a:cubicBezTo>
                  <a:pt x="124754" y="39660"/>
                  <a:pt x="125016" y="39922"/>
                  <a:pt x="125016" y="40231"/>
                </a:cubicBezTo>
                <a:cubicBezTo>
                  <a:pt x="125016" y="40529"/>
                  <a:pt x="124766" y="40791"/>
                  <a:pt x="124456" y="40791"/>
                </a:cubicBezTo>
                <a:cubicBezTo>
                  <a:pt x="124135" y="40791"/>
                  <a:pt x="123885" y="40541"/>
                  <a:pt x="123885" y="40231"/>
                </a:cubicBezTo>
                <a:cubicBezTo>
                  <a:pt x="123885" y="39922"/>
                  <a:pt x="124135" y="39660"/>
                  <a:pt x="124456" y="39660"/>
                </a:cubicBezTo>
                <a:close/>
                <a:moveTo>
                  <a:pt x="128171" y="39660"/>
                </a:moveTo>
                <a:cubicBezTo>
                  <a:pt x="128480" y="39660"/>
                  <a:pt x="128742" y="39922"/>
                  <a:pt x="128742" y="40231"/>
                </a:cubicBezTo>
                <a:cubicBezTo>
                  <a:pt x="128742" y="40541"/>
                  <a:pt x="128480" y="40791"/>
                  <a:pt x="128171" y="40791"/>
                </a:cubicBezTo>
                <a:cubicBezTo>
                  <a:pt x="127861" y="40791"/>
                  <a:pt x="127611" y="40541"/>
                  <a:pt x="127611" y="40231"/>
                </a:cubicBezTo>
                <a:cubicBezTo>
                  <a:pt x="127611" y="39898"/>
                  <a:pt x="127861" y="39660"/>
                  <a:pt x="128171" y="39660"/>
                </a:cubicBezTo>
                <a:close/>
                <a:moveTo>
                  <a:pt x="131898" y="39660"/>
                </a:moveTo>
                <a:cubicBezTo>
                  <a:pt x="132195" y="39660"/>
                  <a:pt x="132457" y="39922"/>
                  <a:pt x="132457" y="40231"/>
                </a:cubicBezTo>
                <a:cubicBezTo>
                  <a:pt x="132457" y="40529"/>
                  <a:pt x="132207" y="40791"/>
                  <a:pt x="131898" y="40791"/>
                </a:cubicBezTo>
                <a:cubicBezTo>
                  <a:pt x="131600" y="40791"/>
                  <a:pt x="131326" y="40541"/>
                  <a:pt x="131326" y="40231"/>
                </a:cubicBezTo>
                <a:cubicBezTo>
                  <a:pt x="131338" y="39922"/>
                  <a:pt x="131576" y="39660"/>
                  <a:pt x="131898" y="39660"/>
                </a:cubicBezTo>
                <a:close/>
                <a:moveTo>
                  <a:pt x="135624" y="39660"/>
                </a:moveTo>
                <a:cubicBezTo>
                  <a:pt x="135946" y="39660"/>
                  <a:pt x="136196" y="39922"/>
                  <a:pt x="136196" y="40231"/>
                </a:cubicBezTo>
                <a:cubicBezTo>
                  <a:pt x="136196" y="40541"/>
                  <a:pt x="135934" y="40791"/>
                  <a:pt x="135624" y="40791"/>
                </a:cubicBezTo>
                <a:cubicBezTo>
                  <a:pt x="135315" y="40791"/>
                  <a:pt x="135065" y="40541"/>
                  <a:pt x="135065" y="40231"/>
                </a:cubicBezTo>
                <a:cubicBezTo>
                  <a:pt x="135065" y="39898"/>
                  <a:pt x="135315" y="39660"/>
                  <a:pt x="135624" y="39660"/>
                </a:cubicBezTo>
                <a:close/>
                <a:moveTo>
                  <a:pt x="139351" y="39660"/>
                </a:moveTo>
                <a:cubicBezTo>
                  <a:pt x="139649" y="39660"/>
                  <a:pt x="139910" y="39922"/>
                  <a:pt x="139910" y="40231"/>
                </a:cubicBezTo>
                <a:cubicBezTo>
                  <a:pt x="139910" y="40529"/>
                  <a:pt x="139660" y="40791"/>
                  <a:pt x="139351" y="40791"/>
                </a:cubicBezTo>
                <a:cubicBezTo>
                  <a:pt x="139053" y="40791"/>
                  <a:pt x="138779" y="40541"/>
                  <a:pt x="138779" y="40231"/>
                </a:cubicBezTo>
                <a:cubicBezTo>
                  <a:pt x="138803" y="39922"/>
                  <a:pt x="139041" y="39660"/>
                  <a:pt x="139351" y="39660"/>
                </a:cubicBezTo>
                <a:close/>
                <a:moveTo>
                  <a:pt x="143089" y="39660"/>
                </a:moveTo>
                <a:cubicBezTo>
                  <a:pt x="143399" y="39660"/>
                  <a:pt x="143649" y="39922"/>
                  <a:pt x="143649" y="40231"/>
                </a:cubicBezTo>
                <a:cubicBezTo>
                  <a:pt x="143649" y="40541"/>
                  <a:pt x="143399" y="40791"/>
                  <a:pt x="143089" y="40791"/>
                </a:cubicBezTo>
                <a:cubicBezTo>
                  <a:pt x="142768" y="40791"/>
                  <a:pt x="142518" y="40541"/>
                  <a:pt x="142518" y="40231"/>
                </a:cubicBezTo>
                <a:cubicBezTo>
                  <a:pt x="142518" y="39898"/>
                  <a:pt x="142768" y="39660"/>
                  <a:pt x="143089" y="39660"/>
                </a:cubicBezTo>
                <a:close/>
                <a:moveTo>
                  <a:pt x="146804" y="39660"/>
                </a:moveTo>
                <a:cubicBezTo>
                  <a:pt x="147102" y="39660"/>
                  <a:pt x="147376" y="39922"/>
                  <a:pt x="147376" y="40231"/>
                </a:cubicBezTo>
                <a:cubicBezTo>
                  <a:pt x="147376" y="40529"/>
                  <a:pt x="147114" y="40791"/>
                  <a:pt x="146804" y="40791"/>
                </a:cubicBezTo>
                <a:cubicBezTo>
                  <a:pt x="146495" y="40791"/>
                  <a:pt x="146245" y="40541"/>
                  <a:pt x="146245" y="40231"/>
                </a:cubicBezTo>
                <a:cubicBezTo>
                  <a:pt x="146257" y="39922"/>
                  <a:pt x="146495" y="39660"/>
                  <a:pt x="146804" y="39660"/>
                </a:cubicBezTo>
                <a:close/>
                <a:moveTo>
                  <a:pt x="3405" y="41529"/>
                </a:moveTo>
                <a:cubicBezTo>
                  <a:pt x="3703" y="41529"/>
                  <a:pt x="3977" y="41779"/>
                  <a:pt x="3977" y="42089"/>
                </a:cubicBezTo>
                <a:cubicBezTo>
                  <a:pt x="3977" y="42386"/>
                  <a:pt x="3727" y="42660"/>
                  <a:pt x="3405" y="42660"/>
                </a:cubicBezTo>
                <a:cubicBezTo>
                  <a:pt x="3096" y="42660"/>
                  <a:pt x="2846" y="42398"/>
                  <a:pt x="2846" y="42089"/>
                </a:cubicBezTo>
                <a:cubicBezTo>
                  <a:pt x="2858" y="41779"/>
                  <a:pt x="3096" y="41529"/>
                  <a:pt x="3405" y="41529"/>
                </a:cubicBezTo>
                <a:close/>
                <a:moveTo>
                  <a:pt x="7132" y="41529"/>
                </a:moveTo>
                <a:cubicBezTo>
                  <a:pt x="7430" y="41529"/>
                  <a:pt x="7692" y="41779"/>
                  <a:pt x="7692" y="42089"/>
                </a:cubicBezTo>
                <a:cubicBezTo>
                  <a:pt x="7692" y="42386"/>
                  <a:pt x="7442" y="42660"/>
                  <a:pt x="7132" y="42660"/>
                </a:cubicBezTo>
                <a:cubicBezTo>
                  <a:pt x="6834" y="42660"/>
                  <a:pt x="6560" y="42398"/>
                  <a:pt x="6560" y="42089"/>
                </a:cubicBezTo>
                <a:cubicBezTo>
                  <a:pt x="6584" y="41779"/>
                  <a:pt x="6822" y="41529"/>
                  <a:pt x="7132" y="41529"/>
                </a:cubicBezTo>
                <a:close/>
                <a:moveTo>
                  <a:pt x="10871" y="41529"/>
                </a:moveTo>
                <a:cubicBezTo>
                  <a:pt x="11168" y="41529"/>
                  <a:pt x="11430" y="41779"/>
                  <a:pt x="11430" y="42089"/>
                </a:cubicBezTo>
                <a:cubicBezTo>
                  <a:pt x="11430" y="42386"/>
                  <a:pt x="11180" y="42660"/>
                  <a:pt x="10871" y="42660"/>
                </a:cubicBezTo>
                <a:cubicBezTo>
                  <a:pt x="10573" y="42660"/>
                  <a:pt x="10299" y="42398"/>
                  <a:pt x="10299" y="42089"/>
                </a:cubicBezTo>
                <a:cubicBezTo>
                  <a:pt x="10299" y="41779"/>
                  <a:pt x="10549" y="41529"/>
                  <a:pt x="10871" y="41529"/>
                </a:cubicBezTo>
                <a:close/>
                <a:moveTo>
                  <a:pt x="14585" y="41529"/>
                </a:moveTo>
                <a:cubicBezTo>
                  <a:pt x="14883" y="41529"/>
                  <a:pt x="15157" y="41779"/>
                  <a:pt x="15157" y="42089"/>
                </a:cubicBezTo>
                <a:cubicBezTo>
                  <a:pt x="15157" y="42386"/>
                  <a:pt x="14895" y="42660"/>
                  <a:pt x="14585" y="42660"/>
                </a:cubicBezTo>
                <a:cubicBezTo>
                  <a:pt x="14288" y="42660"/>
                  <a:pt x="14014" y="42398"/>
                  <a:pt x="14014" y="42089"/>
                </a:cubicBezTo>
                <a:cubicBezTo>
                  <a:pt x="14038" y="41779"/>
                  <a:pt x="14276" y="41529"/>
                  <a:pt x="14585" y="41529"/>
                </a:cubicBezTo>
                <a:close/>
                <a:moveTo>
                  <a:pt x="18324" y="41529"/>
                </a:moveTo>
                <a:cubicBezTo>
                  <a:pt x="18622" y="41529"/>
                  <a:pt x="18883" y="41779"/>
                  <a:pt x="18883" y="42089"/>
                </a:cubicBezTo>
                <a:cubicBezTo>
                  <a:pt x="18883" y="42386"/>
                  <a:pt x="18633" y="42660"/>
                  <a:pt x="18324" y="42660"/>
                </a:cubicBezTo>
                <a:cubicBezTo>
                  <a:pt x="18026" y="42660"/>
                  <a:pt x="17752" y="42398"/>
                  <a:pt x="17752" y="42089"/>
                </a:cubicBezTo>
                <a:cubicBezTo>
                  <a:pt x="17752" y="41779"/>
                  <a:pt x="18014" y="41529"/>
                  <a:pt x="18324" y="41529"/>
                </a:cubicBezTo>
                <a:close/>
                <a:moveTo>
                  <a:pt x="22039" y="41529"/>
                </a:moveTo>
                <a:cubicBezTo>
                  <a:pt x="22336" y="41529"/>
                  <a:pt x="22610" y="41779"/>
                  <a:pt x="22610" y="42089"/>
                </a:cubicBezTo>
                <a:cubicBezTo>
                  <a:pt x="22610" y="42386"/>
                  <a:pt x="22360" y="42660"/>
                  <a:pt x="22039" y="42660"/>
                </a:cubicBezTo>
                <a:cubicBezTo>
                  <a:pt x="21729" y="42660"/>
                  <a:pt x="21479" y="42398"/>
                  <a:pt x="21479" y="42089"/>
                </a:cubicBezTo>
                <a:cubicBezTo>
                  <a:pt x="21491" y="41779"/>
                  <a:pt x="21729" y="41529"/>
                  <a:pt x="22039" y="41529"/>
                </a:cubicBezTo>
                <a:close/>
                <a:moveTo>
                  <a:pt x="25777" y="41529"/>
                </a:moveTo>
                <a:cubicBezTo>
                  <a:pt x="26075" y="41529"/>
                  <a:pt x="26349" y="41779"/>
                  <a:pt x="26349" y="42089"/>
                </a:cubicBezTo>
                <a:cubicBezTo>
                  <a:pt x="26349" y="42386"/>
                  <a:pt x="26087" y="42660"/>
                  <a:pt x="25777" y="42660"/>
                </a:cubicBezTo>
                <a:cubicBezTo>
                  <a:pt x="25468" y="42660"/>
                  <a:pt x="25206" y="42398"/>
                  <a:pt x="25206" y="42089"/>
                </a:cubicBezTo>
                <a:cubicBezTo>
                  <a:pt x="25218" y="41779"/>
                  <a:pt x="25468" y="41529"/>
                  <a:pt x="25777" y="41529"/>
                </a:cubicBezTo>
                <a:close/>
                <a:moveTo>
                  <a:pt x="29504" y="41529"/>
                </a:moveTo>
                <a:cubicBezTo>
                  <a:pt x="29801" y="41529"/>
                  <a:pt x="30063" y="41779"/>
                  <a:pt x="30063" y="42089"/>
                </a:cubicBezTo>
                <a:cubicBezTo>
                  <a:pt x="30063" y="42386"/>
                  <a:pt x="29813" y="42660"/>
                  <a:pt x="29504" y="42660"/>
                </a:cubicBezTo>
                <a:cubicBezTo>
                  <a:pt x="29182" y="42660"/>
                  <a:pt x="28932" y="42398"/>
                  <a:pt x="28932" y="42089"/>
                </a:cubicBezTo>
                <a:cubicBezTo>
                  <a:pt x="28944" y="41779"/>
                  <a:pt x="29182" y="41529"/>
                  <a:pt x="29504" y="41529"/>
                </a:cubicBezTo>
                <a:close/>
                <a:moveTo>
                  <a:pt x="33230" y="41529"/>
                </a:moveTo>
                <a:cubicBezTo>
                  <a:pt x="33528" y="41529"/>
                  <a:pt x="33802" y="41779"/>
                  <a:pt x="33802" y="42089"/>
                </a:cubicBezTo>
                <a:cubicBezTo>
                  <a:pt x="33802" y="42386"/>
                  <a:pt x="33552" y="42660"/>
                  <a:pt x="33230" y="42660"/>
                </a:cubicBezTo>
                <a:cubicBezTo>
                  <a:pt x="32921" y="42660"/>
                  <a:pt x="32671" y="42398"/>
                  <a:pt x="32671" y="42089"/>
                </a:cubicBezTo>
                <a:cubicBezTo>
                  <a:pt x="32671" y="41779"/>
                  <a:pt x="32921" y="41529"/>
                  <a:pt x="33230" y="41529"/>
                </a:cubicBezTo>
                <a:close/>
                <a:moveTo>
                  <a:pt x="36957" y="41529"/>
                </a:moveTo>
                <a:cubicBezTo>
                  <a:pt x="37255" y="41529"/>
                  <a:pt x="37517" y="41779"/>
                  <a:pt x="37517" y="42089"/>
                </a:cubicBezTo>
                <a:cubicBezTo>
                  <a:pt x="37517" y="42386"/>
                  <a:pt x="37267" y="42660"/>
                  <a:pt x="36957" y="42660"/>
                </a:cubicBezTo>
                <a:cubicBezTo>
                  <a:pt x="36648" y="42660"/>
                  <a:pt x="36386" y="42398"/>
                  <a:pt x="36386" y="42089"/>
                </a:cubicBezTo>
                <a:cubicBezTo>
                  <a:pt x="36409" y="41779"/>
                  <a:pt x="36648" y="41529"/>
                  <a:pt x="36957" y="41529"/>
                </a:cubicBezTo>
                <a:close/>
                <a:moveTo>
                  <a:pt x="40672" y="41529"/>
                </a:moveTo>
                <a:cubicBezTo>
                  <a:pt x="40970" y="41529"/>
                  <a:pt x="41243" y="41779"/>
                  <a:pt x="41243" y="42089"/>
                </a:cubicBezTo>
                <a:cubicBezTo>
                  <a:pt x="41243" y="42386"/>
                  <a:pt x="40993" y="42660"/>
                  <a:pt x="40672" y="42660"/>
                </a:cubicBezTo>
                <a:cubicBezTo>
                  <a:pt x="40374" y="42660"/>
                  <a:pt x="40112" y="42398"/>
                  <a:pt x="40112" y="42089"/>
                </a:cubicBezTo>
                <a:cubicBezTo>
                  <a:pt x="40124" y="41779"/>
                  <a:pt x="40362" y="41529"/>
                  <a:pt x="40672" y="41529"/>
                </a:cubicBezTo>
                <a:close/>
                <a:moveTo>
                  <a:pt x="44410" y="41529"/>
                </a:moveTo>
                <a:cubicBezTo>
                  <a:pt x="44708" y="41529"/>
                  <a:pt x="44982" y="41779"/>
                  <a:pt x="44982" y="42089"/>
                </a:cubicBezTo>
                <a:cubicBezTo>
                  <a:pt x="44982" y="42386"/>
                  <a:pt x="44720" y="42660"/>
                  <a:pt x="44410" y="42660"/>
                </a:cubicBezTo>
                <a:cubicBezTo>
                  <a:pt x="44113" y="42660"/>
                  <a:pt x="43851" y="42398"/>
                  <a:pt x="43851" y="42089"/>
                </a:cubicBezTo>
                <a:cubicBezTo>
                  <a:pt x="43851" y="41779"/>
                  <a:pt x="44101" y="41529"/>
                  <a:pt x="44410" y="41529"/>
                </a:cubicBezTo>
                <a:close/>
                <a:moveTo>
                  <a:pt x="48137" y="41529"/>
                </a:moveTo>
                <a:cubicBezTo>
                  <a:pt x="48435" y="41529"/>
                  <a:pt x="48697" y="41779"/>
                  <a:pt x="48697" y="42089"/>
                </a:cubicBezTo>
                <a:cubicBezTo>
                  <a:pt x="48697" y="42386"/>
                  <a:pt x="48447" y="42660"/>
                  <a:pt x="48137" y="42660"/>
                </a:cubicBezTo>
                <a:cubicBezTo>
                  <a:pt x="47839" y="42660"/>
                  <a:pt x="47566" y="42398"/>
                  <a:pt x="47566" y="42089"/>
                </a:cubicBezTo>
                <a:cubicBezTo>
                  <a:pt x="47578" y="41779"/>
                  <a:pt x="47839" y="41529"/>
                  <a:pt x="48137" y="41529"/>
                </a:cubicBezTo>
                <a:close/>
                <a:moveTo>
                  <a:pt x="51864" y="41529"/>
                </a:moveTo>
                <a:cubicBezTo>
                  <a:pt x="52161" y="41529"/>
                  <a:pt x="52435" y="41779"/>
                  <a:pt x="52435" y="42089"/>
                </a:cubicBezTo>
                <a:cubicBezTo>
                  <a:pt x="52435" y="42386"/>
                  <a:pt x="52185" y="42660"/>
                  <a:pt x="51864" y="42660"/>
                </a:cubicBezTo>
                <a:cubicBezTo>
                  <a:pt x="51566" y="42660"/>
                  <a:pt x="51304" y="42398"/>
                  <a:pt x="51304" y="42089"/>
                </a:cubicBezTo>
                <a:cubicBezTo>
                  <a:pt x="51304" y="41779"/>
                  <a:pt x="51554" y="41529"/>
                  <a:pt x="51864" y="41529"/>
                </a:cubicBezTo>
                <a:close/>
                <a:moveTo>
                  <a:pt x="55602" y="41529"/>
                </a:moveTo>
                <a:cubicBezTo>
                  <a:pt x="55900" y="41529"/>
                  <a:pt x="56174" y="41779"/>
                  <a:pt x="56174" y="42089"/>
                </a:cubicBezTo>
                <a:cubicBezTo>
                  <a:pt x="56174" y="42386"/>
                  <a:pt x="55912" y="42660"/>
                  <a:pt x="55602" y="42660"/>
                </a:cubicBezTo>
                <a:cubicBezTo>
                  <a:pt x="55293" y="42660"/>
                  <a:pt x="55043" y="42398"/>
                  <a:pt x="55043" y="42089"/>
                </a:cubicBezTo>
                <a:cubicBezTo>
                  <a:pt x="55043" y="41779"/>
                  <a:pt x="55293" y="41529"/>
                  <a:pt x="55602" y="41529"/>
                </a:cubicBezTo>
                <a:close/>
                <a:moveTo>
                  <a:pt x="59329" y="41529"/>
                </a:moveTo>
                <a:cubicBezTo>
                  <a:pt x="59627" y="41529"/>
                  <a:pt x="59889" y="41779"/>
                  <a:pt x="59889" y="42089"/>
                </a:cubicBezTo>
                <a:cubicBezTo>
                  <a:pt x="59889" y="42386"/>
                  <a:pt x="59639" y="42660"/>
                  <a:pt x="59329" y="42660"/>
                </a:cubicBezTo>
                <a:cubicBezTo>
                  <a:pt x="59008" y="42660"/>
                  <a:pt x="58757" y="42398"/>
                  <a:pt x="58757" y="42089"/>
                </a:cubicBezTo>
                <a:cubicBezTo>
                  <a:pt x="58757" y="41779"/>
                  <a:pt x="59008" y="41529"/>
                  <a:pt x="59329" y="41529"/>
                </a:cubicBezTo>
                <a:close/>
                <a:moveTo>
                  <a:pt x="63056" y="41529"/>
                </a:moveTo>
                <a:cubicBezTo>
                  <a:pt x="63353" y="41529"/>
                  <a:pt x="63627" y="41779"/>
                  <a:pt x="63627" y="42089"/>
                </a:cubicBezTo>
                <a:cubicBezTo>
                  <a:pt x="63627" y="42386"/>
                  <a:pt x="63377" y="42660"/>
                  <a:pt x="63056" y="42660"/>
                </a:cubicBezTo>
                <a:cubicBezTo>
                  <a:pt x="62746" y="42660"/>
                  <a:pt x="62496" y="42398"/>
                  <a:pt x="62496" y="42089"/>
                </a:cubicBezTo>
                <a:cubicBezTo>
                  <a:pt x="62496" y="41779"/>
                  <a:pt x="62746" y="41529"/>
                  <a:pt x="63056" y="41529"/>
                </a:cubicBezTo>
                <a:close/>
                <a:moveTo>
                  <a:pt x="66782" y="41529"/>
                </a:moveTo>
                <a:cubicBezTo>
                  <a:pt x="67080" y="41529"/>
                  <a:pt x="67342" y="41779"/>
                  <a:pt x="67342" y="42089"/>
                </a:cubicBezTo>
                <a:cubicBezTo>
                  <a:pt x="67342" y="42386"/>
                  <a:pt x="67092" y="42660"/>
                  <a:pt x="66782" y="42660"/>
                </a:cubicBezTo>
                <a:cubicBezTo>
                  <a:pt x="66473" y="42660"/>
                  <a:pt x="66211" y="42398"/>
                  <a:pt x="66211" y="42089"/>
                </a:cubicBezTo>
                <a:cubicBezTo>
                  <a:pt x="66235" y="41779"/>
                  <a:pt x="66473" y="41529"/>
                  <a:pt x="66782" y="41529"/>
                </a:cubicBezTo>
                <a:close/>
                <a:moveTo>
                  <a:pt x="70509" y="41529"/>
                </a:moveTo>
                <a:cubicBezTo>
                  <a:pt x="70807" y="41529"/>
                  <a:pt x="71080" y="41779"/>
                  <a:pt x="71080" y="42089"/>
                </a:cubicBezTo>
                <a:cubicBezTo>
                  <a:pt x="71080" y="42386"/>
                  <a:pt x="70830" y="42660"/>
                  <a:pt x="70509" y="42660"/>
                </a:cubicBezTo>
                <a:cubicBezTo>
                  <a:pt x="70199" y="42660"/>
                  <a:pt x="69949" y="42398"/>
                  <a:pt x="69949" y="42089"/>
                </a:cubicBezTo>
                <a:cubicBezTo>
                  <a:pt x="69949" y="41779"/>
                  <a:pt x="70199" y="41529"/>
                  <a:pt x="70509" y="41529"/>
                </a:cubicBezTo>
                <a:close/>
                <a:moveTo>
                  <a:pt x="74236" y="41529"/>
                </a:moveTo>
                <a:cubicBezTo>
                  <a:pt x="74533" y="41529"/>
                  <a:pt x="74795" y="41779"/>
                  <a:pt x="74795" y="42089"/>
                </a:cubicBezTo>
                <a:cubicBezTo>
                  <a:pt x="74795" y="42386"/>
                  <a:pt x="74545" y="42660"/>
                  <a:pt x="74236" y="42660"/>
                </a:cubicBezTo>
                <a:cubicBezTo>
                  <a:pt x="73938" y="42660"/>
                  <a:pt x="73676" y="42398"/>
                  <a:pt x="73676" y="42089"/>
                </a:cubicBezTo>
                <a:cubicBezTo>
                  <a:pt x="73676" y="41779"/>
                  <a:pt x="73926" y="41529"/>
                  <a:pt x="74236" y="41529"/>
                </a:cubicBezTo>
                <a:close/>
                <a:moveTo>
                  <a:pt x="77855" y="41529"/>
                </a:moveTo>
                <a:cubicBezTo>
                  <a:pt x="78153" y="41529"/>
                  <a:pt x="78415" y="41779"/>
                  <a:pt x="78415" y="42089"/>
                </a:cubicBezTo>
                <a:cubicBezTo>
                  <a:pt x="78415" y="42386"/>
                  <a:pt x="78165" y="42660"/>
                  <a:pt x="77855" y="42660"/>
                </a:cubicBezTo>
                <a:cubicBezTo>
                  <a:pt x="77546" y="42660"/>
                  <a:pt x="77284" y="42398"/>
                  <a:pt x="77284" y="42089"/>
                </a:cubicBezTo>
                <a:cubicBezTo>
                  <a:pt x="77284" y="41779"/>
                  <a:pt x="77546" y="41529"/>
                  <a:pt x="77855" y="41529"/>
                </a:cubicBezTo>
                <a:close/>
                <a:moveTo>
                  <a:pt x="81570" y="41529"/>
                </a:moveTo>
                <a:cubicBezTo>
                  <a:pt x="81868" y="41529"/>
                  <a:pt x="82141" y="41779"/>
                  <a:pt x="82141" y="42089"/>
                </a:cubicBezTo>
                <a:cubicBezTo>
                  <a:pt x="82141" y="42386"/>
                  <a:pt x="81879" y="42660"/>
                  <a:pt x="81570" y="42660"/>
                </a:cubicBezTo>
                <a:cubicBezTo>
                  <a:pt x="81260" y="42660"/>
                  <a:pt x="81010" y="42398"/>
                  <a:pt x="81010" y="42089"/>
                </a:cubicBezTo>
                <a:cubicBezTo>
                  <a:pt x="81022" y="41779"/>
                  <a:pt x="81260" y="41529"/>
                  <a:pt x="81570" y="41529"/>
                </a:cubicBezTo>
                <a:close/>
                <a:moveTo>
                  <a:pt x="85308" y="41529"/>
                </a:moveTo>
                <a:cubicBezTo>
                  <a:pt x="85606" y="41529"/>
                  <a:pt x="85880" y="41779"/>
                  <a:pt x="85880" y="42089"/>
                </a:cubicBezTo>
                <a:cubicBezTo>
                  <a:pt x="85880" y="42386"/>
                  <a:pt x="85618" y="42660"/>
                  <a:pt x="85308" y="42660"/>
                </a:cubicBezTo>
                <a:cubicBezTo>
                  <a:pt x="84999" y="42660"/>
                  <a:pt x="84749" y="42398"/>
                  <a:pt x="84749" y="42089"/>
                </a:cubicBezTo>
                <a:cubicBezTo>
                  <a:pt x="84749" y="41779"/>
                  <a:pt x="84999" y="41529"/>
                  <a:pt x="85308" y="41529"/>
                </a:cubicBezTo>
                <a:close/>
                <a:moveTo>
                  <a:pt x="89035" y="41529"/>
                </a:moveTo>
                <a:cubicBezTo>
                  <a:pt x="89333" y="41529"/>
                  <a:pt x="89595" y="41779"/>
                  <a:pt x="89595" y="42089"/>
                </a:cubicBezTo>
                <a:cubicBezTo>
                  <a:pt x="89595" y="42386"/>
                  <a:pt x="89345" y="42660"/>
                  <a:pt x="89035" y="42660"/>
                </a:cubicBezTo>
                <a:cubicBezTo>
                  <a:pt x="88714" y="42660"/>
                  <a:pt x="88464" y="42398"/>
                  <a:pt x="88464" y="42089"/>
                </a:cubicBezTo>
                <a:cubicBezTo>
                  <a:pt x="88475" y="41779"/>
                  <a:pt x="88714" y="41529"/>
                  <a:pt x="89035" y="41529"/>
                </a:cubicBezTo>
                <a:close/>
                <a:moveTo>
                  <a:pt x="92762" y="41529"/>
                </a:moveTo>
                <a:cubicBezTo>
                  <a:pt x="93059" y="41529"/>
                  <a:pt x="93333" y="41779"/>
                  <a:pt x="93333" y="42089"/>
                </a:cubicBezTo>
                <a:cubicBezTo>
                  <a:pt x="93333" y="42386"/>
                  <a:pt x="93071" y="42660"/>
                  <a:pt x="92762" y="42660"/>
                </a:cubicBezTo>
                <a:cubicBezTo>
                  <a:pt x="92452" y="42660"/>
                  <a:pt x="92202" y="42398"/>
                  <a:pt x="92202" y="42089"/>
                </a:cubicBezTo>
                <a:cubicBezTo>
                  <a:pt x="92202" y="41779"/>
                  <a:pt x="92452" y="41529"/>
                  <a:pt x="92762" y="41529"/>
                </a:cubicBezTo>
                <a:close/>
                <a:moveTo>
                  <a:pt x="96488" y="41529"/>
                </a:moveTo>
                <a:cubicBezTo>
                  <a:pt x="96786" y="41529"/>
                  <a:pt x="97048" y="41779"/>
                  <a:pt x="97048" y="42089"/>
                </a:cubicBezTo>
                <a:cubicBezTo>
                  <a:pt x="97048" y="42386"/>
                  <a:pt x="96798" y="42660"/>
                  <a:pt x="96488" y="42660"/>
                </a:cubicBezTo>
                <a:cubicBezTo>
                  <a:pt x="96191" y="42660"/>
                  <a:pt x="95917" y="42398"/>
                  <a:pt x="95917" y="42089"/>
                </a:cubicBezTo>
                <a:cubicBezTo>
                  <a:pt x="95917" y="41779"/>
                  <a:pt x="96179" y="41529"/>
                  <a:pt x="96488" y="41529"/>
                </a:cubicBezTo>
                <a:close/>
                <a:moveTo>
                  <a:pt x="100203" y="41529"/>
                </a:moveTo>
                <a:cubicBezTo>
                  <a:pt x="100501" y="41529"/>
                  <a:pt x="100775" y="41779"/>
                  <a:pt x="100775" y="42089"/>
                </a:cubicBezTo>
                <a:cubicBezTo>
                  <a:pt x="100775" y="42386"/>
                  <a:pt x="100513" y="42660"/>
                  <a:pt x="100203" y="42660"/>
                </a:cubicBezTo>
                <a:cubicBezTo>
                  <a:pt x="99905" y="42660"/>
                  <a:pt x="99644" y="42398"/>
                  <a:pt x="99644" y="42089"/>
                </a:cubicBezTo>
                <a:cubicBezTo>
                  <a:pt x="99655" y="41779"/>
                  <a:pt x="99894" y="41529"/>
                  <a:pt x="100203" y="41529"/>
                </a:cubicBezTo>
                <a:close/>
                <a:moveTo>
                  <a:pt x="103942" y="41529"/>
                </a:moveTo>
                <a:cubicBezTo>
                  <a:pt x="104239" y="41529"/>
                  <a:pt x="104513" y="41779"/>
                  <a:pt x="104513" y="42089"/>
                </a:cubicBezTo>
                <a:cubicBezTo>
                  <a:pt x="104513" y="42386"/>
                  <a:pt x="104251" y="42660"/>
                  <a:pt x="103942" y="42660"/>
                </a:cubicBezTo>
                <a:cubicBezTo>
                  <a:pt x="103644" y="42660"/>
                  <a:pt x="103382" y="42398"/>
                  <a:pt x="103382" y="42089"/>
                </a:cubicBezTo>
                <a:cubicBezTo>
                  <a:pt x="103382" y="41779"/>
                  <a:pt x="103632" y="41529"/>
                  <a:pt x="103942" y="41529"/>
                </a:cubicBezTo>
                <a:close/>
                <a:moveTo>
                  <a:pt x="107668" y="41529"/>
                </a:moveTo>
                <a:cubicBezTo>
                  <a:pt x="107966" y="41529"/>
                  <a:pt x="108228" y="41779"/>
                  <a:pt x="108228" y="42089"/>
                </a:cubicBezTo>
                <a:cubicBezTo>
                  <a:pt x="108228" y="42386"/>
                  <a:pt x="107978" y="42660"/>
                  <a:pt x="107668" y="42660"/>
                </a:cubicBezTo>
                <a:cubicBezTo>
                  <a:pt x="107371" y="42660"/>
                  <a:pt x="107097" y="42398"/>
                  <a:pt x="107097" y="42089"/>
                </a:cubicBezTo>
                <a:cubicBezTo>
                  <a:pt x="107109" y="41779"/>
                  <a:pt x="107347" y="41529"/>
                  <a:pt x="107668" y="41529"/>
                </a:cubicBezTo>
                <a:close/>
                <a:moveTo>
                  <a:pt x="111395" y="41529"/>
                </a:moveTo>
                <a:cubicBezTo>
                  <a:pt x="111693" y="41529"/>
                  <a:pt x="111967" y="41779"/>
                  <a:pt x="111967" y="42089"/>
                </a:cubicBezTo>
                <a:cubicBezTo>
                  <a:pt x="111967" y="42386"/>
                  <a:pt x="111705" y="42660"/>
                  <a:pt x="111395" y="42660"/>
                </a:cubicBezTo>
                <a:cubicBezTo>
                  <a:pt x="111085" y="42660"/>
                  <a:pt x="110835" y="42398"/>
                  <a:pt x="110835" y="42089"/>
                </a:cubicBezTo>
                <a:cubicBezTo>
                  <a:pt x="110835" y="41779"/>
                  <a:pt x="111085" y="41529"/>
                  <a:pt x="111395" y="41529"/>
                </a:cubicBezTo>
                <a:close/>
                <a:moveTo>
                  <a:pt x="115122" y="41529"/>
                </a:moveTo>
                <a:cubicBezTo>
                  <a:pt x="115419" y="41529"/>
                  <a:pt x="115681" y="41779"/>
                  <a:pt x="115681" y="42089"/>
                </a:cubicBezTo>
                <a:cubicBezTo>
                  <a:pt x="115681" y="42386"/>
                  <a:pt x="115431" y="42660"/>
                  <a:pt x="115122" y="42660"/>
                </a:cubicBezTo>
                <a:cubicBezTo>
                  <a:pt x="114812" y="42660"/>
                  <a:pt x="114550" y="42398"/>
                  <a:pt x="114550" y="42089"/>
                </a:cubicBezTo>
                <a:cubicBezTo>
                  <a:pt x="114574" y="41779"/>
                  <a:pt x="114812" y="41529"/>
                  <a:pt x="115122" y="41529"/>
                </a:cubicBezTo>
                <a:close/>
                <a:moveTo>
                  <a:pt x="118860" y="41529"/>
                </a:moveTo>
                <a:cubicBezTo>
                  <a:pt x="119158" y="41529"/>
                  <a:pt x="119420" y="41779"/>
                  <a:pt x="119420" y="42089"/>
                </a:cubicBezTo>
                <a:cubicBezTo>
                  <a:pt x="119420" y="42386"/>
                  <a:pt x="119170" y="42660"/>
                  <a:pt x="118860" y="42660"/>
                </a:cubicBezTo>
                <a:cubicBezTo>
                  <a:pt x="118539" y="42660"/>
                  <a:pt x="118289" y="42398"/>
                  <a:pt x="118289" y="42089"/>
                </a:cubicBezTo>
                <a:cubicBezTo>
                  <a:pt x="118289" y="41779"/>
                  <a:pt x="118539" y="41529"/>
                  <a:pt x="118860" y="41529"/>
                </a:cubicBezTo>
                <a:close/>
                <a:moveTo>
                  <a:pt x="122575" y="41529"/>
                </a:moveTo>
                <a:cubicBezTo>
                  <a:pt x="122873" y="41529"/>
                  <a:pt x="123146" y="41779"/>
                  <a:pt x="123146" y="42089"/>
                </a:cubicBezTo>
                <a:cubicBezTo>
                  <a:pt x="123146" y="42386"/>
                  <a:pt x="122885" y="42660"/>
                  <a:pt x="122575" y="42660"/>
                </a:cubicBezTo>
                <a:cubicBezTo>
                  <a:pt x="122265" y="42660"/>
                  <a:pt x="122015" y="42398"/>
                  <a:pt x="122015" y="42089"/>
                </a:cubicBezTo>
                <a:cubicBezTo>
                  <a:pt x="122027" y="41779"/>
                  <a:pt x="122277" y="41529"/>
                  <a:pt x="122575" y="41529"/>
                </a:cubicBezTo>
                <a:close/>
                <a:moveTo>
                  <a:pt x="126314" y="41529"/>
                </a:moveTo>
                <a:cubicBezTo>
                  <a:pt x="126611" y="41529"/>
                  <a:pt x="126873" y="41779"/>
                  <a:pt x="126873" y="42089"/>
                </a:cubicBezTo>
                <a:cubicBezTo>
                  <a:pt x="126873" y="42386"/>
                  <a:pt x="126623" y="42660"/>
                  <a:pt x="126314" y="42660"/>
                </a:cubicBezTo>
                <a:cubicBezTo>
                  <a:pt x="126004" y="42660"/>
                  <a:pt x="125742" y="42398"/>
                  <a:pt x="125742" y="42089"/>
                </a:cubicBezTo>
                <a:cubicBezTo>
                  <a:pt x="125742" y="41779"/>
                  <a:pt x="126004" y="41529"/>
                  <a:pt x="126314" y="41529"/>
                </a:cubicBezTo>
                <a:close/>
                <a:moveTo>
                  <a:pt x="130028" y="41529"/>
                </a:moveTo>
                <a:cubicBezTo>
                  <a:pt x="130326" y="41529"/>
                  <a:pt x="130600" y="41779"/>
                  <a:pt x="130600" y="42089"/>
                </a:cubicBezTo>
                <a:cubicBezTo>
                  <a:pt x="130600" y="42386"/>
                  <a:pt x="130350" y="42660"/>
                  <a:pt x="130028" y="42660"/>
                </a:cubicBezTo>
                <a:cubicBezTo>
                  <a:pt x="129731" y="42660"/>
                  <a:pt x="129469" y="42398"/>
                  <a:pt x="129469" y="42089"/>
                </a:cubicBezTo>
                <a:cubicBezTo>
                  <a:pt x="129469" y="41779"/>
                  <a:pt x="129719" y="41529"/>
                  <a:pt x="130028" y="41529"/>
                </a:cubicBezTo>
                <a:close/>
                <a:moveTo>
                  <a:pt x="133767" y="41529"/>
                </a:moveTo>
                <a:cubicBezTo>
                  <a:pt x="134065" y="41529"/>
                  <a:pt x="134326" y="41779"/>
                  <a:pt x="134326" y="42089"/>
                </a:cubicBezTo>
                <a:cubicBezTo>
                  <a:pt x="134326" y="42386"/>
                  <a:pt x="134076" y="42660"/>
                  <a:pt x="133767" y="42660"/>
                </a:cubicBezTo>
                <a:cubicBezTo>
                  <a:pt x="133469" y="42660"/>
                  <a:pt x="133207" y="42398"/>
                  <a:pt x="133207" y="42089"/>
                </a:cubicBezTo>
                <a:cubicBezTo>
                  <a:pt x="133207" y="41779"/>
                  <a:pt x="133457" y="41529"/>
                  <a:pt x="133767" y="41529"/>
                </a:cubicBezTo>
                <a:close/>
                <a:moveTo>
                  <a:pt x="137494" y="41529"/>
                </a:moveTo>
                <a:cubicBezTo>
                  <a:pt x="137791" y="41529"/>
                  <a:pt x="138053" y="41779"/>
                  <a:pt x="138053" y="42089"/>
                </a:cubicBezTo>
                <a:cubicBezTo>
                  <a:pt x="138053" y="42386"/>
                  <a:pt x="137803" y="42660"/>
                  <a:pt x="137494" y="42660"/>
                </a:cubicBezTo>
                <a:cubicBezTo>
                  <a:pt x="137196" y="42660"/>
                  <a:pt x="136922" y="42398"/>
                  <a:pt x="136922" y="42089"/>
                </a:cubicBezTo>
                <a:cubicBezTo>
                  <a:pt x="136934" y="41779"/>
                  <a:pt x="137172" y="41529"/>
                  <a:pt x="137494" y="41529"/>
                </a:cubicBezTo>
                <a:close/>
                <a:moveTo>
                  <a:pt x="141220" y="41529"/>
                </a:moveTo>
                <a:cubicBezTo>
                  <a:pt x="141518" y="41529"/>
                  <a:pt x="141792" y="41779"/>
                  <a:pt x="141792" y="42089"/>
                </a:cubicBezTo>
                <a:cubicBezTo>
                  <a:pt x="141792" y="42386"/>
                  <a:pt x="141530" y="42660"/>
                  <a:pt x="141220" y="42660"/>
                </a:cubicBezTo>
                <a:cubicBezTo>
                  <a:pt x="140911" y="42660"/>
                  <a:pt x="140661" y="42398"/>
                  <a:pt x="140661" y="42089"/>
                </a:cubicBezTo>
                <a:cubicBezTo>
                  <a:pt x="140661" y="41779"/>
                  <a:pt x="140911" y="41529"/>
                  <a:pt x="141220" y="41529"/>
                </a:cubicBezTo>
                <a:close/>
                <a:moveTo>
                  <a:pt x="144947" y="41529"/>
                </a:moveTo>
                <a:cubicBezTo>
                  <a:pt x="145244" y="41529"/>
                  <a:pt x="145506" y="41779"/>
                  <a:pt x="145506" y="42089"/>
                </a:cubicBezTo>
                <a:cubicBezTo>
                  <a:pt x="145506" y="42386"/>
                  <a:pt x="145256" y="42660"/>
                  <a:pt x="144947" y="42660"/>
                </a:cubicBezTo>
                <a:cubicBezTo>
                  <a:pt x="144637" y="42660"/>
                  <a:pt x="144375" y="42398"/>
                  <a:pt x="144375" y="42089"/>
                </a:cubicBezTo>
                <a:cubicBezTo>
                  <a:pt x="144399" y="41779"/>
                  <a:pt x="144637" y="41529"/>
                  <a:pt x="144947" y="41529"/>
                </a:cubicBezTo>
                <a:close/>
                <a:moveTo>
                  <a:pt x="1548" y="43386"/>
                </a:moveTo>
                <a:cubicBezTo>
                  <a:pt x="1846" y="43386"/>
                  <a:pt x="2119" y="43636"/>
                  <a:pt x="2119" y="43946"/>
                </a:cubicBezTo>
                <a:cubicBezTo>
                  <a:pt x="2119" y="44244"/>
                  <a:pt x="1858" y="44517"/>
                  <a:pt x="1548" y="44517"/>
                </a:cubicBezTo>
                <a:cubicBezTo>
                  <a:pt x="1238" y="44517"/>
                  <a:pt x="988" y="44267"/>
                  <a:pt x="988" y="43946"/>
                </a:cubicBezTo>
                <a:cubicBezTo>
                  <a:pt x="988" y="43636"/>
                  <a:pt x="1238" y="43386"/>
                  <a:pt x="1548" y="43386"/>
                </a:cubicBezTo>
                <a:close/>
                <a:moveTo>
                  <a:pt x="5287" y="43386"/>
                </a:moveTo>
                <a:cubicBezTo>
                  <a:pt x="5596" y="43386"/>
                  <a:pt x="5846" y="43636"/>
                  <a:pt x="5846" y="43946"/>
                </a:cubicBezTo>
                <a:cubicBezTo>
                  <a:pt x="5846" y="44267"/>
                  <a:pt x="5596" y="44517"/>
                  <a:pt x="5287" y="44517"/>
                </a:cubicBezTo>
                <a:cubicBezTo>
                  <a:pt x="4977" y="44517"/>
                  <a:pt x="4715" y="44267"/>
                  <a:pt x="4715" y="43946"/>
                </a:cubicBezTo>
                <a:cubicBezTo>
                  <a:pt x="4715" y="43636"/>
                  <a:pt x="4977" y="43386"/>
                  <a:pt x="5287" y="43386"/>
                </a:cubicBezTo>
                <a:close/>
                <a:moveTo>
                  <a:pt x="9001" y="43386"/>
                </a:moveTo>
                <a:cubicBezTo>
                  <a:pt x="9299" y="43386"/>
                  <a:pt x="9573" y="43636"/>
                  <a:pt x="9573" y="43946"/>
                </a:cubicBezTo>
                <a:cubicBezTo>
                  <a:pt x="9573" y="44244"/>
                  <a:pt x="9323" y="44517"/>
                  <a:pt x="9001" y="44517"/>
                </a:cubicBezTo>
                <a:cubicBezTo>
                  <a:pt x="8704" y="44517"/>
                  <a:pt x="8442" y="44267"/>
                  <a:pt x="8442" y="43946"/>
                </a:cubicBezTo>
                <a:cubicBezTo>
                  <a:pt x="8442" y="43636"/>
                  <a:pt x="8692" y="43386"/>
                  <a:pt x="9001" y="43386"/>
                </a:cubicBezTo>
                <a:close/>
                <a:moveTo>
                  <a:pt x="12728" y="43386"/>
                </a:moveTo>
                <a:cubicBezTo>
                  <a:pt x="13037" y="43386"/>
                  <a:pt x="13288" y="43636"/>
                  <a:pt x="13288" y="43946"/>
                </a:cubicBezTo>
                <a:cubicBezTo>
                  <a:pt x="13288" y="44267"/>
                  <a:pt x="13037" y="44517"/>
                  <a:pt x="12728" y="44517"/>
                </a:cubicBezTo>
                <a:cubicBezTo>
                  <a:pt x="12418" y="44517"/>
                  <a:pt x="12156" y="44267"/>
                  <a:pt x="12156" y="43946"/>
                </a:cubicBezTo>
                <a:cubicBezTo>
                  <a:pt x="12180" y="43636"/>
                  <a:pt x="12418" y="43386"/>
                  <a:pt x="12728" y="43386"/>
                </a:cubicBezTo>
                <a:close/>
                <a:moveTo>
                  <a:pt x="16466" y="43386"/>
                </a:moveTo>
                <a:cubicBezTo>
                  <a:pt x="16764" y="43386"/>
                  <a:pt x="17026" y="43636"/>
                  <a:pt x="17026" y="43946"/>
                </a:cubicBezTo>
                <a:cubicBezTo>
                  <a:pt x="17026" y="44244"/>
                  <a:pt x="16776" y="44517"/>
                  <a:pt x="16466" y="44517"/>
                </a:cubicBezTo>
                <a:cubicBezTo>
                  <a:pt x="16169" y="44517"/>
                  <a:pt x="15895" y="44267"/>
                  <a:pt x="15895" y="43946"/>
                </a:cubicBezTo>
                <a:cubicBezTo>
                  <a:pt x="15895" y="43636"/>
                  <a:pt x="16145" y="43386"/>
                  <a:pt x="16466" y="43386"/>
                </a:cubicBezTo>
                <a:close/>
                <a:moveTo>
                  <a:pt x="20181" y="43386"/>
                </a:moveTo>
                <a:cubicBezTo>
                  <a:pt x="20491" y="43386"/>
                  <a:pt x="20753" y="43636"/>
                  <a:pt x="20753" y="43946"/>
                </a:cubicBezTo>
                <a:cubicBezTo>
                  <a:pt x="20753" y="44267"/>
                  <a:pt x="20491" y="44517"/>
                  <a:pt x="20181" y="44517"/>
                </a:cubicBezTo>
                <a:cubicBezTo>
                  <a:pt x="19872" y="44517"/>
                  <a:pt x="19622" y="44267"/>
                  <a:pt x="19622" y="43946"/>
                </a:cubicBezTo>
                <a:cubicBezTo>
                  <a:pt x="19634" y="43636"/>
                  <a:pt x="19872" y="43386"/>
                  <a:pt x="20181" y="43386"/>
                </a:cubicBezTo>
                <a:close/>
                <a:moveTo>
                  <a:pt x="23920" y="43386"/>
                </a:moveTo>
                <a:cubicBezTo>
                  <a:pt x="24217" y="43386"/>
                  <a:pt x="24479" y="43636"/>
                  <a:pt x="24479" y="43946"/>
                </a:cubicBezTo>
                <a:cubicBezTo>
                  <a:pt x="24479" y="44244"/>
                  <a:pt x="24229" y="44517"/>
                  <a:pt x="23920" y="44517"/>
                </a:cubicBezTo>
                <a:cubicBezTo>
                  <a:pt x="23610" y="44517"/>
                  <a:pt x="23348" y="44267"/>
                  <a:pt x="23348" y="43946"/>
                </a:cubicBezTo>
                <a:cubicBezTo>
                  <a:pt x="23348" y="43636"/>
                  <a:pt x="23610" y="43386"/>
                  <a:pt x="23920" y="43386"/>
                </a:cubicBezTo>
                <a:close/>
                <a:moveTo>
                  <a:pt x="27635" y="43386"/>
                </a:moveTo>
                <a:cubicBezTo>
                  <a:pt x="27956" y="43386"/>
                  <a:pt x="28206" y="43636"/>
                  <a:pt x="28206" y="43946"/>
                </a:cubicBezTo>
                <a:cubicBezTo>
                  <a:pt x="28206" y="44267"/>
                  <a:pt x="27956" y="44517"/>
                  <a:pt x="27635" y="44517"/>
                </a:cubicBezTo>
                <a:cubicBezTo>
                  <a:pt x="27325" y="44517"/>
                  <a:pt x="27075" y="44267"/>
                  <a:pt x="27075" y="43946"/>
                </a:cubicBezTo>
                <a:cubicBezTo>
                  <a:pt x="27087" y="43636"/>
                  <a:pt x="27325" y="43386"/>
                  <a:pt x="27635" y="43386"/>
                </a:cubicBezTo>
                <a:close/>
                <a:moveTo>
                  <a:pt x="31373" y="43386"/>
                </a:moveTo>
                <a:cubicBezTo>
                  <a:pt x="31671" y="43386"/>
                  <a:pt x="31945" y="43636"/>
                  <a:pt x="31945" y="43946"/>
                </a:cubicBezTo>
                <a:cubicBezTo>
                  <a:pt x="31945" y="44244"/>
                  <a:pt x="31683" y="44517"/>
                  <a:pt x="31373" y="44517"/>
                </a:cubicBezTo>
                <a:cubicBezTo>
                  <a:pt x="31064" y="44517"/>
                  <a:pt x="30814" y="44267"/>
                  <a:pt x="30814" y="43946"/>
                </a:cubicBezTo>
                <a:cubicBezTo>
                  <a:pt x="30814" y="43636"/>
                  <a:pt x="31064" y="43386"/>
                  <a:pt x="31373" y="43386"/>
                </a:cubicBezTo>
                <a:close/>
                <a:moveTo>
                  <a:pt x="35100" y="43386"/>
                </a:moveTo>
                <a:cubicBezTo>
                  <a:pt x="35409" y="43386"/>
                  <a:pt x="35659" y="43636"/>
                  <a:pt x="35659" y="43946"/>
                </a:cubicBezTo>
                <a:cubicBezTo>
                  <a:pt x="35659" y="44267"/>
                  <a:pt x="35409" y="44517"/>
                  <a:pt x="35100" y="44517"/>
                </a:cubicBezTo>
                <a:cubicBezTo>
                  <a:pt x="34778" y="44517"/>
                  <a:pt x="34528" y="44267"/>
                  <a:pt x="34528" y="43946"/>
                </a:cubicBezTo>
                <a:cubicBezTo>
                  <a:pt x="34540" y="43636"/>
                  <a:pt x="34778" y="43386"/>
                  <a:pt x="35100" y="43386"/>
                </a:cubicBezTo>
                <a:close/>
                <a:moveTo>
                  <a:pt x="38815" y="43386"/>
                </a:moveTo>
                <a:cubicBezTo>
                  <a:pt x="39112" y="43386"/>
                  <a:pt x="39386" y="43636"/>
                  <a:pt x="39386" y="43946"/>
                </a:cubicBezTo>
                <a:cubicBezTo>
                  <a:pt x="39386" y="44244"/>
                  <a:pt x="39124" y="44517"/>
                  <a:pt x="38815" y="44517"/>
                </a:cubicBezTo>
                <a:cubicBezTo>
                  <a:pt x="38517" y="44517"/>
                  <a:pt x="38255" y="44267"/>
                  <a:pt x="38255" y="43946"/>
                </a:cubicBezTo>
                <a:cubicBezTo>
                  <a:pt x="38267" y="43636"/>
                  <a:pt x="38505" y="43386"/>
                  <a:pt x="38815" y="43386"/>
                </a:cubicBezTo>
                <a:close/>
                <a:moveTo>
                  <a:pt x="42553" y="43386"/>
                </a:moveTo>
                <a:cubicBezTo>
                  <a:pt x="42863" y="43386"/>
                  <a:pt x="43113" y="43636"/>
                  <a:pt x="43113" y="43946"/>
                </a:cubicBezTo>
                <a:cubicBezTo>
                  <a:pt x="43113" y="44267"/>
                  <a:pt x="42863" y="44517"/>
                  <a:pt x="42553" y="44517"/>
                </a:cubicBezTo>
                <a:cubicBezTo>
                  <a:pt x="42232" y="44517"/>
                  <a:pt x="41982" y="44267"/>
                  <a:pt x="41982" y="43946"/>
                </a:cubicBezTo>
                <a:cubicBezTo>
                  <a:pt x="41982" y="43636"/>
                  <a:pt x="42244" y="43386"/>
                  <a:pt x="42553" y="43386"/>
                </a:cubicBezTo>
                <a:close/>
                <a:moveTo>
                  <a:pt x="46268" y="43386"/>
                </a:moveTo>
                <a:cubicBezTo>
                  <a:pt x="46565" y="43386"/>
                  <a:pt x="46839" y="43636"/>
                  <a:pt x="46839" y="43946"/>
                </a:cubicBezTo>
                <a:cubicBezTo>
                  <a:pt x="46839" y="44244"/>
                  <a:pt x="46589" y="44517"/>
                  <a:pt x="46268" y="44517"/>
                </a:cubicBezTo>
                <a:cubicBezTo>
                  <a:pt x="45970" y="44517"/>
                  <a:pt x="45708" y="44267"/>
                  <a:pt x="45708" y="43946"/>
                </a:cubicBezTo>
                <a:cubicBezTo>
                  <a:pt x="45720" y="43636"/>
                  <a:pt x="45958" y="43386"/>
                  <a:pt x="46268" y="43386"/>
                </a:cubicBezTo>
                <a:close/>
                <a:moveTo>
                  <a:pt x="50006" y="43386"/>
                </a:moveTo>
                <a:cubicBezTo>
                  <a:pt x="50316" y="43386"/>
                  <a:pt x="50578" y="43636"/>
                  <a:pt x="50578" y="43946"/>
                </a:cubicBezTo>
                <a:cubicBezTo>
                  <a:pt x="50578" y="44267"/>
                  <a:pt x="50316" y="44517"/>
                  <a:pt x="50006" y="44517"/>
                </a:cubicBezTo>
                <a:cubicBezTo>
                  <a:pt x="49697" y="44517"/>
                  <a:pt x="49447" y="44267"/>
                  <a:pt x="49447" y="43946"/>
                </a:cubicBezTo>
                <a:cubicBezTo>
                  <a:pt x="49447" y="43636"/>
                  <a:pt x="49697" y="43386"/>
                  <a:pt x="50006" y="43386"/>
                </a:cubicBezTo>
                <a:close/>
                <a:moveTo>
                  <a:pt x="53733" y="43386"/>
                </a:moveTo>
                <a:cubicBezTo>
                  <a:pt x="54031" y="43386"/>
                  <a:pt x="54293" y="43636"/>
                  <a:pt x="54293" y="43946"/>
                </a:cubicBezTo>
                <a:cubicBezTo>
                  <a:pt x="54293" y="44244"/>
                  <a:pt x="54043" y="44517"/>
                  <a:pt x="53733" y="44517"/>
                </a:cubicBezTo>
                <a:cubicBezTo>
                  <a:pt x="53412" y="44517"/>
                  <a:pt x="53162" y="44267"/>
                  <a:pt x="53162" y="43946"/>
                </a:cubicBezTo>
                <a:cubicBezTo>
                  <a:pt x="53173" y="43636"/>
                  <a:pt x="53412" y="43386"/>
                  <a:pt x="53733" y="43386"/>
                </a:cubicBezTo>
                <a:close/>
                <a:moveTo>
                  <a:pt x="57460" y="43386"/>
                </a:moveTo>
                <a:cubicBezTo>
                  <a:pt x="57781" y="43386"/>
                  <a:pt x="58031" y="43636"/>
                  <a:pt x="58031" y="43946"/>
                </a:cubicBezTo>
                <a:cubicBezTo>
                  <a:pt x="58031" y="44267"/>
                  <a:pt x="57781" y="44517"/>
                  <a:pt x="57460" y="44517"/>
                </a:cubicBezTo>
                <a:cubicBezTo>
                  <a:pt x="57150" y="44517"/>
                  <a:pt x="56900" y="44267"/>
                  <a:pt x="56900" y="43946"/>
                </a:cubicBezTo>
                <a:cubicBezTo>
                  <a:pt x="56900" y="43636"/>
                  <a:pt x="57150" y="43386"/>
                  <a:pt x="57460" y="43386"/>
                </a:cubicBezTo>
                <a:close/>
                <a:moveTo>
                  <a:pt x="61186" y="43386"/>
                </a:moveTo>
                <a:cubicBezTo>
                  <a:pt x="61484" y="43386"/>
                  <a:pt x="61746" y="43636"/>
                  <a:pt x="61746" y="43946"/>
                </a:cubicBezTo>
                <a:cubicBezTo>
                  <a:pt x="61746" y="44244"/>
                  <a:pt x="61496" y="44517"/>
                  <a:pt x="61186" y="44517"/>
                </a:cubicBezTo>
                <a:cubicBezTo>
                  <a:pt x="60877" y="44517"/>
                  <a:pt x="60615" y="44267"/>
                  <a:pt x="60615" y="43946"/>
                </a:cubicBezTo>
                <a:cubicBezTo>
                  <a:pt x="60639" y="43636"/>
                  <a:pt x="60877" y="43386"/>
                  <a:pt x="61186" y="43386"/>
                </a:cubicBezTo>
                <a:close/>
                <a:moveTo>
                  <a:pt x="64925" y="43386"/>
                </a:moveTo>
                <a:cubicBezTo>
                  <a:pt x="65234" y="43386"/>
                  <a:pt x="65485" y="43636"/>
                  <a:pt x="65485" y="43946"/>
                </a:cubicBezTo>
                <a:cubicBezTo>
                  <a:pt x="65485" y="44267"/>
                  <a:pt x="65234" y="44517"/>
                  <a:pt x="64925" y="44517"/>
                </a:cubicBezTo>
                <a:cubicBezTo>
                  <a:pt x="64603" y="44517"/>
                  <a:pt x="64353" y="44267"/>
                  <a:pt x="64353" y="43946"/>
                </a:cubicBezTo>
                <a:cubicBezTo>
                  <a:pt x="64353" y="43636"/>
                  <a:pt x="64603" y="43386"/>
                  <a:pt x="64925" y="43386"/>
                </a:cubicBezTo>
                <a:close/>
                <a:moveTo>
                  <a:pt x="68640" y="43386"/>
                </a:moveTo>
                <a:cubicBezTo>
                  <a:pt x="68937" y="43386"/>
                  <a:pt x="69211" y="43636"/>
                  <a:pt x="69211" y="43946"/>
                </a:cubicBezTo>
                <a:cubicBezTo>
                  <a:pt x="69211" y="44244"/>
                  <a:pt x="68949" y="44517"/>
                  <a:pt x="68640" y="44517"/>
                </a:cubicBezTo>
                <a:cubicBezTo>
                  <a:pt x="68330" y="44517"/>
                  <a:pt x="68080" y="44267"/>
                  <a:pt x="68080" y="43946"/>
                </a:cubicBezTo>
                <a:cubicBezTo>
                  <a:pt x="68092" y="43636"/>
                  <a:pt x="68330" y="43386"/>
                  <a:pt x="68640" y="43386"/>
                </a:cubicBezTo>
                <a:close/>
                <a:moveTo>
                  <a:pt x="72366" y="43386"/>
                </a:moveTo>
                <a:cubicBezTo>
                  <a:pt x="72676" y="43386"/>
                  <a:pt x="72926" y="43636"/>
                  <a:pt x="72926" y="43946"/>
                </a:cubicBezTo>
                <a:cubicBezTo>
                  <a:pt x="72926" y="44267"/>
                  <a:pt x="72676" y="44517"/>
                  <a:pt x="72366" y="44517"/>
                </a:cubicBezTo>
                <a:cubicBezTo>
                  <a:pt x="72045" y="44517"/>
                  <a:pt x="71795" y="44267"/>
                  <a:pt x="71795" y="43946"/>
                </a:cubicBezTo>
                <a:cubicBezTo>
                  <a:pt x="71807" y="43636"/>
                  <a:pt x="72069" y="43386"/>
                  <a:pt x="72366" y="43386"/>
                </a:cubicBezTo>
                <a:close/>
                <a:moveTo>
                  <a:pt x="76093" y="43386"/>
                </a:moveTo>
                <a:cubicBezTo>
                  <a:pt x="76391" y="43386"/>
                  <a:pt x="76664" y="43636"/>
                  <a:pt x="76664" y="43946"/>
                </a:cubicBezTo>
                <a:cubicBezTo>
                  <a:pt x="76664" y="44244"/>
                  <a:pt x="76403" y="44517"/>
                  <a:pt x="76093" y="44517"/>
                </a:cubicBezTo>
                <a:cubicBezTo>
                  <a:pt x="75795" y="44517"/>
                  <a:pt x="75533" y="44267"/>
                  <a:pt x="75533" y="43946"/>
                </a:cubicBezTo>
                <a:cubicBezTo>
                  <a:pt x="75533" y="43636"/>
                  <a:pt x="75783" y="43386"/>
                  <a:pt x="76093" y="43386"/>
                </a:cubicBezTo>
                <a:close/>
                <a:moveTo>
                  <a:pt x="79712" y="43386"/>
                </a:moveTo>
                <a:cubicBezTo>
                  <a:pt x="80010" y="43386"/>
                  <a:pt x="80284" y="43636"/>
                  <a:pt x="80284" y="43946"/>
                </a:cubicBezTo>
                <a:cubicBezTo>
                  <a:pt x="80284" y="44244"/>
                  <a:pt x="80022" y="44517"/>
                  <a:pt x="79712" y="44517"/>
                </a:cubicBezTo>
                <a:cubicBezTo>
                  <a:pt x="79403" y="44517"/>
                  <a:pt x="79153" y="44267"/>
                  <a:pt x="79153" y="43946"/>
                </a:cubicBezTo>
                <a:cubicBezTo>
                  <a:pt x="79165" y="43636"/>
                  <a:pt x="79403" y="43386"/>
                  <a:pt x="79712" y="43386"/>
                </a:cubicBezTo>
                <a:close/>
                <a:moveTo>
                  <a:pt x="83451" y="43386"/>
                </a:moveTo>
                <a:cubicBezTo>
                  <a:pt x="83761" y="43386"/>
                  <a:pt x="84011" y="43636"/>
                  <a:pt x="84011" y="43946"/>
                </a:cubicBezTo>
                <a:cubicBezTo>
                  <a:pt x="84011" y="44267"/>
                  <a:pt x="83761" y="44517"/>
                  <a:pt x="83451" y="44517"/>
                </a:cubicBezTo>
                <a:cubicBezTo>
                  <a:pt x="83141" y="44517"/>
                  <a:pt x="82880" y="44267"/>
                  <a:pt x="82880" y="43946"/>
                </a:cubicBezTo>
                <a:cubicBezTo>
                  <a:pt x="82880" y="43636"/>
                  <a:pt x="83141" y="43386"/>
                  <a:pt x="83451" y="43386"/>
                </a:cubicBezTo>
                <a:close/>
                <a:moveTo>
                  <a:pt x="87166" y="43386"/>
                </a:moveTo>
                <a:cubicBezTo>
                  <a:pt x="87463" y="43386"/>
                  <a:pt x="87737" y="43636"/>
                  <a:pt x="87737" y="43946"/>
                </a:cubicBezTo>
                <a:cubicBezTo>
                  <a:pt x="87737" y="44244"/>
                  <a:pt x="87475" y="44517"/>
                  <a:pt x="87166" y="44517"/>
                </a:cubicBezTo>
                <a:cubicBezTo>
                  <a:pt x="86856" y="44517"/>
                  <a:pt x="86606" y="44267"/>
                  <a:pt x="86606" y="43946"/>
                </a:cubicBezTo>
                <a:cubicBezTo>
                  <a:pt x="86618" y="43636"/>
                  <a:pt x="86856" y="43386"/>
                  <a:pt x="87166" y="43386"/>
                </a:cubicBezTo>
                <a:close/>
                <a:moveTo>
                  <a:pt x="90904" y="43386"/>
                </a:moveTo>
                <a:cubicBezTo>
                  <a:pt x="91214" y="43386"/>
                  <a:pt x="91464" y="43636"/>
                  <a:pt x="91464" y="43946"/>
                </a:cubicBezTo>
                <a:cubicBezTo>
                  <a:pt x="91464" y="44267"/>
                  <a:pt x="91214" y="44517"/>
                  <a:pt x="90904" y="44517"/>
                </a:cubicBezTo>
                <a:cubicBezTo>
                  <a:pt x="90595" y="44517"/>
                  <a:pt x="90345" y="44267"/>
                  <a:pt x="90345" y="43946"/>
                </a:cubicBezTo>
                <a:cubicBezTo>
                  <a:pt x="90345" y="43636"/>
                  <a:pt x="90595" y="43386"/>
                  <a:pt x="90904" y="43386"/>
                </a:cubicBezTo>
                <a:close/>
                <a:moveTo>
                  <a:pt x="94631" y="43386"/>
                </a:moveTo>
                <a:cubicBezTo>
                  <a:pt x="94929" y="43386"/>
                  <a:pt x="95191" y="43636"/>
                  <a:pt x="95191" y="43946"/>
                </a:cubicBezTo>
                <a:cubicBezTo>
                  <a:pt x="95191" y="44244"/>
                  <a:pt x="94941" y="44517"/>
                  <a:pt x="94631" y="44517"/>
                </a:cubicBezTo>
                <a:cubicBezTo>
                  <a:pt x="94310" y="44517"/>
                  <a:pt x="94060" y="44267"/>
                  <a:pt x="94060" y="43946"/>
                </a:cubicBezTo>
                <a:cubicBezTo>
                  <a:pt x="94071" y="43636"/>
                  <a:pt x="94310" y="43386"/>
                  <a:pt x="94631" y="43386"/>
                </a:cubicBezTo>
                <a:close/>
                <a:moveTo>
                  <a:pt x="98346" y="43386"/>
                </a:moveTo>
                <a:cubicBezTo>
                  <a:pt x="98655" y="43386"/>
                  <a:pt x="98905" y="43636"/>
                  <a:pt x="98905" y="43946"/>
                </a:cubicBezTo>
                <a:cubicBezTo>
                  <a:pt x="98905" y="44267"/>
                  <a:pt x="98655" y="44517"/>
                  <a:pt x="98346" y="44517"/>
                </a:cubicBezTo>
                <a:cubicBezTo>
                  <a:pt x="98036" y="44517"/>
                  <a:pt x="97786" y="44267"/>
                  <a:pt x="97786" y="43946"/>
                </a:cubicBezTo>
                <a:cubicBezTo>
                  <a:pt x="97798" y="43636"/>
                  <a:pt x="98036" y="43386"/>
                  <a:pt x="98346" y="43386"/>
                </a:cubicBezTo>
                <a:close/>
                <a:moveTo>
                  <a:pt x="102084" y="43386"/>
                </a:moveTo>
                <a:cubicBezTo>
                  <a:pt x="102382" y="43386"/>
                  <a:pt x="102644" y="43636"/>
                  <a:pt x="102644" y="43946"/>
                </a:cubicBezTo>
                <a:cubicBezTo>
                  <a:pt x="102644" y="44244"/>
                  <a:pt x="102394" y="44517"/>
                  <a:pt x="102084" y="44517"/>
                </a:cubicBezTo>
                <a:cubicBezTo>
                  <a:pt x="101787" y="44517"/>
                  <a:pt x="101513" y="44267"/>
                  <a:pt x="101513" y="43946"/>
                </a:cubicBezTo>
                <a:cubicBezTo>
                  <a:pt x="101513" y="43636"/>
                  <a:pt x="101775" y="43386"/>
                  <a:pt x="102084" y="43386"/>
                </a:cubicBezTo>
                <a:close/>
                <a:moveTo>
                  <a:pt x="105799" y="43386"/>
                </a:moveTo>
                <a:cubicBezTo>
                  <a:pt x="106121" y="43386"/>
                  <a:pt x="106371" y="43636"/>
                  <a:pt x="106371" y="43946"/>
                </a:cubicBezTo>
                <a:cubicBezTo>
                  <a:pt x="106371" y="44267"/>
                  <a:pt x="106109" y="44517"/>
                  <a:pt x="105799" y="44517"/>
                </a:cubicBezTo>
                <a:cubicBezTo>
                  <a:pt x="105490" y="44517"/>
                  <a:pt x="105239" y="44267"/>
                  <a:pt x="105239" y="43946"/>
                </a:cubicBezTo>
                <a:cubicBezTo>
                  <a:pt x="105251" y="43636"/>
                  <a:pt x="105490" y="43386"/>
                  <a:pt x="105799" y="43386"/>
                </a:cubicBezTo>
                <a:close/>
                <a:moveTo>
                  <a:pt x="109538" y="43386"/>
                </a:moveTo>
                <a:cubicBezTo>
                  <a:pt x="109835" y="43386"/>
                  <a:pt x="110109" y="43636"/>
                  <a:pt x="110109" y="43946"/>
                </a:cubicBezTo>
                <a:cubicBezTo>
                  <a:pt x="110109" y="44244"/>
                  <a:pt x="109847" y="44517"/>
                  <a:pt x="109538" y="44517"/>
                </a:cubicBezTo>
                <a:cubicBezTo>
                  <a:pt x="109228" y="44517"/>
                  <a:pt x="108978" y="44267"/>
                  <a:pt x="108978" y="43946"/>
                </a:cubicBezTo>
                <a:cubicBezTo>
                  <a:pt x="108978" y="43636"/>
                  <a:pt x="109228" y="43386"/>
                  <a:pt x="109538" y="43386"/>
                </a:cubicBezTo>
                <a:close/>
                <a:moveTo>
                  <a:pt x="113264" y="43386"/>
                </a:moveTo>
                <a:cubicBezTo>
                  <a:pt x="113574" y="43386"/>
                  <a:pt x="113824" y="43636"/>
                  <a:pt x="113824" y="43946"/>
                </a:cubicBezTo>
                <a:cubicBezTo>
                  <a:pt x="113824" y="44267"/>
                  <a:pt x="113574" y="44517"/>
                  <a:pt x="113264" y="44517"/>
                </a:cubicBezTo>
                <a:cubicBezTo>
                  <a:pt x="112943" y="44517"/>
                  <a:pt x="112693" y="44267"/>
                  <a:pt x="112693" y="43946"/>
                </a:cubicBezTo>
                <a:cubicBezTo>
                  <a:pt x="112705" y="43636"/>
                  <a:pt x="112943" y="43386"/>
                  <a:pt x="113264" y="43386"/>
                </a:cubicBezTo>
                <a:close/>
                <a:moveTo>
                  <a:pt x="116991" y="43386"/>
                </a:moveTo>
                <a:cubicBezTo>
                  <a:pt x="117289" y="43386"/>
                  <a:pt x="117562" y="43636"/>
                  <a:pt x="117562" y="43946"/>
                </a:cubicBezTo>
                <a:cubicBezTo>
                  <a:pt x="117562" y="44244"/>
                  <a:pt x="117312" y="44517"/>
                  <a:pt x="116991" y="44517"/>
                </a:cubicBezTo>
                <a:cubicBezTo>
                  <a:pt x="116681" y="44517"/>
                  <a:pt x="116431" y="44267"/>
                  <a:pt x="116431" y="43946"/>
                </a:cubicBezTo>
                <a:cubicBezTo>
                  <a:pt x="116431" y="43636"/>
                  <a:pt x="116681" y="43386"/>
                  <a:pt x="116991" y="43386"/>
                </a:cubicBezTo>
                <a:close/>
                <a:moveTo>
                  <a:pt x="120718" y="43386"/>
                </a:moveTo>
                <a:cubicBezTo>
                  <a:pt x="121027" y="43386"/>
                  <a:pt x="121277" y="43636"/>
                  <a:pt x="121277" y="43946"/>
                </a:cubicBezTo>
                <a:cubicBezTo>
                  <a:pt x="121277" y="44267"/>
                  <a:pt x="121027" y="44517"/>
                  <a:pt x="120718" y="44517"/>
                </a:cubicBezTo>
                <a:cubicBezTo>
                  <a:pt x="120408" y="44517"/>
                  <a:pt x="120146" y="44267"/>
                  <a:pt x="120146" y="43946"/>
                </a:cubicBezTo>
                <a:cubicBezTo>
                  <a:pt x="120170" y="43636"/>
                  <a:pt x="120420" y="43386"/>
                  <a:pt x="120718" y="43386"/>
                </a:cubicBezTo>
                <a:close/>
                <a:moveTo>
                  <a:pt x="124456" y="43386"/>
                </a:moveTo>
                <a:cubicBezTo>
                  <a:pt x="124754" y="43386"/>
                  <a:pt x="125016" y="43636"/>
                  <a:pt x="125016" y="43946"/>
                </a:cubicBezTo>
                <a:cubicBezTo>
                  <a:pt x="125016" y="44244"/>
                  <a:pt x="124766" y="44517"/>
                  <a:pt x="124456" y="44517"/>
                </a:cubicBezTo>
                <a:cubicBezTo>
                  <a:pt x="124135" y="44517"/>
                  <a:pt x="123885" y="44267"/>
                  <a:pt x="123885" y="43946"/>
                </a:cubicBezTo>
                <a:cubicBezTo>
                  <a:pt x="123885" y="43636"/>
                  <a:pt x="124135" y="43386"/>
                  <a:pt x="124456" y="43386"/>
                </a:cubicBezTo>
                <a:close/>
                <a:moveTo>
                  <a:pt x="128171" y="43386"/>
                </a:moveTo>
                <a:cubicBezTo>
                  <a:pt x="128480" y="43386"/>
                  <a:pt x="128742" y="43636"/>
                  <a:pt x="128742" y="43946"/>
                </a:cubicBezTo>
                <a:cubicBezTo>
                  <a:pt x="128742" y="44267"/>
                  <a:pt x="128480" y="44517"/>
                  <a:pt x="128171" y="44517"/>
                </a:cubicBezTo>
                <a:cubicBezTo>
                  <a:pt x="127861" y="44517"/>
                  <a:pt x="127611" y="44267"/>
                  <a:pt x="127611" y="43946"/>
                </a:cubicBezTo>
                <a:cubicBezTo>
                  <a:pt x="127611" y="43636"/>
                  <a:pt x="127861" y="43386"/>
                  <a:pt x="128171" y="43386"/>
                </a:cubicBezTo>
                <a:close/>
                <a:moveTo>
                  <a:pt x="131898" y="43386"/>
                </a:moveTo>
                <a:cubicBezTo>
                  <a:pt x="132195" y="43386"/>
                  <a:pt x="132457" y="43636"/>
                  <a:pt x="132457" y="43946"/>
                </a:cubicBezTo>
                <a:cubicBezTo>
                  <a:pt x="132457" y="44244"/>
                  <a:pt x="132207" y="44517"/>
                  <a:pt x="131898" y="44517"/>
                </a:cubicBezTo>
                <a:cubicBezTo>
                  <a:pt x="131600" y="44517"/>
                  <a:pt x="131326" y="44267"/>
                  <a:pt x="131326" y="43946"/>
                </a:cubicBezTo>
                <a:cubicBezTo>
                  <a:pt x="131338" y="43636"/>
                  <a:pt x="131576" y="43386"/>
                  <a:pt x="131898" y="43386"/>
                </a:cubicBezTo>
                <a:close/>
                <a:moveTo>
                  <a:pt x="135624" y="43386"/>
                </a:moveTo>
                <a:cubicBezTo>
                  <a:pt x="135946" y="43386"/>
                  <a:pt x="136196" y="43636"/>
                  <a:pt x="136196" y="43946"/>
                </a:cubicBezTo>
                <a:cubicBezTo>
                  <a:pt x="136196" y="44267"/>
                  <a:pt x="135934" y="44517"/>
                  <a:pt x="135624" y="44517"/>
                </a:cubicBezTo>
                <a:cubicBezTo>
                  <a:pt x="135315" y="44517"/>
                  <a:pt x="135065" y="44267"/>
                  <a:pt x="135065" y="43946"/>
                </a:cubicBezTo>
                <a:cubicBezTo>
                  <a:pt x="135065" y="43636"/>
                  <a:pt x="135315" y="43386"/>
                  <a:pt x="135624" y="43386"/>
                </a:cubicBezTo>
                <a:close/>
                <a:moveTo>
                  <a:pt x="139351" y="43386"/>
                </a:moveTo>
                <a:cubicBezTo>
                  <a:pt x="139649" y="43386"/>
                  <a:pt x="139910" y="43636"/>
                  <a:pt x="139910" y="43946"/>
                </a:cubicBezTo>
                <a:cubicBezTo>
                  <a:pt x="139910" y="44244"/>
                  <a:pt x="139660" y="44517"/>
                  <a:pt x="139351" y="44517"/>
                </a:cubicBezTo>
                <a:cubicBezTo>
                  <a:pt x="139053" y="44517"/>
                  <a:pt x="138779" y="44267"/>
                  <a:pt x="138779" y="43946"/>
                </a:cubicBezTo>
                <a:cubicBezTo>
                  <a:pt x="138803" y="43636"/>
                  <a:pt x="139041" y="43386"/>
                  <a:pt x="139351" y="43386"/>
                </a:cubicBezTo>
                <a:close/>
                <a:moveTo>
                  <a:pt x="143089" y="43386"/>
                </a:moveTo>
                <a:cubicBezTo>
                  <a:pt x="143399" y="43386"/>
                  <a:pt x="143649" y="43636"/>
                  <a:pt x="143649" y="43946"/>
                </a:cubicBezTo>
                <a:cubicBezTo>
                  <a:pt x="143649" y="44267"/>
                  <a:pt x="143399" y="44517"/>
                  <a:pt x="143089" y="44517"/>
                </a:cubicBezTo>
                <a:cubicBezTo>
                  <a:pt x="142768" y="44517"/>
                  <a:pt x="142518" y="44267"/>
                  <a:pt x="142518" y="43946"/>
                </a:cubicBezTo>
                <a:cubicBezTo>
                  <a:pt x="142518" y="43636"/>
                  <a:pt x="142768" y="43386"/>
                  <a:pt x="143089" y="43386"/>
                </a:cubicBezTo>
                <a:close/>
                <a:moveTo>
                  <a:pt x="146804" y="43386"/>
                </a:moveTo>
                <a:cubicBezTo>
                  <a:pt x="147102" y="43386"/>
                  <a:pt x="147376" y="43636"/>
                  <a:pt x="147376" y="43946"/>
                </a:cubicBezTo>
                <a:cubicBezTo>
                  <a:pt x="147376" y="44244"/>
                  <a:pt x="147114" y="44517"/>
                  <a:pt x="146804" y="44517"/>
                </a:cubicBezTo>
                <a:cubicBezTo>
                  <a:pt x="146495" y="44517"/>
                  <a:pt x="146245" y="44267"/>
                  <a:pt x="146245" y="43946"/>
                </a:cubicBezTo>
                <a:cubicBezTo>
                  <a:pt x="146257" y="43636"/>
                  <a:pt x="146495" y="43386"/>
                  <a:pt x="146804" y="43386"/>
                </a:cubicBezTo>
                <a:close/>
                <a:moveTo>
                  <a:pt x="3405" y="45244"/>
                </a:moveTo>
                <a:cubicBezTo>
                  <a:pt x="3703" y="45244"/>
                  <a:pt x="3977" y="45494"/>
                  <a:pt x="3977" y="45815"/>
                </a:cubicBezTo>
                <a:cubicBezTo>
                  <a:pt x="3977" y="46113"/>
                  <a:pt x="3727" y="46375"/>
                  <a:pt x="3405" y="46375"/>
                </a:cubicBezTo>
                <a:cubicBezTo>
                  <a:pt x="3096" y="46375"/>
                  <a:pt x="2846" y="46125"/>
                  <a:pt x="2846" y="45815"/>
                </a:cubicBezTo>
                <a:cubicBezTo>
                  <a:pt x="2858" y="45518"/>
                  <a:pt x="3096" y="45244"/>
                  <a:pt x="3405" y="45244"/>
                </a:cubicBezTo>
                <a:close/>
                <a:moveTo>
                  <a:pt x="7132" y="45244"/>
                </a:moveTo>
                <a:cubicBezTo>
                  <a:pt x="7430" y="45244"/>
                  <a:pt x="7692" y="45494"/>
                  <a:pt x="7692" y="45815"/>
                </a:cubicBezTo>
                <a:cubicBezTo>
                  <a:pt x="7692" y="46113"/>
                  <a:pt x="7442" y="46375"/>
                  <a:pt x="7132" y="46375"/>
                </a:cubicBezTo>
                <a:cubicBezTo>
                  <a:pt x="6834" y="46375"/>
                  <a:pt x="6560" y="46125"/>
                  <a:pt x="6560" y="45815"/>
                </a:cubicBezTo>
                <a:cubicBezTo>
                  <a:pt x="6584" y="45518"/>
                  <a:pt x="6822" y="45244"/>
                  <a:pt x="7132" y="45244"/>
                </a:cubicBezTo>
                <a:close/>
                <a:moveTo>
                  <a:pt x="10871" y="45244"/>
                </a:moveTo>
                <a:cubicBezTo>
                  <a:pt x="11168" y="45244"/>
                  <a:pt x="11430" y="45494"/>
                  <a:pt x="11430" y="45815"/>
                </a:cubicBezTo>
                <a:cubicBezTo>
                  <a:pt x="11430" y="46113"/>
                  <a:pt x="11180" y="46375"/>
                  <a:pt x="10871" y="46375"/>
                </a:cubicBezTo>
                <a:cubicBezTo>
                  <a:pt x="10573" y="46375"/>
                  <a:pt x="10299" y="46125"/>
                  <a:pt x="10299" y="45815"/>
                </a:cubicBezTo>
                <a:cubicBezTo>
                  <a:pt x="10299" y="45518"/>
                  <a:pt x="10549" y="45244"/>
                  <a:pt x="10871" y="45244"/>
                </a:cubicBezTo>
                <a:close/>
                <a:moveTo>
                  <a:pt x="14585" y="45244"/>
                </a:moveTo>
                <a:cubicBezTo>
                  <a:pt x="14883" y="45244"/>
                  <a:pt x="15157" y="45494"/>
                  <a:pt x="15157" y="45815"/>
                </a:cubicBezTo>
                <a:cubicBezTo>
                  <a:pt x="15157" y="46113"/>
                  <a:pt x="14895" y="46375"/>
                  <a:pt x="14585" y="46375"/>
                </a:cubicBezTo>
                <a:cubicBezTo>
                  <a:pt x="14288" y="46375"/>
                  <a:pt x="14014" y="46125"/>
                  <a:pt x="14014" y="45815"/>
                </a:cubicBezTo>
                <a:cubicBezTo>
                  <a:pt x="14038" y="45518"/>
                  <a:pt x="14276" y="45244"/>
                  <a:pt x="14585" y="45244"/>
                </a:cubicBezTo>
                <a:close/>
                <a:moveTo>
                  <a:pt x="18324" y="45244"/>
                </a:moveTo>
                <a:cubicBezTo>
                  <a:pt x="18622" y="45244"/>
                  <a:pt x="18883" y="45494"/>
                  <a:pt x="18883" y="45815"/>
                </a:cubicBezTo>
                <a:cubicBezTo>
                  <a:pt x="18883" y="46113"/>
                  <a:pt x="18633" y="46375"/>
                  <a:pt x="18324" y="46375"/>
                </a:cubicBezTo>
                <a:cubicBezTo>
                  <a:pt x="18026" y="46375"/>
                  <a:pt x="17752" y="46125"/>
                  <a:pt x="17752" y="45815"/>
                </a:cubicBezTo>
                <a:cubicBezTo>
                  <a:pt x="17752" y="45518"/>
                  <a:pt x="18014" y="45244"/>
                  <a:pt x="18324" y="45244"/>
                </a:cubicBezTo>
                <a:close/>
                <a:moveTo>
                  <a:pt x="22039" y="45244"/>
                </a:moveTo>
                <a:cubicBezTo>
                  <a:pt x="22336" y="45244"/>
                  <a:pt x="22610" y="45494"/>
                  <a:pt x="22610" y="45815"/>
                </a:cubicBezTo>
                <a:cubicBezTo>
                  <a:pt x="22610" y="46113"/>
                  <a:pt x="22360" y="46375"/>
                  <a:pt x="22039" y="46375"/>
                </a:cubicBezTo>
                <a:cubicBezTo>
                  <a:pt x="21729" y="46375"/>
                  <a:pt x="21479" y="46125"/>
                  <a:pt x="21479" y="45815"/>
                </a:cubicBezTo>
                <a:cubicBezTo>
                  <a:pt x="21491" y="45518"/>
                  <a:pt x="21729" y="45244"/>
                  <a:pt x="22039" y="45244"/>
                </a:cubicBezTo>
                <a:close/>
                <a:moveTo>
                  <a:pt x="25777" y="45244"/>
                </a:moveTo>
                <a:cubicBezTo>
                  <a:pt x="26075" y="45244"/>
                  <a:pt x="26349" y="45494"/>
                  <a:pt x="26349" y="45815"/>
                </a:cubicBezTo>
                <a:cubicBezTo>
                  <a:pt x="26349" y="46113"/>
                  <a:pt x="26087" y="46375"/>
                  <a:pt x="25777" y="46375"/>
                </a:cubicBezTo>
                <a:cubicBezTo>
                  <a:pt x="25468" y="46375"/>
                  <a:pt x="25206" y="46125"/>
                  <a:pt x="25206" y="45815"/>
                </a:cubicBezTo>
                <a:cubicBezTo>
                  <a:pt x="25218" y="45518"/>
                  <a:pt x="25468" y="45244"/>
                  <a:pt x="25777" y="45244"/>
                </a:cubicBezTo>
                <a:close/>
                <a:moveTo>
                  <a:pt x="29504" y="45244"/>
                </a:moveTo>
                <a:cubicBezTo>
                  <a:pt x="29801" y="45244"/>
                  <a:pt x="30063" y="45494"/>
                  <a:pt x="30063" y="45815"/>
                </a:cubicBezTo>
                <a:cubicBezTo>
                  <a:pt x="30063" y="46113"/>
                  <a:pt x="29813" y="46375"/>
                  <a:pt x="29504" y="46375"/>
                </a:cubicBezTo>
                <a:cubicBezTo>
                  <a:pt x="29182" y="46375"/>
                  <a:pt x="28932" y="46125"/>
                  <a:pt x="28932" y="45815"/>
                </a:cubicBezTo>
                <a:cubicBezTo>
                  <a:pt x="28944" y="45518"/>
                  <a:pt x="29182" y="45244"/>
                  <a:pt x="29504" y="45244"/>
                </a:cubicBezTo>
                <a:close/>
                <a:moveTo>
                  <a:pt x="33230" y="45244"/>
                </a:moveTo>
                <a:cubicBezTo>
                  <a:pt x="33528" y="45244"/>
                  <a:pt x="33802" y="45494"/>
                  <a:pt x="33802" y="45815"/>
                </a:cubicBezTo>
                <a:cubicBezTo>
                  <a:pt x="33802" y="46113"/>
                  <a:pt x="33552" y="46375"/>
                  <a:pt x="33230" y="46375"/>
                </a:cubicBezTo>
                <a:cubicBezTo>
                  <a:pt x="32921" y="46375"/>
                  <a:pt x="32671" y="46125"/>
                  <a:pt x="32671" y="45815"/>
                </a:cubicBezTo>
                <a:cubicBezTo>
                  <a:pt x="32671" y="45518"/>
                  <a:pt x="32921" y="45244"/>
                  <a:pt x="33230" y="45244"/>
                </a:cubicBezTo>
                <a:close/>
                <a:moveTo>
                  <a:pt x="36957" y="45244"/>
                </a:moveTo>
                <a:cubicBezTo>
                  <a:pt x="37255" y="45244"/>
                  <a:pt x="37517" y="45494"/>
                  <a:pt x="37517" y="45815"/>
                </a:cubicBezTo>
                <a:cubicBezTo>
                  <a:pt x="37517" y="46113"/>
                  <a:pt x="37267" y="46375"/>
                  <a:pt x="36957" y="46375"/>
                </a:cubicBezTo>
                <a:cubicBezTo>
                  <a:pt x="36648" y="46375"/>
                  <a:pt x="36386" y="46125"/>
                  <a:pt x="36386" y="45815"/>
                </a:cubicBezTo>
                <a:cubicBezTo>
                  <a:pt x="36409" y="45518"/>
                  <a:pt x="36648" y="45244"/>
                  <a:pt x="36957" y="45244"/>
                </a:cubicBezTo>
                <a:close/>
                <a:moveTo>
                  <a:pt x="40672" y="45244"/>
                </a:moveTo>
                <a:cubicBezTo>
                  <a:pt x="40970" y="45244"/>
                  <a:pt x="41243" y="45494"/>
                  <a:pt x="41243" y="45815"/>
                </a:cubicBezTo>
                <a:cubicBezTo>
                  <a:pt x="41243" y="46113"/>
                  <a:pt x="40993" y="46375"/>
                  <a:pt x="40672" y="46375"/>
                </a:cubicBezTo>
                <a:cubicBezTo>
                  <a:pt x="40374" y="46375"/>
                  <a:pt x="40112" y="46125"/>
                  <a:pt x="40112" y="45815"/>
                </a:cubicBezTo>
                <a:cubicBezTo>
                  <a:pt x="40124" y="45518"/>
                  <a:pt x="40362" y="45244"/>
                  <a:pt x="40672" y="45244"/>
                </a:cubicBezTo>
                <a:close/>
                <a:moveTo>
                  <a:pt x="44410" y="45244"/>
                </a:moveTo>
                <a:cubicBezTo>
                  <a:pt x="44708" y="45244"/>
                  <a:pt x="44982" y="45494"/>
                  <a:pt x="44982" y="45815"/>
                </a:cubicBezTo>
                <a:cubicBezTo>
                  <a:pt x="44982" y="46113"/>
                  <a:pt x="44720" y="46375"/>
                  <a:pt x="44410" y="46375"/>
                </a:cubicBezTo>
                <a:cubicBezTo>
                  <a:pt x="44113" y="46375"/>
                  <a:pt x="43851" y="46125"/>
                  <a:pt x="43851" y="45815"/>
                </a:cubicBezTo>
                <a:cubicBezTo>
                  <a:pt x="43851" y="45518"/>
                  <a:pt x="44101" y="45244"/>
                  <a:pt x="44410" y="45244"/>
                </a:cubicBezTo>
                <a:close/>
                <a:moveTo>
                  <a:pt x="48137" y="45244"/>
                </a:moveTo>
                <a:cubicBezTo>
                  <a:pt x="48435" y="45244"/>
                  <a:pt x="48697" y="45494"/>
                  <a:pt x="48697" y="45815"/>
                </a:cubicBezTo>
                <a:cubicBezTo>
                  <a:pt x="48697" y="46113"/>
                  <a:pt x="48447" y="46375"/>
                  <a:pt x="48137" y="46375"/>
                </a:cubicBezTo>
                <a:cubicBezTo>
                  <a:pt x="47839" y="46375"/>
                  <a:pt x="47566" y="46125"/>
                  <a:pt x="47566" y="45815"/>
                </a:cubicBezTo>
                <a:cubicBezTo>
                  <a:pt x="47578" y="45518"/>
                  <a:pt x="47839" y="45244"/>
                  <a:pt x="48137" y="45244"/>
                </a:cubicBezTo>
                <a:close/>
                <a:moveTo>
                  <a:pt x="51864" y="45244"/>
                </a:moveTo>
                <a:cubicBezTo>
                  <a:pt x="52161" y="45244"/>
                  <a:pt x="52435" y="45494"/>
                  <a:pt x="52435" y="45815"/>
                </a:cubicBezTo>
                <a:cubicBezTo>
                  <a:pt x="52435" y="46113"/>
                  <a:pt x="52185" y="46375"/>
                  <a:pt x="51864" y="46375"/>
                </a:cubicBezTo>
                <a:cubicBezTo>
                  <a:pt x="51566" y="46375"/>
                  <a:pt x="51304" y="46125"/>
                  <a:pt x="51304" y="45815"/>
                </a:cubicBezTo>
                <a:cubicBezTo>
                  <a:pt x="51304" y="45518"/>
                  <a:pt x="51554" y="45244"/>
                  <a:pt x="51864" y="45244"/>
                </a:cubicBezTo>
                <a:close/>
                <a:moveTo>
                  <a:pt x="55602" y="45244"/>
                </a:moveTo>
                <a:cubicBezTo>
                  <a:pt x="55900" y="45244"/>
                  <a:pt x="56174" y="45494"/>
                  <a:pt x="56174" y="45815"/>
                </a:cubicBezTo>
                <a:cubicBezTo>
                  <a:pt x="56174" y="46113"/>
                  <a:pt x="55912" y="46375"/>
                  <a:pt x="55602" y="46375"/>
                </a:cubicBezTo>
                <a:cubicBezTo>
                  <a:pt x="55293" y="46375"/>
                  <a:pt x="55043" y="46125"/>
                  <a:pt x="55043" y="45815"/>
                </a:cubicBezTo>
                <a:cubicBezTo>
                  <a:pt x="55043" y="45518"/>
                  <a:pt x="55293" y="45244"/>
                  <a:pt x="55602" y="45244"/>
                </a:cubicBezTo>
                <a:close/>
                <a:moveTo>
                  <a:pt x="59329" y="45244"/>
                </a:moveTo>
                <a:cubicBezTo>
                  <a:pt x="59627" y="45244"/>
                  <a:pt x="59889" y="45494"/>
                  <a:pt x="59889" y="45815"/>
                </a:cubicBezTo>
                <a:cubicBezTo>
                  <a:pt x="59889" y="46113"/>
                  <a:pt x="59639" y="46375"/>
                  <a:pt x="59329" y="46375"/>
                </a:cubicBezTo>
                <a:cubicBezTo>
                  <a:pt x="59008" y="46375"/>
                  <a:pt x="58757" y="46125"/>
                  <a:pt x="58757" y="45815"/>
                </a:cubicBezTo>
                <a:cubicBezTo>
                  <a:pt x="58757" y="45518"/>
                  <a:pt x="59008" y="45244"/>
                  <a:pt x="59329" y="45244"/>
                </a:cubicBezTo>
                <a:close/>
                <a:moveTo>
                  <a:pt x="63056" y="45244"/>
                </a:moveTo>
                <a:cubicBezTo>
                  <a:pt x="63353" y="45244"/>
                  <a:pt x="63627" y="45494"/>
                  <a:pt x="63627" y="45815"/>
                </a:cubicBezTo>
                <a:cubicBezTo>
                  <a:pt x="63627" y="46113"/>
                  <a:pt x="63377" y="46375"/>
                  <a:pt x="63056" y="46375"/>
                </a:cubicBezTo>
                <a:cubicBezTo>
                  <a:pt x="62746" y="46375"/>
                  <a:pt x="62496" y="46125"/>
                  <a:pt x="62496" y="45815"/>
                </a:cubicBezTo>
                <a:cubicBezTo>
                  <a:pt x="62496" y="45518"/>
                  <a:pt x="62746" y="45244"/>
                  <a:pt x="63056" y="45244"/>
                </a:cubicBezTo>
                <a:close/>
                <a:moveTo>
                  <a:pt x="66782" y="45244"/>
                </a:moveTo>
                <a:cubicBezTo>
                  <a:pt x="67080" y="45244"/>
                  <a:pt x="67342" y="45494"/>
                  <a:pt x="67342" y="45815"/>
                </a:cubicBezTo>
                <a:cubicBezTo>
                  <a:pt x="67342" y="46113"/>
                  <a:pt x="67092" y="46375"/>
                  <a:pt x="66782" y="46375"/>
                </a:cubicBezTo>
                <a:cubicBezTo>
                  <a:pt x="66473" y="46375"/>
                  <a:pt x="66211" y="46125"/>
                  <a:pt x="66211" y="45815"/>
                </a:cubicBezTo>
                <a:cubicBezTo>
                  <a:pt x="66235" y="45518"/>
                  <a:pt x="66473" y="45244"/>
                  <a:pt x="66782" y="45244"/>
                </a:cubicBezTo>
                <a:close/>
                <a:moveTo>
                  <a:pt x="70509" y="45244"/>
                </a:moveTo>
                <a:cubicBezTo>
                  <a:pt x="70807" y="45244"/>
                  <a:pt x="71080" y="45494"/>
                  <a:pt x="71080" y="45815"/>
                </a:cubicBezTo>
                <a:cubicBezTo>
                  <a:pt x="71080" y="46113"/>
                  <a:pt x="70830" y="46375"/>
                  <a:pt x="70509" y="46375"/>
                </a:cubicBezTo>
                <a:cubicBezTo>
                  <a:pt x="70199" y="46375"/>
                  <a:pt x="69949" y="46125"/>
                  <a:pt x="69949" y="45815"/>
                </a:cubicBezTo>
                <a:cubicBezTo>
                  <a:pt x="69949" y="45518"/>
                  <a:pt x="70199" y="45244"/>
                  <a:pt x="70509" y="45244"/>
                </a:cubicBezTo>
                <a:close/>
                <a:moveTo>
                  <a:pt x="74236" y="45244"/>
                </a:moveTo>
                <a:cubicBezTo>
                  <a:pt x="74533" y="45244"/>
                  <a:pt x="74795" y="45494"/>
                  <a:pt x="74795" y="45815"/>
                </a:cubicBezTo>
                <a:cubicBezTo>
                  <a:pt x="74795" y="46113"/>
                  <a:pt x="74545" y="46375"/>
                  <a:pt x="74236" y="46375"/>
                </a:cubicBezTo>
                <a:cubicBezTo>
                  <a:pt x="73938" y="46375"/>
                  <a:pt x="73676" y="46125"/>
                  <a:pt x="73676" y="45815"/>
                </a:cubicBezTo>
                <a:cubicBezTo>
                  <a:pt x="73676" y="45518"/>
                  <a:pt x="73926" y="45244"/>
                  <a:pt x="74236" y="45244"/>
                </a:cubicBezTo>
                <a:close/>
                <a:moveTo>
                  <a:pt x="77855" y="45244"/>
                </a:moveTo>
                <a:cubicBezTo>
                  <a:pt x="78153" y="45244"/>
                  <a:pt x="78415" y="45494"/>
                  <a:pt x="78415" y="45815"/>
                </a:cubicBezTo>
                <a:cubicBezTo>
                  <a:pt x="78415" y="46113"/>
                  <a:pt x="78165" y="46375"/>
                  <a:pt x="77855" y="46375"/>
                </a:cubicBezTo>
                <a:cubicBezTo>
                  <a:pt x="77546" y="46375"/>
                  <a:pt x="77284" y="46125"/>
                  <a:pt x="77284" y="45815"/>
                </a:cubicBezTo>
                <a:cubicBezTo>
                  <a:pt x="77284" y="45518"/>
                  <a:pt x="77546" y="45244"/>
                  <a:pt x="77855" y="45244"/>
                </a:cubicBezTo>
                <a:close/>
                <a:moveTo>
                  <a:pt x="81570" y="45244"/>
                </a:moveTo>
                <a:cubicBezTo>
                  <a:pt x="81868" y="45244"/>
                  <a:pt x="82141" y="45494"/>
                  <a:pt x="82141" y="45815"/>
                </a:cubicBezTo>
                <a:cubicBezTo>
                  <a:pt x="82141" y="46113"/>
                  <a:pt x="81879" y="46375"/>
                  <a:pt x="81570" y="46375"/>
                </a:cubicBezTo>
                <a:cubicBezTo>
                  <a:pt x="81260" y="46375"/>
                  <a:pt x="81010" y="46125"/>
                  <a:pt x="81010" y="45815"/>
                </a:cubicBezTo>
                <a:cubicBezTo>
                  <a:pt x="81022" y="45518"/>
                  <a:pt x="81260" y="45244"/>
                  <a:pt x="81570" y="45244"/>
                </a:cubicBezTo>
                <a:close/>
                <a:moveTo>
                  <a:pt x="85308" y="45244"/>
                </a:moveTo>
                <a:cubicBezTo>
                  <a:pt x="85606" y="45244"/>
                  <a:pt x="85880" y="45494"/>
                  <a:pt x="85880" y="45815"/>
                </a:cubicBezTo>
                <a:cubicBezTo>
                  <a:pt x="85880" y="46113"/>
                  <a:pt x="85618" y="46375"/>
                  <a:pt x="85308" y="46375"/>
                </a:cubicBezTo>
                <a:cubicBezTo>
                  <a:pt x="84999" y="46375"/>
                  <a:pt x="84749" y="46125"/>
                  <a:pt x="84749" y="45815"/>
                </a:cubicBezTo>
                <a:cubicBezTo>
                  <a:pt x="84749" y="45518"/>
                  <a:pt x="84999" y="45244"/>
                  <a:pt x="85308" y="45244"/>
                </a:cubicBezTo>
                <a:close/>
                <a:moveTo>
                  <a:pt x="89035" y="45244"/>
                </a:moveTo>
                <a:cubicBezTo>
                  <a:pt x="89333" y="45244"/>
                  <a:pt x="89595" y="45494"/>
                  <a:pt x="89595" y="45815"/>
                </a:cubicBezTo>
                <a:cubicBezTo>
                  <a:pt x="89595" y="46113"/>
                  <a:pt x="89345" y="46375"/>
                  <a:pt x="89035" y="46375"/>
                </a:cubicBezTo>
                <a:cubicBezTo>
                  <a:pt x="88714" y="46375"/>
                  <a:pt x="88464" y="46125"/>
                  <a:pt x="88464" y="45815"/>
                </a:cubicBezTo>
                <a:cubicBezTo>
                  <a:pt x="88475" y="45518"/>
                  <a:pt x="88714" y="45244"/>
                  <a:pt x="89035" y="45244"/>
                </a:cubicBezTo>
                <a:close/>
                <a:moveTo>
                  <a:pt x="92762" y="45244"/>
                </a:moveTo>
                <a:cubicBezTo>
                  <a:pt x="93059" y="45244"/>
                  <a:pt x="93333" y="45494"/>
                  <a:pt x="93333" y="45815"/>
                </a:cubicBezTo>
                <a:cubicBezTo>
                  <a:pt x="93333" y="46113"/>
                  <a:pt x="93071" y="46375"/>
                  <a:pt x="92762" y="46375"/>
                </a:cubicBezTo>
                <a:cubicBezTo>
                  <a:pt x="92452" y="46375"/>
                  <a:pt x="92202" y="46125"/>
                  <a:pt x="92202" y="45815"/>
                </a:cubicBezTo>
                <a:cubicBezTo>
                  <a:pt x="92202" y="45518"/>
                  <a:pt x="92452" y="45244"/>
                  <a:pt x="92762" y="45244"/>
                </a:cubicBezTo>
                <a:close/>
                <a:moveTo>
                  <a:pt x="96488" y="45244"/>
                </a:moveTo>
                <a:cubicBezTo>
                  <a:pt x="96786" y="45244"/>
                  <a:pt x="97048" y="45494"/>
                  <a:pt x="97048" y="45815"/>
                </a:cubicBezTo>
                <a:cubicBezTo>
                  <a:pt x="97048" y="46113"/>
                  <a:pt x="96798" y="46375"/>
                  <a:pt x="96488" y="46375"/>
                </a:cubicBezTo>
                <a:cubicBezTo>
                  <a:pt x="96191" y="46375"/>
                  <a:pt x="95917" y="46125"/>
                  <a:pt x="95917" y="45815"/>
                </a:cubicBezTo>
                <a:cubicBezTo>
                  <a:pt x="95917" y="45518"/>
                  <a:pt x="96179" y="45244"/>
                  <a:pt x="96488" y="45244"/>
                </a:cubicBezTo>
                <a:close/>
                <a:moveTo>
                  <a:pt x="100203" y="45244"/>
                </a:moveTo>
                <a:cubicBezTo>
                  <a:pt x="100501" y="45244"/>
                  <a:pt x="100775" y="45494"/>
                  <a:pt x="100775" y="45815"/>
                </a:cubicBezTo>
                <a:cubicBezTo>
                  <a:pt x="100775" y="46113"/>
                  <a:pt x="100513" y="46375"/>
                  <a:pt x="100203" y="46375"/>
                </a:cubicBezTo>
                <a:cubicBezTo>
                  <a:pt x="99905" y="46375"/>
                  <a:pt x="99644" y="46125"/>
                  <a:pt x="99644" y="45815"/>
                </a:cubicBezTo>
                <a:cubicBezTo>
                  <a:pt x="99655" y="45518"/>
                  <a:pt x="99894" y="45244"/>
                  <a:pt x="100203" y="45244"/>
                </a:cubicBezTo>
                <a:close/>
                <a:moveTo>
                  <a:pt x="103942" y="45244"/>
                </a:moveTo>
                <a:cubicBezTo>
                  <a:pt x="104239" y="45244"/>
                  <a:pt x="104513" y="45494"/>
                  <a:pt x="104513" y="45815"/>
                </a:cubicBezTo>
                <a:cubicBezTo>
                  <a:pt x="104513" y="46113"/>
                  <a:pt x="104251" y="46375"/>
                  <a:pt x="103942" y="46375"/>
                </a:cubicBezTo>
                <a:cubicBezTo>
                  <a:pt x="103644" y="46375"/>
                  <a:pt x="103382" y="46125"/>
                  <a:pt x="103382" y="45815"/>
                </a:cubicBezTo>
                <a:cubicBezTo>
                  <a:pt x="103382" y="45518"/>
                  <a:pt x="103632" y="45244"/>
                  <a:pt x="103942" y="45244"/>
                </a:cubicBezTo>
                <a:close/>
                <a:moveTo>
                  <a:pt x="107668" y="45244"/>
                </a:moveTo>
                <a:cubicBezTo>
                  <a:pt x="107966" y="45244"/>
                  <a:pt x="108228" y="45494"/>
                  <a:pt x="108228" y="45815"/>
                </a:cubicBezTo>
                <a:cubicBezTo>
                  <a:pt x="108228" y="46113"/>
                  <a:pt x="107978" y="46375"/>
                  <a:pt x="107668" y="46375"/>
                </a:cubicBezTo>
                <a:cubicBezTo>
                  <a:pt x="107371" y="46375"/>
                  <a:pt x="107097" y="46125"/>
                  <a:pt x="107097" y="45815"/>
                </a:cubicBezTo>
                <a:cubicBezTo>
                  <a:pt x="107109" y="45518"/>
                  <a:pt x="107347" y="45244"/>
                  <a:pt x="107668" y="45244"/>
                </a:cubicBezTo>
                <a:close/>
                <a:moveTo>
                  <a:pt x="111395" y="45244"/>
                </a:moveTo>
                <a:cubicBezTo>
                  <a:pt x="111693" y="45244"/>
                  <a:pt x="111967" y="45494"/>
                  <a:pt x="111967" y="45815"/>
                </a:cubicBezTo>
                <a:cubicBezTo>
                  <a:pt x="111967" y="46113"/>
                  <a:pt x="111705" y="46375"/>
                  <a:pt x="111395" y="46375"/>
                </a:cubicBezTo>
                <a:cubicBezTo>
                  <a:pt x="111085" y="46375"/>
                  <a:pt x="110835" y="46125"/>
                  <a:pt x="110835" y="45815"/>
                </a:cubicBezTo>
                <a:cubicBezTo>
                  <a:pt x="110835" y="45518"/>
                  <a:pt x="111085" y="45244"/>
                  <a:pt x="111395" y="45244"/>
                </a:cubicBezTo>
                <a:close/>
                <a:moveTo>
                  <a:pt x="115122" y="45244"/>
                </a:moveTo>
                <a:cubicBezTo>
                  <a:pt x="115419" y="45244"/>
                  <a:pt x="115681" y="45494"/>
                  <a:pt x="115681" y="45815"/>
                </a:cubicBezTo>
                <a:cubicBezTo>
                  <a:pt x="115681" y="46113"/>
                  <a:pt x="115431" y="46375"/>
                  <a:pt x="115122" y="46375"/>
                </a:cubicBezTo>
                <a:cubicBezTo>
                  <a:pt x="114812" y="46375"/>
                  <a:pt x="114550" y="46125"/>
                  <a:pt x="114550" y="45815"/>
                </a:cubicBezTo>
                <a:cubicBezTo>
                  <a:pt x="114574" y="45518"/>
                  <a:pt x="114812" y="45244"/>
                  <a:pt x="115122" y="45244"/>
                </a:cubicBezTo>
                <a:close/>
                <a:moveTo>
                  <a:pt x="118860" y="45244"/>
                </a:moveTo>
                <a:cubicBezTo>
                  <a:pt x="119158" y="45244"/>
                  <a:pt x="119420" y="45494"/>
                  <a:pt x="119420" y="45815"/>
                </a:cubicBezTo>
                <a:cubicBezTo>
                  <a:pt x="119420" y="46113"/>
                  <a:pt x="119170" y="46375"/>
                  <a:pt x="118860" y="46375"/>
                </a:cubicBezTo>
                <a:cubicBezTo>
                  <a:pt x="118539" y="46375"/>
                  <a:pt x="118289" y="46125"/>
                  <a:pt x="118289" y="45815"/>
                </a:cubicBezTo>
                <a:cubicBezTo>
                  <a:pt x="118289" y="45518"/>
                  <a:pt x="118539" y="45244"/>
                  <a:pt x="118860" y="45244"/>
                </a:cubicBezTo>
                <a:close/>
                <a:moveTo>
                  <a:pt x="122575" y="45244"/>
                </a:moveTo>
                <a:cubicBezTo>
                  <a:pt x="122873" y="45244"/>
                  <a:pt x="123146" y="45494"/>
                  <a:pt x="123146" y="45815"/>
                </a:cubicBezTo>
                <a:cubicBezTo>
                  <a:pt x="123146" y="46113"/>
                  <a:pt x="122885" y="46375"/>
                  <a:pt x="122575" y="46375"/>
                </a:cubicBezTo>
                <a:cubicBezTo>
                  <a:pt x="122265" y="46375"/>
                  <a:pt x="122015" y="46125"/>
                  <a:pt x="122015" y="45815"/>
                </a:cubicBezTo>
                <a:cubicBezTo>
                  <a:pt x="122027" y="45518"/>
                  <a:pt x="122277" y="45244"/>
                  <a:pt x="122575" y="45244"/>
                </a:cubicBezTo>
                <a:close/>
                <a:moveTo>
                  <a:pt x="126314" y="45244"/>
                </a:moveTo>
                <a:cubicBezTo>
                  <a:pt x="126611" y="45244"/>
                  <a:pt x="126873" y="45494"/>
                  <a:pt x="126873" y="45815"/>
                </a:cubicBezTo>
                <a:cubicBezTo>
                  <a:pt x="126873" y="46113"/>
                  <a:pt x="126623" y="46375"/>
                  <a:pt x="126314" y="46375"/>
                </a:cubicBezTo>
                <a:cubicBezTo>
                  <a:pt x="126004" y="46375"/>
                  <a:pt x="125742" y="46125"/>
                  <a:pt x="125742" y="45815"/>
                </a:cubicBezTo>
                <a:cubicBezTo>
                  <a:pt x="125742" y="45518"/>
                  <a:pt x="126004" y="45244"/>
                  <a:pt x="126314" y="45244"/>
                </a:cubicBezTo>
                <a:close/>
                <a:moveTo>
                  <a:pt x="130028" y="45244"/>
                </a:moveTo>
                <a:cubicBezTo>
                  <a:pt x="130326" y="45244"/>
                  <a:pt x="130600" y="45494"/>
                  <a:pt x="130600" y="45815"/>
                </a:cubicBezTo>
                <a:cubicBezTo>
                  <a:pt x="130600" y="46113"/>
                  <a:pt x="130350" y="46375"/>
                  <a:pt x="130028" y="46375"/>
                </a:cubicBezTo>
                <a:cubicBezTo>
                  <a:pt x="129731" y="46375"/>
                  <a:pt x="129469" y="46125"/>
                  <a:pt x="129469" y="45815"/>
                </a:cubicBezTo>
                <a:cubicBezTo>
                  <a:pt x="129469" y="45518"/>
                  <a:pt x="129719" y="45244"/>
                  <a:pt x="130028" y="45244"/>
                </a:cubicBezTo>
                <a:close/>
                <a:moveTo>
                  <a:pt x="133767" y="45244"/>
                </a:moveTo>
                <a:cubicBezTo>
                  <a:pt x="134065" y="45244"/>
                  <a:pt x="134326" y="45494"/>
                  <a:pt x="134326" y="45815"/>
                </a:cubicBezTo>
                <a:cubicBezTo>
                  <a:pt x="134326" y="46113"/>
                  <a:pt x="134076" y="46375"/>
                  <a:pt x="133767" y="46375"/>
                </a:cubicBezTo>
                <a:cubicBezTo>
                  <a:pt x="133469" y="46375"/>
                  <a:pt x="133207" y="46125"/>
                  <a:pt x="133207" y="45815"/>
                </a:cubicBezTo>
                <a:cubicBezTo>
                  <a:pt x="133207" y="45518"/>
                  <a:pt x="133457" y="45244"/>
                  <a:pt x="133767" y="45244"/>
                </a:cubicBezTo>
                <a:close/>
                <a:moveTo>
                  <a:pt x="137494" y="45244"/>
                </a:moveTo>
                <a:cubicBezTo>
                  <a:pt x="137791" y="45244"/>
                  <a:pt x="138053" y="45494"/>
                  <a:pt x="138053" y="45815"/>
                </a:cubicBezTo>
                <a:cubicBezTo>
                  <a:pt x="138053" y="46113"/>
                  <a:pt x="137803" y="46375"/>
                  <a:pt x="137494" y="46375"/>
                </a:cubicBezTo>
                <a:cubicBezTo>
                  <a:pt x="137196" y="46375"/>
                  <a:pt x="136922" y="46125"/>
                  <a:pt x="136922" y="45815"/>
                </a:cubicBezTo>
                <a:cubicBezTo>
                  <a:pt x="136934" y="45518"/>
                  <a:pt x="137172" y="45244"/>
                  <a:pt x="137494" y="45244"/>
                </a:cubicBezTo>
                <a:close/>
                <a:moveTo>
                  <a:pt x="141220" y="45244"/>
                </a:moveTo>
                <a:cubicBezTo>
                  <a:pt x="141518" y="45244"/>
                  <a:pt x="141792" y="45494"/>
                  <a:pt x="141792" y="45815"/>
                </a:cubicBezTo>
                <a:cubicBezTo>
                  <a:pt x="141792" y="46113"/>
                  <a:pt x="141530" y="46375"/>
                  <a:pt x="141220" y="46375"/>
                </a:cubicBezTo>
                <a:cubicBezTo>
                  <a:pt x="140911" y="46375"/>
                  <a:pt x="140661" y="46125"/>
                  <a:pt x="140661" y="45815"/>
                </a:cubicBezTo>
                <a:cubicBezTo>
                  <a:pt x="140661" y="45518"/>
                  <a:pt x="140911" y="45244"/>
                  <a:pt x="141220" y="45244"/>
                </a:cubicBezTo>
                <a:close/>
                <a:moveTo>
                  <a:pt x="144947" y="45244"/>
                </a:moveTo>
                <a:cubicBezTo>
                  <a:pt x="145244" y="45244"/>
                  <a:pt x="145506" y="45494"/>
                  <a:pt x="145506" y="45815"/>
                </a:cubicBezTo>
                <a:cubicBezTo>
                  <a:pt x="145506" y="46113"/>
                  <a:pt x="145256" y="46375"/>
                  <a:pt x="144947" y="46375"/>
                </a:cubicBezTo>
                <a:cubicBezTo>
                  <a:pt x="144637" y="46375"/>
                  <a:pt x="144375" y="46125"/>
                  <a:pt x="144375" y="45815"/>
                </a:cubicBezTo>
                <a:cubicBezTo>
                  <a:pt x="144399" y="45518"/>
                  <a:pt x="144637" y="45244"/>
                  <a:pt x="144947" y="45244"/>
                </a:cubicBezTo>
                <a:close/>
                <a:moveTo>
                  <a:pt x="148685" y="45244"/>
                </a:moveTo>
                <a:cubicBezTo>
                  <a:pt x="148983" y="45244"/>
                  <a:pt x="149245" y="45494"/>
                  <a:pt x="149245" y="45815"/>
                </a:cubicBezTo>
                <a:cubicBezTo>
                  <a:pt x="149245" y="46113"/>
                  <a:pt x="148995" y="46375"/>
                  <a:pt x="148685" y="46375"/>
                </a:cubicBezTo>
                <a:cubicBezTo>
                  <a:pt x="148364" y="46375"/>
                  <a:pt x="148114" y="46125"/>
                  <a:pt x="148114" y="45815"/>
                </a:cubicBezTo>
                <a:cubicBezTo>
                  <a:pt x="148114" y="45518"/>
                  <a:pt x="148364" y="45244"/>
                  <a:pt x="148685" y="45244"/>
                </a:cubicBezTo>
                <a:close/>
                <a:moveTo>
                  <a:pt x="1548" y="47125"/>
                </a:moveTo>
                <a:cubicBezTo>
                  <a:pt x="1846" y="47125"/>
                  <a:pt x="2119" y="47375"/>
                  <a:pt x="2119" y="47685"/>
                </a:cubicBezTo>
                <a:cubicBezTo>
                  <a:pt x="2119" y="47982"/>
                  <a:pt x="1858" y="48244"/>
                  <a:pt x="1548" y="48244"/>
                </a:cubicBezTo>
                <a:cubicBezTo>
                  <a:pt x="1238" y="48244"/>
                  <a:pt x="988" y="47994"/>
                  <a:pt x="988" y="47685"/>
                </a:cubicBezTo>
                <a:cubicBezTo>
                  <a:pt x="988" y="47375"/>
                  <a:pt x="1238" y="47125"/>
                  <a:pt x="1548" y="47125"/>
                </a:cubicBezTo>
                <a:close/>
                <a:moveTo>
                  <a:pt x="5287" y="47125"/>
                </a:moveTo>
                <a:cubicBezTo>
                  <a:pt x="5596" y="47125"/>
                  <a:pt x="5846" y="47375"/>
                  <a:pt x="5846" y="47685"/>
                </a:cubicBezTo>
                <a:cubicBezTo>
                  <a:pt x="5846" y="47994"/>
                  <a:pt x="5596" y="48244"/>
                  <a:pt x="5287" y="48244"/>
                </a:cubicBezTo>
                <a:cubicBezTo>
                  <a:pt x="4977" y="48244"/>
                  <a:pt x="4715" y="47994"/>
                  <a:pt x="4715" y="47685"/>
                </a:cubicBezTo>
                <a:cubicBezTo>
                  <a:pt x="4715" y="47375"/>
                  <a:pt x="4977" y="47125"/>
                  <a:pt x="5287" y="47125"/>
                </a:cubicBezTo>
                <a:close/>
                <a:moveTo>
                  <a:pt x="9001" y="47125"/>
                </a:moveTo>
                <a:cubicBezTo>
                  <a:pt x="9299" y="47125"/>
                  <a:pt x="9573" y="47375"/>
                  <a:pt x="9573" y="47685"/>
                </a:cubicBezTo>
                <a:cubicBezTo>
                  <a:pt x="9573" y="47982"/>
                  <a:pt x="9323" y="48244"/>
                  <a:pt x="9001" y="48244"/>
                </a:cubicBezTo>
                <a:cubicBezTo>
                  <a:pt x="8704" y="48244"/>
                  <a:pt x="8442" y="47994"/>
                  <a:pt x="8442" y="47685"/>
                </a:cubicBezTo>
                <a:cubicBezTo>
                  <a:pt x="8442" y="47375"/>
                  <a:pt x="8692" y="47125"/>
                  <a:pt x="9001" y="47125"/>
                </a:cubicBezTo>
                <a:close/>
                <a:moveTo>
                  <a:pt x="12728" y="47125"/>
                </a:moveTo>
                <a:cubicBezTo>
                  <a:pt x="13037" y="47125"/>
                  <a:pt x="13288" y="47375"/>
                  <a:pt x="13288" y="47685"/>
                </a:cubicBezTo>
                <a:cubicBezTo>
                  <a:pt x="13288" y="47994"/>
                  <a:pt x="13037" y="48244"/>
                  <a:pt x="12728" y="48244"/>
                </a:cubicBezTo>
                <a:cubicBezTo>
                  <a:pt x="12418" y="48244"/>
                  <a:pt x="12156" y="47994"/>
                  <a:pt x="12156" y="47685"/>
                </a:cubicBezTo>
                <a:cubicBezTo>
                  <a:pt x="12156" y="47375"/>
                  <a:pt x="12418" y="47125"/>
                  <a:pt x="12728" y="47125"/>
                </a:cubicBezTo>
                <a:close/>
                <a:moveTo>
                  <a:pt x="16466" y="47125"/>
                </a:moveTo>
                <a:cubicBezTo>
                  <a:pt x="16764" y="47125"/>
                  <a:pt x="17026" y="47375"/>
                  <a:pt x="17026" y="47685"/>
                </a:cubicBezTo>
                <a:cubicBezTo>
                  <a:pt x="17026" y="47982"/>
                  <a:pt x="16776" y="48244"/>
                  <a:pt x="16466" y="48244"/>
                </a:cubicBezTo>
                <a:cubicBezTo>
                  <a:pt x="16169" y="48244"/>
                  <a:pt x="15895" y="47994"/>
                  <a:pt x="15895" y="47685"/>
                </a:cubicBezTo>
                <a:cubicBezTo>
                  <a:pt x="15895" y="47375"/>
                  <a:pt x="16145" y="47125"/>
                  <a:pt x="16466" y="47125"/>
                </a:cubicBezTo>
                <a:close/>
                <a:moveTo>
                  <a:pt x="20181" y="47125"/>
                </a:moveTo>
                <a:cubicBezTo>
                  <a:pt x="20491" y="47125"/>
                  <a:pt x="20753" y="47375"/>
                  <a:pt x="20753" y="47685"/>
                </a:cubicBezTo>
                <a:cubicBezTo>
                  <a:pt x="20753" y="47994"/>
                  <a:pt x="20491" y="48244"/>
                  <a:pt x="20181" y="48244"/>
                </a:cubicBezTo>
                <a:cubicBezTo>
                  <a:pt x="19872" y="48244"/>
                  <a:pt x="19622" y="47994"/>
                  <a:pt x="19622" y="47685"/>
                </a:cubicBezTo>
                <a:cubicBezTo>
                  <a:pt x="19622" y="47375"/>
                  <a:pt x="19872" y="47125"/>
                  <a:pt x="20181" y="47125"/>
                </a:cubicBezTo>
                <a:close/>
                <a:moveTo>
                  <a:pt x="23920" y="47125"/>
                </a:moveTo>
                <a:cubicBezTo>
                  <a:pt x="24217" y="47125"/>
                  <a:pt x="24479" y="47375"/>
                  <a:pt x="24479" y="47685"/>
                </a:cubicBezTo>
                <a:cubicBezTo>
                  <a:pt x="24479" y="47982"/>
                  <a:pt x="24229" y="48244"/>
                  <a:pt x="23920" y="48244"/>
                </a:cubicBezTo>
                <a:cubicBezTo>
                  <a:pt x="23610" y="48244"/>
                  <a:pt x="23348" y="47994"/>
                  <a:pt x="23348" y="47685"/>
                </a:cubicBezTo>
                <a:cubicBezTo>
                  <a:pt x="23348" y="47375"/>
                  <a:pt x="23610" y="47125"/>
                  <a:pt x="23920" y="47125"/>
                </a:cubicBezTo>
                <a:close/>
                <a:moveTo>
                  <a:pt x="27635" y="47125"/>
                </a:moveTo>
                <a:cubicBezTo>
                  <a:pt x="27956" y="47125"/>
                  <a:pt x="28206" y="47375"/>
                  <a:pt x="28206" y="47685"/>
                </a:cubicBezTo>
                <a:cubicBezTo>
                  <a:pt x="28206" y="47994"/>
                  <a:pt x="27956" y="48244"/>
                  <a:pt x="27635" y="48244"/>
                </a:cubicBezTo>
                <a:cubicBezTo>
                  <a:pt x="27325" y="48244"/>
                  <a:pt x="27075" y="47994"/>
                  <a:pt x="27075" y="47685"/>
                </a:cubicBezTo>
                <a:cubicBezTo>
                  <a:pt x="27075" y="47375"/>
                  <a:pt x="27325" y="47125"/>
                  <a:pt x="27635" y="47125"/>
                </a:cubicBezTo>
                <a:close/>
                <a:moveTo>
                  <a:pt x="31373" y="47125"/>
                </a:moveTo>
                <a:cubicBezTo>
                  <a:pt x="31671" y="47125"/>
                  <a:pt x="31945" y="47375"/>
                  <a:pt x="31945" y="47685"/>
                </a:cubicBezTo>
                <a:cubicBezTo>
                  <a:pt x="31945" y="47982"/>
                  <a:pt x="31683" y="48244"/>
                  <a:pt x="31373" y="48244"/>
                </a:cubicBezTo>
                <a:cubicBezTo>
                  <a:pt x="31064" y="48244"/>
                  <a:pt x="30814" y="47994"/>
                  <a:pt x="30814" y="47685"/>
                </a:cubicBezTo>
                <a:cubicBezTo>
                  <a:pt x="30814" y="47375"/>
                  <a:pt x="31064" y="47125"/>
                  <a:pt x="31373" y="47125"/>
                </a:cubicBezTo>
                <a:close/>
                <a:moveTo>
                  <a:pt x="35100" y="47125"/>
                </a:moveTo>
                <a:cubicBezTo>
                  <a:pt x="35409" y="47125"/>
                  <a:pt x="35659" y="47375"/>
                  <a:pt x="35659" y="47685"/>
                </a:cubicBezTo>
                <a:cubicBezTo>
                  <a:pt x="35659" y="47994"/>
                  <a:pt x="35409" y="48244"/>
                  <a:pt x="35100" y="48244"/>
                </a:cubicBezTo>
                <a:cubicBezTo>
                  <a:pt x="34778" y="48244"/>
                  <a:pt x="34528" y="47994"/>
                  <a:pt x="34528" y="47685"/>
                </a:cubicBezTo>
                <a:cubicBezTo>
                  <a:pt x="34528" y="47375"/>
                  <a:pt x="34778" y="47125"/>
                  <a:pt x="35100" y="47125"/>
                </a:cubicBezTo>
                <a:close/>
                <a:moveTo>
                  <a:pt x="38815" y="47125"/>
                </a:moveTo>
                <a:cubicBezTo>
                  <a:pt x="39112" y="47125"/>
                  <a:pt x="39386" y="47375"/>
                  <a:pt x="39386" y="47685"/>
                </a:cubicBezTo>
                <a:cubicBezTo>
                  <a:pt x="39386" y="47982"/>
                  <a:pt x="39124" y="48244"/>
                  <a:pt x="38815" y="48244"/>
                </a:cubicBezTo>
                <a:cubicBezTo>
                  <a:pt x="38517" y="48244"/>
                  <a:pt x="38255" y="47994"/>
                  <a:pt x="38255" y="47685"/>
                </a:cubicBezTo>
                <a:cubicBezTo>
                  <a:pt x="38267" y="47375"/>
                  <a:pt x="38505" y="47125"/>
                  <a:pt x="38815" y="47125"/>
                </a:cubicBezTo>
                <a:close/>
                <a:moveTo>
                  <a:pt x="42553" y="47125"/>
                </a:moveTo>
                <a:cubicBezTo>
                  <a:pt x="42863" y="47125"/>
                  <a:pt x="43113" y="47375"/>
                  <a:pt x="43113" y="47685"/>
                </a:cubicBezTo>
                <a:cubicBezTo>
                  <a:pt x="43113" y="47994"/>
                  <a:pt x="42863" y="48244"/>
                  <a:pt x="42553" y="48244"/>
                </a:cubicBezTo>
                <a:cubicBezTo>
                  <a:pt x="42232" y="48244"/>
                  <a:pt x="41982" y="47994"/>
                  <a:pt x="41982" y="47685"/>
                </a:cubicBezTo>
                <a:cubicBezTo>
                  <a:pt x="41982" y="47375"/>
                  <a:pt x="42244" y="47125"/>
                  <a:pt x="42553" y="47125"/>
                </a:cubicBezTo>
                <a:close/>
                <a:moveTo>
                  <a:pt x="46268" y="47125"/>
                </a:moveTo>
                <a:cubicBezTo>
                  <a:pt x="46565" y="47125"/>
                  <a:pt x="46839" y="47375"/>
                  <a:pt x="46839" y="47685"/>
                </a:cubicBezTo>
                <a:cubicBezTo>
                  <a:pt x="46839" y="47982"/>
                  <a:pt x="46589" y="48244"/>
                  <a:pt x="46268" y="48244"/>
                </a:cubicBezTo>
                <a:cubicBezTo>
                  <a:pt x="45970" y="48244"/>
                  <a:pt x="45708" y="47994"/>
                  <a:pt x="45708" y="47685"/>
                </a:cubicBezTo>
                <a:cubicBezTo>
                  <a:pt x="45720" y="47375"/>
                  <a:pt x="45958" y="47125"/>
                  <a:pt x="46268" y="47125"/>
                </a:cubicBezTo>
                <a:close/>
                <a:moveTo>
                  <a:pt x="50006" y="47125"/>
                </a:moveTo>
                <a:cubicBezTo>
                  <a:pt x="50316" y="47125"/>
                  <a:pt x="50578" y="47375"/>
                  <a:pt x="50578" y="47685"/>
                </a:cubicBezTo>
                <a:cubicBezTo>
                  <a:pt x="50578" y="47994"/>
                  <a:pt x="50316" y="48244"/>
                  <a:pt x="50006" y="48244"/>
                </a:cubicBezTo>
                <a:cubicBezTo>
                  <a:pt x="49697" y="48244"/>
                  <a:pt x="49447" y="47994"/>
                  <a:pt x="49447" y="47685"/>
                </a:cubicBezTo>
                <a:cubicBezTo>
                  <a:pt x="49447" y="47375"/>
                  <a:pt x="49697" y="47125"/>
                  <a:pt x="50006" y="47125"/>
                </a:cubicBezTo>
                <a:close/>
                <a:moveTo>
                  <a:pt x="53733" y="47125"/>
                </a:moveTo>
                <a:cubicBezTo>
                  <a:pt x="54031" y="47125"/>
                  <a:pt x="54293" y="47375"/>
                  <a:pt x="54293" y="47685"/>
                </a:cubicBezTo>
                <a:cubicBezTo>
                  <a:pt x="54293" y="47982"/>
                  <a:pt x="54043" y="48244"/>
                  <a:pt x="53733" y="48244"/>
                </a:cubicBezTo>
                <a:cubicBezTo>
                  <a:pt x="53412" y="48244"/>
                  <a:pt x="53162" y="47994"/>
                  <a:pt x="53162" y="47685"/>
                </a:cubicBezTo>
                <a:cubicBezTo>
                  <a:pt x="53173" y="47375"/>
                  <a:pt x="53412" y="47125"/>
                  <a:pt x="53733" y="47125"/>
                </a:cubicBezTo>
                <a:close/>
                <a:moveTo>
                  <a:pt x="57460" y="47125"/>
                </a:moveTo>
                <a:cubicBezTo>
                  <a:pt x="57781" y="47125"/>
                  <a:pt x="58031" y="47375"/>
                  <a:pt x="58031" y="47685"/>
                </a:cubicBezTo>
                <a:cubicBezTo>
                  <a:pt x="58031" y="47994"/>
                  <a:pt x="57781" y="48244"/>
                  <a:pt x="57460" y="48244"/>
                </a:cubicBezTo>
                <a:cubicBezTo>
                  <a:pt x="57150" y="48244"/>
                  <a:pt x="56900" y="47994"/>
                  <a:pt x="56900" y="47685"/>
                </a:cubicBezTo>
                <a:cubicBezTo>
                  <a:pt x="56900" y="47375"/>
                  <a:pt x="57150" y="47125"/>
                  <a:pt x="57460" y="47125"/>
                </a:cubicBezTo>
                <a:close/>
                <a:moveTo>
                  <a:pt x="61186" y="47125"/>
                </a:moveTo>
                <a:cubicBezTo>
                  <a:pt x="61484" y="47125"/>
                  <a:pt x="61746" y="47375"/>
                  <a:pt x="61746" y="47685"/>
                </a:cubicBezTo>
                <a:cubicBezTo>
                  <a:pt x="61746" y="47982"/>
                  <a:pt x="61496" y="48244"/>
                  <a:pt x="61186" y="48244"/>
                </a:cubicBezTo>
                <a:cubicBezTo>
                  <a:pt x="60877" y="48244"/>
                  <a:pt x="60615" y="47994"/>
                  <a:pt x="60615" y="47685"/>
                </a:cubicBezTo>
                <a:cubicBezTo>
                  <a:pt x="60639" y="47375"/>
                  <a:pt x="60877" y="47125"/>
                  <a:pt x="61186" y="47125"/>
                </a:cubicBezTo>
                <a:close/>
                <a:moveTo>
                  <a:pt x="64925" y="47125"/>
                </a:moveTo>
                <a:cubicBezTo>
                  <a:pt x="65234" y="47125"/>
                  <a:pt x="65485" y="47375"/>
                  <a:pt x="65485" y="47685"/>
                </a:cubicBezTo>
                <a:cubicBezTo>
                  <a:pt x="65485" y="47994"/>
                  <a:pt x="65234" y="48244"/>
                  <a:pt x="64925" y="48244"/>
                </a:cubicBezTo>
                <a:cubicBezTo>
                  <a:pt x="64603" y="48244"/>
                  <a:pt x="64353" y="47994"/>
                  <a:pt x="64353" y="47685"/>
                </a:cubicBezTo>
                <a:cubicBezTo>
                  <a:pt x="64353" y="47375"/>
                  <a:pt x="64603" y="47125"/>
                  <a:pt x="64925" y="47125"/>
                </a:cubicBezTo>
                <a:close/>
                <a:moveTo>
                  <a:pt x="68640" y="47125"/>
                </a:moveTo>
                <a:cubicBezTo>
                  <a:pt x="68937" y="47125"/>
                  <a:pt x="69211" y="47375"/>
                  <a:pt x="69211" y="47685"/>
                </a:cubicBezTo>
                <a:cubicBezTo>
                  <a:pt x="69211" y="47982"/>
                  <a:pt x="68949" y="48244"/>
                  <a:pt x="68640" y="48244"/>
                </a:cubicBezTo>
                <a:cubicBezTo>
                  <a:pt x="68330" y="48244"/>
                  <a:pt x="68080" y="47994"/>
                  <a:pt x="68080" y="47685"/>
                </a:cubicBezTo>
                <a:cubicBezTo>
                  <a:pt x="68092" y="47375"/>
                  <a:pt x="68330" y="47125"/>
                  <a:pt x="68640" y="47125"/>
                </a:cubicBezTo>
                <a:close/>
                <a:moveTo>
                  <a:pt x="72366" y="47125"/>
                </a:moveTo>
                <a:cubicBezTo>
                  <a:pt x="72676" y="47125"/>
                  <a:pt x="72926" y="47375"/>
                  <a:pt x="72926" y="47685"/>
                </a:cubicBezTo>
                <a:cubicBezTo>
                  <a:pt x="72926" y="47994"/>
                  <a:pt x="72676" y="48244"/>
                  <a:pt x="72366" y="48244"/>
                </a:cubicBezTo>
                <a:cubicBezTo>
                  <a:pt x="72045" y="48244"/>
                  <a:pt x="71795" y="47994"/>
                  <a:pt x="71795" y="47685"/>
                </a:cubicBezTo>
                <a:cubicBezTo>
                  <a:pt x="71795" y="47375"/>
                  <a:pt x="72069" y="47125"/>
                  <a:pt x="72366" y="47125"/>
                </a:cubicBezTo>
                <a:close/>
                <a:moveTo>
                  <a:pt x="76093" y="47125"/>
                </a:moveTo>
                <a:cubicBezTo>
                  <a:pt x="76391" y="47125"/>
                  <a:pt x="76664" y="47375"/>
                  <a:pt x="76664" y="47685"/>
                </a:cubicBezTo>
                <a:cubicBezTo>
                  <a:pt x="76664" y="47982"/>
                  <a:pt x="76403" y="48244"/>
                  <a:pt x="76093" y="48244"/>
                </a:cubicBezTo>
                <a:cubicBezTo>
                  <a:pt x="75795" y="48244"/>
                  <a:pt x="75533" y="47994"/>
                  <a:pt x="75533" y="47685"/>
                </a:cubicBezTo>
                <a:cubicBezTo>
                  <a:pt x="75533" y="47375"/>
                  <a:pt x="75783" y="47125"/>
                  <a:pt x="76093" y="47125"/>
                </a:cubicBezTo>
                <a:close/>
                <a:moveTo>
                  <a:pt x="79712" y="47125"/>
                </a:moveTo>
                <a:cubicBezTo>
                  <a:pt x="80010" y="47125"/>
                  <a:pt x="80284" y="47375"/>
                  <a:pt x="80284" y="47685"/>
                </a:cubicBezTo>
                <a:cubicBezTo>
                  <a:pt x="80284" y="47982"/>
                  <a:pt x="80022" y="48244"/>
                  <a:pt x="79712" y="48244"/>
                </a:cubicBezTo>
                <a:cubicBezTo>
                  <a:pt x="79403" y="48244"/>
                  <a:pt x="79153" y="47994"/>
                  <a:pt x="79153" y="47685"/>
                </a:cubicBezTo>
                <a:cubicBezTo>
                  <a:pt x="79165" y="47375"/>
                  <a:pt x="79403" y="47125"/>
                  <a:pt x="79712" y="47125"/>
                </a:cubicBezTo>
                <a:close/>
                <a:moveTo>
                  <a:pt x="83451" y="47125"/>
                </a:moveTo>
                <a:cubicBezTo>
                  <a:pt x="83761" y="47125"/>
                  <a:pt x="84011" y="47375"/>
                  <a:pt x="84011" y="47685"/>
                </a:cubicBezTo>
                <a:cubicBezTo>
                  <a:pt x="84011" y="47994"/>
                  <a:pt x="83761" y="48244"/>
                  <a:pt x="83451" y="48244"/>
                </a:cubicBezTo>
                <a:cubicBezTo>
                  <a:pt x="83141" y="48244"/>
                  <a:pt x="82880" y="47994"/>
                  <a:pt x="82880" y="47685"/>
                </a:cubicBezTo>
                <a:cubicBezTo>
                  <a:pt x="82880" y="47375"/>
                  <a:pt x="83141" y="47125"/>
                  <a:pt x="83451" y="47125"/>
                </a:cubicBezTo>
                <a:close/>
                <a:moveTo>
                  <a:pt x="87166" y="47125"/>
                </a:moveTo>
                <a:cubicBezTo>
                  <a:pt x="87463" y="47125"/>
                  <a:pt x="87737" y="47375"/>
                  <a:pt x="87737" y="47685"/>
                </a:cubicBezTo>
                <a:cubicBezTo>
                  <a:pt x="87737" y="47982"/>
                  <a:pt x="87475" y="48244"/>
                  <a:pt x="87166" y="48244"/>
                </a:cubicBezTo>
                <a:cubicBezTo>
                  <a:pt x="86856" y="48244"/>
                  <a:pt x="86606" y="47994"/>
                  <a:pt x="86606" y="47685"/>
                </a:cubicBezTo>
                <a:cubicBezTo>
                  <a:pt x="86618" y="47375"/>
                  <a:pt x="86856" y="47125"/>
                  <a:pt x="87166" y="47125"/>
                </a:cubicBezTo>
                <a:close/>
                <a:moveTo>
                  <a:pt x="90904" y="47125"/>
                </a:moveTo>
                <a:cubicBezTo>
                  <a:pt x="91214" y="47125"/>
                  <a:pt x="91464" y="47375"/>
                  <a:pt x="91464" y="47685"/>
                </a:cubicBezTo>
                <a:cubicBezTo>
                  <a:pt x="91464" y="47994"/>
                  <a:pt x="91214" y="48244"/>
                  <a:pt x="90904" y="48244"/>
                </a:cubicBezTo>
                <a:cubicBezTo>
                  <a:pt x="90595" y="48244"/>
                  <a:pt x="90345" y="47994"/>
                  <a:pt x="90345" y="47685"/>
                </a:cubicBezTo>
                <a:cubicBezTo>
                  <a:pt x="90345" y="47375"/>
                  <a:pt x="90595" y="47125"/>
                  <a:pt x="90904" y="47125"/>
                </a:cubicBezTo>
                <a:close/>
                <a:moveTo>
                  <a:pt x="94631" y="47125"/>
                </a:moveTo>
                <a:cubicBezTo>
                  <a:pt x="94929" y="47125"/>
                  <a:pt x="95191" y="47375"/>
                  <a:pt x="95191" y="47685"/>
                </a:cubicBezTo>
                <a:cubicBezTo>
                  <a:pt x="95191" y="47982"/>
                  <a:pt x="94941" y="48244"/>
                  <a:pt x="94631" y="48244"/>
                </a:cubicBezTo>
                <a:cubicBezTo>
                  <a:pt x="94310" y="48244"/>
                  <a:pt x="94060" y="47994"/>
                  <a:pt x="94060" y="47685"/>
                </a:cubicBezTo>
                <a:cubicBezTo>
                  <a:pt x="94071" y="47375"/>
                  <a:pt x="94310" y="47125"/>
                  <a:pt x="94631" y="47125"/>
                </a:cubicBezTo>
                <a:close/>
                <a:moveTo>
                  <a:pt x="98346" y="47125"/>
                </a:moveTo>
                <a:cubicBezTo>
                  <a:pt x="98655" y="47125"/>
                  <a:pt x="98905" y="47375"/>
                  <a:pt x="98905" y="47685"/>
                </a:cubicBezTo>
                <a:cubicBezTo>
                  <a:pt x="98905" y="47994"/>
                  <a:pt x="98655" y="48244"/>
                  <a:pt x="98346" y="48244"/>
                </a:cubicBezTo>
                <a:cubicBezTo>
                  <a:pt x="98036" y="48244"/>
                  <a:pt x="97786" y="47994"/>
                  <a:pt x="97786" y="47685"/>
                </a:cubicBezTo>
                <a:cubicBezTo>
                  <a:pt x="97786" y="47375"/>
                  <a:pt x="98036" y="47125"/>
                  <a:pt x="98346" y="47125"/>
                </a:cubicBezTo>
                <a:close/>
                <a:moveTo>
                  <a:pt x="102084" y="47125"/>
                </a:moveTo>
                <a:cubicBezTo>
                  <a:pt x="102382" y="47125"/>
                  <a:pt x="102644" y="47375"/>
                  <a:pt x="102644" y="47685"/>
                </a:cubicBezTo>
                <a:cubicBezTo>
                  <a:pt x="102644" y="47982"/>
                  <a:pt x="102394" y="48244"/>
                  <a:pt x="102084" y="48244"/>
                </a:cubicBezTo>
                <a:cubicBezTo>
                  <a:pt x="101787" y="48244"/>
                  <a:pt x="101513" y="47994"/>
                  <a:pt x="101513" y="47685"/>
                </a:cubicBezTo>
                <a:cubicBezTo>
                  <a:pt x="101513" y="47375"/>
                  <a:pt x="101775" y="47125"/>
                  <a:pt x="102084" y="47125"/>
                </a:cubicBezTo>
                <a:close/>
                <a:moveTo>
                  <a:pt x="105799" y="47125"/>
                </a:moveTo>
                <a:cubicBezTo>
                  <a:pt x="106121" y="47125"/>
                  <a:pt x="106371" y="47375"/>
                  <a:pt x="106371" y="47685"/>
                </a:cubicBezTo>
                <a:cubicBezTo>
                  <a:pt x="106371" y="47994"/>
                  <a:pt x="106109" y="48244"/>
                  <a:pt x="105799" y="48244"/>
                </a:cubicBezTo>
                <a:cubicBezTo>
                  <a:pt x="105490" y="48244"/>
                  <a:pt x="105239" y="47994"/>
                  <a:pt x="105239" y="47685"/>
                </a:cubicBezTo>
                <a:cubicBezTo>
                  <a:pt x="105239" y="47375"/>
                  <a:pt x="105490" y="47125"/>
                  <a:pt x="105799" y="47125"/>
                </a:cubicBezTo>
                <a:close/>
                <a:moveTo>
                  <a:pt x="109538" y="47125"/>
                </a:moveTo>
                <a:cubicBezTo>
                  <a:pt x="109835" y="47125"/>
                  <a:pt x="110109" y="47375"/>
                  <a:pt x="110109" y="47685"/>
                </a:cubicBezTo>
                <a:cubicBezTo>
                  <a:pt x="110109" y="47982"/>
                  <a:pt x="109847" y="48244"/>
                  <a:pt x="109538" y="48244"/>
                </a:cubicBezTo>
                <a:cubicBezTo>
                  <a:pt x="109228" y="48244"/>
                  <a:pt x="108978" y="47994"/>
                  <a:pt x="108978" y="47685"/>
                </a:cubicBezTo>
                <a:cubicBezTo>
                  <a:pt x="108978" y="47375"/>
                  <a:pt x="109228" y="47125"/>
                  <a:pt x="109538" y="47125"/>
                </a:cubicBezTo>
                <a:close/>
                <a:moveTo>
                  <a:pt x="113264" y="47125"/>
                </a:moveTo>
                <a:cubicBezTo>
                  <a:pt x="113574" y="47125"/>
                  <a:pt x="113824" y="47375"/>
                  <a:pt x="113824" y="47685"/>
                </a:cubicBezTo>
                <a:cubicBezTo>
                  <a:pt x="113824" y="47994"/>
                  <a:pt x="113574" y="48244"/>
                  <a:pt x="113264" y="48244"/>
                </a:cubicBezTo>
                <a:cubicBezTo>
                  <a:pt x="112943" y="48244"/>
                  <a:pt x="112693" y="47994"/>
                  <a:pt x="112693" y="47685"/>
                </a:cubicBezTo>
                <a:cubicBezTo>
                  <a:pt x="112693" y="47375"/>
                  <a:pt x="112943" y="47125"/>
                  <a:pt x="113264" y="47125"/>
                </a:cubicBezTo>
                <a:close/>
                <a:moveTo>
                  <a:pt x="116991" y="47125"/>
                </a:moveTo>
                <a:cubicBezTo>
                  <a:pt x="117289" y="47125"/>
                  <a:pt x="117562" y="47375"/>
                  <a:pt x="117562" y="47685"/>
                </a:cubicBezTo>
                <a:cubicBezTo>
                  <a:pt x="117562" y="47982"/>
                  <a:pt x="117312" y="48244"/>
                  <a:pt x="116991" y="48244"/>
                </a:cubicBezTo>
                <a:cubicBezTo>
                  <a:pt x="116681" y="48244"/>
                  <a:pt x="116431" y="47994"/>
                  <a:pt x="116431" y="47685"/>
                </a:cubicBezTo>
                <a:cubicBezTo>
                  <a:pt x="116431" y="47375"/>
                  <a:pt x="116681" y="47125"/>
                  <a:pt x="116991" y="47125"/>
                </a:cubicBezTo>
                <a:close/>
                <a:moveTo>
                  <a:pt x="120718" y="47125"/>
                </a:moveTo>
                <a:cubicBezTo>
                  <a:pt x="121027" y="47125"/>
                  <a:pt x="121277" y="47375"/>
                  <a:pt x="121277" y="47685"/>
                </a:cubicBezTo>
                <a:cubicBezTo>
                  <a:pt x="121277" y="47994"/>
                  <a:pt x="121027" y="48244"/>
                  <a:pt x="120718" y="48244"/>
                </a:cubicBezTo>
                <a:cubicBezTo>
                  <a:pt x="120408" y="48244"/>
                  <a:pt x="120146" y="47994"/>
                  <a:pt x="120146" y="47685"/>
                </a:cubicBezTo>
                <a:cubicBezTo>
                  <a:pt x="120146" y="47375"/>
                  <a:pt x="120420" y="47125"/>
                  <a:pt x="120718" y="47125"/>
                </a:cubicBezTo>
                <a:close/>
                <a:moveTo>
                  <a:pt x="124456" y="47125"/>
                </a:moveTo>
                <a:cubicBezTo>
                  <a:pt x="124754" y="47125"/>
                  <a:pt x="125016" y="47375"/>
                  <a:pt x="125016" y="47685"/>
                </a:cubicBezTo>
                <a:cubicBezTo>
                  <a:pt x="125016" y="47982"/>
                  <a:pt x="124766" y="48244"/>
                  <a:pt x="124456" y="48244"/>
                </a:cubicBezTo>
                <a:cubicBezTo>
                  <a:pt x="124135" y="48244"/>
                  <a:pt x="123885" y="47994"/>
                  <a:pt x="123885" y="47685"/>
                </a:cubicBezTo>
                <a:cubicBezTo>
                  <a:pt x="123885" y="47375"/>
                  <a:pt x="124135" y="47125"/>
                  <a:pt x="124456" y="47125"/>
                </a:cubicBezTo>
                <a:close/>
                <a:moveTo>
                  <a:pt x="128171" y="47125"/>
                </a:moveTo>
                <a:cubicBezTo>
                  <a:pt x="128480" y="47125"/>
                  <a:pt x="128742" y="47375"/>
                  <a:pt x="128742" y="47685"/>
                </a:cubicBezTo>
                <a:cubicBezTo>
                  <a:pt x="128742" y="47994"/>
                  <a:pt x="128480" y="48244"/>
                  <a:pt x="128171" y="48244"/>
                </a:cubicBezTo>
                <a:cubicBezTo>
                  <a:pt x="127861" y="48244"/>
                  <a:pt x="127611" y="47994"/>
                  <a:pt x="127611" y="47685"/>
                </a:cubicBezTo>
                <a:cubicBezTo>
                  <a:pt x="127611" y="47375"/>
                  <a:pt x="127861" y="47125"/>
                  <a:pt x="128171" y="47125"/>
                </a:cubicBezTo>
                <a:close/>
                <a:moveTo>
                  <a:pt x="131898" y="47125"/>
                </a:moveTo>
                <a:cubicBezTo>
                  <a:pt x="132195" y="47125"/>
                  <a:pt x="132457" y="47375"/>
                  <a:pt x="132457" y="47685"/>
                </a:cubicBezTo>
                <a:cubicBezTo>
                  <a:pt x="132457" y="47982"/>
                  <a:pt x="132207" y="48244"/>
                  <a:pt x="131898" y="48244"/>
                </a:cubicBezTo>
                <a:cubicBezTo>
                  <a:pt x="131600" y="48244"/>
                  <a:pt x="131326" y="47994"/>
                  <a:pt x="131326" y="47685"/>
                </a:cubicBezTo>
                <a:cubicBezTo>
                  <a:pt x="131338" y="47375"/>
                  <a:pt x="131576" y="47125"/>
                  <a:pt x="131898" y="47125"/>
                </a:cubicBezTo>
                <a:close/>
                <a:moveTo>
                  <a:pt x="135624" y="47125"/>
                </a:moveTo>
                <a:cubicBezTo>
                  <a:pt x="135946" y="47125"/>
                  <a:pt x="136196" y="47375"/>
                  <a:pt x="136196" y="47685"/>
                </a:cubicBezTo>
                <a:cubicBezTo>
                  <a:pt x="136196" y="47994"/>
                  <a:pt x="135934" y="48244"/>
                  <a:pt x="135624" y="48244"/>
                </a:cubicBezTo>
                <a:cubicBezTo>
                  <a:pt x="135315" y="48244"/>
                  <a:pt x="135065" y="47994"/>
                  <a:pt x="135065" y="47685"/>
                </a:cubicBezTo>
                <a:cubicBezTo>
                  <a:pt x="135065" y="47375"/>
                  <a:pt x="135315" y="47125"/>
                  <a:pt x="135624" y="47125"/>
                </a:cubicBezTo>
                <a:close/>
                <a:moveTo>
                  <a:pt x="139351" y="47125"/>
                </a:moveTo>
                <a:cubicBezTo>
                  <a:pt x="139649" y="47125"/>
                  <a:pt x="139910" y="47375"/>
                  <a:pt x="139910" y="47685"/>
                </a:cubicBezTo>
                <a:cubicBezTo>
                  <a:pt x="139910" y="47982"/>
                  <a:pt x="139660" y="48244"/>
                  <a:pt x="139351" y="48244"/>
                </a:cubicBezTo>
                <a:cubicBezTo>
                  <a:pt x="139053" y="48244"/>
                  <a:pt x="138779" y="47994"/>
                  <a:pt x="138779" y="47685"/>
                </a:cubicBezTo>
                <a:cubicBezTo>
                  <a:pt x="138803" y="47375"/>
                  <a:pt x="139041" y="47125"/>
                  <a:pt x="139351" y="47125"/>
                </a:cubicBezTo>
                <a:close/>
                <a:moveTo>
                  <a:pt x="143089" y="47125"/>
                </a:moveTo>
                <a:cubicBezTo>
                  <a:pt x="143399" y="47125"/>
                  <a:pt x="143649" y="47375"/>
                  <a:pt x="143649" y="47685"/>
                </a:cubicBezTo>
                <a:cubicBezTo>
                  <a:pt x="143649" y="47994"/>
                  <a:pt x="143399" y="48244"/>
                  <a:pt x="143089" y="48244"/>
                </a:cubicBezTo>
                <a:cubicBezTo>
                  <a:pt x="142768" y="48244"/>
                  <a:pt x="142518" y="47994"/>
                  <a:pt x="142518" y="47685"/>
                </a:cubicBezTo>
                <a:cubicBezTo>
                  <a:pt x="142518" y="47375"/>
                  <a:pt x="142768" y="47125"/>
                  <a:pt x="143089" y="47125"/>
                </a:cubicBezTo>
                <a:close/>
                <a:moveTo>
                  <a:pt x="146804" y="47125"/>
                </a:moveTo>
                <a:cubicBezTo>
                  <a:pt x="147102" y="47125"/>
                  <a:pt x="147376" y="47375"/>
                  <a:pt x="147376" y="47685"/>
                </a:cubicBezTo>
                <a:cubicBezTo>
                  <a:pt x="147376" y="47982"/>
                  <a:pt x="147114" y="48244"/>
                  <a:pt x="146804" y="48244"/>
                </a:cubicBezTo>
                <a:cubicBezTo>
                  <a:pt x="146495" y="48244"/>
                  <a:pt x="146245" y="47994"/>
                  <a:pt x="146245" y="47685"/>
                </a:cubicBezTo>
                <a:cubicBezTo>
                  <a:pt x="146257" y="47375"/>
                  <a:pt x="146495" y="47125"/>
                  <a:pt x="146804" y="47125"/>
                </a:cubicBezTo>
                <a:close/>
                <a:moveTo>
                  <a:pt x="150543" y="47125"/>
                </a:moveTo>
                <a:cubicBezTo>
                  <a:pt x="150852" y="47125"/>
                  <a:pt x="151102" y="47375"/>
                  <a:pt x="151102" y="47685"/>
                </a:cubicBezTo>
                <a:cubicBezTo>
                  <a:pt x="151102" y="47994"/>
                  <a:pt x="150852" y="48244"/>
                  <a:pt x="150543" y="48244"/>
                </a:cubicBezTo>
                <a:cubicBezTo>
                  <a:pt x="150233" y="48244"/>
                  <a:pt x="149971" y="47994"/>
                  <a:pt x="149971" y="47685"/>
                </a:cubicBezTo>
                <a:cubicBezTo>
                  <a:pt x="149971" y="47375"/>
                  <a:pt x="150233" y="47125"/>
                  <a:pt x="150543" y="47125"/>
                </a:cubicBezTo>
                <a:close/>
                <a:moveTo>
                  <a:pt x="3405" y="48982"/>
                </a:moveTo>
                <a:cubicBezTo>
                  <a:pt x="3703" y="48982"/>
                  <a:pt x="3977" y="49232"/>
                  <a:pt x="3977" y="49542"/>
                </a:cubicBezTo>
                <a:cubicBezTo>
                  <a:pt x="3977" y="49851"/>
                  <a:pt x="3727" y="50113"/>
                  <a:pt x="3405" y="50113"/>
                </a:cubicBezTo>
                <a:cubicBezTo>
                  <a:pt x="3096" y="50113"/>
                  <a:pt x="2846" y="49851"/>
                  <a:pt x="2846" y="49542"/>
                </a:cubicBezTo>
                <a:cubicBezTo>
                  <a:pt x="2858" y="49232"/>
                  <a:pt x="3096" y="48982"/>
                  <a:pt x="3405" y="48982"/>
                </a:cubicBezTo>
                <a:close/>
                <a:moveTo>
                  <a:pt x="7132" y="48982"/>
                </a:moveTo>
                <a:cubicBezTo>
                  <a:pt x="7430" y="48982"/>
                  <a:pt x="7692" y="49232"/>
                  <a:pt x="7692" y="49542"/>
                </a:cubicBezTo>
                <a:cubicBezTo>
                  <a:pt x="7692" y="49851"/>
                  <a:pt x="7442" y="50113"/>
                  <a:pt x="7132" y="50113"/>
                </a:cubicBezTo>
                <a:cubicBezTo>
                  <a:pt x="6834" y="50113"/>
                  <a:pt x="6560" y="49851"/>
                  <a:pt x="6560" y="49542"/>
                </a:cubicBezTo>
                <a:cubicBezTo>
                  <a:pt x="6584" y="49232"/>
                  <a:pt x="6822" y="48982"/>
                  <a:pt x="7132" y="48982"/>
                </a:cubicBezTo>
                <a:close/>
                <a:moveTo>
                  <a:pt x="10871" y="48982"/>
                </a:moveTo>
                <a:cubicBezTo>
                  <a:pt x="11168" y="48982"/>
                  <a:pt x="11430" y="49232"/>
                  <a:pt x="11430" y="49542"/>
                </a:cubicBezTo>
                <a:cubicBezTo>
                  <a:pt x="11430" y="49851"/>
                  <a:pt x="11180" y="50113"/>
                  <a:pt x="10871" y="50113"/>
                </a:cubicBezTo>
                <a:cubicBezTo>
                  <a:pt x="10573" y="50113"/>
                  <a:pt x="10299" y="49851"/>
                  <a:pt x="10299" y="49542"/>
                </a:cubicBezTo>
                <a:cubicBezTo>
                  <a:pt x="10299" y="49232"/>
                  <a:pt x="10549" y="48982"/>
                  <a:pt x="10871" y="48982"/>
                </a:cubicBezTo>
                <a:close/>
                <a:moveTo>
                  <a:pt x="14585" y="48982"/>
                </a:moveTo>
                <a:cubicBezTo>
                  <a:pt x="14883" y="48982"/>
                  <a:pt x="15157" y="49232"/>
                  <a:pt x="15157" y="49542"/>
                </a:cubicBezTo>
                <a:cubicBezTo>
                  <a:pt x="15157" y="49851"/>
                  <a:pt x="14895" y="50113"/>
                  <a:pt x="14585" y="50113"/>
                </a:cubicBezTo>
                <a:cubicBezTo>
                  <a:pt x="14288" y="50113"/>
                  <a:pt x="14014" y="49851"/>
                  <a:pt x="14014" y="49542"/>
                </a:cubicBezTo>
                <a:cubicBezTo>
                  <a:pt x="14038" y="49232"/>
                  <a:pt x="14276" y="48982"/>
                  <a:pt x="14585" y="48982"/>
                </a:cubicBezTo>
                <a:close/>
                <a:moveTo>
                  <a:pt x="18324" y="48982"/>
                </a:moveTo>
                <a:cubicBezTo>
                  <a:pt x="18622" y="48982"/>
                  <a:pt x="18883" y="49232"/>
                  <a:pt x="18883" y="49542"/>
                </a:cubicBezTo>
                <a:cubicBezTo>
                  <a:pt x="18883" y="49851"/>
                  <a:pt x="18633" y="50113"/>
                  <a:pt x="18324" y="50113"/>
                </a:cubicBezTo>
                <a:cubicBezTo>
                  <a:pt x="18026" y="50113"/>
                  <a:pt x="17752" y="49851"/>
                  <a:pt x="17752" y="49542"/>
                </a:cubicBezTo>
                <a:cubicBezTo>
                  <a:pt x="17752" y="49232"/>
                  <a:pt x="18014" y="48982"/>
                  <a:pt x="18324" y="48982"/>
                </a:cubicBezTo>
                <a:close/>
                <a:moveTo>
                  <a:pt x="22039" y="48982"/>
                </a:moveTo>
                <a:cubicBezTo>
                  <a:pt x="22336" y="48982"/>
                  <a:pt x="22610" y="49232"/>
                  <a:pt x="22610" y="49542"/>
                </a:cubicBezTo>
                <a:cubicBezTo>
                  <a:pt x="22610" y="49851"/>
                  <a:pt x="22360" y="50113"/>
                  <a:pt x="22039" y="50113"/>
                </a:cubicBezTo>
                <a:cubicBezTo>
                  <a:pt x="21729" y="50113"/>
                  <a:pt x="21479" y="49851"/>
                  <a:pt x="21479" y="49542"/>
                </a:cubicBezTo>
                <a:cubicBezTo>
                  <a:pt x="21491" y="49232"/>
                  <a:pt x="21729" y="48982"/>
                  <a:pt x="22039" y="48982"/>
                </a:cubicBezTo>
                <a:close/>
                <a:moveTo>
                  <a:pt x="25777" y="48982"/>
                </a:moveTo>
                <a:cubicBezTo>
                  <a:pt x="26075" y="48982"/>
                  <a:pt x="26349" y="49232"/>
                  <a:pt x="26349" y="49542"/>
                </a:cubicBezTo>
                <a:cubicBezTo>
                  <a:pt x="26349" y="49851"/>
                  <a:pt x="26087" y="50113"/>
                  <a:pt x="25777" y="50113"/>
                </a:cubicBezTo>
                <a:cubicBezTo>
                  <a:pt x="25468" y="50113"/>
                  <a:pt x="25206" y="49851"/>
                  <a:pt x="25206" y="49542"/>
                </a:cubicBezTo>
                <a:cubicBezTo>
                  <a:pt x="25218" y="49232"/>
                  <a:pt x="25468" y="48982"/>
                  <a:pt x="25777" y="48982"/>
                </a:cubicBezTo>
                <a:close/>
                <a:moveTo>
                  <a:pt x="29504" y="48982"/>
                </a:moveTo>
                <a:cubicBezTo>
                  <a:pt x="29801" y="48982"/>
                  <a:pt x="30063" y="49232"/>
                  <a:pt x="30063" y="49542"/>
                </a:cubicBezTo>
                <a:cubicBezTo>
                  <a:pt x="30063" y="49851"/>
                  <a:pt x="29813" y="50113"/>
                  <a:pt x="29504" y="50113"/>
                </a:cubicBezTo>
                <a:cubicBezTo>
                  <a:pt x="29182" y="50113"/>
                  <a:pt x="28932" y="49851"/>
                  <a:pt x="28932" y="49542"/>
                </a:cubicBezTo>
                <a:cubicBezTo>
                  <a:pt x="28944" y="49232"/>
                  <a:pt x="29182" y="48982"/>
                  <a:pt x="29504" y="48982"/>
                </a:cubicBezTo>
                <a:close/>
                <a:moveTo>
                  <a:pt x="33230" y="48982"/>
                </a:moveTo>
                <a:cubicBezTo>
                  <a:pt x="33528" y="48982"/>
                  <a:pt x="33802" y="49232"/>
                  <a:pt x="33802" y="49542"/>
                </a:cubicBezTo>
                <a:cubicBezTo>
                  <a:pt x="33802" y="49851"/>
                  <a:pt x="33552" y="50113"/>
                  <a:pt x="33230" y="50113"/>
                </a:cubicBezTo>
                <a:cubicBezTo>
                  <a:pt x="32921" y="50113"/>
                  <a:pt x="32671" y="49851"/>
                  <a:pt x="32671" y="49542"/>
                </a:cubicBezTo>
                <a:cubicBezTo>
                  <a:pt x="32671" y="49232"/>
                  <a:pt x="32921" y="48982"/>
                  <a:pt x="33230" y="48982"/>
                </a:cubicBezTo>
                <a:close/>
                <a:moveTo>
                  <a:pt x="36957" y="48982"/>
                </a:moveTo>
                <a:cubicBezTo>
                  <a:pt x="37255" y="48982"/>
                  <a:pt x="37517" y="49232"/>
                  <a:pt x="37517" y="49542"/>
                </a:cubicBezTo>
                <a:cubicBezTo>
                  <a:pt x="37517" y="49851"/>
                  <a:pt x="37267" y="50113"/>
                  <a:pt x="36957" y="50113"/>
                </a:cubicBezTo>
                <a:cubicBezTo>
                  <a:pt x="36648" y="50113"/>
                  <a:pt x="36386" y="49851"/>
                  <a:pt x="36386" y="49542"/>
                </a:cubicBezTo>
                <a:cubicBezTo>
                  <a:pt x="36409" y="49232"/>
                  <a:pt x="36648" y="48982"/>
                  <a:pt x="36957" y="48982"/>
                </a:cubicBezTo>
                <a:close/>
                <a:moveTo>
                  <a:pt x="40672" y="48982"/>
                </a:moveTo>
                <a:cubicBezTo>
                  <a:pt x="40970" y="48982"/>
                  <a:pt x="41243" y="49232"/>
                  <a:pt x="41243" y="49542"/>
                </a:cubicBezTo>
                <a:cubicBezTo>
                  <a:pt x="41243" y="49851"/>
                  <a:pt x="40993" y="50113"/>
                  <a:pt x="40672" y="50113"/>
                </a:cubicBezTo>
                <a:cubicBezTo>
                  <a:pt x="40374" y="50113"/>
                  <a:pt x="40112" y="49851"/>
                  <a:pt x="40112" y="49542"/>
                </a:cubicBezTo>
                <a:cubicBezTo>
                  <a:pt x="40124" y="49232"/>
                  <a:pt x="40362" y="48982"/>
                  <a:pt x="40672" y="48982"/>
                </a:cubicBezTo>
                <a:close/>
                <a:moveTo>
                  <a:pt x="44410" y="48982"/>
                </a:moveTo>
                <a:cubicBezTo>
                  <a:pt x="44708" y="48982"/>
                  <a:pt x="44982" y="49232"/>
                  <a:pt x="44982" y="49542"/>
                </a:cubicBezTo>
                <a:cubicBezTo>
                  <a:pt x="44982" y="49851"/>
                  <a:pt x="44720" y="50113"/>
                  <a:pt x="44410" y="50113"/>
                </a:cubicBezTo>
                <a:cubicBezTo>
                  <a:pt x="44113" y="50113"/>
                  <a:pt x="43851" y="49851"/>
                  <a:pt x="43851" y="49542"/>
                </a:cubicBezTo>
                <a:cubicBezTo>
                  <a:pt x="43851" y="49232"/>
                  <a:pt x="44101" y="48982"/>
                  <a:pt x="44410" y="48982"/>
                </a:cubicBezTo>
                <a:close/>
                <a:moveTo>
                  <a:pt x="48137" y="48982"/>
                </a:moveTo>
                <a:cubicBezTo>
                  <a:pt x="48435" y="48982"/>
                  <a:pt x="48697" y="49232"/>
                  <a:pt x="48697" y="49542"/>
                </a:cubicBezTo>
                <a:cubicBezTo>
                  <a:pt x="48697" y="49851"/>
                  <a:pt x="48447" y="50113"/>
                  <a:pt x="48137" y="50113"/>
                </a:cubicBezTo>
                <a:cubicBezTo>
                  <a:pt x="47839" y="50113"/>
                  <a:pt x="47566" y="49851"/>
                  <a:pt x="47566" y="49542"/>
                </a:cubicBezTo>
                <a:cubicBezTo>
                  <a:pt x="47578" y="49232"/>
                  <a:pt x="47839" y="48982"/>
                  <a:pt x="48137" y="48982"/>
                </a:cubicBezTo>
                <a:close/>
                <a:moveTo>
                  <a:pt x="51864" y="48982"/>
                </a:moveTo>
                <a:cubicBezTo>
                  <a:pt x="52161" y="48982"/>
                  <a:pt x="52435" y="49232"/>
                  <a:pt x="52435" y="49542"/>
                </a:cubicBezTo>
                <a:cubicBezTo>
                  <a:pt x="52435" y="49851"/>
                  <a:pt x="52185" y="50113"/>
                  <a:pt x="51864" y="50113"/>
                </a:cubicBezTo>
                <a:cubicBezTo>
                  <a:pt x="51566" y="50113"/>
                  <a:pt x="51304" y="49851"/>
                  <a:pt x="51304" y="49542"/>
                </a:cubicBezTo>
                <a:cubicBezTo>
                  <a:pt x="51304" y="49232"/>
                  <a:pt x="51554" y="48982"/>
                  <a:pt x="51864" y="48982"/>
                </a:cubicBezTo>
                <a:close/>
                <a:moveTo>
                  <a:pt x="55602" y="48982"/>
                </a:moveTo>
                <a:cubicBezTo>
                  <a:pt x="55900" y="48982"/>
                  <a:pt x="56174" y="49232"/>
                  <a:pt x="56174" y="49542"/>
                </a:cubicBezTo>
                <a:cubicBezTo>
                  <a:pt x="56174" y="49851"/>
                  <a:pt x="55912" y="50113"/>
                  <a:pt x="55602" y="50113"/>
                </a:cubicBezTo>
                <a:cubicBezTo>
                  <a:pt x="55293" y="50113"/>
                  <a:pt x="55043" y="49851"/>
                  <a:pt x="55043" y="49542"/>
                </a:cubicBezTo>
                <a:cubicBezTo>
                  <a:pt x="55043" y="49232"/>
                  <a:pt x="55293" y="48982"/>
                  <a:pt x="55602" y="48982"/>
                </a:cubicBezTo>
                <a:close/>
                <a:moveTo>
                  <a:pt x="59329" y="48982"/>
                </a:moveTo>
                <a:cubicBezTo>
                  <a:pt x="59627" y="48982"/>
                  <a:pt x="59889" y="49232"/>
                  <a:pt x="59889" y="49542"/>
                </a:cubicBezTo>
                <a:cubicBezTo>
                  <a:pt x="59889" y="49851"/>
                  <a:pt x="59639" y="50113"/>
                  <a:pt x="59329" y="50113"/>
                </a:cubicBezTo>
                <a:cubicBezTo>
                  <a:pt x="59008" y="50113"/>
                  <a:pt x="58757" y="49851"/>
                  <a:pt x="58757" y="49542"/>
                </a:cubicBezTo>
                <a:cubicBezTo>
                  <a:pt x="58757" y="49232"/>
                  <a:pt x="59008" y="48982"/>
                  <a:pt x="59329" y="48982"/>
                </a:cubicBezTo>
                <a:close/>
                <a:moveTo>
                  <a:pt x="63056" y="48982"/>
                </a:moveTo>
                <a:cubicBezTo>
                  <a:pt x="63353" y="48982"/>
                  <a:pt x="63627" y="49232"/>
                  <a:pt x="63627" y="49542"/>
                </a:cubicBezTo>
                <a:cubicBezTo>
                  <a:pt x="63627" y="49851"/>
                  <a:pt x="63377" y="50113"/>
                  <a:pt x="63056" y="50113"/>
                </a:cubicBezTo>
                <a:cubicBezTo>
                  <a:pt x="62746" y="50113"/>
                  <a:pt x="62496" y="49851"/>
                  <a:pt x="62496" y="49542"/>
                </a:cubicBezTo>
                <a:cubicBezTo>
                  <a:pt x="62496" y="49232"/>
                  <a:pt x="62746" y="48982"/>
                  <a:pt x="63056" y="48982"/>
                </a:cubicBezTo>
                <a:close/>
                <a:moveTo>
                  <a:pt x="66782" y="48982"/>
                </a:moveTo>
                <a:cubicBezTo>
                  <a:pt x="67080" y="48982"/>
                  <a:pt x="67342" y="49232"/>
                  <a:pt x="67342" y="49542"/>
                </a:cubicBezTo>
                <a:cubicBezTo>
                  <a:pt x="67342" y="49851"/>
                  <a:pt x="67092" y="50113"/>
                  <a:pt x="66782" y="50113"/>
                </a:cubicBezTo>
                <a:cubicBezTo>
                  <a:pt x="66473" y="50113"/>
                  <a:pt x="66211" y="49851"/>
                  <a:pt x="66211" y="49542"/>
                </a:cubicBezTo>
                <a:cubicBezTo>
                  <a:pt x="66235" y="49232"/>
                  <a:pt x="66473" y="48982"/>
                  <a:pt x="66782" y="48982"/>
                </a:cubicBezTo>
                <a:close/>
                <a:moveTo>
                  <a:pt x="70509" y="48982"/>
                </a:moveTo>
                <a:cubicBezTo>
                  <a:pt x="70807" y="48982"/>
                  <a:pt x="71080" y="49232"/>
                  <a:pt x="71080" y="49542"/>
                </a:cubicBezTo>
                <a:cubicBezTo>
                  <a:pt x="71080" y="49851"/>
                  <a:pt x="70830" y="50113"/>
                  <a:pt x="70509" y="50113"/>
                </a:cubicBezTo>
                <a:cubicBezTo>
                  <a:pt x="70199" y="50113"/>
                  <a:pt x="69949" y="49851"/>
                  <a:pt x="69949" y="49542"/>
                </a:cubicBezTo>
                <a:cubicBezTo>
                  <a:pt x="69949" y="49232"/>
                  <a:pt x="70199" y="48982"/>
                  <a:pt x="70509" y="48982"/>
                </a:cubicBezTo>
                <a:close/>
                <a:moveTo>
                  <a:pt x="74236" y="48982"/>
                </a:moveTo>
                <a:cubicBezTo>
                  <a:pt x="74533" y="48982"/>
                  <a:pt x="74795" y="49232"/>
                  <a:pt x="74795" y="49542"/>
                </a:cubicBezTo>
                <a:cubicBezTo>
                  <a:pt x="74795" y="49851"/>
                  <a:pt x="74545" y="50113"/>
                  <a:pt x="74236" y="50113"/>
                </a:cubicBezTo>
                <a:cubicBezTo>
                  <a:pt x="73938" y="50113"/>
                  <a:pt x="73676" y="49851"/>
                  <a:pt x="73676" y="49542"/>
                </a:cubicBezTo>
                <a:cubicBezTo>
                  <a:pt x="73676" y="49232"/>
                  <a:pt x="73926" y="48982"/>
                  <a:pt x="74236" y="48982"/>
                </a:cubicBezTo>
                <a:close/>
                <a:moveTo>
                  <a:pt x="77855" y="48982"/>
                </a:moveTo>
                <a:cubicBezTo>
                  <a:pt x="78153" y="48982"/>
                  <a:pt x="78415" y="49232"/>
                  <a:pt x="78415" y="49542"/>
                </a:cubicBezTo>
                <a:cubicBezTo>
                  <a:pt x="78415" y="49851"/>
                  <a:pt x="78165" y="50113"/>
                  <a:pt x="77855" y="50113"/>
                </a:cubicBezTo>
                <a:cubicBezTo>
                  <a:pt x="77546" y="50113"/>
                  <a:pt x="77284" y="49851"/>
                  <a:pt x="77284" y="49542"/>
                </a:cubicBezTo>
                <a:cubicBezTo>
                  <a:pt x="77284" y="49232"/>
                  <a:pt x="77546" y="48982"/>
                  <a:pt x="77855" y="48982"/>
                </a:cubicBezTo>
                <a:close/>
                <a:moveTo>
                  <a:pt x="81570" y="48982"/>
                </a:moveTo>
                <a:cubicBezTo>
                  <a:pt x="81868" y="48982"/>
                  <a:pt x="82141" y="49232"/>
                  <a:pt x="82141" y="49542"/>
                </a:cubicBezTo>
                <a:cubicBezTo>
                  <a:pt x="82141" y="49851"/>
                  <a:pt x="81879" y="50113"/>
                  <a:pt x="81570" y="50113"/>
                </a:cubicBezTo>
                <a:cubicBezTo>
                  <a:pt x="81260" y="50113"/>
                  <a:pt x="81010" y="49851"/>
                  <a:pt x="81010" y="49542"/>
                </a:cubicBezTo>
                <a:cubicBezTo>
                  <a:pt x="81022" y="49232"/>
                  <a:pt x="81260" y="48982"/>
                  <a:pt x="81570" y="48982"/>
                </a:cubicBezTo>
                <a:close/>
                <a:moveTo>
                  <a:pt x="85308" y="48982"/>
                </a:moveTo>
                <a:cubicBezTo>
                  <a:pt x="85606" y="48982"/>
                  <a:pt x="85880" y="49232"/>
                  <a:pt x="85880" y="49542"/>
                </a:cubicBezTo>
                <a:cubicBezTo>
                  <a:pt x="85880" y="49851"/>
                  <a:pt x="85618" y="50113"/>
                  <a:pt x="85308" y="50113"/>
                </a:cubicBezTo>
                <a:cubicBezTo>
                  <a:pt x="84999" y="50113"/>
                  <a:pt x="84749" y="49851"/>
                  <a:pt x="84749" y="49542"/>
                </a:cubicBezTo>
                <a:cubicBezTo>
                  <a:pt x="84749" y="49232"/>
                  <a:pt x="84999" y="48982"/>
                  <a:pt x="85308" y="48982"/>
                </a:cubicBezTo>
                <a:close/>
                <a:moveTo>
                  <a:pt x="89035" y="48982"/>
                </a:moveTo>
                <a:cubicBezTo>
                  <a:pt x="89333" y="48982"/>
                  <a:pt x="89595" y="49232"/>
                  <a:pt x="89595" y="49542"/>
                </a:cubicBezTo>
                <a:cubicBezTo>
                  <a:pt x="89595" y="49851"/>
                  <a:pt x="89345" y="50113"/>
                  <a:pt x="89035" y="50113"/>
                </a:cubicBezTo>
                <a:cubicBezTo>
                  <a:pt x="88714" y="50113"/>
                  <a:pt x="88464" y="49851"/>
                  <a:pt x="88464" y="49542"/>
                </a:cubicBezTo>
                <a:cubicBezTo>
                  <a:pt x="88475" y="49232"/>
                  <a:pt x="88714" y="48982"/>
                  <a:pt x="89035" y="48982"/>
                </a:cubicBezTo>
                <a:close/>
                <a:moveTo>
                  <a:pt x="92762" y="48982"/>
                </a:moveTo>
                <a:cubicBezTo>
                  <a:pt x="93059" y="48982"/>
                  <a:pt x="93333" y="49232"/>
                  <a:pt x="93333" y="49542"/>
                </a:cubicBezTo>
                <a:cubicBezTo>
                  <a:pt x="93333" y="49851"/>
                  <a:pt x="93071" y="50113"/>
                  <a:pt x="92762" y="50113"/>
                </a:cubicBezTo>
                <a:cubicBezTo>
                  <a:pt x="92452" y="50113"/>
                  <a:pt x="92202" y="49851"/>
                  <a:pt x="92202" y="49542"/>
                </a:cubicBezTo>
                <a:cubicBezTo>
                  <a:pt x="92202" y="49232"/>
                  <a:pt x="92452" y="48982"/>
                  <a:pt x="92762" y="48982"/>
                </a:cubicBezTo>
                <a:close/>
                <a:moveTo>
                  <a:pt x="96488" y="48982"/>
                </a:moveTo>
                <a:cubicBezTo>
                  <a:pt x="96786" y="48982"/>
                  <a:pt x="97048" y="49232"/>
                  <a:pt x="97048" y="49542"/>
                </a:cubicBezTo>
                <a:cubicBezTo>
                  <a:pt x="97048" y="49851"/>
                  <a:pt x="96798" y="50113"/>
                  <a:pt x="96488" y="50113"/>
                </a:cubicBezTo>
                <a:cubicBezTo>
                  <a:pt x="96191" y="50113"/>
                  <a:pt x="95917" y="49851"/>
                  <a:pt x="95917" y="49542"/>
                </a:cubicBezTo>
                <a:cubicBezTo>
                  <a:pt x="95917" y="49232"/>
                  <a:pt x="96179" y="48982"/>
                  <a:pt x="96488" y="48982"/>
                </a:cubicBezTo>
                <a:close/>
                <a:moveTo>
                  <a:pt x="100203" y="48982"/>
                </a:moveTo>
                <a:cubicBezTo>
                  <a:pt x="100501" y="48982"/>
                  <a:pt x="100775" y="49232"/>
                  <a:pt x="100775" y="49542"/>
                </a:cubicBezTo>
                <a:cubicBezTo>
                  <a:pt x="100775" y="49851"/>
                  <a:pt x="100513" y="50113"/>
                  <a:pt x="100203" y="50113"/>
                </a:cubicBezTo>
                <a:cubicBezTo>
                  <a:pt x="99905" y="50113"/>
                  <a:pt x="99644" y="49851"/>
                  <a:pt x="99644" y="49542"/>
                </a:cubicBezTo>
                <a:cubicBezTo>
                  <a:pt x="99655" y="49232"/>
                  <a:pt x="99894" y="48982"/>
                  <a:pt x="100203" y="48982"/>
                </a:cubicBezTo>
                <a:close/>
                <a:moveTo>
                  <a:pt x="103942" y="48982"/>
                </a:moveTo>
                <a:cubicBezTo>
                  <a:pt x="104239" y="48982"/>
                  <a:pt x="104513" y="49232"/>
                  <a:pt x="104513" y="49542"/>
                </a:cubicBezTo>
                <a:cubicBezTo>
                  <a:pt x="104513" y="49851"/>
                  <a:pt x="104251" y="50113"/>
                  <a:pt x="103942" y="50113"/>
                </a:cubicBezTo>
                <a:cubicBezTo>
                  <a:pt x="103644" y="50113"/>
                  <a:pt x="103382" y="49851"/>
                  <a:pt x="103382" y="49542"/>
                </a:cubicBezTo>
                <a:cubicBezTo>
                  <a:pt x="103382" y="49232"/>
                  <a:pt x="103632" y="48982"/>
                  <a:pt x="103942" y="48982"/>
                </a:cubicBezTo>
                <a:close/>
                <a:moveTo>
                  <a:pt x="107668" y="48982"/>
                </a:moveTo>
                <a:cubicBezTo>
                  <a:pt x="107966" y="48982"/>
                  <a:pt x="108228" y="49232"/>
                  <a:pt x="108228" y="49542"/>
                </a:cubicBezTo>
                <a:cubicBezTo>
                  <a:pt x="108228" y="49851"/>
                  <a:pt x="107978" y="50113"/>
                  <a:pt x="107668" y="50113"/>
                </a:cubicBezTo>
                <a:cubicBezTo>
                  <a:pt x="107371" y="50113"/>
                  <a:pt x="107097" y="49851"/>
                  <a:pt x="107097" y="49542"/>
                </a:cubicBezTo>
                <a:cubicBezTo>
                  <a:pt x="107109" y="49232"/>
                  <a:pt x="107347" y="48982"/>
                  <a:pt x="107668" y="48982"/>
                </a:cubicBezTo>
                <a:close/>
                <a:moveTo>
                  <a:pt x="111395" y="48982"/>
                </a:moveTo>
                <a:cubicBezTo>
                  <a:pt x="111693" y="48982"/>
                  <a:pt x="111967" y="49232"/>
                  <a:pt x="111967" y="49542"/>
                </a:cubicBezTo>
                <a:cubicBezTo>
                  <a:pt x="111967" y="49851"/>
                  <a:pt x="111705" y="50113"/>
                  <a:pt x="111395" y="50113"/>
                </a:cubicBezTo>
                <a:cubicBezTo>
                  <a:pt x="111085" y="50113"/>
                  <a:pt x="110835" y="49851"/>
                  <a:pt x="110835" y="49542"/>
                </a:cubicBezTo>
                <a:cubicBezTo>
                  <a:pt x="110835" y="49232"/>
                  <a:pt x="111085" y="48982"/>
                  <a:pt x="111395" y="48982"/>
                </a:cubicBezTo>
                <a:close/>
                <a:moveTo>
                  <a:pt x="115122" y="48982"/>
                </a:moveTo>
                <a:cubicBezTo>
                  <a:pt x="115419" y="48982"/>
                  <a:pt x="115681" y="49232"/>
                  <a:pt x="115681" y="49542"/>
                </a:cubicBezTo>
                <a:cubicBezTo>
                  <a:pt x="115681" y="49851"/>
                  <a:pt x="115431" y="50113"/>
                  <a:pt x="115122" y="50113"/>
                </a:cubicBezTo>
                <a:cubicBezTo>
                  <a:pt x="114812" y="50113"/>
                  <a:pt x="114550" y="49851"/>
                  <a:pt x="114550" y="49542"/>
                </a:cubicBezTo>
                <a:cubicBezTo>
                  <a:pt x="114574" y="49232"/>
                  <a:pt x="114812" y="48982"/>
                  <a:pt x="115122" y="48982"/>
                </a:cubicBezTo>
                <a:close/>
                <a:moveTo>
                  <a:pt x="118860" y="48982"/>
                </a:moveTo>
                <a:cubicBezTo>
                  <a:pt x="119158" y="48982"/>
                  <a:pt x="119420" y="49232"/>
                  <a:pt x="119420" y="49542"/>
                </a:cubicBezTo>
                <a:cubicBezTo>
                  <a:pt x="119420" y="49851"/>
                  <a:pt x="119170" y="50113"/>
                  <a:pt x="118860" y="50113"/>
                </a:cubicBezTo>
                <a:cubicBezTo>
                  <a:pt x="118539" y="50113"/>
                  <a:pt x="118289" y="49851"/>
                  <a:pt x="118289" y="49542"/>
                </a:cubicBezTo>
                <a:cubicBezTo>
                  <a:pt x="118289" y="49232"/>
                  <a:pt x="118539" y="48982"/>
                  <a:pt x="118860" y="48982"/>
                </a:cubicBezTo>
                <a:close/>
                <a:moveTo>
                  <a:pt x="122575" y="48982"/>
                </a:moveTo>
                <a:cubicBezTo>
                  <a:pt x="122873" y="48982"/>
                  <a:pt x="123146" y="49232"/>
                  <a:pt x="123146" y="49542"/>
                </a:cubicBezTo>
                <a:cubicBezTo>
                  <a:pt x="123146" y="49851"/>
                  <a:pt x="122885" y="50113"/>
                  <a:pt x="122575" y="50113"/>
                </a:cubicBezTo>
                <a:cubicBezTo>
                  <a:pt x="122265" y="50113"/>
                  <a:pt x="122015" y="49851"/>
                  <a:pt x="122015" y="49542"/>
                </a:cubicBezTo>
                <a:cubicBezTo>
                  <a:pt x="122027" y="49232"/>
                  <a:pt x="122277" y="48982"/>
                  <a:pt x="122575" y="48982"/>
                </a:cubicBezTo>
                <a:close/>
                <a:moveTo>
                  <a:pt x="126314" y="48982"/>
                </a:moveTo>
                <a:cubicBezTo>
                  <a:pt x="126611" y="48982"/>
                  <a:pt x="126873" y="49232"/>
                  <a:pt x="126873" y="49542"/>
                </a:cubicBezTo>
                <a:cubicBezTo>
                  <a:pt x="126873" y="49851"/>
                  <a:pt x="126623" y="50113"/>
                  <a:pt x="126314" y="50113"/>
                </a:cubicBezTo>
                <a:cubicBezTo>
                  <a:pt x="126004" y="50113"/>
                  <a:pt x="125742" y="49851"/>
                  <a:pt x="125742" y="49542"/>
                </a:cubicBezTo>
                <a:cubicBezTo>
                  <a:pt x="125742" y="49232"/>
                  <a:pt x="126004" y="48982"/>
                  <a:pt x="126314" y="48982"/>
                </a:cubicBezTo>
                <a:close/>
                <a:moveTo>
                  <a:pt x="130028" y="48982"/>
                </a:moveTo>
                <a:cubicBezTo>
                  <a:pt x="130326" y="48982"/>
                  <a:pt x="130600" y="49232"/>
                  <a:pt x="130600" y="49542"/>
                </a:cubicBezTo>
                <a:cubicBezTo>
                  <a:pt x="130600" y="49851"/>
                  <a:pt x="130350" y="50113"/>
                  <a:pt x="130028" y="50113"/>
                </a:cubicBezTo>
                <a:cubicBezTo>
                  <a:pt x="129731" y="50113"/>
                  <a:pt x="129469" y="49851"/>
                  <a:pt x="129469" y="49542"/>
                </a:cubicBezTo>
                <a:cubicBezTo>
                  <a:pt x="129469" y="49232"/>
                  <a:pt x="129719" y="48982"/>
                  <a:pt x="130028" y="48982"/>
                </a:cubicBezTo>
                <a:close/>
                <a:moveTo>
                  <a:pt x="133767" y="48982"/>
                </a:moveTo>
                <a:cubicBezTo>
                  <a:pt x="134065" y="48982"/>
                  <a:pt x="134326" y="49232"/>
                  <a:pt x="134326" y="49542"/>
                </a:cubicBezTo>
                <a:cubicBezTo>
                  <a:pt x="134326" y="49851"/>
                  <a:pt x="134076" y="50113"/>
                  <a:pt x="133767" y="50113"/>
                </a:cubicBezTo>
                <a:cubicBezTo>
                  <a:pt x="133469" y="50113"/>
                  <a:pt x="133207" y="49851"/>
                  <a:pt x="133207" y="49542"/>
                </a:cubicBezTo>
                <a:cubicBezTo>
                  <a:pt x="133207" y="49232"/>
                  <a:pt x="133457" y="48982"/>
                  <a:pt x="133767" y="48982"/>
                </a:cubicBezTo>
                <a:close/>
                <a:moveTo>
                  <a:pt x="137494" y="48982"/>
                </a:moveTo>
                <a:cubicBezTo>
                  <a:pt x="137791" y="48982"/>
                  <a:pt x="138053" y="49232"/>
                  <a:pt x="138053" y="49542"/>
                </a:cubicBezTo>
                <a:cubicBezTo>
                  <a:pt x="138053" y="49851"/>
                  <a:pt x="137803" y="50113"/>
                  <a:pt x="137494" y="50113"/>
                </a:cubicBezTo>
                <a:cubicBezTo>
                  <a:pt x="137196" y="50113"/>
                  <a:pt x="136922" y="49851"/>
                  <a:pt x="136922" y="49542"/>
                </a:cubicBezTo>
                <a:cubicBezTo>
                  <a:pt x="136934" y="49232"/>
                  <a:pt x="137172" y="48982"/>
                  <a:pt x="137494" y="48982"/>
                </a:cubicBezTo>
                <a:close/>
                <a:moveTo>
                  <a:pt x="141220" y="48982"/>
                </a:moveTo>
                <a:cubicBezTo>
                  <a:pt x="141518" y="48982"/>
                  <a:pt x="141792" y="49232"/>
                  <a:pt x="141792" y="49542"/>
                </a:cubicBezTo>
                <a:cubicBezTo>
                  <a:pt x="141792" y="49851"/>
                  <a:pt x="141530" y="50113"/>
                  <a:pt x="141220" y="50113"/>
                </a:cubicBezTo>
                <a:cubicBezTo>
                  <a:pt x="140911" y="50113"/>
                  <a:pt x="140661" y="49851"/>
                  <a:pt x="140661" y="49542"/>
                </a:cubicBezTo>
                <a:cubicBezTo>
                  <a:pt x="140661" y="49232"/>
                  <a:pt x="140911" y="48982"/>
                  <a:pt x="141220" y="48982"/>
                </a:cubicBezTo>
                <a:close/>
                <a:moveTo>
                  <a:pt x="144947" y="48982"/>
                </a:moveTo>
                <a:cubicBezTo>
                  <a:pt x="145244" y="48982"/>
                  <a:pt x="145506" y="49232"/>
                  <a:pt x="145506" y="49542"/>
                </a:cubicBezTo>
                <a:cubicBezTo>
                  <a:pt x="145506" y="49851"/>
                  <a:pt x="145256" y="50113"/>
                  <a:pt x="144947" y="50113"/>
                </a:cubicBezTo>
                <a:cubicBezTo>
                  <a:pt x="144637" y="50113"/>
                  <a:pt x="144375" y="49851"/>
                  <a:pt x="144375" y="49542"/>
                </a:cubicBezTo>
                <a:cubicBezTo>
                  <a:pt x="144399" y="49232"/>
                  <a:pt x="144637" y="48982"/>
                  <a:pt x="144947" y="48982"/>
                </a:cubicBezTo>
                <a:close/>
                <a:moveTo>
                  <a:pt x="148685" y="48982"/>
                </a:moveTo>
                <a:cubicBezTo>
                  <a:pt x="148983" y="48982"/>
                  <a:pt x="149245" y="49232"/>
                  <a:pt x="149245" y="49542"/>
                </a:cubicBezTo>
                <a:cubicBezTo>
                  <a:pt x="149245" y="49851"/>
                  <a:pt x="148995" y="50113"/>
                  <a:pt x="148685" y="50113"/>
                </a:cubicBezTo>
                <a:cubicBezTo>
                  <a:pt x="148364" y="50113"/>
                  <a:pt x="148114" y="49851"/>
                  <a:pt x="148114" y="49542"/>
                </a:cubicBezTo>
                <a:cubicBezTo>
                  <a:pt x="148114" y="49232"/>
                  <a:pt x="148364" y="48982"/>
                  <a:pt x="148685" y="48982"/>
                </a:cubicBezTo>
                <a:close/>
                <a:moveTo>
                  <a:pt x="1548" y="50840"/>
                </a:moveTo>
                <a:cubicBezTo>
                  <a:pt x="1846" y="50840"/>
                  <a:pt x="2119" y="51090"/>
                  <a:pt x="2119" y="51411"/>
                </a:cubicBezTo>
                <a:cubicBezTo>
                  <a:pt x="2119" y="51709"/>
                  <a:pt x="1858" y="51971"/>
                  <a:pt x="1548" y="51971"/>
                </a:cubicBezTo>
                <a:cubicBezTo>
                  <a:pt x="1238" y="51971"/>
                  <a:pt x="988" y="51721"/>
                  <a:pt x="988" y="51411"/>
                </a:cubicBezTo>
                <a:cubicBezTo>
                  <a:pt x="988" y="51090"/>
                  <a:pt x="1238" y="50840"/>
                  <a:pt x="1548" y="50840"/>
                </a:cubicBezTo>
                <a:close/>
                <a:moveTo>
                  <a:pt x="5287" y="50840"/>
                </a:moveTo>
                <a:cubicBezTo>
                  <a:pt x="5596" y="50840"/>
                  <a:pt x="5846" y="51090"/>
                  <a:pt x="5846" y="51411"/>
                </a:cubicBezTo>
                <a:cubicBezTo>
                  <a:pt x="5846" y="51721"/>
                  <a:pt x="5596" y="51971"/>
                  <a:pt x="5287" y="51971"/>
                </a:cubicBezTo>
                <a:cubicBezTo>
                  <a:pt x="4977" y="51971"/>
                  <a:pt x="4715" y="51721"/>
                  <a:pt x="4715" y="51411"/>
                </a:cubicBezTo>
                <a:cubicBezTo>
                  <a:pt x="4715" y="51090"/>
                  <a:pt x="4977" y="50840"/>
                  <a:pt x="5287" y="50840"/>
                </a:cubicBezTo>
                <a:close/>
                <a:moveTo>
                  <a:pt x="9001" y="50840"/>
                </a:moveTo>
                <a:cubicBezTo>
                  <a:pt x="9299" y="50840"/>
                  <a:pt x="9573" y="51090"/>
                  <a:pt x="9573" y="51411"/>
                </a:cubicBezTo>
                <a:cubicBezTo>
                  <a:pt x="9573" y="51709"/>
                  <a:pt x="9323" y="51971"/>
                  <a:pt x="9001" y="51971"/>
                </a:cubicBezTo>
                <a:cubicBezTo>
                  <a:pt x="8704" y="51971"/>
                  <a:pt x="8442" y="51721"/>
                  <a:pt x="8442" y="51411"/>
                </a:cubicBezTo>
                <a:cubicBezTo>
                  <a:pt x="8442" y="51090"/>
                  <a:pt x="8692" y="50840"/>
                  <a:pt x="9001" y="50840"/>
                </a:cubicBezTo>
                <a:close/>
                <a:moveTo>
                  <a:pt x="12728" y="50840"/>
                </a:moveTo>
                <a:cubicBezTo>
                  <a:pt x="13037" y="50840"/>
                  <a:pt x="13288" y="51090"/>
                  <a:pt x="13288" y="51411"/>
                </a:cubicBezTo>
                <a:cubicBezTo>
                  <a:pt x="13288" y="51721"/>
                  <a:pt x="13037" y="51971"/>
                  <a:pt x="12728" y="51971"/>
                </a:cubicBezTo>
                <a:cubicBezTo>
                  <a:pt x="12418" y="51971"/>
                  <a:pt x="12156" y="51721"/>
                  <a:pt x="12156" y="51411"/>
                </a:cubicBezTo>
                <a:cubicBezTo>
                  <a:pt x="12156" y="51090"/>
                  <a:pt x="12418" y="50840"/>
                  <a:pt x="12728" y="50840"/>
                </a:cubicBezTo>
                <a:close/>
                <a:moveTo>
                  <a:pt x="16466" y="50840"/>
                </a:moveTo>
                <a:cubicBezTo>
                  <a:pt x="16764" y="50840"/>
                  <a:pt x="17026" y="51090"/>
                  <a:pt x="17026" y="51411"/>
                </a:cubicBezTo>
                <a:cubicBezTo>
                  <a:pt x="17026" y="51709"/>
                  <a:pt x="16776" y="51971"/>
                  <a:pt x="16466" y="51971"/>
                </a:cubicBezTo>
                <a:cubicBezTo>
                  <a:pt x="16169" y="51971"/>
                  <a:pt x="15895" y="51721"/>
                  <a:pt x="15895" y="51411"/>
                </a:cubicBezTo>
                <a:cubicBezTo>
                  <a:pt x="15895" y="51090"/>
                  <a:pt x="16145" y="50840"/>
                  <a:pt x="16466" y="50840"/>
                </a:cubicBezTo>
                <a:close/>
                <a:moveTo>
                  <a:pt x="20181" y="50840"/>
                </a:moveTo>
                <a:cubicBezTo>
                  <a:pt x="20491" y="50840"/>
                  <a:pt x="20753" y="51090"/>
                  <a:pt x="20753" y="51411"/>
                </a:cubicBezTo>
                <a:cubicBezTo>
                  <a:pt x="20753" y="51721"/>
                  <a:pt x="20491" y="51971"/>
                  <a:pt x="20181" y="51971"/>
                </a:cubicBezTo>
                <a:cubicBezTo>
                  <a:pt x="19872" y="51971"/>
                  <a:pt x="19622" y="51721"/>
                  <a:pt x="19622" y="51411"/>
                </a:cubicBezTo>
                <a:cubicBezTo>
                  <a:pt x="19622" y="51090"/>
                  <a:pt x="19872" y="50840"/>
                  <a:pt x="20181" y="50840"/>
                </a:cubicBezTo>
                <a:close/>
                <a:moveTo>
                  <a:pt x="23920" y="50840"/>
                </a:moveTo>
                <a:cubicBezTo>
                  <a:pt x="24217" y="50840"/>
                  <a:pt x="24479" y="51090"/>
                  <a:pt x="24479" y="51411"/>
                </a:cubicBezTo>
                <a:cubicBezTo>
                  <a:pt x="24479" y="51709"/>
                  <a:pt x="24229" y="51971"/>
                  <a:pt x="23920" y="51971"/>
                </a:cubicBezTo>
                <a:cubicBezTo>
                  <a:pt x="23610" y="51971"/>
                  <a:pt x="23348" y="51721"/>
                  <a:pt x="23348" y="51411"/>
                </a:cubicBezTo>
                <a:cubicBezTo>
                  <a:pt x="23348" y="51090"/>
                  <a:pt x="23610" y="50840"/>
                  <a:pt x="23920" y="50840"/>
                </a:cubicBezTo>
                <a:close/>
                <a:moveTo>
                  <a:pt x="27635" y="50840"/>
                </a:moveTo>
                <a:cubicBezTo>
                  <a:pt x="27956" y="50840"/>
                  <a:pt x="28206" y="51090"/>
                  <a:pt x="28206" y="51411"/>
                </a:cubicBezTo>
                <a:cubicBezTo>
                  <a:pt x="28206" y="51721"/>
                  <a:pt x="27956" y="51971"/>
                  <a:pt x="27635" y="51971"/>
                </a:cubicBezTo>
                <a:cubicBezTo>
                  <a:pt x="27325" y="51971"/>
                  <a:pt x="27075" y="51721"/>
                  <a:pt x="27075" y="51411"/>
                </a:cubicBezTo>
                <a:cubicBezTo>
                  <a:pt x="27075" y="51090"/>
                  <a:pt x="27325" y="50840"/>
                  <a:pt x="27635" y="50840"/>
                </a:cubicBezTo>
                <a:close/>
                <a:moveTo>
                  <a:pt x="31373" y="50840"/>
                </a:moveTo>
                <a:cubicBezTo>
                  <a:pt x="31671" y="50840"/>
                  <a:pt x="31945" y="51090"/>
                  <a:pt x="31945" y="51411"/>
                </a:cubicBezTo>
                <a:cubicBezTo>
                  <a:pt x="31945" y="51709"/>
                  <a:pt x="31683" y="51971"/>
                  <a:pt x="31373" y="51971"/>
                </a:cubicBezTo>
                <a:cubicBezTo>
                  <a:pt x="31064" y="51971"/>
                  <a:pt x="30814" y="51721"/>
                  <a:pt x="30814" y="51411"/>
                </a:cubicBezTo>
                <a:cubicBezTo>
                  <a:pt x="30814" y="51090"/>
                  <a:pt x="31064" y="50840"/>
                  <a:pt x="31373" y="50840"/>
                </a:cubicBezTo>
                <a:close/>
                <a:moveTo>
                  <a:pt x="35100" y="50840"/>
                </a:moveTo>
                <a:cubicBezTo>
                  <a:pt x="35409" y="50840"/>
                  <a:pt x="35659" y="51090"/>
                  <a:pt x="35659" y="51411"/>
                </a:cubicBezTo>
                <a:cubicBezTo>
                  <a:pt x="35659" y="51721"/>
                  <a:pt x="35409" y="51971"/>
                  <a:pt x="35100" y="51971"/>
                </a:cubicBezTo>
                <a:cubicBezTo>
                  <a:pt x="34778" y="51971"/>
                  <a:pt x="34528" y="51721"/>
                  <a:pt x="34528" y="51411"/>
                </a:cubicBezTo>
                <a:cubicBezTo>
                  <a:pt x="34528" y="51090"/>
                  <a:pt x="34778" y="50840"/>
                  <a:pt x="35100" y="50840"/>
                </a:cubicBezTo>
                <a:close/>
                <a:moveTo>
                  <a:pt x="38815" y="50840"/>
                </a:moveTo>
                <a:cubicBezTo>
                  <a:pt x="39112" y="50840"/>
                  <a:pt x="39386" y="51090"/>
                  <a:pt x="39386" y="51411"/>
                </a:cubicBezTo>
                <a:cubicBezTo>
                  <a:pt x="39386" y="51709"/>
                  <a:pt x="39124" y="51971"/>
                  <a:pt x="38815" y="51971"/>
                </a:cubicBezTo>
                <a:cubicBezTo>
                  <a:pt x="38517" y="51971"/>
                  <a:pt x="38255" y="51721"/>
                  <a:pt x="38255" y="51411"/>
                </a:cubicBezTo>
                <a:cubicBezTo>
                  <a:pt x="38267" y="51090"/>
                  <a:pt x="38505" y="50840"/>
                  <a:pt x="38815" y="50840"/>
                </a:cubicBezTo>
                <a:close/>
                <a:moveTo>
                  <a:pt x="42553" y="50840"/>
                </a:moveTo>
                <a:cubicBezTo>
                  <a:pt x="42863" y="50840"/>
                  <a:pt x="43113" y="51090"/>
                  <a:pt x="43113" y="51411"/>
                </a:cubicBezTo>
                <a:cubicBezTo>
                  <a:pt x="43113" y="51721"/>
                  <a:pt x="42863" y="51971"/>
                  <a:pt x="42553" y="51971"/>
                </a:cubicBezTo>
                <a:cubicBezTo>
                  <a:pt x="42232" y="51971"/>
                  <a:pt x="41982" y="51721"/>
                  <a:pt x="41982" y="51411"/>
                </a:cubicBezTo>
                <a:cubicBezTo>
                  <a:pt x="41982" y="51090"/>
                  <a:pt x="42244" y="50840"/>
                  <a:pt x="42553" y="50840"/>
                </a:cubicBezTo>
                <a:close/>
                <a:moveTo>
                  <a:pt x="46268" y="50840"/>
                </a:moveTo>
                <a:cubicBezTo>
                  <a:pt x="46565" y="50840"/>
                  <a:pt x="46839" y="51090"/>
                  <a:pt x="46839" y="51411"/>
                </a:cubicBezTo>
                <a:cubicBezTo>
                  <a:pt x="46839" y="51709"/>
                  <a:pt x="46589" y="51971"/>
                  <a:pt x="46268" y="51971"/>
                </a:cubicBezTo>
                <a:cubicBezTo>
                  <a:pt x="45970" y="51971"/>
                  <a:pt x="45708" y="51721"/>
                  <a:pt x="45708" y="51411"/>
                </a:cubicBezTo>
                <a:cubicBezTo>
                  <a:pt x="45720" y="51090"/>
                  <a:pt x="45958" y="50840"/>
                  <a:pt x="46268" y="50840"/>
                </a:cubicBezTo>
                <a:close/>
                <a:moveTo>
                  <a:pt x="50006" y="50840"/>
                </a:moveTo>
                <a:cubicBezTo>
                  <a:pt x="50316" y="50840"/>
                  <a:pt x="50578" y="51090"/>
                  <a:pt x="50578" y="51411"/>
                </a:cubicBezTo>
                <a:cubicBezTo>
                  <a:pt x="50578" y="51721"/>
                  <a:pt x="50316" y="51971"/>
                  <a:pt x="50006" y="51971"/>
                </a:cubicBezTo>
                <a:cubicBezTo>
                  <a:pt x="49697" y="51971"/>
                  <a:pt x="49447" y="51721"/>
                  <a:pt x="49447" y="51411"/>
                </a:cubicBezTo>
                <a:cubicBezTo>
                  <a:pt x="49447" y="51090"/>
                  <a:pt x="49697" y="50840"/>
                  <a:pt x="50006" y="50840"/>
                </a:cubicBezTo>
                <a:close/>
                <a:moveTo>
                  <a:pt x="53733" y="50840"/>
                </a:moveTo>
                <a:cubicBezTo>
                  <a:pt x="54031" y="50840"/>
                  <a:pt x="54293" y="51090"/>
                  <a:pt x="54293" y="51411"/>
                </a:cubicBezTo>
                <a:cubicBezTo>
                  <a:pt x="54293" y="51709"/>
                  <a:pt x="54043" y="51971"/>
                  <a:pt x="53733" y="51971"/>
                </a:cubicBezTo>
                <a:cubicBezTo>
                  <a:pt x="53412" y="51971"/>
                  <a:pt x="53162" y="51721"/>
                  <a:pt x="53162" y="51411"/>
                </a:cubicBezTo>
                <a:cubicBezTo>
                  <a:pt x="53173" y="51090"/>
                  <a:pt x="53412" y="50840"/>
                  <a:pt x="53733" y="50840"/>
                </a:cubicBezTo>
                <a:close/>
                <a:moveTo>
                  <a:pt x="57460" y="50840"/>
                </a:moveTo>
                <a:cubicBezTo>
                  <a:pt x="57781" y="50840"/>
                  <a:pt x="58031" y="51090"/>
                  <a:pt x="58031" y="51411"/>
                </a:cubicBezTo>
                <a:cubicBezTo>
                  <a:pt x="58031" y="51721"/>
                  <a:pt x="57781" y="51971"/>
                  <a:pt x="57460" y="51971"/>
                </a:cubicBezTo>
                <a:cubicBezTo>
                  <a:pt x="57150" y="51971"/>
                  <a:pt x="56900" y="51721"/>
                  <a:pt x="56900" y="51411"/>
                </a:cubicBezTo>
                <a:cubicBezTo>
                  <a:pt x="56900" y="51090"/>
                  <a:pt x="57150" y="50840"/>
                  <a:pt x="57460" y="50840"/>
                </a:cubicBezTo>
                <a:close/>
                <a:moveTo>
                  <a:pt x="61186" y="50840"/>
                </a:moveTo>
                <a:cubicBezTo>
                  <a:pt x="61484" y="50840"/>
                  <a:pt x="61746" y="51090"/>
                  <a:pt x="61746" y="51411"/>
                </a:cubicBezTo>
                <a:cubicBezTo>
                  <a:pt x="61746" y="51709"/>
                  <a:pt x="61496" y="51971"/>
                  <a:pt x="61186" y="51971"/>
                </a:cubicBezTo>
                <a:cubicBezTo>
                  <a:pt x="60877" y="51971"/>
                  <a:pt x="60615" y="51721"/>
                  <a:pt x="60615" y="51411"/>
                </a:cubicBezTo>
                <a:cubicBezTo>
                  <a:pt x="60639" y="51090"/>
                  <a:pt x="60877" y="50840"/>
                  <a:pt x="61186" y="50840"/>
                </a:cubicBezTo>
                <a:close/>
                <a:moveTo>
                  <a:pt x="64925" y="50840"/>
                </a:moveTo>
                <a:cubicBezTo>
                  <a:pt x="65234" y="50840"/>
                  <a:pt x="65485" y="51090"/>
                  <a:pt x="65485" y="51411"/>
                </a:cubicBezTo>
                <a:cubicBezTo>
                  <a:pt x="65485" y="51721"/>
                  <a:pt x="65234" y="51971"/>
                  <a:pt x="64925" y="51971"/>
                </a:cubicBezTo>
                <a:cubicBezTo>
                  <a:pt x="64603" y="51971"/>
                  <a:pt x="64353" y="51721"/>
                  <a:pt x="64353" y="51411"/>
                </a:cubicBezTo>
                <a:cubicBezTo>
                  <a:pt x="64353" y="51090"/>
                  <a:pt x="64603" y="50840"/>
                  <a:pt x="64925" y="50840"/>
                </a:cubicBezTo>
                <a:close/>
                <a:moveTo>
                  <a:pt x="68640" y="50840"/>
                </a:moveTo>
                <a:cubicBezTo>
                  <a:pt x="68937" y="50840"/>
                  <a:pt x="69211" y="51090"/>
                  <a:pt x="69211" y="51411"/>
                </a:cubicBezTo>
                <a:cubicBezTo>
                  <a:pt x="69211" y="51709"/>
                  <a:pt x="68949" y="51971"/>
                  <a:pt x="68640" y="51971"/>
                </a:cubicBezTo>
                <a:cubicBezTo>
                  <a:pt x="68330" y="51971"/>
                  <a:pt x="68080" y="51721"/>
                  <a:pt x="68080" y="51411"/>
                </a:cubicBezTo>
                <a:cubicBezTo>
                  <a:pt x="68092" y="51090"/>
                  <a:pt x="68330" y="50840"/>
                  <a:pt x="68640" y="50840"/>
                </a:cubicBezTo>
                <a:close/>
                <a:moveTo>
                  <a:pt x="72366" y="50840"/>
                </a:moveTo>
                <a:cubicBezTo>
                  <a:pt x="72676" y="50840"/>
                  <a:pt x="72926" y="51090"/>
                  <a:pt x="72926" y="51411"/>
                </a:cubicBezTo>
                <a:cubicBezTo>
                  <a:pt x="72926" y="51721"/>
                  <a:pt x="72676" y="51971"/>
                  <a:pt x="72366" y="51971"/>
                </a:cubicBezTo>
                <a:cubicBezTo>
                  <a:pt x="72045" y="51971"/>
                  <a:pt x="71795" y="51721"/>
                  <a:pt x="71795" y="51411"/>
                </a:cubicBezTo>
                <a:cubicBezTo>
                  <a:pt x="71795" y="51090"/>
                  <a:pt x="72069" y="50840"/>
                  <a:pt x="72366" y="50840"/>
                </a:cubicBezTo>
                <a:close/>
                <a:moveTo>
                  <a:pt x="76093" y="50840"/>
                </a:moveTo>
                <a:cubicBezTo>
                  <a:pt x="76391" y="50840"/>
                  <a:pt x="76664" y="51090"/>
                  <a:pt x="76664" y="51411"/>
                </a:cubicBezTo>
                <a:cubicBezTo>
                  <a:pt x="76664" y="51709"/>
                  <a:pt x="76403" y="51971"/>
                  <a:pt x="76093" y="51971"/>
                </a:cubicBezTo>
                <a:cubicBezTo>
                  <a:pt x="75795" y="51971"/>
                  <a:pt x="75533" y="51721"/>
                  <a:pt x="75533" y="51411"/>
                </a:cubicBezTo>
                <a:cubicBezTo>
                  <a:pt x="75533" y="51090"/>
                  <a:pt x="75783" y="50840"/>
                  <a:pt x="76093" y="50840"/>
                </a:cubicBezTo>
                <a:close/>
                <a:moveTo>
                  <a:pt x="79712" y="50840"/>
                </a:moveTo>
                <a:cubicBezTo>
                  <a:pt x="80010" y="50840"/>
                  <a:pt x="80284" y="51090"/>
                  <a:pt x="80284" y="51411"/>
                </a:cubicBezTo>
                <a:cubicBezTo>
                  <a:pt x="80284" y="51709"/>
                  <a:pt x="80022" y="51971"/>
                  <a:pt x="79712" y="51971"/>
                </a:cubicBezTo>
                <a:cubicBezTo>
                  <a:pt x="79403" y="51971"/>
                  <a:pt x="79153" y="51721"/>
                  <a:pt x="79153" y="51411"/>
                </a:cubicBezTo>
                <a:cubicBezTo>
                  <a:pt x="79165" y="51090"/>
                  <a:pt x="79403" y="50840"/>
                  <a:pt x="79712" y="50840"/>
                </a:cubicBezTo>
                <a:close/>
                <a:moveTo>
                  <a:pt x="83451" y="50840"/>
                </a:moveTo>
                <a:cubicBezTo>
                  <a:pt x="83761" y="50840"/>
                  <a:pt x="84011" y="51090"/>
                  <a:pt x="84011" y="51411"/>
                </a:cubicBezTo>
                <a:cubicBezTo>
                  <a:pt x="84011" y="51721"/>
                  <a:pt x="83761" y="51971"/>
                  <a:pt x="83451" y="51971"/>
                </a:cubicBezTo>
                <a:cubicBezTo>
                  <a:pt x="83141" y="51971"/>
                  <a:pt x="82880" y="51721"/>
                  <a:pt x="82880" y="51411"/>
                </a:cubicBezTo>
                <a:cubicBezTo>
                  <a:pt x="82880" y="51090"/>
                  <a:pt x="83141" y="50840"/>
                  <a:pt x="83451" y="50840"/>
                </a:cubicBezTo>
                <a:close/>
                <a:moveTo>
                  <a:pt x="87166" y="50840"/>
                </a:moveTo>
                <a:cubicBezTo>
                  <a:pt x="87463" y="50840"/>
                  <a:pt x="87737" y="51090"/>
                  <a:pt x="87737" y="51411"/>
                </a:cubicBezTo>
                <a:cubicBezTo>
                  <a:pt x="87737" y="51709"/>
                  <a:pt x="87475" y="51971"/>
                  <a:pt x="87166" y="51971"/>
                </a:cubicBezTo>
                <a:cubicBezTo>
                  <a:pt x="86856" y="51971"/>
                  <a:pt x="86606" y="51721"/>
                  <a:pt x="86606" y="51411"/>
                </a:cubicBezTo>
                <a:cubicBezTo>
                  <a:pt x="86618" y="51090"/>
                  <a:pt x="86856" y="50840"/>
                  <a:pt x="87166" y="50840"/>
                </a:cubicBezTo>
                <a:close/>
                <a:moveTo>
                  <a:pt x="90904" y="50840"/>
                </a:moveTo>
                <a:cubicBezTo>
                  <a:pt x="91214" y="50840"/>
                  <a:pt x="91464" y="51090"/>
                  <a:pt x="91464" y="51411"/>
                </a:cubicBezTo>
                <a:cubicBezTo>
                  <a:pt x="91464" y="51721"/>
                  <a:pt x="91214" y="51971"/>
                  <a:pt x="90904" y="51971"/>
                </a:cubicBezTo>
                <a:cubicBezTo>
                  <a:pt x="90595" y="51971"/>
                  <a:pt x="90345" y="51721"/>
                  <a:pt x="90345" y="51411"/>
                </a:cubicBezTo>
                <a:cubicBezTo>
                  <a:pt x="90345" y="51090"/>
                  <a:pt x="90595" y="50840"/>
                  <a:pt x="90904" y="50840"/>
                </a:cubicBezTo>
                <a:close/>
                <a:moveTo>
                  <a:pt x="94631" y="50840"/>
                </a:moveTo>
                <a:cubicBezTo>
                  <a:pt x="94929" y="50840"/>
                  <a:pt x="95191" y="51090"/>
                  <a:pt x="95191" y="51411"/>
                </a:cubicBezTo>
                <a:cubicBezTo>
                  <a:pt x="95191" y="51709"/>
                  <a:pt x="94941" y="51971"/>
                  <a:pt x="94631" y="51971"/>
                </a:cubicBezTo>
                <a:cubicBezTo>
                  <a:pt x="94310" y="51971"/>
                  <a:pt x="94060" y="51721"/>
                  <a:pt x="94060" y="51411"/>
                </a:cubicBezTo>
                <a:cubicBezTo>
                  <a:pt x="94071" y="51090"/>
                  <a:pt x="94310" y="50840"/>
                  <a:pt x="94631" y="50840"/>
                </a:cubicBezTo>
                <a:close/>
                <a:moveTo>
                  <a:pt x="98346" y="50840"/>
                </a:moveTo>
                <a:cubicBezTo>
                  <a:pt x="98655" y="50840"/>
                  <a:pt x="98905" y="51090"/>
                  <a:pt x="98905" y="51411"/>
                </a:cubicBezTo>
                <a:cubicBezTo>
                  <a:pt x="98905" y="51721"/>
                  <a:pt x="98655" y="51971"/>
                  <a:pt x="98346" y="51971"/>
                </a:cubicBezTo>
                <a:cubicBezTo>
                  <a:pt x="98036" y="51971"/>
                  <a:pt x="97786" y="51721"/>
                  <a:pt x="97786" y="51411"/>
                </a:cubicBezTo>
                <a:cubicBezTo>
                  <a:pt x="97786" y="51090"/>
                  <a:pt x="98036" y="50840"/>
                  <a:pt x="98346" y="50840"/>
                </a:cubicBezTo>
                <a:close/>
                <a:moveTo>
                  <a:pt x="102084" y="50840"/>
                </a:moveTo>
                <a:cubicBezTo>
                  <a:pt x="102382" y="50840"/>
                  <a:pt x="102644" y="51090"/>
                  <a:pt x="102644" y="51411"/>
                </a:cubicBezTo>
                <a:cubicBezTo>
                  <a:pt x="102644" y="51709"/>
                  <a:pt x="102394" y="51971"/>
                  <a:pt x="102084" y="51971"/>
                </a:cubicBezTo>
                <a:cubicBezTo>
                  <a:pt x="101787" y="51971"/>
                  <a:pt x="101513" y="51721"/>
                  <a:pt x="101513" y="51411"/>
                </a:cubicBezTo>
                <a:cubicBezTo>
                  <a:pt x="101513" y="51090"/>
                  <a:pt x="101775" y="50840"/>
                  <a:pt x="102084" y="50840"/>
                </a:cubicBezTo>
                <a:close/>
                <a:moveTo>
                  <a:pt x="105799" y="50840"/>
                </a:moveTo>
                <a:cubicBezTo>
                  <a:pt x="106121" y="50840"/>
                  <a:pt x="106371" y="51090"/>
                  <a:pt x="106371" y="51411"/>
                </a:cubicBezTo>
                <a:cubicBezTo>
                  <a:pt x="106371" y="51721"/>
                  <a:pt x="106109" y="51971"/>
                  <a:pt x="105799" y="51971"/>
                </a:cubicBezTo>
                <a:cubicBezTo>
                  <a:pt x="105490" y="51971"/>
                  <a:pt x="105239" y="51721"/>
                  <a:pt x="105239" y="51411"/>
                </a:cubicBezTo>
                <a:cubicBezTo>
                  <a:pt x="105239" y="51090"/>
                  <a:pt x="105490" y="50840"/>
                  <a:pt x="105799" y="50840"/>
                </a:cubicBezTo>
                <a:close/>
                <a:moveTo>
                  <a:pt x="109538" y="50840"/>
                </a:moveTo>
                <a:cubicBezTo>
                  <a:pt x="109835" y="50840"/>
                  <a:pt x="110109" y="51090"/>
                  <a:pt x="110109" y="51411"/>
                </a:cubicBezTo>
                <a:cubicBezTo>
                  <a:pt x="110109" y="51709"/>
                  <a:pt x="109847" y="51971"/>
                  <a:pt x="109538" y="51971"/>
                </a:cubicBezTo>
                <a:cubicBezTo>
                  <a:pt x="109228" y="51971"/>
                  <a:pt x="108978" y="51721"/>
                  <a:pt x="108978" y="51411"/>
                </a:cubicBezTo>
                <a:cubicBezTo>
                  <a:pt x="108978" y="51090"/>
                  <a:pt x="109228" y="50840"/>
                  <a:pt x="109538" y="50840"/>
                </a:cubicBezTo>
                <a:close/>
                <a:moveTo>
                  <a:pt x="113264" y="50840"/>
                </a:moveTo>
                <a:cubicBezTo>
                  <a:pt x="113574" y="50840"/>
                  <a:pt x="113824" y="51090"/>
                  <a:pt x="113824" y="51411"/>
                </a:cubicBezTo>
                <a:cubicBezTo>
                  <a:pt x="113824" y="51721"/>
                  <a:pt x="113574" y="51971"/>
                  <a:pt x="113264" y="51971"/>
                </a:cubicBezTo>
                <a:cubicBezTo>
                  <a:pt x="112943" y="51971"/>
                  <a:pt x="112693" y="51721"/>
                  <a:pt x="112693" y="51411"/>
                </a:cubicBezTo>
                <a:cubicBezTo>
                  <a:pt x="112693" y="51090"/>
                  <a:pt x="112943" y="50840"/>
                  <a:pt x="113264" y="50840"/>
                </a:cubicBezTo>
                <a:close/>
                <a:moveTo>
                  <a:pt x="116991" y="50840"/>
                </a:moveTo>
                <a:cubicBezTo>
                  <a:pt x="117289" y="50840"/>
                  <a:pt x="117562" y="51090"/>
                  <a:pt x="117562" y="51411"/>
                </a:cubicBezTo>
                <a:cubicBezTo>
                  <a:pt x="117562" y="51709"/>
                  <a:pt x="117312" y="51971"/>
                  <a:pt x="116991" y="51971"/>
                </a:cubicBezTo>
                <a:cubicBezTo>
                  <a:pt x="116681" y="51971"/>
                  <a:pt x="116431" y="51721"/>
                  <a:pt x="116431" y="51411"/>
                </a:cubicBezTo>
                <a:cubicBezTo>
                  <a:pt x="116431" y="51090"/>
                  <a:pt x="116681" y="50840"/>
                  <a:pt x="116991" y="50840"/>
                </a:cubicBezTo>
                <a:close/>
                <a:moveTo>
                  <a:pt x="120718" y="50840"/>
                </a:moveTo>
                <a:cubicBezTo>
                  <a:pt x="121027" y="50840"/>
                  <a:pt x="121277" y="51090"/>
                  <a:pt x="121277" y="51411"/>
                </a:cubicBezTo>
                <a:cubicBezTo>
                  <a:pt x="121277" y="51721"/>
                  <a:pt x="121027" y="51971"/>
                  <a:pt x="120718" y="51971"/>
                </a:cubicBezTo>
                <a:cubicBezTo>
                  <a:pt x="120408" y="51971"/>
                  <a:pt x="120146" y="51721"/>
                  <a:pt x="120146" y="51411"/>
                </a:cubicBezTo>
                <a:cubicBezTo>
                  <a:pt x="120146" y="51090"/>
                  <a:pt x="120420" y="50840"/>
                  <a:pt x="120718" y="50840"/>
                </a:cubicBezTo>
                <a:close/>
                <a:moveTo>
                  <a:pt x="124456" y="50840"/>
                </a:moveTo>
                <a:cubicBezTo>
                  <a:pt x="124754" y="50840"/>
                  <a:pt x="125016" y="51090"/>
                  <a:pt x="125016" y="51411"/>
                </a:cubicBezTo>
                <a:cubicBezTo>
                  <a:pt x="125016" y="51709"/>
                  <a:pt x="124766" y="51971"/>
                  <a:pt x="124456" y="51971"/>
                </a:cubicBezTo>
                <a:cubicBezTo>
                  <a:pt x="124135" y="51971"/>
                  <a:pt x="123885" y="51721"/>
                  <a:pt x="123885" y="51411"/>
                </a:cubicBezTo>
                <a:cubicBezTo>
                  <a:pt x="123885" y="51090"/>
                  <a:pt x="124135" y="50840"/>
                  <a:pt x="124456" y="50840"/>
                </a:cubicBezTo>
                <a:close/>
                <a:moveTo>
                  <a:pt x="128171" y="50840"/>
                </a:moveTo>
                <a:cubicBezTo>
                  <a:pt x="128480" y="50840"/>
                  <a:pt x="128742" y="51090"/>
                  <a:pt x="128742" y="51411"/>
                </a:cubicBezTo>
                <a:cubicBezTo>
                  <a:pt x="128742" y="51721"/>
                  <a:pt x="128480" y="51971"/>
                  <a:pt x="128171" y="51971"/>
                </a:cubicBezTo>
                <a:cubicBezTo>
                  <a:pt x="127861" y="51971"/>
                  <a:pt x="127611" y="51721"/>
                  <a:pt x="127611" y="51411"/>
                </a:cubicBezTo>
                <a:cubicBezTo>
                  <a:pt x="127611" y="51090"/>
                  <a:pt x="127861" y="50840"/>
                  <a:pt x="128171" y="50840"/>
                </a:cubicBezTo>
                <a:close/>
                <a:moveTo>
                  <a:pt x="131898" y="50840"/>
                </a:moveTo>
                <a:cubicBezTo>
                  <a:pt x="132195" y="50840"/>
                  <a:pt x="132457" y="51090"/>
                  <a:pt x="132457" y="51411"/>
                </a:cubicBezTo>
                <a:cubicBezTo>
                  <a:pt x="132457" y="51709"/>
                  <a:pt x="132207" y="51971"/>
                  <a:pt x="131898" y="51971"/>
                </a:cubicBezTo>
                <a:cubicBezTo>
                  <a:pt x="131600" y="51971"/>
                  <a:pt x="131326" y="51721"/>
                  <a:pt x="131326" y="51411"/>
                </a:cubicBezTo>
                <a:cubicBezTo>
                  <a:pt x="131338" y="51090"/>
                  <a:pt x="131576" y="50840"/>
                  <a:pt x="131898" y="50840"/>
                </a:cubicBezTo>
                <a:close/>
                <a:moveTo>
                  <a:pt x="135624" y="50840"/>
                </a:moveTo>
                <a:cubicBezTo>
                  <a:pt x="135946" y="50840"/>
                  <a:pt x="136196" y="51090"/>
                  <a:pt x="136196" y="51411"/>
                </a:cubicBezTo>
                <a:cubicBezTo>
                  <a:pt x="136196" y="51721"/>
                  <a:pt x="135934" y="51971"/>
                  <a:pt x="135624" y="51971"/>
                </a:cubicBezTo>
                <a:cubicBezTo>
                  <a:pt x="135315" y="51971"/>
                  <a:pt x="135065" y="51721"/>
                  <a:pt x="135065" y="51411"/>
                </a:cubicBezTo>
                <a:cubicBezTo>
                  <a:pt x="135065" y="51090"/>
                  <a:pt x="135315" y="50840"/>
                  <a:pt x="135624" y="50840"/>
                </a:cubicBezTo>
                <a:close/>
                <a:moveTo>
                  <a:pt x="139351" y="50840"/>
                </a:moveTo>
                <a:cubicBezTo>
                  <a:pt x="139649" y="50840"/>
                  <a:pt x="139910" y="51090"/>
                  <a:pt x="139910" y="51411"/>
                </a:cubicBezTo>
                <a:cubicBezTo>
                  <a:pt x="139910" y="51709"/>
                  <a:pt x="139660" y="51971"/>
                  <a:pt x="139351" y="51971"/>
                </a:cubicBezTo>
                <a:cubicBezTo>
                  <a:pt x="139053" y="51971"/>
                  <a:pt x="138779" y="51721"/>
                  <a:pt x="138779" y="51411"/>
                </a:cubicBezTo>
                <a:cubicBezTo>
                  <a:pt x="138803" y="51090"/>
                  <a:pt x="139041" y="50840"/>
                  <a:pt x="139351" y="50840"/>
                </a:cubicBezTo>
                <a:close/>
                <a:moveTo>
                  <a:pt x="143089" y="50840"/>
                </a:moveTo>
                <a:cubicBezTo>
                  <a:pt x="143399" y="50840"/>
                  <a:pt x="143649" y="51090"/>
                  <a:pt x="143649" y="51411"/>
                </a:cubicBezTo>
                <a:cubicBezTo>
                  <a:pt x="143649" y="51721"/>
                  <a:pt x="143399" y="51971"/>
                  <a:pt x="143089" y="51971"/>
                </a:cubicBezTo>
                <a:cubicBezTo>
                  <a:pt x="142768" y="51971"/>
                  <a:pt x="142518" y="51721"/>
                  <a:pt x="142518" y="51411"/>
                </a:cubicBezTo>
                <a:cubicBezTo>
                  <a:pt x="142518" y="51090"/>
                  <a:pt x="142768" y="50840"/>
                  <a:pt x="143089" y="50840"/>
                </a:cubicBezTo>
                <a:close/>
                <a:moveTo>
                  <a:pt x="146804" y="50840"/>
                </a:moveTo>
                <a:cubicBezTo>
                  <a:pt x="147102" y="50840"/>
                  <a:pt x="147376" y="51090"/>
                  <a:pt x="147376" y="51411"/>
                </a:cubicBezTo>
                <a:cubicBezTo>
                  <a:pt x="147376" y="51709"/>
                  <a:pt x="147114" y="51971"/>
                  <a:pt x="146804" y="51971"/>
                </a:cubicBezTo>
                <a:cubicBezTo>
                  <a:pt x="146495" y="51971"/>
                  <a:pt x="146245" y="51721"/>
                  <a:pt x="146245" y="51411"/>
                </a:cubicBezTo>
                <a:cubicBezTo>
                  <a:pt x="146257" y="51090"/>
                  <a:pt x="146495" y="50840"/>
                  <a:pt x="146804" y="50840"/>
                </a:cubicBezTo>
                <a:close/>
                <a:moveTo>
                  <a:pt x="150543" y="50840"/>
                </a:moveTo>
                <a:cubicBezTo>
                  <a:pt x="150852" y="50840"/>
                  <a:pt x="151102" y="51090"/>
                  <a:pt x="151102" y="51411"/>
                </a:cubicBezTo>
                <a:cubicBezTo>
                  <a:pt x="151102" y="51721"/>
                  <a:pt x="150852" y="51971"/>
                  <a:pt x="150543" y="51971"/>
                </a:cubicBezTo>
                <a:cubicBezTo>
                  <a:pt x="150233" y="51971"/>
                  <a:pt x="149971" y="51721"/>
                  <a:pt x="149971" y="51411"/>
                </a:cubicBezTo>
                <a:cubicBezTo>
                  <a:pt x="149971" y="51090"/>
                  <a:pt x="150233" y="50840"/>
                  <a:pt x="150543" y="50840"/>
                </a:cubicBezTo>
                <a:close/>
                <a:moveTo>
                  <a:pt x="3405" y="52697"/>
                </a:moveTo>
                <a:cubicBezTo>
                  <a:pt x="3703" y="52697"/>
                  <a:pt x="3977" y="52959"/>
                  <a:pt x="3977" y="53269"/>
                </a:cubicBezTo>
                <a:cubicBezTo>
                  <a:pt x="3977" y="53566"/>
                  <a:pt x="3727" y="53828"/>
                  <a:pt x="3405" y="53828"/>
                </a:cubicBezTo>
                <a:cubicBezTo>
                  <a:pt x="3096" y="53828"/>
                  <a:pt x="2846" y="53578"/>
                  <a:pt x="2846" y="53269"/>
                </a:cubicBezTo>
                <a:cubicBezTo>
                  <a:pt x="2858" y="52971"/>
                  <a:pt x="3096" y="52697"/>
                  <a:pt x="3405" y="52697"/>
                </a:cubicBezTo>
                <a:close/>
                <a:moveTo>
                  <a:pt x="7132" y="52697"/>
                </a:moveTo>
                <a:cubicBezTo>
                  <a:pt x="7430" y="52697"/>
                  <a:pt x="7692" y="52959"/>
                  <a:pt x="7692" y="53269"/>
                </a:cubicBezTo>
                <a:cubicBezTo>
                  <a:pt x="7692" y="53566"/>
                  <a:pt x="7442" y="53828"/>
                  <a:pt x="7132" y="53828"/>
                </a:cubicBezTo>
                <a:cubicBezTo>
                  <a:pt x="6834" y="53828"/>
                  <a:pt x="6560" y="53578"/>
                  <a:pt x="6560" y="53269"/>
                </a:cubicBezTo>
                <a:cubicBezTo>
                  <a:pt x="6560" y="52959"/>
                  <a:pt x="6822" y="52697"/>
                  <a:pt x="7132" y="52697"/>
                </a:cubicBezTo>
                <a:close/>
                <a:moveTo>
                  <a:pt x="10871" y="52697"/>
                </a:moveTo>
                <a:cubicBezTo>
                  <a:pt x="11168" y="52697"/>
                  <a:pt x="11430" y="52959"/>
                  <a:pt x="11430" y="53269"/>
                </a:cubicBezTo>
                <a:cubicBezTo>
                  <a:pt x="11430" y="53566"/>
                  <a:pt x="11180" y="53828"/>
                  <a:pt x="10871" y="53828"/>
                </a:cubicBezTo>
                <a:cubicBezTo>
                  <a:pt x="10573" y="53828"/>
                  <a:pt x="10299" y="53578"/>
                  <a:pt x="10299" y="53269"/>
                </a:cubicBezTo>
                <a:cubicBezTo>
                  <a:pt x="10299" y="52959"/>
                  <a:pt x="10549" y="52697"/>
                  <a:pt x="10871" y="52697"/>
                </a:cubicBezTo>
                <a:close/>
                <a:moveTo>
                  <a:pt x="14585" y="52697"/>
                </a:moveTo>
                <a:cubicBezTo>
                  <a:pt x="14883" y="52697"/>
                  <a:pt x="15157" y="52959"/>
                  <a:pt x="15157" y="53269"/>
                </a:cubicBezTo>
                <a:cubicBezTo>
                  <a:pt x="15157" y="53566"/>
                  <a:pt x="14895" y="53828"/>
                  <a:pt x="14585" y="53828"/>
                </a:cubicBezTo>
                <a:cubicBezTo>
                  <a:pt x="14288" y="53828"/>
                  <a:pt x="14014" y="53578"/>
                  <a:pt x="14014" y="53269"/>
                </a:cubicBezTo>
                <a:cubicBezTo>
                  <a:pt x="14014" y="52959"/>
                  <a:pt x="14276" y="52697"/>
                  <a:pt x="14585" y="52697"/>
                </a:cubicBezTo>
                <a:close/>
                <a:moveTo>
                  <a:pt x="18324" y="52697"/>
                </a:moveTo>
                <a:cubicBezTo>
                  <a:pt x="18622" y="52697"/>
                  <a:pt x="18883" y="52959"/>
                  <a:pt x="18883" y="53269"/>
                </a:cubicBezTo>
                <a:cubicBezTo>
                  <a:pt x="18883" y="53566"/>
                  <a:pt x="18633" y="53828"/>
                  <a:pt x="18324" y="53828"/>
                </a:cubicBezTo>
                <a:cubicBezTo>
                  <a:pt x="18026" y="53828"/>
                  <a:pt x="17752" y="53578"/>
                  <a:pt x="17752" y="53269"/>
                </a:cubicBezTo>
                <a:cubicBezTo>
                  <a:pt x="17752" y="52959"/>
                  <a:pt x="18014" y="52697"/>
                  <a:pt x="18324" y="52697"/>
                </a:cubicBezTo>
                <a:close/>
                <a:moveTo>
                  <a:pt x="22039" y="52697"/>
                </a:moveTo>
                <a:cubicBezTo>
                  <a:pt x="22336" y="52697"/>
                  <a:pt x="22610" y="52959"/>
                  <a:pt x="22610" y="53269"/>
                </a:cubicBezTo>
                <a:cubicBezTo>
                  <a:pt x="22610" y="53566"/>
                  <a:pt x="22360" y="53828"/>
                  <a:pt x="22039" y="53828"/>
                </a:cubicBezTo>
                <a:cubicBezTo>
                  <a:pt x="21729" y="53828"/>
                  <a:pt x="21479" y="53578"/>
                  <a:pt x="21479" y="53269"/>
                </a:cubicBezTo>
                <a:cubicBezTo>
                  <a:pt x="21479" y="52959"/>
                  <a:pt x="21729" y="52697"/>
                  <a:pt x="22039" y="52697"/>
                </a:cubicBezTo>
                <a:close/>
                <a:moveTo>
                  <a:pt x="25777" y="52697"/>
                </a:moveTo>
                <a:cubicBezTo>
                  <a:pt x="26075" y="52697"/>
                  <a:pt x="26349" y="52959"/>
                  <a:pt x="26349" y="53269"/>
                </a:cubicBezTo>
                <a:cubicBezTo>
                  <a:pt x="26349" y="53566"/>
                  <a:pt x="26087" y="53828"/>
                  <a:pt x="25777" y="53828"/>
                </a:cubicBezTo>
                <a:cubicBezTo>
                  <a:pt x="25468" y="53828"/>
                  <a:pt x="25206" y="53578"/>
                  <a:pt x="25206" y="53269"/>
                </a:cubicBezTo>
                <a:cubicBezTo>
                  <a:pt x="25206" y="52959"/>
                  <a:pt x="25468" y="52697"/>
                  <a:pt x="25777" y="52697"/>
                </a:cubicBezTo>
                <a:close/>
                <a:moveTo>
                  <a:pt x="29504" y="52697"/>
                </a:moveTo>
                <a:cubicBezTo>
                  <a:pt x="29801" y="52697"/>
                  <a:pt x="30063" y="52959"/>
                  <a:pt x="30063" y="53269"/>
                </a:cubicBezTo>
                <a:cubicBezTo>
                  <a:pt x="30063" y="53566"/>
                  <a:pt x="29813" y="53828"/>
                  <a:pt x="29504" y="53828"/>
                </a:cubicBezTo>
                <a:cubicBezTo>
                  <a:pt x="29182" y="53828"/>
                  <a:pt x="28932" y="53578"/>
                  <a:pt x="28932" y="53269"/>
                </a:cubicBezTo>
                <a:cubicBezTo>
                  <a:pt x="28932" y="52959"/>
                  <a:pt x="29182" y="52697"/>
                  <a:pt x="29504" y="52697"/>
                </a:cubicBezTo>
                <a:close/>
                <a:moveTo>
                  <a:pt x="33230" y="52697"/>
                </a:moveTo>
                <a:cubicBezTo>
                  <a:pt x="33528" y="52697"/>
                  <a:pt x="33802" y="52959"/>
                  <a:pt x="33802" y="53269"/>
                </a:cubicBezTo>
                <a:cubicBezTo>
                  <a:pt x="33802" y="53566"/>
                  <a:pt x="33552" y="53828"/>
                  <a:pt x="33230" y="53828"/>
                </a:cubicBezTo>
                <a:cubicBezTo>
                  <a:pt x="32921" y="53828"/>
                  <a:pt x="32671" y="53578"/>
                  <a:pt x="32671" y="53269"/>
                </a:cubicBezTo>
                <a:cubicBezTo>
                  <a:pt x="32671" y="52959"/>
                  <a:pt x="32921" y="52697"/>
                  <a:pt x="33230" y="52697"/>
                </a:cubicBezTo>
                <a:close/>
                <a:moveTo>
                  <a:pt x="36957" y="52697"/>
                </a:moveTo>
                <a:cubicBezTo>
                  <a:pt x="37255" y="52697"/>
                  <a:pt x="37517" y="52959"/>
                  <a:pt x="37517" y="53269"/>
                </a:cubicBezTo>
                <a:cubicBezTo>
                  <a:pt x="37517" y="53566"/>
                  <a:pt x="37267" y="53828"/>
                  <a:pt x="36957" y="53828"/>
                </a:cubicBezTo>
                <a:cubicBezTo>
                  <a:pt x="36648" y="53828"/>
                  <a:pt x="36386" y="53578"/>
                  <a:pt x="36386" y="53269"/>
                </a:cubicBezTo>
                <a:cubicBezTo>
                  <a:pt x="36409" y="52971"/>
                  <a:pt x="36648" y="52697"/>
                  <a:pt x="36957" y="52697"/>
                </a:cubicBezTo>
                <a:close/>
                <a:moveTo>
                  <a:pt x="40672" y="52697"/>
                </a:moveTo>
                <a:cubicBezTo>
                  <a:pt x="40970" y="52697"/>
                  <a:pt x="41243" y="52959"/>
                  <a:pt x="41243" y="53269"/>
                </a:cubicBezTo>
                <a:cubicBezTo>
                  <a:pt x="41243" y="53566"/>
                  <a:pt x="40993" y="53828"/>
                  <a:pt x="40672" y="53828"/>
                </a:cubicBezTo>
                <a:cubicBezTo>
                  <a:pt x="40374" y="53828"/>
                  <a:pt x="40112" y="53578"/>
                  <a:pt x="40112" y="53269"/>
                </a:cubicBezTo>
                <a:cubicBezTo>
                  <a:pt x="40112" y="52959"/>
                  <a:pt x="40362" y="52697"/>
                  <a:pt x="40672" y="52697"/>
                </a:cubicBezTo>
                <a:close/>
                <a:moveTo>
                  <a:pt x="44410" y="52697"/>
                </a:moveTo>
                <a:cubicBezTo>
                  <a:pt x="44708" y="52697"/>
                  <a:pt x="44982" y="52959"/>
                  <a:pt x="44982" y="53269"/>
                </a:cubicBezTo>
                <a:cubicBezTo>
                  <a:pt x="44982" y="53566"/>
                  <a:pt x="44720" y="53828"/>
                  <a:pt x="44410" y="53828"/>
                </a:cubicBezTo>
                <a:cubicBezTo>
                  <a:pt x="44113" y="53828"/>
                  <a:pt x="43851" y="53578"/>
                  <a:pt x="43851" y="53269"/>
                </a:cubicBezTo>
                <a:cubicBezTo>
                  <a:pt x="43851" y="52959"/>
                  <a:pt x="44101" y="52697"/>
                  <a:pt x="44410" y="52697"/>
                </a:cubicBezTo>
                <a:close/>
                <a:moveTo>
                  <a:pt x="48137" y="52697"/>
                </a:moveTo>
                <a:cubicBezTo>
                  <a:pt x="48435" y="52697"/>
                  <a:pt x="48697" y="52959"/>
                  <a:pt x="48697" y="53269"/>
                </a:cubicBezTo>
                <a:cubicBezTo>
                  <a:pt x="48697" y="53566"/>
                  <a:pt x="48447" y="53828"/>
                  <a:pt x="48137" y="53828"/>
                </a:cubicBezTo>
                <a:cubicBezTo>
                  <a:pt x="47839" y="53828"/>
                  <a:pt x="47566" y="53578"/>
                  <a:pt x="47566" y="53269"/>
                </a:cubicBezTo>
                <a:cubicBezTo>
                  <a:pt x="47566" y="52959"/>
                  <a:pt x="47839" y="52697"/>
                  <a:pt x="48137" y="52697"/>
                </a:cubicBezTo>
                <a:close/>
                <a:moveTo>
                  <a:pt x="51864" y="52697"/>
                </a:moveTo>
                <a:cubicBezTo>
                  <a:pt x="52161" y="52697"/>
                  <a:pt x="52435" y="52959"/>
                  <a:pt x="52435" y="53269"/>
                </a:cubicBezTo>
                <a:cubicBezTo>
                  <a:pt x="52435" y="53566"/>
                  <a:pt x="52185" y="53828"/>
                  <a:pt x="51864" y="53828"/>
                </a:cubicBezTo>
                <a:cubicBezTo>
                  <a:pt x="51566" y="53828"/>
                  <a:pt x="51304" y="53578"/>
                  <a:pt x="51304" y="53269"/>
                </a:cubicBezTo>
                <a:cubicBezTo>
                  <a:pt x="51304" y="52959"/>
                  <a:pt x="51554" y="52697"/>
                  <a:pt x="51864" y="52697"/>
                </a:cubicBezTo>
                <a:close/>
                <a:moveTo>
                  <a:pt x="55602" y="52697"/>
                </a:moveTo>
                <a:cubicBezTo>
                  <a:pt x="55900" y="52697"/>
                  <a:pt x="56174" y="52959"/>
                  <a:pt x="56174" y="53269"/>
                </a:cubicBezTo>
                <a:cubicBezTo>
                  <a:pt x="56174" y="53566"/>
                  <a:pt x="55912" y="53828"/>
                  <a:pt x="55602" y="53828"/>
                </a:cubicBezTo>
                <a:cubicBezTo>
                  <a:pt x="55293" y="53828"/>
                  <a:pt x="55043" y="53578"/>
                  <a:pt x="55043" y="53269"/>
                </a:cubicBezTo>
                <a:cubicBezTo>
                  <a:pt x="55043" y="52959"/>
                  <a:pt x="55293" y="52697"/>
                  <a:pt x="55602" y="52697"/>
                </a:cubicBezTo>
                <a:close/>
                <a:moveTo>
                  <a:pt x="59329" y="52697"/>
                </a:moveTo>
                <a:cubicBezTo>
                  <a:pt x="59627" y="52697"/>
                  <a:pt x="59889" y="52959"/>
                  <a:pt x="59889" y="53269"/>
                </a:cubicBezTo>
                <a:cubicBezTo>
                  <a:pt x="59889" y="53566"/>
                  <a:pt x="59639" y="53828"/>
                  <a:pt x="59329" y="53828"/>
                </a:cubicBezTo>
                <a:cubicBezTo>
                  <a:pt x="59008" y="53828"/>
                  <a:pt x="58757" y="53578"/>
                  <a:pt x="58757" y="53269"/>
                </a:cubicBezTo>
                <a:cubicBezTo>
                  <a:pt x="58757" y="52959"/>
                  <a:pt x="59008" y="52697"/>
                  <a:pt x="59329" y="52697"/>
                </a:cubicBezTo>
                <a:close/>
                <a:moveTo>
                  <a:pt x="63056" y="52697"/>
                </a:moveTo>
                <a:cubicBezTo>
                  <a:pt x="63353" y="52697"/>
                  <a:pt x="63627" y="52959"/>
                  <a:pt x="63627" y="53269"/>
                </a:cubicBezTo>
                <a:cubicBezTo>
                  <a:pt x="63627" y="53566"/>
                  <a:pt x="63377" y="53828"/>
                  <a:pt x="63056" y="53828"/>
                </a:cubicBezTo>
                <a:cubicBezTo>
                  <a:pt x="62746" y="53828"/>
                  <a:pt x="62496" y="53578"/>
                  <a:pt x="62496" y="53269"/>
                </a:cubicBezTo>
                <a:cubicBezTo>
                  <a:pt x="62496" y="52959"/>
                  <a:pt x="62746" y="52697"/>
                  <a:pt x="63056" y="52697"/>
                </a:cubicBezTo>
                <a:close/>
                <a:moveTo>
                  <a:pt x="66782" y="52697"/>
                </a:moveTo>
                <a:cubicBezTo>
                  <a:pt x="67080" y="52697"/>
                  <a:pt x="67342" y="52959"/>
                  <a:pt x="67342" y="53269"/>
                </a:cubicBezTo>
                <a:cubicBezTo>
                  <a:pt x="67342" y="53566"/>
                  <a:pt x="67092" y="53828"/>
                  <a:pt x="66782" y="53828"/>
                </a:cubicBezTo>
                <a:cubicBezTo>
                  <a:pt x="66473" y="53828"/>
                  <a:pt x="66211" y="53578"/>
                  <a:pt x="66211" y="53269"/>
                </a:cubicBezTo>
                <a:cubicBezTo>
                  <a:pt x="66211" y="52959"/>
                  <a:pt x="66473" y="52697"/>
                  <a:pt x="66782" y="52697"/>
                </a:cubicBezTo>
                <a:close/>
                <a:moveTo>
                  <a:pt x="70509" y="52697"/>
                </a:moveTo>
                <a:cubicBezTo>
                  <a:pt x="70807" y="52697"/>
                  <a:pt x="71080" y="52959"/>
                  <a:pt x="71080" y="53269"/>
                </a:cubicBezTo>
                <a:cubicBezTo>
                  <a:pt x="71080" y="53566"/>
                  <a:pt x="70830" y="53828"/>
                  <a:pt x="70509" y="53828"/>
                </a:cubicBezTo>
                <a:cubicBezTo>
                  <a:pt x="70199" y="53828"/>
                  <a:pt x="69949" y="53578"/>
                  <a:pt x="69949" y="53269"/>
                </a:cubicBezTo>
                <a:cubicBezTo>
                  <a:pt x="69949" y="52971"/>
                  <a:pt x="70199" y="52697"/>
                  <a:pt x="70509" y="52697"/>
                </a:cubicBezTo>
                <a:close/>
                <a:moveTo>
                  <a:pt x="74236" y="52697"/>
                </a:moveTo>
                <a:cubicBezTo>
                  <a:pt x="74533" y="52697"/>
                  <a:pt x="74795" y="52959"/>
                  <a:pt x="74795" y="53269"/>
                </a:cubicBezTo>
                <a:cubicBezTo>
                  <a:pt x="74795" y="53566"/>
                  <a:pt x="74545" y="53828"/>
                  <a:pt x="74236" y="53828"/>
                </a:cubicBezTo>
                <a:cubicBezTo>
                  <a:pt x="73938" y="53828"/>
                  <a:pt x="73676" y="53578"/>
                  <a:pt x="73676" y="53269"/>
                </a:cubicBezTo>
                <a:cubicBezTo>
                  <a:pt x="73676" y="52959"/>
                  <a:pt x="73926" y="52697"/>
                  <a:pt x="74236" y="52697"/>
                </a:cubicBezTo>
                <a:close/>
                <a:moveTo>
                  <a:pt x="77855" y="52697"/>
                </a:moveTo>
                <a:cubicBezTo>
                  <a:pt x="78153" y="52697"/>
                  <a:pt x="78415" y="52959"/>
                  <a:pt x="78415" y="53269"/>
                </a:cubicBezTo>
                <a:cubicBezTo>
                  <a:pt x="78415" y="53566"/>
                  <a:pt x="78165" y="53828"/>
                  <a:pt x="77855" y="53828"/>
                </a:cubicBezTo>
                <a:cubicBezTo>
                  <a:pt x="77546" y="53828"/>
                  <a:pt x="77284" y="53578"/>
                  <a:pt x="77284" y="53269"/>
                </a:cubicBezTo>
                <a:cubicBezTo>
                  <a:pt x="77284" y="52959"/>
                  <a:pt x="77546" y="52697"/>
                  <a:pt x="77855" y="52697"/>
                </a:cubicBezTo>
                <a:close/>
                <a:moveTo>
                  <a:pt x="81570" y="52697"/>
                </a:moveTo>
                <a:cubicBezTo>
                  <a:pt x="81868" y="52697"/>
                  <a:pt x="82141" y="52959"/>
                  <a:pt x="82141" y="53269"/>
                </a:cubicBezTo>
                <a:cubicBezTo>
                  <a:pt x="82141" y="53566"/>
                  <a:pt x="81879" y="53828"/>
                  <a:pt x="81570" y="53828"/>
                </a:cubicBezTo>
                <a:cubicBezTo>
                  <a:pt x="81260" y="53828"/>
                  <a:pt x="81010" y="53578"/>
                  <a:pt x="81010" y="53269"/>
                </a:cubicBezTo>
                <a:cubicBezTo>
                  <a:pt x="81010" y="52959"/>
                  <a:pt x="81260" y="52697"/>
                  <a:pt x="81570" y="52697"/>
                </a:cubicBezTo>
                <a:close/>
                <a:moveTo>
                  <a:pt x="85308" y="52697"/>
                </a:moveTo>
                <a:cubicBezTo>
                  <a:pt x="85606" y="52697"/>
                  <a:pt x="85880" y="52959"/>
                  <a:pt x="85880" y="53269"/>
                </a:cubicBezTo>
                <a:cubicBezTo>
                  <a:pt x="85880" y="53566"/>
                  <a:pt x="85618" y="53828"/>
                  <a:pt x="85308" y="53828"/>
                </a:cubicBezTo>
                <a:cubicBezTo>
                  <a:pt x="84999" y="53828"/>
                  <a:pt x="84749" y="53578"/>
                  <a:pt x="84749" y="53269"/>
                </a:cubicBezTo>
                <a:cubicBezTo>
                  <a:pt x="84749" y="52959"/>
                  <a:pt x="84999" y="52697"/>
                  <a:pt x="85308" y="52697"/>
                </a:cubicBezTo>
                <a:close/>
                <a:moveTo>
                  <a:pt x="89035" y="52697"/>
                </a:moveTo>
                <a:cubicBezTo>
                  <a:pt x="89333" y="52697"/>
                  <a:pt x="89595" y="52959"/>
                  <a:pt x="89595" y="53269"/>
                </a:cubicBezTo>
                <a:cubicBezTo>
                  <a:pt x="89595" y="53566"/>
                  <a:pt x="89345" y="53828"/>
                  <a:pt x="89035" y="53828"/>
                </a:cubicBezTo>
                <a:cubicBezTo>
                  <a:pt x="88714" y="53828"/>
                  <a:pt x="88464" y="53578"/>
                  <a:pt x="88464" y="53269"/>
                </a:cubicBezTo>
                <a:cubicBezTo>
                  <a:pt x="88464" y="52959"/>
                  <a:pt x="88714" y="52697"/>
                  <a:pt x="89035" y="52697"/>
                </a:cubicBezTo>
                <a:close/>
                <a:moveTo>
                  <a:pt x="92762" y="52697"/>
                </a:moveTo>
                <a:cubicBezTo>
                  <a:pt x="93059" y="52697"/>
                  <a:pt x="93333" y="52959"/>
                  <a:pt x="93333" y="53269"/>
                </a:cubicBezTo>
                <a:cubicBezTo>
                  <a:pt x="93333" y="53566"/>
                  <a:pt x="93071" y="53828"/>
                  <a:pt x="92762" y="53828"/>
                </a:cubicBezTo>
                <a:cubicBezTo>
                  <a:pt x="92452" y="53828"/>
                  <a:pt x="92202" y="53578"/>
                  <a:pt x="92202" y="53269"/>
                </a:cubicBezTo>
                <a:cubicBezTo>
                  <a:pt x="92202" y="52971"/>
                  <a:pt x="92452" y="52697"/>
                  <a:pt x="92762" y="52697"/>
                </a:cubicBezTo>
                <a:close/>
                <a:moveTo>
                  <a:pt x="96488" y="52697"/>
                </a:moveTo>
                <a:cubicBezTo>
                  <a:pt x="96786" y="52697"/>
                  <a:pt x="97048" y="52959"/>
                  <a:pt x="97048" y="53269"/>
                </a:cubicBezTo>
                <a:cubicBezTo>
                  <a:pt x="97048" y="53566"/>
                  <a:pt x="96798" y="53828"/>
                  <a:pt x="96488" y="53828"/>
                </a:cubicBezTo>
                <a:cubicBezTo>
                  <a:pt x="96191" y="53828"/>
                  <a:pt x="95917" y="53578"/>
                  <a:pt x="95917" y="53269"/>
                </a:cubicBezTo>
                <a:cubicBezTo>
                  <a:pt x="95917" y="52971"/>
                  <a:pt x="96179" y="52697"/>
                  <a:pt x="96488" y="52697"/>
                </a:cubicBezTo>
                <a:close/>
                <a:moveTo>
                  <a:pt x="100203" y="52697"/>
                </a:moveTo>
                <a:cubicBezTo>
                  <a:pt x="100501" y="52697"/>
                  <a:pt x="100775" y="52959"/>
                  <a:pt x="100775" y="53269"/>
                </a:cubicBezTo>
                <a:cubicBezTo>
                  <a:pt x="100775" y="53566"/>
                  <a:pt x="100513" y="53828"/>
                  <a:pt x="100203" y="53828"/>
                </a:cubicBezTo>
                <a:cubicBezTo>
                  <a:pt x="99905" y="53828"/>
                  <a:pt x="99644" y="53578"/>
                  <a:pt x="99644" y="53269"/>
                </a:cubicBezTo>
                <a:cubicBezTo>
                  <a:pt x="99644" y="52959"/>
                  <a:pt x="99894" y="52697"/>
                  <a:pt x="100203" y="52697"/>
                </a:cubicBezTo>
                <a:close/>
                <a:moveTo>
                  <a:pt x="103942" y="52697"/>
                </a:moveTo>
                <a:cubicBezTo>
                  <a:pt x="104239" y="52697"/>
                  <a:pt x="104513" y="52959"/>
                  <a:pt x="104513" y="53269"/>
                </a:cubicBezTo>
                <a:cubicBezTo>
                  <a:pt x="104513" y="53566"/>
                  <a:pt x="104251" y="53828"/>
                  <a:pt x="103942" y="53828"/>
                </a:cubicBezTo>
                <a:cubicBezTo>
                  <a:pt x="103644" y="53828"/>
                  <a:pt x="103382" y="53578"/>
                  <a:pt x="103382" y="53269"/>
                </a:cubicBezTo>
                <a:cubicBezTo>
                  <a:pt x="103382" y="52959"/>
                  <a:pt x="103632" y="52697"/>
                  <a:pt x="103942" y="52697"/>
                </a:cubicBezTo>
                <a:close/>
                <a:moveTo>
                  <a:pt x="107668" y="52697"/>
                </a:moveTo>
                <a:cubicBezTo>
                  <a:pt x="107966" y="52697"/>
                  <a:pt x="108228" y="52959"/>
                  <a:pt x="108228" y="53269"/>
                </a:cubicBezTo>
                <a:cubicBezTo>
                  <a:pt x="108228" y="53566"/>
                  <a:pt x="107978" y="53828"/>
                  <a:pt x="107668" y="53828"/>
                </a:cubicBezTo>
                <a:cubicBezTo>
                  <a:pt x="107371" y="53828"/>
                  <a:pt x="107097" y="53578"/>
                  <a:pt x="107097" y="53269"/>
                </a:cubicBezTo>
                <a:cubicBezTo>
                  <a:pt x="107097" y="52959"/>
                  <a:pt x="107347" y="52697"/>
                  <a:pt x="107668" y="52697"/>
                </a:cubicBezTo>
                <a:close/>
                <a:moveTo>
                  <a:pt x="111395" y="52697"/>
                </a:moveTo>
                <a:cubicBezTo>
                  <a:pt x="111693" y="52697"/>
                  <a:pt x="111967" y="52959"/>
                  <a:pt x="111967" y="53269"/>
                </a:cubicBezTo>
                <a:cubicBezTo>
                  <a:pt x="111967" y="53566"/>
                  <a:pt x="111705" y="53828"/>
                  <a:pt x="111395" y="53828"/>
                </a:cubicBezTo>
                <a:cubicBezTo>
                  <a:pt x="111085" y="53828"/>
                  <a:pt x="110835" y="53578"/>
                  <a:pt x="110835" y="53269"/>
                </a:cubicBezTo>
                <a:cubicBezTo>
                  <a:pt x="110835" y="52959"/>
                  <a:pt x="111085" y="52697"/>
                  <a:pt x="111395" y="52697"/>
                </a:cubicBezTo>
                <a:close/>
                <a:moveTo>
                  <a:pt x="115122" y="52697"/>
                </a:moveTo>
                <a:cubicBezTo>
                  <a:pt x="115419" y="52697"/>
                  <a:pt x="115681" y="52959"/>
                  <a:pt x="115681" y="53269"/>
                </a:cubicBezTo>
                <a:cubicBezTo>
                  <a:pt x="115681" y="53566"/>
                  <a:pt x="115431" y="53828"/>
                  <a:pt x="115122" y="53828"/>
                </a:cubicBezTo>
                <a:cubicBezTo>
                  <a:pt x="114812" y="53828"/>
                  <a:pt x="114550" y="53578"/>
                  <a:pt x="114550" y="53269"/>
                </a:cubicBezTo>
                <a:cubicBezTo>
                  <a:pt x="114550" y="52959"/>
                  <a:pt x="114812" y="52697"/>
                  <a:pt x="115122" y="52697"/>
                </a:cubicBezTo>
                <a:close/>
                <a:moveTo>
                  <a:pt x="118860" y="52697"/>
                </a:moveTo>
                <a:cubicBezTo>
                  <a:pt x="119158" y="52697"/>
                  <a:pt x="119420" y="52959"/>
                  <a:pt x="119420" y="53269"/>
                </a:cubicBezTo>
                <a:cubicBezTo>
                  <a:pt x="119420" y="53566"/>
                  <a:pt x="119170" y="53828"/>
                  <a:pt x="118860" y="53828"/>
                </a:cubicBezTo>
                <a:cubicBezTo>
                  <a:pt x="118539" y="53828"/>
                  <a:pt x="118289" y="53578"/>
                  <a:pt x="118289" y="53269"/>
                </a:cubicBezTo>
                <a:cubicBezTo>
                  <a:pt x="118289" y="52959"/>
                  <a:pt x="118539" y="52697"/>
                  <a:pt x="118860" y="52697"/>
                </a:cubicBezTo>
                <a:close/>
                <a:moveTo>
                  <a:pt x="122575" y="52697"/>
                </a:moveTo>
                <a:cubicBezTo>
                  <a:pt x="122873" y="52697"/>
                  <a:pt x="123146" y="52959"/>
                  <a:pt x="123146" y="53269"/>
                </a:cubicBezTo>
                <a:cubicBezTo>
                  <a:pt x="123146" y="53566"/>
                  <a:pt x="122885" y="53828"/>
                  <a:pt x="122575" y="53828"/>
                </a:cubicBezTo>
                <a:cubicBezTo>
                  <a:pt x="122265" y="53828"/>
                  <a:pt x="122015" y="53578"/>
                  <a:pt x="122015" y="53269"/>
                </a:cubicBezTo>
                <a:cubicBezTo>
                  <a:pt x="122027" y="52971"/>
                  <a:pt x="122277" y="52697"/>
                  <a:pt x="122575" y="52697"/>
                </a:cubicBezTo>
                <a:close/>
                <a:moveTo>
                  <a:pt x="126314" y="52697"/>
                </a:moveTo>
                <a:cubicBezTo>
                  <a:pt x="126611" y="52697"/>
                  <a:pt x="126873" y="52959"/>
                  <a:pt x="126873" y="53269"/>
                </a:cubicBezTo>
                <a:cubicBezTo>
                  <a:pt x="126873" y="53566"/>
                  <a:pt x="126623" y="53828"/>
                  <a:pt x="126314" y="53828"/>
                </a:cubicBezTo>
                <a:cubicBezTo>
                  <a:pt x="126004" y="53828"/>
                  <a:pt x="125742" y="53578"/>
                  <a:pt x="125742" y="53269"/>
                </a:cubicBezTo>
                <a:cubicBezTo>
                  <a:pt x="125742" y="52971"/>
                  <a:pt x="126004" y="52697"/>
                  <a:pt x="126314" y="52697"/>
                </a:cubicBezTo>
                <a:close/>
                <a:moveTo>
                  <a:pt x="130028" y="52697"/>
                </a:moveTo>
                <a:cubicBezTo>
                  <a:pt x="130326" y="52697"/>
                  <a:pt x="130600" y="52959"/>
                  <a:pt x="130600" y="53269"/>
                </a:cubicBezTo>
                <a:cubicBezTo>
                  <a:pt x="130600" y="53566"/>
                  <a:pt x="130350" y="53828"/>
                  <a:pt x="130028" y="53828"/>
                </a:cubicBezTo>
                <a:cubicBezTo>
                  <a:pt x="129731" y="53828"/>
                  <a:pt x="129469" y="53578"/>
                  <a:pt x="129469" y="53269"/>
                </a:cubicBezTo>
                <a:cubicBezTo>
                  <a:pt x="129469" y="52959"/>
                  <a:pt x="129719" y="52697"/>
                  <a:pt x="130028" y="52697"/>
                </a:cubicBezTo>
                <a:close/>
                <a:moveTo>
                  <a:pt x="133767" y="52697"/>
                </a:moveTo>
                <a:cubicBezTo>
                  <a:pt x="134065" y="52697"/>
                  <a:pt x="134326" y="52959"/>
                  <a:pt x="134326" y="53269"/>
                </a:cubicBezTo>
                <a:cubicBezTo>
                  <a:pt x="134326" y="53566"/>
                  <a:pt x="134076" y="53828"/>
                  <a:pt x="133767" y="53828"/>
                </a:cubicBezTo>
                <a:cubicBezTo>
                  <a:pt x="133469" y="53828"/>
                  <a:pt x="133207" y="53578"/>
                  <a:pt x="133207" y="53269"/>
                </a:cubicBezTo>
                <a:cubicBezTo>
                  <a:pt x="133207" y="52959"/>
                  <a:pt x="133457" y="52697"/>
                  <a:pt x="133767" y="52697"/>
                </a:cubicBezTo>
                <a:close/>
                <a:moveTo>
                  <a:pt x="137494" y="52697"/>
                </a:moveTo>
                <a:cubicBezTo>
                  <a:pt x="137791" y="52697"/>
                  <a:pt x="138053" y="52959"/>
                  <a:pt x="138053" y="53269"/>
                </a:cubicBezTo>
                <a:cubicBezTo>
                  <a:pt x="138053" y="53566"/>
                  <a:pt x="137803" y="53828"/>
                  <a:pt x="137494" y="53828"/>
                </a:cubicBezTo>
                <a:cubicBezTo>
                  <a:pt x="137196" y="53828"/>
                  <a:pt x="136922" y="53578"/>
                  <a:pt x="136922" y="53269"/>
                </a:cubicBezTo>
                <a:cubicBezTo>
                  <a:pt x="136934" y="52971"/>
                  <a:pt x="137172" y="52697"/>
                  <a:pt x="137494" y="52697"/>
                </a:cubicBezTo>
                <a:close/>
                <a:moveTo>
                  <a:pt x="141220" y="52697"/>
                </a:moveTo>
                <a:cubicBezTo>
                  <a:pt x="141518" y="52697"/>
                  <a:pt x="141792" y="52959"/>
                  <a:pt x="141792" y="53269"/>
                </a:cubicBezTo>
                <a:cubicBezTo>
                  <a:pt x="141792" y="53566"/>
                  <a:pt x="141530" y="53828"/>
                  <a:pt x="141220" y="53828"/>
                </a:cubicBezTo>
                <a:cubicBezTo>
                  <a:pt x="140911" y="53828"/>
                  <a:pt x="140661" y="53578"/>
                  <a:pt x="140661" y="53269"/>
                </a:cubicBezTo>
                <a:cubicBezTo>
                  <a:pt x="140661" y="52971"/>
                  <a:pt x="140911" y="52697"/>
                  <a:pt x="141220" y="52697"/>
                </a:cubicBezTo>
                <a:close/>
                <a:moveTo>
                  <a:pt x="144947" y="52697"/>
                </a:moveTo>
                <a:cubicBezTo>
                  <a:pt x="145244" y="52697"/>
                  <a:pt x="145506" y="52959"/>
                  <a:pt x="145506" y="53269"/>
                </a:cubicBezTo>
                <a:cubicBezTo>
                  <a:pt x="145506" y="53566"/>
                  <a:pt x="145256" y="53828"/>
                  <a:pt x="144947" y="53828"/>
                </a:cubicBezTo>
                <a:cubicBezTo>
                  <a:pt x="144637" y="53828"/>
                  <a:pt x="144375" y="53578"/>
                  <a:pt x="144375" y="53269"/>
                </a:cubicBezTo>
                <a:cubicBezTo>
                  <a:pt x="144375" y="52959"/>
                  <a:pt x="144637" y="52697"/>
                  <a:pt x="144947" y="52697"/>
                </a:cubicBezTo>
                <a:close/>
                <a:moveTo>
                  <a:pt x="148685" y="52697"/>
                </a:moveTo>
                <a:cubicBezTo>
                  <a:pt x="148983" y="52697"/>
                  <a:pt x="149245" y="52959"/>
                  <a:pt x="149245" y="53269"/>
                </a:cubicBezTo>
                <a:cubicBezTo>
                  <a:pt x="149245" y="53566"/>
                  <a:pt x="148995" y="53828"/>
                  <a:pt x="148685" y="53828"/>
                </a:cubicBezTo>
                <a:cubicBezTo>
                  <a:pt x="148364" y="53828"/>
                  <a:pt x="148114" y="53578"/>
                  <a:pt x="148114" y="53269"/>
                </a:cubicBezTo>
                <a:cubicBezTo>
                  <a:pt x="148114" y="52959"/>
                  <a:pt x="148364" y="52697"/>
                  <a:pt x="148685" y="52697"/>
                </a:cubicBezTo>
                <a:close/>
                <a:moveTo>
                  <a:pt x="152400" y="52697"/>
                </a:moveTo>
                <a:cubicBezTo>
                  <a:pt x="152698" y="52697"/>
                  <a:pt x="152972" y="52959"/>
                  <a:pt x="152972" y="53269"/>
                </a:cubicBezTo>
                <a:cubicBezTo>
                  <a:pt x="152972" y="53566"/>
                  <a:pt x="152710" y="53828"/>
                  <a:pt x="152400" y="53828"/>
                </a:cubicBezTo>
                <a:cubicBezTo>
                  <a:pt x="152091" y="53828"/>
                  <a:pt x="151841" y="53578"/>
                  <a:pt x="151841" y="53269"/>
                </a:cubicBezTo>
                <a:cubicBezTo>
                  <a:pt x="151841" y="52959"/>
                  <a:pt x="152091" y="52697"/>
                  <a:pt x="152400" y="52697"/>
                </a:cubicBezTo>
                <a:close/>
                <a:moveTo>
                  <a:pt x="154668" y="54755"/>
                </a:moveTo>
                <a:lnTo>
                  <a:pt x="154828" y="55103"/>
                </a:lnTo>
                <a:lnTo>
                  <a:pt x="154828" y="55103"/>
                </a:lnTo>
                <a:cubicBezTo>
                  <a:pt x="154819" y="54968"/>
                  <a:pt x="154758" y="54847"/>
                  <a:pt x="154668" y="54755"/>
                </a:cubicBezTo>
                <a:close/>
                <a:moveTo>
                  <a:pt x="1548" y="54578"/>
                </a:moveTo>
                <a:cubicBezTo>
                  <a:pt x="1846" y="54578"/>
                  <a:pt x="2119" y="54828"/>
                  <a:pt x="2119" y="55138"/>
                </a:cubicBezTo>
                <a:cubicBezTo>
                  <a:pt x="2119" y="55435"/>
                  <a:pt x="1858" y="55709"/>
                  <a:pt x="1548" y="55709"/>
                </a:cubicBezTo>
                <a:cubicBezTo>
                  <a:pt x="1238" y="55709"/>
                  <a:pt x="988" y="55459"/>
                  <a:pt x="988" y="55138"/>
                </a:cubicBezTo>
                <a:cubicBezTo>
                  <a:pt x="988" y="54828"/>
                  <a:pt x="1238" y="54578"/>
                  <a:pt x="1548" y="54578"/>
                </a:cubicBezTo>
                <a:close/>
                <a:moveTo>
                  <a:pt x="5287" y="54578"/>
                </a:moveTo>
                <a:cubicBezTo>
                  <a:pt x="5596" y="54578"/>
                  <a:pt x="5846" y="54828"/>
                  <a:pt x="5846" y="55138"/>
                </a:cubicBezTo>
                <a:cubicBezTo>
                  <a:pt x="5846" y="55459"/>
                  <a:pt x="5596" y="55709"/>
                  <a:pt x="5287" y="55709"/>
                </a:cubicBezTo>
                <a:cubicBezTo>
                  <a:pt x="4977" y="55709"/>
                  <a:pt x="4715" y="55459"/>
                  <a:pt x="4715" y="55138"/>
                </a:cubicBezTo>
                <a:cubicBezTo>
                  <a:pt x="4715" y="54828"/>
                  <a:pt x="4977" y="54578"/>
                  <a:pt x="5287" y="54578"/>
                </a:cubicBezTo>
                <a:close/>
                <a:moveTo>
                  <a:pt x="9001" y="54578"/>
                </a:moveTo>
                <a:cubicBezTo>
                  <a:pt x="9299" y="54578"/>
                  <a:pt x="9573" y="54828"/>
                  <a:pt x="9573" y="55138"/>
                </a:cubicBezTo>
                <a:cubicBezTo>
                  <a:pt x="9573" y="55435"/>
                  <a:pt x="9323" y="55709"/>
                  <a:pt x="9001" y="55709"/>
                </a:cubicBezTo>
                <a:cubicBezTo>
                  <a:pt x="8704" y="55709"/>
                  <a:pt x="8442" y="55459"/>
                  <a:pt x="8442" y="55138"/>
                </a:cubicBezTo>
                <a:cubicBezTo>
                  <a:pt x="8442" y="54828"/>
                  <a:pt x="8692" y="54578"/>
                  <a:pt x="9001" y="54578"/>
                </a:cubicBezTo>
                <a:close/>
                <a:moveTo>
                  <a:pt x="12728" y="54578"/>
                </a:moveTo>
                <a:cubicBezTo>
                  <a:pt x="13037" y="54578"/>
                  <a:pt x="13288" y="54828"/>
                  <a:pt x="13288" y="55138"/>
                </a:cubicBezTo>
                <a:cubicBezTo>
                  <a:pt x="13288" y="55459"/>
                  <a:pt x="13037" y="55709"/>
                  <a:pt x="12728" y="55709"/>
                </a:cubicBezTo>
                <a:cubicBezTo>
                  <a:pt x="12418" y="55709"/>
                  <a:pt x="12156" y="55459"/>
                  <a:pt x="12156" y="55138"/>
                </a:cubicBezTo>
                <a:cubicBezTo>
                  <a:pt x="12156" y="54828"/>
                  <a:pt x="12418" y="54578"/>
                  <a:pt x="12728" y="54578"/>
                </a:cubicBezTo>
                <a:close/>
                <a:moveTo>
                  <a:pt x="16466" y="54578"/>
                </a:moveTo>
                <a:cubicBezTo>
                  <a:pt x="16764" y="54578"/>
                  <a:pt x="17026" y="54828"/>
                  <a:pt x="17026" y="55138"/>
                </a:cubicBezTo>
                <a:cubicBezTo>
                  <a:pt x="17026" y="55435"/>
                  <a:pt x="16776" y="55709"/>
                  <a:pt x="16466" y="55709"/>
                </a:cubicBezTo>
                <a:cubicBezTo>
                  <a:pt x="16169" y="55709"/>
                  <a:pt x="15895" y="55459"/>
                  <a:pt x="15895" y="55138"/>
                </a:cubicBezTo>
                <a:cubicBezTo>
                  <a:pt x="15895" y="54828"/>
                  <a:pt x="16145" y="54578"/>
                  <a:pt x="16466" y="54578"/>
                </a:cubicBezTo>
                <a:close/>
                <a:moveTo>
                  <a:pt x="20181" y="54578"/>
                </a:moveTo>
                <a:cubicBezTo>
                  <a:pt x="20491" y="54578"/>
                  <a:pt x="20753" y="54828"/>
                  <a:pt x="20753" y="55138"/>
                </a:cubicBezTo>
                <a:cubicBezTo>
                  <a:pt x="20753" y="55459"/>
                  <a:pt x="20491" y="55709"/>
                  <a:pt x="20181" y="55709"/>
                </a:cubicBezTo>
                <a:cubicBezTo>
                  <a:pt x="19872" y="55709"/>
                  <a:pt x="19622" y="55459"/>
                  <a:pt x="19622" y="55138"/>
                </a:cubicBezTo>
                <a:cubicBezTo>
                  <a:pt x="19622" y="54828"/>
                  <a:pt x="19872" y="54578"/>
                  <a:pt x="20181" y="54578"/>
                </a:cubicBezTo>
                <a:close/>
                <a:moveTo>
                  <a:pt x="23920" y="54578"/>
                </a:moveTo>
                <a:cubicBezTo>
                  <a:pt x="24217" y="54578"/>
                  <a:pt x="24479" y="54828"/>
                  <a:pt x="24479" y="55138"/>
                </a:cubicBezTo>
                <a:cubicBezTo>
                  <a:pt x="24479" y="55435"/>
                  <a:pt x="24229" y="55709"/>
                  <a:pt x="23920" y="55709"/>
                </a:cubicBezTo>
                <a:cubicBezTo>
                  <a:pt x="23610" y="55709"/>
                  <a:pt x="23348" y="55459"/>
                  <a:pt x="23348" y="55138"/>
                </a:cubicBezTo>
                <a:cubicBezTo>
                  <a:pt x="23348" y="54828"/>
                  <a:pt x="23610" y="54578"/>
                  <a:pt x="23920" y="54578"/>
                </a:cubicBezTo>
                <a:close/>
                <a:moveTo>
                  <a:pt x="27635" y="54578"/>
                </a:moveTo>
                <a:cubicBezTo>
                  <a:pt x="27956" y="54578"/>
                  <a:pt x="28206" y="54828"/>
                  <a:pt x="28206" y="55138"/>
                </a:cubicBezTo>
                <a:cubicBezTo>
                  <a:pt x="28206" y="55459"/>
                  <a:pt x="27956" y="55709"/>
                  <a:pt x="27635" y="55709"/>
                </a:cubicBezTo>
                <a:cubicBezTo>
                  <a:pt x="27325" y="55709"/>
                  <a:pt x="27075" y="55459"/>
                  <a:pt x="27075" y="55138"/>
                </a:cubicBezTo>
                <a:cubicBezTo>
                  <a:pt x="27075" y="54828"/>
                  <a:pt x="27325" y="54578"/>
                  <a:pt x="27635" y="54578"/>
                </a:cubicBezTo>
                <a:close/>
                <a:moveTo>
                  <a:pt x="31373" y="54578"/>
                </a:moveTo>
                <a:cubicBezTo>
                  <a:pt x="31671" y="54578"/>
                  <a:pt x="31945" y="54828"/>
                  <a:pt x="31945" y="55138"/>
                </a:cubicBezTo>
                <a:cubicBezTo>
                  <a:pt x="31945" y="55435"/>
                  <a:pt x="31683" y="55709"/>
                  <a:pt x="31373" y="55709"/>
                </a:cubicBezTo>
                <a:cubicBezTo>
                  <a:pt x="31064" y="55709"/>
                  <a:pt x="30814" y="55459"/>
                  <a:pt x="30814" y="55138"/>
                </a:cubicBezTo>
                <a:cubicBezTo>
                  <a:pt x="30814" y="54828"/>
                  <a:pt x="31064" y="54578"/>
                  <a:pt x="31373" y="54578"/>
                </a:cubicBezTo>
                <a:close/>
                <a:moveTo>
                  <a:pt x="35100" y="54578"/>
                </a:moveTo>
                <a:cubicBezTo>
                  <a:pt x="35409" y="54578"/>
                  <a:pt x="35659" y="54828"/>
                  <a:pt x="35659" y="55138"/>
                </a:cubicBezTo>
                <a:cubicBezTo>
                  <a:pt x="35659" y="55459"/>
                  <a:pt x="35409" y="55709"/>
                  <a:pt x="35100" y="55709"/>
                </a:cubicBezTo>
                <a:cubicBezTo>
                  <a:pt x="34778" y="55709"/>
                  <a:pt x="34528" y="55459"/>
                  <a:pt x="34528" y="55138"/>
                </a:cubicBezTo>
                <a:cubicBezTo>
                  <a:pt x="34528" y="54828"/>
                  <a:pt x="34778" y="54578"/>
                  <a:pt x="35100" y="54578"/>
                </a:cubicBezTo>
                <a:close/>
                <a:moveTo>
                  <a:pt x="38815" y="54578"/>
                </a:moveTo>
                <a:cubicBezTo>
                  <a:pt x="39112" y="54578"/>
                  <a:pt x="39386" y="54828"/>
                  <a:pt x="39386" y="55138"/>
                </a:cubicBezTo>
                <a:cubicBezTo>
                  <a:pt x="39386" y="55435"/>
                  <a:pt x="39124" y="55709"/>
                  <a:pt x="38815" y="55709"/>
                </a:cubicBezTo>
                <a:cubicBezTo>
                  <a:pt x="38517" y="55709"/>
                  <a:pt x="38255" y="55459"/>
                  <a:pt x="38255" y="55138"/>
                </a:cubicBezTo>
                <a:cubicBezTo>
                  <a:pt x="38255" y="54828"/>
                  <a:pt x="38505" y="54578"/>
                  <a:pt x="38815" y="54578"/>
                </a:cubicBezTo>
                <a:close/>
                <a:moveTo>
                  <a:pt x="42553" y="54578"/>
                </a:moveTo>
                <a:cubicBezTo>
                  <a:pt x="42863" y="54578"/>
                  <a:pt x="43113" y="54828"/>
                  <a:pt x="43113" y="55138"/>
                </a:cubicBezTo>
                <a:cubicBezTo>
                  <a:pt x="43113" y="55459"/>
                  <a:pt x="42863" y="55709"/>
                  <a:pt x="42553" y="55709"/>
                </a:cubicBezTo>
                <a:cubicBezTo>
                  <a:pt x="42232" y="55709"/>
                  <a:pt x="41982" y="55459"/>
                  <a:pt x="41982" y="55138"/>
                </a:cubicBezTo>
                <a:cubicBezTo>
                  <a:pt x="41982" y="54828"/>
                  <a:pt x="42244" y="54578"/>
                  <a:pt x="42553" y="54578"/>
                </a:cubicBezTo>
                <a:close/>
                <a:moveTo>
                  <a:pt x="46268" y="54578"/>
                </a:moveTo>
                <a:cubicBezTo>
                  <a:pt x="46565" y="54578"/>
                  <a:pt x="46839" y="54828"/>
                  <a:pt x="46839" y="55138"/>
                </a:cubicBezTo>
                <a:cubicBezTo>
                  <a:pt x="46839" y="55435"/>
                  <a:pt x="46589" y="55709"/>
                  <a:pt x="46268" y="55709"/>
                </a:cubicBezTo>
                <a:cubicBezTo>
                  <a:pt x="45970" y="55709"/>
                  <a:pt x="45708" y="55459"/>
                  <a:pt x="45708" y="55138"/>
                </a:cubicBezTo>
                <a:cubicBezTo>
                  <a:pt x="45708" y="54828"/>
                  <a:pt x="45958" y="54578"/>
                  <a:pt x="46268" y="54578"/>
                </a:cubicBezTo>
                <a:close/>
                <a:moveTo>
                  <a:pt x="50006" y="54578"/>
                </a:moveTo>
                <a:cubicBezTo>
                  <a:pt x="50316" y="54578"/>
                  <a:pt x="50578" y="54828"/>
                  <a:pt x="50578" y="55138"/>
                </a:cubicBezTo>
                <a:cubicBezTo>
                  <a:pt x="50578" y="55459"/>
                  <a:pt x="50316" y="55709"/>
                  <a:pt x="50006" y="55709"/>
                </a:cubicBezTo>
                <a:cubicBezTo>
                  <a:pt x="49697" y="55709"/>
                  <a:pt x="49447" y="55459"/>
                  <a:pt x="49447" y="55138"/>
                </a:cubicBezTo>
                <a:cubicBezTo>
                  <a:pt x="49447" y="54828"/>
                  <a:pt x="49697" y="54578"/>
                  <a:pt x="50006" y="54578"/>
                </a:cubicBezTo>
                <a:close/>
                <a:moveTo>
                  <a:pt x="53733" y="54578"/>
                </a:moveTo>
                <a:cubicBezTo>
                  <a:pt x="54031" y="54578"/>
                  <a:pt x="54293" y="54828"/>
                  <a:pt x="54293" y="55138"/>
                </a:cubicBezTo>
                <a:cubicBezTo>
                  <a:pt x="54293" y="55435"/>
                  <a:pt x="54043" y="55709"/>
                  <a:pt x="53733" y="55709"/>
                </a:cubicBezTo>
                <a:cubicBezTo>
                  <a:pt x="53412" y="55709"/>
                  <a:pt x="53162" y="55459"/>
                  <a:pt x="53162" y="55138"/>
                </a:cubicBezTo>
                <a:cubicBezTo>
                  <a:pt x="53162" y="54828"/>
                  <a:pt x="53412" y="54578"/>
                  <a:pt x="53733" y="54578"/>
                </a:cubicBezTo>
                <a:close/>
                <a:moveTo>
                  <a:pt x="57460" y="54578"/>
                </a:moveTo>
                <a:cubicBezTo>
                  <a:pt x="57781" y="54578"/>
                  <a:pt x="58031" y="54828"/>
                  <a:pt x="58031" y="55138"/>
                </a:cubicBezTo>
                <a:cubicBezTo>
                  <a:pt x="58031" y="55459"/>
                  <a:pt x="57781" y="55709"/>
                  <a:pt x="57460" y="55709"/>
                </a:cubicBezTo>
                <a:cubicBezTo>
                  <a:pt x="57150" y="55709"/>
                  <a:pt x="56900" y="55459"/>
                  <a:pt x="56900" y="55138"/>
                </a:cubicBezTo>
                <a:cubicBezTo>
                  <a:pt x="56900" y="54828"/>
                  <a:pt x="57150" y="54578"/>
                  <a:pt x="57460" y="54578"/>
                </a:cubicBezTo>
                <a:close/>
                <a:moveTo>
                  <a:pt x="61186" y="54578"/>
                </a:moveTo>
                <a:cubicBezTo>
                  <a:pt x="61484" y="54578"/>
                  <a:pt x="61746" y="54828"/>
                  <a:pt x="61746" y="55138"/>
                </a:cubicBezTo>
                <a:cubicBezTo>
                  <a:pt x="61746" y="55435"/>
                  <a:pt x="61496" y="55709"/>
                  <a:pt x="61186" y="55709"/>
                </a:cubicBezTo>
                <a:cubicBezTo>
                  <a:pt x="60877" y="55709"/>
                  <a:pt x="60615" y="55459"/>
                  <a:pt x="60615" y="55138"/>
                </a:cubicBezTo>
                <a:cubicBezTo>
                  <a:pt x="60615" y="54828"/>
                  <a:pt x="60877" y="54578"/>
                  <a:pt x="61186" y="54578"/>
                </a:cubicBezTo>
                <a:close/>
                <a:moveTo>
                  <a:pt x="64925" y="54578"/>
                </a:moveTo>
                <a:cubicBezTo>
                  <a:pt x="65234" y="54578"/>
                  <a:pt x="65485" y="54828"/>
                  <a:pt x="65485" y="55138"/>
                </a:cubicBezTo>
                <a:cubicBezTo>
                  <a:pt x="65485" y="55459"/>
                  <a:pt x="65234" y="55709"/>
                  <a:pt x="64925" y="55709"/>
                </a:cubicBezTo>
                <a:cubicBezTo>
                  <a:pt x="64603" y="55709"/>
                  <a:pt x="64353" y="55459"/>
                  <a:pt x="64353" y="55138"/>
                </a:cubicBezTo>
                <a:cubicBezTo>
                  <a:pt x="64353" y="54828"/>
                  <a:pt x="64603" y="54578"/>
                  <a:pt x="64925" y="54578"/>
                </a:cubicBezTo>
                <a:close/>
                <a:moveTo>
                  <a:pt x="68640" y="54578"/>
                </a:moveTo>
                <a:cubicBezTo>
                  <a:pt x="68937" y="54578"/>
                  <a:pt x="69211" y="54828"/>
                  <a:pt x="69211" y="55138"/>
                </a:cubicBezTo>
                <a:cubicBezTo>
                  <a:pt x="69211" y="55435"/>
                  <a:pt x="68949" y="55709"/>
                  <a:pt x="68640" y="55709"/>
                </a:cubicBezTo>
                <a:cubicBezTo>
                  <a:pt x="68330" y="55709"/>
                  <a:pt x="68080" y="55459"/>
                  <a:pt x="68080" y="55138"/>
                </a:cubicBezTo>
                <a:cubicBezTo>
                  <a:pt x="68092" y="54828"/>
                  <a:pt x="68330" y="54578"/>
                  <a:pt x="68640" y="54578"/>
                </a:cubicBezTo>
                <a:close/>
                <a:moveTo>
                  <a:pt x="72366" y="54578"/>
                </a:moveTo>
                <a:cubicBezTo>
                  <a:pt x="72676" y="54578"/>
                  <a:pt x="72926" y="54828"/>
                  <a:pt x="72926" y="55138"/>
                </a:cubicBezTo>
                <a:cubicBezTo>
                  <a:pt x="72926" y="55459"/>
                  <a:pt x="72676" y="55709"/>
                  <a:pt x="72366" y="55709"/>
                </a:cubicBezTo>
                <a:cubicBezTo>
                  <a:pt x="72045" y="55709"/>
                  <a:pt x="71795" y="55459"/>
                  <a:pt x="71795" y="55138"/>
                </a:cubicBezTo>
                <a:cubicBezTo>
                  <a:pt x="71795" y="54828"/>
                  <a:pt x="72069" y="54578"/>
                  <a:pt x="72366" y="54578"/>
                </a:cubicBezTo>
                <a:close/>
                <a:moveTo>
                  <a:pt x="76093" y="54578"/>
                </a:moveTo>
                <a:cubicBezTo>
                  <a:pt x="76391" y="54578"/>
                  <a:pt x="76664" y="54828"/>
                  <a:pt x="76664" y="55138"/>
                </a:cubicBezTo>
                <a:cubicBezTo>
                  <a:pt x="76664" y="55435"/>
                  <a:pt x="76403" y="55709"/>
                  <a:pt x="76093" y="55709"/>
                </a:cubicBezTo>
                <a:cubicBezTo>
                  <a:pt x="75795" y="55709"/>
                  <a:pt x="75533" y="55459"/>
                  <a:pt x="75533" y="55138"/>
                </a:cubicBezTo>
                <a:cubicBezTo>
                  <a:pt x="75533" y="54828"/>
                  <a:pt x="75783" y="54578"/>
                  <a:pt x="76093" y="54578"/>
                </a:cubicBezTo>
                <a:close/>
                <a:moveTo>
                  <a:pt x="79712" y="54578"/>
                </a:moveTo>
                <a:cubicBezTo>
                  <a:pt x="80010" y="54578"/>
                  <a:pt x="80284" y="54828"/>
                  <a:pt x="80284" y="55138"/>
                </a:cubicBezTo>
                <a:cubicBezTo>
                  <a:pt x="80284" y="55435"/>
                  <a:pt x="80022" y="55709"/>
                  <a:pt x="79712" y="55709"/>
                </a:cubicBezTo>
                <a:cubicBezTo>
                  <a:pt x="79403" y="55709"/>
                  <a:pt x="79153" y="55459"/>
                  <a:pt x="79153" y="55138"/>
                </a:cubicBezTo>
                <a:cubicBezTo>
                  <a:pt x="79153" y="54828"/>
                  <a:pt x="79403" y="54578"/>
                  <a:pt x="79712" y="54578"/>
                </a:cubicBezTo>
                <a:close/>
                <a:moveTo>
                  <a:pt x="83451" y="54578"/>
                </a:moveTo>
                <a:cubicBezTo>
                  <a:pt x="83761" y="54578"/>
                  <a:pt x="84011" y="54828"/>
                  <a:pt x="84011" y="55138"/>
                </a:cubicBezTo>
                <a:cubicBezTo>
                  <a:pt x="84011" y="55459"/>
                  <a:pt x="83761" y="55709"/>
                  <a:pt x="83451" y="55709"/>
                </a:cubicBezTo>
                <a:cubicBezTo>
                  <a:pt x="83141" y="55709"/>
                  <a:pt x="82880" y="55459"/>
                  <a:pt x="82880" y="55138"/>
                </a:cubicBezTo>
                <a:cubicBezTo>
                  <a:pt x="82880" y="54828"/>
                  <a:pt x="83141" y="54578"/>
                  <a:pt x="83451" y="54578"/>
                </a:cubicBezTo>
                <a:close/>
                <a:moveTo>
                  <a:pt x="87166" y="54578"/>
                </a:moveTo>
                <a:cubicBezTo>
                  <a:pt x="87463" y="54578"/>
                  <a:pt x="87737" y="54828"/>
                  <a:pt x="87737" y="55138"/>
                </a:cubicBezTo>
                <a:cubicBezTo>
                  <a:pt x="87737" y="55435"/>
                  <a:pt x="87475" y="55709"/>
                  <a:pt x="87166" y="55709"/>
                </a:cubicBezTo>
                <a:cubicBezTo>
                  <a:pt x="86856" y="55709"/>
                  <a:pt x="86606" y="55459"/>
                  <a:pt x="86606" y="55138"/>
                </a:cubicBezTo>
                <a:cubicBezTo>
                  <a:pt x="86606" y="54828"/>
                  <a:pt x="86856" y="54578"/>
                  <a:pt x="87166" y="54578"/>
                </a:cubicBezTo>
                <a:close/>
                <a:moveTo>
                  <a:pt x="90904" y="54578"/>
                </a:moveTo>
                <a:cubicBezTo>
                  <a:pt x="91214" y="54578"/>
                  <a:pt x="91464" y="54828"/>
                  <a:pt x="91464" y="55138"/>
                </a:cubicBezTo>
                <a:cubicBezTo>
                  <a:pt x="91464" y="55459"/>
                  <a:pt x="91214" y="55709"/>
                  <a:pt x="90904" y="55709"/>
                </a:cubicBezTo>
                <a:cubicBezTo>
                  <a:pt x="90595" y="55709"/>
                  <a:pt x="90345" y="55459"/>
                  <a:pt x="90345" y="55138"/>
                </a:cubicBezTo>
                <a:cubicBezTo>
                  <a:pt x="90345" y="54828"/>
                  <a:pt x="90595" y="54578"/>
                  <a:pt x="90904" y="54578"/>
                </a:cubicBezTo>
                <a:close/>
                <a:moveTo>
                  <a:pt x="94631" y="54578"/>
                </a:moveTo>
                <a:cubicBezTo>
                  <a:pt x="94929" y="54578"/>
                  <a:pt x="95191" y="54828"/>
                  <a:pt x="95191" y="55138"/>
                </a:cubicBezTo>
                <a:cubicBezTo>
                  <a:pt x="95191" y="55435"/>
                  <a:pt x="94941" y="55709"/>
                  <a:pt x="94631" y="55709"/>
                </a:cubicBezTo>
                <a:cubicBezTo>
                  <a:pt x="94310" y="55709"/>
                  <a:pt x="94060" y="55459"/>
                  <a:pt x="94060" y="55138"/>
                </a:cubicBezTo>
                <a:cubicBezTo>
                  <a:pt x="94071" y="54828"/>
                  <a:pt x="94310" y="54578"/>
                  <a:pt x="94631" y="54578"/>
                </a:cubicBezTo>
                <a:close/>
                <a:moveTo>
                  <a:pt x="98346" y="54578"/>
                </a:moveTo>
                <a:cubicBezTo>
                  <a:pt x="98655" y="54578"/>
                  <a:pt x="98905" y="54828"/>
                  <a:pt x="98905" y="55138"/>
                </a:cubicBezTo>
                <a:cubicBezTo>
                  <a:pt x="98905" y="55459"/>
                  <a:pt x="98655" y="55709"/>
                  <a:pt x="98346" y="55709"/>
                </a:cubicBezTo>
                <a:cubicBezTo>
                  <a:pt x="98036" y="55709"/>
                  <a:pt x="97786" y="55459"/>
                  <a:pt x="97786" y="55138"/>
                </a:cubicBezTo>
                <a:cubicBezTo>
                  <a:pt x="97786" y="54828"/>
                  <a:pt x="98036" y="54578"/>
                  <a:pt x="98346" y="54578"/>
                </a:cubicBezTo>
                <a:close/>
                <a:moveTo>
                  <a:pt x="102084" y="54578"/>
                </a:moveTo>
                <a:cubicBezTo>
                  <a:pt x="102382" y="54578"/>
                  <a:pt x="102644" y="54828"/>
                  <a:pt x="102644" y="55138"/>
                </a:cubicBezTo>
                <a:cubicBezTo>
                  <a:pt x="102644" y="55435"/>
                  <a:pt x="102394" y="55709"/>
                  <a:pt x="102084" y="55709"/>
                </a:cubicBezTo>
                <a:cubicBezTo>
                  <a:pt x="101787" y="55709"/>
                  <a:pt x="101513" y="55459"/>
                  <a:pt x="101513" y="55138"/>
                </a:cubicBezTo>
                <a:cubicBezTo>
                  <a:pt x="101513" y="54828"/>
                  <a:pt x="101775" y="54578"/>
                  <a:pt x="102084" y="54578"/>
                </a:cubicBezTo>
                <a:close/>
                <a:moveTo>
                  <a:pt x="105799" y="54578"/>
                </a:moveTo>
                <a:cubicBezTo>
                  <a:pt x="106121" y="54578"/>
                  <a:pt x="106371" y="54828"/>
                  <a:pt x="106371" y="55138"/>
                </a:cubicBezTo>
                <a:cubicBezTo>
                  <a:pt x="106371" y="55459"/>
                  <a:pt x="106109" y="55709"/>
                  <a:pt x="105799" y="55709"/>
                </a:cubicBezTo>
                <a:cubicBezTo>
                  <a:pt x="105490" y="55709"/>
                  <a:pt x="105239" y="55459"/>
                  <a:pt x="105239" y="55138"/>
                </a:cubicBezTo>
                <a:cubicBezTo>
                  <a:pt x="105239" y="54828"/>
                  <a:pt x="105490" y="54578"/>
                  <a:pt x="105799" y="54578"/>
                </a:cubicBezTo>
                <a:close/>
                <a:moveTo>
                  <a:pt x="109538" y="54578"/>
                </a:moveTo>
                <a:cubicBezTo>
                  <a:pt x="109835" y="54578"/>
                  <a:pt x="110109" y="54828"/>
                  <a:pt x="110109" y="55138"/>
                </a:cubicBezTo>
                <a:cubicBezTo>
                  <a:pt x="110109" y="55435"/>
                  <a:pt x="109847" y="55709"/>
                  <a:pt x="109538" y="55709"/>
                </a:cubicBezTo>
                <a:cubicBezTo>
                  <a:pt x="109228" y="55709"/>
                  <a:pt x="108978" y="55459"/>
                  <a:pt x="108978" y="55138"/>
                </a:cubicBezTo>
                <a:cubicBezTo>
                  <a:pt x="108978" y="54828"/>
                  <a:pt x="109228" y="54578"/>
                  <a:pt x="109538" y="54578"/>
                </a:cubicBezTo>
                <a:close/>
                <a:moveTo>
                  <a:pt x="113264" y="54578"/>
                </a:moveTo>
                <a:cubicBezTo>
                  <a:pt x="113574" y="54578"/>
                  <a:pt x="113824" y="54828"/>
                  <a:pt x="113824" y="55138"/>
                </a:cubicBezTo>
                <a:cubicBezTo>
                  <a:pt x="113824" y="55459"/>
                  <a:pt x="113574" y="55709"/>
                  <a:pt x="113264" y="55709"/>
                </a:cubicBezTo>
                <a:cubicBezTo>
                  <a:pt x="112943" y="55709"/>
                  <a:pt x="112693" y="55459"/>
                  <a:pt x="112693" y="55138"/>
                </a:cubicBezTo>
                <a:cubicBezTo>
                  <a:pt x="112693" y="54828"/>
                  <a:pt x="112943" y="54578"/>
                  <a:pt x="113264" y="54578"/>
                </a:cubicBezTo>
                <a:close/>
                <a:moveTo>
                  <a:pt x="116991" y="54578"/>
                </a:moveTo>
                <a:cubicBezTo>
                  <a:pt x="117289" y="54578"/>
                  <a:pt x="117562" y="54828"/>
                  <a:pt x="117562" y="55138"/>
                </a:cubicBezTo>
                <a:cubicBezTo>
                  <a:pt x="117562" y="55435"/>
                  <a:pt x="117312" y="55709"/>
                  <a:pt x="116991" y="55709"/>
                </a:cubicBezTo>
                <a:cubicBezTo>
                  <a:pt x="116681" y="55709"/>
                  <a:pt x="116431" y="55459"/>
                  <a:pt x="116431" y="55138"/>
                </a:cubicBezTo>
                <a:cubicBezTo>
                  <a:pt x="116431" y="54828"/>
                  <a:pt x="116681" y="54578"/>
                  <a:pt x="116991" y="54578"/>
                </a:cubicBezTo>
                <a:close/>
                <a:moveTo>
                  <a:pt x="120718" y="54578"/>
                </a:moveTo>
                <a:cubicBezTo>
                  <a:pt x="121027" y="54578"/>
                  <a:pt x="121277" y="54828"/>
                  <a:pt x="121277" y="55138"/>
                </a:cubicBezTo>
                <a:cubicBezTo>
                  <a:pt x="121277" y="55459"/>
                  <a:pt x="121027" y="55709"/>
                  <a:pt x="120718" y="55709"/>
                </a:cubicBezTo>
                <a:cubicBezTo>
                  <a:pt x="120408" y="55709"/>
                  <a:pt x="120146" y="55459"/>
                  <a:pt x="120146" y="55138"/>
                </a:cubicBezTo>
                <a:cubicBezTo>
                  <a:pt x="120146" y="54828"/>
                  <a:pt x="120420" y="54578"/>
                  <a:pt x="120718" y="54578"/>
                </a:cubicBezTo>
                <a:close/>
                <a:moveTo>
                  <a:pt x="124456" y="54578"/>
                </a:moveTo>
                <a:cubicBezTo>
                  <a:pt x="124754" y="54578"/>
                  <a:pt x="125016" y="54828"/>
                  <a:pt x="125016" y="55138"/>
                </a:cubicBezTo>
                <a:cubicBezTo>
                  <a:pt x="125016" y="55435"/>
                  <a:pt x="124766" y="55709"/>
                  <a:pt x="124456" y="55709"/>
                </a:cubicBezTo>
                <a:cubicBezTo>
                  <a:pt x="124135" y="55709"/>
                  <a:pt x="123885" y="55459"/>
                  <a:pt x="123885" y="55138"/>
                </a:cubicBezTo>
                <a:cubicBezTo>
                  <a:pt x="123885" y="54828"/>
                  <a:pt x="124135" y="54578"/>
                  <a:pt x="124456" y="54578"/>
                </a:cubicBezTo>
                <a:close/>
                <a:moveTo>
                  <a:pt x="128171" y="54578"/>
                </a:moveTo>
                <a:cubicBezTo>
                  <a:pt x="128480" y="54578"/>
                  <a:pt x="128742" y="54828"/>
                  <a:pt x="128742" y="55138"/>
                </a:cubicBezTo>
                <a:cubicBezTo>
                  <a:pt x="128742" y="55459"/>
                  <a:pt x="128480" y="55709"/>
                  <a:pt x="128171" y="55709"/>
                </a:cubicBezTo>
                <a:cubicBezTo>
                  <a:pt x="127861" y="55709"/>
                  <a:pt x="127611" y="55459"/>
                  <a:pt x="127611" y="55138"/>
                </a:cubicBezTo>
                <a:cubicBezTo>
                  <a:pt x="127611" y="54828"/>
                  <a:pt x="127861" y="54578"/>
                  <a:pt x="128171" y="54578"/>
                </a:cubicBezTo>
                <a:close/>
                <a:moveTo>
                  <a:pt x="131898" y="54578"/>
                </a:moveTo>
                <a:cubicBezTo>
                  <a:pt x="132195" y="54578"/>
                  <a:pt x="132457" y="54828"/>
                  <a:pt x="132457" y="55138"/>
                </a:cubicBezTo>
                <a:cubicBezTo>
                  <a:pt x="132457" y="55435"/>
                  <a:pt x="132207" y="55709"/>
                  <a:pt x="131898" y="55709"/>
                </a:cubicBezTo>
                <a:cubicBezTo>
                  <a:pt x="131600" y="55709"/>
                  <a:pt x="131326" y="55459"/>
                  <a:pt x="131326" y="55138"/>
                </a:cubicBezTo>
                <a:cubicBezTo>
                  <a:pt x="131338" y="54828"/>
                  <a:pt x="131576" y="54578"/>
                  <a:pt x="131898" y="54578"/>
                </a:cubicBezTo>
                <a:close/>
                <a:moveTo>
                  <a:pt x="135624" y="54578"/>
                </a:moveTo>
                <a:cubicBezTo>
                  <a:pt x="135946" y="54578"/>
                  <a:pt x="136196" y="54828"/>
                  <a:pt x="136196" y="55138"/>
                </a:cubicBezTo>
                <a:cubicBezTo>
                  <a:pt x="136196" y="55459"/>
                  <a:pt x="135934" y="55709"/>
                  <a:pt x="135624" y="55709"/>
                </a:cubicBezTo>
                <a:cubicBezTo>
                  <a:pt x="135315" y="55709"/>
                  <a:pt x="135065" y="55459"/>
                  <a:pt x="135065" y="55138"/>
                </a:cubicBezTo>
                <a:cubicBezTo>
                  <a:pt x="135065" y="54828"/>
                  <a:pt x="135315" y="54578"/>
                  <a:pt x="135624" y="54578"/>
                </a:cubicBezTo>
                <a:close/>
                <a:moveTo>
                  <a:pt x="139351" y="54578"/>
                </a:moveTo>
                <a:cubicBezTo>
                  <a:pt x="139649" y="54578"/>
                  <a:pt x="139910" y="54828"/>
                  <a:pt x="139910" y="55138"/>
                </a:cubicBezTo>
                <a:cubicBezTo>
                  <a:pt x="139910" y="55435"/>
                  <a:pt x="139660" y="55709"/>
                  <a:pt x="139351" y="55709"/>
                </a:cubicBezTo>
                <a:cubicBezTo>
                  <a:pt x="139053" y="55709"/>
                  <a:pt x="138779" y="55459"/>
                  <a:pt x="138779" y="55138"/>
                </a:cubicBezTo>
                <a:cubicBezTo>
                  <a:pt x="138779" y="54828"/>
                  <a:pt x="139041" y="54578"/>
                  <a:pt x="139351" y="54578"/>
                </a:cubicBezTo>
                <a:close/>
                <a:moveTo>
                  <a:pt x="143089" y="54578"/>
                </a:moveTo>
                <a:cubicBezTo>
                  <a:pt x="143399" y="54578"/>
                  <a:pt x="143649" y="54828"/>
                  <a:pt x="143649" y="55138"/>
                </a:cubicBezTo>
                <a:cubicBezTo>
                  <a:pt x="143649" y="55459"/>
                  <a:pt x="143399" y="55709"/>
                  <a:pt x="143089" y="55709"/>
                </a:cubicBezTo>
                <a:cubicBezTo>
                  <a:pt x="142768" y="55709"/>
                  <a:pt x="142518" y="55459"/>
                  <a:pt x="142518" y="55138"/>
                </a:cubicBezTo>
                <a:cubicBezTo>
                  <a:pt x="142518" y="54828"/>
                  <a:pt x="142768" y="54578"/>
                  <a:pt x="143089" y="54578"/>
                </a:cubicBezTo>
                <a:close/>
                <a:moveTo>
                  <a:pt x="146804" y="54578"/>
                </a:moveTo>
                <a:cubicBezTo>
                  <a:pt x="147102" y="54578"/>
                  <a:pt x="147376" y="54828"/>
                  <a:pt x="147376" y="55138"/>
                </a:cubicBezTo>
                <a:cubicBezTo>
                  <a:pt x="147376" y="55435"/>
                  <a:pt x="147114" y="55709"/>
                  <a:pt x="146804" y="55709"/>
                </a:cubicBezTo>
                <a:cubicBezTo>
                  <a:pt x="146495" y="55709"/>
                  <a:pt x="146245" y="55459"/>
                  <a:pt x="146245" y="55138"/>
                </a:cubicBezTo>
                <a:cubicBezTo>
                  <a:pt x="146257" y="54828"/>
                  <a:pt x="146495" y="54578"/>
                  <a:pt x="146804" y="54578"/>
                </a:cubicBezTo>
                <a:close/>
                <a:moveTo>
                  <a:pt x="150543" y="54578"/>
                </a:moveTo>
                <a:cubicBezTo>
                  <a:pt x="150852" y="54578"/>
                  <a:pt x="151102" y="54828"/>
                  <a:pt x="151102" y="55138"/>
                </a:cubicBezTo>
                <a:cubicBezTo>
                  <a:pt x="151102" y="55459"/>
                  <a:pt x="150852" y="55709"/>
                  <a:pt x="150543" y="55709"/>
                </a:cubicBezTo>
                <a:cubicBezTo>
                  <a:pt x="150233" y="55709"/>
                  <a:pt x="149971" y="55459"/>
                  <a:pt x="149971" y="55138"/>
                </a:cubicBezTo>
                <a:cubicBezTo>
                  <a:pt x="149971" y="54828"/>
                  <a:pt x="150233" y="54578"/>
                  <a:pt x="150543" y="54578"/>
                </a:cubicBezTo>
                <a:close/>
                <a:moveTo>
                  <a:pt x="3405" y="56436"/>
                </a:moveTo>
                <a:cubicBezTo>
                  <a:pt x="3703" y="56436"/>
                  <a:pt x="3977" y="56686"/>
                  <a:pt x="3977" y="57007"/>
                </a:cubicBezTo>
                <a:cubicBezTo>
                  <a:pt x="3977" y="57305"/>
                  <a:pt x="3727" y="57567"/>
                  <a:pt x="3405" y="57567"/>
                </a:cubicBezTo>
                <a:cubicBezTo>
                  <a:pt x="3096" y="57567"/>
                  <a:pt x="2846" y="57317"/>
                  <a:pt x="2846" y="57007"/>
                </a:cubicBezTo>
                <a:cubicBezTo>
                  <a:pt x="2858" y="56686"/>
                  <a:pt x="3096" y="56436"/>
                  <a:pt x="3405" y="56436"/>
                </a:cubicBezTo>
                <a:close/>
                <a:moveTo>
                  <a:pt x="7132" y="56436"/>
                </a:moveTo>
                <a:cubicBezTo>
                  <a:pt x="7430" y="56436"/>
                  <a:pt x="7692" y="56686"/>
                  <a:pt x="7692" y="57007"/>
                </a:cubicBezTo>
                <a:cubicBezTo>
                  <a:pt x="7692" y="57305"/>
                  <a:pt x="7442" y="57567"/>
                  <a:pt x="7132" y="57567"/>
                </a:cubicBezTo>
                <a:cubicBezTo>
                  <a:pt x="6834" y="57567"/>
                  <a:pt x="6560" y="57317"/>
                  <a:pt x="6560" y="57007"/>
                </a:cubicBezTo>
                <a:cubicBezTo>
                  <a:pt x="6584" y="56686"/>
                  <a:pt x="6822" y="56436"/>
                  <a:pt x="7132" y="56436"/>
                </a:cubicBezTo>
                <a:close/>
                <a:moveTo>
                  <a:pt x="10871" y="56436"/>
                </a:moveTo>
                <a:cubicBezTo>
                  <a:pt x="11168" y="56436"/>
                  <a:pt x="11430" y="56686"/>
                  <a:pt x="11430" y="57007"/>
                </a:cubicBezTo>
                <a:cubicBezTo>
                  <a:pt x="11430" y="57305"/>
                  <a:pt x="11180" y="57567"/>
                  <a:pt x="10871" y="57567"/>
                </a:cubicBezTo>
                <a:cubicBezTo>
                  <a:pt x="10573" y="57567"/>
                  <a:pt x="10299" y="57317"/>
                  <a:pt x="10299" y="57007"/>
                </a:cubicBezTo>
                <a:cubicBezTo>
                  <a:pt x="10299" y="56686"/>
                  <a:pt x="10549" y="56436"/>
                  <a:pt x="10871" y="56436"/>
                </a:cubicBezTo>
                <a:close/>
                <a:moveTo>
                  <a:pt x="14585" y="56436"/>
                </a:moveTo>
                <a:cubicBezTo>
                  <a:pt x="14883" y="56436"/>
                  <a:pt x="15157" y="56686"/>
                  <a:pt x="15157" y="57007"/>
                </a:cubicBezTo>
                <a:cubicBezTo>
                  <a:pt x="15157" y="57305"/>
                  <a:pt x="14895" y="57567"/>
                  <a:pt x="14585" y="57567"/>
                </a:cubicBezTo>
                <a:cubicBezTo>
                  <a:pt x="14288" y="57567"/>
                  <a:pt x="14014" y="57317"/>
                  <a:pt x="14014" y="57007"/>
                </a:cubicBezTo>
                <a:cubicBezTo>
                  <a:pt x="14038" y="56686"/>
                  <a:pt x="14276" y="56436"/>
                  <a:pt x="14585" y="56436"/>
                </a:cubicBezTo>
                <a:close/>
                <a:moveTo>
                  <a:pt x="18324" y="56436"/>
                </a:moveTo>
                <a:cubicBezTo>
                  <a:pt x="18622" y="56436"/>
                  <a:pt x="18883" y="56686"/>
                  <a:pt x="18883" y="57007"/>
                </a:cubicBezTo>
                <a:cubicBezTo>
                  <a:pt x="18883" y="57305"/>
                  <a:pt x="18633" y="57567"/>
                  <a:pt x="18324" y="57567"/>
                </a:cubicBezTo>
                <a:cubicBezTo>
                  <a:pt x="18026" y="57567"/>
                  <a:pt x="17752" y="57317"/>
                  <a:pt x="17752" y="57007"/>
                </a:cubicBezTo>
                <a:cubicBezTo>
                  <a:pt x="17752" y="56686"/>
                  <a:pt x="18014" y="56436"/>
                  <a:pt x="18324" y="56436"/>
                </a:cubicBezTo>
                <a:close/>
                <a:moveTo>
                  <a:pt x="22039" y="56436"/>
                </a:moveTo>
                <a:cubicBezTo>
                  <a:pt x="22336" y="56436"/>
                  <a:pt x="22610" y="56686"/>
                  <a:pt x="22610" y="57007"/>
                </a:cubicBezTo>
                <a:cubicBezTo>
                  <a:pt x="22610" y="57305"/>
                  <a:pt x="22360" y="57567"/>
                  <a:pt x="22039" y="57567"/>
                </a:cubicBezTo>
                <a:cubicBezTo>
                  <a:pt x="21729" y="57567"/>
                  <a:pt x="21479" y="57317"/>
                  <a:pt x="21479" y="57007"/>
                </a:cubicBezTo>
                <a:cubicBezTo>
                  <a:pt x="21491" y="56686"/>
                  <a:pt x="21729" y="56436"/>
                  <a:pt x="22039" y="56436"/>
                </a:cubicBezTo>
                <a:close/>
                <a:moveTo>
                  <a:pt x="25777" y="56436"/>
                </a:moveTo>
                <a:cubicBezTo>
                  <a:pt x="26075" y="56436"/>
                  <a:pt x="26349" y="56686"/>
                  <a:pt x="26349" y="57007"/>
                </a:cubicBezTo>
                <a:cubicBezTo>
                  <a:pt x="26349" y="57305"/>
                  <a:pt x="26087" y="57567"/>
                  <a:pt x="25777" y="57567"/>
                </a:cubicBezTo>
                <a:cubicBezTo>
                  <a:pt x="25468" y="57567"/>
                  <a:pt x="25206" y="57317"/>
                  <a:pt x="25206" y="57007"/>
                </a:cubicBezTo>
                <a:cubicBezTo>
                  <a:pt x="25218" y="56686"/>
                  <a:pt x="25468" y="56436"/>
                  <a:pt x="25777" y="56436"/>
                </a:cubicBezTo>
                <a:close/>
                <a:moveTo>
                  <a:pt x="29504" y="56436"/>
                </a:moveTo>
                <a:cubicBezTo>
                  <a:pt x="29801" y="56436"/>
                  <a:pt x="30063" y="56686"/>
                  <a:pt x="30063" y="57007"/>
                </a:cubicBezTo>
                <a:cubicBezTo>
                  <a:pt x="30063" y="57305"/>
                  <a:pt x="29813" y="57567"/>
                  <a:pt x="29504" y="57567"/>
                </a:cubicBezTo>
                <a:cubicBezTo>
                  <a:pt x="29182" y="57567"/>
                  <a:pt x="28932" y="57317"/>
                  <a:pt x="28932" y="57007"/>
                </a:cubicBezTo>
                <a:cubicBezTo>
                  <a:pt x="28944" y="56686"/>
                  <a:pt x="29182" y="56436"/>
                  <a:pt x="29504" y="56436"/>
                </a:cubicBezTo>
                <a:close/>
                <a:moveTo>
                  <a:pt x="33230" y="56436"/>
                </a:moveTo>
                <a:cubicBezTo>
                  <a:pt x="33528" y="56436"/>
                  <a:pt x="33802" y="56686"/>
                  <a:pt x="33802" y="57007"/>
                </a:cubicBezTo>
                <a:cubicBezTo>
                  <a:pt x="33802" y="57305"/>
                  <a:pt x="33552" y="57567"/>
                  <a:pt x="33230" y="57567"/>
                </a:cubicBezTo>
                <a:cubicBezTo>
                  <a:pt x="32921" y="57567"/>
                  <a:pt x="32671" y="57317"/>
                  <a:pt x="32671" y="57007"/>
                </a:cubicBezTo>
                <a:cubicBezTo>
                  <a:pt x="32671" y="56686"/>
                  <a:pt x="32921" y="56436"/>
                  <a:pt x="33230" y="56436"/>
                </a:cubicBezTo>
                <a:close/>
                <a:moveTo>
                  <a:pt x="36957" y="56436"/>
                </a:moveTo>
                <a:cubicBezTo>
                  <a:pt x="37255" y="56436"/>
                  <a:pt x="37517" y="56686"/>
                  <a:pt x="37517" y="57007"/>
                </a:cubicBezTo>
                <a:cubicBezTo>
                  <a:pt x="37517" y="57305"/>
                  <a:pt x="37267" y="57567"/>
                  <a:pt x="36957" y="57567"/>
                </a:cubicBezTo>
                <a:cubicBezTo>
                  <a:pt x="36648" y="57567"/>
                  <a:pt x="36386" y="57317"/>
                  <a:pt x="36386" y="57007"/>
                </a:cubicBezTo>
                <a:cubicBezTo>
                  <a:pt x="36409" y="56686"/>
                  <a:pt x="36648" y="56436"/>
                  <a:pt x="36957" y="56436"/>
                </a:cubicBezTo>
                <a:close/>
                <a:moveTo>
                  <a:pt x="40672" y="56436"/>
                </a:moveTo>
                <a:cubicBezTo>
                  <a:pt x="40970" y="56436"/>
                  <a:pt x="41243" y="56686"/>
                  <a:pt x="41243" y="57007"/>
                </a:cubicBezTo>
                <a:cubicBezTo>
                  <a:pt x="41243" y="57305"/>
                  <a:pt x="40993" y="57567"/>
                  <a:pt x="40672" y="57567"/>
                </a:cubicBezTo>
                <a:cubicBezTo>
                  <a:pt x="40374" y="57567"/>
                  <a:pt x="40112" y="57317"/>
                  <a:pt x="40112" y="57007"/>
                </a:cubicBezTo>
                <a:cubicBezTo>
                  <a:pt x="40124" y="56686"/>
                  <a:pt x="40362" y="56436"/>
                  <a:pt x="40672" y="56436"/>
                </a:cubicBezTo>
                <a:close/>
                <a:moveTo>
                  <a:pt x="44410" y="56436"/>
                </a:moveTo>
                <a:cubicBezTo>
                  <a:pt x="44708" y="56436"/>
                  <a:pt x="44982" y="56686"/>
                  <a:pt x="44982" y="57007"/>
                </a:cubicBezTo>
                <a:cubicBezTo>
                  <a:pt x="44982" y="57305"/>
                  <a:pt x="44720" y="57567"/>
                  <a:pt x="44410" y="57567"/>
                </a:cubicBezTo>
                <a:cubicBezTo>
                  <a:pt x="44113" y="57567"/>
                  <a:pt x="43851" y="57317"/>
                  <a:pt x="43851" y="57007"/>
                </a:cubicBezTo>
                <a:cubicBezTo>
                  <a:pt x="43851" y="56686"/>
                  <a:pt x="44101" y="56436"/>
                  <a:pt x="44410" y="56436"/>
                </a:cubicBezTo>
                <a:close/>
                <a:moveTo>
                  <a:pt x="48137" y="56436"/>
                </a:moveTo>
                <a:cubicBezTo>
                  <a:pt x="48435" y="56436"/>
                  <a:pt x="48697" y="56686"/>
                  <a:pt x="48697" y="57007"/>
                </a:cubicBezTo>
                <a:cubicBezTo>
                  <a:pt x="48697" y="57305"/>
                  <a:pt x="48447" y="57567"/>
                  <a:pt x="48137" y="57567"/>
                </a:cubicBezTo>
                <a:cubicBezTo>
                  <a:pt x="47839" y="57567"/>
                  <a:pt x="47566" y="57317"/>
                  <a:pt x="47566" y="57007"/>
                </a:cubicBezTo>
                <a:cubicBezTo>
                  <a:pt x="47578" y="56686"/>
                  <a:pt x="47839" y="56436"/>
                  <a:pt x="48137" y="56436"/>
                </a:cubicBezTo>
                <a:close/>
                <a:moveTo>
                  <a:pt x="51864" y="56436"/>
                </a:moveTo>
                <a:cubicBezTo>
                  <a:pt x="52161" y="56436"/>
                  <a:pt x="52435" y="56686"/>
                  <a:pt x="52435" y="57007"/>
                </a:cubicBezTo>
                <a:cubicBezTo>
                  <a:pt x="52435" y="57305"/>
                  <a:pt x="52185" y="57567"/>
                  <a:pt x="51864" y="57567"/>
                </a:cubicBezTo>
                <a:cubicBezTo>
                  <a:pt x="51566" y="57567"/>
                  <a:pt x="51304" y="57317"/>
                  <a:pt x="51304" y="57007"/>
                </a:cubicBezTo>
                <a:cubicBezTo>
                  <a:pt x="51304" y="56686"/>
                  <a:pt x="51554" y="56436"/>
                  <a:pt x="51864" y="56436"/>
                </a:cubicBezTo>
                <a:close/>
                <a:moveTo>
                  <a:pt x="55602" y="56436"/>
                </a:moveTo>
                <a:cubicBezTo>
                  <a:pt x="55900" y="56436"/>
                  <a:pt x="56174" y="56686"/>
                  <a:pt x="56174" y="57007"/>
                </a:cubicBezTo>
                <a:cubicBezTo>
                  <a:pt x="56174" y="57305"/>
                  <a:pt x="55912" y="57567"/>
                  <a:pt x="55602" y="57567"/>
                </a:cubicBezTo>
                <a:cubicBezTo>
                  <a:pt x="55293" y="57567"/>
                  <a:pt x="55043" y="57317"/>
                  <a:pt x="55043" y="57007"/>
                </a:cubicBezTo>
                <a:cubicBezTo>
                  <a:pt x="55043" y="56686"/>
                  <a:pt x="55293" y="56436"/>
                  <a:pt x="55602" y="56436"/>
                </a:cubicBezTo>
                <a:close/>
                <a:moveTo>
                  <a:pt x="59329" y="56436"/>
                </a:moveTo>
                <a:cubicBezTo>
                  <a:pt x="59627" y="56436"/>
                  <a:pt x="59889" y="56686"/>
                  <a:pt x="59889" y="57007"/>
                </a:cubicBezTo>
                <a:cubicBezTo>
                  <a:pt x="59889" y="57305"/>
                  <a:pt x="59639" y="57567"/>
                  <a:pt x="59329" y="57567"/>
                </a:cubicBezTo>
                <a:cubicBezTo>
                  <a:pt x="59008" y="57567"/>
                  <a:pt x="58757" y="57317"/>
                  <a:pt x="58757" y="57007"/>
                </a:cubicBezTo>
                <a:cubicBezTo>
                  <a:pt x="58757" y="56686"/>
                  <a:pt x="59008" y="56436"/>
                  <a:pt x="59329" y="56436"/>
                </a:cubicBezTo>
                <a:close/>
                <a:moveTo>
                  <a:pt x="63056" y="56436"/>
                </a:moveTo>
                <a:cubicBezTo>
                  <a:pt x="63353" y="56436"/>
                  <a:pt x="63627" y="56686"/>
                  <a:pt x="63627" y="57007"/>
                </a:cubicBezTo>
                <a:cubicBezTo>
                  <a:pt x="63627" y="57305"/>
                  <a:pt x="63377" y="57567"/>
                  <a:pt x="63056" y="57567"/>
                </a:cubicBezTo>
                <a:cubicBezTo>
                  <a:pt x="62746" y="57567"/>
                  <a:pt x="62496" y="57317"/>
                  <a:pt x="62496" y="57007"/>
                </a:cubicBezTo>
                <a:cubicBezTo>
                  <a:pt x="62496" y="56686"/>
                  <a:pt x="62746" y="56436"/>
                  <a:pt x="63056" y="56436"/>
                </a:cubicBezTo>
                <a:close/>
                <a:moveTo>
                  <a:pt x="66782" y="56436"/>
                </a:moveTo>
                <a:cubicBezTo>
                  <a:pt x="67080" y="56436"/>
                  <a:pt x="67342" y="56686"/>
                  <a:pt x="67342" y="57007"/>
                </a:cubicBezTo>
                <a:cubicBezTo>
                  <a:pt x="67342" y="57305"/>
                  <a:pt x="67092" y="57567"/>
                  <a:pt x="66782" y="57567"/>
                </a:cubicBezTo>
                <a:cubicBezTo>
                  <a:pt x="66473" y="57567"/>
                  <a:pt x="66211" y="57317"/>
                  <a:pt x="66211" y="57007"/>
                </a:cubicBezTo>
                <a:cubicBezTo>
                  <a:pt x="66235" y="56686"/>
                  <a:pt x="66473" y="56436"/>
                  <a:pt x="66782" y="56436"/>
                </a:cubicBezTo>
                <a:close/>
                <a:moveTo>
                  <a:pt x="70509" y="56436"/>
                </a:moveTo>
                <a:cubicBezTo>
                  <a:pt x="70807" y="56436"/>
                  <a:pt x="71080" y="56686"/>
                  <a:pt x="71080" y="57007"/>
                </a:cubicBezTo>
                <a:cubicBezTo>
                  <a:pt x="71080" y="57305"/>
                  <a:pt x="70830" y="57567"/>
                  <a:pt x="70509" y="57567"/>
                </a:cubicBezTo>
                <a:cubicBezTo>
                  <a:pt x="70199" y="57567"/>
                  <a:pt x="69949" y="57317"/>
                  <a:pt x="69949" y="57007"/>
                </a:cubicBezTo>
                <a:cubicBezTo>
                  <a:pt x="69949" y="56686"/>
                  <a:pt x="70199" y="56436"/>
                  <a:pt x="70509" y="56436"/>
                </a:cubicBezTo>
                <a:close/>
                <a:moveTo>
                  <a:pt x="74236" y="56436"/>
                </a:moveTo>
                <a:cubicBezTo>
                  <a:pt x="74533" y="56436"/>
                  <a:pt x="74795" y="56686"/>
                  <a:pt x="74795" y="57007"/>
                </a:cubicBezTo>
                <a:cubicBezTo>
                  <a:pt x="74795" y="57305"/>
                  <a:pt x="74545" y="57567"/>
                  <a:pt x="74236" y="57567"/>
                </a:cubicBezTo>
                <a:cubicBezTo>
                  <a:pt x="73938" y="57567"/>
                  <a:pt x="73676" y="57317"/>
                  <a:pt x="73676" y="57007"/>
                </a:cubicBezTo>
                <a:cubicBezTo>
                  <a:pt x="73676" y="56686"/>
                  <a:pt x="73926" y="56436"/>
                  <a:pt x="74236" y="56436"/>
                </a:cubicBezTo>
                <a:close/>
                <a:moveTo>
                  <a:pt x="77855" y="56436"/>
                </a:moveTo>
                <a:cubicBezTo>
                  <a:pt x="78153" y="56436"/>
                  <a:pt x="78415" y="56686"/>
                  <a:pt x="78415" y="57007"/>
                </a:cubicBezTo>
                <a:cubicBezTo>
                  <a:pt x="78415" y="57305"/>
                  <a:pt x="78165" y="57567"/>
                  <a:pt x="77855" y="57567"/>
                </a:cubicBezTo>
                <a:cubicBezTo>
                  <a:pt x="77546" y="57567"/>
                  <a:pt x="77284" y="57317"/>
                  <a:pt x="77284" y="57007"/>
                </a:cubicBezTo>
                <a:cubicBezTo>
                  <a:pt x="77284" y="56686"/>
                  <a:pt x="77546" y="56436"/>
                  <a:pt x="77855" y="56436"/>
                </a:cubicBezTo>
                <a:close/>
                <a:moveTo>
                  <a:pt x="81570" y="56436"/>
                </a:moveTo>
                <a:cubicBezTo>
                  <a:pt x="81868" y="56436"/>
                  <a:pt x="82141" y="56686"/>
                  <a:pt x="82141" y="57007"/>
                </a:cubicBezTo>
                <a:cubicBezTo>
                  <a:pt x="82141" y="57305"/>
                  <a:pt x="81879" y="57567"/>
                  <a:pt x="81570" y="57567"/>
                </a:cubicBezTo>
                <a:cubicBezTo>
                  <a:pt x="81260" y="57567"/>
                  <a:pt x="81010" y="57317"/>
                  <a:pt x="81010" y="57007"/>
                </a:cubicBezTo>
                <a:cubicBezTo>
                  <a:pt x="81022" y="56686"/>
                  <a:pt x="81260" y="56436"/>
                  <a:pt x="81570" y="56436"/>
                </a:cubicBezTo>
                <a:close/>
                <a:moveTo>
                  <a:pt x="85308" y="56436"/>
                </a:moveTo>
                <a:cubicBezTo>
                  <a:pt x="85606" y="56436"/>
                  <a:pt x="85880" y="56686"/>
                  <a:pt x="85880" y="57007"/>
                </a:cubicBezTo>
                <a:cubicBezTo>
                  <a:pt x="85880" y="57305"/>
                  <a:pt x="85618" y="57567"/>
                  <a:pt x="85308" y="57567"/>
                </a:cubicBezTo>
                <a:cubicBezTo>
                  <a:pt x="84999" y="57567"/>
                  <a:pt x="84749" y="57317"/>
                  <a:pt x="84749" y="57007"/>
                </a:cubicBezTo>
                <a:cubicBezTo>
                  <a:pt x="84749" y="56686"/>
                  <a:pt x="84999" y="56436"/>
                  <a:pt x="85308" y="56436"/>
                </a:cubicBezTo>
                <a:close/>
                <a:moveTo>
                  <a:pt x="89035" y="56436"/>
                </a:moveTo>
                <a:cubicBezTo>
                  <a:pt x="89333" y="56436"/>
                  <a:pt x="89595" y="56686"/>
                  <a:pt x="89595" y="57007"/>
                </a:cubicBezTo>
                <a:cubicBezTo>
                  <a:pt x="89595" y="57305"/>
                  <a:pt x="89345" y="57567"/>
                  <a:pt x="89035" y="57567"/>
                </a:cubicBezTo>
                <a:cubicBezTo>
                  <a:pt x="88714" y="57567"/>
                  <a:pt x="88464" y="57317"/>
                  <a:pt x="88464" y="57007"/>
                </a:cubicBezTo>
                <a:cubicBezTo>
                  <a:pt x="88475" y="56686"/>
                  <a:pt x="88714" y="56436"/>
                  <a:pt x="89035" y="56436"/>
                </a:cubicBezTo>
                <a:close/>
                <a:moveTo>
                  <a:pt x="92762" y="56436"/>
                </a:moveTo>
                <a:cubicBezTo>
                  <a:pt x="93059" y="56436"/>
                  <a:pt x="93333" y="56686"/>
                  <a:pt x="93333" y="57007"/>
                </a:cubicBezTo>
                <a:cubicBezTo>
                  <a:pt x="93333" y="57305"/>
                  <a:pt x="93071" y="57567"/>
                  <a:pt x="92762" y="57567"/>
                </a:cubicBezTo>
                <a:cubicBezTo>
                  <a:pt x="92452" y="57567"/>
                  <a:pt x="92202" y="57317"/>
                  <a:pt x="92202" y="57007"/>
                </a:cubicBezTo>
                <a:cubicBezTo>
                  <a:pt x="92202" y="56686"/>
                  <a:pt x="92452" y="56436"/>
                  <a:pt x="92762" y="56436"/>
                </a:cubicBezTo>
                <a:close/>
                <a:moveTo>
                  <a:pt x="96488" y="56436"/>
                </a:moveTo>
                <a:cubicBezTo>
                  <a:pt x="96786" y="56436"/>
                  <a:pt x="97048" y="56686"/>
                  <a:pt x="97048" y="57007"/>
                </a:cubicBezTo>
                <a:cubicBezTo>
                  <a:pt x="97048" y="57305"/>
                  <a:pt x="96798" y="57567"/>
                  <a:pt x="96488" y="57567"/>
                </a:cubicBezTo>
                <a:cubicBezTo>
                  <a:pt x="96191" y="57567"/>
                  <a:pt x="95917" y="57317"/>
                  <a:pt x="95917" y="57007"/>
                </a:cubicBezTo>
                <a:cubicBezTo>
                  <a:pt x="95917" y="56686"/>
                  <a:pt x="96179" y="56436"/>
                  <a:pt x="96488" y="56436"/>
                </a:cubicBezTo>
                <a:close/>
                <a:moveTo>
                  <a:pt x="100203" y="56436"/>
                </a:moveTo>
                <a:cubicBezTo>
                  <a:pt x="100501" y="56436"/>
                  <a:pt x="100775" y="56686"/>
                  <a:pt x="100775" y="57007"/>
                </a:cubicBezTo>
                <a:cubicBezTo>
                  <a:pt x="100775" y="57305"/>
                  <a:pt x="100513" y="57567"/>
                  <a:pt x="100203" y="57567"/>
                </a:cubicBezTo>
                <a:cubicBezTo>
                  <a:pt x="99905" y="57567"/>
                  <a:pt x="99644" y="57317"/>
                  <a:pt x="99644" y="57007"/>
                </a:cubicBezTo>
                <a:cubicBezTo>
                  <a:pt x="99655" y="56686"/>
                  <a:pt x="99894" y="56436"/>
                  <a:pt x="100203" y="56436"/>
                </a:cubicBezTo>
                <a:close/>
                <a:moveTo>
                  <a:pt x="103942" y="56436"/>
                </a:moveTo>
                <a:cubicBezTo>
                  <a:pt x="104239" y="56436"/>
                  <a:pt x="104513" y="56686"/>
                  <a:pt x="104513" y="57007"/>
                </a:cubicBezTo>
                <a:cubicBezTo>
                  <a:pt x="104513" y="57305"/>
                  <a:pt x="104251" y="57567"/>
                  <a:pt x="103942" y="57567"/>
                </a:cubicBezTo>
                <a:cubicBezTo>
                  <a:pt x="103644" y="57567"/>
                  <a:pt x="103382" y="57317"/>
                  <a:pt x="103382" y="57007"/>
                </a:cubicBezTo>
                <a:cubicBezTo>
                  <a:pt x="103382" y="56686"/>
                  <a:pt x="103632" y="56436"/>
                  <a:pt x="103942" y="56436"/>
                </a:cubicBezTo>
                <a:close/>
                <a:moveTo>
                  <a:pt x="107668" y="56436"/>
                </a:moveTo>
                <a:cubicBezTo>
                  <a:pt x="107966" y="56436"/>
                  <a:pt x="108228" y="56686"/>
                  <a:pt x="108228" y="57007"/>
                </a:cubicBezTo>
                <a:cubicBezTo>
                  <a:pt x="108228" y="57305"/>
                  <a:pt x="107978" y="57567"/>
                  <a:pt x="107668" y="57567"/>
                </a:cubicBezTo>
                <a:cubicBezTo>
                  <a:pt x="107371" y="57567"/>
                  <a:pt x="107097" y="57317"/>
                  <a:pt x="107097" y="57007"/>
                </a:cubicBezTo>
                <a:cubicBezTo>
                  <a:pt x="107109" y="56686"/>
                  <a:pt x="107347" y="56436"/>
                  <a:pt x="107668" y="56436"/>
                </a:cubicBezTo>
                <a:close/>
                <a:moveTo>
                  <a:pt x="111395" y="56436"/>
                </a:moveTo>
                <a:cubicBezTo>
                  <a:pt x="111693" y="56436"/>
                  <a:pt x="111967" y="56686"/>
                  <a:pt x="111967" y="57007"/>
                </a:cubicBezTo>
                <a:cubicBezTo>
                  <a:pt x="111967" y="57305"/>
                  <a:pt x="111705" y="57567"/>
                  <a:pt x="111395" y="57567"/>
                </a:cubicBezTo>
                <a:cubicBezTo>
                  <a:pt x="111085" y="57567"/>
                  <a:pt x="110835" y="57317"/>
                  <a:pt x="110835" y="57007"/>
                </a:cubicBezTo>
                <a:cubicBezTo>
                  <a:pt x="110835" y="56686"/>
                  <a:pt x="111085" y="56436"/>
                  <a:pt x="111395" y="56436"/>
                </a:cubicBezTo>
                <a:close/>
                <a:moveTo>
                  <a:pt x="115122" y="56436"/>
                </a:moveTo>
                <a:cubicBezTo>
                  <a:pt x="115419" y="56436"/>
                  <a:pt x="115681" y="56686"/>
                  <a:pt x="115681" y="57007"/>
                </a:cubicBezTo>
                <a:cubicBezTo>
                  <a:pt x="115681" y="57305"/>
                  <a:pt x="115431" y="57567"/>
                  <a:pt x="115122" y="57567"/>
                </a:cubicBezTo>
                <a:cubicBezTo>
                  <a:pt x="114812" y="57567"/>
                  <a:pt x="114550" y="57317"/>
                  <a:pt x="114550" y="57007"/>
                </a:cubicBezTo>
                <a:cubicBezTo>
                  <a:pt x="114574" y="56686"/>
                  <a:pt x="114812" y="56436"/>
                  <a:pt x="115122" y="56436"/>
                </a:cubicBezTo>
                <a:close/>
                <a:moveTo>
                  <a:pt x="118860" y="56436"/>
                </a:moveTo>
                <a:cubicBezTo>
                  <a:pt x="119158" y="56436"/>
                  <a:pt x="119420" y="56686"/>
                  <a:pt x="119420" y="57007"/>
                </a:cubicBezTo>
                <a:cubicBezTo>
                  <a:pt x="119420" y="57305"/>
                  <a:pt x="119170" y="57567"/>
                  <a:pt x="118860" y="57567"/>
                </a:cubicBezTo>
                <a:cubicBezTo>
                  <a:pt x="118539" y="57567"/>
                  <a:pt x="118289" y="57317"/>
                  <a:pt x="118289" y="57007"/>
                </a:cubicBezTo>
                <a:cubicBezTo>
                  <a:pt x="118289" y="56686"/>
                  <a:pt x="118539" y="56436"/>
                  <a:pt x="118860" y="56436"/>
                </a:cubicBezTo>
                <a:close/>
                <a:moveTo>
                  <a:pt x="122575" y="56436"/>
                </a:moveTo>
                <a:cubicBezTo>
                  <a:pt x="122873" y="56436"/>
                  <a:pt x="123146" y="56686"/>
                  <a:pt x="123146" y="57007"/>
                </a:cubicBezTo>
                <a:cubicBezTo>
                  <a:pt x="123146" y="57305"/>
                  <a:pt x="122885" y="57567"/>
                  <a:pt x="122575" y="57567"/>
                </a:cubicBezTo>
                <a:cubicBezTo>
                  <a:pt x="122265" y="57567"/>
                  <a:pt x="122015" y="57317"/>
                  <a:pt x="122015" y="57007"/>
                </a:cubicBezTo>
                <a:cubicBezTo>
                  <a:pt x="122027" y="56686"/>
                  <a:pt x="122277" y="56436"/>
                  <a:pt x="122575" y="56436"/>
                </a:cubicBezTo>
                <a:close/>
                <a:moveTo>
                  <a:pt x="126314" y="56436"/>
                </a:moveTo>
                <a:cubicBezTo>
                  <a:pt x="126611" y="56436"/>
                  <a:pt x="126873" y="56686"/>
                  <a:pt x="126873" y="57007"/>
                </a:cubicBezTo>
                <a:cubicBezTo>
                  <a:pt x="126873" y="57305"/>
                  <a:pt x="126623" y="57567"/>
                  <a:pt x="126314" y="57567"/>
                </a:cubicBezTo>
                <a:cubicBezTo>
                  <a:pt x="126004" y="57567"/>
                  <a:pt x="125742" y="57317"/>
                  <a:pt x="125742" y="57007"/>
                </a:cubicBezTo>
                <a:cubicBezTo>
                  <a:pt x="125742" y="56686"/>
                  <a:pt x="126004" y="56436"/>
                  <a:pt x="126314" y="56436"/>
                </a:cubicBezTo>
                <a:close/>
                <a:moveTo>
                  <a:pt x="130028" y="56436"/>
                </a:moveTo>
                <a:cubicBezTo>
                  <a:pt x="130326" y="56436"/>
                  <a:pt x="130600" y="56686"/>
                  <a:pt x="130600" y="57007"/>
                </a:cubicBezTo>
                <a:cubicBezTo>
                  <a:pt x="130600" y="57305"/>
                  <a:pt x="130350" y="57567"/>
                  <a:pt x="130028" y="57567"/>
                </a:cubicBezTo>
                <a:cubicBezTo>
                  <a:pt x="129731" y="57567"/>
                  <a:pt x="129469" y="57317"/>
                  <a:pt x="129469" y="57007"/>
                </a:cubicBezTo>
                <a:cubicBezTo>
                  <a:pt x="129469" y="56686"/>
                  <a:pt x="129719" y="56436"/>
                  <a:pt x="130028" y="56436"/>
                </a:cubicBezTo>
                <a:close/>
                <a:moveTo>
                  <a:pt x="133767" y="56436"/>
                </a:moveTo>
                <a:cubicBezTo>
                  <a:pt x="134065" y="56436"/>
                  <a:pt x="134326" y="56686"/>
                  <a:pt x="134326" y="57007"/>
                </a:cubicBezTo>
                <a:cubicBezTo>
                  <a:pt x="134326" y="57305"/>
                  <a:pt x="134076" y="57567"/>
                  <a:pt x="133767" y="57567"/>
                </a:cubicBezTo>
                <a:cubicBezTo>
                  <a:pt x="133469" y="57567"/>
                  <a:pt x="133207" y="57317"/>
                  <a:pt x="133207" y="57007"/>
                </a:cubicBezTo>
                <a:cubicBezTo>
                  <a:pt x="133207" y="56686"/>
                  <a:pt x="133457" y="56436"/>
                  <a:pt x="133767" y="56436"/>
                </a:cubicBezTo>
                <a:close/>
                <a:moveTo>
                  <a:pt x="137494" y="56436"/>
                </a:moveTo>
                <a:cubicBezTo>
                  <a:pt x="137791" y="56436"/>
                  <a:pt x="138053" y="56686"/>
                  <a:pt x="138053" y="57007"/>
                </a:cubicBezTo>
                <a:cubicBezTo>
                  <a:pt x="138053" y="57305"/>
                  <a:pt x="137803" y="57567"/>
                  <a:pt x="137494" y="57567"/>
                </a:cubicBezTo>
                <a:cubicBezTo>
                  <a:pt x="137196" y="57567"/>
                  <a:pt x="136922" y="57317"/>
                  <a:pt x="136922" y="57007"/>
                </a:cubicBezTo>
                <a:cubicBezTo>
                  <a:pt x="136934" y="56686"/>
                  <a:pt x="137172" y="56436"/>
                  <a:pt x="137494" y="56436"/>
                </a:cubicBezTo>
                <a:close/>
                <a:moveTo>
                  <a:pt x="141220" y="56436"/>
                </a:moveTo>
                <a:cubicBezTo>
                  <a:pt x="141518" y="56436"/>
                  <a:pt x="141792" y="56686"/>
                  <a:pt x="141792" y="57007"/>
                </a:cubicBezTo>
                <a:cubicBezTo>
                  <a:pt x="141792" y="57305"/>
                  <a:pt x="141530" y="57567"/>
                  <a:pt x="141220" y="57567"/>
                </a:cubicBezTo>
                <a:cubicBezTo>
                  <a:pt x="140911" y="57567"/>
                  <a:pt x="140661" y="57317"/>
                  <a:pt x="140661" y="57007"/>
                </a:cubicBezTo>
                <a:cubicBezTo>
                  <a:pt x="140661" y="56686"/>
                  <a:pt x="140911" y="56436"/>
                  <a:pt x="141220" y="56436"/>
                </a:cubicBezTo>
                <a:close/>
                <a:moveTo>
                  <a:pt x="144947" y="56436"/>
                </a:moveTo>
                <a:cubicBezTo>
                  <a:pt x="145244" y="56436"/>
                  <a:pt x="145506" y="56686"/>
                  <a:pt x="145506" y="57007"/>
                </a:cubicBezTo>
                <a:cubicBezTo>
                  <a:pt x="145506" y="57305"/>
                  <a:pt x="145256" y="57567"/>
                  <a:pt x="144947" y="57567"/>
                </a:cubicBezTo>
                <a:cubicBezTo>
                  <a:pt x="144637" y="57567"/>
                  <a:pt x="144375" y="57317"/>
                  <a:pt x="144375" y="57007"/>
                </a:cubicBezTo>
                <a:cubicBezTo>
                  <a:pt x="144399" y="56686"/>
                  <a:pt x="144637" y="56436"/>
                  <a:pt x="144947" y="56436"/>
                </a:cubicBezTo>
                <a:close/>
                <a:moveTo>
                  <a:pt x="148685" y="56436"/>
                </a:moveTo>
                <a:cubicBezTo>
                  <a:pt x="148983" y="56436"/>
                  <a:pt x="149245" y="56686"/>
                  <a:pt x="149245" y="57007"/>
                </a:cubicBezTo>
                <a:cubicBezTo>
                  <a:pt x="149245" y="57305"/>
                  <a:pt x="148995" y="57567"/>
                  <a:pt x="148685" y="57567"/>
                </a:cubicBezTo>
                <a:cubicBezTo>
                  <a:pt x="148364" y="57567"/>
                  <a:pt x="148114" y="57317"/>
                  <a:pt x="148114" y="57007"/>
                </a:cubicBezTo>
                <a:cubicBezTo>
                  <a:pt x="148114" y="56686"/>
                  <a:pt x="148364" y="56436"/>
                  <a:pt x="148685" y="56436"/>
                </a:cubicBezTo>
                <a:close/>
                <a:moveTo>
                  <a:pt x="152400" y="56436"/>
                </a:moveTo>
                <a:cubicBezTo>
                  <a:pt x="152698" y="56436"/>
                  <a:pt x="152972" y="56686"/>
                  <a:pt x="152972" y="57007"/>
                </a:cubicBezTo>
                <a:cubicBezTo>
                  <a:pt x="152972" y="57305"/>
                  <a:pt x="152710" y="57567"/>
                  <a:pt x="152400" y="57567"/>
                </a:cubicBezTo>
                <a:cubicBezTo>
                  <a:pt x="152091" y="57567"/>
                  <a:pt x="151841" y="57317"/>
                  <a:pt x="151841" y="57007"/>
                </a:cubicBezTo>
                <a:cubicBezTo>
                  <a:pt x="151852" y="56686"/>
                  <a:pt x="152091" y="56436"/>
                  <a:pt x="152400" y="56436"/>
                </a:cubicBezTo>
                <a:close/>
                <a:moveTo>
                  <a:pt x="1548" y="58293"/>
                </a:moveTo>
                <a:cubicBezTo>
                  <a:pt x="1846" y="58293"/>
                  <a:pt x="2119" y="58555"/>
                  <a:pt x="2119" y="58864"/>
                </a:cubicBezTo>
                <a:cubicBezTo>
                  <a:pt x="2119" y="59174"/>
                  <a:pt x="1858" y="59424"/>
                  <a:pt x="1548" y="59424"/>
                </a:cubicBezTo>
                <a:cubicBezTo>
                  <a:pt x="1238" y="59424"/>
                  <a:pt x="988" y="59174"/>
                  <a:pt x="988" y="58864"/>
                </a:cubicBezTo>
                <a:cubicBezTo>
                  <a:pt x="988" y="58555"/>
                  <a:pt x="1238" y="58293"/>
                  <a:pt x="1548" y="58293"/>
                </a:cubicBezTo>
                <a:close/>
                <a:moveTo>
                  <a:pt x="5287" y="58293"/>
                </a:moveTo>
                <a:cubicBezTo>
                  <a:pt x="5596" y="58293"/>
                  <a:pt x="5846" y="58555"/>
                  <a:pt x="5846" y="58864"/>
                </a:cubicBezTo>
                <a:cubicBezTo>
                  <a:pt x="5846" y="59174"/>
                  <a:pt x="5596" y="59424"/>
                  <a:pt x="5287" y="59424"/>
                </a:cubicBezTo>
                <a:cubicBezTo>
                  <a:pt x="4977" y="59424"/>
                  <a:pt x="4715" y="59174"/>
                  <a:pt x="4715" y="58864"/>
                </a:cubicBezTo>
                <a:cubicBezTo>
                  <a:pt x="4715" y="58555"/>
                  <a:pt x="4977" y="58293"/>
                  <a:pt x="5287" y="58293"/>
                </a:cubicBezTo>
                <a:close/>
                <a:moveTo>
                  <a:pt x="9001" y="58293"/>
                </a:moveTo>
                <a:cubicBezTo>
                  <a:pt x="9299" y="58293"/>
                  <a:pt x="9573" y="58555"/>
                  <a:pt x="9573" y="58864"/>
                </a:cubicBezTo>
                <a:cubicBezTo>
                  <a:pt x="9573" y="59174"/>
                  <a:pt x="9323" y="59424"/>
                  <a:pt x="9001" y="59424"/>
                </a:cubicBezTo>
                <a:cubicBezTo>
                  <a:pt x="8704" y="59424"/>
                  <a:pt x="8442" y="59174"/>
                  <a:pt x="8442" y="58864"/>
                </a:cubicBezTo>
                <a:cubicBezTo>
                  <a:pt x="8442" y="58555"/>
                  <a:pt x="8692" y="58293"/>
                  <a:pt x="9001" y="58293"/>
                </a:cubicBezTo>
                <a:close/>
                <a:moveTo>
                  <a:pt x="12728" y="58293"/>
                </a:moveTo>
                <a:cubicBezTo>
                  <a:pt x="13037" y="58293"/>
                  <a:pt x="13288" y="58555"/>
                  <a:pt x="13288" y="58864"/>
                </a:cubicBezTo>
                <a:cubicBezTo>
                  <a:pt x="13288" y="59174"/>
                  <a:pt x="13037" y="59424"/>
                  <a:pt x="12728" y="59424"/>
                </a:cubicBezTo>
                <a:cubicBezTo>
                  <a:pt x="12418" y="59424"/>
                  <a:pt x="12156" y="59174"/>
                  <a:pt x="12156" y="58864"/>
                </a:cubicBezTo>
                <a:cubicBezTo>
                  <a:pt x="12156" y="58555"/>
                  <a:pt x="12418" y="58293"/>
                  <a:pt x="12728" y="58293"/>
                </a:cubicBezTo>
                <a:close/>
                <a:moveTo>
                  <a:pt x="16466" y="58293"/>
                </a:moveTo>
                <a:cubicBezTo>
                  <a:pt x="16764" y="58293"/>
                  <a:pt x="17026" y="58555"/>
                  <a:pt x="17026" y="58864"/>
                </a:cubicBezTo>
                <a:cubicBezTo>
                  <a:pt x="17026" y="59174"/>
                  <a:pt x="16776" y="59424"/>
                  <a:pt x="16466" y="59424"/>
                </a:cubicBezTo>
                <a:cubicBezTo>
                  <a:pt x="16169" y="59424"/>
                  <a:pt x="15895" y="59174"/>
                  <a:pt x="15895" y="58864"/>
                </a:cubicBezTo>
                <a:cubicBezTo>
                  <a:pt x="15895" y="58555"/>
                  <a:pt x="16145" y="58293"/>
                  <a:pt x="16466" y="58293"/>
                </a:cubicBezTo>
                <a:close/>
                <a:moveTo>
                  <a:pt x="20181" y="58293"/>
                </a:moveTo>
                <a:cubicBezTo>
                  <a:pt x="20491" y="58293"/>
                  <a:pt x="20753" y="58555"/>
                  <a:pt x="20753" y="58864"/>
                </a:cubicBezTo>
                <a:cubicBezTo>
                  <a:pt x="20753" y="59174"/>
                  <a:pt x="20491" y="59424"/>
                  <a:pt x="20181" y="59424"/>
                </a:cubicBezTo>
                <a:cubicBezTo>
                  <a:pt x="19872" y="59424"/>
                  <a:pt x="19622" y="59174"/>
                  <a:pt x="19622" y="58864"/>
                </a:cubicBezTo>
                <a:cubicBezTo>
                  <a:pt x="19622" y="58555"/>
                  <a:pt x="19872" y="58293"/>
                  <a:pt x="20181" y="58293"/>
                </a:cubicBezTo>
                <a:close/>
                <a:moveTo>
                  <a:pt x="23920" y="58293"/>
                </a:moveTo>
                <a:cubicBezTo>
                  <a:pt x="24217" y="58293"/>
                  <a:pt x="24479" y="58555"/>
                  <a:pt x="24479" y="58864"/>
                </a:cubicBezTo>
                <a:cubicBezTo>
                  <a:pt x="24479" y="59174"/>
                  <a:pt x="24229" y="59424"/>
                  <a:pt x="23920" y="59424"/>
                </a:cubicBezTo>
                <a:cubicBezTo>
                  <a:pt x="23610" y="59424"/>
                  <a:pt x="23348" y="59174"/>
                  <a:pt x="23348" y="58864"/>
                </a:cubicBezTo>
                <a:cubicBezTo>
                  <a:pt x="23348" y="58555"/>
                  <a:pt x="23610" y="58293"/>
                  <a:pt x="23920" y="58293"/>
                </a:cubicBezTo>
                <a:close/>
                <a:moveTo>
                  <a:pt x="27635" y="58293"/>
                </a:moveTo>
                <a:cubicBezTo>
                  <a:pt x="27956" y="58293"/>
                  <a:pt x="28206" y="58555"/>
                  <a:pt x="28206" y="58864"/>
                </a:cubicBezTo>
                <a:cubicBezTo>
                  <a:pt x="28206" y="59174"/>
                  <a:pt x="27956" y="59424"/>
                  <a:pt x="27635" y="59424"/>
                </a:cubicBezTo>
                <a:cubicBezTo>
                  <a:pt x="27325" y="59424"/>
                  <a:pt x="27075" y="59174"/>
                  <a:pt x="27075" y="58864"/>
                </a:cubicBezTo>
                <a:cubicBezTo>
                  <a:pt x="27075" y="58555"/>
                  <a:pt x="27325" y="58293"/>
                  <a:pt x="27635" y="58293"/>
                </a:cubicBezTo>
                <a:close/>
                <a:moveTo>
                  <a:pt x="31373" y="58293"/>
                </a:moveTo>
                <a:cubicBezTo>
                  <a:pt x="31671" y="58293"/>
                  <a:pt x="31945" y="58555"/>
                  <a:pt x="31945" y="58864"/>
                </a:cubicBezTo>
                <a:cubicBezTo>
                  <a:pt x="31945" y="59174"/>
                  <a:pt x="31683" y="59424"/>
                  <a:pt x="31373" y="59424"/>
                </a:cubicBezTo>
                <a:cubicBezTo>
                  <a:pt x="31064" y="59424"/>
                  <a:pt x="30814" y="59174"/>
                  <a:pt x="30814" y="58864"/>
                </a:cubicBezTo>
                <a:cubicBezTo>
                  <a:pt x="30814" y="58555"/>
                  <a:pt x="31064" y="58293"/>
                  <a:pt x="31373" y="58293"/>
                </a:cubicBezTo>
                <a:close/>
                <a:moveTo>
                  <a:pt x="35100" y="58293"/>
                </a:moveTo>
                <a:cubicBezTo>
                  <a:pt x="35409" y="58293"/>
                  <a:pt x="35659" y="58555"/>
                  <a:pt x="35659" y="58864"/>
                </a:cubicBezTo>
                <a:cubicBezTo>
                  <a:pt x="35659" y="59174"/>
                  <a:pt x="35409" y="59424"/>
                  <a:pt x="35100" y="59424"/>
                </a:cubicBezTo>
                <a:cubicBezTo>
                  <a:pt x="34778" y="59424"/>
                  <a:pt x="34528" y="59174"/>
                  <a:pt x="34528" y="58864"/>
                </a:cubicBezTo>
                <a:cubicBezTo>
                  <a:pt x="34528" y="58555"/>
                  <a:pt x="34778" y="58293"/>
                  <a:pt x="35100" y="58293"/>
                </a:cubicBezTo>
                <a:close/>
                <a:moveTo>
                  <a:pt x="38815" y="58293"/>
                </a:moveTo>
                <a:cubicBezTo>
                  <a:pt x="39112" y="58293"/>
                  <a:pt x="39386" y="58555"/>
                  <a:pt x="39386" y="58864"/>
                </a:cubicBezTo>
                <a:cubicBezTo>
                  <a:pt x="39386" y="59174"/>
                  <a:pt x="39124" y="59424"/>
                  <a:pt x="38815" y="59424"/>
                </a:cubicBezTo>
                <a:cubicBezTo>
                  <a:pt x="38517" y="59424"/>
                  <a:pt x="38255" y="59174"/>
                  <a:pt x="38255" y="58864"/>
                </a:cubicBezTo>
                <a:cubicBezTo>
                  <a:pt x="38255" y="58555"/>
                  <a:pt x="38505" y="58293"/>
                  <a:pt x="38815" y="58293"/>
                </a:cubicBezTo>
                <a:close/>
                <a:moveTo>
                  <a:pt x="42553" y="58293"/>
                </a:moveTo>
                <a:cubicBezTo>
                  <a:pt x="42863" y="58293"/>
                  <a:pt x="43113" y="58555"/>
                  <a:pt x="43113" y="58864"/>
                </a:cubicBezTo>
                <a:cubicBezTo>
                  <a:pt x="43113" y="59174"/>
                  <a:pt x="42863" y="59424"/>
                  <a:pt x="42553" y="59424"/>
                </a:cubicBezTo>
                <a:cubicBezTo>
                  <a:pt x="42232" y="59424"/>
                  <a:pt x="41982" y="59174"/>
                  <a:pt x="41982" y="58864"/>
                </a:cubicBezTo>
                <a:cubicBezTo>
                  <a:pt x="41982" y="58555"/>
                  <a:pt x="42244" y="58293"/>
                  <a:pt x="42553" y="58293"/>
                </a:cubicBezTo>
                <a:close/>
                <a:moveTo>
                  <a:pt x="46268" y="58293"/>
                </a:moveTo>
                <a:cubicBezTo>
                  <a:pt x="46565" y="58293"/>
                  <a:pt x="46839" y="58555"/>
                  <a:pt x="46839" y="58864"/>
                </a:cubicBezTo>
                <a:cubicBezTo>
                  <a:pt x="46839" y="59174"/>
                  <a:pt x="46589" y="59424"/>
                  <a:pt x="46268" y="59424"/>
                </a:cubicBezTo>
                <a:cubicBezTo>
                  <a:pt x="45970" y="59424"/>
                  <a:pt x="45708" y="59174"/>
                  <a:pt x="45708" y="58864"/>
                </a:cubicBezTo>
                <a:cubicBezTo>
                  <a:pt x="45708" y="58555"/>
                  <a:pt x="45958" y="58293"/>
                  <a:pt x="46268" y="58293"/>
                </a:cubicBezTo>
                <a:close/>
                <a:moveTo>
                  <a:pt x="50006" y="58293"/>
                </a:moveTo>
                <a:cubicBezTo>
                  <a:pt x="50316" y="58293"/>
                  <a:pt x="50578" y="58555"/>
                  <a:pt x="50578" y="58864"/>
                </a:cubicBezTo>
                <a:cubicBezTo>
                  <a:pt x="50578" y="59174"/>
                  <a:pt x="50316" y="59424"/>
                  <a:pt x="50006" y="59424"/>
                </a:cubicBezTo>
                <a:cubicBezTo>
                  <a:pt x="49697" y="59424"/>
                  <a:pt x="49447" y="59174"/>
                  <a:pt x="49447" y="58864"/>
                </a:cubicBezTo>
                <a:cubicBezTo>
                  <a:pt x="49447" y="58555"/>
                  <a:pt x="49697" y="58293"/>
                  <a:pt x="50006" y="58293"/>
                </a:cubicBezTo>
                <a:close/>
                <a:moveTo>
                  <a:pt x="53733" y="58293"/>
                </a:moveTo>
                <a:cubicBezTo>
                  <a:pt x="54031" y="58293"/>
                  <a:pt x="54293" y="58555"/>
                  <a:pt x="54293" y="58864"/>
                </a:cubicBezTo>
                <a:cubicBezTo>
                  <a:pt x="54293" y="59174"/>
                  <a:pt x="54043" y="59424"/>
                  <a:pt x="53733" y="59424"/>
                </a:cubicBezTo>
                <a:cubicBezTo>
                  <a:pt x="53412" y="59424"/>
                  <a:pt x="53162" y="59174"/>
                  <a:pt x="53162" y="58864"/>
                </a:cubicBezTo>
                <a:cubicBezTo>
                  <a:pt x="53162" y="58555"/>
                  <a:pt x="53412" y="58293"/>
                  <a:pt x="53733" y="58293"/>
                </a:cubicBezTo>
                <a:close/>
                <a:moveTo>
                  <a:pt x="57460" y="58293"/>
                </a:moveTo>
                <a:cubicBezTo>
                  <a:pt x="57781" y="58293"/>
                  <a:pt x="58031" y="58555"/>
                  <a:pt x="58031" y="58864"/>
                </a:cubicBezTo>
                <a:cubicBezTo>
                  <a:pt x="58031" y="59174"/>
                  <a:pt x="57781" y="59424"/>
                  <a:pt x="57460" y="59424"/>
                </a:cubicBezTo>
                <a:cubicBezTo>
                  <a:pt x="57150" y="59424"/>
                  <a:pt x="56900" y="59174"/>
                  <a:pt x="56900" y="58864"/>
                </a:cubicBezTo>
                <a:cubicBezTo>
                  <a:pt x="56900" y="58555"/>
                  <a:pt x="57150" y="58293"/>
                  <a:pt x="57460" y="58293"/>
                </a:cubicBezTo>
                <a:close/>
                <a:moveTo>
                  <a:pt x="61186" y="58293"/>
                </a:moveTo>
                <a:cubicBezTo>
                  <a:pt x="61484" y="58293"/>
                  <a:pt x="61746" y="58555"/>
                  <a:pt x="61746" y="58864"/>
                </a:cubicBezTo>
                <a:cubicBezTo>
                  <a:pt x="61746" y="59174"/>
                  <a:pt x="61496" y="59424"/>
                  <a:pt x="61186" y="59424"/>
                </a:cubicBezTo>
                <a:cubicBezTo>
                  <a:pt x="60877" y="59424"/>
                  <a:pt x="60615" y="59174"/>
                  <a:pt x="60615" y="58864"/>
                </a:cubicBezTo>
                <a:cubicBezTo>
                  <a:pt x="60615" y="58555"/>
                  <a:pt x="60877" y="58293"/>
                  <a:pt x="61186" y="58293"/>
                </a:cubicBezTo>
                <a:close/>
                <a:moveTo>
                  <a:pt x="64925" y="58293"/>
                </a:moveTo>
                <a:cubicBezTo>
                  <a:pt x="65234" y="58293"/>
                  <a:pt x="65485" y="58555"/>
                  <a:pt x="65485" y="58864"/>
                </a:cubicBezTo>
                <a:cubicBezTo>
                  <a:pt x="65485" y="59174"/>
                  <a:pt x="65234" y="59424"/>
                  <a:pt x="64925" y="59424"/>
                </a:cubicBezTo>
                <a:cubicBezTo>
                  <a:pt x="64603" y="59424"/>
                  <a:pt x="64353" y="59174"/>
                  <a:pt x="64353" y="58864"/>
                </a:cubicBezTo>
                <a:cubicBezTo>
                  <a:pt x="64353" y="58555"/>
                  <a:pt x="64603" y="58293"/>
                  <a:pt x="64925" y="58293"/>
                </a:cubicBezTo>
                <a:close/>
                <a:moveTo>
                  <a:pt x="68640" y="58293"/>
                </a:moveTo>
                <a:cubicBezTo>
                  <a:pt x="68937" y="58293"/>
                  <a:pt x="69211" y="58555"/>
                  <a:pt x="69211" y="58864"/>
                </a:cubicBezTo>
                <a:cubicBezTo>
                  <a:pt x="69211" y="59174"/>
                  <a:pt x="68949" y="59424"/>
                  <a:pt x="68640" y="59424"/>
                </a:cubicBezTo>
                <a:cubicBezTo>
                  <a:pt x="68330" y="59424"/>
                  <a:pt x="68080" y="59174"/>
                  <a:pt x="68080" y="58864"/>
                </a:cubicBezTo>
                <a:cubicBezTo>
                  <a:pt x="68080" y="58555"/>
                  <a:pt x="68330" y="58293"/>
                  <a:pt x="68640" y="58293"/>
                </a:cubicBezTo>
                <a:close/>
                <a:moveTo>
                  <a:pt x="72366" y="58293"/>
                </a:moveTo>
                <a:cubicBezTo>
                  <a:pt x="72676" y="58293"/>
                  <a:pt x="72926" y="58555"/>
                  <a:pt x="72926" y="58864"/>
                </a:cubicBezTo>
                <a:cubicBezTo>
                  <a:pt x="72926" y="59174"/>
                  <a:pt x="72676" y="59424"/>
                  <a:pt x="72366" y="59424"/>
                </a:cubicBezTo>
                <a:cubicBezTo>
                  <a:pt x="72045" y="59424"/>
                  <a:pt x="71795" y="59174"/>
                  <a:pt x="71795" y="58864"/>
                </a:cubicBezTo>
                <a:cubicBezTo>
                  <a:pt x="71795" y="58555"/>
                  <a:pt x="72069" y="58293"/>
                  <a:pt x="72366" y="58293"/>
                </a:cubicBezTo>
                <a:close/>
                <a:moveTo>
                  <a:pt x="76093" y="58293"/>
                </a:moveTo>
                <a:cubicBezTo>
                  <a:pt x="76391" y="58293"/>
                  <a:pt x="76664" y="58555"/>
                  <a:pt x="76664" y="58864"/>
                </a:cubicBezTo>
                <a:cubicBezTo>
                  <a:pt x="76664" y="59174"/>
                  <a:pt x="76403" y="59424"/>
                  <a:pt x="76093" y="59424"/>
                </a:cubicBezTo>
                <a:cubicBezTo>
                  <a:pt x="75795" y="59424"/>
                  <a:pt x="75533" y="59174"/>
                  <a:pt x="75533" y="58864"/>
                </a:cubicBezTo>
                <a:cubicBezTo>
                  <a:pt x="75533" y="58555"/>
                  <a:pt x="75783" y="58293"/>
                  <a:pt x="76093" y="58293"/>
                </a:cubicBezTo>
                <a:close/>
                <a:moveTo>
                  <a:pt x="79712" y="58293"/>
                </a:moveTo>
                <a:cubicBezTo>
                  <a:pt x="80010" y="58293"/>
                  <a:pt x="80284" y="58555"/>
                  <a:pt x="80284" y="58864"/>
                </a:cubicBezTo>
                <a:cubicBezTo>
                  <a:pt x="80284" y="59174"/>
                  <a:pt x="80022" y="59424"/>
                  <a:pt x="79712" y="59424"/>
                </a:cubicBezTo>
                <a:cubicBezTo>
                  <a:pt x="79403" y="59424"/>
                  <a:pt x="79153" y="59174"/>
                  <a:pt x="79153" y="58864"/>
                </a:cubicBezTo>
                <a:cubicBezTo>
                  <a:pt x="79153" y="58555"/>
                  <a:pt x="79403" y="58293"/>
                  <a:pt x="79712" y="58293"/>
                </a:cubicBezTo>
                <a:close/>
                <a:moveTo>
                  <a:pt x="83451" y="58293"/>
                </a:moveTo>
                <a:cubicBezTo>
                  <a:pt x="83761" y="58293"/>
                  <a:pt x="84011" y="58555"/>
                  <a:pt x="84011" y="58864"/>
                </a:cubicBezTo>
                <a:cubicBezTo>
                  <a:pt x="84011" y="59174"/>
                  <a:pt x="83761" y="59424"/>
                  <a:pt x="83451" y="59424"/>
                </a:cubicBezTo>
                <a:cubicBezTo>
                  <a:pt x="83141" y="59424"/>
                  <a:pt x="82880" y="59174"/>
                  <a:pt x="82880" y="58864"/>
                </a:cubicBezTo>
                <a:cubicBezTo>
                  <a:pt x="82880" y="58555"/>
                  <a:pt x="83141" y="58293"/>
                  <a:pt x="83451" y="58293"/>
                </a:cubicBezTo>
                <a:close/>
                <a:moveTo>
                  <a:pt x="87166" y="58293"/>
                </a:moveTo>
                <a:cubicBezTo>
                  <a:pt x="87463" y="58293"/>
                  <a:pt x="87737" y="58555"/>
                  <a:pt x="87737" y="58864"/>
                </a:cubicBezTo>
                <a:cubicBezTo>
                  <a:pt x="87737" y="59174"/>
                  <a:pt x="87475" y="59424"/>
                  <a:pt x="87166" y="59424"/>
                </a:cubicBezTo>
                <a:cubicBezTo>
                  <a:pt x="86856" y="59424"/>
                  <a:pt x="86606" y="59174"/>
                  <a:pt x="86606" y="58864"/>
                </a:cubicBezTo>
                <a:cubicBezTo>
                  <a:pt x="86606" y="58555"/>
                  <a:pt x="86856" y="58293"/>
                  <a:pt x="87166" y="58293"/>
                </a:cubicBezTo>
                <a:close/>
                <a:moveTo>
                  <a:pt x="90904" y="58293"/>
                </a:moveTo>
                <a:cubicBezTo>
                  <a:pt x="91214" y="58293"/>
                  <a:pt x="91464" y="58555"/>
                  <a:pt x="91464" y="58864"/>
                </a:cubicBezTo>
                <a:cubicBezTo>
                  <a:pt x="91464" y="59174"/>
                  <a:pt x="91214" y="59424"/>
                  <a:pt x="90904" y="59424"/>
                </a:cubicBezTo>
                <a:cubicBezTo>
                  <a:pt x="90595" y="59424"/>
                  <a:pt x="90345" y="59174"/>
                  <a:pt x="90345" y="58864"/>
                </a:cubicBezTo>
                <a:cubicBezTo>
                  <a:pt x="90345" y="58555"/>
                  <a:pt x="90595" y="58293"/>
                  <a:pt x="90904" y="58293"/>
                </a:cubicBezTo>
                <a:close/>
                <a:moveTo>
                  <a:pt x="94631" y="58293"/>
                </a:moveTo>
                <a:cubicBezTo>
                  <a:pt x="94929" y="58293"/>
                  <a:pt x="95191" y="58555"/>
                  <a:pt x="95191" y="58864"/>
                </a:cubicBezTo>
                <a:cubicBezTo>
                  <a:pt x="95191" y="59174"/>
                  <a:pt x="94941" y="59424"/>
                  <a:pt x="94631" y="59424"/>
                </a:cubicBezTo>
                <a:cubicBezTo>
                  <a:pt x="94310" y="59424"/>
                  <a:pt x="94060" y="59174"/>
                  <a:pt x="94060" y="58864"/>
                </a:cubicBezTo>
                <a:cubicBezTo>
                  <a:pt x="94060" y="58555"/>
                  <a:pt x="94310" y="58293"/>
                  <a:pt x="94631" y="58293"/>
                </a:cubicBezTo>
                <a:close/>
                <a:moveTo>
                  <a:pt x="98346" y="58293"/>
                </a:moveTo>
                <a:cubicBezTo>
                  <a:pt x="98655" y="58293"/>
                  <a:pt x="98905" y="58555"/>
                  <a:pt x="98905" y="58864"/>
                </a:cubicBezTo>
                <a:cubicBezTo>
                  <a:pt x="98905" y="59174"/>
                  <a:pt x="98655" y="59424"/>
                  <a:pt x="98346" y="59424"/>
                </a:cubicBezTo>
                <a:cubicBezTo>
                  <a:pt x="98036" y="59424"/>
                  <a:pt x="97786" y="59174"/>
                  <a:pt x="97786" y="58864"/>
                </a:cubicBezTo>
                <a:cubicBezTo>
                  <a:pt x="97786" y="58555"/>
                  <a:pt x="98036" y="58293"/>
                  <a:pt x="98346" y="58293"/>
                </a:cubicBezTo>
                <a:close/>
                <a:moveTo>
                  <a:pt x="102084" y="58293"/>
                </a:moveTo>
                <a:cubicBezTo>
                  <a:pt x="102382" y="58293"/>
                  <a:pt x="102644" y="58555"/>
                  <a:pt x="102644" y="58864"/>
                </a:cubicBezTo>
                <a:cubicBezTo>
                  <a:pt x="102644" y="59174"/>
                  <a:pt x="102394" y="59424"/>
                  <a:pt x="102084" y="59424"/>
                </a:cubicBezTo>
                <a:cubicBezTo>
                  <a:pt x="101787" y="59424"/>
                  <a:pt x="101513" y="59174"/>
                  <a:pt x="101513" y="58864"/>
                </a:cubicBezTo>
                <a:cubicBezTo>
                  <a:pt x="101513" y="58555"/>
                  <a:pt x="101775" y="58293"/>
                  <a:pt x="102084" y="58293"/>
                </a:cubicBezTo>
                <a:close/>
                <a:moveTo>
                  <a:pt x="105799" y="58293"/>
                </a:moveTo>
                <a:cubicBezTo>
                  <a:pt x="106121" y="58293"/>
                  <a:pt x="106371" y="58555"/>
                  <a:pt x="106371" y="58864"/>
                </a:cubicBezTo>
                <a:cubicBezTo>
                  <a:pt x="106371" y="59174"/>
                  <a:pt x="106109" y="59424"/>
                  <a:pt x="105799" y="59424"/>
                </a:cubicBezTo>
                <a:cubicBezTo>
                  <a:pt x="105490" y="59424"/>
                  <a:pt x="105239" y="59174"/>
                  <a:pt x="105239" y="58864"/>
                </a:cubicBezTo>
                <a:cubicBezTo>
                  <a:pt x="105239" y="58555"/>
                  <a:pt x="105490" y="58293"/>
                  <a:pt x="105799" y="58293"/>
                </a:cubicBezTo>
                <a:close/>
                <a:moveTo>
                  <a:pt x="109538" y="58293"/>
                </a:moveTo>
                <a:cubicBezTo>
                  <a:pt x="109835" y="58293"/>
                  <a:pt x="110109" y="58555"/>
                  <a:pt x="110109" y="58864"/>
                </a:cubicBezTo>
                <a:cubicBezTo>
                  <a:pt x="110109" y="59174"/>
                  <a:pt x="109847" y="59424"/>
                  <a:pt x="109538" y="59424"/>
                </a:cubicBezTo>
                <a:cubicBezTo>
                  <a:pt x="109228" y="59424"/>
                  <a:pt x="108978" y="59174"/>
                  <a:pt x="108978" y="58864"/>
                </a:cubicBezTo>
                <a:cubicBezTo>
                  <a:pt x="108978" y="58555"/>
                  <a:pt x="109228" y="58293"/>
                  <a:pt x="109538" y="58293"/>
                </a:cubicBezTo>
                <a:close/>
                <a:moveTo>
                  <a:pt x="113264" y="58293"/>
                </a:moveTo>
                <a:cubicBezTo>
                  <a:pt x="113574" y="58293"/>
                  <a:pt x="113824" y="58555"/>
                  <a:pt x="113824" y="58864"/>
                </a:cubicBezTo>
                <a:cubicBezTo>
                  <a:pt x="113824" y="59174"/>
                  <a:pt x="113574" y="59424"/>
                  <a:pt x="113264" y="59424"/>
                </a:cubicBezTo>
                <a:cubicBezTo>
                  <a:pt x="112943" y="59424"/>
                  <a:pt x="112693" y="59174"/>
                  <a:pt x="112693" y="58864"/>
                </a:cubicBezTo>
                <a:cubicBezTo>
                  <a:pt x="112693" y="58555"/>
                  <a:pt x="112943" y="58293"/>
                  <a:pt x="113264" y="58293"/>
                </a:cubicBezTo>
                <a:close/>
                <a:moveTo>
                  <a:pt x="116991" y="58293"/>
                </a:moveTo>
                <a:cubicBezTo>
                  <a:pt x="117289" y="58293"/>
                  <a:pt x="117562" y="58555"/>
                  <a:pt x="117562" y="58864"/>
                </a:cubicBezTo>
                <a:cubicBezTo>
                  <a:pt x="117562" y="59174"/>
                  <a:pt x="117312" y="59424"/>
                  <a:pt x="116991" y="59424"/>
                </a:cubicBezTo>
                <a:cubicBezTo>
                  <a:pt x="116681" y="59424"/>
                  <a:pt x="116431" y="59174"/>
                  <a:pt x="116431" y="58864"/>
                </a:cubicBezTo>
                <a:cubicBezTo>
                  <a:pt x="116431" y="58555"/>
                  <a:pt x="116681" y="58293"/>
                  <a:pt x="116991" y="58293"/>
                </a:cubicBezTo>
                <a:close/>
                <a:moveTo>
                  <a:pt x="120718" y="58293"/>
                </a:moveTo>
                <a:cubicBezTo>
                  <a:pt x="121027" y="58293"/>
                  <a:pt x="121277" y="58555"/>
                  <a:pt x="121277" y="58864"/>
                </a:cubicBezTo>
                <a:cubicBezTo>
                  <a:pt x="121277" y="59174"/>
                  <a:pt x="121027" y="59424"/>
                  <a:pt x="120718" y="59424"/>
                </a:cubicBezTo>
                <a:cubicBezTo>
                  <a:pt x="120408" y="59424"/>
                  <a:pt x="120146" y="59174"/>
                  <a:pt x="120146" y="58864"/>
                </a:cubicBezTo>
                <a:cubicBezTo>
                  <a:pt x="120146" y="58555"/>
                  <a:pt x="120420" y="58293"/>
                  <a:pt x="120718" y="58293"/>
                </a:cubicBezTo>
                <a:close/>
                <a:moveTo>
                  <a:pt x="124456" y="58293"/>
                </a:moveTo>
                <a:cubicBezTo>
                  <a:pt x="124754" y="58293"/>
                  <a:pt x="125016" y="58555"/>
                  <a:pt x="125016" y="58864"/>
                </a:cubicBezTo>
                <a:cubicBezTo>
                  <a:pt x="125016" y="59174"/>
                  <a:pt x="124766" y="59424"/>
                  <a:pt x="124456" y="59424"/>
                </a:cubicBezTo>
                <a:cubicBezTo>
                  <a:pt x="124135" y="59424"/>
                  <a:pt x="123885" y="59174"/>
                  <a:pt x="123885" y="58864"/>
                </a:cubicBezTo>
                <a:cubicBezTo>
                  <a:pt x="123885" y="58555"/>
                  <a:pt x="124135" y="58293"/>
                  <a:pt x="124456" y="58293"/>
                </a:cubicBezTo>
                <a:close/>
                <a:moveTo>
                  <a:pt x="128171" y="58293"/>
                </a:moveTo>
                <a:cubicBezTo>
                  <a:pt x="128480" y="58293"/>
                  <a:pt x="128742" y="58555"/>
                  <a:pt x="128742" y="58864"/>
                </a:cubicBezTo>
                <a:cubicBezTo>
                  <a:pt x="128742" y="59174"/>
                  <a:pt x="128480" y="59424"/>
                  <a:pt x="128171" y="59424"/>
                </a:cubicBezTo>
                <a:cubicBezTo>
                  <a:pt x="127861" y="59424"/>
                  <a:pt x="127611" y="59174"/>
                  <a:pt x="127611" y="58864"/>
                </a:cubicBezTo>
                <a:cubicBezTo>
                  <a:pt x="127611" y="58555"/>
                  <a:pt x="127861" y="58293"/>
                  <a:pt x="128171" y="58293"/>
                </a:cubicBezTo>
                <a:close/>
                <a:moveTo>
                  <a:pt x="131898" y="58293"/>
                </a:moveTo>
                <a:cubicBezTo>
                  <a:pt x="132195" y="58293"/>
                  <a:pt x="132457" y="58555"/>
                  <a:pt x="132457" y="58864"/>
                </a:cubicBezTo>
                <a:cubicBezTo>
                  <a:pt x="132457" y="59174"/>
                  <a:pt x="132207" y="59424"/>
                  <a:pt x="131898" y="59424"/>
                </a:cubicBezTo>
                <a:cubicBezTo>
                  <a:pt x="131600" y="59424"/>
                  <a:pt x="131326" y="59174"/>
                  <a:pt x="131326" y="58864"/>
                </a:cubicBezTo>
                <a:cubicBezTo>
                  <a:pt x="131326" y="58555"/>
                  <a:pt x="131576" y="58293"/>
                  <a:pt x="131898" y="58293"/>
                </a:cubicBezTo>
                <a:close/>
                <a:moveTo>
                  <a:pt x="135624" y="58293"/>
                </a:moveTo>
                <a:cubicBezTo>
                  <a:pt x="135946" y="58293"/>
                  <a:pt x="136196" y="58555"/>
                  <a:pt x="136196" y="58864"/>
                </a:cubicBezTo>
                <a:cubicBezTo>
                  <a:pt x="136196" y="59174"/>
                  <a:pt x="135934" y="59424"/>
                  <a:pt x="135624" y="59424"/>
                </a:cubicBezTo>
                <a:cubicBezTo>
                  <a:pt x="135315" y="59424"/>
                  <a:pt x="135065" y="59174"/>
                  <a:pt x="135065" y="58864"/>
                </a:cubicBezTo>
                <a:cubicBezTo>
                  <a:pt x="135065" y="58555"/>
                  <a:pt x="135315" y="58293"/>
                  <a:pt x="135624" y="58293"/>
                </a:cubicBezTo>
                <a:close/>
                <a:moveTo>
                  <a:pt x="139351" y="58293"/>
                </a:moveTo>
                <a:cubicBezTo>
                  <a:pt x="139649" y="58293"/>
                  <a:pt x="139910" y="58555"/>
                  <a:pt x="139910" y="58864"/>
                </a:cubicBezTo>
                <a:cubicBezTo>
                  <a:pt x="139910" y="59174"/>
                  <a:pt x="139660" y="59424"/>
                  <a:pt x="139351" y="59424"/>
                </a:cubicBezTo>
                <a:cubicBezTo>
                  <a:pt x="139053" y="59424"/>
                  <a:pt x="138779" y="59174"/>
                  <a:pt x="138779" y="58864"/>
                </a:cubicBezTo>
                <a:cubicBezTo>
                  <a:pt x="138779" y="58555"/>
                  <a:pt x="139041" y="58293"/>
                  <a:pt x="139351" y="58293"/>
                </a:cubicBezTo>
                <a:close/>
                <a:moveTo>
                  <a:pt x="143089" y="58293"/>
                </a:moveTo>
                <a:cubicBezTo>
                  <a:pt x="143399" y="58293"/>
                  <a:pt x="143649" y="58555"/>
                  <a:pt x="143649" y="58864"/>
                </a:cubicBezTo>
                <a:cubicBezTo>
                  <a:pt x="143649" y="59174"/>
                  <a:pt x="143399" y="59424"/>
                  <a:pt x="143089" y="59424"/>
                </a:cubicBezTo>
                <a:cubicBezTo>
                  <a:pt x="142768" y="59424"/>
                  <a:pt x="142518" y="59174"/>
                  <a:pt x="142518" y="58864"/>
                </a:cubicBezTo>
                <a:cubicBezTo>
                  <a:pt x="142518" y="58555"/>
                  <a:pt x="142768" y="58293"/>
                  <a:pt x="143089" y="58293"/>
                </a:cubicBezTo>
                <a:close/>
                <a:moveTo>
                  <a:pt x="146804" y="58293"/>
                </a:moveTo>
                <a:cubicBezTo>
                  <a:pt x="147102" y="58293"/>
                  <a:pt x="147376" y="58555"/>
                  <a:pt x="147376" y="58864"/>
                </a:cubicBezTo>
                <a:cubicBezTo>
                  <a:pt x="147376" y="59174"/>
                  <a:pt x="147114" y="59424"/>
                  <a:pt x="146804" y="59424"/>
                </a:cubicBezTo>
                <a:cubicBezTo>
                  <a:pt x="146495" y="59424"/>
                  <a:pt x="146245" y="59174"/>
                  <a:pt x="146245" y="58864"/>
                </a:cubicBezTo>
                <a:cubicBezTo>
                  <a:pt x="146245" y="58555"/>
                  <a:pt x="146495" y="58293"/>
                  <a:pt x="146804" y="58293"/>
                </a:cubicBezTo>
                <a:close/>
                <a:moveTo>
                  <a:pt x="150543" y="58293"/>
                </a:moveTo>
                <a:cubicBezTo>
                  <a:pt x="150852" y="58293"/>
                  <a:pt x="151102" y="58555"/>
                  <a:pt x="151102" y="58864"/>
                </a:cubicBezTo>
                <a:cubicBezTo>
                  <a:pt x="151102" y="59174"/>
                  <a:pt x="150852" y="59424"/>
                  <a:pt x="150543" y="59424"/>
                </a:cubicBezTo>
                <a:cubicBezTo>
                  <a:pt x="150233" y="59424"/>
                  <a:pt x="149971" y="59174"/>
                  <a:pt x="149971" y="58864"/>
                </a:cubicBezTo>
                <a:cubicBezTo>
                  <a:pt x="149971" y="58555"/>
                  <a:pt x="150233" y="58293"/>
                  <a:pt x="150543" y="58293"/>
                </a:cubicBezTo>
                <a:close/>
                <a:moveTo>
                  <a:pt x="154258" y="58293"/>
                </a:moveTo>
                <a:cubicBezTo>
                  <a:pt x="154555" y="58293"/>
                  <a:pt x="154829" y="58555"/>
                  <a:pt x="154829" y="58864"/>
                </a:cubicBezTo>
                <a:cubicBezTo>
                  <a:pt x="154829" y="59174"/>
                  <a:pt x="154567" y="59424"/>
                  <a:pt x="154258" y="59424"/>
                </a:cubicBezTo>
                <a:cubicBezTo>
                  <a:pt x="153948" y="59424"/>
                  <a:pt x="153698" y="59174"/>
                  <a:pt x="153698" y="58864"/>
                </a:cubicBezTo>
                <a:cubicBezTo>
                  <a:pt x="153698" y="58555"/>
                  <a:pt x="153948" y="58293"/>
                  <a:pt x="154258" y="58293"/>
                </a:cubicBezTo>
                <a:close/>
                <a:moveTo>
                  <a:pt x="3405" y="60174"/>
                </a:moveTo>
                <a:cubicBezTo>
                  <a:pt x="3703" y="60174"/>
                  <a:pt x="3977" y="60424"/>
                  <a:pt x="3977" y="60734"/>
                </a:cubicBezTo>
                <a:cubicBezTo>
                  <a:pt x="3977" y="61031"/>
                  <a:pt x="3727" y="61305"/>
                  <a:pt x="3405" y="61305"/>
                </a:cubicBezTo>
                <a:cubicBezTo>
                  <a:pt x="3096" y="61305"/>
                  <a:pt x="2846" y="61043"/>
                  <a:pt x="2846" y="60734"/>
                </a:cubicBezTo>
                <a:cubicBezTo>
                  <a:pt x="2858" y="60412"/>
                  <a:pt x="3096" y="60174"/>
                  <a:pt x="3405" y="60174"/>
                </a:cubicBezTo>
                <a:close/>
                <a:moveTo>
                  <a:pt x="7132" y="60174"/>
                </a:moveTo>
                <a:cubicBezTo>
                  <a:pt x="7430" y="60174"/>
                  <a:pt x="7692" y="60424"/>
                  <a:pt x="7692" y="60734"/>
                </a:cubicBezTo>
                <a:cubicBezTo>
                  <a:pt x="7692" y="61031"/>
                  <a:pt x="7442" y="61305"/>
                  <a:pt x="7132" y="61305"/>
                </a:cubicBezTo>
                <a:cubicBezTo>
                  <a:pt x="6834" y="61305"/>
                  <a:pt x="6560" y="61043"/>
                  <a:pt x="6560" y="60734"/>
                </a:cubicBezTo>
                <a:cubicBezTo>
                  <a:pt x="6584" y="60412"/>
                  <a:pt x="6822" y="60174"/>
                  <a:pt x="7132" y="60174"/>
                </a:cubicBezTo>
                <a:close/>
                <a:moveTo>
                  <a:pt x="10871" y="60174"/>
                </a:moveTo>
                <a:cubicBezTo>
                  <a:pt x="11168" y="60174"/>
                  <a:pt x="11430" y="60424"/>
                  <a:pt x="11430" y="60734"/>
                </a:cubicBezTo>
                <a:cubicBezTo>
                  <a:pt x="11430" y="61031"/>
                  <a:pt x="11180" y="61305"/>
                  <a:pt x="10871" y="61305"/>
                </a:cubicBezTo>
                <a:cubicBezTo>
                  <a:pt x="10573" y="61305"/>
                  <a:pt x="10299" y="61043"/>
                  <a:pt x="10299" y="60734"/>
                </a:cubicBezTo>
                <a:cubicBezTo>
                  <a:pt x="10299" y="60412"/>
                  <a:pt x="10549" y="60174"/>
                  <a:pt x="10871" y="60174"/>
                </a:cubicBezTo>
                <a:close/>
                <a:moveTo>
                  <a:pt x="14585" y="60174"/>
                </a:moveTo>
                <a:cubicBezTo>
                  <a:pt x="14883" y="60174"/>
                  <a:pt x="15157" y="60424"/>
                  <a:pt x="15157" y="60734"/>
                </a:cubicBezTo>
                <a:cubicBezTo>
                  <a:pt x="15157" y="61031"/>
                  <a:pt x="14895" y="61305"/>
                  <a:pt x="14585" y="61305"/>
                </a:cubicBezTo>
                <a:cubicBezTo>
                  <a:pt x="14288" y="61305"/>
                  <a:pt x="14014" y="61043"/>
                  <a:pt x="14014" y="60734"/>
                </a:cubicBezTo>
                <a:cubicBezTo>
                  <a:pt x="14038" y="60412"/>
                  <a:pt x="14276" y="60174"/>
                  <a:pt x="14585" y="60174"/>
                </a:cubicBezTo>
                <a:close/>
                <a:moveTo>
                  <a:pt x="18324" y="60174"/>
                </a:moveTo>
                <a:cubicBezTo>
                  <a:pt x="18622" y="60174"/>
                  <a:pt x="18883" y="60424"/>
                  <a:pt x="18883" y="60734"/>
                </a:cubicBezTo>
                <a:cubicBezTo>
                  <a:pt x="18883" y="61031"/>
                  <a:pt x="18633" y="61305"/>
                  <a:pt x="18324" y="61305"/>
                </a:cubicBezTo>
                <a:cubicBezTo>
                  <a:pt x="18026" y="61305"/>
                  <a:pt x="17752" y="61043"/>
                  <a:pt x="17752" y="60734"/>
                </a:cubicBezTo>
                <a:cubicBezTo>
                  <a:pt x="17752" y="60412"/>
                  <a:pt x="18014" y="60174"/>
                  <a:pt x="18324" y="60174"/>
                </a:cubicBezTo>
                <a:close/>
                <a:moveTo>
                  <a:pt x="22039" y="60174"/>
                </a:moveTo>
                <a:cubicBezTo>
                  <a:pt x="22336" y="60174"/>
                  <a:pt x="22610" y="60424"/>
                  <a:pt x="22610" y="60734"/>
                </a:cubicBezTo>
                <a:cubicBezTo>
                  <a:pt x="22610" y="61031"/>
                  <a:pt x="22360" y="61305"/>
                  <a:pt x="22039" y="61305"/>
                </a:cubicBezTo>
                <a:cubicBezTo>
                  <a:pt x="21729" y="61305"/>
                  <a:pt x="21479" y="61043"/>
                  <a:pt x="21479" y="60734"/>
                </a:cubicBezTo>
                <a:cubicBezTo>
                  <a:pt x="21491" y="60412"/>
                  <a:pt x="21729" y="60174"/>
                  <a:pt x="22039" y="60174"/>
                </a:cubicBezTo>
                <a:close/>
                <a:moveTo>
                  <a:pt x="25777" y="60174"/>
                </a:moveTo>
                <a:cubicBezTo>
                  <a:pt x="26075" y="60174"/>
                  <a:pt x="26349" y="60424"/>
                  <a:pt x="26349" y="60734"/>
                </a:cubicBezTo>
                <a:cubicBezTo>
                  <a:pt x="26349" y="61031"/>
                  <a:pt x="26087" y="61305"/>
                  <a:pt x="25777" y="61305"/>
                </a:cubicBezTo>
                <a:cubicBezTo>
                  <a:pt x="25468" y="61305"/>
                  <a:pt x="25206" y="61043"/>
                  <a:pt x="25206" y="60734"/>
                </a:cubicBezTo>
                <a:cubicBezTo>
                  <a:pt x="25218" y="60412"/>
                  <a:pt x="25468" y="60174"/>
                  <a:pt x="25777" y="60174"/>
                </a:cubicBezTo>
                <a:close/>
                <a:moveTo>
                  <a:pt x="29504" y="60174"/>
                </a:moveTo>
                <a:cubicBezTo>
                  <a:pt x="29801" y="60174"/>
                  <a:pt x="30063" y="60424"/>
                  <a:pt x="30063" y="60734"/>
                </a:cubicBezTo>
                <a:cubicBezTo>
                  <a:pt x="30063" y="61031"/>
                  <a:pt x="29813" y="61305"/>
                  <a:pt x="29504" y="61305"/>
                </a:cubicBezTo>
                <a:cubicBezTo>
                  <a:pt x="29182" y="61305"/>
                  <a:pt x="28932" y="61043"/>
                  <a:pt x="28932" y="60734"/>
                </a:cubicBezTo>
                <a:cubicBezTo>
                  <a:pt x="28944" y="60412"/>
                  <a:pt x="29182" y="60174"/>
                  <a:pt x="29504" y="60174"/>
                </a:cubicBezTo>
                <a:close/>
                <a:moveTo>
                  <a:pt x="33230" y="60174"/>
                </a:moveTo>
                <a:cubicBezTo>
                  <a:pt x="33528" y="60174"/>
                  <a:pt x="33802" y="60424"/>
                  <a:pt x="33802" y="60734"/>
                </a:cubicBezTo>
                <a:cubicBezTo>
                  <a:pt x="33802" y="61031"/>
                  <a:pt x="33552" y="61305"/>
                  <a:pt x="33230" y="61305"/>
                </a:cubicBezTo>
                <a:cubicBezTo>
                  <a:pt x="32921" y="61305"/>
                  <a:pt x="32671" y="61043"/>
                  <a:pt x="32671" y="60734"/>
                </a:cubicBezTo>
                <a:cubicBezTo>
                  <a:pt x="32671" y="60412"/>
                  <a:pt x="32921" y="60174"/>
                  <a:pt x="33230" y="60174"/>
                </a:cubicBezTo>
                <a:close/>
                <a:moveTo>
                  <a:pt x="36957" y="60174"/>
                </a:moveTo>
                <a:cubicBezTo>
                  <a:pt x="37255" y="60174"/>
                  <a:pt x="37517" y="60424"/>
                  <a:pt x="37517" y="60734"/>
                </a:cubicBezTo>
                <a:cubicBezTo>
                  <a:pt x="37517" y="61031"/>
                  <a:pt x="37267" y="61305"/>
                  <a:pt x="36957" y="61305"/>
                </a:cubicBezTo>
                <a:cubicBezTo>
                  <a:pt x="36648" y="61305"/>
                  <a:pt x="36386" y="61043"/>
                  <a:pt x="36386" y="60734"/>
                </a:cubicBezTo>
                <a:cubicBezTo>
                  <a:pt x="36409" y="60412"/>
                  <a:pt x="36648" y="60174"/>
                  <a:pt x="36957" y="60174"/>
                </a:cubicBezTo>
                <a:close/>
                <a:moveTo>
                  <a:pt x="40672" y="60174"/>
                </a:moveTo>
                <a:cubicBezTo>
                  <a:pt x="40970" y="60174"/>
                  <a:pt x="41243" y="60424"/>
                  <a:pt x="41243" y="60734"/>
                </a:cubicBezTo>
                <a:cubicBezTo>
                  <a:pt x="41243" y="61031"/>
                  <a:pt x="40993" y="61305"/>
                  <a:pt x="40672" y="61305"/>
                </a:cubicBezTo>
                <a:cubicBezTo>
                  <a:pt x="40374" y="61305"/>
                  <a:pt x="40112" y="61043"/>
                  <a:pt x="40112" y="60734"/>
                </a:cubicBezTo>
                <a:cubicBezTo>
                  <a:pt x="40124" y="60412"/>
                  <a:pt x="40362" y="60174"/>
                  <a:pt x="40672" y="60174"/>
                </a:cubicBezTo>
                <a:close/>
                <a:moveTo>
                  <a:pt x="44410" y="60174"/>
                </a:moveTo>
                <a:cubicBezTo>
                  <a:pt x="44708" y="60174"/>
                  <a:pt x="44982" y="60424"/>
                  <a:pt x="44982" y="60734"/>
                </a:cubicBezTo>
                <a:cubicBezTo>
                  <a:pt x="44982" y="61031"/>
                  <a:pt x="44720" y="61305"/>
                  <a:pt x="44410" y="61305"/>
                </a:cubicBezTo>
                <a:cubicBezTo>
                  <a:pt x="44113" y="61305"/>
                  <a:pt x="43851" y="61043"/>
                  <a:pt x="43851" y="60734"/>
                </a:cubicBezTo>
                <a:cubicBezTo>
                  <a:pt x="43851" y="60412"/>
                  <a:pt x="44101" y="60174"/>
                  <a:pt x="44410" y="60174"/>
                </a:cubicBezTo>
                <a:close/>
                <a:moveTo>
                  <a:pt x="48137" y="60174"/>
                </a:moveTo>
                <a:cubicBezTo>
                  <a:pt x="48435" y="60174"/>
                  <a:pt x="48697" y="60424"/>
                  <a:pt x="48697" y="60734"/>
                </a:cubicBezTo>
                <a:cubicBezTo>
                  <a:pt x="48697" y="61031"/>
                  <a:pt x="48447" y="61305"/>
                  <a:pt x="48137" y="61305"/>
                </a:cubicBezTo>
                <a:cubicBezTo>
                  <a:pt x="47839" y="61305"/>
                  <a:pt x="47566" y="61043"/>
                  <a:pt x="47566" y="60734"/>
                </a:cubicBezTo>
                <a:cubicBezTo>
                  <a:pt x="47578" y="60412"/>
                  <a:pt x="47839" y="60174"/>
                  <a:pt x="48137" y="60174"/>
                </a:cubicBezTo>
                <a:close/>
                <a:moveTo>
                  <a:pt x="51864" y="60174"/>
                </a:moveTo>
                <a:cubicBezTo>
                  <a:pt x="52161" y="60174"/>
                  <a:pt x="52435" y="60424"/>
                  <a:pt x="52435" y="60734"/>
                </a:cubicBezTo>
                <a:cubicBezTo>
                  <a:pt x="52435" y="61031"/>
                  <a:pt x="52185" y="61305"/>
                  <a:pt x="51864" y="61305"/>
                </a:cubicBezTo>
                <a:cubicBezTo>
                  <a:pt x="51566" y="61305"/>
                  <a:pt x="51304" y="61043"/>
                  <a:pt x="51304" y="60734"/>
                </a:cubicBezTo>
                <a:cubicBezTo>
                  <a:pt x="51304" y="60412"/>
                  <a:pt x="51554" y="60174"/>
                  <a:pt x="51864" y="60174"/>
                </a:cubicBezTo>
                <a:close/>
                <a:moveTo>
                  <a:pt x="55602" y="60174"/>
                </a:moveTo>
                <a:cubicBezTo>
                  <a:pt x="55900" y="60174"/>
                  <a:pt x="56174" y="60424"/>
                  <a:pt x="56174" y="60734"/>
                </a:cubicBezTo>
                <a:cubicBezTo>
                  <a:pt x="56174" y="61031"/>
                  <a:pt x="55912" y="61305"/>
                  <a:pt x="55602" y="61305"/>
                </a:cubicBezTo>
                <a:cubicBezTo>
                  <a:pt x="55293" y="61305"/>
                  <a:pt x="55043" y="61043"/>
                  <a:pt x="55043" y="60734"/>
                </a:cubicBezTo>
                <a:cubicBezTo>
                  <a:pt x="55043" y="60412"/>
                  <a:pt x="55293" y="60174"/>
                  <a:pt x="55602" y="60174"/>
                </a:cubicBezTo>
                <a:close/>
                <a:moveTo>
                  <a:pt x="59329" y="60174"/>
                </a:moveTo>
                <a:cubicBezTo>
                  <a:pt x="59627" y="60174"/>
                  <a:pt x="59889" y="60424"/>
                  <a:pt x="59889" y="60734"/>
                </a:cubicBezTo>
                <a:cubicBezTo>
                  <a:pt x="59889" y="61031"/>
                  <a:pt x="59639" y="61305"/>
                  <a:pt x="59329" y="61305"/>
                </a:cubicBezTo>
                <a:cubicBezTo>
                  <a:pt x="59008" y="61305"/>
                  <a:pt x="58757" y="61043"/>
                  <a:pt x="58757" y="60734"/>
                </a:cubicBezTo>
                <a:cubicBezTo>
                  <a:pt x="58757" y="60412"/>
                  <a:pt x="59008" y="60174"/>
                  <a:pt x="59329" y="60174"/>
                </a:cubicBezTo>
                <a:close/>
                <a:moveTo>
                  <a:pt x="63056" y="60174"/>
                </a:moveTo>
                <a:cubicBezTo>
                  <a:pt x="63353" y="60174"/>
                  <a:pt x="63627" y="60424"/>
                  <a:pt x="63627" y="60734"/>
                </a:cubicBezTo>
                <a:cubicBezTo>
                  <a:pt x="63627" y="61031"/>
                  <a:pt x="63377" y="61305"/>
                  <a:pt x="63056" y="61305"/>
                </a:cubicBezTo>
                <a:cubicBezTo>
                  <a:pt x="62746" y="61305"/>
                  <a:pt x="62496" y="61043"/>
                  <a:pt x="62496" y="60734"/>
                </a:cubicBezTo>
                <a:cubicBezTo>
                  <a:pt x="62496" y="60412"/>
                  <a:pt x="62746" y="60174"/>
                  <a:pt x="63056" y="60174"/>
                </a:cubicBezTo>
                <a:close/>
                <a:moveTo>
                  <a:pt x="66782" y="60174"/>
                </a:moveTo>
                <a:cubicBezTo>
                  <a:pt x="67080" y="60174"/>
                  <a:pt x="67342" y="60424"/>
                  <a:pt x="67342" y="60734"/>
                </a:cubicBezTo>
                <a:cubicBezTo>
                  <a:pt x="67342" y="61031"/>
                  <a:pt x="67092" y="61305"/>
                  <a:pt x="66782" y="61305"/>
                </a:cubicBezTo>
                <a:cubicBezTo>
                  <a:pt x="66473" y="61305"/>
                  <a:pt x="66211" y="61043"/>
                  <a:pt x="66211" y="60734"/>
                </a:cubicBezTo>
                <a:cubicBezTo>
                  <a:pt x="66235" y="60412"/>
                  <a:pt x="66473" y="60174"/>
                  <a:pt x="66782" y="60174"/>
                </a:cubicBezTo>
                <a:close/>
                <a:moveTo>
                  <a:pt x="70509" y="60174"/>
                </a:moveTo>
                <a:cubicBezTo>
                  <a:pt x="70807" y="60174"/>
                  <a:pt x="71080" y="60424"/>
                  <a:pt x="71080" y="60734"/>
                </a:cubicBezTo>
                <a:cubicBezTo>
                  <a:pt x="71080" y="61031"/>
                  <a:pt x="70830" y="61305"/>
                  <a:pt x="70509" y="61305"/>
                </a:cubicBezTo>
                <a:cubicBezTo>
                  <a:pt x="70199" y="61305"/>
                  <a:pt x="69949" y="61043"/>
                  <a:pt x="69949" y="60734"/>
                </a:cubicBezTo>
                <a:cubicBezTo>
                  <a:pt x="69949" y="60412"/>
                  <a:pt x="70199" y="60174"/>
                  <a:pt x="70509" y="60174"/>
                </a:cubicBezTo>
                <a:close/>
                <a:moveTo>
                  <a:pt x="74236" y="60174"/>
                </a:moveTo>
                <a:cubicBezTo>
                  <a:pt x="74533" y="60174"/>
                  <a:pt x="74795" y="60424"/>
                  <a:pt x="74795" y="60734"/>
                </a:cubicBezTo>
                <a:cubicBezTo>
                  <a:pt x="74795" y="61031"/>
                  <a:pt x="74545" y="61305"/>
                  <a:pt x="74236" y="61305"/>
                </a:cubicBezTo>
                <a:cubicBezTo>
                  <a:pt x="73938" y="61305"/>
                  <a:pt x="73676" y="61043"/>
                  <a:pt x="73676" y="60734"/>
                </a:cubicBezTo>
                <a:cubicBezTo>
                  <a:pt x="73676" y="60412"/>
                  <a:pt x="73926" y="60174"/>
                  <a:pt x="74236" y="60174"/>
                </a:cubicBezTo>
                <a:close/>
                <a:moveTo>
                  <a:pt x="77855" y="60174"/>
                </a:moveTo>
                <a:cubicBezTo>
                  <a:pt x="78153" y="60174"/>
                  <a:pt x="78415" y="60424"/>
                  <a:pt x="78415" y="60734"/>
                </a:cubicBezTo>
                <a:cubicBezTo>
                  <a:pt x="78415" y="61031"/>
                  <a:pt x="78165" y="61305"/>
                  <a:pt x="77855" y="61305"/>
                </a:cubicBezTo>
                <a:cubicBezTo>
                  <a:pt x="77546" y="61305"/>
                  <a:pt x="77284" y="61043"/>
                  <a:pt x="77284" y="60734"/>
                </a:cubicBezTo>
                <a:cubicBezTo>
                  <a:pt x="77284" y="60412"/>
                  <a:pt x="77546" y="60174"/>
                  <a:pt x="77855" y="60174"/>
                </a:cubicBezTo>
                <a:close/>
                <a:moveTo>
                  <a:pt x="81570" y="60174"/>
                </a:moveTo>
                <a:cubicBezTo>
                  <a:pt x="81868" y="60174"/>
                  <a:pt x="82141" y="60424"/>
                  <a:pt x="82141" y="60734"/>
                </a:cubicBezTo>
                <a:cubicBezTo>
                  <a:pt x="82141" y="61031"/>
                  <a:pt x="81879" y="61305"/>
                  <a:pt x="81570" y="61305"/>
                </a:cubicBezTo>
                <a:cubicBezTo>
                  <a:pt x="81260" y="61305"/>
                  <a:pt x="81010" y="61043"/>
                  <a:pt x="81010" y="60734"/>
                </a:cubicBezTo>
                <a:cubicBezTo>
                  <a:pt x="81022" y="60412"/>
                  <a:pt x="81260" y="60174"/>
                  <a:pt x="81570" y="60174"/>
                </a:cubicBezTo>
                <a:close/>
                <a:moveTo>
                  <a:pt x="85308" y="60174"/>
                </a:moveTo>
                <a:cubicBezTo>
                  <a:pt x="85606" y="60174"/>
                  <a:pt x="85880" y="60424"/>
                  <a:pt x="85880" y="60734"/>
                </a:cubicBezTo>
                <a:cubicBezTo>
                  <a:pt x="85880" y="61031"/>
                  <a:pt x="85618" y="61305"/>
                  <a:pt x="85308" y="61305"/>
                </a:cubicBezTo>
                <a:cubicBezTo>
                  <a:pt x="84999" y="61305"/>
                  <a:pt x="84749" y="61043"/>
                  <a:pt x="84749" y="60734"/>
                </a:cubicBezTo>
                <a:cubicBezTo>
                  <a:pt x="84749" y="60412"/>
                  <a:pt x="84999" y="60174"/>
                  <a:pt x="85308" y="60174"/>
                </a:cubicBezTo>
                <a:close/>
                <a:moveTo>
                  <a:pt x="89035" y="60174"/>
                </a:moveTo>
                <a:cubicBezTo>
                  <a:pt x="89333" y="60174"/>
                  <a:pt x="89595" y="60424"/>
                  <a:pt x="89595" y="60734"/>
                </a:cubicBezTo>
                <a:cubicBezTo>
                  <a:pt x="89595" y="61031"/>
                  <a:pt x="89345" y="61305"/>
                  <a:pt x="89035" y="61305"/>
                </a:cubicBezTo>
                <a:cubicBezTo>
                  <a:pt x="88714" y="61305"/>
                  <a:pt x="88464" y="61043"/>
                  <a:pt x="88464" y="60734"/>
                </a:cubicBezTo>
                <a:cubicBezTo>
                  <a:pt x="88475" y="60412"/>
                  <a:pt x="88714" y="60174"/>
                  <a:pt x="89035" y="60174"/>
                </a:cubicBezTo>
                <a:close/>
                <a:moveTo>
                  <a:pt x="92762" y="60174"/>
                </a:moveTo>
                <a:cubicBezTo>
                  <a:pt x="93059" y="60174"/>
                  <a:pt x="93333" y="60424"/>
                  <a:pt x="93333" y="60734"/>
                </a:cubicBezTo>
                <a:cubicBezTo>
                  <a:pt x="93333" y="61031"/>
                  <a:pt x="93071" y="61305"/>
                  <a:pt x="92762" y="61305"/>
                </a:cubicBezTo>
                <a:cubicBezTo>
                  <a:pt x="92452" y="61305"/>
                  <a:pt x="92202" y="61043"/>
                  <a:pt x="92202" y="60734"/>
                </a:cubicBezTo>
                <a:cubicBezTo>
                  <a:pt x="92202" y="60412"/>
                  <a:pt x="92452" y="60174"/>
                  <a:pt x="92762" y="60174"/>
                </a:cubicBezTo>
                <a:close/>
                <a:moveTo>
                  <a:pt x="96488" y="60174"/>
                </a:moveTo>
                <a:cubicBezTo>
                  <a:pt x="96786" y="60174"/>
                  <a:pt x="97048" y="60424"/>
                  <a:pt x="97048" y="60734"/>
                </a:cubicBezTo>
                <a:cubicBezTo>
                  <a:pt x="97048" y="61031"/>
                  <a:pt x="96798" y="61305"/>
                  <a:pt x="96488" y="61305"/>
                </a:cubicBezTo>
                <a:cubicBezTo>
                  <a:pt x="96191" y="61305"/>
                  <a:pt x="95917" y="61043"/>
                  <a:pt x="95917" y="60734"/>
                </a:cubicBezTo>
                <a:cubicBezTo>
                  <a:pt x="95917" y="60412"/>
                  <a:pt x="96179" y="60174"/>
                  <a:pt x="96488" y="60174"/>
                </a:cubicBezTo>
                <a:close/>
                <a:moveTo>
                  <a:pt x="100203" y="60174"/>
                </a:moveTo>
                <a:cubicBezTo>
                  <a:pt x="100501" y="60174"/>
                  <a:pt x="100775" y="60424"/>
                  <a:pt x="100775" y="60734"/>
                </a:cubicBezTo>
                <a:cubicBezTo>
                  <a:pt x="100775" y="61031"/>
                  <a:pt x="100513" y="61305"/>
                  <a:pt x="100203" y="61305"/>
                </a:cubicBezTo>
                <a:cubicBezTo>
                  <a:pt x="99905" y="61305"/>
                  <a:pt x="99644" y="61043"/>
                  <a:pt x="99644" y="60734"/>
                </a:cubicBezTo>
                <a:cubicBezTo>
                  <a:pt x="99655" y="60412"/>
                  <a:pt x="99894" y="60174"/>
                  <a:pt x="100203" y="60174"/>
                </a:cubicBezTo>
                <a:close/>
                <a:moveTo>
                  <a:pt x="103942" y="60174"/>
                </a:moveTo>
                <a:cubicBezTo>
                  <a:pt x="104239" y="60174"/>
                  <a:pt x="104513" y="60424"/>
                  <a:pt x="104513" y="60734"/>
                </a:cubicBezTo>
                <a:cubicBezTo>
                  <a:pt x="104513" y="61031"/>
                  <a:pt x="104251" y="61305"/>
                  <a:pt x="103942" y="61305"/>
                </a:cubicBezTo>
                <a:cubicBezTo>
                  <a:pt x="103644" y="61305"/>
                  <a:pt x="103382" y="61043"/>
                  <a:pt x="103382" y="60734"/>
                </a:cubicBezTo>
                <a:cubicBezTo>
                  <a:pt x="103382" y="60412"/>
                  <a:pt x="103632" y="60174"/>
                  <a:pt x="103942" y="60174"/>
                </a:cubicBezTo>
                <a:close/>
                <a:moveTo>
                  <a:pt x="107668" y="60174"/>
                </a:moveTo>
                <a:cubicBezTo>
                  <a:pt x="107966" y="60174"/>
                  <a:pt x="108228" y="60424"/>
                  <a:pt x="108228" y="60734"/>
                </a:cubicBezTo>
                <a:cubicBezTo>
                  <a:pt x="108228" y="61031"/>
                  <a:pt x="107978" y="61305"/>
                  <a:pt x="107668" y="61305"/>
                </a:cubicBezTo>
                <a:cubicBezTo>
                  <a:pt x="107371" y="61305"/>
                  <a:pt x="107097" y="61043"/>
                  <a:pt x="107097" y="60734"/>
                </a:cubicBezTo>
                <a:cubicBezTo>
                  <a:pt x="107109" y="60412"/>
                  <a:pt x="107347" y="60174"/>
                  <a:pt x="107668" y="60174"/>
                </a:cubicBezTo>
                <a:close/>
                <a:moveTo>
                  <a:pt x="111395" y="60174"/>
                </a:moveTo>
                <a:cubicBezTo>
                  <a:pt x="111693" y="60174"/>
                  <a:pt x="111967" y="60424"/>
                  <a:pt x="111967" y="60734"/>
                </a:cubicBezTo>
                <a:cubicBezTo>
                  <a:pt x="111967" y="61031"/>
                  <a:pt x="111705" y="61305"/>
                  <a:pt x="111395" y="61305"/>
                </a:cubicBezTo>
                <a:cubicBezTo>
                  <a:pt x="111085" y="61305"/>
                  <a:pt x="110835" y="61043"/>
                  <a:pt x="110835" y="60734"/>
                </a:cubicBezTo>
                <a:cubicBezTo>
                  <a:pt x="110835" y="60412"/>
                  <a:pt x="111085" y="60174"/>
                  <a:pt x="111395" y="60174"/>
                </a:cubicBezTo>
                <a:close/>
                <a:moveTo>
                  <a:pt x="115122" y="60174"/>
                </a:moveTo>
                <a:cubicBezTo>
                  <a:pt x="115419" y="60174"/>
                  <a:pt x="115681" y="60424"/>
                  <a:pt x="115681" y="60734"/>
                </a:cubicBezTo>
                <a:cubicBezTo>
                  <a:pt x="115681" y="61031"/>
                  <a:pt x="115431" y="61305"/>
                  <a:pt x="115122" y="61305"/>
                </a:cubicBezTo>
                <a:cubicBezTo>
                  <a:pt x="114812" y="61305"/>
                  <a:pt x="114550" y="61043"/>
                  <a:pt x="114550" y="60734"/>
                </a:cubicBezTo>
                <a:cubicBezTo>
                  <a:pt x="114574" y="60412"/>
                  <a:pt x="114812" y="60174"/>
                  <a:pt x="115122" y="60174"/>
                </a:cubicBezTo>
                <a:close/>
                <a:moveTo>
                  <a:pt x="118860" y="60174"/>
                </a:moveTo>
                <a:cubicBezTo>
                  <a:pt x="119158" y="60174"/>
                  <a:pt x="119420" y="60424"/>
                  <a:pt x="119420" y="60734"/>
                </a:cubicBezTo>
                <a:cubicBezTo>
                  <a:pt x="119420" y="61031"/>
                  <a:pt x="119170" y="61305"/>
                  <a:pt x="118860" y="61305"/>
                </a:cubicBezTo>
                <a:cubicBezTo>
                  <a:pt x="118539" y="61305"/>
                  <a:pt x="118289" y="61043"/>
                  <a:pt x="118289" y="60734"/>
                </a:cubicBezTo>
                <a:cubicBezTo>
                  <a:pt x="118289" y="60412"/>
                  <a:pt x="118539" y="60174"/>
                  <a:pt x="118860" y="60174"/>
                </a:cubicBezTo>
                <a:close/>
                <a:moveTo>
                  <a:pt x="122575" y="60174"/>
                </a:moveTo>
                <a:cubicBezTo>
                  <a:pt x="122873" y="60174"/>
                  <a:pt x="123146" y="60424"/>
                  <a:pt x="123146" y="60734"/>
                </a:cubicBezTo>
                <a:cubicBezTo>
                  <a:pt x="123146" y="61031"/>
                  <a:pt x="122885" y="61305"/>
                  <a:pt x="122575" y="61305"/>
                </a:cubicBezTo>
                <a:cubicBezTo>
                  <a:pt x="122265" y="61305"/>
                  <a:pt x="122015" y="61043"/>
                  <a:pt x="122015" y="60734"/>
                </a:cubicBezTo>
                <a:cubicBezTo>
                  <a:pt x="122027" y="60412"/>
                  <a:pt x="122277" y="60174"/>
                  <a:pt x="122575" y="60174"/>
                </a:cubicBezTo>
                <a:close/>
                <a:moveTo>
                  <a:pt x="126314" y="60174"/>
                </a:moveTo>
                <a:cubicBezTo>
                  <a:pt x="126611" y="60174"/>
                  <a:pt x="126873" y="60424"/>
                  <a:pt x="126873" y="60734"/>
                </a:cubicBezTo>
                <a:cubicBezTo>
                  <a:pt x="126873" y="61031"/>
                  <a:pt x="126623" y="61305"/>
                  <a:pt x="126314" y="61305"/>
                </a:cubicBezTo>
                <a:cubicBezTo>
                  <a:pt x="126004" y="61305"/>
                  <a:pt x="125742" y="61043"/>
                  <a:pt x="125742" y="60734"/>
                </a:cubicBezTo>
                <a:cubicBezTo>
                  <a:pt x="125742" y="60412"/>
                  <a:pt x="126004" y="60174"/>
                  <a:pt x="126314" y="60174"/>
                </a:cubicBezTo>
                <a:close/>
                <a:moveTo>
                  <a:pt x="130028" y="60174"/>
                </a:moveTo>
                <a:cubicBezTo>
                  <a:pt x="130326" y="60174"/>
                  <a:pt x="130600" y="60424"/>
                  <a:pt x="130600" y="60734"/>
                </a:cubicBezTo>
                <a:cubicBezTo>
                  <a:pt x="130600" y="61031"/>
                  <a:pt x="130350" y="61305"/>
                  <a:pt x="130028" y="61305"/>
                </a:cubicBezTo>
                <a:cubicBezTo>
                  <a:pt x="129731" y="61305"/>
                  <a:pt x="129469" y="61043"/>
                  <a:pt x="129469" y="60734"/>
                </a:cubicBezTo>
                <a:cubicBezTo>
                  <a:pt x="129469" y="60412"/>
                  <a:pt x="129719" y="60174"/>
                  <a:pt x="130028" y="60174"/>
                </a:cubicBezTo>
                <a:close/>
                <a:moveTo>
                  <a:pt x="133767" y="60174"/>
                </a:moveTo>
                <a:cubicBezTo>
                  <a:pt x="134065" y="60174"/>
                  <a:pt x="134326" y="60424"/>
                  <a:pt x="134326" y="60734"/>
                </a:cubicBezTo>
                <a:cubicBezTo>
                  <a:pt x="134326" y="61031"/>
                  <a:pt x="134076" y="61305"/>
                  <a:pt x="133767" y="61305"/>
                </a:cubicBezTo>
                <a:cubicBezTo>
                  <a:pt x="133469" y="61305"/>
                  <a:pt x="133207" y="61043"/>
                  <a:pt x="133207" y="60734"/>
                </a:cubicBezTo>
                <a:cubicBezTo>
                  <a:pt x="133207" y="60412"/>
                  <a:pt x="133457" y="60174"/>
                  <a:pt x="133767" y="60174"/>
                </a:cubicBezTo>
                <a:close/>
                <a:moveTo>
                  <a:pt x="137494" y="60174"/>
                </a:moveTo>
                <a:cubicBezTo>
                  <a:pt x="137791" y="60174"/>
                  <a:pt x="138053" y="60424"/>
                  <a:pt x="138053" y="60734"/>
                </a:cubicBezTo>
                <a:cubicBezTo>
                  <a:pt x="138053" y="61031"/>
                  <a:pt x="137803" y="61305"/>
                  <a:pt x="137494" y="61305"/>
                </a:cubicBezTo>
                <a:cubicBezTo>
                  <a:pt x="137196" y="61305"/>
                  <a:pt x="136922" y="61043"/>
                  <a:pt x="136922" y="60734"/>
                </a:cubicBezTo>
                <a:cubicBezTo>
                  <a:pt x="136934" y="60412"/>
                  <a:pt x="137172" y="60174"/>
                  <a:pt x="137494" y="60174"/>
                </a:cubicBezTo>
                <a:close/>
                <a:moveTo>
                  <a:pt x="141220" y="60174"/>
                </a:moveTo>
                <a:cubicBezTo>
                  <a:pt x="141518" y="60174"/>
                  <a:pt x="141792" y="60424"/>
                  <a:pt x="141792" y="60734"/>
                </a:cubicBezTo>
                <a:cubicBezTo>
                  <a:pt x="141792" y="61031"/>
                  <a:pt x="141530" y="61305"/>
                  <a:pt x="141220" y="61305"/>
                </a:cubicBezTo>
                <a:cubicBezTo>
                  <a:pt x="140911" y="61305"/>
                  <a:pt x="140661" y="61043"/>
                  <a:pt x="140661" y="60734"/>
                </a:cubicBezTo>
                <a:cubicBezTo>
                  <a:pt x="140661" y="60412"/>
                  <a:pt x="140911" y="60174"/>
                  <a:pt x="141220" y="60174"/>
                </a:cubicBezTo>
                <a:close/>
                <a:moveTo>
                  <a:pt x="144947" y="60174"/>
                </a:moveTo>
                <a:cubicBezTo>
                  <a:pt x="145244" y="60174"/>
                  <a:pt x="145506" y="60424"/>
                  <a:pt x="145506" y="60734"/>
                </a:cubicBezTo>
                <a:cubicBezTo>
                  <a:pt x="145506" y="61031"/>
                  <a:pt x="145256" y="61305"/>
                  <a:pt x="144947" y="61305"/>
                </a:cubicBezTo>
                <a:cubicBezTo>
                  <a:pt x="144637" y="61305"/>
                  <a:pt x="144375" y="61043"/>
                  <a:pt x="144375" y="60734"/>
                </a:cubicBezTo>
                <a:cubicBezTo>
                  <a:pt x="144399" y="60412"/>
                  <a:pt x="144637" y="60174"/>
                  <a:pt x="144947" y="60174"/>
                </a:cubicBezTo>
                <a:close/>
                <a:moveTo>
                  <a:pt x="148685" y="60174"/>
                </a:moveTo>
                <a:cubicBezTo>
                  <a:pt x="148983" y="60174"/>
                  <a:pt x="149245" y="60424"/>
                  <a:pt x="149245" y="60734"/>
                </a:cubicBezTo>
                <a:cubicBezTo>
                  <a:pt x="149245" y="61031"/>
                  <a:pt x="148995" y="61305"/>
                  <a:pt x="148685" y="61305"/>
                </a:cubicBezTo>
                <a:cubicBezTo>
                  <a:pt x="148364" y="61305"/>
                  <a:pt x="148114" y="61043"/>
                  <a:pt x="148114" y="60734"/>
                </a:cubicBezTo>
                <a:cubicBezTo>
                  <a:pt x="148114" y="60412"/>
                  <a:pt x="148364" y="60174"/>
                  <a:pt x="148685" y="60174"/>
                </a:cubicBezTo>
                <a:close/>
                <a:moveTo>
                  <a:pt x="152400" y="60174"/>
                </a:moveTo>
                <a:cubicBezTo>
                  <a:pt x="152698" y="60174"/>
                  <a:pt x="152972" y="60424"/>
                  <a:pt x="152972" y="60734"/>
                </a:cubicBezTo>
                <a:cubicBezTo>
                  <a:pt x="152972" y="61031"/>
                  <a:pt x="152710" y="61305"/>
                  <a:pt x="152400" y="61305"/>
                </a:cubicBezTo>
                <a:cubicBezTo>
                  <a:pt x="152091" y="61305"/>
                  <a:pt x="151841" y="61043"/>
                  <a:pt x="151841" y="60734"/>
                </a:cubicBezTo>
                <a:cubicBezTo>
                  <a:pt x="151852" y="60412"/>
                  <a:pt x="152091" y="60174"/>
                  <a:pt x="152400" y="60174"/>
                </a:cubicBezTo>
                <a:close/>
                <a:moveTo>
                  <a:pt x="156139" y="60174"/>
                </a:moveTo>
                <a:cubicBezTo>
                  <a:pt x="156436" y="60174"/>
                  <a:pt x="156698" y="60424"/>
                  <a:pt x="156698" y="60734"/>
                </a:cubicBezTo>
                <a:cubicBezTo>
                  <a:pt x="156698" y="61031"/>
                  <a:pt x="156448" y="61305"/>
                  <a:pt x="156139" y="61305"/>
                </a:cubicBezTo>
                <a:cubicBezTo>
                  <a:pt x="155829" y="61305"/>
                  <a:pt x="155567" y="61043"/>
                  <a:pt x="155567" y="60734"/>
                </a:cubicBezTo>
                <a:cubicBezTo>
                  <a:pt x="155567" y="60412"/>
                  <a:pt x="155829" y="60174"/>
                  <a:pt x="156139" y="60174"/>
                </a:cubicBezTo>
                <a:close/>
                <a:moveTo>
                  <a:pt x="1548" y="61841"/>
                </a:moveTo>
                <a:cubicBezTo>
                  <a:pt x="1846" y="61841"/>
                  <a:pt x="2119" y="62091"/>
                  <a:pt x="2119" y="62401"/>
                </a:cubicBezTo>
                <a:cubicBezTo>
                  <a:pt x="2119" y="62722"/>
                  <a:pt x="1858" y="62972"/>
                  <a:pt x="1548" y="62972"/>
                </a:cubicBezTo>
                <a:cubicBezTo>
                  <a:pt x="1238" y="62972"/>
                  <a:pt x="988" y="62722"/>
                  <a:pt x="988" y="62401"/>
                </a:cubicBezTo>
                <a:cubicBezTo>
                  <a:pt x="988" y="62091"/>
                  <a:pt x="1238" y="61841"/>
                  <a:pt x="1548" y="61841"/>
                </a:cubicBezTo>
                <a:close/>
                <a:moveTo>
                  <a:pt x="5287" y="61841"/>
                </a:moveTo>
                <a:cubicBezTo>
                  <a:pt x="5596" y="61841"/>
                  <a:pt x="5846" y="62091"/>
                  <a:pt x="5846" y="62401"/>
                </a:cubicBezTo>
                <a:cubicBezTo>
                  <a:pt x="5846" y="62722"/>
                  <a:pt x="5596" y="62972"/>
                  <a:pt x="5287" y="62972"/>
                </a:cubicBezTo>
                <a:cubicBezTo>
                  <a:pt x="4977" y="62972"/>
                  <a:pt x="4715" y="62722"/>
                  <a:pt x="4715" y="62401"/>
                </a:cubicBezTo>
                <a:cubicBezTo>
                  <a:pt x="4715" y="62079"/>
                  <a:pt x="4977" y="61841"/>
                  <a:pt x="5287" y="61841"/>
                </a:cubicBezTo>
                <a:close/>
                <a:moveTo>
                  <a:pt x="9001" y="61841"/>
                </a:moveTo>
                <a:cubicBezTo>
                  <a:pt x="9299" y="61841"/>
                  <a:pt x="9573" y="62091"/>
                  <a:pt x="9573" y="62401"/>
                </a:cubicBezTo>
                <a:cubicBezTo>
                  <a:pt x="9573" y="62722"/>
                  <a:pt x="9323" y="62972"/>
                  <a:pt x="9001" y="62972"/>
                </a:cubicBezTo>
                <a:cubicBezTo>
                  <a:pt x="8704" y="62972"/>
                  <a:pt x="8442" y="62722"/>
                  <a:pt x="8442" y="62401"/>
                </a:cubicBezTo>
                <a:cubicBezTo>
                  <a:pt x="8442" y="62091"/>
                  <a:pt x="8692" y="61841"/>
                  <a:pt x="9001" y="61841"/>
                </a:cubicBezTo>
                <a:close/>
                <a:moveTo>
                  <a:pt x="12728" y="61841"/>
                </a:moveTo>
                <a:cubicBezTo>
                  <a:pt x="13037" y="61841"/>
                  <a:pt x="13288" y="62091"/>
                  <a:pt x="13288" y="62401"/>
                </a:cubicBezTo>
                <a:cubicBezTo>
                  <a:pt x="13288" y="62722"/>
                  <a:pt x="13037" y="62972"/>
                  <a:pt x="12728" y="62972"/>
                </a:cubicBezTo>
                <a:cubicBezTo>
                  <a:pt x="12418" y="62972"/>
                  <a:pt x="12156" y="62722"/>
                  <a:pt x="12156" y="62401"/>
                </a:cubicBezTo>
                <a:cubicBezTo>
                  <a:pt x="12180" y="62079"/>
                  <a:pt x="12418" y="61841"/>
                  <a:pt x="12728" y="61841"/>
                </a:cubicBezTo>
                <a:close/>
                <a:moveTo>
                  <a:pt x="16466" y="61841"/>
                </a:moveTo>
                <a:cubicBezTo>
                  <a:pt x="16764" y="61841"/>
                  <a:pt x="17026" y="62091"/>
                  <a:pt x="17026" y="62401"/>
                </a:cubicBezTo>
                <a:cubicBezTo>
                  <a:pt x="17026" y="62722"/>
                  <a:pt x="16776" y="62972"/>
                  <a:pt x="16466" y="62972"/>
                </a:cubicBezTo>
                <a:cubicBezTo>
                  <a:pt x="16169" y="62972"/>
                  <a:pt x="15895" y="62722"/>
                  <a:pt x="15895" y="62401"/>
                </a:cubicBezTo>
                <a:cubicBezTo>
                  <a:pt x="15895" y="62091"/>
                  <a:pt x="16145" y="61841"/>
                  <a:pt x="16466" y="61841"/>
                </a:cubicBezTo>
                <a:close/>
                <a:moveTo>
                  <a:pt x="20181" y="61841"/>
                </a:moveTo>
                <a:cubicBezTo>
                  <a:pt x="20491" y="61841"/>
                  <a:pt x="20753" y="62091"/>
                  <a:pt x="20753" y="62401"/>
                </a:cubicBezTo>
                <a:cubicBezTo>
                  <a:pt x="20753" y="62722"/>
                  <a:pt x="20491" y="62972"/>
                  <a:pt x="20181" y="62972"/>
                </a:cubicBezTo>
                <a:cubicBezTo>
                  <a:pt x="19872" y="62972"/>
                  <a:pt x="19622" y="62722"/>
                  <a:pt x="19622" y="62401"/>
                </a:cubicBezTo>
                <a:cubicBezTo>
                  <a:pt x="19634" y="62079"/>
                  <a:pt x="19872" y="61841"/>
                  <a:pt x="20181" y="61841"/>
                </a:cubicBezTo>
                <a:close/>
                <a:moveTo>
                  <a:pt x="23920" y="61841"/>
                </a:moveTo>
                <a:cubicBezTo>
                  <a:pt x="24217" y="61841"/>
                  <a:pt x="24479" y="62091"/>
                  <a:pt x="24479" y="62401"/>
                </a:cubicBezTo>
                <a:cubicBezTo>
                  <a:pt x="24479" y="62722"/>
                  <a:pt x="24229" y="62972"/>
                  <a:pt x="23920" y="62972"/>
                </a:cubicBezTo>
                <a:cubicBezTo>
                  <a:pt x="23610" y="62972"/>
                  <a:pt x="23348" y="62722"/>
                  <a:pt x="23348" y="62401"/>
                </a:cubicBezTo>
                <a:cubicBezTo>
                  <a:pt x="23348" y="62091"/>
                  <a:pt x="23610" y="61841"/>
                  <a:pt x="23920" y="61841"/>
                </a:cubicBezTo>
                <a:close/>
                <a:moveTo>
                  <a:pt x="27635" y="61841"/>
                </a:moveTo>
                <a:cubicBezTo>
                  <a:pt x="27956" y="61841"/>
                  <a:pt x="28206" y="62091"/>
                  <a:pt x="28206" y="62401"/>
                </a:cubicBezTo>
                <a:cubicBezTo>
                  <a:pt x="28206" y="62722"/>
                  <a:pt x="27956" y="62972"/>
                  <a:pt x="27635" y="62972"/>
                </a:cubicBezTo>
                <a:cubicBezTo>
                  <a:pt x="27325" y="62972"/>
                  <a:pt x="27075" y="62722"/>
                  <a:pt x="27075" y="62401"/>
                </a:cubicBezTo>
                <a:cubicBezTo>
                  <a:pt x="27087" y="62079"/>
                  <a:pt x="27325" y="61841"/>
                  <a:pt x="27635" y="61841"/>
                </a:cubicBezTo>
                <a:close/>
                <a:moveTo>
                  <a:pt x="31373" y="61841"/>
                </a:moveTo>
                <a:cubicBezTo>
                  <a:pt x="31671" y="61841"/>
                  <a:pt x="31945" y="62091"/>
                  <a:pt x="31945" y="62401"/>
                </a:cubicBezTo>
                <a:cubicBezTo>
                  <a:pt x="31945" y="62722"/>
                  <a:pt x="31683" y="62972"/>
                  <a:pt x="31373" y="62972"/>
                </a:cubicBezTo>
                <a:cubicBezTo>
                  <a:pt x="31064" y="62972"/>
                  <a:pt x="30814" y="62722"/>
                  <a:pt x="30814" y="62401"/>
                </a:cubicBezTo>
                <a:cubicBezTo>
                  <a:pt x="30814" y="62091"/>
                  <a:pt x="31064" y="61841"/>
                  <a:pt x="31373" y="61841"/>
                </a:cubicBezTo>
                <a:close/>
                <a:moveTo>
                  <a:pt x="35100" y="61841"/>
                </a:moveTo>
                <a:cubicBezTo>
                  <a:pt x="35409" y="61841"/>
                  <a:pt x="35659" y="62091"/>
                  <a:pt x="35659" y="62401"/>
                </a:cubicBezTo>
                <a:cubicBezTo>
                  <a:pt x="35659" y="62722"/>
                  <a:pt x="35409" y="62972"/>
                  <a:pt x="35100" y="62972"/>
                </a:cubicBezTo>
                <a:cubicBezTo>
                  <a:pt x="34778" y="62972"/>
                  <a:pt x="34528" y="62722"/>
                  <a:pt x="34528" y="62401"/>
                </a:cubicBezTo>
                <a:cubicBezTo>
                  <a:pt x="34540" y="62079"/>
                  <a:pt x="34778" y="61841"/>
                  <a:pt x="35100" y="61841"/>
                </a:cubicBezTo>
                <a:close/>
                <a:moveTo>
                  <a:pt x="38815" y="61841"/>
                </a:moveTo>
                <a:cubicBezTo>
                  <a:pt x="39112" y="61841"/>
                  <a:pt x="39386" y="62091"/>
                  <a:pt x="39386" y="62401"/>
                </a:cubicBezTo>
                <a:cubicBezTo>
                  <a:pt x="39386" y="62722"/>
                  <a:pt x="39124" y="62972"/>
                  <a:pt x="38815" y="62972"/>
                </a:cubicBezTo>
                <a:cubicBezTo>
                  <a:pt x="38517" y="62972"/>
                  <a:pt x="38255" y="62722"/>
                  <a:pt x="38255" y="62401"/>
                </a:cubicBezTo>
                <a:cubicBezTo>
                  <a:pt x="38267" y="62091"/>
                  <a:pt x="38505" y="61841"/>
                  <a:pt x="38815" y="61841"/>
                </a:cubicBezTo>
                <a:close/>
                <a:moveTo>
                  <a:pt x="42553" y="61841"/>
                </a:moveTo>
                <a:cubicBezTo>
                  <a:pt x="42863" y="61841"/>
                  <a:pt x="43113" y="62091"/>
                  <a:pt x="43113" y="62401"/>
                </a:cubicBezTo>
                <a:cubicBezTo>
                  <a:pt x="43113" y="62722"/>
                  <a:pt x="42863" y="62972"/>
                  <a:pt x="42553" y="62972"/>
                </a:cubicBezTo>
                <a:cubicBezTo>
                  <a:pt x="42232" y="62972"/>
                  <a:pt x="41982" y="62722"/>
                  <a:pt x="41982" y="62401"/>
                </a:cubicBezTo>
                <a:cubicBezTo>
                  <a:pt x="41982" y="62079"/>
                  <a:pt x="42244" y="61841"/>
                  <a:pt x="42553" y="61841"/>
                </a:cubicBezTo>
                <a:close/>
                <a:moveTo>
                  <a:pt x="46268" y="61841"/>
                </a:moveTo>
                <a:cubicBezTo>
                  <a:pt x="46565" y="61841"/>
                  <a:pt x="46839" y="62091"/>
                  <a:pt x="46839" y="62401"/>
                </a:cubicBezTo>
                <a:cubicBezTo>
                  <a:pt x="46839" y="62722"/>
                  <a:pt x="46589" y="62972"/>
                  <a:pt x="46268" y="62972"/>
                </a:cubicBezTo>
                <a:cubicBezTo>
                  <a:pt x="45970" y="62972"/>
                  <a:pt x="45708" y="62722"/>
                  <a:pt x="45708" y="62401"/>
                </a:cubicBezTo>
                <a:cubicBezTo>
                  <a:pt x="45720" y="62091"/>
                  <a:pt x="45958" y="61841"/>
                  <a:pt x="46268" y="61841"/>
                </a:cubicBezTo>
                <a:close/>
                <a:moveTo>
                  <a:pt x="50006" y="61841"/>
                </a:moveTo>
                <a:cubicBezTo>
                  <a:pt x="50316" y="61841"/>
                  <a:pt x="50578" y="62091"/>
                  <a:pt x="50578" y="62401"/>
                </a:cubicBezTo>
                <a:cubicBezTo>
                  <a:pt x="50578" y="62722"/>
                  <a:pt x="50316" y="62972"/>
                  <a:pt x="50006" y="62972"/>
                </a:cubicBezTo>
                <a:cubicBezTo>
                  <a:pt x="49697" y="62972"/>
                  <a:pt x="49447" y="62722"/>
                  <a:pt x="49447" y="62401"/>
                </a:cubicBezTo>
                <a:cubicBezTo>
                  <a:pt x="49447" y="62079"/>
                  <a:pt x="49697" y="61841"/>
                  <a:pt x="50006" y="61841"/>
                </a:cubicBezTo>
                <a:close/>
                <a:moveTo>
                  <a:pt x="53733" y="61841"/>
                </a:moveTo>
                <a:cubicBezTo>
                  <a:pt x="54031" y="61841"/>
                  <a:pt x="54293" y="62091"/>
                  <a:pt x="54293" y="62401"/>
                </a:cubicBezTo>
                <a:cubicBezTo>
                  <a:pt x="54293" y="62722"/>
                  <a:pt x="54043" y="62972"/>
                  <a:pt x="53733" y="62972"/>
                </a:cubicBezTo>
                <a:cubicBezTo>
                  <a:pt x="53412" y="62972"/>
                  <a:pt x="53162" y="62722"/>
                  <a:pt x="53162" y="62401"/>
                </a:cubicBezTo>
                <a:cubicBezTo>
                  <a:pt x="53173" y="62091"/>
                  <a:pt x="53412" y="61841"/>
                  <a:pt x="53733" y="61841"/>
                </a:cubicBezTo>
                <a:close/>
                <a:moveTo>
                  <a:pt x="57460" y="61841"/>
                </a:moveTo>
                <a:cubicBezTo>
                  <a:pt x="57781" y="61841"/>
                  <a:pt x="58031" y="62091"/>
                  <a:pt x="58031" y="62401"/>
                </a:cubicBezTo>
                <a:cubicBezTo>
                  <a:pt x="58031" y="62722"/>
                  <a:pt x="57781" y="62972"/>
                  <a:pt x="57460" y="62972"/>
                </a:cubicBezTo>
                <a:cubicBezTo>
                  <a:pt x="57150" y="62972"/>
                  <a:pt x="56900" y="62722"/>
                  <a:pt x="56900" y="62401"/>
                </a:cubicBezTo>
                <a:cubicBezTo>
                  <a:pt x="56900" y="62079"/>
                  <a:pt x="57150" y="61841"/>
                  <a:pt x="57460" y="61841"/>
                </a:cubicBezTo>
                <a:close/>
                <a:moveTo>
                  <a:pt x="61186" y="61841"/>
                </a:moveTo>
                <a:cubicBezTo>
                  <a:pt x="61484" y="61841"/>
                  <a:pt x="61746" y="62091"/>
                  <a:pt x="61746" y="62401"/>
                </a:cubicBezTo>
                <a:cubicBezTo>
                  <a:pt x="61746" y="62722"/>
                  <a:pt x="61496" y="62972"/>
                  <a:pt x="61186" y="62972"/>
                </a:cubicBezTo>
                <a:cubicBezTo>
                  <a:pt x="60877" y="62972"/>
                  <a:pt x="60615" y="62722"/>
                  <a:pt x="60615" y="62401"/>
                </a:cubicBezTo>
                <a:cubicBezTo>
                  <a:pt x="60639" y="62091"/>
                  <a:pt x="60877" y="61841"/>
                  <a:pt x="61186" y="61841"/>
                </a:cubicBezTo>
                <a:close/>
                <a:moveTo>
                  <a:pt x="64925" y="61841"/>
                </a:moveTo>
                <a:cubicBezTo>
                  <a:pt x="65234" y="61841"/>
                  <a:pt x="65485" y="62091"/>
                  <a:pt x="65485" y="62401"/>
                </a:cubicBezTo>
                <a:cubicBezTo>
                  <a:pt x="65485" y="62722"/>
                  <a:pt x="65234" y="62972"/>
                  <a:pt x="64925" y="62972"/>
                </a:cubicBezTo>
                <a:cubicBezTo>
                  <a:pt x="64603" y="62972"/>
                  <a:pt x="64353" y="62722"/>
                  <a:pt x="64353" y="62401"/>
                </a:cubicBezTo>
                <a:cubicBezTo>
                  <a:pt x="64353" y="62079"/>
                  <a:pt x="64603" y="61841"/>
                  <a:pt x="64925" y="61841"/>
                </a:cubicBezTo>
                <a:close/>
                <a:moveTo>
                  <a:pt x="68640" y="61841"/>
                </a:moveTo>
                <a:cubicBezTo>
                  <a:pt x="68937" y="61841"/>
                  <a:pt x="69211" y="62091"/>
                  <a:pt x="69211" y="62401"/>
                </a:cubicBezTo>
                <a:cubicBezTo>
                  <a:pt x="69211" y="62722"/>
                  <a:pt x="68949" y="62972"/>
                  <a:pt x="68640" y="62972"/>
                </a:cubicBezTo>
                <a:cubicBezTo>
                  <a:pt x="68330" y="62972"/>
                  <a:pt x="68080" y="62722"/>
                  <a:pt x="68080" y="62401"/>
                </a:cubicBezTo>
                <a:cubicBezTo>
                  <a:pt x="68092" y="62091"/>
                  <a:pt x="68330" y="61841"/>
                  <a:pt x="68640" y="61841"/>
                </a:cubicBezTo>
                <a:close/>
                <a:moveTo>
                  <a:pt x="72366" y="61841"/>
                </a:moveTo>
                <a:cubicBezTo>
                  <a:pt x="72676" y="61841"/>
                  <a:pt x="72926" y="62091"/>
                  <a:pt x="72926" y="62401"/>
                </a:cubicBezTo>
                <a:cubicBezTo>
                  <a:pt x="72926" y="62722"/>
                  <a:pt x="72676" y="62972"/>
                  <a:pt x="72366" y="62972"/>
                </a:cubicBezTo>
                <a:cubicBezTo>
                  <a:pt x="72045" y="62972"/>
                  <a:pt x="71795" y="62722"/>
                  <a:pt x="71795" y="62401"/>
                </a:cubicBezTo>
                <a:cubicBezTo>
                  <a:pt x="71807" y="62079"/>
                  <a:pt x="72069" y="61841"/>
                  <a:pt x="72366" y="61841"/>
                </a:cubicBezTo>
                <a:close/>
                <a:moveTo>
                  <a:pt x="76093" y="61841"/>
                </a:moveTo>
                <a:cubicBezTo>
                  <a:pt x="76391" y="61841"/>
                  <a:pt x="76664" y="62091"/>
                  <a:pt x="76664" y="62401"/>
                </a:cubicBezTo>
                <a:cubicBezTo>
                  <a:pt x="76664" y="62722"/>
                  <a:pt x="76403" y="62972"/>
                  <a:pt x="76093" y="62972"/>
                </a:cubicBezTo>
                <a:cubicBezTo>
                  <a:pt x="75795" y="62972"/>
                  <a:pt x="75533" y="62722"/>
                  <a:pt x="75533" y="62401"/>
                </a:cubicBezTo>
                <a:cubicBezTo>
                  <a:pt x="75533" y="62091"/>
                  <a:pt x="75783" y="61841"/>
                  <a:pt x="76093" y="61841"/>
                </a:cubicBezTo>
                <a:close/>
                <a:moveTo>
                  <a:pt x="79712" y="61841"/>
                </a:moveTo>
                <a:cubicBezTo>
                  <a:pt x="80010" y="61841"/>
                  <a:pt x="80284" y="62091"/>
                  <a:pt x="80284" y="62401"/>
                </a:cubicBezTo>
                <a:cubicBezTo>
                  <a:pt x="80284" y="62722"/>
                  <a:pt x="80022" y="62972"/>
                  <a:pt x="79712" y="62972"/>
                </a:cubicBezTo>
                <a:cubicBezTo>
                  <a:pt x="79403" y="62972"/>
                  <a:pt x="79153" y="62722"/>
                  <a:pt x="79153" y="62401"/>
                </a:cubicBezTo>
                <a:cubicBezTo>
                  <a:pt x="79165" y="62091"/>
                  <a:pt x="79403" y="61841"/>
                  <a:pt x="79712" y="61841"/>
                </a:cubicBezTo>
                <a:close/>
                <a:moveTo>
                  <a:pt x="83451" y="61841"/>
                </a:moveTo>
                <a:cubicBezTo>
                  <a:pt x="83761" y="61841"/>
                  <a:pt x="84011" y="62091"/>
                  <a:pt x="84011" y="62401"/>
                </a:cubicBezTo>
                <a:cubicBezTo>
                  <a:pt x="84011" y="62722"/>
                  <a:pt x="83761" y="62972"/>
                  <a:pt x="83451" y="62972"/>
                </a:cubicBezTo>
                <a:cubicBezTo>
                  <a:pt x="83141" y="62972"/>
                  <a:pt x="82880" y="62722"/>
                  <a:pt x="82880" y="62401"/>
                </a:cubicBezTo>
                <a:cubicBezTo>
                  <a:pt x="82880" y="62079"/>
                  <a:pt x="83141" y="61841"/>
                  <a:pt x="83451" y="61841"/>
                </a:cubicBezTo>
                <a:close/>
                <a:moveTo>
                  <a:pt x="87166" y="61841"/>
                </a:moveTo>
                <a:cubicBezTo>
                  <a:pt x="87463" y="61841"/>
                  <a:pt x="87737" y="62091"/>
                  <a:pt x="87737" y="62401"/>
                </a:cubicBezTo>
                <a:cubicBezTo>
                  <a:pt x="87737" y="62722"/>
                  <a:pt x="87475" y="62972"/>
                  <a:pt x="87166" y="62972"/>
                </a:cubicBezTo>
                <a:cubicBezTo>
                  <a:pt x="86856" y="62972"/>
                  <a:pt x="86606" y="62722"/>
                  <a:pt x="86606" y="62401"/>
                </a:cubicBezTo>
                <a:cubicBezTo>
                  <a:pt x="86618" y="62091"/>
                  <a:pt x="86856" y="61841"/>
                  <a:pt x="87166" y="61841"/>
                </a:cubicBezTo>
                <a:close/>
                <a:moveTo>
                  <a:pt x="90904" y="61841"/>
                </a:moveTo>
                <a:cubicBezTo>
                  <a:pt x="91214" y="61841"/>
                  <a:pt x="91464" y="62091"/>
                  <a:pt x="91464" y="62401"/>
                </a:cubicBezTo>
                <a:cubicBezTo>
                  <a:pt x="91464" y="62722"/>
                  <a:pt x="91214" y="62972"/>
                  <a:pt x="90904" y="62972"/>
                </a:cubicBezTo>
                <a:cubicBezTo>
                  <a:pt x="90595" y="62972"/>
                  <a:pt x="90345" y="62722"/>
                  <a:pt x="90345" y="62401"/>
                </a:cubicBezTo>
                <a:cubicBezTo>
                  <a:pt x="90345" y="62079"/>
                  <a:pt x="90595" y="61841"/>
                  <a:pt x="90904" y="61841"/>
                </a:cubicBezTo>
                <a:close/>
                <a:moveTo>
                  <a:pt x="94631" y="61841"/>
                </a:moveTo>
                <a:cubicBezTo>
                  <a:pt x="94929" y="61841"/>
                  <a:pt x="95191" y="62091"/>
                  <a:pt x="95191" y="62401"/>
                </a:cubicBezTo>
                <a:cubicBezTo>
                  <a:pt x="95191" y="62722"/>
                  <a:pt x="94941" y="62972"/>
                  <a:pt x="94631" y="62972"/>
                </a:cubicBezTo>
                <a:cubicBezTo>
                  <a:pt x="94310" y="62972"/>
                  <a:pt x="94060" y="62722"/>
                  <a:pt x="94060" y="62401"/>
                </a:cubicBezTo>
                <a:cubicBezTo>
                  <a:pt x="94071" y="62091"/>
                  <a:pt x="94310" y="61841"/>
                  <a:pt x="94631" y="61841"/>
                </a:cubicBezTo>
                <a:close/>
                <a:moveTo>
                  <a:pt x="98346" y="61841"/>
                </a:moveTo>
                <a:cubicBezTo>
                  <a:pt x="98655" y="61841"/>
                  <a:pt x="98905" y="62091"/>
                  <a:pt x="98905" y="62401"/>
                </a:cubicBezTo>
                <a:cubicBezTo>
                  <a:pt x="98905" y="62722"/>
                  <a:pt x="98655" y="62972"/>
                  <a:pt x="98346" y="62972"/>
                </a:cubicBezTo>
                <a:cubicBezTo>
                  <a:pt x="98036" y="62972"/>
                  <a:pt x="97786" y="62722"/>
                  <a:pt x="97786" y="62401"/>
                </a:cubicBezTo>
                <a:cubicBezTo>
                  <a:pt x="97798" y="62079"/>
                  <a:pt x="98036" y="61841"/>
                  <a:pt x="98346" y="61841"/>
                </a:cubicBezTo>
                <a:close/>
                <a:moveTo>
                  <a:pt x="102084" y="61841"/>
                </a:moveTo>
                <a:cubicBezTo>
                  <a:pt x="102382" y="61841"/>
                  <a:pt x="102644" y="62091"/>
                  <a:pt x="102644" y="62401"/>
                </a:cubicBezTo>
                <a:cubicBezTo>
                  <a:pt x="102644" y="62722"/>
                  <a:pt x="102394" y="62972"/>
                  <a:pt x="102084" y="62972"/>
                </a:cubicBezTo>
                <a:cubicBezTo>
                  <a:pt x="101787" y="62972"/>
                  <a:pt x="101513" y="62722"/>
                  <a:pt x="101513" y="62401"/>
                </a:cubicBezTo>
                <a:cubicBezTo>
                  <a:pt x="101513" y="62091"/>
                  <a:pt x="101775" y="61841"/>
                  <a:pt x="102084" y="61841"/>
                </a:cubicBezTo>
                <a:close/>
                <a:moveTo>
                  <a:pt x="105799" y="61841"/>
                </a:moveTo>
                <a:cubicBezTo>
                  <a:pt x="106121" y="61841"/>
                  <a:pt x="106371" y="62091"/>
                  <a:pt x="106371" y="62401"/>
                </a:cubicBezTo>
                <a:cubicBezTo>
                  <a:pt x="106371" y="62722"/>
                  <a:pt x="106109" y="62972"/>
                  <a:pt x="105799" y="62972"/>
                </a:cubicBezTo>
                <a:cubicBezTo>
                  <a:pt x="105490" y="62972"/>
                  <a:pt x="105239" y="62722"/>
                  <a:pt x="105239" y="62401"/>
                </a:cubicBezTo>
                <a:cubicBezTo>
                  <a:pt x="105251" y="62079"/>
                  <a:pt x="105490" y="61841"/>
                  <a:pt x="105799" y="61841"/>
                </a:cubicBezTo>
                <a:close/>
                <a:moveTo>
                  <a:pt x="109538" y="61841"/>
                </a:moveTo>
                <a:cubicBezTo>
                  <a:pt x="109835" y="61841"/>
                  <a:pt x="110109" y="62091"/>
                  <a:pt x="110109" y="62401"/>
                </a:cubicBezTo>
                <a:cubicBezTo>
                  <a:pt x="110109" y="62722"/>
                  <a:pt x="109847" y="62972"/>
                  <a:pt x="109538" y="62972"/>
                </a:cubicBezTo>
                <a:cubicBezTo>
                  <a:pt x="109228" y="62972"/>
                  <a:pt x="108978" y="62722"/>
                  <a:pt x="108978" y="62401"/>
                </a:cubicBezTo>
                <a:cubicBezTo>
                  <a:pt x="108978" y="62091"/>
                  <a:pt x="109228" y="61841"/>
                  <a:pt x="109538" y="61841"/>
                </a:cubicBezTo>
                <a:close/>
                <a:moveTo>
                  <a:pt x="113264" y="61841"/>
                </a:moveTo>
                <a:cubicBezTo>
                  <a:pt x="113574" y="61841"/>
                  <a:pt x="113824" y="62091"/>
                  <a:pt x="113824" y="62401"/>
                </a:cubicBezTo>
                <a:cubicBezTo>
                  <a:pt x="113824" y="62722"/>
                  <a:pt x="113574" y="62972"/>
                  <a:pt x="113264" y="62972"/>
                </a:cubicBezTo>
                <a:cubicBezTo>
                  <a:pt x="112943" y="62972"/>
                  <a:pt x="112693" y="62722"/>
                  <a:pt x="112693" y="62401"/>
                </a:cubicBezTo>
                <a:cubicBezTo>
                  <a:pt x="112705" y="62079"/>
                  <a:pt x="112943" y="61841"/>
                  <a:pt x="113264" y="61841"/>
                </a:cubicBezTo>
                <a:close/>
                <a:moveTo>
                  <a:pt x="116991" y="61841"/>
                </a:moveTo>
                <a:cubicBezTo>
                  <a:pt x="117289" y="61841"/>
                  <a:pt x="117562" y="62091"/>
                  <a:pt x="117562" y="62401"/>
                </a:cubicBezTo>
                <a:cubicBezTo>
                  <a:pt x="117562" y="62722"/>
                  <a:pt x="117312" y="62972"/>
                  <a:pt x="116991" y="62972"/>
                </a:cubicBezTo>
                <a:cubicBezTo>
                  <a:pt x="116681" y="62972"/>
                  <a:pt x="116431" y="62722"/>
                  <a:pt x="116431" y="62401"/>
                </a:cubicBezTo>
                <a:cubicBezTo>
                  <a:pt x="116431" y="62091"/>
                  <a:pt x="116681" y="61841"/>
                  <a:pt x="116991" y="61841"/>
                </a:cubicBezTo>
                <a:close/>
                <a:moveTo>
                  <a:pt x="120718" y="61841"/>
                </a:moveTo>
                <a:cubicBezTo>
                  <a:pt x="121027" y="61841"/>
                  <a:pt x="121277" y="62091"/>
                  <a:pt x="121277" y="62401"/>
                </a:cubicBezTo>
                <a:cubicBezTo>
                  <a:pt x="121277" y="62722"/>
                  <a:pt x="121027" y="62972"/>
                  <a:pt x="120718" y="62972"/>
                </a:cubicBezTo>
                <a:cubicBezTo>
                  <a:pt x="120408" y="62972"/>
                  <a:pt x="120146" y="62722"/>
                  <a:pt x="120146" y="62401"/>
                </a:cubicBezTo>
                <a:cubicBezTo>
                  <a:pt x="120170" y="62079"/>
                  <a:pt x="120420" y="61841"/>
                  <a:pt x="120718" y="61841"/>
                </a:cubicBezTo>
                <a:close/>
                <a:moveTo>
                  <a:pt x="124456" y="61841"/>
                </a:moveTo>
                <a:cubicBezTo>
                  <a:pt x="124754" y="61841"/>
                  <a:pt x="125016" y="62091"/>
                  <a:pt x="125016" y="62401"/>
                </a:cubicBezTo>
                <a:cubicBezTo>
                  <a:pt x="125016" y="62722"/>
                  <a:pt x="124766" y="62972"/>
                  <a:pt x="124456" y="62972"/>
                </a:cubicBezTo>
                <a:cubicBezTo>
                  <a:pt x="124135" y="62972"/>
                  <a:pt x="123885" y="62722"/>
                  <a:pt x="123885" y="62401"/>
                </a:cubicBezTo>
                <a:cubicBezTo>
                  <a:pt x="123885" y="62091"/>
                  <a:pt x="124135" y="61841"/>
                  <a:pt x="124456" y="61841"/>
                </a:cubicBezTo>
                <a:close/>
                <a:moveTo>
                  <a:pt x="128171" y="61841"/>
                </a:moveTo>
                <a:cubicBezTo>
                  <a:pt x="128480" y="61841"/>
                  <a:pt x="128742" y="62091"/>
                  <a:pt x="128742" y="62401"/>
                </a:cubicBezTo>
                <a:cubicBezTo>
                  <a:pt x="128742" y="62722"/>
                  <a:pt x="128480" y="62972"/>
                  <a:pt x="128171" y="62972"/>
                </a:cubicBezTo>
                <a:cubicBezTo>
                  <a:pt x="127861" y="62972"/>
                  <a:pt x="127611" y="62722"/>
                  <a:pt x="127611" y="62401"/>
                </a:cubicBezTo>
                <a:cubicBezTo>
                  <a:pt x="127611" y="62079"/>
                  <a:pt x="127861" y="61841"/>
                  <a:pt x="128171" y="61841"/>
                </a:cubicBezTo>
                <a:close/>
                <a:moveTo>
                  <a:pt x="131898" y="61841"/>
                </a:moveTo>
                <a:cubicBezTo>
                  <a:pt x="132195" y="61841"/>
                  <a:pt x="132457" y="62091"/>
                  <a:pt x="132457" y="62401"/>
                </a:cubicBezTo>
                <a:cubicBezTo>
                  <a:pt x="132457" y="62722"/>
                  <a:pt x="132207" y="62972"/>
                  <a:pt x="131898" y="62972"/>
                </a:cubicBezTo>
                <a:cubicBezTo>
                  <a:pt x="131600" y="62972"/>
                  <a:pt x="131326" y="62722"/>
                  <a:pt x="131326" y="62401"/>
                </a:cubicBezTo>
                <a:cubicBezTo>
                  <a:pt x="131338" y="62091"/>
                  <a:pt x="131576" y="61841"/>
                  <a:pt x="131898" y="61841"/>
                </a:cubicBezTo>
                <a:close/>
                <a:moveTo>
                  <a:pt x="135624" y="61841"/>
                </a:moveTo>
                <a:cubicBezTo>
                  <a:pt x="135946" y="61841"/>
                  <a:pt x="136196" y="62091"/>
                  <a:pt x="136196" y="62401"/>
                </a:cubicBezTo>
                <a:cubicBezTo>
                  <a:pt x="136196" y="62722"/>
                  <a:pt x="135934" y="62972"/>
                  <a:pt x="135624" y="62972"/>
                </a:cubicBezTo>
                <a:cubicBezTo>
                  <a:pt x="135315" y="62972"/>
                  <a:pt x="135065" y="62722"/>
                  <a:pt x="135065" y="62401"/>
                </a:cubicBezTo>
                <a:cubicBezTo>
                  <a:pt x="135065" y="62079"/>
                  <a:pt x="135315" y="61841"/>
                  <a:pt x="135624" y="61841"/>
                </a:cubicBezTo>
                <a:close/>
                <a:moveTo>
                  <a:pt x="139351" y="61841"/>
                </a:moveTo>
                <a:cubicBezTo>
                  <a:pt x="139649" y="61841"/>
                  <a:pt x="139910" y="62091"/>
                  <a:pt x="139910" y="62401"/>
                </a:cubicBezTo>
                <a:cubicBezTo>
                  <a:pt x="139910" y="62722"/>
                  <a:pt x="139660" y="62972"/>
                  <a:pt x="139351" y="62972"/>
                </a:cubicBezTo>
                <a:cubicBezTo>
                  <a:pt x="139053" y="62972"/>
                  <a:pt x="138779" y="62722"/>
                  <a:pt x="138779" y="62401"/>
                </a:cubicBezTo>
                <a:cubicBezTo>
                  <a:pt x="138803" y="62091"/>
                  <a:pt x="139041" y="61841"/>
                  <a:pt x="139351" y="61841"/>
                </a:cubicBezTo>
                <a:close/>
                <a:moveTo>
                  <a:pt x="143089" y="61841"/>
                </a:moveTo>
                <a:cubicBezTo>
                  <a:pt x="143399" y="61841"/>
                  <a:pt x="143649" y="62091"/>
                  <a:pt x="143649" y="62401"/>
                </a:cubicBezTo>
                <a:cubicBezTo>
                  <a:pt x="143649" y="62722"/>
                  <a:pt x="143399" y="62972"/>
                  <a:pt x="143089" y="62972"/>
                </a:cubicBezTo>
                <a:cubicBezTo>
                  <a:pt x="142768" y="62972"/>
                  <a:pt x="142518" y="62722"/>
                  <a:pt x="142518" y="62401"/>
                </a:cubicBezTo>
                <a:cubicBezTo>
                  <a:pt x="142518" y="62079"/>
                  <a:pt x="142768" y="61841"/>
                  <a:pt x="143089" y="61841"/>
                </a:cubicBezTo>
                <a:close/>
                <a:moveTo>
                  <a:pt x="146804" y="61841"/>
                </a:moveTo>
                <a:cubicBezTo>
                  <a:pt x="147102" y="61841"/>
                  <a:pt x="147376" y="62091"/>
                  <a:pt x="147376" y="62401"/>
                </a:cubicBezTo>
                <a:cubicBezTo>
                  <a:pt x="147376" y="62722"/>
                  <a:pt x="147114" y="62972"/>
                  <a:pt x="146804" y="62972"/>
                </a:cubicBezTo>
                <a:cubicBezTo>
                  <a:pt x="146495" y="62972"/>
                  <a:pt x="146245" y="62722"/>
                  <a:pt x="146245" y="62401"/>
                </a:cubicBezTo>
                <a:cubicBezTo>
                  <a:pt x="146257" y="62091"/>
                  <a:pt x="146495" y="61841"/>
                  <a:pt x="146804" y="61841"/>
                </a:cubicBezTo>
                <a:close/>
                <a:moveTo>
                  <a:pt x="150543" y="61841"/>
                </a:moveTo>
                <a:cubicBezTo>
                  <a:pt x="150852" y="61841"/>
                  <a:pt x="151102" y="62091"/>
                  <a:pt x="151102" y="62401"/>
                </a:cubicBezTo>
                <a:cubicBezTo>
                  <a:pt x="151102" y="62722"/>
                  <a:pt x="150852" y="62972"/>
                  <a:pt x="150543" y="62972"/>
                </a:cubicBezTo>
                <a:cubicBezTo>
                  <a:pt x="150233" y="62972"/>
                  <a:pt x="149971" y="62722"/>
                  <a:pt x="149971" y="62401"/>
                </a:cubicBezTo>
                <a:cubicBezTo>
                  <a:pt x="149971" y="62079"/>
                  <a:pt x="150233" y="61841"/>
                  <a:pt x="150543" y="61841"/>
                </a:cubicBezTo>
                <a:close/>
                <a:moveTo>
                  <a:pt x="154258" y="61841"/>
                </a:moveTo>
                <a:cubicBezTo>
                  <a:pt x="154555" y="61841"/>
                  <a:pt x="154829" y="62091"/>
                  <a:pt x="154829" y="62401"/>
                </a:cubicBezTo>
                <a:cubicBezTo>
                  <a:pt x="154829" y="62722"/>
                  <a:pt x="154567" y="62972"/>
                  <a:pt x="154258" y="62972"/>
                </a:cubicBezTo>
                <a:cubicBezTo>
                  <a:pt x="153948" y="62972"/>
                  <a:pt x="153698" y="62722"/>
                  <a:pt x="153698" y="62401"/>
                </a:cubicBezTo>
                <a:cubicBezTo>
                  <a:pt x="153710" y="62091"/>
                  <a:pt x="153948" y="61841"/>
                  <a:pt x="154258" y="61841"/>
                </a:cubicBezTo>
                <a:close/>
                <a:moveTo>
                  <a:pt x="3405" y="63698"/>
                </a:moveTo>
                <a:cubicBezTo>
                  <a:pt x="3703" y="63698"/>
                  <a:pt x="3977" y="63948"/>
                  <a:pt x="3977" y="64270"/>
                </a:cubicBezTo>
                <a:cubicBezTo>
                  <a:pt x="3977" y="64568"/>
                  <a:pt x="3727" y="64829"/>
                  <a:pt x="3405" y="64829"/>
                </a:cubicBezTo>
                <a:cubicBezTo>
                  <a:pt x="3096" y="64829"/>
                  <a:pt x="2846" y="64579"/>
                  <a:pt x="2846" y="64270"/>
                </a:cubicBezTo>
                <a:cubicBezTo>
                  <a:pt x="2858" y="63937"/>
                  <a:pt x="3096" y="63698"/>
                  <a:pt x="3405" y="63698"/>
                </a:cubicBezTo>
                <a:close/>
                <a:moveTo>
                  <a:pt x="7132" y="63698"/>
                </a:moveTo>
                <a:cubicBezTo>
                  <a:pt x="7430" y="63698"/>
                  <a:pt x="7692" y="63948"/>
                  <a:pt x="7692" y="64270"/>
                </a:cubicBezTo>
                <a:cubicBezTo>
                  <a:pt x="7692" y="64568"/>
                  <a:pt x="7442" y="64829"/>
                  <a:pt x="7132" y="64829"/>
                </a:cubicBezTo>
                <a:cubicBezTo>
                  <a:pt x="6834" y="64829"/>
                  <a:pt x="6560" y="64579"/>
                  <a:pt x="6560" y="64270"/>
                </a:cubicBezTo>
                <a:cubicBezTo>
                  <a:pt x="6584" y="63937"/>
                  <a:pt x="6822" y="63698"/>
                  <a:pt x="7132" y="63698"/>
                </a:cubicBezTo>
                <a:close/>
                <a:moveTo>
                  <a:pt x="10871" y="63698"/>
                </a:moveTo>
                <a:cubicBezTo>
                  <a:pt x="11168" y="63698"/>
                  <a:pt x="11430" y="63948"/>
                  <a:pt x="11430" y="64270"/>
                </a:cubicBezTo>
                <a:cubicBezTo>
                  <a:pt x="11430" y="64568"/>
                  <a:pt x="11180" y="64829"/>
                  <a:pt x="10871" y="64829"/>
                </a:cubicBezTo>
                <a:cubicBezTo>
                  <a:pt x="10573" y="64829"/>
                  <a:pt x="10299" y="64579"/>
                  <a:pt x="10299" y="64270"/>
                </a:cubicBezTo>
                <a:cubicBezTo>
                  <a:pt x="10299" y="63937"/>
                  <a:pt x="10549" y="63698"/>
                  <a:pt x="10871" y="63698"/>
                </a:cubicBezTo>
                <a:close/>
                <a:moveTo>
                  <a:pt x="14585" y="63698"/>
                </a:moveTo>
                <a:cubicBezTo>
                  <a:pt x="14883" y="63698"/>
                  <a:pt x="15157" y="63948"/>
                  <a:pt x="15157" y="64270"/>
                </a:cubicBezTo>
                <a:cubicBezTo>
                  <a:pt x="15157" y="64568"/>
                  <a:pt x="14895" y="64829"/>
                  <a:pt x="14585" y="64829"/>
                </a:cubicBezTo>
                <a:cubicBezTo>
                  <a:pt x="14288" y="64829"/>
                  <a:pt x="14014" y="64579"/>
                  <a:pt x="14014" y="64270"/>
                </a:cubicBezTo>
                <a:cubicBezTo>
                  <a:pt x="14038" y="63937"/>
                  <a:pt x="14276" y="63698"/>
                  <a:pt x="14585" y="63698"/>
                </a:cubicBezTo>
                <a:close/>
                <a:moveTo>
                  <a:pt x="18324" y="63698"/>
                </a:moveTo>
                <a:cubicBezTo>
                  <a:pt x="18622" y="63698"/>
                  <a:pt x="18883" y="63948"/>
                  <a:pt x="18883" y="64270"/>
                </a:cubicBezTo>
                <a:cubicBezTo>
                  <a:pt x="18883" y="64568"/>
                  <a:pt x="18633" y="64829"/>
                  <a:pt x="18324" y="64829"/>
                </a:cubicBezTo>
                <a:cubicBezTo>
                  <a:pt x="18026" y="64829"/>
                  <a:pt x="17752" y="64579"/>
                  <a:pt x="17752" y="64270"/>
                </a:cubicBezTo>
                <a:cubicBezTo>
                  <a:pt x="17752" y="63937"/>
                  <a:pt x="18014" y="63698"/>
                  <a:pt x="18324" y="63698"/>
                </a:cubicBezTo>
                <a:close/>
                <a:moveTo>
                  <a:pt x="22039" y="63698"/>
                </a:moveTo>
                <a:cubicBezTo>
                  <a:pt x="22336" y="63698"/>
                  <a:pt x="22610" y="63948"/>
                  <a:pt x="22610" y="64270"/>
                </a:cubicBezTo>
                <a:cubicBezTo>
                  <a:pt x="22610" y="64568"/>
                  <a:pt x="22360" y="64829"/>
                  <a:pt x="22039" y="64829"/>
                </a:cubicBezTo>
                <a:cubicBezTo>
                  <a:pt x="21729" y="64829"/>
                  <a:pt x="21479" y="64579"/>
                  <a:pt x="21479" y="64270"/>
                </a:cubicBezTo>
                <a:cubicBezTo>
                  <a:pt x="21491" y="63937"/>
                  <a:pt x="21729" y="63698"/>
                  <a:pt x="22039" y="63698"/>
                </a:cubicBezTo>
                <a:close/>
                <a:moveTo>
                  <a:pt x="25777" y="63698"/>
                </a:moveTo>
                <a:cubicBezTo>
                  <a:pt x="26075" y="63698"/>
                  <a:pt x="26349" y="63948"/>
                  <a:pt x="26349" y="64270"/>
                </a:cubicBezTo>
                <a:cubicBezTo>
                  <a:pt x="26349" y="64568"/>
                  <a:pt x="26087" y="64829"/>
                  <a:pt x="25777" y="64829"/>
                </a:cubicBezTo>
                <a:cubicBezTo>
                  <a:pt x="25468" y="64829"/>
                  <a:pt x="25206" y="64579"/>
                  <a:pt x="25206" y="64270"/>
                </a:cubicBezTo>
                <a:cubicBezTo>
                  <a:pt x="25218" y="63937"/>
                  <a:pt x="25468" y="63698"/>
                  <a:pt x="25777" y="63698"/>
                </a:cubicBezTo>
                <a:close/>
                <a:moveTo>
                  <a:pt x="29504" y="63698"/>
                </a:moveTo>
                <a:cubicBezTo>
                  <a:pt x="29801" y="63698"/>
                  <a:pt x="30063" y="63948"/>
                  <a:pt x="30063" y="64270"/>
                </a:cubicBezTo>
                <a:cubicBezTo>
                  <a:pt x="30063" y="64568"/>
                  <a:pt x="29813" y="64829"/>
                  <a:pt x="29504" y="64829"/>
                </a:cubicBezTo>
                <a:cubicBezTo>
                  <a:pt x="29182" y="64829"/>
                  <a:pt x="28932" y="64579"/>
                  <a:pt x="28932" y="64270"/>
                </a:cubicBezTo>
                <a:cubicBezTo>
                  <a:pt x="28944" y="63937"/>
                  <a:pt x="29182" y="63698"/>
                  <a:pt x="29504" y="63698"/>
                </a:cubicBezTo>
                <a:close/>
                <a:moveTo>
                  <a:pt x="33230" y="63698"/>
                </a:moveTo>
                <a:cubicBezTo>
                  <a:pt x="33528" y="63698"/>
                  <a:pt x="33802" y="63948"/>
                  <a:pt x="33802" y="64270"/>
                </a:cubicBezTo>
                <a:cubicBezTo>
                  <a:pt x="33802" y="64568"/>
                  <a:pt x="33552" y="64829"/>
                  <a:pt x="33230" y="64829"/>
                </a:cubicBezTo>
                <a:cubicBezTo>
                  <a:pt x="32921" y="64829"/>
                  <a:pt x="32671" y="64579"/>
                  <a:pt x="32671" y="64270"/>
                </a:cubicBezTo>
                <a:cubicBezTo>
                  <a:pt x="32671" y="63937"/>
                  <a:pt x="32921" y="63698"/>
                  <a:pt x="33230" y="63698"/>
                </a:cubicBezTo>
                <a:close/>
                <a:moveTo>
                  <a:pt x="36957" y="63698"/>
                </a:moveTo>
                <a:cubicBezTo>
                  <a:pt x="37255" y="63698"/>
                  <a:pt x="37517" y="63948"/>
                  <a:pt x="37517" y="64270"/>
                </a:cubicBezTo>
                <a:cubicBezTo>
                  <a:pt x="37517" y="64568"/>
                  <a:pt x="37267" y="64829"/>
                  <a:pt x="36957" y="64829"/>
                </a:cubicBezTo>
                <a:cubicBezTo>
                  <a:pt x="36648" y="64829"/>
                  <a:pt x="36386" y="64579"/>
                  <a:pt x="36386" y="64270"/>
                </a:cubicBezTo>
                <a:cubicBezTo>
                  <a:pt x="36409" y="63937"/>
                  <a:pt x="36648" y="63698"/>
                  <a:pt x="36957" y="63698"/>
                </a:cubicBezTo>
                <a:close/>
                <a:moveTo>
                  <a:pt x="40672" y="63698"/>
                </a:moveTo>
                <a:cubicBezTo>
                  <a:pt x="40970" y="63698"/>
                  <a:pt x="41243" y="63948"/>
                  <a:pt x="41243" y="64270"/>
                </a:cubicBezTo>
                <a:cubicBezTo>
                  <a:pt x="41243" y="64568"/>
                  <a:pt x="40993" y="64829"/>
                  <a:pt x="40672" y="64829"/>
                </a:cubicBezTo>
                <a:cubicBezTo>
                  <a:pt x="40374" y="64829"/>
                  <a:pt x="40112" y="64579"/>
                  <a:pt x="40112" y="64270"/>
                </a:cubicBezTo>
                <a:cubicBezTo>
                  <a:pt x="40124" y="63937"/>
                  <a:pt x="40362" y="63698"/>
                  <a:pt x="40672" y="63698"/>
                </a:cubicBezTo>
                <a:close/>
                <a:moveTo>
                  <a:pt x="44410" y="63698"/>
                </a:moveTo>
                <a:cubicBezTo>
                  <a:pt x="44708" y="63698"/>
                  <a:pt x="44982" y="63948"/>
                  <a:pt x="44982" y="64270"/>
                </a:cubicBezTo>
                <a:cubicBezTo>
                  <a:pt x="44982" y="64568"/>
                  <a:pt x="44720" y="64829"/>
                  <a:pt x="44410" y="64829"/>
                </a:cubicBezTo>
                <a:cubicBezTo>
                  <a:pt x="44113" y="64829"/>
                  <a:pt x="43851" y="64579"/>
                  <a:pt x="43851" y="64270"/>
                </a:cubicBezTo>
                <a:cubicBezTo>
                  <a:pt x="43851" y="63937"/>
                  <a:pt x="44101" y="63698"/>
                  <a:pt x="44410" y="63698"/>
                </a:cubicBezTo>
                <a:close/>
                <a:moveTo>
                  <a:pt x="48137" y="63698"/>
                </a:moveTo>
                <a:cubicBezTo>
                  <a:pt x="48435" y="63698"/>
                  <a:pt x="48697" y="63948"/>
                  <a:pt x="48697" y="64270"/>
                </a:cubicBezTo>
                <a:cubicBezTo>
                  <a:pt x="48697" y="64568"/>
                  <a:pt x="48447" y="64829"/>
                  <a:pt x="48137" y="64829"/>
                </a:cubicBezTo>
                <a:cubicBezTo>
                  <a:pt x="47839" y="64829"/>
                  <a:pt x="47566" y="64579"/>
                  <a:pt x="47566" y="64270"/>
                </a:cubicBezTo>
                <a:cubicBezTo>
                  <a:pt x="47578" y="63937"/>
                  <a:pt x="47839" y="63698"/>
                  <a:pt x="48137" y="63698"/>
                </a:cubicBezTo>
                <a:close/>
                <a:moveTo>
                  <a:pt x="51864" y="63698"/>
                </a:moveTo>
                <a:cubicBezTo>
                  <a:pt x="52161" y="63698"/>
                  <a:pt x="52435" y="63948"/>
                  <a:pt x="52435" y="64270"/>
                </a:cubicBezTo>
                <a:cubicBezTo>
                  <a:pt x="52435" y="64568"/>
                  <a:pt x="52185" y="64829"/>
                  <a:pt x="51864" y="64829"/>
                </a:cubicBezTo>
                <a:cubicBezTo>
                  <a:pt x="51566" y="64829"/>
                  <a:pt x="51304" y="64579"/>
                  <a:pt x="51304" y="64270"/>
                </a:cubicBezTo>
                <a:cubicBezTo>
                  <a:pt x="51304" y="63937"/>
                  <a:pt x="51554" y="63698"/>
                  <a:pt x="51864" y="63698"/>
                </a:cubicBezTo>
                <a:close/>
                <a:moveTo>
                  <a:pt x="55602" y="63698"/>
                </a:moveTo>
                <a:cubicBezTo>
                  <a:pt x="55900" y="63698"/>
                  <a:pt x="56174" y="63948"/>
                  <a:pt x="56174" y="64270"/>
                </a:cubicBezTo>
                <a:cubicBezTo>
                  <a:pt x="56174" y="64568"/>
                  <a:pt x="55912" y="64829"/>
                  <a:pt x="55602" y="64829"/>
                </a:cubicBezTo>
                <a:cubicBezTo>
                  <a:pt x="55293" y="64829"/>
                  <a:pt x="55043" y="64579"/>
                  <a:pt x="55043" y="64270"/>
                </a:cubicBezTo>
                <a:cubicBezTo>
                  <a:pt x="55043" y="63937"/>
                  <a:pt x="55293" y="63698"/>
                  <a:pt x="55602" y="63698"/>
                </a:cubicBezTo>
                <a:close/>
                <a:moveTo>
                  <a:pt x="59329" y="63698"/>
                </a:moveTo>
                <a:cubicBezTo>
                  <a:pt x="59627" y="63698"/>
                  <a:pt x="59889" y="63948"/>
                  <a:pt x="59889" y="64270"/>
                </a:cubicBezTo>
                <a:cubicBezTo>
                  <a:pt x="59889" y="64568"/>
                  <a:pt x="59639" y="64829"/>
                  <a:pt x="59329" y="64829"/>
                </a:cubicBezTo>
                <a:cubicBezTo>
                  <a:pt x="59008" y="64829"/>
                  <a:pt x="58757" y="64579"/>
                  <a:pt x="58757" y="64270"/>
                </a:cubicBezTo>
                <a:cubicBezTo>
                  <a:pt x="58757" y="63937"/>
                  <a:pt x="59008" y="63698"/>
                  <a:pt x="59329" y="63698"/>
                </a:cubicBezTo>
                <a:close/>
                <a:moveTo>
                  <a:pt x="63056" y="63698"/>
                </a:moveTo>
                <a:cubicBezTo>
                  <a:pt x="63353" y="63698"/>
                  <a:pt x="63627" y="63948"/>
                  <a:pt x="63627" y="64270"/>
                </a:cubicBezTo>
                <a:cubicBezTo>
                  <a:pt x="63627" y="64568"/>
                  <a:pt x="63377" y="64829"/>
                  <a:pt x="63056" y="64829"/>
                </a:cubicBezTo>
                <a:cubicBezTo>
                  <a:pt x="62746" y="64829"/>
                  <a:pt x="62496" y="64579"/>
                  <a:pt x="62496" y="64270"/>
                </a:cubicBezTo>
                <a:cubicBezTo>
                  <a:pt x="62496" y="63937"/>
                  <a:pt x="62746" y="63698"/>
                  <a:pt x="63056" y="63698"/>
                </a:cubicBezTo>
                <a:close/>
                <a:moveTo>
                  <a:pt x="66782" y="63698"/>
                </a:moveTo>
                <a:cubicBezTo>
                  <a:pt x="67080" y="63698"/>
                  <a:pt x="67342" y="63948"/>
                  <a:pt x="67342" y="64270"/>
                </a:cubicBezTo>
                <a:cubicBezTo>
                  <a:pt x="67342" y="64568"/>
                  <a:pt x="67092" y="64829"/>
                  <a:pt x="66782" y="64829"/>
                </a:cubicBezTo>
                <a:cubicBezTo>
                  <a:pt x="66473" y="64829"/>
                  <a:pt x="66211" y="64579"/>
                  <a:pt x="66211" y="64270"/>
                </a:cubicBezTo>
                <a:cubicBezTo>
                  <a:pt x="66235" y="63937"/>
                  <a:pt x="66473" y="63698"/>
                  <a:pt x="66782" y="63698"/>
                </a:cubicBezTo>
                <a:close/>
                <a:moveTo>
                  <a:pt x="70509" y="63698"/>
                </a:moveTo>
                <a:cubicBezTo>
                  <a:pt x="70807" y="63698"/>
                  <a:pt x="71080" y="63948"/>
                  <a:pt x="71080" y="64270"/>
                </a:cubicBezTo>
                <a:cubicBezTo>
                  <a:pt x="71080" y="64568"/>
                  <a:pt x="70830" y="64829"/>
                  <a:pt x="70509" y="64829"/>
                </a:cubicBezTo>
                <a:cubicBezTo>
                  <a:pt x="70199" y="64829"/>
                  <a:pt x="69949" y="64579"/>
                  <a:pt x="69949" y="64270"/>
                </a:cubicBezTo>
                <a:cubicBezTo>
                  <a:pt x="69949" y="63937"/>
                  <a:pt x="70199" y="63698"/>
                  <a:pt x="70509" y="63698"/>
                </a:cubicBezTo>
                <a:close/>
                <a:moveTo>
                  <a:pt x="74236" y="63698"/>
                </a:moveTo>
                <a:cubicBezTo>
                  <a:pt x="74533" y="63698"/>
                  <a:pt x="74795" y="63948"/>
                  <a:pt x="74795" y="64270"/>
                </a:cubicBezTo>
                <a:cubicBezTo>
                  <a:pt x="74795" y="64568"/>
                  <a:pt x="74545" y="64829"/>
                  <a:pt x="74236" y="64829"/>
                </a:cubicBezTo>
                <a:cubicBezTo>
                  <a:pt x="73938" y="64829"/>
                  <a:pt x="73676" y="64579"/>
                  <a:pt x="73676" y="64270"/>
                </a:cubicBezTo>
                <a:cubicBezTo>
                  <a:pt x="73676" y="63937"/>
                  <a:pt x="73926" y="63698"/>
                  <a:pt x="74236" y="63698"/>
                </a:cubicBezTo>
                <a:close/>
                <a:moveTo>
                  <a:pt x="77855" y="63698"/>
                </a:moveTo>
                <a:cubicBezTo>
                  <a:pt x="78153" y="63698"/>
                  <a:pt x="78415" y="63948"/>
                  <a:pt x="78415" y="64270"/>
                </a:cubicBezTo>
                <a:cubicBezTo>
                  <a:pt x="78415" y="64568"/>
                  <a:pt x="78165" y="64829"/>
                  <a:pt x="77855" y="64829"/>
                </a:cubicBezTo>
                <a:cubicBezTo>
                  <a:pt x="77546" y="64829"/>
                  <a:pt x="77284" y="64579"/>
                  <a:pt x="77284" y="64270"/>
                </a:cubicBezTo>
                <a:cubicBezTo>
                  <a:pt x="77284" y="63937"/>
                  <a:pt x="77546" y="63698"/>
                  <a:pt x="77855" y="63698"/>
                </a:cubicBezTo>
                <a:close/>
                <a:moveTo>
                  <a:pt x="81570" y="63698"/>
                </a:moveTo>
                <a:cubicBezTo>
                  <a:pt x="81868" y="63698"/>
                  <a:pt x="82141" y="63948"/>
                  <a:pt x="82141" y="64270"/>
                </a:cubicBezTo>
                <a:cubicBezTo>
                  <a:pt x="82141" y="64568"/>
                  <a:pt x="81879" y="64829"/>
                  <a:pt x="81570" y="64829"/>
                </a:cubicBezTo>
                <a:cubicBezTo>
                  <a:pt x="81260" y="64829"/>
                  <a:pt x="81010" y="64579"/>
                  <a:pt x="81010" y="64270"/>
                </a:cubicBezTo>
                <a:cubicBezTo>
                  <a:pt x="81022" y="63937"/>
                  <a:pt x="81260" y="63698"/>
                  <a:pt x="81570" y="63698"/>
                </a:cubicBezTo>
                <a:close/>
                <a:moveTo>
                  <a:pt x="85308" y="63698"/>
                </a:moveTo>
                <a:cubicBezTo>
                  <a:pt x="85606" y="63698"/>
                  <a:pt x="85880" y="63948"/>
                  <a:pt x="85880" y="64270"/>
                </a:cubicBezTo>
                <a:cubicBezTo>
                  <a:pt x="85880" y="64568"/>
                  <a:pt x="85618" y="64829"/>
                  <a:pt x="85308" y="64829"/>
                </a:cubicBezTo>
                <a:cubicBezTo>
                  <a:pt x="84999" y="64829"/>
                  <a:pt x="84749" y="64579"/>
                  <a:pt x="84749" y="64270"/>
                </a:cubicBezTo>
                <a:cubicBezTo>
                  <a:pt x="84749" y="63937"/>
                  <a:pt x="84999" y="63698"/>
                  <a:pt x="85308" y="63698"/>
                </a:cubicBezTo>
                <a:close/>
                <a:moveTo>
                  <a:pt x="89035" y="63698"/>
                </a:moveTo>
                <a:cubicBezTo>
                  <a:pt x="89333" y="63698"/>
                  <a:pt x="89595" y="63948"/>
                  <a:pt x="89595" y="64270"/>
                </a:cubicBezTo>
                <a:cubicBezTo>
                  <a:pt x="89595" y="64568"/>
                  <a:pt x="89345" y="64829"/>
                  <a:pt x="89035" y="64829"/>
                </a:cubicBezTo>
                <a:cubicBezTo>
                  <a:pt x="88714" y="64829"/>
                  <a:pt x="88464" y="64579"/>
                  <a:pt x="88464" y="64270"/>
                </a:cubicBezTo>
                <a:cubicBezTo>
                  <a:pt x="88475" y="63937"/>
                  <a:pt x="88714" y="63698"/>
                  <a:pt x="89035" y="63698"/>
                </a:cubicBezTo>
                <a:close/>
                <a:moveTo>
                  <a:pt x="92762" y="63698"/>
                </a:moveTo>
                <a:cubicBezTo>
                  <a:pt x="93059" y="63698"/>
                  <a:pt x="93333" y="63948"/>
                  <a:pt x="93333" y="64270"/>
                </a:cubicBezTo>
                <a:cubicBezTo>
                  <a:pt x="93333" y="64568"/>
                  <a:pt x="93071" y="64829"/>
                  <a:pt x="92762" y="64829"/>
                </a:cubicBezTo>
                <a:cubicBezTo>
                  <a:pt x="92452" y="64829"/>
                  <a:pt x="92202" y="64579"/>
                  <a:pt x="92202" y="64270"/>
                </a:cubicBezTo>
                <a:cubicBezTo>
                  <a:pt x="92202" y="63937"/>
                  <a:pt x="92452" y="63698"/>
                  <a:pt x="92762" y="63698"/>
                </a:cubicBezTo>
                <a:close/>
                <a:moveTo>
                  <a:pt x="96488" y="63698"/>
                </a:moveTo>
                <a:cubicBezTo>
                  <a:pt x="96786" y="63698"/>
                  <a:pt x="97048" y="63948"/>
                  <a:pt x="97048" y="64270"/>
                </a:cubicBezTo>
                <a:cubicBezTo>
                  <a:pt x="97048" y="64568"/>
                  <a:pt x="96798" y="64829"/>
                  <a:pt x="96488" y="64829"/>
                </a:cubicBezTo>
                <a:cubicBezTo>
                  <a:pt x="96191" y="64829"/>
                  <a:pt x="95917" y="64579"/>
                  <a:pt x="95917" y="64270"/>
                </a:cubicBezTo>
                <a:cubicBezTo>
                  <a:pt x="95917" y="63937"/>
                  <a:pt x="96179" y="63698"/>
                  <a:pt x="96488" y="63698"/>
                </a:cubicBezTo>
                <a:close/>
                <a:moveTo>
                  <a:pt x="100203" y="63698"/>
                </a:moveTo>
                <a:cubicBezTo>
                  <a:pt x="100501" y="63698"/>
                  <a:pt x="100775" y="63948"/>
                  <a:pt x="100775" y="64270"/>
                </a:cubicBezTo>
                <a:cubicBezTo>
                  <a:pt x="100775" y="64568"/>
                  <a:pt x="100513" y="64829"/>
                  <a:pt x="100203" y="64829"/>
                </a:cubicBezTo>
                <a:cubicBezTo>
                  <a:pt x="99905" y="64829"/>
                  <a:pt x="99644" y="64579"/>
                  <a:pt x="99644" y="64270"/>
                </a:cubicBezTo>
                <a:cubicBezTo>
                  <a:pt x="99655" y="63937"/>
                  <a:pt x="99894" y="63698"/>
                  <a:pt x="100203" y="63698"/>
                </a:cubicBezTo>
                <a:close/>
                <a:moveTo>
                  <a:pt x="103942" y="63698"/>
                </a:moveTo>
                <a:cubicBezTo>
                  <a:pt x="104239" y="63698"/>
                  <a:pt x="104513" y="63948"/>
                  <a:pt x="104513" y="64270"/>
                </a:cubicBezTo>
                <a:cubicBezTo>
                  <a:pt x="104513" y="64568"/>
                  <a:pt x="104251" y="64829"/>
                  <a:pt x="103942" y="64829"/>
                </a:cubicBezTo>
                <a:cubicBezTo>
                  <a:pt x="103644" y="64829"/>
                  <a:pt x="103382" y="64579"/>
                  <a:pt x="103382" y="64270"/>
                </a:cubicBezTo>
                <a:cubicBezTo>
                  <a:pt x="103382" y="63937"/>
                  <a:pt x="103632" y="63698"/>
                  <a:pt x="103942" y="63698"/>
                </a:cubicBezTo>
                <a:close/>
                <a:moveTo>
                  <a:pt x="107668" y="63698"/>
                </a:moveTo>
                <a:cubicBezTo>
                  <a:pt x="107966" y="63698"/>
                  <a:pt x="108228" y="63948"/>
                  <a:pt x="108228" y="64270"/>
                </a:cubicBezTo>
                <a:cubicBezTo>
                  <a:pt x="108228" y="64568"/>
                  <a:pt x="107978" y="64829"/>
                  <a:pt x="107668" y="64829"/>
                </a:cubicBezTo>
                <a:cubicBezTo>
                  <a:pt x="107371" y="64829"/>
                  <a:pt x="107097" y="64579"/>
                  <a:pt x="107097" y="64270"/>
                </a:cubicBezTo>
                <a:cubicBezTo>
                  <a:pt x="107109" y="63937"/>
                  <a:pt x="107347" y="63698"/>
                  <a:pt x="107668" y="63698"/>
                </a:cubicBezTo>
                <a:close/>
                <a:moveTo>
                  <a:pt x="111395" y="63698"/>
                </a:moveTo>
                <a:cubicBezTo>
                  <a:pt x="111693" y="63698"/>
                  <a:pt x="111967" y="63948"/>
                  <a:pt x="111967" y="64270"/>
                </a:cubicBezTo>
                <a:cubicBezTo>
                  <a:pt x="111967" y="64568"/>
                  <a:pt x="111705" y="64829"/>
                  <a:pt x="111395" y="64829"/>
                </a:cubicBezTo>
                <a:cubicBezTo>
                  <a:pt x="111085" y="64829"/>
                  <a:pt x="110835" y="64579"/>
                  <a:pt x="110835" y="64270"/>
                </a:cubicBezTo>
                <a:cubicBezTo>
                  <a:pt x="110835" y="63937"/>
                  <a:pt x="111085" y="63698"/>
                  <a:pt x="111395" y="63698"/>
                </a:cubicBezTo>
                <a:close/>
                <a:moveTo>
                  <a:pt x="115122" y="63698"/>
                </a:moveTo>
                <a:cubicBezTo>
                  <a:pt x="115419" y="63698"/>
                  <a:pt x="115681" y="63948"/>
                  <a:pt x="115681" y="64270"/>
                </a:cubicBezTo>
                <a:cubicBezTo>
                  <a:pt x="115681" y="64568"/>
                  <a:pt x="115431" y="64829"/>
                  <a:pt x="115122" y="64829"/>
                </a:cubicBezTo>
                <a:cubicBezTo>
                  <a:pt x="114812" y="64829"/>
                  <a:pt x="114550" y="64579"/>
                  <a:pt x="114550" y="64270"/>
                </a:cubicBezTo>
                <a:cubicBezTo>
                  <a:pt x="114574" y="63937"/>
                  <a:pt x="114812" y="63698"/>
                  <a:pt x="115122" y="63698"/>
                </a:cubicBezTo>
                <a:close/>
                <a:moveTo>
                  <a:pt x="118860" y="63698"/>
                </a:moveTo>
                <a:cubicBezTo>
                  <a:pt x="119158" y="63698"/>
                  <a:pt x="119420" y="63948"/>
                  <a:pt x="119420" y="64270"/>
                </a:cubicBezTo>
                <a:cubicBezTo>
                  <a:pt x="119420" y="64568"/>
                  <a:pt x="119170" y="64829"/>
                  <a:pt x="118860" y="64829"/>
                </a:cubicBezTo>
                <a:cubicBezTo>
                  <a:pt x="118539" y="64829"/>
                  <a:pt x="118289" y="64579"/>
                  <a:pt x="118289" y="64270"/>
                </a:cubicBezTo>
                <a:cubicBezTo>
                  <a:pt x="118289" y="63937"/>
                  <a:pt x="118539" y="63698"/>
                  <a:pt x="118860" y="63698"/>
                </a:cubicBezTo>
                <a:close/>
                <a:moveTo>
                  <a:pt x="122575" y="63698"/>
                </a:moveTo>
                <a:cubicBezTo>
                  <a:pt x="122873" y="63698"/>
                  <a:pt x="123146" y="63948"/>
                  <a:pt x="123146" y="64270"/>
                </a:cubicBezTo>
                <a:cubicBezTo>
                  <a:pt x="123146" y="64568"/>
                  <a:pt x="122885" y="64829"/>
                  <a:pt x="122575" y="64829"/>
                </a:cubicBezTo>
                <a:cubicBezTo>
                  <a:pt x="122265" y="64829"/>
                  <a:pt x="122015" y="64579"/>
                  <a:pt x="122015" y="64270"/>
                </a:cubicBezTo>
                <a:cubicBezTo>
                  <a:pt x="122027" y="63937"/>
                  <a:pt x="122277" y="63698"/>
                  <a:pt x="122575" y="63698"/>
                </a:cubicBezTo>
                <a:close/>
                <a:moveTo>
                  <a:pt x="126314" y="63698"/>
                </a:moveTo>
                <a:cubicBezTo>
                  <a:pt x="126611" y="63698"/>
                  <a:pt x="126873" y="63948"/>
                  <a:pt x="126873" y="64270"/>
                </a:cubicBezTo>
                <a:cubicBezTo>
                  <a:pt x="126873" y="64568"/>
                  <a:pt x="126623" y="64829"/>
                  <a:pt x="126314" y="64829"/>
                </a:cubicBezTo>
                <a:cubicBezTo>
                  <a:pt x="126004" y="64829"/>
                  <a:pt x="125742" y="64579"/>
                  <a:pt x="125742" y="64270"/>
                </a:cubicBezTo>
                <a:cubicBezTo>
                  <a:pt x="125742" y="63937"/>
                  <a:pt x="126004" y="63698"/>
                  <a:pt x="126314" y="63698"/>
                </a:cubicBezTo>
                <a:close/>
                <a:moveTo>
                  <a:pt x="130028" y="63698"/>
                </a:moveTo>
                <a:cubicBezTo>
                  <a:pt x="130326" y="63698"/>
                  <a:pt x="130600" y="63948"/>
                  <a:pt x="130600" y="64270"/>
                </a:cubicBezTo>
                <a:cubicBezTo>
                  <a:pt x="130600" y="64568"/>
                  <a:pt x="130350" y="64829"/>
                  <a:pt x="130028" y="64829"/>
                </a:cubicBezTo>
                <a:cubicBezTo>
                  <a:pt x="129731" y="64829"/>
                  <a:pt x="129469" y="64579"/>
                  <a:pt x="129469" y="64270"/>
                </a:cubicBezTo>
                <a:cubicBezTo>
                  <a:pt x="129469" y="63937"/>
                  <a:pt x="129719" y="63698"/>
                  <a:pt x="130028" y="63698"/>
                </a:cubicBezTo>
                <a:close/>
                <a:moveTo>
                  <a:pt x="133767" y="63698"/>
                </a:moveTo>
                <a:cubicBezTo>
                  <a:pt x="134065" y="63698"/>
                  <a:pt x="134326" y="63948"/>
                  <a:pt x="134326" y="64270"/>
                </a:cubicBezTo>
                <a:cubicBezTo>
                  <a:pt x="134326" y="64568"/>
                  <a:pt x="134076" y="64829"/>
                  <a:pt x="133767" y="64829"/>
                </a:cubicBezTo>
                <a:cubicBezTo>
                  <a:pt x="133469" y="64829"/>
                  <a:pt x="133207" y="64579"/>
                  <a:pt x="133207" y="64270"/>
                </a:cubicBezTo>
                <a:cubicBezTo>
                  <a:pt x="133207" y="63937"/>
                  <a:pt x="133457" y="63698"/>
                  <a:pt x="133767" y="63698"/>
                </a:cubicBezTo>
                <a:close/>
                <a:moveTo>
                  <a:pt x="137494" y="63698"/>
                </a:moveTo>
                <a:cubicBezTo>
                  <a:pt x="137791" y="63698"/>
                  <a:pt x="138053" y="63948"/>
                  <a:pt x="138053" y="64270"/>
                </a:cubicBezTo>
                <a:cubicBezTo>
                  <a:pt x="138053" y="64568"/>
                  <a:pt x="137803" y="64829"/>
                  <a:pt x="137494" y="64829"/>
                </a:cubicBezTo>
                <a:cubicBezTo>
                  <a:pt x="137196" y="64829"/>
                  <a:pt x="136922" y="64579"/>
                  <a:pt x="136922" y="64270"/>
                </a:cubicBezTo>
                <a:cubicBezTo>
                  <a:pt x="136934" y="63937"/>
                  <a:pt x="137172" y="63698"/>
                  <a:pt x="137494" y="63698"/>
                </a:cubicBezTo>
                <a:close/>
                <a:moveTo>
                  <a:pt x="141220" y="63698"/>
                </a:moveTo>
                <a:cubicBezTo>
                  <a:pt x="141518" y="63698"/>
                  <a:pt x="141792" y="63948"/>
                  <a:pt x="141792" y="64270"/>
                </a:cubicBezTo>
                <a:cubicBezTo>
                  <a:pt x="141792" y="64568"/>
                  <a:pt x="141530" y="64829"/>
                  <a:pt x="141220" y="64829"/>
                </a:cubicBezTo>
                <a:cubicBezTo>
                  <a:pt x="140911" y="64829"/>
                  <a:pt x="140661" y="64579"/>
                  <a:pt x="140661" y="64270"/>
                </a:cubicBezTo>
                <a:cubicBezTo>
                  <a:pt x="140661" y="63937"/>
                  <a:pt x="140911" y="63698"/>
                  <a:pt x="141220" y="63698"/>
                </a:cubicBezTo>
                <a:close/>
                <a:moveTo>
                  <a:pt x="144947" y="63698"/>
                </a:moveTo>
                <a:cubicBezTo>
                  <a:pt x="145244" y="63698"/>
                  <a:pt x="145506" y="63948"/>
                  <a:pt x="145506" y="64270"/>
                </a:cubicBezTo>
                <a:cubicBezTo>
                  <a:pt x="145506" y="64568"/>
                  <a:pt x="145256" y="64829"/>
                  <a:pt x="144947" y="64829"/>
                </a:cubicBezTo>
                <a:cubicBezTo>
                  <a:pt x="144637" y="64829"/>
                  <a:pt x="144375" y="64579"/>
                  <a:pt x="144375" y="64270"/>
                </a:cubicBezTo>
                <a:cubicBezTo>
                  <a:pt x="144399" y="63937"/>
                  <a:pt x="144637" y="63698"/>
                  <a:pt x="144947" y="63698"/>
                </a:cubicBezTo>
                <a:close/>
                <a:moveTo>
                  <a:pt x="148685" y="63698"/>
                </a:moveTo>
                <a:cubicBezTo>
                  <a:pt x="148983" y="63698"/>
                  <a:pt x="149245" y="63948"/>
                  <a:pt x="149245" y="64270"/>
                </a:cubicBezTo>
                <a:cubicBezTo>
                  <a:pt x="149245" y="64568"/>
                  <a:pt x="148995" y="64829"/>
                  <a:pt x="148685" y="64829"/>
                </a:cubicBezTo>
                <a:cubicBezTo>
                  <a:pt x="148364" y="64829"/>
                  <a:pt x="148114" y="64579"/>
                  <a:pt x="148114" y="64270"/>
                </a:cubicBezTo>
                <a:cubicBezTo>
                  <a:pt x="148114" y="63937"/>
                  <a:pt x="148364" y="63698"/>
                  <a:pt x="148685" y="63698"/>
                </a:cubicBezTo>
                <a:close/>
                <a:moveTo>
                  <a:pt x="152400" y="63698"/>
                </a:moveTo>
                <a:cubicBezTo>
                  <a:pt x="152698" y="63698"/>
                  <a:pt x="152972" y="63948"/>
                  <a:pt x="152972" y="64270"/>
                </a:cubicBezTo>
                <a:cubicBezTo>
                  <a:pt x="152972" y="64568"/>
                  <a:pt x="152710" y="64829"/>
                  <a:pt x="152400" y="64829"/>
                </a:cubicBezTo>
                <a:cubicBezTo>
                  <a:pt x="152091" y="64829"/>
                  <a:pt x="151841" y="64579"/>
                  <a:pt x="151841" y="64270"/>
                </a:cubicBezTo>
                <a:cubicBezTo>
                  <a:pt x="151852" y="63937"/>
                  <a:pt x="152091" y="63698"/>
                  <a:pt x="152400" y="63698"/>
                </a:cubicBezTo>
                <a:close/>
                <a:moveTo>
                  <a:pt x="156139" y="63698"/>
                </a:moveTo>
                <a:cubicBezTo>
                  <a:pt x="156436" y="63698"/>
                  <a:pt x="156698" y="63948"/>
                  <a:pt x="156698" y="64270"/>
                </a:cubicBezTo>
                <a:cubicBezTo>
                  <a:pt x="156698" y="64568"/>
                  <a:pt x="156448" y="64829"/>
                  <a:pt x="156139" y="64829"/>
                </a:cubicBezTo>
                <a:cubicBezTo>
                  <a:pt x="155829" y="64829"/>
                  <a:pt x="155567" y="64579"/>
                  <a:pt x="155567" y="64270"/>
                </a:cubicBezTo>
                <a:cubicBezTo>
                  <a:pt x="155567" y="63937"/>
                  <a:pt x="155829" y="63698"/>
                  <a:pt x="156139" y="63698"/>
                </a:cubicBezTo>
                <a:close/>
                <a:moveTo>
                  <a:pt x="1548" y="65556"/>
                </a:moveTo>
                <a:cubicBezTo>
                  <a:pt x="1846" y="65556"/>
                  <a:pt x="2119" y="65818"/>
                  <a:pt x="2119" y="66127"/>
                </a:cubicBezTo>
                <a:cubicBezTo>
                  <a:pt x="2119" y="66425"/>
                  <a:pt x="1858" y="66687"/>
                  <a:pt x="1548" y="66687"/>
                </a:cubicBezTo>
                <a:cubicBezTo>
                  <a:pt x="1238" y="66687"/>
                  <a:pt x="988" y="66437"/>
                  <a:pt x="988" y="66127"/>
                </a:cubicBezTo>
                <a:cubicBezTo>
                  <a:pt x="988" y="65818"/>
                  <a:pt x="1238" y="65556"/>
                  <a:pt x="1548" y="65556"/>
                </a:cubicBezTo>
                <a:close/>
                <a:moveTo>
                  <a:pt x="5287" y="65556"/>
                </a:moveTo>
                <a:cubicBezTo>
                  <a:pt x="5596" y="65556"/>
                  <a:pt x="5846" y="65818"/>
                  <a:pt x="5846" y="66127"/>
                </a:cubicBezTo>
                <a:cubicBezTo>
                  <a:pt x="5846" y="66437"/>
                  <a:pt x="5596" y="66687"/>
                  <a:pt x="5287" y="66687"/>
                </a:cubicBezTo>
                <a:cubicBezTo>
                  <a:pt x="4977" y="66687"/>
                  <a:pt x="4715" y="66437"/>
                  <a:pt x="4715" y="66127"/>
                </a:cubicBezTo>
                <a:cubicBezTo>
                  <a:pt x="4715" y="65818"/>
                  <a:pt x="4977" y="65556"/>
                  <a:pt x="5287" y="65556"/>
                </a:cubicBezTo>
                <a:close/>
                <a:moveTo>
                  <a:pt x="9001" y="65556"/>
                </a:moveTo>
                <a:cubicBezTo>
                  <a:pt x="9299" y="65556"/>
                  <a:pt x="9573" y="65818"/>
                  <a:pt x="9573" y="66127"/>
                </a:cubicBezTo>
                <a:cubicBezTo>
                  <a:pt x="9573" y="66425"/>
                  <a:pt x="9323" y="66687"/>
                  <a:pt x="9001" y="66687"/>
                </a:cubicBezTo>
                <a:cubicBezTo>
                  <a:pt x="8704" y="66687"/>
                  <a:pt x="8442" y="66437"/>
                  <a:pt x="8442" y="66127"/>
                </a:cubicBezTo>
                <a:cubicBezTo>
                  <a:pt x="8442" y="65818"/>
                  <a:pt x="8692" y="65556"/>
                  <a:pt x="9001" y="65556"/>
                </a:cubicBezTo>
                <a:close/>
                <a:moveTo>
                  <a:pt x="12728" y="65556"/>
                </a:moveTo>
                <a:cubicBezTo>
                  <a:pt x="13037" y="65556"/>
                  <a:pt x="13288" y="65818"/>
                  <a:pt x="13288" y="66127"/>
                </a:cubicBezTo>
                <a:cubicBezTo>
                  <a:pt x="13288" y="66437"/>
                  <a:pt x="13037" y="66687"/>
                  <a:pt x="12728" y="66687"/>
                </a:cubicBezTo>
                <a:cubicBezTo>
                  <a:pt x="12418" y="66687"/>
                  <a:pt x="12156" y="66437"/>
                  <a:pt x="12156" y="66127"/>
                </a:cubicBezTo>
                <a:cubicBezTo>
                  <a:pt x="12156" y="65818"/>
                  <a:pt x="12418" y="65556"/>
                  <a:pt x="12728" y="65556"/>
                </a:cubicBezTo>
                <a:close/>
                <a:moveTo>
                  <a:pt x="16466" y="65556"/>
                </a:moveTo>
                <a:cubicBezTo>
                  <a:pt x="16764" y="65556"/>
                  <a:pt x="17026" y="65818"/>
                  <a:pt x="17026" y="66127"/>
                </a:cubicBezTo>
                <a:cubicBezTo>
                  <a:pt x="17026" y="66425"/>
                  <a:pt x="16776" y="66687"/>
                  <a:pt x="16466" y="66687"/>
                </a:cubicBezTo>
                <a:cubicBezTo>
                  <a:pt x="16169" y="66687"/>
                  <a:pt x="15895" y="66437"/>
                  <a:pt x="15895" y="66127"/>
                </a:cubicBezTo>
                <a:cubicBezTo>
                  <a:pt x="15895" y="65818"/>
                  <a:pt x="16145" y="65556"/>
                  <a:pt x="16466" y="65556"/>
                </a:cubicBezTo>
                <a:close/>
                <a:moveTo>
                  <a:pt x="20181" y="65556"/>
                </a:moveTo>
                <a:cubicBezTo>
                  <a:pt x="20491" y="65556"/>
                  <a:pt x="20753" y="65818"/>
                  <a:pt x="20753" y="66127"/>
                </a:cubicBezTo>
                <a:cubicBezTo>
                  <a:pt x="20753" y="66437"/>
                  <a:pt x="20491" y="66687"/>
                  <a:pt x="20181" y="66687"/>
                </a:cubicBezTo>
                <a:cubicBezTo>
                  <a:pt x="19872" y="66687"/>
                  <a:pt x="19622" y="66437"/>
                  <a:pt x="19622" y="66127"/>
                </a:cubicBezTo>
                <a:cubicBezTo>
                  <a:pt x="19622" y="65818"/>
                  <a:pt x="19872" y="65556"/>
                  <a:pt x="20181" y="65556"/>
                </a:cubicBezTo>
                <a:close/>
                <a:moveTo>
                  <a:pt x="23920" y="65556"/>
                </a:moveTo>
                <a:cubicBezTo>
                  <a:pt x="24217" y="65556"/>
                  <a:pt x="24479" y="65818"/>
                  <a:pt x="24479" y="66127"/>
                </a:cubicBezTo>
                <a:cubicBezTo>
                  <a:pt x="24479" y="66425"/>
                  <a:pt x="24229" y="66687"/>
                  <a:pt x="23920" y="66687"/>
                </a:cubicBezTo>
                <a:cubicBezTo>
                  <a:pt x="23610" y="66687"/>
                  <a:pt x="23348" y="66437"/>
                  <a:pt x="23348" y="66127"/>
                </a:cubicBezTo>
                <a:cubicBezTo>
                  <a:pt x="23348" y="65818"/>
                  <a:pt x="23610" y="65556"/>
                  <a:pt x="23920" y="65556"/>
                </a:cubicBezTo>
                <a:close/>
                <a:moveTo>
                  <a:pt x="27635" y="65556"/>
                </a:moveTo>
                <a:cubicBezTo>
                  <a:pt x="27956" y="65556"/>
                  <a:pt x="28206" y="65818"/>
                  <a:pt x="28206" y="66127"/>
                </a:cubicBezTo>
                <a:cubicBezTo>
                  <a:pt x="28206" y="66437"/>
                  <a:pt x="27956" y="66687"/>
                  <a:pt x="27635" y="66687"/>
                </a:cubicBezTo>
                <a:cubicBezTo>
                  <a:pt x="27325" y="66687"/>
                  <a:pt x="27075" y="66437"/>
                  <a:pt x="27075" y="66127"/>
                </a:cubicBezTo>
                <a:cubicBezTo>
                  <a:pt x="27075" y="65818"/>
                  <a:pt x="27325" y="65556"/>
                  <a:pt x="27635" y="65556"/>
                </a:cubicBezTo>
                <a:close/>
                <a:moveTo>
                  <a:pt x="31373" y="65556"/>
                </a:moveTo>
                <a:cubicBezTo>
                  <a:pt x="31671" y="65556"/>
                  <a:pt x="31945" y="65818"/>
                  <a:pt x="31945" y="66127"/>
                </a:cubicBezTo>
                <a:cubicBezTo>
                  <a:pt x="31945" y="66425"/>
                  <a:pt x="31683" y="66687"/>
                  <a:pt x="31373" y="66687"/>
                </a:cubicBezTo>
                <a:cubicBezTo>
                  <a:pt x="31064" y="66687"/>
                  <a:pt x="30814" y="66437"/>
                  <a:pt x="30814" y="66127"/>
                </a:cubicBezTo>
                <a:cubicBezTo>
                  <a:pt x="30814" y="65818"/>
                  <a:pt x="31064" y="65556"/>
                  <a:pt x="31373" y="65556"/>
                </a:cubicBezTo>
                <a:close/>
                <a:moveTo>
                  <a:pt x="35100" y="65556"/>
                </a:moveTo>
                <a:cubicBezTo>
                  <a:pt x="35409" y="65556"/>
                  <a:pt x="35659" y="65818"/>
                  <a:pt x="35659" y="66127"/>
                </a:cubicBezTo>
                <a:cubicBezTo>
                  <a:pt x="35659" y="66437"/>
                  <a:pt x="35409" y="66687"/>
                  <a:pt x="35100" y="66687"/>
                </a:cubicBezTo>
                <a:cubicBezTo>
                  <a:pt x="34778" y="66687"/>
                  <a:pt x="34528" y="66437"/>
                  <a:pt x="34528" y="66127"/>
                </a:cubicBezTo>
                <a:cubicBezTo>
                  <a:pt x="34528" y="65818"/>
                  <a:pt x="34778" y="65556"/>
                  <a:pt x="35100" y="65556"/>
                </a:cubicBezTo>
                <a:close/>
                <a:moveTo>
                  <a:pt x="38815" y="65556"/>
                </a:moveTo>
                <a:cubicBezTo>
                  <a:pt x="39112" y="65556"/>
                  <a:pt x="39386" y="65818"/>
                  <a:pt x="39386" y="66127"/>
                </a:cubicBezTo>
                <a:cubicBezTo>
                  <a:pt x="39386" y="66425"/>
                  <a:pt x="39124" y="66687"/>
                  <a:pt x="38815" y="66687"/>
                </a:cubicBezTo>
                <a:cubicBezTo>
                  <a:pt x="38517" y="66687"/>
                  <a:pt x="38255" y="66437"/>
                  <a:pt x="38255" y="66127"/>
                </a:cubicBezTo>
                <a:cubicBezTo>
                  <a:pt x="38255" y="65818"/>
                  <a:pt x="38505" y="65556"/>
                  <a:pt x="38815" y="65556"/>
                </a:cubicBezTo>
                <a:close/>
                <a:moveTo>
                  <a:pt x="42553" y="65556"/>
                </a:moveTo>
                <a:cubicBezTo>
                  <a:pt x="42863" y="65556"/>
                  <a:pt x="43113" y="65818"/>
                  <a:pt x="43113" y="66127"/>
                </a:cubicBezTo>
                <a:cubicBezTo>
                  <a:pt x="43113" y="66437"/>
                  <a:pt x="42863" y="66687"/>
                  <a:pt x="42553" y="66687"/>
                </a:cubicBezTo>
                <a:cubicBezTo>
                  <a:pt x="42232" y="66687"/>
                  <a:pt x="41982" y="66437"/>
                  <a:pt x="41982" y="66127"/>
                </a:cubicBezTo>
                <a:cubicBezTo>
                  <a:pt x="41982" y="65818"/>
                  <a:pt x="42244" y="65556"/>
                  <a:pt x="42553" y="65556"/>
                </a:cubicBezTo>
                <a:close/>
                <a:moveTo>
                  <a:pt x="46268" y="65556"/>
                </a:moveTo>
                <a:cubicBezTo>
                  <a:pt x="46565" y="65556"/>
                  <a:pt x="46839" y="65818"/>
                  <a:pt x="46839" y="66127"/>
                </a:cubicBezTo>
                <a:cubicBezTo>
                  <a:pt x="46839" y="66425"/>
                  <a:pt x="46589" y="66687"/>
                  <a:pt x="46268" y="66687"/>
                </a:cubicBezTo>
                <a:cubicBezTo>
                  <a:pt x="45970" y="66687"/>
                  <a:pt x="45708" y="66437"/>
                  <a:pt x="45708" y="66127"/>
                </a:cubicBezTo>
                <a:cubicBezTo>
                  <a:pt x="45708" y="65818"/>
                  <a:pt x="45958" y="65556"/>
                  <a:pt x="46268" y="65556"/>
                </a:cubicBezTo>
                <a:close/>
                <a:moveTo>
                  <a:pt x="50006" y="65556"/>
                </a:moveTo>
                <a:cubicBezTo>
                  <a:pt x="50316" y="65556"/>
                  <a:pt x="50578" y="65818"/>
                  <a:pt x="50578" y="66127"/>
                </a:cubicBezTo>
                <a:cubicBezTo>
                  <a:pt x="50578" y="66437"/>
                  <a:pt x="50316" y="66687"/>
                  <a:pt x="50006" y="66687"/>
                </a:cubicBezTo>
                <a:cubicBezTo>
                  <a:pt x="49697" y="66687"/>
                  <a:pt x="49447" y="66437"/>
                  <a:pt x="49447" y="66127"/>
                </a:cubicBezTo>
                <a:cubicBezTo>
                  <a:pt x="49447" y="65818"/>
                  <a:pt x="49697" y="65556"/>
                  <a:pt x="50006" y="65556"/>
                </a:cubicBezTo>
                <a:close/>
                <a:moveTo>
                  <a:pt x="53733" y="65556"/>
                </a:moveTo>
                <a:cubicBezTo>
                  <a:pt x="54031" y="65556"/>
                  <a:pt x="54293" y="65818"/>
                  <a:pt x="54293" y="66127"/>
                </a:cubicBezTo>
                <a:cubicBezTo>
                  <a:pt x="54293" y="66425"/>
                  <a:pt x="54043" y="66687"/>
                  <a:pt x="53733" y="66687"/>
                </a:cubicBezTo>
                <a:cubicBezTo>
                  <a:pt x="53412" y="66687"/>
                  <a:pt x="53162" y="66437"/>
                  <a:pt x="53162" y="66127"/>
                </a:cubicBezTo>
                <a:cubicBezTo>
                  <a:pt x="53162" y="65818"/>
                  <a:pt x="53412" y="65556"/>
                  <a:pt x="53733" y="65556"/>
                </a:cubicBezTo>
                <a:close/>
                <a:moveTo>
                  <a:pt x="57460" y="65556"/>
                </a:moveTo>
                <a:cubicBezTo>
                  <a:pt x="57781" y="65556"/>
                  <a:pt x="58031" y="65818"/>
                  <a:pt x="58031" y="66127"/>
                </a:cubicBezTo>
                <a:cubicBezTo>
                  <a:pt x="58031" y="66437"/>
                  <a:pt x="57781" y="66687"/>
                  <a:pt x="57460" y="66687"/>
                </a:cubicBezTo>
                <a:cubicBezTo>
                  <a:pt x="57150" y="66687"/>
                  <a:pt x="56900" y="66437"/>
                  <a:pt x="56900" y="66127"/>
                </a:cubicBezTo>
                <a:cubicBezTo>
                  <a:pt x="56900" y="65818"/>
                  <a:pt x="57150" y="65556"/>
                  <a:pt x="57460" y="65556"/>
                </a:cubicBezTo>
                <a:close/>
                <a:moveTo>
                  <a:pt x="61186" y="65556"/>
                </a:moveTo>
                <a:cubicBezTo>
                  <a:pt x="61484" y="65556"/>
                  <a:pt x="61746" y="65818"/>
                  <a:pt x="61746" y="66127"/>
                </a:cubicBezTo>
                <a:cubicBezTo>
                  <a:pt x="61746" y="66425"/>
                  <a:pt x="61496" y="66687"/>
                  <a:pt x="61186" y="66687"/>
                </a:cubicBezTo>
                <a:cubicBezTo>
                  <a:pt x="60877" y="66687"/>
                  <a:pt x="60615" y="66437"/>
                  <a:pt x="60615" y="66127"/>
                </a:cubicBezTo>
                <a:cubicBezTo>
                  <a:pt x="60615" y="65818"/>
                  <a:pt x="60877" y="65556"/>
                  <a:pt x="61186" y="65556"/>
                </a:cubicBezTo>
                <a:close/>
                <a:moveTo>
                  <a:pt x="64925" y="65556"/>
                </a:moveTo>
                <a:cubicBezTo>
                  <a:pt x="65234" y="65556"/>
                  <a:pt x="65485" y="65818"/>
                  <a:pt x="65485" y="66127"/>
                </a:cubicBezTo>
                <a:cubicBezTo>
                  <a:pt x="65485" y="66437"/>
                  <a:pt x="65234" y="66687"/>
                  <a:pt x="64925" y="66687"/>
                </a:cubicBezTo>
                <a:cubicBezTo>
                  <a:pt x="64603" y="66687"/>
                  <a:pt x="64353" y="66437"/>
                  <a:pt x="64353" y="66127"/>
                </a:cubicBezTo>
                <a:cubicBezTo>
                  <a:pt x="64353" y="65818"/>
                  <a:pt x="64603" y="65556"/>
                  <a:pt x="64925" y="65556"/>
                </a:cubicBezTo>
                <a:close/>
                <a:moveTo>
                  <a:pt x="68640" y="65556"/>
                </a:moveTo>
                <a:cubicBezTo>
                  <a:pt x="68937" y="65556"/>
                  <a:pt x="69211" y="65818"/>
                  <a:pt x="69211" y="66127"/>
                </a:cubicBezTo>
                <a:cubicBezTo>
                  <a:pt x="69211" y="66425"/>
                  <a:pt x="68949" y="66687"/>
                  <a:pt x="68640" y="66687"/>
                </a:cubicBezTo>
                <a:cubicBezTo>
                  <a:pt x="68330" y="66687"/>
                  <a:pt x="68080" y="66437"/>
                  <a:pt x="68080" y="66127"/>
                </a:cubicBezTo>
                <a:cubicBezTo>
                  <a:pt x="68092" y="65818"/>
                  <a:pt x="68330" y="65556"/>
                  <a:pt x="68640" y="65556"/>
                </a:cubicBezTo>
                <a:close/>
                <a:moveTo>
                  <a:pt x="72366" y="65556"/>
                </a:moveTo>
                <a:cubicBezTo>
                  <a:pt x="72676" y="65556"/>
                  <a:pt x="72926" y="65818"/>
                  <a:pt x="72926" y="66127"/>
                </a:cubicBezTo>
                <a:cubicBezTo>
                  <a:pt x="72926" y="66437"/>
                  <a:pt x="72676" y="66687"/>
                  <a:pt x="72366" y="66687"/>
                </a:cubicBezTo>
                <a:cubicBezTo>
                  <a:pt x="72045" y="66687"/>
                  <a:pt x="71795" y="66437"/>
                  <a:pt x="71795" y="66127"/>
                </a:cubicBezTo>
                <a:cubicBezTo>
                  <a:pt x="71795" y="65818"/>
                  <a:pt x="72069" y="65556"/>
                  <a:pt x="72366" y="65556"/>
                </a:cubicBezTo>
                <a:close/>
                <a:moveTo>
                  <a:pt x="76093" y="65556"/>
                </a:moveTo>
                <a:cubicBezTo>
                  <a:pt x="76391" y="65556"/>
                  <a:pt x="76664" y="65818"/>
                  <a:pt x="76664" y="66127"/>
                </a:cubicBezTo>
                <a:cubicBezTo>
                  <a:pt x="76664" y="66425"/>
                  <a:pt x="76403" y="66687"/>
                  <a:pt x="76093" y="66687"/>
                </a:cubicBezTo>
                <a:cubicBezTo>
                  <a:pt x="75795" y="66687"/>
                  <a:pt x="75533" y="66437"/>
                  <a:pt x="75533" y="66127"/>
                </a:cubicBezTo>
                <a:cubicBezTo>
                  <a:pt x="75533" y="65818"/>
                  <a:pt x="75783" y="65556"/>
                  <a:pt x="76093" y="65556"/>
                </a:cubicBezTo>
                <a:close/>
                <a:moveTo>
                  <a:pt x="79712" y="65556"/>
                </a:moveTo>
                <a:cubicBezTo>
                  <a:pt x="80010" y="65556"/>
                  <a:pt x="80284" y="65818"/>
                  <a:pt x="80284" y="66127"/>
                </a:cubicBezTo>
                <a:cubicBezTo>
                  <a:pt x="80284" y="66425"/>
                  <a:pt x="80022" y="66687"/>
                  <a:pt x="79712" y="66687"/>
                </a:cubicBezTo>
                <a:cubicBezTo>
                  <a:pt x="79403" y="66687"/>
                  <a:pt x="79153" y="66437"/>
                  <a:pt x="79153" y="66127"/>
                </a:cubicBezTo>
                <a:cubicBezTo>
                  <a:pt x="79153" y="65818"/>
                  <a:pt x="79403" y="65556"/>
                  <a:pt x="79712" y="65556"/>
                </a:cubicBezTo>
                <a:close/>
                <a:moveTo>
                  <a:pt x="83451" y="65556"/>
                </a:moveTo>
                <a:cubicBezTo>
                  <a:pt x="83761" y="65556"/>
                  <a:pt x="84011" y="65818"/>
                  <a:pt x="84011" y="66127"/>
                </a:cubicBezTo>
                <a:cubicBezTo>
                  <a:pt x="84011" y="66437"/>
                  <a:pt x="83761" y="66687"/>
                  <a:pt x="83451" y="66687"/>
                </a:cubicBezTo>
                <a:cubicBezTo>
                  <a:pt x="83141" y="66687"/>
                  <a:pt x="82880" y="66437"/>
                  <a:pt x="82880" y="66127"/>
                </a:cubicBezTo>
                <a:cubicBezTo>
                  <a:pt x="82880" y="65818"/>
                  <a:pt x="83141" y="65556"/>
                  <a:pt x="83451" y="65556"/>
                </a:cubicBezTo>
                <a:close/>
                <a:moveTo>
                  <a:pt x="87166" y="65556"/>
                </a:moveTo>
                <a:cubicBezTo>
                  <a:pt x="87463" y="65556"/>
                  <a:pt x="87737" y="65818"/>
                  <a:pt x="87737" y="66127"/>
                </a:cubicBezTo>
                <a:cubicBezTo>
                  <a:pt x="87737" y="66425"/>
                  <a:pt x="87475" y="66687"/>
                  <a:pt x="87166" y="66687"/>
                </a:cubicBezTo>
                <a:cubicBezTo>
                  <a:pt x="86856" y="66687"/>
                  <a:pt x="86606" y="66437"/>
                  <a:pt x="86606" y="66127"/>
                </a:cubicBezTo>
                <a:cubicBezTo>
                  <a:pt x="86606" y="65818"/>
                  <a:pt x="86856" y="65556"/>
                  <a:pt x="87166" y="65556"/>
                </a:cubicBezTo>
                <a:close/>
                <a:moveTo>
                  <a:pt x="90904" y="65556"/>
                </a:moveTo>
                <a:cubicBezTo>
                  <a:pt x="91214" y="65556"/>
                  <a:pt x="91464" y="65818"/>
                  <a:pt x="91464" y="66127"/>
                </a:cubicBezTo>
                <a:cubicBezTo>
                  <a:pt x="91464" y="66437"/>
                  <a:pt x="91214" y="66687"/>
                  <a:pt x="90904" y="66687"/>
                </a:cubicBezTo>
                <a:cubicBezTo>
                  <a:pt x="90595" y="66687"/>
                  <a:pt x="90345" y="66437"/>
                  <a:pt x="90345" y="66127"/>
                </a:cubicBezTo>
                <a:cubicBezTo>
                  <a:pt x="90345" y="65818"/>
                  <a:pt x="90595" y="65556"/>
                  <a:pt x="90904" y="65556"/>
                </a:cubicBezTo>
                <a:close/>
                <a:moveTo>
                  <a:pt x="94631" y="65556"/>
                </a:moveTo>
                <a:cubicBezTo>
                  <a:pt x="94929" y="65556"/>
                  <a:pt x="95191" y="65818"/>
                  <a:pt x="95191" y="66127"/>
                </a:cubicBezTo>
                <a:cubicBezTo>
                  <a:pt x="95191" y="66425"/>
                  <a:pt x="94941" y="66687"/>
                  <a:pt x="94631" y="66687"/>
                </a:cubicBezTo>
                <a:cubicBezTo>
                  <a:pt x="94310" y="66687"/>
                  <a:pt x="94060" y="66437"/>
                  <a:pt x="94060" y="66127"/>
                </a:cubicBezTo>
                <a:cubicBezTo>
                  <a:pt x="94071" y="65818"/>
                  <a:pt x="94310" y="65556"/>
                  <a:pt x="94631" y="65556"/>
                </a:cubicBezTo>
                <a:close/>
                <a:moveTo>
                  <a:pt x="98346" y="65556"/>
                </a:moveTo>
                <a:cubicBezTo>
                  <a:pt x="98655" y="65556"/>
                  <a:pt x="98905" y="65818"/>
                  <a:pt x="98905" y="66127"/>
                </a:cubicBezTo>
                <a:cubicBezTo>
                  <a:pt x="98905" y="66437"/>
                  <a:pt x="98655" y="66687"/>
                  <a:pt x="98346" y="66687"/>
                </a:cubicBezTo>
                <a:cubicBezTo>
                  <a:pt x="98036" y="66687"/>
                  <a:pt x="97786" y="66437"/>
                  <a:pt x="97786" y="66127"/>
                </a:cubicBezTo>
                <a:cubicBezTo>
                  <a:pt x="97786" y="65818"/>
                  <a:pt x="98036" y="65556"/>
                  <a:pt x="98346" y="65556"/>
                </a:cubicBezTo>
                <a:close/>
                <a:moveTo>
                  <a:pt x="102084" y="65556"/>
                </a:moveTo>
                <a:cubicBezTo>
                  <a:pt x="102382" y="65556"/>
                  <a:pt x="102644" y="65818"/>
                  <a:pt x="102644" y="66127"/>
                </a:cubicBezTo>
                <a:cubicBezTo>
                  <a:pt x="102644" y="66425"/>
                  <a:pt x="102394" y="66687"/>
                  <a:pt x="102084" y="66687"/>
                </a:cubicBezTo>
                <a:cubicBezTo>
                  <a:pt x="101787" y="66687"/>
                  <a:pt x="101513" y="66437"/>
                  <a:pt x="101513" y="66127"/>
                </a:cubicBezTo>
                <a:cubicBezTo>
                  <a:pt x="101513" y="65818"/>
                  <a:pt x="101775" y="65556"/>
                  <a:pt x="102084" y="65556"/>
                </a:cubicBezTo>
                <a:close/>
                <a:moveTo>
                  <a:pt x="105799" y="65556"/>
                </a:moveTo>
                <a:cubicBezTo>
                  <a:pt x="106121" y="65556"/>
                  <a:pt x="106371" y="65818"/>
                  <a:pt x="106371" y="66127"/>
                </a:cubicBezTo>
                <a:cubicBezTo>
                  <a:pt x="106371" y="66437"/>
                  <a:pt x="106109" y="66687"/>
                  <a:pt x="105799" y="66687"/>
                </a:cubicBezTo>
                <a:cubicBezTo>
                  <a:pt x="105490" y="66687"/>
                  <a:pt x="105239" y="66437"/>
                  <a:pt x="105239" y="66127"/>
                </a:cubicBezTo>
                <a:cubicBezTo>
                  <a:pt x="105239" y="65818"/>
                  <a:pt x="105490" y="65556"/>
                  <a:pt x="105799" y="65556"/>
                </a:cubicBezTo>
                <a:close/>
                <a:moveTo>
                  <a:pt x="109538" y="65556"/>
                </a:moveTo>
                <a:cubicBezTo>
                  <a:pt x="109835" y="65556"/>
                  <a:pt x="110109" y="65818"/>
                  <a:pt x="110109" y="66127"/>
                </a:cubicBezTo>
                <a:cubicBezTo>
                  <a:pt x="110109" y="66425"/>
                  <a:pt x="109847" y="66687"/>
                  <a:pt x="109538" y="66687"/>
                </a:cubicBezTo>
                <a:cubicBezTo>
                  <a:pt x="109228" y="66687"/>
                  <a:pt x="108978" y="66437"/>
                  <a:pt x="108978" y="66127"/>
                </a:cubicBezTo>
                <a:cubicBezTo>
                  <a:pt x="108978" y="65818"/>
                  <a:pt x="109228" y="65556"/>
                  <a:pt x="109538" y="65556"/>
                </a:cubicBezTo>
                <a:close/>
                <a:moveTo>
                  <a:pt x="113264" y="65556"/>
                </a:moveTo>
                <a:cubicBezTo>
                  <a:pt x="113574" y="65556"/>
                  <a:pt x="113824" y="65818"/>
                  <a:pt x="113824" y="66127"/>
                </a:cubicBezTo>
                <a:cubicBezTo>
                  <a:pt x="113824" y="66437"/>
                  <a:pt x="113574" y="66687"/>
                  <a:pt x="113264" y="66687"/>
                </a:cubicBezTo>
                <a:cubicBezTo>
                  <a:pt x="112943" y="66687"/>
                  <a:pt x="112693" y="66437"/>
                  <a:pt x="112693" y="66127"/>
                </a:cubicBezTo>
                <a:cubicBezTo>
                  <a:pt x="112693" y="65818"/>
                  <a:pt x="112943" y="65556"/>
                  <a:pt x="113264" y="65556"/>
                </a:cubicBezTo>
                <a:close/>
                <a:moveTo>
                  <a:pt x="116991" y="65556"/>
                </a:moveTo>
                <a:cubicBezTo>
                  <a:pt x="117289" y="65556"/>
                  <a:pt x="117562" y="65818"/>
                  <a:pt x="117562" y="66127"/>
                </a:cubicBezTo>
                <a:cubicBezTo>
                  <a:pt x="117562" y="66425"/>
                  <a:pt x="117312" y="66687"/>
                  <a:pt x="116991" y="66687"/>
                </a:cubicBezTo>
                <a:cubicBezTo>
                  <a:pt x="116681" y="66687"/>
                  <a:pt x="116431" y="66437"/>
                  <a:pt x="116431" y="66127"/>
                </a:cubicBezTo>
                <a:cubicBezTo>
                  <a:pt x="116431" y="65818"/>
                  <a:pt x="116681" y="65556"/>
                  <a:pt x="116991" y="65556"/>
                </a:cubicBezTo>
                <a:close/>
                <a:moveTo>
                  <a:pt x="120718" y="65556"/>
                </a:moveTo>
                <a:cubicBezTo>
                  <a:pt x="121027" y="65556"/>
                  <a:pt x="121277" y="65818"/>
                  <a:pt x="121277" y="66127"/>
                </a:cubicBezTo>
                <a:cubicBezTo>
                  <a:pt x="121277" y="66437"/>
                  <a:pt x="121027" y="66687"/>
                  <a:pt x="120718" y="66687"/>
                </a:cubicBezTo>
                <a:cubicBezTo>
                  <a:pt x="120408" y="66687"/>
                  <a:pt x="120146" y="66437"/>
                  <a:pt x="120146" y="66127"/>
                </a:cubicBezTo>
                <a:cubicBezTo>
                  <a:pt x="120146" y="65818"/>
                  <a:pt x="120420" y="65556"/>
                  <a:pt x="120718" y="65556"/>
                </a:cubicBezTo>
                <a:close/>
                <a:moveTo>
                  <a:pt x="124456" y="65556"/>
                </a:moveTo>
                <a:cubicBezTo>
                  <a:pt x="124754" y="65556"/>
                  <a:pt x="125016" y="65818"/>
                  <a:pt x="125016" y="66127"/>
                </a:cubicBezTo>
                <a:cubicBezTo>
                  <a:pt x="125016" y="66425"/>
                  <a:pt x="124766" y="66687"/>
                  <a:pt x="124456" y="66687"/>
                </a:cubicBezTo>
                <a:cubicBezTo>
                  <a:pt x="124135" y="66687"/>
                  <a:pt x="123885" y="66437"/>
                  <a:pt x="123885" y="66127"/>
                </a:cubicBezTo>
                <a:cubicBezTo>
                  <a:pt x="123885" y="65818"/>
                  <a:pt x="124135" y="65556"/>
                  <a:pt x="124456" y="65556"/>
                </a:cubicBezTo>
                <a:close/>
                <a:moveTo>
                  <a:pt x="128171" y="65556"/>
                </a:moveTo>
                <a:cubicBezTo>
                  <a:pt x="128480" y="65556"/>
                  <a:pt x="128742" y="65818"/>
                  <a:pt x="128742" y="66127"/>
                </a:cubicBezTo>
                <a:cubicBezTo>
                  <a:pt x="128742" y="66437"/>
                  <a:pt x="128480" y="66687"/>
                  <a:pt x="128171" y="66687"/>
                </a:cubicBezTo>
                <a:cubicBezTo>
                  <a:pt x="127861" y="66687"/>
                  <a:pt x="127611" y="66437"/>
                  <a:pt x="127611" y="66127"/>
                </a:cubicBezTo>
                <a:cubicBezTo>
                  <a:pt x="127611" y="65818"/>
                  <a:pt x="127861" y="65556"/>
                  <a:pt x="128171" y="65556"/>
                </a:cubicBezTo>
                <a:close/>
                <a:moveTo>
                  <a:pt x="131898" y="65556"/>
                </a:moveTo>
                <a:cubicBezTo>
                  <a:pt x="132195" y="65556"/>
                  <a:pt x="132457" y="65818"/>
                  <a:pt x="132457" y="66127"/>
                </a:cubicBezTo>
                <a:cubicBezTo>
                  <a:pt x="132457" y="66425"/>
                  <a:pt x="132207" y="66687"/>
                  <a:pt x="131898" y="66687"/>
                </a:cubicBezTo>
                <a:cubicBezTo>
                  <a:pt x="131600" y="66687"/>
                  <a:pt x="131326" y="66437"/>
                  <a:pt x="131326" y="66127"/>
                </a:cubicBezTo>
                <a:cubicBezTo>
                  <a:pt x="131338" y="65818"/>
                  <a:pt x="131576" y="65556"/>
                  <a:pt x="131898" y="65556"/>
                </a:cubicBezTo>
                <a:close/>
                <a:moveTo>
                  <a:pt x="135624" y="65556"/>
                </a:moveTo>
                <a:cubicBezTo>
                  <a:pt x="135946" y="65556"/>
                  <a:pt x="136196" y="65818"/>
                  <a:pt x="136196" y="66127"/>
                </a:cubicBezTo>
                <a:cubicBezTo>
                  <a:pt x="136196" y="66437"/>
                  <a:pt x="135934" y="66687"/>
                  <a:pt x="135624" y="66687"/>
                </a:cubicBezTo>
                <a:cubicBezTo>
                  <a:pt x="135315" y="66687"/>
                  <a:pt x="135065" y="66437"/>
                  <a:pt x="135065" y="66127"/>
                </a:cubicBezTo>
                <a:cubicBezTo>
                  <a:pt x="135065" y="65818"/>
                  <a:pt x="135315" y="65556"/>
                  <a:pt x="135624" y="65556"/>
                </a:cubicBezTo>
                <a:close/>
                <a:moveTo>
                  <a:pt x="139351" y="65556"/>
                </a:moveTo>
                <a:cubicBezTo>
                  <a:pt x="139649" y="65556"/>
                  <a:pt x="139910" y="65818"/>
                  <a:pt x="139910" y="66127"/>
                </a:cubicBezTo>
                <a:cubicBezTo>
                  <a:pt x="139910" y="66425"/>
                  <a:pt x="139660" y="66687"/>
                  <a:pt x="139351" y="66687"/>
                </a:cubicBezTo>
                <a:cubicBezTo>
                  <a:pt x="139053" y="66687"/>
                  <a:pt x="138779" y="66437"/>
                  <a:pt x="138779" y="66127"/>
                </a:cubicBezTo>
                <a:cubicBezTo>
                  <a:pt x="138779" y="65818"/>
                  <a:pt x="139041" y="65556"/>
                  <a:pt x="139351" y="65556"/>
                </a:cubicBezTo>
                <a:close/>
                <a:moveTo>
                  <a:pt x="143089" y="65556"/>
                </a:moveTo>
                <a:cubicBezTo>
                  <a:pt x="143399" y="65556"/>
                  <a:pt x="143649" y="65818"/>
                  <a:pt x="143649" y="66127"/>
                </a:cubicBezTo>
                <a:cubicBezTo>
                  <a:pt x="143649" y="66437"/>
                  <a:pt x="143399" y="66687"/>
                  <a:pt x="143089" y="66687"/>
                </a:cubicBezTo>
                <a:cubicBezTo>
                  <a:pt x="142768" y="66687"/>
                  <a:pt x="142518" y="66437"/>
                  <a:pt x="142518" y="66127"/>
                </a:cubicBezTo>
                <a:cubicBezTo>
                  <a:pt x="142518" y="65818"/>
                  <a:pt x="142768" y="65556"/>
                  <a:pt x="143089" y="65556"/>
                </a:cubicBezTo>
                <a:close/>
                <a:moveTo>
                  <a:pt x="146804" y="65556"/>
                </a:moveTo>
                <a:cubicBezTo>
                  <a:pt x="147102" y="65556"/>
                  <a:pt x="147376" y="65818"/>
                  <a:pt x="147376" y="66127"/>
                </a:cubicBezTo>
                <a:cubicBezTo>
                  <a:pt x="147376" y="66425"/>
                  <a:pt x="147114" y="66687"/>
                  <a:pt x="146804" y="66687"/>
                </a:cubicBezTo>
                <a:cubicBezTo>
                  <a:pt x="146495" y="66687"/>
                  <a:pt x="146245" y="66437"/>
                  <a:pt x="146245" y="66127"/>
                </a:cubicBezTo>
                <a:cubicBezTo>
                  <a:pt x="146257" y="65818"/>
                  <a:pt x="146495" y="65556"/>
                  <a:pt x="146804" y="65556"/>
                </a:cubicBezTo>
                <a:close/>
                <a:moveTo>
                  <a:pt x="150543" y="65556"/>
                </a:moveTo>
                <a:cubicBezTo>
                  <a:pt x="150852" y="65556"/>
                  <a:pt x="151102" y="65818"/>
                  <a:pt x="151102" y="66127"/>
                </a:cubicBezTo>
                <a:cubicBezTo>
                  <a:pt x="151102" y="66437"/>
                  <a:pt x="150852" y="66687"/>
                  <a:pt x="150543" y="66687"/>
                </a:cubicBezTo>
                <a:cubicBezTo>
                  <a:pt x="150233" y="66687"/>
                  <a:pt x="149971" y="66437"/>
                  <a:pt x="149971" y="66127"/>
                </a:cubicBezTo>
                <a:cubicBezTo>
                  <a:pt x="149971" y="65818"/>
                  <a:pt x="150233" y="65556"/>
                  <a:pt x="150543" y="65556"/>
                </a:cubicBezTo>
                <a:close/>
                <a:moveTo>
                  <a:pt x="154258" y="65556"/>
                </a:moveTo>
                <a:cubicBezTo>
                  <a:pt x="154555" y="65556"/>
                  <a:pt x="154829" y="65818"/>
                  <a:pt x="154829" y="66127"/>
                </a:cubicBezTo>
                <a:cubicBezTo>
                  <a:pt x="154829" y="66425"/>
                  <a:pt x="154567" y="66687"/>
                  <a:pt x="154258" y="66687"/>
                </a:cubicBezTo>
                <a:cubicBezTo>
                  <a:pt x="153948" y="66687"/>
                  <a:pt x="153698" y="66437"/>
                  <a:pt x="153698" y="66127"/>
                </a:cubicBezTo>
                <a:cubicBezTo>
                  <a:pt x="153698" y="65818"/>
                  <a:pt x="153948" y="65556"/>
                  <a:pt x="154258" y="65556"/>
                </a:cubicBezTo>
                <a:close/>
                <a:moveTo>
                  <a:pt x="157996" y="65556"/>
                </a:moveTo>
                <a:cubicBezTo>
                  <a:pt x="158306" y="65556"/>
                  <a:pt x="158556" y="65818"/>
                  <a:pt x="158556" y="66127"/>
                </a:cubicBezTo>
                <a:cubicBezTo>
                  <a:pt x="158556" y="66437"/>
                  <a:pt x="158306" y="66687"/>
                  <a:pt x="157996" y="66687"/>
                </a:cubicBezTo>
                <a:cubicBezTo>
                  <a:pt x="157687" y="66687"/>
                  <a:pt x="157436" y="66437"/>
                  <a:pt x="157436" y="66127"/>
                </a:cubicBezTo>
                <a:cubicBezTo>
                  <a:pt x="157436" y="65818"/>
                  <a:pt x="157687" y="65556"/>
                  <a:pt x="157996" y="65556"/>
                </a:cubicBezTo>
                <a:close/>
                <a:moveTo>
                  <a:pt x="3405" y="67425"/>
                </a:moveTo>
                <a:cubicBezTo>
                  <a:pt x="3703" y="67425"/>
                  <a:pt x="3977" y="67675"/>
                  <a:pt x="3977" y="67985"/>
                </a:cubicBezTo>
                <a:cubicBezTo>
                  <a:pt x="3977" y="68282"/>
                  <a:pt x="3727" y="68556"/>
                  <a:pt x="3405" y="68556"/>
                </a:cubicBezTo>
                <a:cubicBezTo>
                  <a:pt x="3096" y="68556"/>
                  <a:pt x="2846" y="68294"/>
                  <a:pt x="2846" y="67985"/>
                </a:cubicBezTo>
                <a:cubicBezTo>
                  <a:pt x="2858" y="67675"/>
                  <a:pt x="3096" y="67425"/>
                  <a:pt x="3405" y="67425"/>
                </a:cubicBezTo>
                <a:close/>
                <a:moveTo>
                  <a:pt x="7132" y="67425"/>
                </a:moveTo>
                <a:cubicBezTo>
                  <a:pt x="7430" y="67425"/>
                  <a:pt x="7692" y="67675"/>
                  <a:pt x="7692" y="67985"/>
                </a:cubicBezTo>
                <a:cubicBezTo>
                  <a:pt x="7692" y="68282"/>
                  <a:pt x="7442" y="68556"/>
                  <a:pt x="7132" y="68556"/>
                </a:cubicBezTo>
                <a:cubicBezTo>
                  <a:pt x="6834" y="68556"/>
                  <a:pt x="6560" y="68294"/>
                  <a:pt x="6560" y="67985"/>
                </a:cubicBezTo>
                <a:cubicBezTo>
                  <a:pt x="6584" y="67675"/>
                  <a:pt x="6822" y="67425"/>
                  <a:pt x="7132" y="67425"/>
                </a:cubicBezTo>
                <a:close/>
                <a:moveTo>
                  <a:pt x="10871" y="67425"/>
                </a:moveTo>
                <a:cubicBezTo>
                  <a:pt x="11168" y="67425"/>
                  <a:pt x="11430" y="67675"/>
                  <a:pt x="11430" y="67985"/>
                </a:cubicBezTo>
                <a:cubicBezTo>
                  <a:pt x="11430" y="68282"/>
                  <a:pt x="11180" y="68556"/>
                  <a:pt x="10871" y="68556"/>
                </a:cubicBezTo>
                <a:cubicBezTo>
                  <a:pt x="10573" y="68556"/>
                  <a:pt x="10299" y="68294"/>
                  <a:pt x="10299" y="67985"/>
                </a:cubicBezTo>
                <a:cubicBezTo>
                  <a:pt x="10299" y="67675"/>
                  <a:pt x="10549" y="67425"/>
                  <a:pt x="10871" y="67425"/>
                </a:cubicBezTo>
                <a:close/>
                <a:moveTo>
                  <a:pt x="14585" y="67425"/>
                </a:moveTo>
                <a:cubicBezTo>
                  <a:pt x="14883" y="67425"/>
                  <a:pt x="15157" y="67675"/>
                  <a:pt x="15157" y="67985"/>
                </a:cubicBezTo>
                <a:cubicBezTo>
                  <a:pt x="15157" y="68282"/>
                  <a:pt x="14895" y="68556"/>
                  <a:pt x="14585" y="68556"/>
                </a:cubicBezTo>
                <a:cubicBezTo>
                  <a:pt x="14288" y="68556"/>
                  <a:pt x="14014" y="68294"/>
                  <a:pt x="14014" y="67985"/>
                </a:cubicBezTo>
                <a:cubicBezTo>
                  <a:pt x="14038" y="67675"/>
                  <a:pt x="14276" y="67425"/>
                  <a:pt x="14585" y="67425"/>
                </a:cubicBezTo>
                <a:close/>
                <a:moveTo>
                  <a:pt x="18324" y="67425"/>
                </a:moveTo>
                <a:cubicBezTo>
                  <a:pt x="18622" y="67425"/>
                  <a:pt x="18883" y="67675"/>
                  <a:pt x="18883" y="67985"/>
                </a:cubicBezTo>
                <a:cubicBezTo>
                  <a:pt x="18883" y="68282"/>
                  <a:pt x="18633" y="68556"/>
                  <a:pt x="18324" y="68556"/>
                </a:cubicBezTo>
                <a:cubicBezTo>
                  <a:pt x="18026" y="68556"/>
                  <a:pt x="17752" y="68294"/>
                  <a:pt x="17752" y="67985"/>
                </a:cubicBezTo>
                <a:cubicBezTo>
                  <a:pt x="17752" y="67675"/>
                  <a:pt x="18014" y="67425"/>
                  <a:pt x="18324" y="67425"/>
                </a:cubicBezTo>
                <a:close/>
                <a:moveTo>
                  <a:pt x="22039" y="67425"/>
                </a:moveTo>
                <a:cubicBezTo>
                  <a:pt x="22336" y="67425"/>
                  <a:pt x="22610" y="67675"/>
                  <a:pt x="22610" y="67985"/>
                </a:cubicBezTo>
                <a:cubicBezTo>
                  <a:pt x="22610" y="68282"/>
                  <a:pt x="22360" y="68556"/>
                  <a:pt x="22039" y="68556"/>
                </a:cubicBezTo>
                <a:cubicBezTo>
                  <a:pt x="21729" y="68556"/>
                  <a:pt x="21479" y="68294"/>
                  <a:pt x="21479" y="67985"/>
                </a:cubicBezTo>
                <a:cubicBezTo>
                  <a:pt x="21491" y="67675"/>
                  <a:pt x="21729" y="67425"/>
                  <a:pt x="22039" y="67425"/>
                </a:cubicBezTo>
                <a:close/>
                <a:moveTo>
                  <a:pt x="25777" y="67425"/>
                </a:moveTo>
                <a:cubicBezTo>
                  <a:pt x="26075" y="67425"/>
                  <a:pt x="26349" y="67675"/>
                  <a:pt x="26349" y="67985"/>
                </a:cubicBezTo>
                <a:cubicBezTo>
                  <a:pt x="26349" y="68282"/>
                  <a:pt x="26087" y="68556"/>
                  <a:pt x="25777" y="68556"/>
                </a:cubicBezTo>
                <a:cubicBezTo>
                  <a:pt x="25468" y="68556"/>
                  <a:pt x="25206" y="68294"/>
                  <a:pt x="25206" y="67985"/>
                </a:cubicBezTo>
                <a:cubicBezTo>
                  <a:pt x="25218" y="67675"/>
                  <a:pt x="25468" y="67425"/>
                  <a:pt x="25777" y="67425"/>
                </a:cubicBezTo>
                <a:close/>
                <a:moveTo>
                  <a:pt x="29504" y="67425"/>
                </a:moveTo>
                <a:cubicBezTo>
                  <a:pt x="29801" y="67425"/>
                  <a:pt x="30063" y="67675"/>
                  <a:pt x="30063" y="67985"/>
                </a:cubicBezTo>
                <a:cubicBezTo>
                  <a:pt x="30063" y="68282"/>
                  <a:pt x="29813" y="68556"/>
                  <a:pt x="29504" y="68556"/>
                </a:cubicBezTo>
                <a:cubicBezTo>
                  <a:pt x="29182" y="68556"/>
                  <a:pt x="28932" y="68294"/>
                  <a:pt x="28932" y="67985"/>
                </a:cubicBezTo>
                <a:cubicBezTo>
                  <a:pt x="28944" y="67675"/>
                  <a:pt x="29182" y="67425"/>
                  <a:pt x="29504" y="67425"/>
                </a:cubicBezTo>
                <a:close/>
                <a:moveTo>
                  <a:pt x="33230" y="67425"/>
                </a:moveTo>
                <a:cubicBezTo>
                  <a:pt x="33528" y="67425"/>
                  <a:pt x="33802" y="67675"/>
                  <a:pt x="33802" y="67985"/>
                </a:cubicBezTo>
                <a:cubicBezTo>
                  <a:pt x="33802" y="68282"/>
                  <a:pt x="33552" y="68556"/>
                  <a:pt x="33230" y="68556"/>
                </a:cubicBezTo>
                <a:cubicBezTo>
                  <a:pt x="32921" y="68556"/>
                  <a:pt x="32671" y="68294"/>
                  <a:pt x="32671" y="67985"/>
                </a:cubicBezTo>
                <a:cubicBezTo>
                  <a:pt x="32671" y="67675"/>
                  <a:pt x="32921" y="67425"/>
                  <a:pt x="33230" y="67425"/>
                </a:cubicBezTo>
                <a:close/>
                <a:moveTo>
                  <a:pt x="36957" y="67425"/>
                </a:moveTo>
                <a:cubicBezTo>
                  <a:pt x="37255" y="67425"/>
                  <a:pt x="37517" y="67675"/>
                  <a:pt x="37517" y="67985"/>
                </a:cubicBezTo>
                <a:cubicBezTo>
                  <a:pt x="37517" y="68282"/>
                  <a:pt x="37267" y="68556"/>
                  <a:pt x="36957" y="68556"/>
                </a:cubicBezTo>
                <a:cubicBezTo>
                  <a:pt x="36648" y="68556"/>
                  <a:pt x="36386" y="68294"/>
                  <a:pt x="36386" y="67985"/>
                </a:cubicBezTo>
                <a:cubicBezTo>
                  <a:pt x="36409" y="67675"/>
                  <a:pt x="36648" y="67425"/>
                  <a:pt x="36957" y="67425"/>
                </a:cubicBezTo>
                <a:close/>
                <a:moveTo>
                  <a:pt x="40672" y="67425"/>
                </a:moveTo>
                <a:cubicBezTo>
                  <a:pt x="40970" y="67425"/>
                  <a:pt x="41243" y="67675"/>
                  <a:pt x="41243" y="67985"/>
                </a:cubicBezTo>
                <a:cubicBezTo>
                  <a:pt x="41243" y="68282"/>
                  <a:pt x="40993" y="68556"/>
                  <a:pt x="40672" y="68556"/>
                </a:cubicBezTo>
                <a:cubicBezTo>
                  <a:pt x="40374" y="68556"/>
                  <a:pt x="40112" y="68294"/>
                  <a:pt x="40112" y="67985"/>
                </a:cubicBezTo>
                <a:cubicBezTo>
                  <a:pt x="40124" y="67675"/>
                  <a:pt x="40362" y="67425"/>
                  <a:pt x="40672" y="67425"/>
                </a:cubicBezTo>
                <a:close/>
                <a:moveTo>
                  <a:pt x="44410" y="67425"/>
                </a:moveTo>
                <a:cubicBezTo>
                  <a:pt x="44708" y="67425"/>
                  <a:pt x="44982" y="67675"/>
                  <a:pt x="44982" y="67985"/>
                </a:cubicBezTo>
                <a:cubicBezTo>
                  <a:pt x="44982" y="68282"/>
                  <a:pt x="44720" y="68556"/>
                  <a:pt x="44410" y="68556"/>
                </a:cubicBezTo>
                <a:cubicBezTo>
                  <a:pt x="44113" y="68556"/>
                  <a:pt x="43851" y="68294"/>
                  <a:pt x="43851" y="67985"/>
                </a:cubicBezTo>
                <a:cubicBezTo>
                  <a:pt x="43851" y="67675"/>
                  <a:pt x="44101" y="67425"/>
                  <a:pt x="44410" y="67425"/>
                </a:cubicBezTo>
                <a:close/>
                <a:moveTo>
                  <a:pt x="48137" y="67425"/>
                </a:moveTo>
                <a:cubicBezTo>
                  <a:pt x="48435" y="67425"/>
                  <a:pt x="48697" y="67675"/>
                  <a:pt x="48697" y="67985"/>
                </a:cubicBezTo>
                <a:cubicBezTo>
                  <a:pt x="48697" y="68282"/>
                  <a:pt x="48447" y="68556"/>
                  <a:pt x="48137" y="68556"/>
                </a:cubicBezTo>
                <a:cubicBezTo>
                  <a:pt x="47839" y="68556"/>
                  <a:pt x="47566" y="68294"/>
                  <a:pt x="47566" y="67985"/>
                </a:cubicBezTo>
                <a:cubicBezTo>
                  <a:pt x="47578" y="67675"/>
                  <a:pt x="47839" y="67425"/>
                  <a:pt x="48137" y="67425"/>
                </a:cubicBezTo>
                <a:close/>
                <a:moveTo>
                  <a:pt x="51864" y="67425"/>
                </a:moveTo>
                <a:cubicBezTo>
                  <a:pt x="52161" y="67425"/>
                  <a:pt x="52435" y="67675"/>
                  <a:pt x="52435" y="67985"/>
                </a:cubicBezTo>
                <a:cubicBezTo>
                  <a:pt x="52435" y="68282"/>
                  <a:pt x="52185" y="68556"/>
                  <a:pt x="51864" y="68556"/>
                </a:cubicBezTo>
                <a:cubicBezTo>
                  <a:pt x="51566" y="68556"/>
                  <a:pt x="51304" y="68294"/>
                  <a:pt x="51304" y="67985"/>
                </a:cubicBezTo>
                <a:cubicBezTo>
                  <a:pt x="51304" y="67675"/>
                  <a:pt x="51554" y="67425"/>
                  <a:pt x="51864" y="67425"/>
                </a:cubicBezTo>
                <a:close/>
                <a:moveTo>
                  <a:pt x="55602" y="67425"/>
                </a:moveTo>
                <a:cubicBezTo>
                  <a:pt x="55900" y="67425"/>
                  <a:pt x="56174" y="67675"/>
                  <a:pt x="56174" y="67985"/>
                </a:cubicBezTo>
                <a:cubicBezTo>
                  <a:pt x="56174" y="68282"/>
                  <a:pt x="55912" y="68556"/>
                  <a:pt x="55602" y="68556"/>
                </a:cubicBezTo>
                <a:cubicBezTo>
                  <a:pt x="55293" y="68556"/>
                  <a:pt x="55043" y="68294"/>
                  <a:pt x="55043" y="67985"/>
                </a:cubicBezTo>
                <a:cubicBezTo>
                  <a:pt x="55043" y="67675"/>
                  <a:pt x="55293" y="67425"/>
                  <a:pt x="55602" y="67425"/>
                </a:cubicBezTo>
                <a:close/>
                <a:moveTo>
                  <a:pt x="59329" y="67425"/>
                </a:moveTo>
                <a:cubicBezTo>
                  <a:pt x="59627" y="67425"/>
                  <a:pt x="59889" y="67675"/>
                  <a:pt x="59889" y="67985"/>
                </a:cubicBezTo>
                <a:cubicBezTo>
                  <a:pt x="59889" y="68282"/>
                  <a:pt x="59639" y="68556"/>
                  <a:pt x="59329" y="68556"/>
                </a:cubicBezTo>
                <a:cubicBezTo>
                  <a:pt x="59008" y="68556"/>
                  <a:pt x="58757" y="68294"/>
                  <a:pt x="58757" y="67985"/>
                </a:cubicBezTo>
                <a:cubicBezTo>
                  <a:pt x="58757" y="67675"/>
                  <a:pt x="59008" y="67425"/>
                  <a:pt x="59329" y="67425"/>
                </a:cubicBezTo>
                <a:close/>
                <a:moveTo>
                  <a:pt x="63056" y="67425"/>
                </a:moveTo>
                <a:cubicBezTo>
                  <a:pt x="63353" y="67425"/>
                  <a:pt x="63627" y="67675"/>
                  <a:pt x="63627" y="67985"/>
                </a:cubicBezTo>
                <a:cubicBezTo>
                  <a:pt x="63627" y="68282"/>
                  <a:pt x="63377" y="68556"/>
                  <a:pt x="63056" y="68556"/>
                </a:cubicBezTo>
                <a:cubicBezTo>
                  <a:pt x="62746" y="68556"/>
                  <a:pt x="62496" y="68294"/>
                  <a:pt x="62496" y="67985"/>
                </a:cubicBezTo>
                <a:cubicBezTo>
                  <a:pt x="62496" y="67675"/>
                  <a:pt x="62746" y="67425"/>
                  <a:pt x="63056" y="67425"/>
                </a:cubicBezTo>
                <a:close/>
                <a:moveTo>
                  <a:pt x="66782" y="67425"/>
                </a:moveTo>
                <a:cubicBezTo>
                  <a:pt x="67080" y="67425"/>
                  <a:pt x="67342" y="67675"/>
                  <a:pt x="67342" y="67985"/>
                </a:cubicBezTo>
                <a:cubicBezTo>
                  <a:pt x="67342" y="68282"/>
                  <a:pt x="67092" y="68556"/>
                  <a:pt x="66782" y="68556"/>
                </a:cubicBezTo>
                <a:cubicBezTo>
                  <a:pt x="66473" y="68556"/>
                  <a:pt x="66211" y="68294"/>
                  <a:pt x="66211" y="67985"/>
                </a:cubicBezTo>
                <a:cubicBezTo>
                  <a:pt x="66235" y="67675"/>
                  <a:pt x="66473" y="67425"/>
                  <a:pt x="66782" y="67425"/>
                </a:cubicBezTo>
                <a:close/>
                <a:moveTo>
                  <a:pt x="70509" y="67425"/>
                </a:moveTo>
                <a:cubicBezTo>
                  <a:pt x="70807" y="67425"/>
                  <a:pt x="71080" y="67675"/>
                  <a:pt x="71080" y="67985"/>
                </a:cubicBezTo>
                <a:cubicBezTo>
                  <a:pt x="71080" y="68282"/>
                  <a:pt x="70830" y="68556"/>
                  <a:pt x="70509" y="68556"/>
                </a:cubicBezTo>
                <a:cubicBezTo>
                  <a:pt x="70199" y="68556"/>
                  <a:pt x="69949" y="68294"/>
                  <a:pt x="69949" y="67985"/>
                </a:cubicBezTo>
                <a:cubicBezTo>
                  <a:pt x="69949" y="67675"/>
                  <a:pt x="70199" y="67425"/>
                  <a:pt x="70509" y="67425"/>
                </a:cubicBezTo>
                <a:close/>
                <a:moveTo>
                  <a:pt x="74236" y="67425"/>
                </a:moveTo>
                <a:cubicBezTo>
                  <a:pt x="74533" y="67425"/>
                  <a:pt x="74795" y="67675"/>
                  <a:pt x="74795" y="67985"/>
                </a:cubicBezTo>
                <a:cubicBezTo>
                  <a:pt x="74795" y="68282"/>
                  <a:pt x="74545" y="68556"/>
                  <a:pt x="74236" y="68556"/>
                </a:cubicBezTo>
                <a:cubicBezTo>
                  <a:pt x="73938" y="68556"/>
                  <a:pt x="73676" y="68294"/>
                  <a:pt x="73676" y="67985"/>
                </a:cubicBezTo>
                <a:cubicBezTo>
                  <a:pt x="73676" y="67675"/>
                  <a:pt x="73926" y="67425"/>
                  <a:pt x="74236" y="67425"/>
                </a:cubicBezTo>
                <a:close/>
                <a:moveTo>
                  <a:pt x="77855" y="67425"/>
                </a:moveTo>
                <a:cubicBezTo>
                  <a:pt x="78153" y="67425"/>
                  <a:pt x="78415" y="67675"/>
                  <a:pt x="78415" y="67985"/>
                </a:cubicBezTo>
                <a:cubicBezTo>
                  <a:pt x="78415" y="68282"/>
                  <a:pt x="78165" y="68556"/>
                  <a:pt x="77855" y="68556"/>
                </a:cubicBezTo>
                <a:cubicBezTo>
                  <a:pt x="77546" y="68556"/>
                  <a:pt x="77284" y="68294"/>
                  <a:pt x="77284" y="67985"/>
                </a:cubicBezTo>
                <a:cubicBezTo>
                  <a:pt x="77284" y="67675"/>
                  <a:pt x="77546" y="67425"/>
                  <a:pt x="77855" y="67425"/>
                </a:cubicBezTo>
                <a:close/>
                <a:moveTo>
                  <a:pt x="81570" y="67425"/>
                </a:moveTo>
                <a:cubicBezTo>
                  <a:pt x="81868" y="67425"/>
                  <a:pt x="82141" y="67675"/>
                  <a:pt x="82141" y="67985"/>
                </a:cubicBezTo>
                <a:cubicBezTo>
                  <a:pt x="82141" y="68282"/>
                  <a:pt x="81879" y="68556"/>
                  <a:pt x="81570" y="68556"/>
                </a:cubicBezTo>
                <a:cubicBezTo>
                  <a:pt x="81260" y="68556"/>
                  <a:pt x="81010" y="68294"/>
                  <a:pt x="81010" y="67985"/>
                </a:cubicBezTo>
                <a:cubicBezTo>
                  <a:pt x="81022" y="67675"/>
                  <a:pt x="81260" y="67425"/>
                  <a:pt x="81570" y="67425"/>
                </a:cubicBezTo>
                <a:close/>
                <a:moveTo>
                  <a:pt x="85308" y="67425"/>
                </a:moveTo>
                <a:cubicBezTo>
                  <a:pt x="85606" y="67425"/>
                  <a:pt x="85880" y="67675"/>
                  <a:pt x="85880" y="67985"/>
                </a:cubicBezTo>
                <a:cubicBezTo>
                  <a:pt x="85880" y="68282"/>
                  <a:pt x="85618" y="68556"/>
                  <a:pt x="85308" y="68556"/>
                </a:cubicBezTo>
                <a:cubicBezTo>
                  <a:pt x="84999" y="68556"/>
                  <a:pt x="84749" y="68294"/>
                  <a:pt x="84749" y="67985"/>
                </a:cubicBezTo>
                <a:cubicBezTo>
                  <a:pt x="84749" y="67675"/>
                  <a:pt x="84999" y="67425"/>
                  <a:pt x="85308" y="67425"/>
                </a:cubicBezTo>
                <a:close/>
                <a:moveTo>
                  <a:pt x="89035" y="67425"/>
                </a:moveTo>
                <a:cubicBezTo>
                  <a:pt x="89333" y="67425"/>
                  <a:pt x="89595" y="67675"/>
                  <a:pt x="89595" y="67985"/>
                </a:cubicBezTo>
                <a:cubicBezTo>
                  <a:pt x="89595" y="68282"/>
                  <a:pt x="89345" y="68556"/>
                  <a:pt x="89035" y="68556"/>
                </a:cubicBezTo>
                <a:cubicBezTo>
                  <a:pt x="88714" y="68556"/>
                  <a:pt x="88464" y="68294"/>
                  <a:pt x="88464" y="67985"/>
                </a:cubicBezTo>
                <a:cubicBezTo>
                  <a:pt x="88475" y="67675"/>
                  <a:pt x="88714" y="67425"/>
                  <a:pt x="89035" y="67425"/>
                </a:cubicBezTo>
                <a:close/>
                <a:moveTo>
                  <a:pt x="92762" y="67425"/>
                </a:moveTo>
                <a:cubicBezTo>
                  <a:pt x="93059" y="67425"/>
                  <a:pt x="93333" y="67675"/>
                  <a:pt x="93333" y="67985"/>
                </a:cubicBezTo>
                <a:cubicBezTo>
                  <a:pt x="93333" y="68282"/>
                  <a:pt x="93071" y="68556"/>
                  <a:pt x="92762" y="68556"/>
                </a:cubicBezTo>
                <a:cubicBezTo>
                  <a:pt x="92452" y="68556"/>
                  <a:pt x="92202" y="68294"/>
                  <a:pt x="92202" y="67985"/>
                </a:cubicBezTo>
                <a:cubicBezTo>
                  <a:pt x="92202" y="67675"/>
                  <a:pt x="92452" y="67425"/>
                  <a:pt x="92762" y="67425"/>
                </a:cubicBezTo>
                <a:close/>
                <a:moveTo>
                  <a:pt x="96488" y="67425"/>
                </a:moveTo>
                <a:cubicBezTo>
                  <a:pt x="96786" y="67425"/>
                  <a:pt x="97048" y="67675"/>
                  <a:pt x="97048" y="67985"/>
                </a:cubicBezTo>
                <a:cubicBezTo>
                  <a:pt x="97048" y="68282"/>
                  <a:pt x="96798" y="68556"/>
                  <a:pt x="96488" y="68556"/>
                </a:cubicBezTo>
                <a:cubicBezTo>
                  <a:pt x="96191" y="68556"/>
                  <a:pt x="95917" y="68294"/>
                  <a:pt x="95917" y="67985"/>
                </a:cubicBezTo>
                <a:cubicBezTo>
                  <a:pt x="95917" y="67675"/>
                  <a:pt x="96179" y="67425"/>
                  <a:pt x="96488" y="67425"/>
                </a:cubicBezTo>
                <a:close/>
                <a:moveTo>
                  <a:pt x="100203" y="67425"/>
                </a:moveTo>
                <a:cubicBezTo>
                  <a:pt x="100501" y="67425"/>
                  <a:pt x="100775" y="67675"/>
                  <a:pt x="100775" y="67985"/>
                </a:cubicBezTo>
                <a:cubicBezTo>
                  <a:pt x="100775" y="68282"/>
                  <a:pt x="100513" y="68556"/>
                  <a:pt x="100203" y="68556"/>
                </a:cubicBezTo>
                <a:cubicBezTo>
                  <a:pt x="99905" y="68556"/>
                  <a:pt x="99644" y="68294"/>
                  <a:pt x="99644" y="67985"/>
                </a:cubicBezTo>
                <a:cubicBezTo>
                  <a:pt x="99655" y="67675"/>
                  <a:pt x="99894" y="67425"/>
                  <a:pt x="100203" y="67425"/>
                </a:cubicBezTo>
                <a:close/>
                <a:moveTo>
                  <a:pt x="103942" y="67425"/>
                </a:moveTo>
                <a:cubicBezTo>
                  <a:pt x="104239" y="67425"/>
                  <a:pt x="104513" y="67675"/>
                  <a:pt x="104513" y="67985"/>
                </a:cubicBezTo>
                <a:cubicBezTo>
                  <a:pt x="104513" y="68282"/>
                  <a:pt x="104251" y="68556"/>
                  <a:pt x="103942" y="68556"/>
                </a:cubicBezTo>
                <a:cubicBezTo>
                  <a:pt x="103644" y="68556"/>
                  <a:pt x="103382" y="68294"/>
                  <a:pt x="103382" y="67985"/>
                </a:cubicBezTo>
                <a:cubicBezTo>
                  <a:pt x="103382" y="67675"/>
                  <a:pt x="103632" y="67425"/>
                  <a:pt x="103942" y="67425"/>
                </a:cubicBezTo>
                <a:close/>
                <a:moveTo>
                  <a:pt x="107668" y="67425"/>
                </a:moveTo>
                <a:cubicBezTo>
                  <a:pt x="107966" y="67425"/>
                  <a:pt x="108228" y="67675"/>
                  <a:pt x="108228" y="67985"/>
                </a:cubicBezTo>
                <a:cubicBezTo>
                  <a:pt x="108228" y="68282"/>
                  <a:pt x="107978" y="68556"/>
                  <a:pt x="107668" y="68556"/>
                </a:cubicBezTo>
                <a:cubicBezTo>
                  <a:pt x="107371" y="68556"/>
                  <a:pt x="107097" y="68294"/>
                  <a:pt x="107097" y="67985"/>
                </a:cubicBezTo>
                <a:cubicBezTo>
                  <a:pt x="107109" y="67675"/>
                  <a:pt x="107347" y="67425"/>
                  <a:pt x="107668" y="67425"/>
                </a:cubicBezTo>
                <a:close/>
                <a:moveTo>
                  <a:pt x="111395" y="67425"/>
                </a:moveTo>
                <a:cubicBezTo>
                  <a:pt x="111693" y="67425"/>
                  <a:pt x="111967" y="67675"/>
                  <a:pt x="111967" y="67985"/>
                </a:cubicBezTo>
                <a:cubicBezTo>
                  <a:pt x="111967" y="68282"/>
                  <a:pt x="111705" y="68556"/>
                  <a:pt x="111395" y="68556"/>
                </a:cubicBezTo>
                <a:cubicBezTo>
                  <a:pt x="111085" y="68556"/>
                  <a:pt x="110835" y="68294"/>
                  <a:pt x="110835" y="67985"/>
                </a:cubicBezTo>
                <a:cubicBezTo>
                  <a:pt x="110835" y="67675"/>
                  <a:pt x="111085" y="67425"/>
                  <a:pt x="111395" y="67425"/>
                </a:cubicBezTo>
                <a:close/>
                <a:moveTo>
                  <a:pt x="115122" y="67425"/>
                </a:moveTo>
                <a:cubicBezTo>
                  <a:pt x="115419" y="67425"/>
                  <a:pt x="115681" y="67675"/>
                  <a:pt x="115681" y="67985"/>
                </a:cubicBezTo>
                <a:cubicBezTo>
                  <a:pt x="115681" y="68282"/>
                  <a:pt x="115431" y="68556"/>
                  <a:pt x="115122" y="68556"/>
                </a:cubicBezTo>
                <a:cubicBezTo>
                  <a:pt x="114812" y="68556"/>
                  <a:pt x="114550" y="68294"/>
                  <a:pt x="114550" y="67985"/>
                </a:cubicBezTo>
                <a:cubicBezTo>
                  <a:pt x="114574" y="67675"/>
                  <a:pt x="114812" y="67425"/>
                  <a:pt x="115122" y="67425"/>
                </a:cubicBezTo>
                <a:close/>
                <a:moveTo>
                  <a:pt x="118860" y="67425"/>
                </a:moveTo>
                <a:cubicBezTo>
                  <a:pt x="119158" y="67425"/>
                  <a:pt x="119420" y="67675"/>
                  <a:pt x="119420" y="67985"/>
                </a:cubicBezTo>
                <a:cubicBezTo>
                  <a:pt x="119420" y="68282"/>
                  <a:pt x="119170" y="68556"/>
                  <a:pt x="118860" y="68556"/>
                </a:cubicBezTo>
                <a:cubicBezTo>
                  <a:pt x="118539" y="68556"/>
                  <a:pt x="118289" y="68294"/>
                  <a:pt x="118289" y="67985"/>
                </a:cubicBezTo>
                <a:cubicBezTo>
                  <a:pt x="118289" y="67675"/>
                  <a:pt x="118539" y="67425"/>
                  <a:pt x="118860" y="67425"/>
                </a:cubicBezTo>
                <a:close/>
                <a:moveTo>
                  <a:pt x="122575" y="67425"/>
                </a:moveTo>
                <a:cubicBezTo>
                  <a:pt x="122873" y="67425"/>
                  <a:pt x="123146" y="67675"/>
                  <a:pt x="123146" y="67985"/>
                </a:cubicBezTo>
                <a:cubicBezTo>
                  <a:pt x="123146" y="68282"/>
                  <a:pt x="122885" y="68556"/>
                  <a:pt x="122575" y="68556"/>
                </a:cubicBezTo>
                <a:cubicBezTo>
                  <a:pt x="122265" y="68556"/>
                  <a:pt x="122015" y="68294"/>
                  <a:pt x="122015" y="67985"/>
                </a:cubicBezTo>
                <a:cubicBezTo>
                  <a:pt x="122027" y="67675"/>
                  <a:pt x="122277" y="67425"/>
                  <a:pt x="122575" y="67425"/>
                </a:cubicBezTo>
                <a:close/>
                <a:moveTo>
                  <a:pt x="126314" y="67425"/>
                </a:moveTo>
                <a:cubicBezTo>
                  <a:pt x="126611" y="67425"/>
                  <a:pt x="126873" y="67675"/>
                  <a:pt x="126873" y="67985"/>
                </a:cubicBezTo>
                <a:cubicBezTo>
                  <a:pt x="126873" y="68282"/>
                  <a:pt x="126623" y="68556"/>
                  <a:pt x="126314" y="68556"/>
                </a:cubicBezTo>
                <a:cubicBezTo>
                  <a:pt x="126004" y="68556"/>
                  <a:pt x="125742" y="68294"/>
                  <a:pt x="125742" y="67985"/>
                </a:cubicBezTo>
                <a:cubicBezTo>
                  <a:pt x="125742" y="67675"/>
                  <a:pt x="126004" y="67425"/>
                  <a:pt x="126314" y="67425"/>
                </a:cubicBezTo>
                <a:close/>
                <a:moveTo>
                  <a:pt x="130028" y="67425"/>
                </a:moveTo>
                <a:cubicBezTo>
                  <a:pt x="130326" y="67425"/>
                  <a:pt x="130600" y="67675"/>
                  <a:pt x="130600" y="67985"/>
                </a:cubicBezTo>
                <a:cubicBezTo>
                  <a:pt x="130600" y="68282"/>
                  <a:pt x="130350" y="68556"/>
                  <a:pt x="130028" y="68556"/>
                </a:cubicBezTo>
                <a:cubicBezTo>
                  <a:pt x="129731" y="68556"/>
                  <a:pt x="129469" y="68294"/>
                  <a:pt x="129469" y="67985"/>
                </a:cubicBezTo>
                <a:cubicBezTo>
                  <a:pt x="129469" y="67675"/>
                  <a:pt x="129719" y="67425"/>
                  <a:pt x="130028" y="67425"/>
                </a:cubicBezTo>
                <a:close/>
                <a:moveTo>
                  <a:pt x="133767" y="67425"/>
                </a:moveTo>
                <a:cubicBezTo>
                  <a:pt x="134065" y="67425"/>
                  <a:pt x="134326" y="67675"/>
                  <a:pt x="134326" y="67985"/>
                </a:cubicBezTo>
                <a:cubicBezTo>
                  <a:pt x="134326" y="68282"/>
                  <a:pt x="134076" y="68556"/>
                  <a:pt x="133767" y="68556"/>
                </a:cubicBezTo>
                <a:cubicBezTo>
                  <a:pt x="133469" y="68556"/>
                  <a:pt x="133207" y="68294"/>
                  <a:pt x="133207" y="67985"/>
                </a:cubicBezTo>
                <a:cubicBezTo>
                  <a:pt x="133207" y="67675"/>
                  <a:pt x="133457" y="67425"/>
                  <a:pt x="133767" y="67425"/>
                </a:cubicBezTo>
                <a:close/>
                <a:moveTo>
                  <a:pt x="137494" y="67425"/>
                </a:moveTo>
                <a:cubicBezTo>
                  <a:pt x="137791" y="67425"/>
                  <a:pt x="138053" y="67675"/>
                  <a:pt x="138053" y="67985"/>
                </a:cubicBezTo>
                <a:cubicBezTo>
                  <a:pt x="138053" y="68282"/>
                  <a:pt x="137803" y="68556"/>
                  <a:pt x="137494" y="68556"/>
                </a:cubicBezTo>
                <a:cubicBezTo>
                  <a:pt x="137196" y="68556"/>
                  <a:pt x="136922" y="68294"/>
                  <a:pt x="136922" y="67985"/>
                </a:cubicBezTo>
                <a:cubicBezTo>
                  <a:pt x="136934" y="67675"/>
                  <a:pt x="137172" y="67425"/>
                  <a:pt x="137494" y="67425"/>
                </a:cubicBezTo>
                <a:close/>
                <a:moveTo>
                  <a:pt x="141220" y="67425"/>
                </a:moveTo>
                <a:cubicBezTo>
                  <a:pt x="141518" y="67425"/>
                  <a:pt x="141792" y="67675"/>
                  <a:pt x="141792" y="67985"/>
                </a:cubicBezTo>
                <a:cubicBezTo>
                  <a:pt x="141792" y="68282"/>
                  <a:pt x="141530" y="68556"/>
                  <a:pt x="141220" y="68556"/>
                </a:cubicBezTo>
                <a:cubicBezTo>
                  <a:pt x="140911" y="68556"/>
                  <a:pt x="140661" y="68294"/>
                  <a:pt x="140661" y="67985"/>
                </a:cubicBezTo>
                <a:cubicBezTo>
                  <a:pt x="140661" y="67675"/>
                  <a:pt x="140911" y="67425"/>
                  <a:pt x="141220" y="67425"/>
                </a:cubicBezTo>
                <a:close/>
                <a:moveTo>
                  <a:pt x="144947" y="67425"/>
                </a:moveTo>
                <a:cubicBezTo>
                  <a:pt x="145244" y="67425"/>
                  <a:pt x="145506" y="67675"/>
                  <a:pt x="145506" y="67985"/>
                </a:cubicBezTo>
                <a:cubicBezTo>
                  <a:pt x="145506" y="68282"/>
                  <a:pt x="145256" y="68556"/>
                  <a:pt x="144947" y="68556"/>
                </a:cubicBezTo>
                <a:cubicBezTo>
                  <a:pt x="144637" y="68556"/>
                  <a:pt x="144375" y="68294"/>
                  <a:pt x="144375" y="67985"/>
                </a:cubicBezTo>
                <a:cubicBezTo>
                  <a:pt x="144399" y="67675"/>
                  <a:pt x="144637" y="67425"/>
                  <a:pt x="144947" y="67425"/>
                </a:cubicBezTo>
                <a:close/>
                <a:moveTo>
                  <a:pt x="148685" y="67425"/>
                </a:moveTo>
                <a:cubicBezTo>
                  <a:pt x="148983" y="67425"/>
                  <a:pt x="149245" y="67675"/>
                  <a:pt x="149245" y="67985"/>
                </a:cubicBezTo>
                <a:cubicBezTo>
                  <a:pt x="149245" y="68282"/>
                  <a:pt x="148995" y="68556"/>
                  <a:pt x="148685" y="68556"/>
                </a:cubicBezTo>
                <a:cubicBezTo>
                  <a:pt x="148364" y="68556"/>
                  <a:pt x="148114" y="68294"/>
                  <a:pt x="148114" y="67985"/>
                </a:cubicBezTo>
                <a:cubicBezTo>
                  <a:pt x="148114" y="67675"/>
                  <a:pt x="148364" y="67425"/>
                  <a:pt x="148685" y="67425"/>
                </a:cubicBezTo>
                <a:close/>
                <a:moveTo>
                  <a:pt x="152400" y="67425"/>
                </a:moveTo>
                <a:cubicBezTo>
                  <a:pt x="152698" y="67425"/>
                  <a:pt x="152972" y="67675"/>
                  <a:pt x="152972" y="67985"/>
                </a:cubicBezTo>
                <a:cubicBezTo>
                  <a:pt x="152972" y="68282"/>
                  <a:pt x="152710" y="68556"/>
                  <a:pt x="152400" y="68556"/>
                </a:cubicBezTo>
                <a:cubicBezTo>
                  <a:pt x="152091" y="68556"/>
                  <a:pt x="151841" y="68294"/>
                  <a:pt x="151841" y="67985"/>
                </a:cubicBezTo>
                <a:cubicBezTo>
                  <a:pt x="151852" y="67675"/>
                  <a:pt x="152091" y="67425"/>
                  <a:pt x="152400" y="67425"/>
                </a:cubicBezTo>
                <a:close/>
                <a:moveTo>
                  <a:pt x="156139" y="67425"/>
                </a:moveTo>
                <a:cubicBezTo>
                  <a:pt x="156436" y="67425"/>
                  <a:pt x="156698" y="67675"/>
                  <a:pt x="156698" y="67985"/>
                </a:cubicBezTo>
                <a:cubicBezTo>
                  <a:pt x="156698" y="68282"/>
                  <a:pt x="156448" y="68556"/>
                  <a:pt x="156139" y="68556"/>
                </a:cubicBezTo>
                <a:cubicBezTo>
                  <a:pt x="155829" y="68556"/>
                  <a:pt x="155567" y="68294"/>
                  <a:pt x="155567" y="67985"/>
                </a:cubicBezTo>
                <a:cubicBezTo>
                  <a:pt x="155567" y="67675"/>
                  <a:pt x="155829" y="67425"/>
                  <a:pt x="156139" y="67425"/>
                </a:cubicBezTo>
                <a:close/>
                <a:moveTo>
                  <a:pt x="159853" y="67425"/>
                </a:moveTo>
                <a:cubicBezTo>
                  <a:pt x="160151" y="67425"/>
                  <a:pt x="160425" y="67675"/>
                  <a:pt x="160425" y="67985"/>
                </a:cubicBezTo>
                <a:cubicBezTo>
                  <a:pt x="160425" y="68282"/>
                  <a:pt x="160163" y="68556"/>
                  <a:pt x="159853" y="68556"/>
                </a:cubicBezTo>
                <a:cubicBezTo>
                  <a:pt x="159544" y="68556"/>
                  <a:pt x="159294" y="68294"/>
                  <a:pt x="159294" y="67985"/>
                </a:cubicBezTo>
                <a:cubicBezTo>
                  <a:pt x="159306" y="67675"/>
                  <a:pt x="159544" y="67425"/>
                  <a:pt x="159853" y="67425"/>
                </a:cubicBezTo>
                <a:close/>
                <a:moveTo>
                  <a:pt x="1548" y="69294"/>
                </a:moveTo>
                <a:cubicBezTo>
                  <a:pt x="1846" y="69294"/>
                  <a:pt x="2119" y="69544"/>
                  <a:pt x="2119" y="69866"/>
                </a:cubicBezTo>
                <a:cubicBezTo>
                  <a:pt x="2119" y="70163"/>
                  <a:pt x="1858" y="70425"/>
                  <a:pt x="1548" y="70425"/>
                </a:cubicBezTo>
                <a:cubicBezTo>
                  <a:pt x="1238" y="70425"/>
                  <a:pt x="988" y="70175"/>
                  <a:pt x="988" y="69866"/>
                </a:cubicBezTo>
                <a:cubicBezTo>
                  <a:pt x="988" y="69544"/>
                  <a:pt x="1238" y="69294"/>
                  <a:pt x="1548" y="69294"/>
                </a:cubicBezTo>
                <a:close/>
                <a:moveTo>
                  <a:pt x="5287" y="69294"/>
                </a:moveTo>
                <a:cubicBezTo>
                  <a:pt x="5596" y="69294"/>
                  <a:pt x="5846" y="69544"/>
                  <a:pt x="5846" y="69866"/>
                </a:cubicBezTo>
                <a:cubicBezTo>
                  <a:pt x="5846" y="70175"/>
                  <a:pt x="5596" y="70425"/>
                  <a:pt x="5287" y="70425"/>
                </a:cubicBezTo>
                <a:cubicBezTo>
                  <a:pt x="4977" y="70425"/>
                  <a:pt x="4715" y="70175"/>
                  <a:pt x="4715" y="69866"/>
                </a:cubicBezTo>
                <a:cubicBezTo>
                  <a:pt x="4715" y="69532"/>
                  <a:pt x="4977" y="69294"/>
                  <a:pt x="5287" y="69294"/>
                </a:cubicBezTo>
                <a:close/>
                <a:moveTo>
                  <a:pt x="9001" y="69294"/>
                </a:moveTo>
                <a:cubicBezTo>
                  <a:pt x="9299" y="69294"/>
                  <a:pt x="9573" y="69544"/>
                  <a:pt x="9573" y="69866"/>
                </a:cubicBezTo>
                <a:cubicBezTo>
                  <a:pt x="9573" y="70163"/>
                  <a:pt x="9323" y="70425"/>
                  <a:pt x="9001" y="70425"/>
                </a:cubicBezTo>
                <a:cubicBezTo>
                  <a:pt x="8704" y="70425"/>
                  <a:pt x="8442" y="70175"/>
                  <a:pt x="8442" y="69866"/>
                </a:cubicBezTo>
                <a:cubicBezTo>
                  <a:pt x="8442" y="69544"/>
                  <a:pt x="8692" y="69294"/>
                  <a:pt x="9001" y="69294"/>
                </a:cubicBezTo>
                <a:close/>
                <a:moveTo>
                  <a:pt x="12728" y="69294"/>
                </a:moveTo>
                <a:cubicBezTo>
                  <a:pt x="13037" y="69294"/>
                  <a:pt x="13288" y="69544"/>
                  <a:pt x="13288" y="69866"/>
                </a:cubicBezTo>
                <a:cubicBezTo>
                  <a:pt x="13288" y="70175"/>
                  <a:pt x="13037" y="70425"/>
                  <a:pt x="12728" y="70425"/>
                </a:cubicBezTo>
                <a:cubicBezTo>
                  <a:pt x="12418" y="70425"/>
                  <a:pt x="12156" y="70175"/>
                  <a:pt x="12156" y="69866"/>
                </a:cubicBezTo>
                <a:cubicBezTo>
                  <a:pt x="12180" y="69532"/>
                  <a:pt x="12418" y="69294"/>
                  <a:pt x="12728" y="69294"/>
                </a:cubicBezTo>
                <a:close/>
                <a:moveTo>
                  <a:pt x="16466" y="69294"/>
                </a:moveTo>
                <a:cubicBezTo>
                  <a:pt x="16764" y="69294"/>
                  <a:pt x="17026" y="69544"/>
                  <a:pt x="17026" y="69866"/>
                </a:cubicBezTo>
                <a:cubicBezTo>
                  <a:pt x="17026" y="70163"/>
                  <a:pt x="16776" y="70425"/>
                  <a:pt x="16466" y="70425"/>
                </a:cubicBezTo>
                <a:cubicBezTo>
                  <a:pt x="16169" y="70425"/>
                  <a:pt x="15895" y="70175"/>
                  <a:pt x="15895" y="69866"/>
                </a:cubicBezTo>
                <a:cubicBezTo>
                  <a:pt x="15895" y="69544"/>
                  <a:pt x="16145" y="69294"/>
                  <a:pt x="16466" y="69294"/>
                </a:cubicBezTo>
                <a:close/>
                <a:moveTo>
                  <a:pt x="20181" y="69294"/>
                </a:moveTo>
                <a:cubicBezTo>
                  <a:pt x="20491" y="69294"/>
                  <a:pt x="20753" y="69544"/>
                  <a:pt x="20753" y="69866"/>
                </a:cubicBezTo>
                <a:cubicBezTo>
                  <a:pt x="20753" y="70175"/>
                  <a:pt x="20491" y="70425"/>
                  <a:pt x="20181" y="70425"/>
                </a:cubicBezTo>
                <a:cubicBezTo>
                  <a:pt x="19872" y="70425"/>
                  <a:pt x="19622" y="70175"/>
                  <a:pt x="19622" y="69866"/>
                </a:cubicBezTo>
                <a:cubicBezTo>
                  <a:pt x="19634" y="69532"/>
                  <a:pt x="19872" y="69294"/>
                  <a:pt x="20181" y="69294"/>
                </a:cubicBezTo>
                <a:close/>
                <a:moveTo>
                  <a:pt x="23920" y="69294"/>
                </a:moveTo>
                <a:cubicBezTo>
                  <a:pt x="24217" y="69294"/>
                  <a:pt x="24479" y="69544"/>
                  <a:pt x="24479" y="69866"/>
                </a:cubicBezTo>
                <a:cubicBezTo>
                  <a:pt x="24479" y="70163"/>
                  <a:pt x="24229" y="70425"/>
                  <a:pt x="23920" y="70425"/>
                </a:cubicBezTo>
                <a:cubicBezTo>
                  <a:pt x="23610" y="70425"/>
                  <a:pt x="23348" y="70175"/>
                  <a:pt x="23348" y="69866"/>
                </a:cubicBezTo>
                <a:cubicBezTo>
                  <a:pt x="23348" y="69544"/>
                  <a:pt x="23610" y="69294"/>
                  <a:pt x="23920" y="69294"/>
                </a:cubicBezTo>
                <a:close/>
                <a:moveTo>
                  <a:pt x="27635" y="69294"/>
                </a:moveTo>
                <a:cubicBezTo>
                  <a:pt x="27956" y="69294"/>
                  <a:pt x="28206" y="69544"/>
                  <a:pt x="28206" y="69866"/>
                </a:cubicBezTo>
                <a:cubicBezTo>
                  <a:pt x="28206" y="70175"/>
                  <a:pt x="27956" y="70425"/>
                  <a:pt x="27635" y="70425"/>
                </a:cubicBezTo>
                <a:cubicBezTo>
                  <a:pt x="27325" y="70425"/>
                  <a:pt x="27075" y="70175"/>
                  <a:pt x="27075" y="69866"/>
                </a:cubicBezTo>
                <a:cubicBezTo>
                  <a:pt x="27087" y="69532"/>
                  <a:pt x="27325" y="69294"/>
                  <a:pt x="27635" y="69294"/>
                </a:cubicBezTo>
                <a:close/>
                <a:moveTo>
                  <a:pt x="31373" y="69294"/>
                </a:moveTo>
                <a:cubicBezTo>
                  <a:pt x="31671" y="69294"/>
                  <a:pt x="31945" y="69544"/>
                  <a:pt x="31945" y="69866"/>
                </a:cubicBezTo>
                <a:cubicBezTo>
                  <a:pt x="31945" y="70163"/>
                  <a:pt x="31683" y="70425"/>
                  <a:pt x="31373" y="70425"/>
                </a:cubicBezTo>
                <a:cubicBezTo>
                  <a:pt x="31064" y="70425"/>
                  <a:pt x="30814" y="70175"/>
                  <a:pt x="30814" y="69866"/>
                </a:cubicBezTo>
                <a:cubicBezTo>
                  <a:pt x="30814" y="69544"/>
                  <a:pt x="31064" y="69294"/>
                  <a:pt x="31373" y="69294"/>
                </a:cubicBezTo>
                <a:close/>
                <a:moveTo>
                  <a:pt x="35100" y="69294"/>
                </a:moveTo>
                <a:cubicBezTo>
                  <a:pt x="35409" y="69294"/>
                  <a:pt x="35659" y="69544"/>
                  <a:pt x="35659" y="69866"/>
                </a:cubicBezTo>
                <a:cubicBezTo>
                  <a:pt x="35659" y="70175"/>
                  <a:pt x="35409" y="70425"/>
                  <a:pt x="35100" y="70425"/>
                </a:cubicBezTo>
                <a:cubicBezTo>
                  <a:pt x="34778" y="70425"/>
                  <a:pt x="34528" y="70175"/>
                  <a:pt x="34528" y="69866"/>
                </a:cubicBezTo>
                <a:cubicBezTo>
                  <a:pt x="34540" y="69532"/>
                  <a:pt x="34778" y="69294"/>
                  <a:pt x="35100" y="69294"/>
                </a:cubicBezTo>
                <a:close/>
                <a:moveTo>
                  <a:pt x="38815" y="69294"/>
                </a:moveTo>
                <a:cubicBezTo>
                  <a:pt x="39112" y="69294"/>
                  <a:pt x="39386" y="69544"/>
                  <a:pt x="39386" y="69866"/>
                </a:cubicBezTo>
                <a:cubicBezTo>
                  <a:pt x="39386" y="70163"/>
                  <a:pt x="39124" y="70425"/>
                  <a:pt x="38815" y="70425"/>
                </a:cubicBezTo>
                <a:cubicBezTo>
                  <a:pt x="38517" y="70425"/>
                  <a:pt x="38255" y="70175"/>
                  <a:pt x="38255" y="69866"/>
                </a:cubicBezTo>
                <a:cubicBezTo>
                  <a:pt x="38267" y="69544"/>
                  <a:pt x="38505" y="69294"/>
                  <a:pt x="38815" y="69294"/>
                </a:cubicBezTo>
                <a:close/>
                <a:moveTo>
                  <a:pt x="42553" y="69294"/>
                </a:moveTo>
                <a:cubicBezTo>
                  <a:pt x="42863" y="69294"/>
                  <a:pt x="43113" y="69544"/>
                  <a:pt x="43113" y="69866"/>
                </a:cubicBezTo>
                <a:cubicBezTo>
                  <a:pt x="43113" y="70175"/>
                  <a:pt x="42863" y="70425"/>
                  <a:pt x="42553" y="70425"/>
                </a:cubicBezTo>
                <a:cubicBezTo>
                  <a:pt x="42232" y="70425"/>
                  <a:pt x="41982" y="70175"/>
                  <a:pt x="41982" y="69866"/>
                </a:cubicBezTo>
                <a:cubicBezTo>
                  <a:pt x="41982" y="69532"/>
                  <a:pt x="42244" y="69294"/>
                  <a:pt x="42553" y="69294"/>
                </a:cubicBezTo>
                <a:close/>
                <a:moveTo>
                  <a:pt x="46268" y="69294"/>
                </a:moveTo>
                <a:cubicBezTo>
                  <a:pt x="46565" y="69294"/>
                  <a:pt x="46839" y="69544"/>
                  <a:pt x="46839" y="69866"/>
                </a:cubicBezTo>
                <a:cubicBezTo>
                  <a:pt x="46839" y="70163"/>
                  <a:pt x="46589" y="70425"/>
                  <a:pt x="46268" y="70425"/>
                </a:cubicBezTo>
                <a:cubicBezTo>
                  <a:pt x="45970" y="70425"/>
                  <a:pt x="45708" y="70175"/>
                  <a:pt x="45708" y="69866"/>
                </a:cubicBezTo>
                <a:cubicBezTo>
                  <a:pt x="45720" y="69544"/>
                  <a:pt x="45958" y="69294"/>
                  <a:pt x="46268" y="69294"/>
                </a:cubicBezTo>
                <a:close/>
                <a:moveTo>
                  <a:pt x="50006" y="69294"/>
                </a:moveTo>
                <a:cubicBezTo>
                  <a:pt x="50316" y="69294"/>
                  <a:pt x="50578" y="69544"/>
                  <a:pt x="50578" y="69866"/>
                </a:cubicBezTo>
                <a:cubicBezTo>
                  <a:pt x="50578" y="70175"/>
                  <a:pt x="50316" y="70425"/>
                  <a:pt x="50006" y="70425"/>
                </a:cubicBezTo>
                <a:cubicBezTo>
                  <a:pt x="49697" y="70425"/>
                  <a:pt x="49447" y="70175"/>
                  <a:pt x="49447" y="69866"/>
                </a:cubicBezTo>
                <a:cubicBezTo>
                  <a:pt x="49447" y="69532"/>
                  <a:pt x="49697" y="69294"/>
                  <a:pt x="50006" y="69294"/>
                </a:cubicBezTo>
                <a:close/>
                <a:moveTo>
                  <a:pt x="53733" y="69294"/>
                </a:moveTo>
                <a:cubicBezTo>
                  <a:pt x="54031" y="69294"/>
                  <a:pt x="54293" y="69544"/>
                  <a:pt x="54293" y="69866"/>
                </a:cubicBezTo>
                <a:cubicBezTo>
                  <a:pt x="54293" y="70163"/>
                  <a:pt x="54043" y="70425"/>
                  <a:pt x="53733" y="70425"/>
                </a:cubicBezTo>
                <a:cubicBezTo>
                  <a:pt x="53412" y="70425"/>
                  <a:pt x="53162" y="70175"/>
                  <a:pt x="53162" y="69866"/>
                </a:cubicBezTo>
                <a:cubicBezTo>
                  <a:pt x="53173" y="69544"/>
                  <a:pt x="53412" y="69294"/>
                  <a:pt x="53733" y="69294"/>
                </a:cubicBezTo>
                <a:close/>
                <a:moveTo>
                  <a:pt x="57460" y="69294"/>
                </a:moveTo>
                <a:cubicBezTo>
                  <a:pt x="57781" y="69294"/>
                  <a:pt x="58031" y="69544"/>
                  <a:pt x="58031" y="69866"/>
                </a:cubicBezTo>
                <a:cubicBezTo>
                  <a:pt x="58031" y="70175"/>
                  <a:pt x="57781" y="70425"/>
                  <a:pt x="57460" y="70425"/>
                </a:cubicBezTo>
                <a:cubicBezTo>
                  <a:pt x="57150" y="70425"/>
                  <a:pt x="56900" y="70175"/>
                  <a:pt x="56900" y="69866"/>
                </a:cubicBezTo>
                <a:cubicBezTo>
                  <a:pt x="56900" y="69532"/>
                  <a:pt x="57150" y="69294"/>
                  <a:pt x="57460" y="69294"/>
                </a:cubicBezTo>
                <a:close/>
                <a:moveTo>
                  <a:pt x="61186" y="69294"/>
                </a:moveTo>
                <a:cubicBezTo>
                  <a:pt x="61484" y="69294"/>
                  <a:pt x="61746" y="69544"/>
                  <a:pt x="61746" y="69866"/>
                </a:cubicBezTo>
                <a:cubicBezTo>
                  <a:pt x="61746" y="70163"/>
                  <a:pt x="61496" y="70425"/>
                  <a:pt x="61186" y="70425"/>
                </a:cubicBezTo>
                <a:cubicBezTo>
                  <a:pt x="60877" y="70425"/>
                  <a:pt x="60615" y="70175"/>
                  <a:pt x="60615" y="69866"/>
                </a:cubicBezTo>
                <a:cubicBezTo>
                  <a:pt x="60639" y="69544"/>
                  <a:pt x="60877" y="69294"/>
                  <a:pt x="61186" y="69294"/>
                </a:cubicBezTo>
                <a:close/>
                <a:moveTo>
                  <a:pt x="64925" y="69294"/>
                </a:moveTo>
                <a:cubicBezTo>
                  <a:pt x="65234" y="69294"/>
                  <a:pt x="65485" y="69544"/>
                  <a:pt x="65485" y="69866"/>
                </a:cubicBezTo>
                <a:cubicBezTo>
                  <a:pt x="65485" y="70175"/>
                  <a:pt x="65234" y="70425"/>
                  <a:pt x="64925" y="70425"/>
                </a:cubicBezTo>
                <a:cubicBezTo>
                  <a:pt x="64603" y="70425"/>
                  <a:pt x="64353" y="70175"/>
                  <a:pt x="64353" y="69866"/>
                </a:cubicBezTo>
                <a:cubicBezTo>
                  <a:pt x="64353" y="69532"/>
                  <a:pt x="64603" y="69294"/>
                  <a:pt x="64925" y="69294"/>
                </a:cubicBezTo>
                <a:close/>
                <a:moveTo>
                  <a:pt x="68640" y="69294"/>
                </a:moveTo>
                <a:cubicBezTo>
                  <a:pt x="68937" y="69294"/>
                  <a:pt x="69211" y="69544"/>
                  <a:pt x="69211" y="69866"/>
                </a:cubicBezTo>
                <a:cubicBezTo>
                  <a:pt x="69211" y="70163"/>
                  <a:pt x="68949" y="70425"/>
                  <a:pt x="68640" y="70425"/>
                </a:cubicBezTo>
                <a:cubicBezTo>
                  <a:pt x="68330" y="70425"/>
                  <a:pt x="68080" y="70175"/>
                  <a:pt x="68080" y="69866"/>
                </a:cubicBezTo>
                <a:cubicBezTo>
                  <a:pt x="68092" y="69544"/>
                  <a:pt x="68330" y="69294"/>
                  <a:pt x="68640" y="69294"/>
                </a:cubicBezTo>
                <a:close/>
                <a:moveTo>
                  <a:pt x="72366" y="69294"/>
                </a:moveTo>
                <a:cubicBezTo>
                  <a:pt x="72676" y="69294"/>
                  <a:pt x="72926" y="69544"/>
                  <a:pt x="72926" y="69866"/>
                </a:cubicBezTo>
                <a:cubicBezTo>
                  <a:pt x="72926" y="70175"/>
                  <a:pt x="72676" y="70425"/>
                  <a:pt x="72366" y="70425"/>
                </a:cubicBezTo>
                <a:cubicBezTo>
                  <a:pt x="72045" y="70425"/>
                  <a:pt x="71795" y="70175"/>
                  <a:pt x="71795" y="69866"/>
                </a:cubicBezTo>
                <a:cubicBezTo>
                  <a:pt x="71807" y="69532"/>
                  <a:pt x="72069" y="69294"/>
                  <a:pt x="72366" y="69294"/>
                </a:cubicBezTo>
                <a:close/>
                <a:moveTo>
                  <a:pt x="76093" y="69294"/>
                </a:moveTo>
                <a:cubicBezTo>
                  <a:pt x="76391" y="69294"/>
                  <a:pt x="76664" y="69544"/>
                  <a:pt x="76664" y="69866"/>
                </a:cubicBezTo>
                <a:cubicBezTo>
                  <a:pt x="76664" y="70163"/>
                  <a:pt x="76403" y="70425"/>
                  <a:pt x="76093" y="70425"/>
                </a:cubicBezTo>
                <a:cubicBezTo>
                  <a:pt x="75795" y="70425"/>
                  <a:pt x="75533" y="70175"/>
                  <a:pt x="75533" y="69866"/>
                </a:cubicBezTo>
                <a:cubicBezTo>
                  <a:pt x="75533" y="69544"/>
                  <a:pt x="75783" y="69294"/>
                  <a:pt x="76093" y="69294"/>
                </a:cubicBezTo>
                <a:close/>
                <a:moveTo>
                  <a:pt x="79712" y="69294"/>
                </a:moveTo>
                <a:cubicBezTo>
                  <a:pt x="80010" y="69294"/>
                  <a:pt x="80284" y="69544"/>
                  <a:pt x="80284" y="69866"/>
                </a:cubicBezTo>
                <a:cubicBezTo>
                  <a:pt x="80284" y="70163"/>
                  <a:pt x="80022" y="70425"/>
                  <a:pt x="79712" y="70425"/>
                </a:cubicBezTo>
                <a:cubicBezTo>
                  <a:pt x="79403" y="70425"/>
                  <a:pt x="79153" y="70175"/>
                  <a:pt x="79153" y="69866"/>
                </a:cubicBezTo>
                <a:cubicBezTo>
                  <a:pt x="79165" y="69544"/>
                  <a:pt x="79403" y="69294"/>
                  <a:pt x="79712" y="69294"/>
                </a:cubicBezTo>
                <a:close/>
                <a:moveTo>
                  <a:pt x="83451" y="69294"/>
                </a:moveTo>
                <a:cubicBezTo>
                  <a:pt x="83761" y="69294"/>
                  <a:pt x="84011" y="69544"/>
                  <a:pt x="84011" y="69866"/>
                </a:cubicBezTo>
                <a:cubicBezTo>
                  <a:pt x="84011" y="70175"/>
                  <a:pt x="83761" y="70425"/>
                  <a:pt x="83451" y="70425"/>
                </a:cubicBezTo>
                <a:cubicBezTo>
                  <a:pt x="83141" y="70425"/>
                  <a:pt x="82880" y="70175"/>
                  <a:pt x="82880" y="69866"/>
                </a:cubicBezTo>
                <a:cubicBezTo>
                  <a:pt x="82880" y="69532"/>
                  <a:pt x="83141" y="69294"/>
                  <a:pt x="83451" y="69294"/>
                </a:cubicBezTo>
                <a:close/>
                <a:moveTo>
                  <a:pt x="87166" y="69294"/>
                </a:moveTo>
                <a:cubicBezTo>
                  <a:pt x="87463" y="69294"/>
                  <a:pt x="87737" y="69544"/>
                  <a:pt x="87737" y="69866"/>
                </a:cubicBezTo>
                <a:cubicBezTo>
                  <a:pt x="87737" y="70163"/>
                  <a:pt x="87475" y="70425"/>
                  <a:pt x="87166" y="70425"/>
                </a:cubicBezTo>
                <a:cubicBezTo>
                  <a:pt x="86856" y="70425"/>
                  <a:pt x="86606" y="70175"/>
                  <a:pt x="86606" y="69866"/>
                </a:cubicBezTo>
                <a:cubicBezTo>
                  <a:pt x="86618" y="69544"/>
                  <a:pt x="86856" y="69294"/>
                  <a:pt x="87166" y="69294"/>
                </a:cubicBezTo>
                <a:close/>
                <a:moveTo>
                  <a:pt x="90904" y="69294"/>
                </a:moveTo>
                <a:cubicBezTo>
                  <a:pt x="91214" y="69294"/>
                  <a:pt x="91464" y="69544"/>
                  <a:pt x="91464" y="69866"/>
                </a:cubicBezTo>
                <a:cubicBezTo>
                  <a:pt x="91464" y="70175"/>
                  <a:pt x="91214" y="70425"/>
                  <a:pt x="90904" y="70425"/>
                </a:cubicBezTo>
                <a:cubicBezTo>
                  <a:pt x="90595" y="70425"/>
                  <a:pt x="90345" y="70175"/>
                  <a:pt x="90345" y="69866"/>
                </a:cubicBezTo>
                <a:cubicBezTo>
                  <a:pt x="90345" y="69532"/>
                  <a:pt x="90595" y="69294"/>
                  <a:pt x="90904" y="69294"/>
                </a:cubicBezTo>
                <a:close/>
                <a:moveTo>
                  <a:pt x="94631" y="69294"/>
                </a:moveTo>
                <a:cubicBezTo>
                  <a:pt x="94929" y="69294"/>
                  <a:pt x="95191" y="69544"/>
                  <a:pt x="95191" y="69866"/>
                </a:cubicBezTo>
                <a:cubicBezTo>
                  <a:pt x="95191" y="70163"/>
                  <a:pt x="94941" y="70425"/>
                  <a:pt x="94631" y="70425"/>
                </a:cubicBezTo>
                <a:cubicBezTo>
                  <a:pt x="94310" y="70425"/>
                  <a:pt x="94060" y="70175"/>
                  <a:pt x="94060" y="69866"/>
                </a:cubicBezTo>
                <a:cubicBezTo>
                  <a:pt x="94071" y="69544"/>
                  <a:pt x="94310" y="69294"/>
                  <a:pt x="94631" y="69294"/>
                </a:cubicBezTo>
                <a:close/>
                <a:moveTo>
                  <a:pt x="98346" y="69294"/>
                </a:moveTo>
                <a:cubicBezTo>
                  <a:pt x="98655" y="69294"/>
                  <a:pt x="98905" y="69544"/>
                  <a:pt x="98905" y="69866"/>
                </a:cubicBezTo>
                <a:cubicBezTo>
                  <a:pt x="98905" y="70175"/>
                  <a:pt x="98655" y="70425"/>
                  <a:pt x="98346" y="70425"/>
                </a:cubicBezTo>
                <a:cubicBezTo>
                  <a:pt x="98036" y="70425"/>
                  <a:pt x="97786" y="70175"/>
                  <a:pt x="97786" y="69866"/>
                </a:cubicBezTo>
                <a:cubicBezTo>
                  <a:pt x="97798" y="69532"/>
                  <a:pt x="98036" y="69294"/>
                  <a:pt x="98346" y="69294"/>
                </a:cubicBezTo>
                <a:close/>
                <a:moveTo>
                  <a:pt x="102084" y="69294"/>
                </a:moveTo>
                <a:cubicBezTo>
                  <a:pt x="102382" y="69294"/>
                  <a:pt x="102644" y="69544"/>
                  <a:pt x="102644" y="69866"/>
                </a:cubicBezTo>
                <a:cubicBezTo>
                  <a:pt x="102644" y="70163"/>
                  <a:pt x="102394" y="70425"/>
                  <a:pt x="102084" y="70425"/>
                </a:cubicBezTo>
                <a:cubicBezTo>
                  <a:pt x="101787" y="70425"/>
                  <a:pt x="101513" y="70175"/>
                  <a:pt x="101513" y="69866"/>
                </a:cubicBezTo>
                <a:cubicBezTo>
                  <a:pt x="101513" y="69544"/>
                  <a:pt x="101775" y="69294"/>
                  <a:pt x="102084" y="69294"/>
                </a:cubicBezTo>
                <a:close/>
                <a:moveTo>
                  <a:pt x="105799" y="69294"/>
                </a:moveTo>
                <a:cubicBezTo>
                  <a:pt x="106121" y="69294"/>
                  <a:pt x="106371" y="69544"/>
                  <a:pt x="106371" y="69866"/>
                </a:cubicBezTo>
                <a:cubicBezTo>
                  <a:pt x="106371" y="70175"/>
                  <a:pt x="106109" y="70425"/>
                  <a:pt x="105799" y="70425"/>
                </a:cubicBezTo>
                <a:cubicBezTo>
                  <a:pt x="105490" y="70425"/>
                  <a:pt x="105239" y="70175"/>
                  <a:pt x="105239" y="69866"/>
                </a:cubicBezTo>
                <a:cubicBezTo>
                  <a:pt x="105251" y="69532"/>
                  <a:pt x="105490" y="69294"/>
                  <a:pt x="105799" y="69294"/>
                </a:cubicBezTo>
                <a:close/>
                <a:moveTo>
                  <a:pt x="109538" y="69294"/>
                </a:moveTo>
                <a:cubicBezTo>
                  <a:pt x="109835" y="69294"/>
                  <a:pt x="110109" y="69544"/>
                  <a:pt x="110109" y="69866"/>
                </a:cubicBezTo>
                <a:cubicBezTo>
                  <a:pt x="110109" y="70163"/>
                  <a:pt x="109847" y="70425"/>
                  <a:pt x="109538" y="70425"/>
                </a:cubicBezTo>
                <a:cubicBezTo>
                  <a:pt x="109228" y="70425"/>
                  <a:pt x="108978" y="70175"/>
                  <a:pt x="108978" y="69866"/>
                </a:cubicBezTo>
                <a:cubicBezTo>
                  <a:pt x="108978" y="69544"/>
                  <a:pt x="109228" y="69294"/>
                  <a:pt x="109538" y="69294"/>
                </a:cubicBezTo>
                <a:close/>
                <a:moveTo>
                  <a:pt x="113264" y="69294"/>
                </a:moveTo>
                <a:cubicBezTo>
                  <a:pt x="113574" y="69294"/>
                  <a:pt x="113824" y="69544"/>
                  <a:pt x="113824" y="69866"/>
                </a:cubicBezTo>
                <a:cubicBezTo>
                  <a:pt x="113824" y="70175"/>
                  <a:pt x="113574" y="70425"/>
                  <a:pt x="113264" y="70425"/>
                </a:cubicBezTo>
                <a:cubicBezTo>
                  <a:pt x="112943" y="70425"/>
                  <a:pt x="112693" y="70175"/>
                  <a:pt x="112693" y="69866"/>
                </a:cubicBezTo>
                <a:cubicBezTo>
                  <a:pt x="112705" y="69532"/>
                  <a:pt x="112943" y="69294"/>
                  <a:pt x="113264" y="69294"/>
                </a:cubicBezTo>
                <a:close/>
                <a:moveTo>
                  <a:pt x="116991" y="69294"/>
                </a:moveTo>
                <a:cubicBezTo>
                  <a:pt x="117289" y="69294"/>
                  <a:pt x="117562" y="69544"/>
                  <a:pt x="117562" y="69866"/>
                </a:cubicBezTo>
                <a:cubicBezTo>
                  <a:pt x="117562" y="70163"/>
                  <a:pt x="117312" y="70425"/>
                  <a:pt x="116991" y="70425"/>
                </a:cubicBezTo>
                <a:cubicBezTo>
                  <a:pt x="116681" y="70425"/>
                  <a:pt x="116431" y="70175"/>
                  <a:pt x="116431" y="69866"/>
                </a:cubicBezTo>
                <a:cubicBezTo>
                  <a:pt x="116431" y="69544"/>
                  <a:pt x="116681" y="69294"/>
                  <a:pt x="116991" y="69294"/>
                </a:cubicBezTo>
                <a:close/>
                <a:moveTo>
                  <a:pt x="120718" y="69294"/>
                </a:moveTo>
                <a:cubicBezTo>
                  <a:pt x="121027" y="69294"/>
                  <a:pt x="121277" y="69544"/>
                  <a:pt x="121277" y="69866"/>
                </a:cubicBezTo>
                <a:cubicBezTo>
                  <a:pt x="121277" y="70175"/>
                  <a:pt x="121027" y="70425"/>
                  <a:pt x="120718" y="70425"/>
                </a:cubicBezTo>
                <a:cubicBezTo>
                  <a:pt x="120408" y="70425"/>
                  <a:pt x="120146" y="70175"/>
                  <a:pt x="120146" y="69866"/>
                </a:cubicBezTo>
                <a:cubicBezTo>
                  <a:pt x="120170" y="69532"/>
                  <a:pt x="120420" y="69294"/>
                  <a:pt x="120718" y="69294"/>
                </a:cubicBezTo>
                <a:close/>
                <a:moveTo>
                  <a:pt x="124456" y="69294"/>
                </a:moveTo>
                <a:cubicBezTo>
                  <a:pt x="124754" y="69294"/>
                  <a:pt x="125016" y="69544"/>
                  <a:pt x="125016" y="69866"/>
                </a:cubicBezTo>
                <a:cubicBezTo>
                  <a:pt x="125016" y="70163"/>
                  <a:pt x="124766" y="70425"/>
                  <a:pt x="124456" y="70425"/>
                </a:cubicBezTo>
                <a:cubicBezTo>
                  <a:pt x="124135" y="70425"/>
                  <a:pt x="123885" y="70175"/>
                  <a:pt x="123885" y="69866"/>
                </a:cubicBezTo>
                <a:cubicBezTo>
                  <a:pt x="123885" y="69544"/>
                  <a:pt x="124135" y="69294"/>
                  <a:pt x="124456" y="69294"/>
                </a:cubicBezTo>
                <a:close/>
                <a:moveTo>
                  <a:pt x="128171" y="69294"/>
                </a:moveTo>
                <a:cubicBezTo>
                  <a:pt x="128480" y="69294"/>
                  <a:pt x="128742" y="69544"/>
                  <a:pt x="128742" y="69866"/>
                </a:cubicBezTo>
                <a:cubicBezTo>
                  <a:pt x="128742" y="70175"/>
                  <a:pt x="128480" y="70425"/>
                  <a:pt x="128171" y="70425"/>
                </a:cubicBezTo>
                <a:cubicBezTo>
                  <a:pt x="127861" y="70425"/>
                  <a:pt x="127611" y="70175"/>
                  <a:pt x="127611" y="69866"/>
                </a:cubicBezTo>
                <a:cubicBezTo>
                  <a:pt x="127611" y="69532"/>
                  <a:pt x="127861" y="69294"/>
                  <a:pt x="128171" y="69294"/>
                </a:cubicBezTo>
                <a:close/>
                <a:moveTo>
                  <a:pt x="131898" y="69294"/>
                </a:moveTo>
                <a:cubicBezTo>
                  <a:pt x="132195" y="69294"/>
                  <a:pt x="132457" y="69544"/>
                  <a:pt x="132457" y="69866"/>
                </a:cubicBezTo>
                <a:cubicBezTo>
                  <a:pt x="132457" y="70163"/>
                  <a:pt x="132207" y="70425"/>
                  <a:pt x="131898" y="70425"/>
                </a:cubicBezTo>
                <a:cubicBezTo>
                  <a:pt x="131600" y="70425"/>
                  <a:pt x="131326" y="70175"/>
                  <a:pt x="131326" y="69866"/>
                </a:cubicBezTo>
                <a:cubicBezTo>
                  <a:pt x="131338" y="69544"/>
                  <a:pt x="131576" y="69294"/>
                  <a:pt x="131898" y="69294"/>
                </a:cubicBezTo>
                <a:close/>
                <a:moveTo>
                  <a:pt x="135624" y="69294"/>
                </a:moveTo>
                <a:cubicBezTo>
                  <a:pt x="135946" y="69294"/>
                  <a:pt x="136196" y="69544"/>
                  <a:pt x="136196" y="69866"/>
                </a:cubicBezTo>
                <a:cubicBezTo>
                  <a:pt x="136196" y="70175"/>
                  <a:pt x="135934" y="70425"/>
                  <a:pt x="135624" y="70425"/>
                </a:cubicBezTo>
                <a:cubicBezTo>
                  <a:pt x="135315" y="70425"/>
                  <a:pt x="135065" y="70175"/>
                  <a:pt x="135065" y="69866"/>
                </a:cubicBezTo>
                <a:cubicBezTo>
                  <a:pt x="135065" y="69532"/>
                  <a:pt x="135315" y="69294"/>
                  <a:pt x="135624" y="69294"/>
                </a:cubicBezTo>
                <a:close/>
                <a:moveTo>
                  <a:pt x="139351" y="69294"/>
                </a:moveTo>
                <a:cubicBezTo>
                  <a:pt x="139649" y="69294"/>
                  <a:pt x="139910" y="69544"/>
                  <a:pt x="139910" y="69866"/>
                </a:cubicBezTo>
                <a:cubicBezTo>
                  <a:pt x="139910" y="70163"/>
                  <a:pt x="139660" y="70425"/>
                  <a:pt x="139351" y="70425"/>
                </a:cubicBezTo>
                <a:cubicBezTo>
                  <a:pt x="139053" y="70425"/>
                  <a:pt x="138779" y="70175"/>
                  <a:pt x="138779" y="69866"/>
                </a:cubicBezTo>
                <a:cubicBezTo>
                  <a:pt x="138803" y="69544"/>
                  <a:pt x="139041" y="69294"/>
                  <a:pt x="139351" y="69294"/>
                </a:cubicBezTo>
                <a:close/>
                <a:moveTo>
                  <a:pt x="143089" y="69294"/>
                </a:moveTo>
                <a:cubicBezTo>
                  <a:pt x="143399" y="69294"/>
                  <a:pt x="143649" y="69544"/>
                  <a:pt x="143649" y="69866"/>
                </a:cubicBezTo>
                <a:cubicBezTo>
                  <a:pt x="143649" y="70175"/>
                  <a:pt x="143399" y="70425"/>
                  <a:pt x="143089" y="70425"/>
                </a:cubicBezTo>
                <a:cubicBezTo>
                  <a:pt x="142768" y="70425"/>
                  <a:pt x="142518" y="70175"/>
                  <a:pt x="142518" y="69866"/>
                </a:cubicBezTo>
                <a:cubicBezTo>
                  <a:pt x="142518" y="69532"/>
                  <a:pt x="142768" y="69294"/>
                  <a:pt x="143089" y="69294"/>
                </a:cubicBezTo>
                <a:close/>
                <a:moveTo>
                  <a:pt x="146804" y="69294"/>
                </a:moveTo>
                <a:cubicBezTo>
                  <a:pt x="147102" y="69294"/>
                  <a:pt x="147376" y="69544"/>
                  <a:pt x="147376" y="69866"/>
                </a:cubicBezTo>
                <a:cubicBezTo>
                  <a:pt x="147376" y="70163"/>
                  <a:pt x="147114" y="70425"/>
                  <a:pt x="146804" y="70425"/>
                </a:cubicBezTo>
                <a:cubicBezTo>
                  <a:pt x="146495" y="70425"/>
                  <a:pt x="146245" y="70175"/>
                  <a:pt x="146245" y="69866"/>
                </a:cubicBezTo>
                <a:cubicBezTo>
                  <a:pt x="146257" y="69544"/>
                  <a:pt x="146495" y="69294"/>
                  <a:pt x="146804" y="69294"/>
                </a:cubicBezTo>
                <a:close/>
                <a:moveTo>
                  <a:pt x="150543" y="69294"/>
                </a:moveTo>
                <a:cubicBezTo>
                  <a:pt x="150852" y="69294"/>
                  <a:pt x="151102" y="69544"/>
                  <a:pt x="151102" y="69866"/>
                </a:cubicBezTo>
                <a:cubicBezTo>
                  <a:pt x="151102" y="70175"/>
                  <a:pt x="150852" y="70425"/>
                  <a:pt x="150543" y="70425"/>
                </a:cubicBezTo>
                <a:cubicBezTo>
                  <a:pt x="150233" y="70425"/>
                  <a:pt x="149971" y="70175"/>
                  <a:pt x="149971" y="69866"/>
                </a:cubicBezTo>
                <a:cubicBezTo>
                  <a:pt x="149971" y="69532"/>
                  <a:pt x="150233" y="69294"/>
                  <a:pt x="150543" y="69294"/>
                </a:cubicBezTo>
                <a:close/>
                <a:moveTo>
                  <a:pt x="154258" y="69294"/>
                </a:moveTo>
                <a:cubicBezTo>
                  <a:pt x="154555" y="69294"/>
                  <a:pt x="154829" y="69544"/>
                  <a:pt x="154829" y="69866"/>
                </a:cubicBezTo>
                <a:cubicBezTo>
                  <a:pt x="154829" y="70163"/>
                  <a:pt x="154567" y="70425"/>
                  <a:pt x="154258" y="70425"/>
                </a:cubicBezTo>
                <a:cubicBezTo>
                  <a:pt x="153948" y="70425"/>
                  <a:pt x="153698" y="70175"/>
                  <a:pt x="153698" y="69866"/>
                </a:cubicBezTo>
                <a:cubicBezTo>
                  <a:pt x="153710" y="69544"/>
                  <a:pt x="153948" y="69294"/>
                  <a:pt x="154258" y="69294"/>
                </a:cubicBezTo>
                <a:close/>
                <a:moveTo>
                  <a:pt x="157996" y="69294"/>
                </a:moveTo>
                <a:cubicBezTo>
                  <a:pt x="158306" y="69294"/>
                  <a:pt x="158556" y="69544"/>
                  <a:pt x="158556" y="69866"/>
                </a:cubicBezTo>
                <a:cubicBezTo>
                  <a:pt x="158556" y="70175"/>
                  <a:pt x="158306" y="70425"/>
                  <a:pt x="157996" y="70425"/>
                </a:cubicBezTo>
                <a:cubicBezTo>
                  <a:pt x="157687" y="70425"/>
                  <a:pt x="157436" y="70175"/>
                  <a:pt x="157436" y="69866"/>
                </a:cubicBezTo>
                <a:cubicBezTo>
                  <a:pt x="157436" y="69532"/>
                  <a:pt x="157687" y="69294"/>
                  <a:pt x="157996" y="69294"/>
                </a:cubicBezTo>
                <a:close/>
                <a:moveTo>
                  <a:pt x="3405" y="71152"/>
                </a:moveTo>
                <a:cubicBezTo>
                  <a:pt x="3703" y="71152"/>
                  <a:pt x="3977" y="71414"/>
                  <a:pt x="3977" y="71723"/>
                </a:cubicBezTo>
                <a:cubicBezTo>
                  <a:pt x="3977" y="72021"/>
                  <a:pt x="3727" y="72283"/>
                  <a:pt x="3405" y="72283"/>
                </a:cubicBezTo>
                <a:cubicBezTo>
                  <a:pt x="3096" y="72283"/>
                  <a:pt x="2846" y="72033"/>
                  <a:pt x="2846" y="71723"/>
                </a:cubicBezTo>
                <a:cubicBezTo>
                  <a:pt x="2858" y="71414"/>
                  <a:pt x="3096" y="71152"/>
                  <a:pt x="3405" y="71152"/>
                </a:cubicBezTo>
                <a:close/>
                <a:moveTo>
                  <a:pt x="7132" y="71152"/>
                </a:moveTo>
                <a:cubicBezTo>
                  <a:pt x="7430" y="71152"/>
                  <a:pt x="7692" y="71414"/>
                  <a:pt x="7692" y="71723"/>
                </a:cubicBezTo>
                <a:cubicBezTo>
                  <a:pt x="7692" y="72021"/>
                  <a:pt x="7442" y="72283"/>
                  <a:pt x="7132" y="72283"/>
                </a:cubicBezTo>
                <a:cubicBezTo>
                  <a:pt x="6834" y="72283"/>
                  <a:pt x="6560" y="72033"/>
                  <a:pt x="6560" y="71723"/>
                </a:cubicBezTo>
                <a:cubicBezTo>
                  <a:pt x="6560" y="71414"/>
                  <a:pt x="6822" y="71152"/>
                  <a:pt x="7132" y="71152"/>
                </a:cubicBezTo>
                <a:close/>
                <a:moveTo>
                  <a:pt x="10871" y="71152"/>
                </a:moveTo>
                <a:cubicBezTo>
                  <a:pt x="11168" y="71152"/>
                  <a:pt x="11430" y="71414"/>
                  <a:pt x="11430" y="71723"/>
                </a:cubicBezTo>
                <a:cubicBezTo>
                  <a:pt x="11430" y="72021"/>
                  <a:pt x="11180" y="72283"/>
                  <a:pt x="10871" y="72283"/>
                </a:cubicBezTo>
                <a:cubicBezTo>
                  <a:pt x="10573" y="72283"/>
                  <a:pt x="10299" y="72033"/>
                  <a:pt x="10299" y="71723"/>
                </a:cubicBezTo>
                <a:cubicBezTo>
                  <a:pt x="10299" y="71414"/>
                  <a:pt x="10549" y="71152"/>
                  <a:pt x="10871" y="71152"/>
                </a:cubicBezTo>
                <a:close/>
                <a:moveTo>
                  <a:pt x="14585" y="71152"/>
                </a:moveTo>
                <a:cubicBezTo>
                  <a:pt x="14883" y="71152"/>
                  <a:pt x="15157" y="71414"/>
                  <a:pt x="15157" y="71723"/>
                </a:cubicBezTo>
                <a:cubicBezTo>
                  <a:pt x="15157" y="72021"/>
                  <a:pt x="14895" y="72283"/>
                  <a:pt x="14585" y="72283"/>
                </a:cubicBezTo>
                <a:cubicBezTo>
                  <a:pt x="14288" y="72283"/>
                  <a:pt x="14014" y="72033"/>
                  <a:pt x="14014" y="71723"/>
                </a:cubicBezTo>
                <a:cubicBezTo>
                  <a:pt x="14014" y="71414"/>
                  <a:pt x="14276" y="71152"/>
                  <a:pt x="14585" y="71152"/>
                </a:cubicBezTo>
                <a:close/>
                <a:moveTo>
                  <a:pt x="18324" y="71152"/>
                </a:moveTo>
                <a:cubicBezTo>
                  <a:pt x="18622" y="71152"/>
                  <a:pt x="18883" y="71414"/>
                  <a:pt x="18883" y="71723"/>
                </a:cubicBezTo>
                <a:cubicBezTo>
                  <a:pt x="18883" y="72021"/>
                  <a:pt x="18633" y="72283"/>
                  <a:pt x="18324" y="72283"/>
                </a:cubicBezTo>
                <a:cubicBezTo>
                  <a:pt x="18026" y="72283"/>
                  <a:pt x="17752" y="72033"/>
                  <a:pt x="17752" y="71723"/>
                </a:cubicBezTo>
                <a:cubicBezTo>
                  <a:pt x="17752" y="71414"/>
                  <a:pt x="18014" y="71152"/>
                  <a:pt x="18324" y="71152"/>
                </a:cubicBezTo>
                <a:close/>
                <a:moveTo>
                  <a:pt x="22039" y="71152"/>
                </a:moveTo>
                <a:cubicBezTo>
                  <a:pt x="22336" y="71152"/>
                  <a:pt x="22610" y="71414"/>
                  <a:pt x="22610" y="71723"/>
                </a:cubicBezTo>
                <a:cubicBezTo>
                  <a:pt x="22610" y="72021"/>
                  <a:pt x="22360" y="72283"/>
                  <a:pt x="22039" y="72283"/>
                </a:cubicBezTo>
                <a:cubicBezTo>
                  <a:pt x="21729" y="72283"/>
                  <a:pt x="21479" y="72033"/>
                  <a:pt x="21479" y="71723"/>
                </a:cubicBezTo>
                <a:cubicBezTo>
                  <a:pt x="21479" y="71414"/>
                  <a:pt x="21729" y="71152"/>
                  <a:pt x="22039" y="71152"/>
                </a:cubicBezTo>
                <a:close/>
                <a:moveTo>
                  <a:pt x="25777" y="71152"/>
                </a:moveTo>
                <a:cubicBezTo>
                  <a:pt x="26075" y="71152"/>
                  <a:pt x="26349" y="71414"/>
                  <a:pt x="26349" y="71723"/>
                </a:cubicBezTo>
                <a:cubicBezTo>
                  <a:pt x="26349" y="72021"/>
                  <a:pt x="26087" y="72283"/>
                  <a:pt x="25777" y="72283"/>
                </a:cubicBezTo>
                <a:cubicBezTo>
                  <a:pt x="25468" y="72283"/>
                  <a:pt x="25206" y="72033"/>
                  <a:pt x="25206" y="71723"/>
                </a:cubicBezTo>
                <a:cubicBezTo>
                  <a:pt x="25206" y="71414"/>
                  <a:pt x="25468" y="71152"/>
                  <a:pt x="25777" y="71152"/>
                </a:cubicBezTo>
                <a:close/>
                <a:moveTo>
                  <a:pt x="29504" y="71152"/>
                </a:moveTo>
                <a:cubicBezTo>
                  <a:pt x="29801" y="71152"/>
                  <a:pt x="30063" y="71414"/>
                  <a:pt x="30063" y="71723"/>
                </a:cubicBezTo>
                <a:cubicBezTo>
                  <a:pt x="30063" y="72021"/>
                  <a:pt x="29813" y="72283"/>
                  <a:pt x="29504" y="72283"/>
                </a:cubicBezTo>
                <a:cubicBezTo>
                  <a:pt x="29182" y="72283"/>
                  <a:pt x="28932" y="72033"/>
                  <a:pt x="28932" y="71723"/>
                </a:cubicBezTo>
                <a:cubicBezTo>
                  <a:pt x="28932" y="71414"/>
                  <a:pt x="29182" y="71152"/>
                  <a:pt x="29504" y="71152"/>
                </a:cubicBezTo>
                <a:close/>
                <a:moveTo>
                  <a:pt x="33230" y="71152"/>
                </a:moveTo>
                <a:cubicBezTo>
                  <a:pt x="33528" y="71152"/>
                  <a:pt x="33802" y="71414"/>
                  <a:pt x="33802" y="71723"/>
                </a:cubicBezTo>
                <a:cubicBezTo>
                  <a:pt x="33802" y="72021"/>
                  <a:pt x="33552" y="72283"/>
                  <a:pt x="33230" y="72283"/>
                </a:cubicBezTo>
                <a:cubicBezTo>
                  <a:pt x="32921" y="72283"/>
                  <a:pt x="32671" y="72033"/>
                  <a:pt x="32671" y="71723"/>
                </a:cubicBezTo>
                <a:cubicBezTo>
                  <a:pt x="32671" y="71414"/>
                  <a:pt x="32921" y="71152"/>
                  <a:pt x="33230" y="71152"/>
                </a:cubicBezTo>
                <a:close/>
                <a:moveTo>
                  <a:pt x="36957" y="71152"/>
                </a:moveTo>
                <a:cubicBezTo>
                  <a:pt x="37255" y="71152"/>
                  <a:pt x="37517" y="71414"/>
                  <a:pt x="37517" y="71723"/>
                </a:cubicBezTo>
                <a:cubicBezTo>
                  <a:pt x="37517" y="72021"/>
                  <a:pt x="37267" y="72283"/>
                  <a:pt x="36957" y="72283"/>
                </a:cubicBezTo>
                <a:cubicBezTo>
                  <a:pt x="36648" y="72283"/>
                  <a:pt x="36386" y="72033"/>
                  <a:pt x="36386" y="71723"/>
                </a:cubicBezTo>
                <a:cubicBezTo>
                  <a:pt x="36409" y="71414"/>
                  <a:pt x="36648" y="71152"/>
                  <a:pt x="36957" y="71152"/>
                </a:cubicBezTo>
                <a:close/>
                <a:moveTo>
                  <a:pt x="40672" y="71152"/>
                </a:moveTo>
                <a:cubicBezTo>
                  <a:pt x="40970" y="71152"/>
                  <a:pt x="41243" y="71414"/>
                  <a:pt x="41243" y="71723"/>
                </a:cubicBezTo>
                <a:cubicBezTo>
                  <a:pt x="41243" y="72021"/>
                  <a:pt x="40993" y="72283"/>
                  <a:pt x="40672" y="72283"/>
                </a:cubicBezTo>
                <a:cubicBezTo>
                  <a:pt x="40374" y="72283"/>
                  <a:pt x="40112" y="72033"/>
                  <a:pt x="40112" y="71723"/>
                </a:cubicBezTo>
                <a:cubicBezTo>
                  <a:pt x="40112" y="71414"/>
                  <a:pt x="40362" y="71152"/>
                  <a:pt x="40672" y="71152"/>
                </a:cubicBezTo>
                <a:close/>
                <a:moveTo>
                  <a:pt x="44410" y="71152"/>
                </a:moveTo>
                <a:cubicBezTo>
                  <a:pt x="44708" y="71152"/>
                  <a:pt x="44982" y="71414"/>
                  <a:pt x="44982" y="71723"/>
                </a:cubicBezTo>
                <a:cubicBezTo>
                  <a:pt x="44982" y="72021"/>
                  <a:pt x="44720" y="72283"/>
                  <a:pt x="44410" y="72283"/>
                </a:cubicBezTo>
                <a:cubicBezTo>
                  <a:pt x="44113" y="72283"/>
                  <a:pt x="43851" y="72033"/>
                  <a:pt x="43851" y="71723"/>
                </a:cubicBezTo>
                <a:cubicBezTo>
                  <a:pt x="43851" y="71414"/>
                  <a:pt x="44101" y="71152"/>
                  <a:pt x="44410" y="71152"/>
                </a:cubicBezTo>
                <a:close/>
                <a:moveTo>
                  <a:pt x="48137" y="71152"/>
                </a:moveTo>
                <a:cubicBezTo>
                  <a:pt x="48435" y="71152"/>
                  <a:pt x="48697" y="71414"/>
                  <a:pt x="48697" y="71723"/>
                </a:cubicBezTo>
                <a:cubicBezTo>
                  <a:pt x="48697" y="72021"/>
                  <a:pt x="48447" y="72283"/>
                  <a:pt x="48137" y="72283"/>
                </a:cubicBezTo>
                <a:cubicBezTo>
                  <a:pt x="47839" y="72283"/>
                  <a:pt x="47566" y="72033"/>
                  <a:pt x="47566" y="71723"/>
                </a:cubicBezTo>
                <a:cubicBezTo>
                  <a:pt x="47566" y="71414"/>
                  <a:pt x="47839" y="71152"/>
                  <a:pt x="48137" y="71152"/>
                </a:cubicBezTo>
                <a:close/>
                <a:moveTo>
                  <a:pt x="51864" y="71152"/>
                </a:moveTo>
                <a:cubicBezTo>
                  <a:pt x="52161" y="71152"/>
                  <a:pt x="52435" y="71414"/>
                  <a:pt x="52435" y="71723"/>
                </a:cubicBezTo>
                <a:cubicBezTo>
                  <a:pt x="52435" y="72021"/>
                  <a:pt x="52185" y="72283"/>
                  <a:pt x="51864" y="72283"/>
                </a:cubicBezTo>
                <a:cubicBezTo>
                  <a:pt x="51566" y="72283"/>
                  <a:pt x="51304" y="72033"/>
                  <a:pt x="51304" y="71723"/>
                </a:cubicBezTo>
                <a:cubicBezTo>
                  <a:pt x="51304" y="71414"/>
                  <a:pt x="51554" y="71152"/>
                  <a:pt x="51864" y="71152"/>
                </a:cubicBezTo>
                <a:close/>
                <a:moveTo>
                  <a:pt x="55602" y="71152"/>
                </a:moveTo>
                <a:cubicBezTo>
                  <a:pt x="55900" y="71152"/>
                  <a:pt x="56174" y="71414"/>
                  <a:pt x="56174" y="71723"/>
                </a:cubicBezTo>
                <a:cubicBezTo>
                  <a:pt x="56174" y="72021"/>
                  <a:pt x="55912" y="72283"/>
                  <a:pt x="55602" y="72283"/>
                </a:cubicBezTo>
                <a:cubicBezTo>
                  <a:pt x="55293" y="72283"/>
                  <a:pt x="55043" y="72033"/>
                  <a:pt x="55043" y="71723"/>
                </a:cubicBezTo>
                <a:cubicBezTo>
                  <a:pt x="55043" y="71414"/>
                  <a:pt x="55293" y="71152"/>
                  <a:pt x="55602" y="71152"/>
                </a:cubicBezTo>
                <a:close/>
                <a:moveTo>
                  <a:pt x="59329" y="71152"/>
                </a:moveTo>
                <a:cubicBezTo>
                  <a:pt x="59627" y="71152"/>
                  <a:pt x="59889" y="71414"/>
                  <a:pt x="59889" y="71723"/>
                </a:cubicBezTo>
                <a:cubicBezTo>
                  <a:pt x="59889" y="72021"/>
                  <a:pt x="59639" y="72283"/>
                  <a:pt x="59329" y="72283"/>
                </a:cubicBezTo>
                <a:cubicBezTo>
                  <a:pt x="59008" y="72283"/>
                  <a:pt x="58757" y="72033"/>
                  <a:pt x="58757" y="71723"/>
                </a:cubicBezTo>
                <a:cubicBezTo>
                  <a:pt x="58757" y="71414"/>
                  <a:pt x="59008" y="71152"/>
                  <a:pt x="59329" y="71152"/>
                </a:cubicBezTo>
                <a:close/>
                <a:moveTo>
                  <a:pt x="63056" y="71152"/>
                </a:moveTo>
                <a:cubicBezTo>
                  <a:pt x="63353" y="71152"/>
                  <a:pt x="63627" y="71414"/>
                  <a:pt x="63627" y="71723"/>
                </a:cubicBezTo>
                <a:cubicBezTo>
                  <a:pt x="63627" y="72021"/>
                  <a:pt x="63377" y="72283"/>
                  <a:pt x="63056" y="72283"/>
                </a:cubicBezTo>
                <a:cubicBezTo>
                  <a:pt x="62746" y="72283"/>
                  <a:pt x="62496" y="72033"/>
                  <a:pt x="62496" y="71723"/>
                </a:cubicBezTo>
                <a:cubicBezTo>
                  <a:pt x="62496" y="71414"/>
                  <a:pt x="62746" y="71152"/>
                  <a:pt x="63056" y="71152"/>
                </a:cubicBezTo>
                <a:close/>
                <a:moveTo>
                  <a:pt x="66782" y="71152"/>
                </a:moveTo>
                <a:cubicBezTo>
                  <a:pt x="67080" y="71152"/>
                  <a:pt x="67342" y="71414"/>
                  <a:pt x="67342" y="71723"/>
                </a:cubicBezTo>
                <a:cubicBezTo>
                  <a:pt x="67342" y="72021"/>
                  <a:pt x="67092" y="72283"/>
                  <a:pt x="66782" y="72283"/>
                </a:cubicBezTo>
                <a:cubicBezTo>
                  <a:pt x="66473" y="72283"/>
                  <a:pt x="66211" y="72033"/>
                  <a:pt x="66211" y="71723"/>
                </a:cubicBezTo>
                <a:cubicBezTo>
                  <a:pt x="66211" y="71414"/>
                  <a:pt x="66473" y="71152"/>
                  <a:pt x="66782" y="71152"/>
                </a:cubicBezTo>
                <a:close/>
                <a:moveTo>
                  <a:pt x="70509" y="71152"/>
                </a:moveTo>
                <a:cubicBezTo>
                  <a:pt x="70807" y="71152"/>
                  <a:pt x="71080" y="71414"/>
                  <a:pt x="71080" y="71723"/>
                </a:cubicBezTo>
                <a:cubicBezTo>
                  <a:pt x="71080" y="72021"/>
                  <a:pt x="70830" y="72283"/>
                  <a:pt x="70509" y="72283"/>
                </a:cubicBezTo>
                <a:cubicBezTo>
                  <a:pt x="70199" y="72283"/>
                  <a:pt x="69949" y="72033"/>
                  <a:pt x="69949" y="71723"/>
                </a:cubicBezTo>
                <a:cubicBezTo>
                  <a:pt x="69949" y="71414"/>
                  <a:pt x="70199" y="71152"/>
                  <a:pt x="70509" y="71152"/>
                </a:cubicBezTo>
                <a:close/>
                <a:moveTo>
                  <a:pt x="74236" y="71152"/>
                </a:moveTo>
                <a:cubicBezTo>
                  <a:pt x="74533" y="71152"/>
                  <a:pt x="74795" y="71414"/>
                  <a:pt x="74795" y="71723"/>
                </a:cubicBezTo>
                <a:cubicBezTo>
                  <a:pt x="74795" y="72021"/>
                  <a:pt x="74545" y="72283"/>
                  <a:pt x="74236" y="72283"/>
                </a:cubicBezTo>
                <a:cubicBezTo>
                  <a:pt x="73938" y="72283"/>
                  <a:pt x="73676" y="72033"/>
                  <a:pt x="73676" y="71723"/>
                </a:cubicBezTo>
                <a:cubicBezTo>
                  <a:pt x="73676" y="71414"/>
                  <a:pt x="73926" y="71152"/>
                  <a:pt x="74236" y="71152"/>
                </a:cubicBezTo>
                <a:close/>
                <a:moveTo>
                  <a:pt x="77855" y="71152"/>
                </a:moveTo>
                <a:cubicBezTo>
                  <a:pt x="78153" y="71152"/>
                  <a:pt x="78415" y="71414"/>
                  <a:pt x="78415" y="71723"/>
                </a:cubicBezTo>
                <a:cubicBezTo>
                  <a:pt x="78415" y="72021"/>
                  <a:pt x="78165" y="72283"/>
                  <a:pt x="77855" y="72283"/>
                </a:cubicBezTo>
                <a:cubicBezTo>
                  <a:pt x="77546" y="72283"/>
                  <a:pt x="77284" y="72033"/>
                  <a:pt x="77284" y="71723"/>
                </a:cubicBezTo>
                <a:cubicBezTo>
                  <a:pt x="77284" y="71414"/>
                  <a:pt x="77546" y="71152"/>
                  <a:pt x="77855" y="71152"/>
                </a:cubicBezTo>
                <a:close/>
                <a:moveTo>
                  <a:pt x="81570" y="71152"/>
                </a:moveTo>
                <a:cubicBezTo>
                  <a:pt x="81868" y="71152"/>
                  <a:pt x="82141" y="71414"/>
                  <a:pt x="82141" y="71723"/>
                </a:cubicBezTo>
                <a:cubicBezTo>
                  <a:pt x="82141" y="72021"/>
                  <a:pt x="81879" y="72283"/>
                  <a:pt x="81570" y="72283"/>
                </a:cubicBezTo>
                <a:cubicBezTo>
                  <a:pt x="81260" y="72283"/>
                  <a:pt x="81010" y="72033"/>
                  <a:pt x="81010" y="71723"/>
                </a:cubicBezTo>
                <a:cubicBezTo>
                  <a:pt x="81010" y="71414"/>
                  <a:pt x="81260" y="71152"/>
                  <a:pt x="81570" y="71152"/>
                </a:cubicBezTo>
                <a:close/>
                <a:moveTo>
                  <a:pt x="85308" y="71152"/>
                </a:moveTo>
                <a:cubicBezTo>
                  <a:pt x="85606" y="71152"/>
                  <a:pt x="85880" y="71414"/>
                  <a:pt x="85880" y="71723"/>
                </a:cubicBezTo>
                <a:cubicBezTo>
                  <a:pt x="85880" y="72021"/>
                  <a:pt x="85618" y="72283"/>
                  <a:pt x="85308" y="72283"/>
                </a:cubicBezTo>
                <a:cubicBezTo>
                  <a:pt x="84999" y="72283"/>
                  <a:pt x="84749" y="72033"/>
                  <a:pt x="84749" y="71723"/>
                </a:cubicBezTo>
                <a:cubicBezTo>
                  <a:pt x="84749" y="71414"/>
                  <a:pt x="84999" y="71152"/>
                  <a:pt x="85308" y="71152"/>
                </a:cubicBezTo>
                <a:close/>
                <a:moveTo>
                  <a:pt x="89035" y="71152"/>
                </a:moveTo>
                <a:cubicBezTo>
                  <a:pt x="89333" y="71152"/>
                  <a:pt x="89595" y="71414"/>
                  <a:pt x="89595" y="71723"/>
                </a:cubicBezTo>
                <a:cubicBezTo>
                  <a:pt x="89595" y="72021"/>
                  <a:pt x="89345" y="72283"/>
                  <a:pt x="89035" y="72283"/>
                </a:cubicBezTo>
                <a:cubicBezTo>
                  <a:pt x="88714" y="72283"/>
                  <a:pt x="88464" y="72033"/>
                  <a:pt x="88464" y="71723"/>
                </a:cubicBezTo>
                <a:cubicBezTo>
                  <a:pt x="88464" y="71414"/>
                  <a:pt x="88714" y="71152"/>
                  <a:pt x="89035" y="71152"/>
                </a:cubicBezTo>
                <a:close/>
                <a:moveTo>
                  <a:pt x="92762" y="71152"/>
                </a:moveTo>
                <a:cubicBezTo>
                  <a:pt x="93059" y="71152"/>
                  <a:pt x="93333" y="71414"/>
                  <a:pt x="93333" y="71723"/>
                </a:cubicBezTo>
                <a:cubicBezTo>
                  <a:pt x="93333" y="72021"/>
                  <a:pt x="93071" y="72283"/>
                  <a:pt x="92762" y="72283"/>
                </a:cubicBezTo>
                <a:cubicBezTo>
                  <a:pt x="92452" y="72283"/>
                  <a:pt x="92202" y="72033"/>
                  <a:pt x="92202" y="71723"/>
                </a:cubicBezTo>
                <a:cubicBezTo>
                  <a:pt x="92202" y="71414"/>
                  <a:pt x="92452" y="71152"/>
                  <a:pt x="92762" y="71152"/>
                </a:cubicBezTo>
                <a:close/>
                <a:moveTo>
                  <a:pt x="96488" y="71152"/>
                </a:moveTo>
                <a:cubicBezTo>
                  <a:pt x="96786" y="71152"/>
                  <a:pt x="97048" y="71414"/>
                  <a:pt x="97048" y="71723"/>
                </a:cubicBezTo>
                <a:cubicBezTo>
                  <a:pt x="97048" y="72021"/>
                  <a:pt x="96798" y="72283"/>
                  <a:pt x="96488" y="72283"/>
                </a:cubicBezTo>
                <a:cubicBezTo>
                  <a:pt x="96191" y="72283"/>
                  <a:pt x="95917" y="72033"/>
                  <a:pt x="95917" y="71723"/>
                </a:cubicBezTo>
                <a:cubicBezTo>
                  <a:pt x="95917" y="71414"/>
                  <a:pt x="96179" y="71152"/>
                  <a:pt x="96488" y="71152"/>
                </a:cubicBezTo>
                <a:close/>
                <a:moveTo>
                  <a:pt x="100203" y="71152"/>
                </a:moveTo>
                <a:cubicBezTo>
                  <a:pt x="100501" y="71152"/>
                  <a:pt x="100775" y="71414"/>
                  <a:pt x="100775" y="71723"/>
                </a:cubicBezTo>
                <a:cubicBezTo>
                  <a:pt x="100775" y="72021"/>
                  <a:pt x="100513" y="72283"/>
                  <a:pt x="100203" y="72283"/>
                </a:cubicBezTo>
                <a:cubicBezTo>
                  <a:pt x="99905" y="72283"/>
                  <a:pt x="99644" y="72033"/>
                  <a:pt x="99644" y="71723"/>
                </a:cubicBezTo>
                <a:cubicBezTo>
                  <a:pt x="99644" y="71414"/>
                  <a:pt x="99894" y="71152"/>
                  <a:pt x="100203" y="71152"/>
                </a:cubicBezTo>
                <a:close/>
                <a:moveTo>
                  <a:pt x="103942" y="71152"/>
                </a:moveTo>
                <a:cubicBezTo>
                  <a:pt x="104239" y="71152"/>
                  <a:pt x="104513" y="71414"/>
                  <a:pt x="104513" y="71723"/>
                </a:cubicBezTo>
                <a:cubicBezTo>
                  <a:pt x="104513" y="72021"/>
                  <a:pt x="104251" y="72283"/>
                  <a:pt x="103942" y="72283"/>
                </a:cubicBezTo>
                <a:cubicBezTo>
                  <a:pt x="103644" y="72283"/>
                  <a:pt x="103382" y="72033"/>
                  <a:pt x="103382" y="71723"/>
                </a:cubicBezTo>
                <a:cubicBezTo>
                  <a:pt x="103382" y="71414"/>
                  <a:pt x="103632" y="71152"/>
                  <a:pt x="103942" y="71152"/>
                </a:cubicBezTo>
                <a:close/>
                <a:moveTo>
                  <a:pt x="107668" y="71152"/>
                </a:moveTo>
                <a:cubicBezTo>
                  <a:pt x="107966" y="71152"/>
                  <a:pt x="108228" y="71414"/>
                  <a:pt x="108228" y="71723"/>
                </a:cubicBezTo>
                <a:cubicBezTo>
                  <a:pt x="108228" y="72021"/>
                  <a:pt x="107978" y="72283"/>
                  <a:pt x="107668" y="72283"/>
                </a:cubicBezTo>
                <a:cubicBezTo>
                  <a:pt x="107371" y="72283"/>
                  <a:pt x="107097" y="72033"/>
                  <a:pt x="107097" y="71723"/>
                </a:cubicBezTo>
                <a:cubicBezTo>
                  <a:pt x="107097" y="71414"/>
                  <a:pt x="107347" y="71152"/>
                  <a:pt x="107668" y="71152"/>
                </a:cubicBezTo>
                <a:close/>
                <a:moveTo>
                  <a:pt x="111395" y="71152"/>
                </a:moveTo>
                <a:cubicBezTo>
                  <a:pt x="111693" y="71152"/>
                  <a:pt x="111967" y="71414"/>
                  <a:pt x="111967" y="71723"/>
                </a:cubicBezTo>
                <a:cubicBezTo>
                  <a:pt x="111967" y="72021"/>
                  <a:pt x="111705" y="72283"/>
                  <a:pt x="111395" y="72283"/>
                </a:cubicBezTo>
                <a:cubicBezTo>
                  <a:pt x="111085" y="72283"/>
                  <a:pt x="110835" y="72033"/>
                  <a:pt x="110835" y="71723"/>
                </a:cubicBezTo>
                <a:cubicBezTo>
                  <a:pt x="110835" y="71414"/>
                  <a:pt x="111085" y="71152"/>
                  <a:pt x="111395" y="71152"/>
                </a:cubicBezTo>
                <a:close/>
                <a:moveTo>
                  <a:pt x="115122" y="71152"/>
                </a:moveTo>
                <a:cubicBezTo>
                  <a:pt x="115419" y="71152"/>
                  <a:pt x="115681" y="71414"/>
                  <a:pt x="115681" y="71723"/>
                </a:cubicBezTo>
                <a:cubicBezTo>
                  <a:pt x="115681" y="72021"/>
                  <a:pt x="115431" y="72283"/>
                  <a:pt x="115122" y="72283"/>
                </a:cubicBezTo>
                <a:cubicBezTo>
                  <a:pt x="114812" y="72283"/>
                  <a:pt x="114550" y="72033"/>
                  <a:pt x="114550" y="71723"/>
                </a:cubicBezTo>
                <a:cubicBezTo>
                  <a:pt x="114550" y="71414"/>
                  <a:pt x="114812" y="71152"/>
                  <a:pt x="115122" y="71152"/>
                </a:cubicBezTo>
                <a:close/>
                <a:moveTo>
                  <a:pt x="118860" y="71152"/>
                </a:moveTo>
                <a:cubicBezTo>
                  <a:pt x="119158" y="71152"/>
                  <a:pt x="119420" y="71414"/>
                  <a:pt x="119420" y="71723"/>
                </a:cubicBezTo>
                <a:cubicBezTo>
                  <a:pt x="119420" y="72021"/>
                  <a:pt x="119170" y="72283"/>
                  <a:pt x="118860" y="72283"/>
                </a:cubicBezTo>
                <a:cubicBezTo>
                  <a:pt x="118539" y="72283"/>
                  <a:pt x="118289" y="72033"/>
                  <a:pt x="118289" y="71723"/>
                </a:cubicBezTo>
                <a:cubicBezTo>
                  <a:pt x="118289" y="71414"/>
                  <a:pt x="118539" y="71152"/>
                  <a:pt x="118860" y="71152"/>
                </a:cubicBezTo>
                <a:close/>
                <a:moveTo>
                  <a:pt x="122575" y="71152"/>
                </a:moveTo>
                <a:cubicBezTo>
                  <a:pt x="122873" y="71152"/>
                  <a:pt x="123146" y="71414"/>
                  <a:pt x="123146" y="71723"/>
                </a:cubicBezTo>
                <a:cubicBezTo>
                  <a:pt x="123146" y="72021"/>
                  <a:pt x="122885" y="72283"/>
                  <a:pt x="122575" y="72283"/>
                </a:cubicBezTo>
                <a:cubicBezTo>
                  <a:pt x="122265" y="72283"/>
                  <a:pt x="122015" y="72033"/>
                  <a:pt x="122015" y="71723"/>
                </a:cubicBezTo>
                <a:cubicBezTo>
                  <a:pt x="122027" y="71414"/>
                  <a:pt x="122277" y="71152"/>
                  <a:pt x="122575" y="71152"/>
                </a:cubicBezTo>
                <a:close/>
                <a:moveTo>
                  <a:pt x="126314" y="71152"/>
                </a:moveTo>
                <a:cubicBezTo>
                  <a:pt x="126611" y="71152"/>
                  <a:pt x="126873" y="71414"/>
                  <a:pt x="126873" y="71723"/>
                </a:cubicBezTo>
                <a:cubicBezTo>
                  <a:pt x="126873" y="72021"/>
                  <a:pt x="126623" y="72283"/>
                  <a:pt x="126314" y="72283"/>
                </a:cubicBezTo>
                <a:cubicBezTo>
                  <a:pt x="126004" y="72283"/>
                  <a:pt x="125742" y="72033"/>
                  <a:pt x="125742" y="71723"/>
                </a:cubicBezTo>
                <a:cubicBezTo>
                  <a:pt x="125742" y="71414"/>
                  <a:pt x="126004" y="71152"/>
                  <a:pt x="126314" y="71152"/>
                </a:cubicBezTo>
                <a:close/>
                <a:moveTo>
                  <a:pt x="130028" y="71152"/>
                </a:moveTo>
                <a:cubicBezTo>
                  <a:pt x="130326" y="71152"/>
                  <a:pt x="130600" y="71414"/>
                  <a:pt x="130600" y="71723"/>
                </a:cubicBezTo>
                <a:cubicBezTo>
                  <a:pt x="130600" y="72021"/>
                  <a:pt x="130350" y="72283"/>
                  <a:pt x="130028" y="72283"/>
                </a:cubicBezTo>
                <a:cubicBezTo>
                  <a:pt x="129731" y="72283"/>
                  <a:pt x="129469" y="72033"/>
                  <a:pt x="129469" y="71723"/>
                </a:cubicBezTo>
                <a:cubicBezTo>
                  <a:pt x="129469" y="71414"/>
                  <a:pt x="129719" y="71152"/>
                  <a:pt x="130028" y="71152"/>
                </a:cubicBezTo>
                <a:close/>
                <a:moveTo>
                  <a:pt x="133767" y="71152"/>
                </a:moveTo>
                <a:cubicBezTo>
                  <a:pt x="134065" y="71152"/>
                  <a:pt x="134326" y="71414"/>
                  <a:pt x="134326" y="71723"/>
                </a:cubicBezTo>
                <a:cubicBezTo>
                  <a:pt x="134326" y="72021"/>
                  <a:pt x="134076" y="72283"/>
                  <a:pt x="133767" y="72283"/>
                </a:cubicBezTo>
                <a:cubicBezTo>
                  <a:pt x="133469" y="72283"/>
                  <a:pt x="133207" y="72033"/>
                  <a:pt x="133207" y="71723"/>
                </a:cubicBezTo>
                <a:cubicBezTo>
                  <a:pt x="133207" y="71414"/>
                  <a:pt x="133457" y="71152"/>
                  <a:pt x="133767" y="71152"/>
                </a:cubicBezTo>
                <a:close/>
                <a:moveTo>
                  <a:pt x="137494" y="71152"/>
                </a:moveTo>
                <a:cubicBezTo>
                  <a:pt x="137791" y="71152"/>
                  <a:pt x="138053" y="71414"/>
                  <a:pt x="138053" y="71723"/>
                </a:cubicBezTo>
                <a:cubicBezTo>
                  <a:pt x="138053" y="72021"/>
                  <a:pt x="137803" y="72283"/>
                  <a:pt x="137494" y="72283"/>
                </a:cubicBezTo>
                <a:cubicBezTo>
                  <a:pt x="137196" y="72283"/>
                  <a:pt x="136922" y="72033"/>
                  <a:pt x="136922" y="71723"/>
                </a:cubicBezTo>
                <a:cubicBezTo>
                  <a:pt x="136934" y="71414"/>
                  <a:pt x="137172" y="71152"/>
                  <a:pt x="137494" y="71152"/>
                </a:cubicBezTo>
                <a:close/>
                <a:moveTo>
                  <a:pt x="141220" y="71152"/>
                </a:moveTo>
                <a:cubicBezTo>
                  <a:pt x="141518" y="71152"/>
                  <a:pt x="141792" y="71414"/>
                  <a:pt x="141792" y="71723"/>
                </a:cubicBezTo>
                <a:cubicBezTo>
                  <a:pt x="141792" y="72021"/>
                  <a:pt x="141530" y="72283"/>
                  <a:pt x="141220" y="72283"/>
                </a:cubicBezTo>
                <a:cubicBezTo>
                  <a:pt x="140911" y="72283"/>
                  <a:pt x="140661" y="72033"/>
                  <a:pt x="140661" y="71723"/>
                </a:cubicBezTo>
                <a:cubicBezTo>
                  <a:pt x="140661" y="71414"/>
                  <a:pt x="140911" y="71152"/>
                  <a:pt x="141220" y="71152"/>
                </a:cubicBezTo>
                <a:close/>
                <a:moveTo>
                  <a:pt x="144947" y="71152"/>
                </a:moveTo>
                <a:cubicBezTo>
                  <a:pt x="145244" y="71152"/>
                  <a:pt x="145506" y="71414"/>
                  <a:pt x="145506" y="71723"/>
                </a:cubicBezTo>
                <a:cubicBezTo>
                  <a:pt x="145506" y="72021"/>
                  <a:pt x="145256" y="72283"/>
                  <a:pt x="144947" y="72283"/>
                </a:cubicBezTo>
                <a:cubicBezTo>
                  <a:pt x="144637" y="72283"/>
                  <a:pt x="144375" y="72033"/>
                  <a:pt x="144375" y="71723"/>
                </a:cubicBezTo>
                <a:cubicBezTo>
                  <a:pt x="144375" y="71414"/>
                  <a:pt x="144637" y="71152"/>
                  <a:pt x="144947" y="71152"/>
                </a:cubicBezTo>
                <a:close/>
                <a:moveTo>
                  <a:pt x="148685" y="71152"/>
                </a:moveTo>
                <a:cubicBezTo>
                  <a:pt x="148983" y="71152"/>
                  <a:pt x="149245" y="71414"/>
                  <a:pt x="149245" y="71723"/>
                </a:cubicBezTo>
                <a:cubicBezTo>
                  <a:pt x="149245" y="72021"/>
                  <a:pt x="148995" y="72283"/>
                  <a:pt x="148685" y="72283"/>
                </a:cubicBezTo>
                <a:cubicBezTo>
                  <a:pt x="148364" y="72283"/>
                  <a:pt x="148114" y="72033"/>
                  <a:pt x="148114" y="71723"/>
                </a:cubicBezTo>
                <a:cubicBezTo>
                  <a:pt x="148114" y="71414"/>
                  <a:pt x="148364" y="71152"/>
                  <a:pt x="148685" y="71152"/>
                </a:cubicBezTo>
                <a:close/>
                <a:moveTo>
                  <a:pt x="152400" y="71152"/>
                </a:moveTo>
                <a:cubicBezTo>
                  <a:pt x="152698" y="71152"/>
                  <a:pt x="152972" y="71414"/>
                  <a:pt x="152972" y="71723"/>
                </a:cubicBezTo>
                <a:cubicBezTo>
                  <a:pt x="152972" y="72021"/>
                  <a:pt x="152710" y="72283"/>
                  <a:pt x="152400" y="72283"/>
                </a:cubicBezTo>
                <a:cubicBezTo>
                  <a:pt x="152091" y="72283"/>
                  <a:pt x="151841" y="72033"/>
                  <a:pt x="151841" y="71723"/>
                </a:cubicBezTo>
                <a:cubicBezTo>
                  <a:pt x="151841" y="71414"/>
                  <a:pt x="152091" y="71152"/>
                  <a:pt x="152400" y="71152"/>
                </a:cubicBezTo>
                <a:close/>
                <a:moveTo>
                  <a:pt x="156139" y="71152"/>
                </a:moveTo>
                <a:cubicBezTo>
                  <a:pt x="156436" y="71152"/>
                  <a:pt x="156698" y="71414"/>
                  <a:pt x="156698" y="71723"/>
                </a:cubicBezTo>
                <a:cubicBezTo>
                  <a:pt x="156698" y="72021"/>
                  <a:pt x="156448" y="72283"/>
                  <a:pt x="156139" y="72283"/>
                </a:cubicBezTo>
                <a:cubicBezTo>
                  <a:pt x="155829" y="72283"/>
                  <a:pt x="155567" y="72033"/>
                  <a:pt x="155567" y="71723"/>
                </a:cubicBezTo>
                <a:cubicBezTo>
                  <a:pt x="155567" y="71414"/>
                  <a:pt x="155829" y="71152"/>
                  <a:pt x="156139" y="71152"/>
                </a:cubicBezTo>
                <a:close/>
                <a:moveTo>
                  <a:pt x="159853" y="71152"/>
                </a:moveTo>
                <a:cubicBezTo>
                  <a:pt x="160151" y="71152"/>
                  <a:pt x="160425" y="71414"/>
                  <a:pt x="160425" y="71723"/>
                </a:cubicBezTo>
                <a:cubicBezTo>
                  <a:pt x="160425" y="72021"/>
                  <a:pt x="160163" y="72283"/>
                  <a:pt x="159853" y="72283"/>
                </a:cubicBezTo>
                <a:cubicBezTo>
                  <a:pt x="159544" y="72283"/>
                  <a:pt x="159294" y="72033"/>
                  <a:pt x="159294" y="71723"/>
                </a:cubicBezTo>
                <a:cubicBezTo>
                  <a:pt x="159306" y="71414"/>
                  <a:pt x="159544" y="71152"/>
                  <a:pt x="159853" y="71152"/>
                </a:cubicBezTo>
                <a:close/>
                <a:moveTo>
                  <a:pt x="0" y="0"/>
                </a:moveTo>
                <a:lnTo>
                  <a:pt x="0" y="631"/>
                </a:lnTo>
                <a:cubicBezTo>
                  <a:pt x="155" y="726"/>
                  <a:pt x="238" y="893"/>
                  <a:pt x="238" y="1084"/>
                </a:cubicBezTo>
                <a:cubicBezTo>
                  <a:pt x="238" y="1274"/>
                  <a:pt x="155" y="1441"/>
                  <a:pt x="0" y="1548"/>
                </a:cubicBezTo>
                <a:lnTo>
                  <a:pt x="0" y="4346"/>
                </a:lnTo>
                <a:cubicBezTo>
                  <a:pt x="155" y="4453"/>
                  <a:pt x="238" y="4608"/>
                  <a:pt x="238" y="4810"/>
                </a:cubicBezTo>
                <a:cubicBezTo>
                  <a:pt x="238" y="5001"/>
                  <a:pt x="155" y="5167"/>
                  <a:pt x="0" y="5263"/>
                </a:cubicBezTo>
                <a:lnTo>
                  <a:pt x="0" y="8084"/>
                </a:lnTo>
                <a:cubicBezTo>
                  <a:pt x="155" y="8180"/>
                  <a:pt x="238" y="8346"/>
                  <a:pt x="238" y="8537"/>
                </a:cubicBezTo>
                <a:cubicBezTo>
                  <a:pt x="238" y="8739"/>
                  <a:pt x="155" y="8894"/>
                  <a:pt x="0" y="9001"/>
                </a:cubicBezTo>
                <a:lnTo>
                  <a:pt x="0" y="11811"/>
                </a:lnTo>
                <a:cubicBezTo>
                  <a:pt x="155" y="11918"/>
                  <a:pt x="238" y="12085"/>
                  <a:pt x="238" y="12275"/>
                </a:cubicBezTo>
                <a:cubicBezTo>
                  <a:pt x="238" y="12466"/>
                  <a:pt x="155" y="12633"/>
                  <a:pt x="0" y="12740"/>
                </a:cubicBezTo>
                <a:lnTo>
                  <a:pt x="0" y="15550"/>
                </a:lnTo>
                <a:cubicBezTo>
                  <a:pt x="155" y="15657"/>
                  <a:pt x="238" y="15823"/>
                  <a:pt x="238" y="16014"/>
                </a:cubicBezTo>
                <a:cubicBezTo>
                  <a:pt x="238" y="16204"/>
                  <a:pt x="155" y="16371"/>
                  <a:pt x="0" y="16478"/>
                </a:cubicBezTo>
                <a:lnTo>
                  <a:pt x="0" y="19288"/>
                </a:lnTo>
                <a:cubicBezTo>
                  <a:pt x="155" y="19395"/>
                  <a:pt x="238" y="19550"/>
                  <a:pt x="238" y="19753"/>
                </a:cubicBezTo>
                <a:cubicBezTo>
                  <a:pt x="238" y="19943"/>
                  <a:pt x="155" y="20110"/>
                  <a:pt x="0" y="20205"/>
                </a:cubicBezTo>
                <a:lnTo>
                  <a:pt x="0" y="23027"/>
                </a:lnTo>
                <a:cubicBezTo>
                  <a:pt x="155" y="23122"/>
                  <a:pt x="238" y="23289"/>
                  <a:pt x="238" y="23479"/>
                </a:cubicBezTo>
                <a:cubicBezTo>
                  <a:pt x="238" y="23682"/>
                  <a:pt x="155" y="23836"/>
                  <a:pt x="0" y="23944"/>
                </a:cubicBezTo>
                <a:lnTo>
                  <a:pt x="0" y="26753"/>
                </a:lnTo>
                <a:cubicBezTo>
                  <a:pt x="155" y="26861"/>
                  <a:pt x="238" y="27027"/>
                  <a:pt x="238" y="27218"/>
                </a:cubicBezTo>
                <a:cubicBezTo>
                  <a:pt x="238" y="27408"/>
                  <a:pt x="155" y="27575"/>
                  <a:pt x="0" y="27682"/>
                </a:cubicBezTo>
                <a:lnTo>
                  <a:pt x="0" y="30492"/>
                </a:lnTo>
                <a:cubicBezTo>
                  <a:pt x="155" y="30599"/>
                  <a:pt x="238" y="30766"/>
                  <a:pt x="238" y="30956"/>
                </a:cubicBezTo>
                <a:cubicBezTo>
                  <a:pt x="238" y="31147"/>
                  <a:pt x="155" y="31313"/>
                  <a:pt x="0" y="31421"/>
                </a:cubicBezTo>
                <a:lnTo>
                  <a:pt x="0" y="34219"/>
                </a:lnTo>
                <a:cubicBezTo>
                  <a:pt x="155" y="34314"/>
                  <a:pt x="238" y="34481"/>
                  <a:pt x="238" y="34671"/>
                </a:cubicBezTo>
                <a:cubicBezTo>
                  <a:pt x="238" y="34873"/>
                  <a:pt x="155" y="35028"/>
                  <a:pt x="0" y="35135"/>
                </a:cubicBezTo>
                <a:lnTo>
                  <a:pt x="0" y="37945"/>
                </a:lnTo>
                <a:cubicBezTo>
                  <a:pt x="155" y="38052"/>
                  <a:pt x="238" y="38219"/>
                  <a:pt x="238" y="38410"/>
                </a:cubicBezTo>
                <a:cubicBezTo>
                  <a:pt x="238" y="38600"/>
                  <a:pt x="155" y="38767"/>
                  <a:pt x="0" y="38874"/>
                </a:cubicBezTo>
                <a:lnTo>
                  <a:pt x="0" y="41684"/>
                </a:lnTo>
                <a:cubicBezTo>
                  <a:pt x="155" y="41791"/>
                  <a:pt x="238" y="41958"/>
                  <a:pt x="238" y="42148"/>
                </a:cubicBezTo>
                <a:cubicBezTo>
                  <a:pt x="238" y="42339"/>
                  <a:pt x="155" y="42505"/>
                  <a:pt x="0" y="42612"/>
                </a:cubicBezTo>
                <a:lnTo>
                  <a:pt x="0" y="45422"/>
                </a:lnTo>
                <a:cubicBezTo>
                  <a:pt x="155" y="45529"/>
                  <a:pt x="238" y="45684"/>
                  <a:pt x="238" y="45887"/>
                </a:cubicBezTo>
                <a:cubicBezTo>
                  <a:pt x="238" y="46077"/>
                  <a:pt x="155" y="46244"/>
                  <a:pt x="0" y="46339"/>
                </a:cubicBezTo>
                <a:lnTo>
                  <a:pt x="0" y="49161"/>
                </a:lnTo>
                <a:cubicBezTo>
                  <a:pt x="155" y="49256"/>
                  <a:pt x="238" y="49423"/>
                  <a:pt x="238" y="49613"/>
                </a:cubicBezTo>
                <a:cubicBezTo>
                  <a:pt x="238" y="49816"/>
                  <a:pt x="155" y="49971"/>
                  <a:pt x="0" y="50078"/>
                </a:cubicBezTo>
                <a:lnTo>
                  <a:pt x="0" y="52888"/>
                </a:lnTo>
                <a:cubicBezTo>
                  <a:pt x="155" y="52995"/>
                  <a:pt x="238" y="53161"/>
                  <a:pt x="238" y="53352"/>
                </a:cubicBezTo>
                <a:cubicBezTo>
                  <a:pt x="238" y="53542"/>
                  <a:pt x="155" y="53709"/>
                  <a:pt x="0" y="53816"/>
                </a:cubicBezTo>
                <a:lnTo>
                  <a:pt x="0" y="56626"/>
                </a:lnTo>
                <a:cubicBezTo>
                  <a:pt x="155" y="56733"/>
                  <a:pt x="238" y="56900"/>
                  <a:pt x="238" y="57090"/>
                </a:cubicBezTo>
                <a:cubicBezTo>
                  <a:pt x="238" y="57281"/>
                  <a:pt x="155" y="57448"/>
                  <a:pt x="0" y="57555"/>
                </a:cubicBezTo>
                <a:lnTo>
                  <a:pt x="0" y="60365"/>
                </a:lnTo>
                <a:cubicBezTo>
                  <a:pt x="155" y="60472"/>
                  <a:pt x="238" y="60627"/>
                  <a:pt x="238" y="60829"/>
                </a:cubicBezTo>
                <a:cubicBezTo>
                  <a:pt x="238" y="61019"/>
                  <a:pt x="155" y="61186"/>
                  <a:pt x="0" y="61281"/>
                </a:cubicBezTo>
                <a:lnTo>
                  <a:pt x="0" y="63901"/>
                </a:lnTo>
                <a:cubicBezTo>
                  <a:pt x="155" y="64008"/>
                  <a:pt x="238" y="64175"/>
                  <a:pt x="238" y="64365"/>
                </a:cubicBezTo>
                <a:cubicBezTo>
                  <a:pt x="238" y="64556"/>
                  <a:pt x="155" y="64722"/>
                  <a:pt x="0" y="64829"/>
                </a:cubicBezTo>
                <a:lnTo>
                  <a:pt x="0" y="67639"/>
                </a:lnTo>
                <a:cubicBezTo>
                  <a:pt x="155" y="67747"/>
                  <a:pt x="238" y="67913"/>
                  <a:pt x="238" y="68104"/>
                </a:cubicBezTo>
                <a:cubicBezTo>
                  <a:pt x="238" y="68294"/>
                  <a:pt x="155" y="68461"/>
                  <a:pt x="0" y="68568"/>
                </a:cubicBezTo>
                <a:lnTo>
                  <a:pt x="0" y="71378"/>
                </a:lnTo>
                <a:cubicBezTo>
                  <a:pt x="155" y="71485"/>
                  <a:pt x="238" y="71640"/>
                  <a:pt x="238" y="71842"/>
                </a:cubicBezTo>
                <a:cubicBezTo>
                  <a:pt x="238" y="72033"/>
                  <a:pt x="155" y="72199"/>
                  <a:pt x="0" y="72295"/>
                </a:cubicBezTo>
                <a:lnTo>
                  <a:pt x="0" y="73057"/>
                </a:lnTo>
                <a:lnTo>
                  <a:pt x="163116" y="73057"/>
                </a:lnTo>
                <a:lnTo>
                  <a:pt x="161937" y="70497"/>
                </a:lnTo>
                <a:cubicBezTo>
                  <a:pt x="161866" y="70533"/>
                  <a:pt x="161806" y="70544"/>
                  <a:pt x="161711" y="70544"/>
                </a:cubicBezTo>
                <a:cubicBezTo>
                  <a:pt x="161413" y="70544"/>
                  <a:pt x="161151" y="70294"/>
                  <a:pt x="161151" y="69973"/>
                </a:cubicBezTo>
                <a:cubicBezTo>
                  <a:pt x="161151" y="69759"/>
                  <a:pt x="161270" y="69580"/>
                  <a:pt x="161461" y="69485"/>
                </a:cubicBezTo>
                <a:lnTo>
                  <a:pt x="158413" y="62877"/>
                </a:lnTo>
                <a:cubicBezTo>
                  <a:pt x="158306" y="62996"/>
                  <a:pt x="158163" y="63091"/>
                  <a:pt x="157984" y="63091"/>
                </a:cubicBezTo>
                <a:cubicBezTo>
                  <a:pt x="157663" y="63091"/>
                  <a:pt x="157413" y="62829"/>
                  <a:pt x="157413" y="62520"/>
                </a:cubicBezTo>
                <a:cubicBezTo>
                  <a:pt x="157413" y="62210"/>
                  <a:pt x="157663" y="61960"/>
                  <a:pt x="157984" y="61960"/>
                </a:cubicBezTo>
                <a:lnTo>
                  <a:pt x="157996" y="61960"/>
                </a:lnTo>
                <a:lnTo>
                  <a:pt x="156020" y="57674"/>
                </a:lnTo>
                <a:cubicBezTo>
                  <a:pt x="155746" y="57626"/>
                  <a:pt x="155555" y="57388"/>
                  <a:pt x="155555" y="57114"/>
                </a:cubicBezTo>
                <a:cubicBezTo>
                  <a:pt x="155555" y="57019"/>
                  <a:pt x="155579" y="56924"/>
                  <a:pt x="155627" y="56840"/>
                </a:cubicBezTo>
                <a:lnTo>
                  <a:pt x="154828" y="55103"/>
                </a:lnTo>
                <a:lnTo>
                  <a:pt x="154828" y="55103"/>
                </a:lnTo>
                <a:cubicBezTo>
                  <a:pt x="154829" y="55114"/>
                  <a:pt x="154829" y="55126"/>
                  <a:pt x="154829" y="55138"/>
                </a:cubicBezTo>
                <a:cubicBezTo>
                  <a:pt x="154829" y="55435"/>
                  <a:pt x="154567" y="55709"/>
                  <a:pt x="154258" y="55709"/>
                </a:cubicBezTo>
                <a:cubicBezTo>
                  <a:pt x="153948" y="55709"/>
                  <a:pt x="153698" y="55459"/>
                  <a:pt x="153698" y="55138"/>
                </a:cubicBezTo>
                <a:cubicBezTo>
                  <a:pt x="153698" y="54828"/>
                  <a:pt x="153948" y="54578"/>
                  <a:pt x="154258" y="54578"/>
                </a:cubicBezTo>
                <a:cubicBezTo>
                  <a:pt x="154413" y="54578"/>
                  <a:pt x="154561" y="54646"/>
                  <a:pt x="154668" y="54755"/>
                </a:cubicBezTo>
                <a:lnTo>
                  <a:pt x="154668" y="54755"/>
                </a:lnTo>
                <a:lnTo>
                  <a:pt x="152567" y="50185"/>
                </a:lnTo>
                <a:cubicBezTo>
                  <a:pt x="152507" y="50197"/>
                  <a:pt x="152448" y="50209"/>
                  <a:pt x="152388" y="50209"/>
                </a:cubicBezTo>
                <a:cubicBezTo>
                  <a:pt x="152079" y="50209"/>
                  <a:pt x="151817" y="49959"/>
                  <a:pt x="151817" y="49649"/>
                </a:cubicBezTo>
                <a:cubicBezTo>
                  <a:pt x="151817" y="49435"/>
                  <a:pt x="151924" y="49256"/>
                  <a:pt x="152102" y="49173"/>
                </a:cubicBezTo>
                <a:lnTo>
                  <a:pt x="149066" y="42577"/>
                </a:lnTo>
                <a:cubicBezTo>
                  <a:pt x="148959" y="42684"/>
                  <a:pt x="148828" y="42755"/>
                  <a:pt x="148662" y="42755"/>
                </a:cubicBezTo>
                <a:cubicBezTo>
                  <a:pt x="148352" y="42755"/>
                  <a:pt x="148102" y="42505"/>
                  <a:pt x="148102" y="42196"/>
                </a:cubicBezTo>
                <a:cubicBezTo>
                  <a:pt x="148102" y="41898"/>
                  <a:pt x="148340" y="41660"/>
                  <a:pt x="148638" y="41636"/>
                </a:cubicBezTo>
                <a:lnTo>
                  <a:pt x="146530" y="37100"/>
                </a:lnTo>
                <a:cubicBezTo>
                  <a:pt x="146352" y="37017"/>
                  <a:pt x="146221" y="36814"/>
                  <a:pt x="146221" y="36612"/>
                </a:cubicBezTo>
                <a:cubicBezTo>
                  <a:pt x="146221" y="36564"/>
                  <a:pt x="146221" y="36516"/>
                  <a:pt x="146233" y="36481"/>
                </a:cubicBezTo>
                <a:lnTo>
                  <a:pt x="145459" y="34814"/>
                </a:lnTo>
                <a:cubicBezTo>
                  <a:pt x="145435" y="35088"/>
                  <a:pt x="145197" y="35302"/>
                  <a:pt x="144911" y="35302"/>
                </a:cubicBezTo>
                <a:cubicBezTo>
                  <a:pt x="144602" y="35302"/>
                  <a:pt x="144352" y="35052"/>
                  <a:pt x="144352" y="34731"/>
                </a:cubicBezTo>
                <a:cubicBezTo>
                  <a:pt x="144352" y="34421"/>
                  <a:pt x="144602" y="34171"/>
                  <a:pt x="144911" y="34171"/>
                </a:cubicBezTo>
                <a:cubicBezTo>
                  <a:pt x="145030" y="34171"/>
                  <a:pt x="145137" y="34195"/>
                  <a:pt x="145221" y="34254"/>
                </a:cubicBezTo>
                <a:lnTo>
                  <a:pt x="143125" y="29694"/>
                </a:lnTo>
                <a:lnTo>
                  <a:pt x="143054" y="29694"/>
                </a:lnTo>
                <a:cubicBezTo>
                  <a:pt x="142744" y="29694"/>
                  <a:pt x="142482" y="29432"/>
                  <a:pt x="142482" y="29123"/>
                </a:cubicBezTo>
                <a:cubicBezTo>
                  <a:pt x="142482" y="28956"/>
                  <a:pt x="142566" y="28813"/>
                  <a:pt x="142661" y="28706"/>
                </a:cubicBezTo>
                <a:lnTo>
                  <a:pt x="139637" y="22110"/>
                </a:lnTo>
                <a:cubicBezTo>
                  <a:pt x="139541" y="22169"/>
                  <a:pt x="139434" y="22217"/>
                  <a:pt x="139315" y="22217"/>
                </a:cubicBezTo>
                <a:cubicBezTo>
                  <a:pt x="139018" y="22217"/>
                  <a:pt x="138756" y="21967"/>
                  <a:pt x="138756" y="21658"/>
                </a:cubicBezTo>
                <a:cubicBezTo>
                  <a:pt x="138756" y="21396"/>
                  <a:pt x="138934" y="21181"/>
                  <a:pt x="139172" y="21122"/>
                </a:cubicBezTo>
                <a:lnTo>
                  <a:pt x="136982" y="16383"/>
                </a:lnTo>
                <a:cubicBezTo>
                  <a:pt x="136946" y="16335"/>
                  <a:pt x="136922" y="16276"/>
                  <a:pt x="136910" y="16216"/>
                </a:cubicBezTo>
                <a:lnTo>
                  <a:pt x="136089" y="14430"/>
                </a:lnTo>
                <a:cubicBezTo>
                  <a:pt x="135993" y="14633"/>
                  <a:pt x="135803" y="14764"/>
                  <a:pt x="135577" y="14764"/>
                </a:cubicBezTo>
                <a:cubicBezTo>
                  <a:pt x="135267" y="14764"/>
                  <a:pt x="135017" y="14514"/>
                  <a:pt x="135017" y="14192"/>
                </a:cubicBezTo>
                <a:cubicBezTo>
                  <a:pt x="135017" y="13883"/>
                  <a:pt x="135267" y="13633"/>
                  <a:pt x="135577" y="13633"/>
                </a:cubicBezTo>
                <a:cubicBezTo>
                  <a:pt x="135636" y="13633"/>
                  <a:pt x="135684" y="13645"/>
                  <a:pt x="135731" y="13657"/>
                </a:cubicBezTo>
                <a:lnTo>
                  <a:pt x="133660" y="9156"/>
                </a:lnTo>
                <a:cubicBezTo>
                  <a:pt x="133386" y="9120"/>
                  <a:pt x="133160" y="8882"/>
                  <a:pt x="133160" y="8596"/>
                </a:cubicBezTo>
                <a:cubicBezTo>
                  <a:pt x="133160" y="8477"/>
                  <a:pt x="133183" y="8382"/>
                  <a:pt x="133267" y="8287"/>
                </a:cubicBezTo>
                <a:lnTo>
                  <a:pt x="130207" y="1667"/>
                </a:lnTo>
                <a:cubicBezTo>
                  <a:pt x="130135" y="1691"/>
                  <a:pt x="130064" y="1715"/>
                  <a:pt x="129993" y="1715"/>
                </a:cubicBezTo>
                <a:cubicBezTo>
                  <a:pt x="129695" y="1715"/>
                  <a:pt x="129421" y="1453"/>
                  <a:pt x="129421" y="1143"/>
                </a:cubicBezTo>
                <a:cubicBezTo>
                  <a:pt x="129421" y="917"/>
                  <a:pt x="129552" y="738"/>
                  <a:pt x="129731" y="643"/>
                </a:cubicBezTo>
                <a:lnTo>
                  <a:pt x="129433" y="12"/>
                </a:lnTo>
                <a:lnTo>
                  <a:pt x="0" y="0"/>
                </a:ln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08952" y="2043611"/>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208952" y="1925382"/>
            <a:ext cx="15977" cy="28244"/>
          </a:xfrm>
          <a:custGeom>
            <a:avLst/>
            <a:gdLst/>
            <a:ahLst/>
            <a:cxnLst/>
            <a:rect l="l" t="t" r="r" b="b"/>
            <a:pathLst>
              <a:path w="465" h="822" extrusionOk="0">
                <a:moveTo>
                  <a:pt x="84" y="0"/>
                </a:moveTo>
                <a:cubicBezTo>
                  <a:pt x="36" y="84"/>
                  <a:pt x="0" y="179"/>
                  <a:pt x="0" y="286"/>
                </a:cubicBezTo>
                <a:cubicBezTo>
                  <a:pt x="0" y="548"/>
                  <a:pt x="191" y="774"/>
                  <a:pt x="465" y="822"/>
                </a:cubicBezTo>
                <a:lnTo>
                  <a:pt x="84" y="0"/>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952840" y="1531009"/>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952840" y="1403365"/>
            <a:ext cx="33192" cy="38105"/>
          </a:xfrm>
          <a:custGeom>
            <a:avLst/>
            <a:gdLst/>
            <a:ahLst/>
            <a:cxnLst/>
            <a:rect l="l" t="t" r="r" b="b"/>
            <a:pathLst>
              <a:path w="966" h="1109" extrusionOk="0">
                <a:moveTo>
                  <a:pt x="537" y="1"/>
                </a:moveTo>
                <a:cubicBezTo>
                  <a:pt x="239" y="13"/>
                  <a:pt x="1" y="263"/>
                  <a:pt x="1" y="549"/>
                </a:cubicBezTo>
                <a:cubicBezTo>
                  <a:pt x="1" y="858"/>
                  <a:pt x="251" y="1108"/>
                  <a:pt x="572" y="1108"/>
                </a:cubicBezTo>
                <a:cubicBezTo>
                  <a:pt x="727" y="1108"/>
                  <a:pt x="870" y="1037"/>
                  <a:pt x="965" y="930"/>
                </a:cubicBezTo>
                <a:lnTo>
                  <a:pt x="537" y="1"/>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016679" y="1723282"/>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52840" y="1787121"/>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080896" y="1787121"/>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52840" y="1659065"/>
            <a:ext cx="38896" cy="38896"/>
          </a:xfrm>
          <a:custGeom>
            <a:avLst/>
            <a:gdLst/>
            <a:ahLst/>
            <a:cxnLst/>
            <a:rect l="l" t="t" r="r" b="b"/>
            <a:pathLst>
              <a:path w="1132" h="1132" extrusionOk="0">
                <a:moveTo>
                  <a:pt x="572" y="0"/>
                </a:moveTo>
                <a:cubicBezTo>
                  <a:pt x="251" y="0"/>
                  <a:pt x="1" y="250"/>
                  <a:pt x="1" y="560"/>
                </a:cubicBezTo>
                <a:cubicBezTo>
                  <a:pt x="1" y="870"/>
                  <a:pt x="251"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081309" y="1661917"/>
            <a:ext cx="25392" cy="36044"/>
          </a:xfrm>
          <a:custGeom>
            <a:avLst/>
            <a:gdLst/>
            <a:ahLst/>
            <a:cxnLst/>
            <a:rect l="l" t="t" r="r" b="b"/>
            <a:pathLst>
              <a:path w="739" h="1049" extrusionOk="0">
                <a:moveTo>
                  <a:pt x="286" y="1"/>
                </a:moveTo>
                <a:cubicBezTo>
                  <a:pt x="108" y="108"/>
                  <a:pt x="0" y="286"/>
                  <a:pt x="0" y="477"/>
                </a:cubicBezTo>
                <a:cubicBezTo>
                  <a:pt x="0" y="775"/>
                  <a:pt x="250" y="1048"/>
                  <a:pt x="560" y="1048"/>
                </a:cubicBezTo>
                <a:cubicBezTo>
                  <a:pt x="620" y="1048"/>
                  <a:pt x="679" y="1025"/>
                  <a:pt x="739" y="1013"/>
                </a:cubicBezTo>
                <a:lnTo>
                  <a:pt x="286" y="1"/>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016679" y="1594848"/>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44701" y="1978982"/>
            <a:ext cx="38896" cy="38896"/>
          </a:xfrm>
          <a:custGeom>
            <a:avLst/>
            <a:gdLst/>
            <a:ahLst/>
            <a:cxnLst/>
            <a:rect l="l" t="t" r="r" b="b"/>
            <a:pathLst>
              <a:path w="1132" h="1132" extrusionOk="0">
                <a:moveTo>
                  <a:pt x="561" y="0"/>
                </a:moveTo>
                <a:cubicBezTo>
                  <a:pt x="251" y="0"/>
                  <a:pt x="1" y="250"/>
                  <a:pt x="1" y="572"/>
                </a:cubicBezTo>
                <a:cubicBezTo>
                  <a:pt x="1" y="881"/>
                  <a:pt x="251" y="1131"/>
                  <a:pt x="561" y="1131"/>
                </a:cubicBezTo>
                <a:cubicBezTo>
                  <a:pt x="870" y="1131"/>
                  <a:pt x="1132" y="881"/>
                  <a:pt x="1132" y="572"/>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016679" y="1979359"/>
            <a:ext cx="38896" cy="38930"/>
          </a:xfrm>
          <a:custGeom>
            <a:avLst/>
            <a:gdLst/>
            <a:ahLst/>
            <a:cxnLst/>
            <a:rect l="l" t="t" r="r" b="b"/>
            <a:pathLst>
              <a:path w="1132" h="1133"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52840" y="2043611"/>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080896" y="2043611"/>
            <a:ext cx="38896" cy="38896"/>
          </a:xfrm>
          <a:custGeom>
            <a:avLst/>
            <a:gdLst/>
            <a:ahLst/>
            <a:cxnLst/>
            <a:rect l="l" t="t" r="r" b="b"/>
            <a:pathLst>
              <a:path w="1132" h="1132" extrusionOk="0">
                <a:moveTo>
                  <a:pt x="560" y="0"/>
                </a:moveTo>
                <a:cubicBezTo>
                  <a:pt x="251" y="0"/>
                  <a:pt x="1" y="250"/>
                  <a:pt x="1" y="560"/>
                </a:cubicBezTo>
                <a:cubicBezTo>
                  <a:pt x="12"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52840" y="1915143"/>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080896" y="1915143"/>
            <a:ext cx="38896" cy="38896"/>
          </a:xfrm>
          <a:custGeom>
            <a:avLst/>
            <a:gdLst/>
            <a:ahLst/>
            <a:cxnLst/>
            <a:rect l="l" t="t" r="r" b="b"/>
            <a:pathLst>
              <a:path w="1132" h="1132" extrusionOk="0">
                <a:moveTo>
                  <a:pt x="560" y="1"/>
                </a:moveTo>
                <a:cubicBezTo>
                  <a:pt x="251" y="1"/>
                  <a:pt x="1" y="251"/>
                  <a:pt x="1" y="560"/>
                </a:cubicBezTo>
                <a:cubicBezTo>
                  <a:pt x="12"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144701" y="1851338"/>
            <a:ext cx="38896" cy="38896"/>
          </a:xfrm>
          <a:custGeom>
            <a:avLst/>
            <a:gdLst/>
            <a:ahLst/>
            <a:cxnLst/>
            <a:rect l="l" t="t" r="r" b="b"/>
            <a:pathLst>
              <a:path w="1132" h="1132" extrusionOk="0">
                <a:moveTo>
                  <a:pt x="561" y="0"/>
                </a:moveTo>
                <a:cubicBezTo>
                  <a:pt x="251" y="0"/>
                  <a:pt x="1" y="250"/>
                  <a:pt x="1" y="560"/>
                </a:cubicBezTo>
                <a:cubicBezTo>
                  <a:pt x="1" y="869"/>
                  <a:pt x="251" y="1131"/>
                  <a:pt x="561" y="1131"/>
                </a:cubicBezTo>
                <a:cubicBezTo>
                  <a:pt x="870" y="1131"/>
                  <a:pt x="1132" y="869"/>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016679" y="1851338"/>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760568" y="960340"/>
            <a:ext cx="22128" cy="33157"/>
          </a:xfrm>
          <a:custGeom>
            <a:avLst/>
            <a:gdLst/>
            <a:ahLst/>
            <a:cxnLst/>
            <a:rect l="l" t="t" r="r" b="b"/>
            <a:pathLst>
              <a:path w="644" h="965" extrusionOk="0">
                <a:moveTo>
                  <a:pt x="191" y="1"/>
                </a:moveTo>
                <a:cubicBezTo>
                  <a:pt x="72" y="96"/>
                  <a:pt x="1" y="239"/>
                  <a:pt x="1" y="405"/>
                </a:cubicBezTo>
                <a:cubicBezTo>
                  <a:pt x="1" y="715"/>
                  <a:pt x="251" y="965"/>
                  <a:pt x="572" y="965"/>
                </a:cubicBezTo>
                <a:lnTo>
                  <a:pt x="644" y="965"/>
                </a:lnTo>
                <a:lnTo>
                  <a:pt x="191" y="1"/>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696763" y="1018854"/>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696763" y="890386"/>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82"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89036" y="1225832"/>
            <a:ext cx="10274" cy="21303"/>
          </a:xfrm>
          <a:custGeom>
            <a:avLst/>
            <a:gdLst/>
            <a:ahLst/>
            <a:cxnLst/>
            <a:rect l="l" t="t" r="r" b="b"/>
            <a:pathLst>
              <a:path w="299" h="620" extrusionOk="0">
                <a:moveTo>
                  <a:pt x="12" y="1"/>
                </a:moveTo>
                <a:cubicBezTo>
                  <a:pt x="1" y="48"/>
                  <a:pt x="1" y="84"/>
                  <a:pt x="1" y="132"/>
                </a:cubicBezTo>
                <a:cubicBezTo>
                  <a:pt x="1" y="346"/>
                  <a:pt x="120" y="536"/>
                  <a:pt x="298" y="620"/>
                </a:cubicBezTo>
                <a:lnTo>
                  <a:pt x="12" y="1"/>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760568" y="1210714"/>
            <a:ext cx="38930" cy="38896"/>
          </a:xfrm>
          <a:custGeom>
            <a:avLst/>
            <a:gdLst/>
            <a:ahLst/>
            <a:cxnLst/>
            <a:rect l="l" t="t" r="r" b="b"/>
            <a:pathLst>
              <a:path w="1133"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696763" y="1274519"/>
            <a:ext cx="38896" cy="38896"/>
          </a:xfrm>
          <a:custGeom>
            <a:avLst/>
            <a:gdLst/>
            <a:ahLst/>
            <a:cxnLst/>
            <a:rect l="l" t="t" r="r" b="b"/>
            <a:pathLst>
              <a:path w="1132" h="1132" extrusionOk="0">
                <a:moveTo>
                  <a:pt x="560" y="1"/>
                </a:moveTo>
                <a:cubicBezTo>
                  <a:pt x="251" y="1"/>
                  <a:pt x="1" y="251"/>
                  <a:pt x="1" y="560"/>
                </a:cubicBezTo>
                <a:cubicBezTo>
                  <a:pt x="1" y="894"/>
                  <a:pt x="251" y="1132"/>
                  <a:pt x="560" y="1132"/>
                </a:cubicBezTo>
                <a:cubicBezTo>
                  <a:pt x="882" y="1132"/>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824407" y="1274519"/>
            <a:ext cx="38896" cy="38896"/>
          </a:xfrm>
          <a:custGeom>
            <a:avLst/>
            <a:gdLst/>
            <a:ahLst/>
            <a:cxnLst/>
            <a:rect l="l" t="t" r="r" b="b"/>
            <a:pathLst>
              <a:path w="1132" h="1132" extrusionOk="0">
                <a:moveTo>
                  <a:pt x="572" y="1"/>
                </a:moveTo>
                <a:cubicBezTo>
                  <a:pt x="262" y="1"/>
                  <a:pt x="0" y="251"/>
                  <a:pt x="0" y="560"/>
                </a:cubicBezTo>
                <a:cubicBezTo>
                  <a:pt x="24" y="894"/>
                  <a:pt x="262" y="1132"/>
                  <a:pt x="572" y="1132"/>
                </a:cubicBezTo>
                <a:cubicBezTo>
                  <a:pt x="881" y="1132"/>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696763" y="1146463"/>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825231" y="1147631"/>
            <a:ext cx="38071" cy="37727"/>
          </a:xfrm>
          <a:custGeom>
            <a:avLst/>
            <a:gdLst/>
            <a:ahLst/>
            <a:cxnLst/>
            <a:rect l="l" t="t" r="r" b="b"/>
            <a:pathLst>
              <a:path w="1108" h="1098" extrusionOk="0">
                <a:moveTo>
                  <a:pt x="516" y="1"/>
                </a:moveTo>
                <a:cubicBezTo>
                  <a:pt x="217" y="1"/>
                  <a:pt x="0" y="232"/>
                  <a:pt x="0" y="538"/>
                </a:cubicBezTo>
                <a:cubicBezTo>
                  <a:pt x="0" y="848"/>
                  <a:pt x="250" y="1098"/>
                  <a:pt x="560" y="1098"/>
                </a:cubicBezTo>
                <a:cubicBezTo>
                  <a:pt x="845" y="1098"/>
                  <a:pt x="1084" y="872"/>
                  <a:pt x="1107" y="610"/>
                </a:cubicBezTo>
                <a:lnTo>
                  <a:pt x="869" y="86"/>
                </a:lnTo>
                <a:cubicBezTo>
                  <a:pt x="786" y="26"/>
                  <a:pt x="679" y="3"/>
                  <a:pt x="560" y="3"/>
                </a:cubicBezTo>
                <a:cubicBezTo>
                  <a:pt x="545" y="2"/>
                  <a:pt x="530" y="1"/>
                  <a:pt x="516"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760568" y="1082659"/>
            <a:ext cx="38930" cy="38896"/>
          </a:xfrm>
          <a:custGeom>
            <a:avLst/>
            <a:gdLst/>
            <a:ahLst/>
            <a:cxnLst/>
            <a:rect l="l" t="t" r="r" b="b"/>
            <a:pathLst>
              <a:path w="1133" h="1132" extrusionOk="0">
                <a:moveTo>
                  <a:pt x="572" y="1"/>
                </a:moveTo>
                <a:cubicBezTo>
                  <a:pt x="251" y="1"/>
                  <a:pt x="1" y="251"/>
                  <a:pt x="1" y="560"/>
                </a:cubicBezTo>
                <a:cubicBezTo>
                  <a:pt x="1" y="870"/>
                  <a:pt x="251"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888624" y="1466792"/>
            <a:ext cx="38896" cy="38896"/>
          </a:xfrm>
          <a:custGeom>
            <a:avLst/>
            <a:gdLst/>
            <a:ahLst/>
            <a:cxnLst/>
            <a:rect l="l" t="t" r="r" b="b"/>
            <a:pathLst>
              <a:path w="1132" h="1132" extrusionOk="0">
                <a:moveTo>
                  <a:pt x="560" y="0"/>
                </a:moveTo>
                <a:cubicBezTo>
                  <a:pt x="251" y="0"/>
                  <a:pt x="1" y="250"/>
                  <a:pt x="1" y="560"/>
                </a:cubicBezTo>
                <a:cubicBezTo>
                  <a:pt x="13" y="893"/>
                  <a:pt x="251" y="1132"/>
                  <a:pt x="560" y="1132"/>
                </a:cubicBezTo>
                <a:cubicBezTo>
                  <a:pt x="870" y="1132"/>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760568" y="1467204"/>
            <a:ext cx="38930" cy="38896"/>
          </a:xfrm>
          <a:custGeom>
            <a:avLst/>
            <a:gdLst/>
            <a:ahLst/>
            <a:cxnLst/>
            <a:rect l="l" t="t" r="r" b="b"/>
            <a:pathLst>
              <a:path w="1133" h="1132" extrusionOk="0">
                <a:moveTo>
                  <a:pt x="572" y="0"/>
                </a:moveTo>
                <a:cubicBezTo>
                  <a:pt x="251" y="0"/>
                  <a:pt x="1" y="250"/>
                  <a:pt x="1" y="560"/>
                </a:cubicBezTo>
                <a:cubicBezTo>
                  <a:pt x="1" y="870"/>
                  <a:pt x="251"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696763" y="153100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24407" y="1531009"/>
            <a:ext cx="38896" cy="38896"/>
          </a:xfrm>
          <a:custGeom>
            <a:avLst/>
            <a:gdLst/>
            <a:ahLst/>
            <a:cxnLst/>
            <a:rect l="l" t="t" r="r" b="b"/>
            <a:pathLst>
              <a:path w="1132" h="1132" extrusionOk="0">
                <a:moveTo>
                  <a:pt x="572" y="1"/>
                </a:moveTo>
                <a:cubicBezTo>
                  <a:pt x="262" y="1"/>
                  <a:pt x="0" y="251"/>
                  <a:pt x="0" y="572"/>
                </a:cubicBezTo>
                <a:cubicBezTo>
                  <a:pt x="24"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696763" y="1402575"/>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82"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824407" y="1402575"/>
            <a:ext cx="38896" cy="38896"/>
          </a:xfrm>
          <a:custGeom>
            <a:avLst/>
            <a:gdLst/>
            <a:ahLst/>
            <a:cxnLst/>
            <a:rect l="l" t="t" r="r" b="b"/>
            <a:pathLst>
              <a:path w="1132" h="1132" extrusionOk="0">
                <a:moveTo>
                  <a:pt x="572" y="0"/>
                </a:moveTo>
                <a:cubicBezTo>
                  <a:pt x="262" y="0"/>
                  <a:pt x="0" y="262"/>
                  <a:pt x="0" y="572"/>
                </a:cubicBezTo>
                <a:cubicBezTo>
                  <a:pt x="24"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888624" y="1338736"/>
            <a:ext cx="38896" cy="38896"/>
          </a:xfrm>
          <a:custGeom>
            <a:avLst/>
            <a:gdLst/>
            <a:ahLst/>
            <a:cxnLst/>
            <a:rect l="l" t="t" r="r" b="b"/>
            <a:pathLst>
              <a:path w="1132" h="1132" extrusionOk="0">
                <a:moveTo>
                  <a:pt x="560" y="1"/>
                </a:moveTo>
                <a:cubicBezTo>
                  <a:pt x="251" y="1"/>
                  <a:pt x="1" y="251"/>
                  <a:pt x="1" y="572"/>
                </a:cubicBezTo>
                <a:cubicBezTo>
                  <a:pt x="13" y="882"/>
                  <a:pt x="251" y="1132"/>
                  <a:pt x="560" y="1132"/>
                </a:cubicBezTo>
                <a:cubicBezTo>
                  <a:pt x="870" y="1132"/>
                  <a:pt x="1132" y="882"/>
                  <a:pt x="1132" y="572"/>
                </a:cubicBezTo>
                <a:cubicBezTo>
                  <a:pt x="1132" y="275"/>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760568" y="1338736"/>
            <a:ext cx="38930" cy="38896"/>
          </a:xfrm>
          <a:custGeom>
            <a:avLst/>
            <a:gdLst/>
            <a:ahLst/>
            <a:cxnLst/>
            <a:rect l="l" t="t" r="r" b="b"/>
            <a:pathLst>
              <a:path w="1133"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888624" y="1722870"/>
            <a:ext cx="38896" cy="38896"/>
          </a:xfrm>
          <a:custGeom>
            <a:avLst/>
            <a:gdLst/>
            <a:ahLst/>
            <a:cxnLst/>
            <a:rect l="l" t="t" r="r" b="b"/>
            <a:pathLst>
              <a:path w="1132" h="1132" extrusionOk="0">
                <a:moveTo>
                  <a:pt x="560" y="1"/>
                </a:moveTo>
                <a:cubicBezTo>
                  <a:pt x="251" y="1"/>
                  <a:pt x="1" y="251"/>
                  <a:pt x="1" y="560"/>
                </a:cubicBezTo>
                <a:cubicBezTo>
                  <a:pt x="13"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760568" y="1723282"/>
            <a:ext cx="38930" cy="38896"/>
          </a:xfrm>
          <a:custGeom>
            <a:avLst/>
            <a:gdLst/>
            <a:ahLst/>
            <a:cxnLst/>
            <a:rect l="l" t="t" r="r" b="b"/>
            <a:pathLst>
              <a:path w="1133"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696763" y="1787121"/>
            <a:ext cx="38896" cy="38896"/>
          </a:xfrm>
          <a:custGeom>
            <a:avLst/>
            <a:gdLst/>
            <a:ahLst/>
            <a:cxnLst/>
            <a:rect l="l" t="t" r="r" b="b"/>
            <a:pathLst>
              <a:path w="1132" h="1132" extrusionOk="0">
                <a:moveTo>
                  <a:pt x="560" y="0"/>
                </a:moveTo>
                <a:cubicBezTo>
                  <a:pt x="251" y="0"/>
                  <a:pt x="1" y="262"/>
                  <a:pt x="1" y="572"/>
                </a:cubicBezTo>
                <a:cubicBezTo>
                  <a:pt x="1" y="869"/>
                  <a:pt x="251" y="1131"/>
                  <a:pt x="560" y="1131"/>
                </a:cubicBezTo>
                <a:cubicBezTo>
                  <a:pt x="882"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824407" y="1787121"/>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696763" y="1659065"/>
            <a:ext cx="38896" cy="38896"/>
          </a:xfrm>
          <a:custGeom>
            <a:avLst/>
            <a:gdLst/>
            <a:ahLst/>
            <a:cxnLst/>
            <a:rect l="l" t="t" r="r" b="b"/>
            <a:pathLst>
              <a:path w="1132" h="1132" extrusionOk="0">
                <a:moveTo>
                  <a:pt x="560" y="0"/>
                </a:moveTo>
                <a:cubicBezTo>
                  <a:pt x="251" y="0"/>
                  <a:pt x="1" y="250"/>
                  <a:pt x="1" y="560"/>
                </a:cubicBezTo>
                <a:cubicBezTo>
                  <a:pt x="1" y="870"/>
                  <a:pt x="251" y="1131"/>
                  <a:pt x="560" y="1131"/>
                </a:cubicBezTo>
                <a:cubicBezTo>
                  <a:pt x="882"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24407" y="1659065"/>
            <a:ext cx="38896" cy="38896"/>
          </a:xfrm>
          <a:custGeom>
            <a:avLst/>
            <a:gdLst/>
            <a:ahLst/>
            <a:cxnLst/>
            <a:rect l="l" t="t" r="r" b="b"/>
            <a:pathLst>
              <a:path w="1132" h="1132" extrusionOk="0">
                <a:moveTo>
                  <a:pt x="572" y="0"/>
                </a:moveTo>
                <a:cubicBezTo>
                  <a:pt x="262" y="0"/>
                  <a:pt x="0" y="250"/>
                  <a:pt x="0" y="560"/>
                </a:cubicBezTo>
                <a:cubicBezTo>
                  <a:pt x="24" y="870"/>
                  <a:pt x="262"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888624" y="1594848"/>
            <a:ext cx="38896" cy="38896"/>
          </a:xfrm>
          <a:custGeom>
            <a:avLst/>
            <a:gdLst/>
            <a:ahLst/>
            <a:cxnLst/>
            <a:rect l="l" t="t" r="r" b="b"/>
            <a:pathLst>
              <a:path w="1132" h="1132" extrusionOk="0">
                <a:moveTo>
                  <a:pt x="560" y="0"/>
                </a:moveTo>
                <a:cubicBezTo>
                  <a:pt x="251" y="0"/>
                  <a:pt x="1" y="262"/>
                  <a:pt x="1" y="572"/>
                </a:cubicBezTo>
                <a:cubicBezTo>
                  <a:pt x="13"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760568" y="1594848"/>
            <a:ext cx="38930" cy="38896"/>
          </a:xfrm>
          <a:custGeom>
            <a:avLst/>
            <a:gdLst/>
            <a:ahLst/>
            <a:cxnLst/>
            <a:rect l="l" t="t" r="r" b="b"/>
            <a:pathLst>
              <a:path w="1133"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888624" y="1978982"/>
            <a:ext cx="38896" cy="38896"/>
          </a:xfrm>
          <a:custGeom>
            <a:avLst/>
            <a:gdLst/>
            <a:ahLst/>
            <a:cxnLst/>
            <a:rect l="l" t="t" r="r" b="b"/>
            <a:pathLst>
              <a:path w="1132" h="1132" extrusionOk="0">
                <a:moveTo>
                  <a:pt x="560" y="0"/>
                </a:moveTo>
                <a:cubicBezTo>
                  <a:pt x="251" y="0"/>
                  <a:pt x="1" y="250"/>
                  <a:pt x="1" y="572"/>
                </a:cubicBezTo>
                <a:cubicBezTo>
                  <a:pt x="1" y="881"/>
                  <a:pt x="251" y="1131"/>
                  <a:pt x="560" y="1131"/>
                </a:cubicBezTo>
                <a:cubicBezTo>
                  <a:pt x="870" y="1131"/>
                  <a:pt x="1132" y="881"/>
                  <a:pt x="1132" y="572"/>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760568" y="1979359"/>
            <a:ext cx="38930" cy="38930"/>
          </a:xfrm>
          <a:custGeom>
            <a:avLst/>
            <a:gdLst/>
            <a:ahLst/>
            <a:cxnLst/>
            <a:rect l="l" t="t" r="r" b="b"/>
            <a:pathLst>
              <a:path w="1133" h="1133"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696763" y="2043611"/>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824407" y="2043611"/>
            <a:ext cx="38896" cy="38896"/>
          </a:xfrm>
          <a:custGeom>
            <a:avLst/>
            <a:gdLst/>
            <a:ahLst/>
            <a:cxnLst/>
            <a:rect l="l" t="t" r="r" b="b"/>
            <a:pathLst>
              <a:path w="1132" h="1132" extrusionOk="0">
                <a:moveTo>
                  <a:pt x="572" y="0"/>
                </a:moveTo>
                <a:cubicBezTo>
                  <a:pt x="262" y="0"/>
                  <a:pt x="0" y="250"/>
                  <a:pt x="0" y="560"/>
                </a:cubicBezTo>
                <a:cubicBezTo>
                  <a:pt x="24"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696763" y="1915143"/>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82"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824407" y="1915143"/>
            <a:ext cx="38896" cy="38896"/>
          </a:xfrm>
          <a:custGeom>
            <a:avLst/>
            <a:gdLst/>
            <a:ahLst/>
            <a:cxnLst/>
            <a:rect l="l" t="t" r="r" b="b"/>
            <a:pathLst>
              <a:path w="1132" h="1132" extrusionOk="0">
                <a:moveTo>
                  <a:pt x="572" y="1"/>
                </a:moveTo>
                <a:cubicBezTo>
                  <a:pt x="262" y="1"/>
                  <a:pt x="0" y="251"/>
                  <a:pt x="0" y="560"/>
                </a:cubicBezTo>
                <a:cubicBezTo>
                  <a:pt x="24"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888624" y="1851338"/>
            <a:ext cx="38896" cy="38896"/>
          </a:xfrm>
          <a:custGeom>
            <a:avLst/>
            <a:gdLst/>
            <a:ahLst/>
            <a:cxnLst/>
            <a:rect l="l" t="t" r="r" b="b"/>
            <a:pathLst>
              <a:path w="1132" h="1132" extrusionOk="0">
                <a:moveTo>
                  <a:pt x="560" y="0"/>
                </a:moveTo>
                <a:cubicBezTo>
                  <a:pt x="251" y="0"/>
                  <a:pt x="1" y="250"/>
                  <a:pt x="1" y="560"/>
                </a:cubicBezTo>
                <a:cubicBezTo>
                  <a:pt x="13"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760568" y="1851338"/>
            <a:ext cx="38930" cy="38896"/>
          </a:xfrm>
          <a:custGeom>
            <a:avLst/>
            <a:gdLst/>
            <a:ahLst/>
            <a:cxnLst/>
            <a:rect l="l" t="t" r="r" b="b"/>
            <a:pathLst>
              <a:path w="1133"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440273" y="258352"/>
            <a:ext cx="17627" cy="30306"/>
          </a:xfrm>
          <a:custGeom>
            <a:avLst/>
            <a:gdLst/>
            <a:ahLst/>
            <a:cxnLst/>
            <a:rect l="l" t="t" r="r" b="b"/>
            <a:pathLst>
              <a:path w="513" h="882" extrusionOk="0">
                <a:moveTo>
                  <a:pt x="108" y="0"/>
                </a:moveTo>
                <a:cubicBezTo>
                  <a:pt x="48" y="84"/>
                  <a:pt x="0" y="191"/>
                  <a:pt x="0" y="310"/>
                </a:cubicBezTo>
                <a:cubicBezTo>
                  <a:pt x="12" y="620"/>
                  <a:pt x="227" y="846"/>
                  <a:pt x="512" y="882"/>
                </a:cubicBezTo>
                <a:lnTo>
                  <a:pt x="108" y="0"/>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504490" y="442860"/>
            <a:ext cx="36868" cy="38483"/>
          </a:xfrm>
          <a:custGeom>
            <a:avLst/>
            <a:gdLst/>
            <a:ahLst/>
            <a:cxnLst/>
            <a:rect l="l" t="t" r="r" b="b"/>
            <a:pathLst>
              <a:path w="1073" h="1120" extrusionOk="0">
                <a:moveTo>
                  <a:pt x="560" y="0"/>
                </a:moveTo>
                <a:cubicBezTo>
                  <a:pt x="251" y="0"/>
                  <a:pt x="1" y="238"/>
                  <a:pt x="1" y="548"/>
                </a:cubicBezTo>
                <a:cubicBezTo>
                  <a:pt x="1" y="869"/>
                  <a:pt x="251" y="1119"/>
                  <a:pt x="560" y="1119"/>
                </a:cubicBezTo>
                <a:cubicBezTo>
                  <a:pt x="786" y="1119"/>
                  <a:pt x="977" y="988"/>
                  <a:pt x="1072" y="786"/>
                </a:cubicBezTo>
                <a:lnTo>
                  <a:pt x="715" y="36"/>
                </a:lnTo>
                <a:cubicBezTo>
                  <a:pt x="667" y="12"/>
                  <a:pt x="608"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440685" y="506252"/>
            <a:ext cx="38483" cy="38896"/>
          </a:xfrm>
          <a:custGeom>
            <a:avLst/>
            <a:gdLst/>
            <a:ahLst/>
            <a:cxnLst/>
            <a:rect l="l" t="t" r="r" b="b"/>
            <a:pathLst>
              <a:path w="1120" h="1132" extrusionOk="0">
                <a:moveTo>
                  <a:pt x="560" y="1"/>
                </a:moveTo>
                <a:cubicBezTo>
                  <a:pt x="250" y="1"/>
                  <a:pt x="0" y="251"/>
                  <a:pt x="0" y="572"/>
                </a:cubicBezTo>
                <a:cubicBezTo>
                  <a:pt x="0" y="882"/>
                  <a:pt x="250" y="1132"/>
                  <a:pt x="560" y="1132"/>
                </a:cubicBezTo>
                <a:cubicBezTo>
                  <a:pt x="869" y="1132"/>
                  <a:pt x="1119" y="882"/>
                  <a:pt x="1119" y="572"/>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569532" y="531197"/>
            <a:ext cx="2508" cy="5772"/>
          </a:xfrm>
          <a:custGeom>
            <a:avLst/>
            <a:gdLst/>
            <a:ahLst/>
            <a:cxnLst/>
            <a:rect l="l" t="t" r="r" b="b"/>
            <a:pathLst>
              <a:path w="73" h="168" extrusionOk="0">
                <a:moveTo>
                  <a:pt x="1" y="1"/>
                </a:moveTo>
                <a:cubicBezTo>
                  <a:pt x="13" y="60"/>
                  <a:pt x="36" y="120"/>
                  <a:pt x="72" y="168"/>
                </a:cubicBezTo>
                <a:lnTo>
                  <a:pt x="1" y="1"/>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440685" y="377818"/>
            <a:ext cx="38483" cy="38896"/>
          </a:xfrm>
          <a:custGeom>
            <a:avLst/>
            <a:gdLst/>
            <a:ahLst/>
            <a:cxnLst/>
            <a:rect l="l" t="t" r="r" b="b"/>
            <a:pathLst>
              <a:path w="1120" h="1132" extrusionOk="0">
                <a:moveTo>
                  <a:pt x="560" y="0"/>
                </a:moveTo>
                <a:cubicBezTo>
                  <a:pt x="250" y="0"/>
                  <a:pt x="0" y="262"/>
                  <a:pt x="0" y="572"/>
                </a:cubicBezTo>
                <a:cubicBezTo>
                  <a:pt x="0" y="893"/>
                  <a:pt x="250" y="1131"/>
                  <a:pt x="560" y="1131"/>
                </a:cubicBezTo>
                <a:cubicBezTo>
                  <a:pt x="869" y="1131"/>
                  <a:pt x="1119" y="881"/>
                  <a:pt x="1119" y="572"/>
                </a:cubicBezTo>
                <a:cubicBezTo>
                  <a:pt x="1119"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632958" y="699350"/>
            <a:ext cx="29893" cy="38071"/>
          </a:xfrm>
          <a:custGeom>
            <a:avLst/>
            <a:gdLst/>
            <a:ahLst/>
            <a:cxnLst/>
            <a:rect l="l" t="t" r="r" b="b"/>
            <a:pathLst>
              <a:path w="870" h="1108" extrusionOk="0">
                <a:moveTo>
                  <a:pt x="417" y="0"/>
                </a:moveTo>
                <a:cubicBezTo>
                  <a:pt x="179" y="72"/>
                  <a:pt x="0" y="286"/>
                  <a:pt x="0" y="548"/>
                </a:cubicBezTo>
                <a:cubicBezTo>
                  <a:pt x="0" y="846"/>
                  <a:pt x="250" y="1108"/>
                  <a:pt x="560" y="1108"/>
                </a:cubicBezTo>
                <a:cubicBezTo>
                  <a:pt x="679" y="1108"/>
                  <a:pt x="786" y="1060"/>
                  <a:pt x="869" y="1001"/>
                </a:cubicBezTo>
                <a:lnTo>
                  <a:pt x="417" y="0"/>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504490" y="698525"/>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440685" y="762330"/>
            <a:ext cx="38483" cy="38930"/>
          </a:xfrm>
          <a:custGeom>
            <a:avLst/>
            <a:gdLst/>
            <a:ahLst/>
            <a:cxnLst/>
            <a:rect l="l" t="t" r="r" b="b"/>
            <a:pathLst>
              <a:path w="1120" h="1133" extrusionOk="0">
                <a:moveTo>
                  <a:pt x="560" y="1"/>
                </a:moveTo>
                <a:cubicBezTo>
                  <a:pt x="250" y="1"/>
                  <a:pt x="0" y="263"/>
                  <a:pt x="0" y="572"/>
                </a:cubicBezTo>
                <a:cubicBezTo>
                  <a:pt x="0" y="882"/>
                  <a:pt x="250" y="1132"/>
                  <a:pt x="560" y="1132"/>
                </a:cubicBezTo>
                <a:cubicBezTo>
                  <a:pt x="869" y="1132"/>
                  <a:pt x="1119" y="882"/>
                  <a:pt x="1119" y="572"/>
                </a:cubicBezTo>
                <a:cubicBezTo>
                  <a:pt x="1119"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568329" y="762330"/>
            <a:ext cx="38896" cy="38930"/>
          </a:xfrm>
          <a:custGeom>
            <a:avLst/>
            <a:gdLst/>
            <a:ahLst/>
            <a:cxnLst/>
            <a:rect l="l" t="t" r="r" b="b"/>
            <a:pathLst>
              <a:path w="1132" h="1133" extrusionOk="0">
                <a:moveTo>
                  <a:pt x="572" y="1"/>
                </a:moveTo>
                <a:cubicBezTo>
                  <a:pt x="250" y="1"/>
                  <a:pt x="0" y="263"/>
                  <a:pt x="0" y="572"/>
                </a:cubicBezTo>
                <a:cubicBezTo>
                  <a:pt x="12" y="882"/>
                  <a:pt x="274"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440685" y="634308"/>
            <a:ext cx="38483" cy="38896"/>
          </a:xfrm>
          <a:custGeom>
            <a:avLst/>
            <a:gdLst/>
            <a:ahLst/>
            <a:cxnLst/>
            <a:rect l="l" t="t" r="r" b="b"/>
            <a:pathLst>
              <a:path w="1120" h="1132" extrusionOk="0">
                <a:moveTo>
                  <a:pt x="560" y="0"/>
                </a:moveTo>
                <a:cubicBezTo>
                  <a:pt x="250" y="0"/>
                  <a:pt x="0" y="250"/>
                  <a:pt x="0" y="560"/>
                </a:cubicBezTo>
                <a:cubicBezTo>
                  <a:pt x="0" y="869"/>
                  <a:pt x="250" y="1131"/>
                  <a:pt x="560" y="1131"/>
                </a:cubicBezTo>
                <a:cubicBezTo>
                  <a:pt x="869" y="1131"/>
                  <a:pt x="1119" y="869"/>
                  <a:pt x="1119" y="560"/>
                </a:cubicBezTo>
                <a:cubicBezTo>
                  <a:pt x="1119"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568329" y="634308"/>
            <a:ext cx="38896" cy="38896"/>
          </a:xfrm>
          <a:custGeom>
            <a:avLst/>
            <a:gdLst/>
            <a:ahLst/>
            <a:cxnLst/>
            <a:rect l="l" t="t" r="r" b="b"/>
            <a:pathLst>
              <a:path w="1132" h="1132" extrusionOk="0">
                <a:moveTo>
                  <a:pt x="572" y="0"/>
                </a:moveTo>
                <a:cubicBezTo>
                  <a:pt x="250" y="0"/>
                  <a:pt x="0" y="250"/>
                  <a:pt x="0" y="560"/>
                </a:cubicBezTo>
                <a:cubicBezTo>
                  <a:pt x="12" y="869"/>
                  <a:pt x="274"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504490" y="570881"/>
            <a:ext cx="38896" cy="38483"/>
          </a:xfrm>
          <a:custGeom>
            <a:avLst/>
            <a:gdLst/>
            <a:ahLst/>
            <a:cxnLst/>
            <a:rect l="l" t="t" r="r" b="b"/>
            <a:pathLst>
              <a:path w="1132" h="1120" extrusionOk="0">
                <a:moveTo>
                  <a:pt x="560" y="1"/>
                </a:moveTo>
                <a:cubicBezTo>
                  <a:pt x="251" y="1"/>
                  <a:pt x="1" y="251"/>
                  <a:pt x="1" y="560"/>
                </a:cubicBezTo>
                <a:cubicBezTo>
                  <a:pt x="1" y="870"/>
                  <a:pt x="251" y="1120"/>
                  <a:pt x="560" y="1120"/>
                </a:cubicBezTo>
                <a:cubicBezTo>
                  <a:pt x="870" y="1120"/>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632134" y="954603"/>
            <a:ext cx="38896" cy="38896"/>
          </a:xfrm>
          <a:custGeom>
            <a:avLst/>
            <a:gdLst/>
            <a:ahLst/>
            <a:cxnLst/>
            <a:rect l="l" t="t" r="r" b="b"/>
            <a:pathLst>
              <a:path w="1132" h="1132" extrusionOk="0">
                <a:moveTo>
                  <a:pt x="572" y="1"/>
                </a:moveTo>
                <a:cubicBezTo>
                  <a:pt x="262" y="1"/>
                  <a:pt x="0" y="263"/>
                  <a:pt x="0" y="572"/>
                </a:cubicBezTo>
                <a:cubicBezTo>
                  <a:pt x="24" y="882"/>
                  <a:pt x="274"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504490" y="954603"/>
            <a:ext cx="38896" cy="38896"/>
          </a:xfrm>
          <a:custGeom>
            <a:avLst/>
            <a:gdLst/>
            <a:ahLst/>
            <a:cxnLst/>
            <a:rect l="l" t="t" r="r" b="b"/>
            <a:pathLst>
              <a:path w="1132" h="1132"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440685" y="1018854"/>
            <a:ext cx="38483" cy="38896"/>
          </a:xfrm>
          <a:custGeom>
            <a:avLst/>
            <a:gdLst/>
            <a:ahLst/>
            <a:cxnLst/>
            <a:rect l="l" t="t" r="r" b="b"/>
            <a:pathLst>
              <a:path w="1120" h="1132" extrusionOk="0">
                <a:moveTo>
                  <a:pt x="560" y="0"/>
                </a:moveTo>
                <a:cubicBezTo>
                  <a:pt x="250" y="0"/>
                  <a:pt x="0" y="250"/>
                  <a:pt x="0" y="560"/>
                </a:cubicBezTo>
                <a:cubicBezTo>
                  <a:pt x="0" y="869"/>
                  <a:pt x="250" y="1131"/>
                  <a:pt x="560" y="1131"/>
                </a:cubicBezTo>
                <a:cubicBezTo>
                  <a:pt x="869" y="1131"/>
                  <a:pt x="1119" y="869"/>
                  <a:pt x="1119" y="560"/>
                </a:cubicBezTo>
                <a:cubicBezTo>
                  <a:pt x="1119"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4568329" y="1018854"/>
            <a:ext cx="38896" cy="38896"/>
          </a:xfrm>
          <a:custGeom>
            <a:avLst/>
            <a:gdLst/>
            <a:ahLst/>
            <a:cxnLst/>
            <a:rect l="l" t="t" r="r" b="b"/>
            <a:pathLst>
              <a:path w="1132" h="1132" extrusionOk="0">
                <a:moveTo>
                  <a:pt x="572" y="0"/>
                </a:moveTo>
                <a:cubicBezTo>
                  <a:pt x="250" y="0"/>
                  <a:pt x="0" y="250"/>
                  <a:pt x="0" y="560"/>
                </a:cubicBezTo>
                <a:cubicBezTo>
                  <a:pt x="12" y="869"/>
                  <a:pt x="274"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4440685" y="890386"/>
            <a:ext cx="38483" cy="38896"/>
          </a:xfrm>
          <a:custGeom>
            <a:avLst/>
            <a:gdLst/>
            <a:ahLst/>
            <a:cxnLst/>
            <a:rect l="l" t="t" r="r" b="b"/>
            <a:pathLst>
              <a:path w="1120" h="1132" extrusionOk="0">
                <a:moveTo>
                  <a:pt x="560" y="1"/>
                </a:moveTo>
                <a:cubicBezTo>
                  <a:pt x="250" y="1"/>
                  <a:pt x="0" y="251"/>
                  <a:pt x="0" y="560"/>
                </a:cubicBezTo>
                <a:cubicBezTo>
                  <a:pt x="0" y="882"/>
                  <a:pt x="250" y="1132"/>
                  <a:pt x="560" y="1132"/>
                </a:cubicBezTo>
                <a:cubicBezTo>
                  <a:pt x="869" y="1132"/>
                  <a:pt x="1119" y="882"/>
                  <a:pt x="1119" y="560"/>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68329" y="890386"/>
            <a:ext cx="38896" cy="38896"/>
          </a:xfrm>
          <a:custGeom>
            <a:avLst/>
            <a:gdLst/>
            <a:ahLst/>
            <a:cxnLst/>
            <a:rect l="l" t="t" r="r" b="b"/>
            <a:pathLst>
              <a:path w="1132" h="1132" extrusionOk="0">
                <a:moveTo>
                  <a:pt x="572" y="1"/>
                </a:moveTo>
                <a:cubicBezTo>
                  <a:pt x="250" y="1"/>
                  <a:pt x="0" y="251"/>
                  <a:pt x="0" y="560"/>
                </a:cubicBezTo>
                <a:cubicBezTo>
                  <a:pt x="12" y="882"/>
                  <a:pt x="274"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4632134" y="826581"/>
            <a:ext cx="38896" cy="38896"/>
          </a:xfrm>
          <a:custGeom>
            <a:avLst/>
            <a:gdLst/>
            <a:ahLst/>
            <a:cxnLst/>
            <a:rect l="l" t="t" r="r" b="b"/>
            <a:pathLst>
              <a:path w="1132" h="1132" extrusionOk="0">
                <a:moveTo>
                  <a:pt x="572" y="0"/>
                </a:moveTo>
                <a:cubicBezTo>
                  <a:pt x="262" y="0"/>
                  <a:pt x="0" y="250"/>
                  <a:pt x="0" y="560"/>
                </a:cubicBezTo>
                <a:cubicBezTo>
                  <a:pt x="0" y="869"/>
                  <a:pt x="274"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504490" y="826993"/>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632134" y="1210302"/>
            <a:ext cx="38896" cy="38896"/>
          </a:xfrm>
          <a:custGeom>
            <a:avLst/>
            <a:gdLst/>
            <a:ahLst/>
            <a:cxnLst/>
            <a:rect l="l" t="t" r="r" b="b"/>
            <a:pathLst>
              <a:path w="1132" h="1132" extrusionOk="0">
                <a:moveTo>
                  <a:pt x="572" y="0"/>
                </a:moveTo>
                <a:cubicBezTo>
                  <a:pt x="262" y="0"/>
                  <a:pt x="0" y="262"/>
                  <a:pt x="0" y="572"/>
                </a:cubicBezTo>
                <a:cubicBezTo>
                  <a:pt x="24" y="893"/>
                  <a:pt x="274"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504490" y="1210714"/>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440685" y="1274519"/>
            <a:ext cx="38483" cy="38896"/>
          </a:xfrm>
          <a:custGeom>
            <a:avLst/>
            <a:gdLst/>
            <a:ahLst/>
            <a:cxnLst/>
            <a:rect l="l" t="t" r="r" b="b"/>
            <a:pathLst>
              <a:path w="1120" h="1132" extrusionOk="0">
                <a:moveTo>
                  <a:pt x="560" y="1"/>
                </a:moveTo>
                <a:cubicBezTo>
                  <a:pt x="250" y="1"/>
                  <a:pt x="0" y="251"/>
                  <a:pt x="0" y="560"/>
                </a:cubicBezTo>
                <a:cubicBezTo>
                  <a:pt x="0" y="894"/>
                  <a:pt x="250" y="1132"/>
                  <a:pt x="560" y="1132"/>
                </a:cubicBezTo>
                <a:cubicBezTo>
                  <a:pt x="869" y="1132"/>
                  <a:pt x="1119" y="870"/>
                  <a:pt x="1119" y="560"/>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568329" y="1274519"/>
            <a:ext cx="38896" cy="38896"/>
          </a:xfrm>
          <a:custGeom>
            <a:avLst/>
            <a:gdLst/>
            <a:ahLst/>
            <a:cxnLst/>
            <a:rect l="l" t="t" r="r" b="b"/>
            <a:pathLst>
              <a:path w="1132" h="1132" extrusionOk="0">
                <a:moveTo>
                  <a:pt x="572" y="1"/>
                </a:moveTo>
                <a:cubicBezTo>
                  <a:pt x="250" y="1"/>
                  <a:pt x="0" y="251"/>
                  <a:pt x="0" y="560"/>
                </a:cubicBezTo>
                <a:cubicBezTo>
                  <a:pt x="12" y="894"/>
                  <a:pt x="274" y="1132"/>
                  <a:pt x="572" y="1132"/>
                </a:cubicBezTo>
                <a:cubicBezTo>
                  <a:pt x="881" y="1132"/>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440685" y="1146463"/>
            <a:ext cx="38483" cy="38896"/>
          </a:xfrm>
          <a:custGeom>
            <a:avLst/>
            <a:gdLst/>
            <a:ahLst/>
            <a:cxnLst/>
            <a:rect l="l" t="t" r="r" b="b"/>
            <a:pathLst>
              <a:path w="1120" h="1132" extrusionOk="0">
                <a:moveTo>
                  <a:pt x="560" y="1"/>
                </a:moveTo>
                <a:cubicBezTo>
                  <a:pt x="250" y="1"/>
                  <a:pt x="0" y="251"/>
                  <a:pt x="0" y="572"/>
                </a:cubicBezTo>
                <a:cubicBezTo>
                  <a:pt x="0" y="882"/>
                  <a:pt x="250" y="1132"/>
                  <a:pt x="560" y="1132"/>
                </a:cubicBezTo>
                <a:cubicBezTo>
                  <a:pt x="869" y="1132"/>
                  <a:pt x="1119" y="882"/>
                  <a:pt x="1119" y="572"/>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568329" y="1146463"/>
            <a:ext cx="38896" cy="38896"/>
          </a:xfrm>
          <a:custGeom>
            <a:avLst/>
            <a:gdLst/>
            <a:ahLst/>
            <a:cxnLst/>
            <a:rect l="l" t="t" r="r" b="b"/>
            <a:pathLst>
              <a:path w="1132" h="1132" extrusionOk="0">
                <a:moveTo>
                  <a:pt x="572" y="1"/>
                </a:moveTo>
                <a:cubicBezTo>
                  <a:pt x="250" y="1"/>
                  <a:pt x="0" y="251"/>
                  <a:pt x="0" y="572"/>
                </a:cubicBezTo>
                <a:cubicBezTo>
                  <a:pt x="12" y="882"/>
                  <a:pt x="274"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632134" y="1082659"/>
            <a:ext cx="38896" cy="38896"/>
          </a:xfrm>
          <a:custGeom>
            <a:avLst/>
            <a:gdLst/>
            <a:ahLst/>
            <a:cxnLst/>
            <a:rect l="l" t="t" r="r" b="b"/>
            <a:pathLst>
              <a:path w="1132" h="1132" extrusionOk="0">
                <a:moveTo>
                  <a:pt x="572" y="1"/>
                </a:moveTo>
                <a:cubicBezTo>
                  <a:pt x="262" y="1"/>
                  <a:pt x="0" y="251"/>
                  <a:pt x="0" y="560"/>
                </a:cubicBezTo>
                <a:cubicBezTo>
                  <a:pt x="0" y="882"/>
                  <a:pt x="274"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4504490" y="1082659"/>
            <a:ext cx="38896" cy="38896"/>
          </a:xfrm>
          <a:custGeom>
            <a:avLst/>
            <a:gdLst/>
            <a:ahLst/>
            <a:cxnLst/>
            <a:rect l="l" t="t" r="r" b="b"/>
            <a:pathLst>
              <a:path w="1132" h="1132" extrusionOk="0">
                <a:moveTo>
                  <a:pt x="560" y="1"/>
                </a:moveTo>
                <a:cubicBezTo>
                  <a:pt x="251" y="1"/>
                  <a:pt x="1" y="251"/>
                  <a:pt x="1" y="560"/>
                </a:cubicBezTo>
                <a:cubicBezTo>
                  <a:pt x="1" y="870"/>
                  <a:pt x="251" y="1132"/>
                  <a:pt x="560" y="1132"/>
                </a:cubicBezTo>
                <a:cubicBezTo>
                  <a:pt x="870" y="1132"/>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632134" y="1466792"/>
            <a:ext cx="38896" cy="38896"/>
          </a:xfrm>
          <a:custGeom>
            <a:avLst/>
            <a:gdLst/>
            <a:ahLst/>
            <a:cxnLst/>
            <a:rect l="l" t="t" r="r" b="b"/>
            <a:pathLst>
              <a:path w="1132" h="1132" extrusionOk="0">
                <a:moveTo>
                  <a:pt x="572" y="0"/>
                </a:moveTo>
                <a:cubicBezTo>
                  <a:pt x="262" y="0"/>
                  <a:pt x="0" y="250"/>
                  <a:pt x="0" y="560"/>
                </a:cubicBezTo>
                <a:cubicBezTo>
                  <a:pt x="24" y="893"/>
                  <a:pt x="274" y="1132"/>
                  <a:pt x="572" y="1132"/>
                </a:cubicBezTo>
                <a:cubicBezTo>
                  <a:pt x="881" y="1132"/>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04490" y="1467204"/>
            <a:ext cx="38896" cy="38896"/>
          </a:xfrm>
          <a:custGeom>
            <a:avLst/>
            <a:gdLst/>
            <a:ahLst/>
            <a:cxnLst/>
            <a:rect l="l" t="t" r="r" b="b"/>
            <a:pathLst>
              <a:path w="1132" h="1132" extrusionOk="0">
                <a:moveTo>
                  <a:pt x="560" y="0"/>
                </a:moveTo>
                <a:cubicBezTo>
                  <a:pt x="251" y="0"/>
                  <a:pt x="1" y="250"/>
                  <a:pt x="1" y="560"/>
                </a:cubicBezTo>
                <a:cubicBezTo>
                  <a:pt x="1" y="870"/>
                  <a:pt x="251" y="1131"/>
                  <a:pt x="560" y="1131"/>
                </a:cubicBezTo>
                <a:cubicBezTo>
                  <a:pt x="870"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440685" y="1531009"/>
            <a:ext cx="38483" cy="38896"/>
          </a:xfrm>
          <a:custGeom>
            <a:avLst/>
            <a:gdLst/>
            <a:ahLst/>
            <a:cxnLst/>
            <a:rect l="l" t="t" r="r" b="b"/>
            <a:pathLst>
              <a:path w="1120" h="1132" extrusionOk="0">
                <a:moveTo>
                  <a:pt x="560" y="1"/>
                </a:moveTo>
                <a:cubicBezTo>
                  <a:pt x="250" y="1"/>
                  <a:pt x="0" y="251"/>
                  <a:pt x="0" y="572"/>
                </a:cubicBezTo>
                <a:cubicBezTo>
                  <a:pt x="0" y="882"/>
                  <a:pt x="250" y="1132"/>
                  <a:pt x="560" y="1132"/>
                </a:cubicBezTo>
                <a:cubicBezTo>
                  <a:pt x="869" y="1132"/>
                  <a:pt x="1119" y="882"/>
                  <a:pt x="1119" y="572"/>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568329" y="1531009"/>
            <a:ext cx="38896" cy="38896"/>
          </a:xfrm>
          <a:custGeom>
            <a:avLst/>
            <a:gdLst/>
            <a:ahLst/>
            <a:cxnLst/>
            <a:rect l="l" t="t" r="r" b="b"/>
            <a:pathLst>
              <a:path w="1132" h="1132" extrusionOk="0">
                <a:moveTo>
                  <a:pt x="572" y="1"/>
                </a:moveTo>
                <a:cubicBezTo>
                  <a:pt x="250" y="1"/>
                  <a:pt x="0" y="251"/>
                  <a:pt x="0" y="572"/>
                </a:cubicBezTo>
                <a:cubicBezTo>
                  <a:pt x="12" y="882"/>
                  <a:pt x="274"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440685" y="1402575"/>
            <a:ext cx="38483" cy="38896"/>
          </a:xfrm>
          <a:custGeom>
            <a:avLst/>
            <a:gdLst/>
            <a:ahLst/>
            <a:cxnLst/>
            <a:rect l="l" t="t" r="r" b="b"/>
            <a:pathLst>
              <a:path w="1120" h="1132" extrusionOk="0">
                <a:moveTo>
                  <a:pt x="560" y="0"/>
                </a:moveTo>
                <a:cubicBezTo>
                  <a:pt x="250" y="0"/>
                  <a:pt x="0" y="262"/>
                  <a:pt x="0" y="572"/>
                </a:cubicBezTo>
                <a:cubicBezTo>
                  <a:pt x="0" y="881"/>
                  <a:pt x="250" y="1131"/>
                  <a:pt x="560" y="1131"/>
                </a:cubicBezTo>
                <a:cubicBezTo>
                  <a:pt x="869" y="1131"/>
                  <a:pt x="1119" y="881"/>
                  <a:pt x="1119" y="572"/>
                </a:cubicBezTo>
                <a:cubicBezTo>
                  <a:pt x="1119"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568329" y="1402575"/>
            <a:ext cx="38896" cy="38896"/>
          </a:xfrm>
          <a:custGeom>
            <a:avLst/>
            <a:gdLst/>
            <a:ahLst/>
            <a:cxnLst/>
            <a:rect l="l" t="t" r="r" b="b"/>
            <a:pathLst>
              <a:path w="1132" h="1132" extrusionOk="0">
                <a:moveTo>
                  <a:pt x="572" y="0"/>
                </a:moveTo>
                <a:cubicBezTo>
                  <a:pt x="250" y="0"/>
                  <a:pt x="0" y="262"/>
                  <a:pt x="0" y="572"/>
                </a:cubicBezTo>
                <a:cubicBezTo>
                  <a:pt x="12" y="881"/>
                  <a:pt x="274"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632134" y="1338736"/>
            <a:ext cx="38896" cy="38896"/>
          </a:xfrm>
          <a:custGeom>
            <a:avLst/>
            <a:gdLst/>
            <a:ahLst/>
            <a:cxnLst/>
            <a:rect l="l" t="t" r="r" b="b"/>
            <a:pathLst>
              <a:path w="1132" h="1132" extrusionOk="0">
                <a:moveTo>
                  <a:pt x="572" y="1"/>
                </a:moveTo>
                <a:cubicBezTo>
                  <a:pt x="262" y="1"/>
                  <a:pt x="0" y="251"/>
                  <a:pt x="0" y="572"/>
                </a:cubicBezTo>
                <a:cubicBezTo>
                  <a:pt x="24" y="882"/>
                  <a:pt x="274" y="1132"/>
                  <a:pt x="572" y="1132"/>
                </a:cubicBezTo>
                <a:cubicBezTo>
                  <a:pt x="881" y="1132"/>
                  <a:pt x="1131" y="882"/>
                  <a:pt x="1131" y="572"/>
                </a:cubicBezTo>
                <a:cubicBezTo>
                  <a:pt x="1131" y="275"/>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504490" y="1338736"/>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632134" y="1722870"/>
            <a:ext cx="38896" cy="38896"/>
          </a:xfrm>
          <a:custGeom>
            <a:avLst/>
            <a:gdLst/>
            <a:ahLst/>
            <a:cxnLst/>
            <a:rect l="l" t="t" r="r" b="b"/>
            <a:pathLst>
              <a:path w="1132" h="1132" extrusionOk="0">
                <a:moveTo>
                  <a:pt x="572" y="1"/>
                </a:moveTo>
                <a:cubicBezTo>
                  <a:pt x="262" y="1"/>
                  <a:pt x="0" y="251"/>
                  <a:pt x="0" y="560"/>
                </a:cubicBezTo>
                <a:cubicBezTo>
                  <a:pt x="24" y="882"/>
                  <a:pt x="274"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504490" y="1723282"/>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440685" y="1787121"/>
            <a:ext cx="38483" cy="38896"/>
          </a:xfrm>
          <a:custGeom>
            <a:avLst/>
            <a:gdLst/>
            <a:ahLst/>
            <a:cxnLst/>
            <a:rect l="l" t="t" r="r" b="b"/>
            <a:pathLst>
              <a:path w="1120" h="1132" extrusionOk="0">
                <a:moveTo>
                  <a:pt x="560" y="0"/>
                </a:moveTo>
                <a:cubicBezTo>
                  <a:pt x="250" y="0"/>
                  <a:pt x="0" y="262"/>
                  <a:pt x="0" y="572"/>
                </a:cubicBezTo>
                <a:cubicBezTo>
                  <a:pt x="0" y="881"/>
                  <a:pt x="250" y="1131"/>
                  <a:pt x="560" y="1131"/>
                </a:cubicBezTo>
                <a:cubicBezTo>
                  <a:pt x="869" y="1131"/>
                  <a:pt x="1119" y="881"/>
                  <a:pt x="1119" y="572"/>
                </a:cubicBezTo>
                <a:cubicBezTo>
                  <a:pt x="1119"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568329" y="1787121"/>
            <a:ext cx="38896" cy="38896"/>
          </a:xfrm>
          <a:custGeom>
            <a:avLst/>
            <a:gdLst/>
            <a:ahLst/>
            <a:cxnLst/>
            <a:rect l="l" t="t" r="r" b="b"/>
            <a:pathLst>
              <a:path w="1132" h="1132" extrusionOk="0">
                <a:moveTo>
                  <a:pt x="572" y="0"/>
                </a:moveTo>
                <a:cubicBezTo>
                  <a:pt x="250" y="0"/>
                  <a:pt x="0" y="262"/>
                  <a:pt x="0" y="572"/>
                </a:cubicBezTo>
                <a:cubicBezTo>
                  <a:pt x="12" y="869"/>
                  <a:pt x="274"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4440685" y="1659065"/>
            <a:ext cx="38483" cy="38896"/>
          </a:xfrm>
          <a:custGeom>
            <a:avLst/>
            <a:gdLst/>
            <a:ahLst/>
            <a:cxnLst/>
            <a:rect l="l" t="t" r="r" b="b"/>
            <a:pathLst>
              <a:path w="1120" h="1132" extrusionOk="0">
                <a:moveTo>
                  <a:pt x="560" y="0"/>
                </a:moveTo>
                <a:cubicBezTo>
                  <a:pt x="250" y="0"/>
                  <a:pt x="0" y="250"/>
                  <a:pt x="0" y="560"/>
                </a:cubicBezTo>
                <a:cubicBezTo>
                  <a:pt x="0" y="870"/>
                  <a:pt x="250" y="1131"/>
                  <a:pt x="560" y="1131"/>
                </a:cubicBezTo>
                <a:cubicBezTo>
                  <a:pt x="869" y="1131"/>
                  <a:pt x="1119" y="870"/>
                  <a:pt x="1119" y="560"/>
                </a:cubicBezTo>
                <a:cubicBezTo>
                  <a:pt x="1119"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568329" y="1659065"/>
            <a:ext cx="38896" cy="38896"/>
          </a:xfrm>
          <a:custGeom>
            <a:avLst/>
            <a:gdLst/>
            <a:ahLst/>
            <a:cxnLst/>
            <a:rect l="l" t="t" r="r" b="b"/>
            <a:pathLst>
              <a:path w="1132" h="1132" extrusionOk="0">
                <a:moveTo>
                  <a:pt x="572" y="0"/>
                </a:moveTo>
                <a:cubicBezTo>
                  <a:pt x="250" y="0"/>
                  <a:pt x="0" y="250"/>
                  <a:pt x="0" y="560"/>
                </a:cubicBezTo>
                <a:cubicBezTo>
                  <a:pt x="12" y="870"/>
                  <a:pt x="274"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632134" y="1594848"/>
            <a:ext cx="38896" cy="38896"/>
          </a:xfrm>
          <a:custGeom>
            <a:avLst/>
            <a:gdLst/>
            <a:ahLst/>
            <a:cxnLst/>
            <a:rect l="l" t="t" r="r" b="b"/>
            <a:pathLst>
              <a:path w="1132" h="1132" extrusionOk="0">
                <a:moveTo>
                  <a:pt x="572" y="0"/>
                </a:moveTo>
                <a:cubicBezTo>
                  <a:pt x="262" y="0"/>
                  <a:pt x="0" y="262"/>
                  <a:pt x="0" y="572"/>
                </a:cubicBezTo>
                <a:cubicBezTo>
                  <a:pt x="24" y="881"/>
                  <a:pt x="274"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504490" y="1594848"/>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632134" y="1978982"/>
            <a:ext cx="38896" cy="38896"/>
          </a:xfrm>
          <a:custGeom>
            <a:avLst/>
            <a:gdLst/>
            <a:ahLst/>
            <a:cxnLst/>
            <a:rect l="l" t="t" r="r" b="b"/>
            <a:pathLst>
              <a:path w="1132" h="1132" extrusionOk="0">
                <a:moveTo>
                  <a:pt x="572" y="0"/>
                </a:moveTo>
                <a:cubicBezTo>
                  <a:pt x="262" y="0"/>
                  <a:pt x="0" y="250"/>
                  <a:pt x="0" y="572"/>
                </a:cubicBezTo>
                <a:cubicBezTo>
                  <a:pt x="0" y="881"/>
                  <a:pt x="274" y="1131"/>
                  <a:pt x="572" y="1131"/>
                </a:cubicBezTo>
                <a:cubicBezTo>
                  <a:pt x="881" y="1131"/>
                  <a:pt x="1131" y="881"/>
                  <a:pt x="1131" y="572"/>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504490" y="1979359"/>
            <a:ext cx="38896" cy="38930"/>
          </a:xfrm>
          <a:custGeom>
            <a:avLst/>
            <a:gdLst/>
            <a:ahLst/>
            <a:cxnLst/>
            <a:rect l="l" t="t" r="r" b="b"/>
            <a:pathLst>
              <a:path w="1132" h="1133"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440685" y="2043611"/>
            <a:ext cx="38483" cy="38896"/>
          </a:xfrm>
          <a:custGeom>
            <a:avLst/>
            <a:gdLst/>
            <a:ahLst/>
            <a:cxnLst/>
            <a:rect l="l" t="t" r="r" b="b"/>
            <a:pathLst>
              <a:path w="1120" h="1132" extrusionOk="0">
                <a:moveTo>
                  <a:pt x="560" y="0"/>
                </a:moveTo>
                <a:cubicBezTo>
                  <a:pt x="250" y="0"/>
                  <a:pt x="0" y="250"/>
                  <a:pt x="0" y="560"/>
                </a:cubicBezTo>
                <a:cubicBezTo>
                  <a:pt x="0" y="869"/>
                  <a:pt x="250" y="1131"/>
                  <a:pt x="560" y="1131"/>
                </a:cubicBezTo>
                <a:cubicBezTo>
                  <a:pt x="869" y="1131"/>
                  <a:pt x="1119" y="869"/>
                  <a:pt x="1119" y="560"/>
                </a:cubicBezTo>
                <a:cubicBezTo>
                  <a:pt x="1119"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568329" y="2043611"/>
            <a:ext cx="38896" cy="38896"/>
          </a:xfrm>
          <a:custGeom>
            <a:avLst/>
            <a:gdLst/>
            <a:ahLst/>
            <a:cxnLst/>
            <a:rect l="l" t="t" r="r" b="b"/>
            <a:pathLst>
              <a:path w="1132" h="1132" extrusionOk="0">
                <a:moveTo>
                  <a:pt x="572" y="0"/>
                </a:moveTo>
                <a:cubicBezTo>
                  <a:pt x="250" y="0"/>
                  <a:pt x="0" y="250"/>
                  <a:pt x="0" y="560"/>
                </a:cubicBezTo>
                <a:cubicBezTo>
                  <a:pt x="12" y="869"/>
                  <a:pt x="274"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440685" y="1915143"/>
            <a:ext cx="38483" cy="38896"/>
          </a:xfrm>
          <a:custGeom>
            <a:avLst/>
            <a:gdLst/>
            <a:ahLst/>
            <a:cxnLst/>
            <a:rect l="l" t="t" r="r" b="b"/>
            <a:pathLst>
              <a:path w="1120" h="1132" extrusionOk="0">
                <a:moveTo>
                  <a:pt x="560" y="1"/>
                </a:moveTo>
                <a:cubicBezTo>
                  <a:pt x="250" y="1"/>
                  <a:pt x="0" y="251"/>
                  <a:pt x="0" y="560"/>
                </a:cubicBezTo>
                <a:cubicBezTo>
                  <a:pt x="0" y="882"/>
                  <a:pt x="250" y="1132"/>
                  <a:pt x="560" y="1132"/>
                </a:cubicBezTo>
                <a:cubicBezTo>
                  <a:pt x="869" y="1132"/>
                  <a:pt x="1119" y="882"/>
                  <a:pt x="1119" y="560"/>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568329" y="1915143"/>
            <a:ext cx="38896" cy="38896"/>
          </a:xfrm>
          <a:custGeom>
            <a:avLst/>
            <a:gdLst/>
            <a:ahLst/>
            <a:cxnLst/>
            <a:rect l="l" t="t" r="r" b="b"/>
            <a:pathLst>
              <a:path w="1132" h="1132" extrusionOk="0">
                <a:moveTo>
                  <a:pt x="572" y="1"/>
                </a:moveTo>
                <a:cubicBezTo>
                  <a:pt x="250" y="1"/>
                  <a:pt x="0" y="251"/>
                  <a:pt x="0" y="560"/>
                </a:cubicBezTo>
                <a:cubicBezTo>
                  <a:pt x="12" y="882"/>
                  <a:pt x="274"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632134" y="1851338"/>
            <a:ext cx="38896" cy="38896"/>
          </a:xfrm>
          <a:custGeom>
            <a:avLst/>
            <a:gdLst/>
            <a:ahLst/>
            <a:cxnLst/>
            <a:rect l="l" t="t" r="r" b="b"/>
            <a:pathLst>
              <a:path w="1132" h="1132" extrusionOk="0">
                <a:moveTo>
                  <a:pt x="572" y="0"/>
                </a:moveTo>
                <a:cubicBezTo>
                  <a:pt x="262" y="0"/>
                  <a:pt x="0" y="250"/>
                  <a:pt x="0" y="560"/>
                </a:cubicBezTo>
                <a:cubicBezTo>
                  <a:pt x="0" y="869"/>
                  <a:pt x="274"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504490" y="1851338"/>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184195" y="-5903"/>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4312217" y="-3051"/>
            <a:ext cx="27041" cy="36456"/>
          </a:xfrm>
          <a:custGeom>
            <a:avLst/>
            <a:gdLst/>
            <a:ahLst/>
            <a:cxnLst/>
            <a:rect l="l" t="t" r="r" b="b"/>
            <a:pathLst>
              <a:path w="787" h="1061" extrusionOk="0">
                <a:moveTo>
                  <a:pt x="322" y="0"/>
                </a:moveTo>
                <a:cubicBezTo>
                  <a:pt x="132" y="72"/>
                  <a:pt x="1" y="274"/>
                  <a:pt x="1" y="489"/>
                </a:cubicBezTo>
                <a:cubicBezTo>
                  <a:pt x="1" y="786"/>
                  <a:pt x="251" y="1060"/>
                  <a:pt x="560" y="1060"/>
                </a:cubicBezTo>
                <a:cubicBezTo>
                  <a:pt x="644" y="1060"/>
                  <a:pt x="715" y="1048"/>
                  <a:pt x="787" y="1012"/>
                </a:cubicBezTo>
                <a:lnTo>
                  <a:pt x="322" y="0"/>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376056" y="186335"/>
            <a:ext cx="38896" cy="38518"/>
          </a:xfrm>
          <a:custGeom>
            <a:avLst/>
            <a:gdLst/>
            <a:ahLst/>
            <a:cxnLst/>
            <a:rect l="l" t="t" r="r" b="b"/>
            <a:pathLst>
              <a:path w="1132" h="1121" extrusionOk="0">
                <a:moveTo>
                  <a:pt x="572" y="1"/>
                </a:moveTo>
                <a:cubicBezTo>
                  <a:pt x="250" y="1"/>
                  <a:pt x="0" y="251"/>
                  <a:pt x="0" y="561"/>
                </a:cubicBezTo>
                <a:cubicBezTo>
                  <a:pt x="0" y="870"/>
                  <a:pt x="274" y="1120"/>
                  <a:pt x="572" y="1120"/>
                </a:cubicBezTo>
                <a:cubicBezTo>
                  <a:pt x="881" y="1120"/>
                  <a:pt x="1131" y="870"/>
                  <a:pt x="1131" y="561"/>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248412" y="186335"/>
            <a:ext cx="38896" cy="38930"/>
          </a:xfrm>
          <a:custGeom>
            <a:avLst/>
            <a:gdLst/>
            <a:ahLst/>
            <a:cxnLst/>
            <a:rect l="l" t="t" r="r" b="b"/>
            <a:pathLst>
              <a:path w="1132" h="1133" extrusionOk="0">
                <a:moveTo>
                  <a:pt x="560" y="1"/>
                </a:moveTo>
                <a:cubicBezTo>
                  <a:pt x="250" y="1"/>
                  <a:pt x="0" y="251"/>
                  <a:pt x="0" y="561"/>
                </a:cubicBezTo>
                <a:cubicBezTo>
                  <a:pt x="0" y="870"/>
                  <a:pt x="250" y="1132"/>
                  <a:pt x="560" y="1132"/>
                </a:cubicBezTo>
                <a:cubicBezTo>
                  <a:pt x="869" y="1132"/>
                  <a:pt x="1131" y="870"/>
                  <a:pt x="1131" y="561"/>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184195" y="250174"/>
            <a:ext cx="38896" cy="38896"/>
          </a:xfrm>
          <a:custGeom>
            <a:avLst/>
            <a:gdLst/>
            <a:ahLst/>
            <a:cxnLst/>
            <a:rect l="l" t="t" r="r" b="b"/>
            <a:pathLst>
              <a:path w="1132" h="1132" extrusionOk="0">
                <a:moveTo>
                  <a:pt x="572" y="0"/>
                </a:moveTo>
                <a:cubicBezTo>
                  <a:pt x="262" y="0"/>
                  <a:pt x="0" y="250"/>
                  <a:pt x="0" y="560"/>
                </a:cubicBezTo>
                <a:cubicBezTo>
                  <a:pt x="0" y="881"/>
                  <a:pt x="262"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312217" y="250174"/>
            <a:ext cx="38896" cy="38896"/>
          </a:xfrm>
          <a:custGeom>
            <a:avLst/>
            <a:gdLst/>
            <a:ahLst/>
            <a:cxnLst/>
            <a:rect l="l" t="t" r="r" b="b"/>
            <a:pathLst>
              <a:path w="1132" h="1132" extrusionOk="0">
                <a:moveTo>
                  <a:pt x="560" y="0"/>
                </a:moveTo>
                <a:cubicBezTo>
                  <a:pt x="251" y="0"/>
                  <a:pt x="1" y="250"/>
                  <a:pt x="1" y="560"/>
                </a:cubicBezTo>
                <a:cubicBezTo>
                  <a:pt x="1" y="881"/>
                  <a:pt x="263" y="1131"/>
                  <a:pt x="560" y="1131"/>
                </a:cubicBezTo>
                <a:cubicBezTo>
                  <a:pt x="882" y="1131"/>
                  <a:pt x="1132" y="870"/>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184195" y="121706"/>
            <a:ext cx="38896" cy="38896"/>
          </a:xfrm>
          <a:custGeom>
            <a:avLst/>
            <a:gdLst/>
            <a:ahLst/>
            <a:cxnLst/>
            <a:rect l="l" t="t" r="r" b="b"/>
            <a:pathLst>
              <a:path w="1132" h="1132" extrusionOk="0">
                <a:moveTo>
                  <a:pt x="572" y="1"/>
                </a:moveTo>
                <a:cubicBezTo>
                  <a:pt x="262" y="1"/>
                  <a:pt x="0" y="251"/>
                  <a:pt x="0" y="572"/>
                </a:cubicBezTo>
                <a:cubicBezTo>
                  <a:pt x="0" y="894"/>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312217" y="121706"/>
            <a:ext cx="38896" cy="38896"/>
          </a:xfrm>
          <a:custGeom>
            <a:avLst/>
            <a:gdLst/>
            <a:ahLst/>
            <a:cxnLst/>
            <a:rect l="l" t="t" r="r" b="b"/>
            <a:pathLst>
              <a:path w="1132" h="1132" extrusionOk="0">
                <a:moveTo>
                  <a:pt x="560" y="1"/>
                </a:moveTo>
                <a:cubicBezTo>
                  <a:pt x="251" y="1"/>
                  <a:pt x="1" y="251"/>
                  <a:pt x="1" y="572"/>
                </a:cubicBezTo>
                <a:cubicBezTo>
                  <a:pt x="1" y="894"/>
                  <a:pt x="263"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248412" y="58314"/>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69" y="1131"/>
                  <a:pt x="1131" y="881"/>
                  <a:pt x="1131" y="572"/>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376056" y="442447"/>
            <a:ext cx="38896" cy="38896"/>
          </a:xfrm>
          <a:custGeom>
            <a:avLst/>
            <a:gdLst/>
            <a:ahLst/>
            <a:cxnLst/>
            <a:rect l="l" t="t" r="r" b="b"/>
            <a:pathLst>
              <a:path w="1132" h="1132" extrusionOk="0">
                <a:moveTo>
                  <a:pt x="572" y="0"/>
                </a:moveTo>
                <a:cubicBezTo>
                  <a:pt x="250" y="0"/>
                  <a:pt x="0" y="250"/>
                  <a:pt x="0" y="560"/>
                </a:cubicBezTo>
                <a:cubicBezTo>
                  <a:pt x="12" y="881"/>
                  <a:pt x="274" y="1131"/>
                  <a:pt x="572" y="1131"/>
                </a:cubicBezTo>
                <a:cubicBezTo>
                  <a:pt x="881" y="1131"/>
                  <a:pt x="1131" y="881"/>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4248412" y="442447"/>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184195" y="506252"/>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4312217" y="506252"/>
            <a:ext cx="38896" cy="38896"/>
          </a:xfrm>
          <a:custGeom>
            <a:avLst/>
            <a:gdLst/>
            <a:ahLst/>
            <a:cxnLst/>
            <a:rect l="l" t="t" r="r" b="b"/>
            <a:pathLst>
              <a:path w="1132" h="1132" extrusionOk="0">
                <a:moveTo>
                  <a:pt x="560" y="1"/>
                </a:moveTo>
                <a:cubicBezTo>
                  <a:pt x="251" y="1"/>
                  <a:pt x="1" y="251"/>
                  <a:pt x="1" y="572"/>
                </a:cubicBezTo>
                <a:cubicBezTo>
                  <a:pt x="1" y="882"/>
                  <a:pt x="263"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184195" y="377818"/>
            <a:ext cx="38896" cy="38896"/>
          </a:xfrm>
          <a:custGeom>
            <a:avLst/>
            <a:gdLst/>
            <a:ahLst/>
            <a:cxnLst/>
            <a:rect l="l" t="t" r="r" b="b"/>
            <a:pathLst>
              <a:path w="1132" h="1132" extrusionOk="0">
                <a:moveTo>
                  <a:pt x="572" y="0"/>
                </a:moveTo>
                <a:cubicBezTo>
                  <a:pt x="262" y="0"/>
                  <a:pt x="0" y="262"/>
                  <a:pt x="0" y="572"/>
                </a:cubicBezTo>
                <a:cubicBezTo>
                  <a:pt x="0" y="893"/>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312217" y="377818"/>
            <a:ext cx="38896" cy="38896"/>
          </a:xfrm>
          <a:custGeom>
            <a:avLst/>
            <a:gdLst/>
            <a:ahLst/>
            <a:cxnLst/>
            <a:rect l="l" t="t" r="r" b="b"/>
            <a:pathLst>
              <a:path w="1132" h="1132" extrusionOk="0">
                <a:moveTo>
                  <a:pt x="560" y="0"/>
                </a:moveTo>
                <a:cubicBezTo>
                  <a:pt x="251" y="0"/>
                  <a:pt x="1" y="262"/>
                  <a:pt x="1" y="572"/>
                </a:cubicBezTo>
                <a:cubicBezTo>
                  <a:pt x="1" y="893"/>
                  <a:pt x="263"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376056" y="313979"/>
            <a:ext cx="38896" cy="38896"/>
          </a:xfrm>
          <a:custGeom>
            <a:avLst/>
            <a:gdLst/>
            <a:ahLst/>
            <a:cxnLst/>
            <a:rect l="l" t="t" r="r" b="b"/>
            <a:pathLst>
              <a:path w="1132" h="1132" extrusionOk="0">
                <a:moveTo>
                  <a:pt x="572" y="1"/>
                </a:moveTo>
                <a:cubicBezTo>
                  <a:pt x="250" y="1"/>
                  <a:pt x="0" y="251"/>
                  <a:pt x="0" y="572"/>
                </a:cubicBezTo>
                <a:cubicBezTo>
                  <a:pt x="12" y="882"/>
                  <a:pt x="274" y="1132"/>
                  <a:pt x="572" y="1132"/>
                </a:cubicBezTo>
                <a:cubicBezTo>
                  <a:pt x="881" y="1132"/>
                  <a:pt x="1131" y="882"/>
                  <a:pt x="1131" y="572"/>
                </a:cubicBezTo>
                <a:cubicBezTo>
                  <a:pt x="1131" y="275"/>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248412" y="314391"/>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376056" y="698525"/>
            <a:ext cx="38896" cy="38896"/>
          </a:xfrm>
          <a:custGeom>
            <a:avLst/>
            <a:gdLst/>
            <a:ahLst/>
            <a:cxnLst/>
            <a:rect l="l" t="t" r="r" b="b"/>
            <a:pathLst>
              <a:path w="1132" h="1132" extrusionOk="0">
                <a:moveTo>
                  <a:pt x="572" y="1"/>
                </a:moveTo>
                <a:cubicBezTo>
                  <a:pt x="250" y="1"/>
                  <a:pt x="0" y="251"/>
                  <a:pt x="0" y="572"/>
                </a:cubicBezTo>
                <a:cubicBezTo>
                  <a:pt x="12" y="882"/>
                  <a:pt x="274"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248412" y="698525"/>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184195" y="762330"/>
            <a:ext cx="38896" cy="38930"/>
          </a:xfrm>
          <a:custGeom>
            <a:avLst/>
            <a:gdLst/>
            <a:ahLst/>
            <a:cxnLst/>
            <a:rect l="l" t="t" r="r" b="b"/>
            <a:pathLst>
              <a:path w="1132" h="1133"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312217" y="762330"/>
            <a:ext cx="38896" cy="38930"/>
          </a:xfrm>
          <a:custGeom>
            <a:avLst/>
            <a:gdLst/>
            <a:ahLst/>
            <a:cxnLst/>
            <a:rect l="l" t="t" r="r" b="b"/>
            <a:pathLst>
              <a:path w="1132" h="1133" extrusionOk="0">
                <a:moveTo>
                  <a:pt x="560" y="1"/>
                </a:moveTo>
                <a:cubicBezTo>
                  <a:pt x="251" y="1"/>
                  <a:pt x="1" y="263"/>
                  <a:pt x="1" y="572"/>
                </a:cubicBezTo>
                <a:cubicBezTo>
                  <a:pt x="1" y="882"/>
                  <a:pt x="263" y="1132"/>
                  <a:pt x="560" y="1132"/>
                </a:cubicBezTo>
                <a:cubicBezTo>
                  <a:pt x="882" y="1132"/>
                  <a:pt x="1132" y="882"/>
                  <a:pt x="1132" y="572"/>
                </a:cubicBezTo>
                <a:cubicBezTo>
                  <a:pt x="1132" y="263"/>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184195" y="634308"/>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312217" y="634308"/>
            <a:ext cx="38896" cy="38896"/>
          </a:xfrm>
          <a:custGeom>
            <a:avLst/>
            <a:gdLst/>
            <a:ahLst/>
            <a:cxnLst/>
            <a:rect l="l" t="t" r="r" b="b"/>
            <a:pathLst>
              <a:path w="1132" h="1132" extrusionOk="0">
                <a:moveTo>
                  <a:pt x="560" y="0"/>
                </a:moveTo>
                <a:cubicBezTo>
                  <a:pt x="251" y="0"/>
                  <a:pt x="1" y="250"/>
                  <a:pt x="1" y="560"/>
                </a:cubicBezTo>
                <a:cubicBezTo>
                  <a:pt x="1" y="869"/>
                  <a:pt x="263"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376056" y="570091"/>
            <a:ext cx="38896" cy="38896"/>
          </a:xfrm>
          <a:custGeom>
            <a:avLst/>
            <a:gdLst/>
            <a:ahLst/>
            <a:cxnLst/>
            <a:rect l="l" t="t" r="r" b="b"/>
            <a:pathLst>
              <a:path w="1132" h="1132" extrusionOk="0">
                <a:moveTo>
                  <a:pt x="572" y="0"/>
                </a:moveTo>
                <a:cubicBezTo>
                  <a:pt x="250" y="0"/>
                  <a:pt x="0" y="262"/>
                  <a:pt x="0" y="572"/>
                </a:cubicBezTo>
                <a:cubicBezTo>
                  <a:pt x="12" y="893"/>
                  <a:pt x="274"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248412" y="570881"/>
            <a:ext cx="38896" cy="38483"/>
          </a:xfrm>
          <a:custGeom>
            <a:avLst/>
            <a:gdLst/>
            <a:ahLst/>
            <a:cxnLst/>
            <a:rect l="l" t="t" r="r" b="b"/>
            <a:pathLst>
              <a:path w="1132" h="1120" extrusionOk="0">
                <a:moveTo>
                  <a:pt x="560" y="1"/>
                </a:moveTo>
                <a:cubicBezTo>
                  <a:pt x="250" y="1"/>
                  <a:pt x="0" y="251"/>
                  <a:pt x="0" y="560"/>
                </a:cubicBezTo>
                <a:cubicBezTo>
                  <a:pt x="0" y="870"/>
                  <a:pt x="250" y="1120"/>
                  <a:pt x="560" y="1120"/>
                </a:cubicBezTo>
                <a:cubicBezTo>
                  <a:pt x="869" y="1120"/>
                  <a:pt x="1131" y="870"/>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376056" y="954603"/>
            <a:ext cx="38896" cy="38896"/>
          </a:xfrm>
          <a:custGeom>
            <a:avLst/>
            <a:gdLst/>
            <a:ahLst/>
            <a:cxnLst/>
            <a:rect l="l" t="t" r="r" b="b"/>
            <a:pathLst>
              <a:path w="1132" h="1132" extrusionOk="0">
                <a:moveTo>
                  <a:pt x="572" y="1"/>
                </a:moveTo>
                <a:cubicBezTo>
                  <a:pt x="250" y="1"/>
                  <a:pt x="0" y="263"/>
                  <a:pt x="0" y="572"/>
                </a:cubicBezTo>
                <a:cubicBezTo>
                  <a:pt x="12" y="882"/>
                  <a:pt x="274"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248412" y="954603"/>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184195" y="1018854"/>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312217" y="1018854"/>
            <a:ext cx="38896" cy="38896"/>
          </a:xfrm>
          <a:custGeom>
            <a:avLst/>
            <a:gdLst/>
            <a:ahLst/>
            <a:cxnLst/>
            <a:rect l="l" t="t" r="r" b="b"/>
            <a:pathLst>
              <a:path w="1132" h="1132" extrusionOk="0">
                <a:moveTo>
                  <a:pt x="560" y="0"/>
                </a:moveTo>
                <a:cubicBezTo>
                  <a:pt x="251" y="0"/>
                  <a:pt x="1" y="250"/>
                  <a:pt x="1" y="560"/>
                </a:cubicBezTo>
                <a:cubicBezTo>
                  <a:pt x="1" y="869"/>
                  <a:pt x="263"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184195" y="890386"/>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312217" y="890386"/>
            <a:ext cx="38896" cy="38896"/>
          </a:xfrm>
          <a:custGeom>
            <a:avLst/>
            <a:gdLst/>
            <a:ahLst/>
            <a:cxnLst/>
            <a:rect l="l" t="t" r="r" b="b"/>
            <a:pathLst>
              <a:path w="1132" h="1132" extrusionOk="0">
                <a:moveTo>
                  <a:pt x="560" y="1"/>
                </a:moveTo>
                <a:cubicBezTo>
                  <a:pt x="251" y="1"/>
                  <a:pt x="1" y="251"/>
                  <a:pt x="1" y="560"/>
                </a:cubicBezTo>
                <a:cubicBezTo>
                  <a:pt x="1" y="882"/>
                  <a:pt x="263" y="1132"/>
                  <a:pt x="560" y="1132"/>
                </a:cubicBezTo>
                <a:cubicBezTo>
                  <a:pt x="882" y="1132"/>
                  <a:pt x="1132" y="882"/>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376056" y="826581"/>
            <a:ext cx="38896" cy="38896"/>
          </a:xfrm>
          <a:custGeom>
            <a:avLst/>
            <a:gdLst/>
            <a:ahLst/>
            <a:cxnLst/>
            <a:rect l="l" t="t" r="r" b="b"/>
            <a:pathLst>
              <a:path w="1132" h="1132" extrusionOk="0">
                <a:moveTo>
                  <a:pt x="572" y="0"/>
                </a:moveTo>
                <a:cubicBezTo>
                  <a:pt x="250" y="0"/>
                  <a:pt x="0" y="250"/>
                  <a:pt x="0" y="560"/>
                </a:cubicBezTo>
                <a:cubicBezTo>
                  <a:pt x="12" y="869"/>
                  <a:pt x="274"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248412" y="826993"/>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376056" y="1210302"/>
            <a:ext cx="38896" cy="38896"/>
          </a:xfrm>
          <a:custGeom>
            <a:avLst/>
            <a:gdLst/>
            <a:ahLst/>
            <a:cxnLst/>
            <a:rect l="l" t="t" r="r" b="b"/>
            <a:pathLst>
              <a:path w="1132" h="1132" extrusionOk="0">
                <a:moveTo>
                  <a:pt x="572" y="0"/>
                </a:moveTo>
                <a:cubicBezTo>
                  <a:pt x="250" y="0"/>
                  <a:pt x="0" y="262"/>
                  <a:pt x="0" y="572"/>
                </a:cubicBezTo>
                <a:cubicBezTo>
                  <a:pt x="12" y="893"/>
                  <a:pt x="274"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248412" y="1210714"/>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4184195" y="1274519"/>
            <a:ext cx="38896" cy="38896"/>
          </a:xfrm>
          <a:custGeom>
            <a:avLst/>
            <a:gdLst/>
            <a:ahLst/>
            <a:cxnLst/>
            <a:rect l="l" t="t" r="r" b="b"/>
            <a:pathLst>
              <a:path w="1132" h="1132" extrusionOk="0">
                <a:moveTo>
                  <a:pt x="572" y="1"/>
                </a:moveTo>
                <a:cubicBezTo>
                  <a:pt x="262" y="1"/>
                  <a:pt x="0" y="251"/>
                  <a:pt x="0" y="560"/>
                </a:cubicBezTo>
                <a:cubicBezTo>
                  <a:pt x="0" y="894"/>
                  <a:pt x="262" y="1132"/>
                  <a:pt x="572" y="1132"/>
                </a:cubicBezTo>
                <a:cubicBezTo>
                  <a:pt x="881" y="1132"/>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312217" y="1274519"/>
            <a:ext cx="38896" cy="38896"/>
          </a:xfrm>
          <a:custGeom>
            <a:avLst/>
            <a:gdLst/>
            <a:ahLst/>
            <a:cxnLst/>
            <a:rect l="l" t="t" r="r" b="b"/>
            <a:pathLst>
              <a:path w="1132" h="1132" extrusionOk="0">
                <a:moveTo>
                  <a:pt x="560" y="1"/>
                </a:moveTo>
                <a:cubicBezTo>
                  <a:pt x="251" y="1"/>
                  <a:pt x="1" y="251"/>
                  <a:pt x="1" y="560"/>
                </a:cubicBezTo>
                <a:cubicBezTo>
                  <a:pt x="1" y="894"/>
                  <a:pt x="263" y="1132"/>
                  <a:pt x="560" y="1132"/>
                </a:cubicBezTo>
                <a:cubicBezTo>
                  <a:pt x="882" y="1132"/>
                  <a:pt x="1132" y="870"/>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184195" y="1146463"/>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312217" y="1146463"/>
            <a:ext cx="38896" cy="38896"/>
          </a:xfrm>
          <a:custGeom>
            <a:avLst/>
            <a:gdLst/>
            <a:ahLst/>
            <a:cxnLst/>
            <a:rect l="l" t="t" r="r" b="b"/>
            <a:pathLst>
              <a:path w="1132" h="1132" extrusionOk="0">
                <a:moveTo>
                  <a:pt x="560" y="1"/>
                </a:moveTo>
                <a:cubicBezTo>
                  <a:pt x="251" y="1"/>
                  <a:pt x="1" y="251"/>
                  <a:pt x="1" y="572"/>
                </a:cubicBezTo>
                <a:cubicBezTo>
                  <a:pt x="1" y="882"/>
                  <a:pt x="263"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4376056" y="1082659"/>
            <a:ext cx="38896" cy="38896"/>
          </a:xfrm>
          <a:custGeom>
            <a:avLst/>
            <a:gdLst/>
            <a:ahLst/>
            <a:cxnLst/>
            <a:rect l="l" t="t" r="r" b="b"/>
            <a:pathLst>
              <a:path w="1132" h="1132" extrusionOk="0">
                <a:moveTo>
                  <a:pt x="572" y="1"/>
                </a:moveTo>
                <a:cubicBezTo>
                  <a:pt x="250" y="1"/>
                  <a:pt x="0" y="251"/>
                  <a:pt x="0" y="560"/>
                </a:cubicBezTo>
                <a:cubicBezTo>
                  <a:pt x="12" y="882"/>
                  <a:pt x="274"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4248412" y="1082659"/>
            <a:ext cx="38896" cy="38896"/>
          </a:xfrm>
          <a:custGeom>
            <a:avLst/>
            <a:gdLst/>
            <a:ahLst/>
            <a:cxnLst/>
            <a:rect l="l" t="t" r="r" b="b"/>
            <a:pathLst>
              <a:path w="1132" h="1132" extrusionOk="0">
                <a:moveTo>
                  <a:pt x="560" y="1"/>
                </a:moveTo>
                <a:cubicBezTo>
                  <a:pt x="250" y="1"/>
                  <a:pt x="0" y="251"/>
                  <a:pt x="0" y="560"/>
                </a:cubicBezTo>
                <a:cubicBezTo>
                  <a:pt x="0" y="870"/>
                  <a:pt x="250" y="1132"/>
                  <a:pt x="560" y="1132"/>
                </a:cubicBezTo>
                <a:cubicBezTo>
                  <a:pt x="869" y="1132"/>
                  <a:pt x="1131" y="870"/>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4376056" y="1466792"/>
            <a:ext cx="38896" cy="38896"/>
          </a:xfrm>
          <a:custGeom>
            <a:avLst/>
            <a:gdLst/>
            <a:ahLst/>
            <a:cxnLst/>
            <a:rect l="l" t="t" r="r" b="b"/>
            <a:pathLst>
              <a:path w="1132" h="1132" extrusionOk="0">
                <a:moveTo>
                  <a:pt x="572" y="0"/>
                </a:moveTo>
                <a:cubicBezTo>
                  <a:pt x="250" y="0"/>
                  <a:pt x="0" y="250"/>
                  <a:pt x="0" y="560"/>
                </a:cubicBezTo>
                <a:cubicBezTo>
                  <a:pt x="12" y="893"/>
                  <a:pt x="274" y="1132"/>
                  <a:pt x="572" y="1132"/>
                </a:cubicBezTo>
                <a:cubicBezTo>
                  <a:pt x="881" y="1132"/>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248412" y="1467204"/>
            <a:ext cx="38896" cy="38896"/>
          </a:xfrm>
          <a:custGeom>
            <a:avLst/>
            <a:gdLst/>
            <a:ahLst/>
            <a:cxnLst/>
            <a:rect l="l" t="t" r="r" b="b"/>
            <a:pathLst>
              <a:path w="1132" h="1132" extrusionOk="0">
                <a:moveTo>
                  <a:pt x="560" y="0"/>
                </a:moveTo>
                <a:cubicBezTo>
                  <a:pt x="250" y="0"/>
                  <a:pt x="0" y="250"/>
                  <a:pt x="0" y="560"/>
                </a:cubicBezTo>
                <a:cubicBezTo>
                  <a:pt x="0" y="870"/>
                  <a:pt x="250" y="1131"/>
                  <a:pt x="560" y="1131"/>
                </a:cubicBezTo>
                <a:cubicBezTo>
                  <a:pt x="869" y="1131"/>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4184195" y="1531009"/>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312217" y="1531009"/>
            <a:ext cx="38896" cy="38896"/>
          </a:xfrm>
          <a:custGeom>
            <a:avLst/>
            <a:gdLst/>
            <a:ahLst/>
            <a:cxnLst/>
            <a:rect l="l" t="t" r="r" b="b"/>
            <a:pathLst>
              <a:path w="1132" h="1132" extrusionOk="0">
                <a:moveTo>
                  <a:pt x="560" y="1"/>
                </a:moveTo>
                <a:cubicBezTo>
                  <a:pt x="251" y="1"/>
                  <a:pt x="1" y="251"/>
                  <a:pt x="1" y="572"/>
                </a:cubicBezTo>
                <a:cubicBezTo>
                  <a:pt x="1" y="882"/>
                  <a:pt x="263"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4184195" y="1402575"/>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312217" y="1402575"/>
            <a:ext cx="38896" cy="38896"/>
          </a:xfrm>
          <a:custGeom>
            <a:avLst/>
            <a:gdLst/>
            <a:ahLst/>
            <a:cxnLst/>
            <a:rect l="l" t="t" r="r" b="b"/>
            <a:pathLst>
              <a:path w="1132" h="1132" extrusionOk="0">
                <a:moveTo>
                  <a:pt x="560" y="0"/>
                </a:moveTo>
                <a:cubicBezTo>
                  <a:pt x="251" y="0"/>
                  <a:pt x="1" y="262"/>
                  <a:pt x="1" y="572"/>
                </a:cubicBezTo>
                <a:cubicBezTo>
                  <a:pt x="1" y="881"/>
                  <a:pt x="263"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376056" y="1338736"/>
            <a:ext cx="38896" cy="38896"/>
          </a:xfrm>
          <a:custGeom>
            <a:avLst/>
            <a:gdLst/>
            <a:ahLst/>
            <a:cxnLst/>
            <a:rect l="l" t="t" r="r" b="b"/>
            <a:pathLst>
              <a:path w="1132" h="1132" extrusionOk="0">
                <a:moveTo>
                  <a:pt x="572" y="1"/>
                </a:moveTo>
                <a:cubicBezTo>
                  <a:pt x="250" y="1"/>
                  <a:pt x="0" y="251"/>
                  <a:pt x="0" y="572"/>
                </a:cubicBezTo>
                <a:cubicBezTo>
                  <a:pt x="12" y="882"/>
                  <a:pt x="274" y="1132"/>
                  <a:pt x="572" y="1132"/>
                </a:cubicBezTo>
                <a:cubicBezTo>
                  <a:pt x="881" y="1132"/>
                  <a:pt x="1131" y="882"/>
                  <a:pt x="1131" y="572"/>
                </a:cubicBezTo>
                <a:cubicBezTo>
                  <a:pt x="1131" y="275"/>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248412" y="1338736"/>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69"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376056" y="1722870"/>
            <a:ext cx="38896" cy="38896"/>
          </a:xfrm>
          <a:custGeom>
            <a:avLst/>
            <a:gdLst/>
            <a:ahLst/>
            <a:cxnLst/>
            <a:rect l="l" t="t" r="r" b="b"/>
            <a:pathLst>
              <a:path w="1132" h="1132" extrusionOk="0">
                <a:moveTo>
                  <a:pt x="572" y="1"/>
                </a:moveTo>
                <a:cubicBezTo>
                  <a:pt x="250" y="1"/>
                  <a:pt x="0" y="251"/>
                  <a:pt x="0" y="560"/>
                </a:cubicBezTo>
                <a:cubicBezTo>
                  <a:pt x="12" y="882"/>
                  <a:pt x="274"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4248412" y="1723282"/>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4184195" y="1787121"/>
            <a:ext cx="38896" cy="38896"/>
          </a:xfrm>
          <a:custGeom>
            <a:avLst/>
            <a:gdLst/>
            <a:ahLst/>
            <a:cxnLst/>
            <a:rect l="l" t="t" r="r" b="b"/>
            <a:pathLst>
              <a:path w="1132" h="1132" extrusionOk="0">
                <a:moveTo>
                  <a:pt x="572" y="0"/>
                </a:moveTo>
                <a:cubicBezTo>
                  <a:pt x="262" y="0"/>
                  <a:pt x="0" y="262"/>
                  <a:pt x="0" y="572"/>
                </a:cubicBezTo>
                <a:cubicBezTo>
                  <a:pt x="0" y="869"/>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4312217" y="1787121"/>
            <a:ext cx="38896" cy="38896"/>
          </a:xfrm>
          <a:custGeom>
            <a:avLst/>
            <a:gdLst/>
            <a:ahLst/>
            <a:cxnLst/>
            <a:rect l="l" t="t" r="r" b="b"/>
            <a:pathLst>
              <a:path w="1132" h="1132" extrusionOk="0">
                <a:moveTo>
                  <a:pt x="560" y="0"/>
                </a:moveTo>
                <a:cubicBezTo>
                  <a:pt x="251" y="0"/>
                  <a:pt x="1" y="262"/>
                  <a:pt x="1" y="572"/>
                </a:cubicBezTo>
                <a:cubicBezTo>
                  <a:pt x="1" y="881"/>
                  <a:pt x="263"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184195" y="1659065"/>
            <a:ext cx="38896" cy="38896"/>
          </a:xfrm>
          <a:custGeom>
            <a:avLst/>
            <a:gdLst/>
            <a:ahLst/>
            <a:cxnLst/>
            <a:rect l="l" t="t" r="r" b="b"/>
            <a:pathLst>
              <a:path w="1132" h="1132" extrusionOk="0">
                <a:moveTo>
                  <a:pt x="572" y="0"/>
                </a:moveTo>
                <a:cubicBezTo>
                  <a:pt x="262" y="0"/>
                  <a:pt x="0" y="250"/>
                  <a:pt x="0" y="560"/>
                </a:cubicBezTo>
                <a:cubicBezTo>
                  <a:pt x="0" y="870"/>
                  <a:pt x="262"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4312217" y="1659065"/>
            <a:ext cx="38896" cy="38896"/>
          </a:xfrm>
          <a:custGeom>
            <a:avLst/>
            <a:gdLst/>
            <a:ahLst/>
            <a:cxnLst/>
            <a:rect l="l" t="t" r="r" b="b"/>
            <a:pathLst>
              <a:path w="1132" h="1132" extrusionOk="0">
                <a:moveTo>
                  <a:pt x="560" y="0"/>
                </a:moveTo>
                <a:cubicBezTo>
                  <a:pt x="251" y="0"/>
                  <a:pt x="1" y="250"/>
                  <a:pt x="1" y="560"/>
                </a:cubicBezTo>
                <a:cubicBezTo>
                  <a:pt x="1" y="870"/>
                  <a:pt x="263" y="1131"/>
                  <a:pt x="560" y="1131"/>
                </a:cubicBezTo>
                <a:cubicBezTo>
                  <a:pt x="882" y="1131"/>
                  <a:pt x="1132" y="870"/>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376056" y="1594848"/>
            <a:ext cx="38896" cy="38896"/>
          </a:xfrm>
          <a:custGeom>
            <a:avLst/>
            <a:gdLst/>
            <a:ahLst/>
            <a:cxnLst/>
            <a:rect l="l" t="t" r="r" b="b"/>
            <a:pathLst>
              <a:path w="1132" h="1132" extrusionOk="0">
                <a:moveTo>
                  <a:pt x="572" y="0"/>
                </a:moveTo>
                <a:cubicBezTo>
                  <a:pt x="250" y="0"/>
                  <a:pt x="0" y="262"/>
                  <a:pt x="0" y="572"/>
                </a:cubicBezTo>
                <a:cubicBezTo>
                  <a:pt x="12" y="881"/>
                  <a:pt x="274"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248412" y="1594848"/>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376056" y="1978982"/>
            <a:ext cx="38896" cy="38896"/>
          </a:xfrm>
          <a:custGeom>
            <a:avLst/>
            <a:gdLst/>
            <a:ahLst/>
            <a:cxnLst/>
            <a:rect l="l" t="t" r="r" b="b"/>
            <a:pathLst>
              <a:path w="1132" h="1132" extrusionOk="0">
                <a:moveTo>
                  <a:pt x="572" y="0"/>
                </a:moveTo>
                <a:cubicBezTo>
                  <a:pt x="250" y="0"/>
                  <a:pt x="0" y="250"/>
                  <a:pt x="0" y="572"/>
                </a:cubicBezTo>
                <a:cubicBezTo>
                  <a:pt x="0" y="881"/>
                  <a:pt x="274" y="1131"/>
                  <a:pt x="572" y="1131"/>
                </a:cubicBezTo>
                <a:cubicBezTo>
                  <a:pt x="881" y="1131"/>
                  <a:pt x="1131" y="881"/>
                  <a:pt x="1131" y="572"/>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248412" y="1979359"/>
            <a:ext cx="38896" cy="38930"/>
          </a:xfrm>
          <a:custGeom>
            <a:avLst/>
            <a:gdLst/>
            <a:ahLst/>
            <a:cxnLst/>
            <a:rect l="l" t="t" r="r" b="b"/>
            <a:pathLst>
              <a:path w="1132" h="1133"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184195" y="2043611"/>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312217" y="2043611"/>
            <a:ext cx="38896" cy="38896"/>
          </a:xfrm>
          <a:custGeom>
            <a:avLst/>
            <a:gdLst/>
            <a:ahLst/>
            <a:cxnLst/>
            <a:rect l="l" t="t" r="r" b="b"/>
            <a:pathLst>
              <a:path w="1132" h="1132" extrusionOk="0">
                <a:moveTo>
                  <a:pt x="560" y="0"/>
                </a:moveTo>
                <a:cubicBezTo>
                  <a:pt x="251" y="0"/>
                  <a:pt x="1" y="250"/>
                  <a:pt x="1" y="560"/>
                </a:cubicBezTo>
                <a:cubicBezTo>
                  <a:pt x="1" y="869"/>
                  <a:pt x="263"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184195" y="1915143"/>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312217" y="1915143"/>
            <a:ext cx="38896" cy="38896"/>
          </a:xfrm>
          <a:custGeom>
            <a:avLst/>
            <a:gdLst/>
            <a:ahLst/>
            <a:cxnLst/>
            <a:rect l="l" t="t" r="r" b="b"/>
            <a:pathLst>
              <a:path w="1132" h="1132" extrusionOk="0">
                <a:moveTo>
                  <a:pt x="560" y="1"/>
                </a:moveTo>
                <a:cubicBezTo>
                  <a:pt x="251" y="1"/>
                  <a:pt x="1" y="251"/>
                  <a:pt x="1" y="560"/>
                </a:cubicBezTo>
                <a:cubicBezTo>
                  <a:pt x="1" y="882"/>
                  <a:pt x="263" y="1132"/>
                  <a:pt x="560" y="1132"/>
                </a:cubicBezTo>
                <a:cubicBezTo>
                  <a:pt x="882" y="1132"/>
                  <a:pt x="1132" y="882"/>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376056" y="1851338"/>
            <a:ext cx="38896" cy="38896"/>
          </a:xfrm>
          <a:custGeom>
            <a:avLst/>
            <a:gdLst/>
            <a:ahLst/>
            <a:cxnLst/>
            <a:rect l="l" t="t" r="r" b="b"/>
            <a:pathLst>
              <a:path w="1132" h="1132" extrusionOk="0">
                <a:moveTo>
                  <a:pt x="572" y="0"/>
                </a:moveTo>
                <a:cubicBezTo>
                  <a:pt x="250" y="0"/>
                  <a:pt x="0" y="250"/>
                  <a:pt x="0" y="560"/>
                </a:cubicBezTo>
                <a:cubicBezTo>
                  <a:pt x="12" y="869"/>
                  <a:pt x="274"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248412" y="185133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928084" y="-5903"/>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4056139" y="-5903"/>
            <a:ext cx="38896" cy="38896"/>
          </a:xfrm>
          <a:custGeom>
            <a:avLst/>
            <a:gdLst/>
            <a:ahLst/>
            <a:cxnLst/>
            <a:rect l="l" t="t" r="r" b="b"/>
            <a:pathLst>
              <a:path w="1132" h="1132" extrusionOk="0">
                <a:moveTo>
                  <a:pt x="560" y="0"/>
                </a:moveTo>
                <a:cubicBezTo>
                  <a:pt x="250" y="0"/>
                  <a:pt x="0" y="250"/>
                  <a:pt x="0" y="560"/>
                </a:cubicBezTo>
                <a:cubicBezTo>
                  <a:pt x="12" y="869"/>
                  <a:pt x="262" y="1131"/>
                  <a:pt x="560" y="1131"/>
                </a:cubicBezTo>
                <a:cubicBezTo>
                  <a:pt x="870" y="1131"/>
                  <a:pt x="1131" y="869"/>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120356" y="186335"/>
            <a:ext cx="38896" cy="38518"/>
          </a:xfrm>
          <a:custGeom>
            <a:avLst/>
            <a:gdLst/>
            <a:ahLst/>
            <a:cxnLst/>
            <a:rect l="l" t="t" r="r" b="b"/>
            <a:pathLst>
              <a:path w="1132" h="1121" extrusionOk="0">
                <a:moveTo>
                  <a:pt x="572" y="1"/>
                </a:moveTo>
                <a:cubicBezTo>
                  <a:pt x="251" y="1"/>
                  <a:pt x="1" y="251"/>
                  <a:pt x="1" y="561"/>
                </a:cubicBezTo>
                <a:cubicBezTo>
                  <a:pt x="1" y="870"/>
                  <a:pt x="251" y="1120"/>
                  <a:pt x="572" y="1120"/>
                </a:cubicBezTo>
                <a:cubicBezTo>
                  <a:pt x="882" y="1120"/>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3991923" y="186335"/>
            <a:ext cx="38896" cy="38930"/>
          </a:xfrm>
          <a:custGeom>
            <a:avLst/>
            <a:gdLst/>
            <a:ahLst/>
            <a:cxnLst/>
            <a:rect l="l" t="t" r="r" b="b"/>
            <a:pathLst>
              <a:path w="1132" h="1133" extrusionOk="0">
                <a:moveTo>
                  <a:pt x="572" y="1"/>
                </a:moveTo>
                <a:cubicBezTo>
                  <a:pt x="262" y="1"/>
                  <a:pt x="0" y="251"/>
                  <a:pt x="0" y="561"/>
                </a:cubicBezTo>
                <a:cubicBezTo>
                  <a:pt x="0" y="870"/>
                  <a:pt x="262" y="1132"/>
                  <a:pt x="572" y="1132"/>
                </a:cubicBezTo>
                <a:cubicBezTo>
                  <a:pt x="881" y="1132"/>
                  <a:pt x="1131" y="870"/>
                  <a:pt x="1131" y="561"/>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3928084" y="250174"/>
            <a:ext cx="38896" cy="38896"/>
          </a:xfrm>
          <a:custGeom>
            <a:avLst/>
            <a:gdLst/>
            <a:ahLst/>
            <a:cxnLst/>
            <a:rect l="l" t="t" r="r" b="b"/>
            <a:pathLst>
              <a:path w="1132" h="1132" extrusionOk="0">
                <a:moveTo>
                  <a:pt x="572" y="0"/>
                </a:moveTo>
                <a:cubicBezTo>
                  <a:pt x="251" y="0"/>
                  <a:pt x="1" y="250"/>
                  <a:pt x="1" y="560"/>
                </a:cubicBezTo>
                <a:cubicBezTo>
                  <a:pt x="1" y="881"/>
                  <a:pt x="251"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056139" y="250174"/>
            <a:ext cx="38896" cy="38896"/>
          </a:xfrm>
          <a:custGeom>
            <a:avLst/>
            <a:gdLst/>
            <a:ahLst/>
            <a:cxnLst/>
            <a:rect l="l" t="t" r="r" b="b"/>
            <a:pathLst>
              <a:path w="1132" h="1132" extrusionOk="0">
                <a:moveTo>
                  <a:pt x="560" y="0"/>
                </a:moveTo>
                <a:cubicBezTo>
                  <a:pt x="250" y="0"/>
                  <a:pt x="0" y="250"/>
                  <a:pt x="0" y="560"/>
                </a:cubicBezTo>
                <a:cubicBezTo>
                  <a:pt x="12" y="881"/>
                  <a:pt x="262" y="1131"/>
                  <a:pt x="560" y="1131"/>
                </a:cubicBezTo>
                <a:cubicBezTo>
                  <a:pt x="870" y="1131"/>
                  <a:pt x="1131" y="870"/>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3928084" y="121706"/>
            <a:ext cx="38896" cy="38896"/>
          </a:xfrm>
          <a:custGeom>
            <a:avLst/>
            <a:gdLst/>
            <a:ahLst/>
            <a:cxnLst/>
            <a:rect l="l" t="t" r="r" b="b"/>
            <a:pathLst>
              <a:path w="1132" h="1132" extrusionOk="0">
                <a:moveTo>
                  <a:pt x="572" y="1"/>
                </a:moveTo>
                <a:cubicBezTo>
                  <a:pt x="251" y="1"/>
                  <a:pt x="1" y="251"/>
                  <a:pt x="1" y="572"/>
                </a:cubicBezTo>
                <a:cubicBezTo>
                  <a:pt x="1" y="894"/>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4056139" y="121706"/>
            <a:ext cx="38896" cy="38896"/>
          </a:xfrm>
          <a:custGeom>
            <a:avLst/>
            <a:gdLst/>
            <a:ahLst/>
            <a:cxnLst/>
            <a:rect l="l" t="t" r="r" b="b"/>
            <a:pathLst>
              <a:path w="1132" h="1132" extrusionOk="0">
                <a:moveTo>
                  <a:pt x="560" y="1"/>
                </a:moveTo>
                <a:cubicBezTo>
                  <a:pt x="250" y="1"/>
                  <a:pt x="0" y="251"/>
                  <a:pt x="0" y="572"/>
                </a:cubicBezTo>
                <a:cubicBezTo>
                  <a:pt x="12" y="894"/>
                  <a:pt x="262" y="1132"/>
                  <a:pt x="560" y="1132"/>
                </a:cubicBezTo>
                <a:cubicBezTo>
                  <a:pt x="870" y="1132"/>
                  <a:pt x="1131" y="882"/>
                  <a:pt x="1131" y="572"/>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120356" y="58314"/>
            <a:ext cx="38896" cy="38896"/>
          </a:xfrm>
          <a:custGeom>
            <a:avLst/>
            <a:gdLst/>
            <a:ahLst/>
            <a:cxnLst/>
            <a:rect l="l" t="t" r="r" b="b"/>
            <a:pathLst>
              <a:path w="1132" h="1132" extrusionOk="0">
                <a:moveTo>
                  <a:pt x="572" y="0"/>
                </a:moveTo>
                <a:cubicBezTo>
                  <a:pt x="251" y="0"/>
                  <a:pt x="1" y="250"/>
                  <a:pt x="1" y="572"/>
                </a:cubicBezTo>
                <a:cubicBezTo>
                  <a:pt x="1" y="881"/>
                  <a:pt x="251"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3991923" y="58314"/>
            <a:ext cx="38896" cy="38896"/>
          </a:xfrm>
          <a:custGeom>
            <a:avLst/>
            <a:gdLst/>
            <a:ahLst/>
            <a:cxnLst/>
            <a:rect l="l" t="t" r="r" b="b"/>
            <a:pathLst>
              <a:path w="1132" h="1132" extrusionOk="0">
                <a:moveTo>
                  <a:pt x="572" y="0"/>
                </a:moveTo>
                <a:cubicBezTo>
                  <a:pt x="262" y="0"/>
                  <a:pt x="0" y="250"/>
                  <a:pt x="0" y="572"/>
                </a:cubicBezTo>
                <a:cubicBezTo>
                  <a:pt x="0" y="881"/>
                  <a:pt x="262" y="1131"/>
                  <a:pt x="572" y="1131"/>
                </a:cubicBezTo>
                <a:cubicBezTo>
                  <a:pt x="881" y="1131"/>
                  <a:pt x="1131" y="881"/>
                  <a:pt x="1131" y="572"/>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120356" y="442447"/>
            <a:ext cx="38896" cy="38896"/>
          </a:xfrm>
          <a:custGeom>
            <a:avLst/>
            <a:gdLst/>
            <a:ahLst/>
            <a:cxnLst/>
            <a:rect l="l" t="t" r="r" b="b"/>
            <a:pathLst>
              <a:path w="1132" h="1132" extrusionOk="0">
                <a:moveTo>
                  <a:pt x="572" y="0"/>
                </a:moveTo>
                <a:cubicBezTo>
                  <a:pt x="251" y="0"/>
                  <a:pt x="1" y="250"/>
                  <a:pt x="1" y="560"/>
                </a:cubicBezTo>
                <a:cubicBezTo>
                  <a:pt x="1" y="881"/>
                  <a:pt x="251" y="1131"/>
                  <a:pt x="572" y="1131"/>
                </a:cubicBezTo>
                <a:cubicBezTo>
                  <a:pt x="882" y="1131"/>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3991923" y="442447"/>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928084" y="506252"/>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4056139" y="506252"/>
            <a:ext cx="38896" cy="38896"/>
          </a:xfrm>
          <a:custGeom>
            <a:avLst/>
            <a:gdLst/>
            <a:ahLst/>
            <a:cxnLst/>
            <a:rect l="l" t="t" r="r" b="b"/>
            <a:pathLst>
              <a:path w="1132" h="1132" extrusionOk="0">
                <a:moveTo>
                  <a:pt x="560" y="1"/>
                </a:moveTo>
                <a:cubicBezTo>
                  <a:pt x="250" y="1"/>
                  <a:pt x="0" y="251"/>
                  <a:pt x="0" y="572"/>
                </a:cubicBezTo>
                <a:cubicBezTo>
                  <a:pt x="12" y="882"/>
                  <a:pt x="262" y="1132"/>
                  <a:pt x="560" y="1132"/>
                </a:cubicBezTo>
                <a:cubicBezTo>
                  <a:pt x="870" y="1132"/>
                  <a:pt x="1131" y="882"/>
                  <a:pt x="1131" y="572"/>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3928084" y="377818"/>
            <a:ext cx="38896" cy="38896"/>
          </a:xfrm>
          <a:custGeom>
            <a:avLst/>
            <a:gdLst/>
            <a:ahLst/>
            <a:cxnLst/>
            <a:rect l="l" t="t" r="r" b="b"/>
            <a:pathLst>
              <a:path w="1132" h="1132" extrusionOk="0">
                <a:moveTo>
                  <a:pt x="572" y="0"/>
                </a:moveTo>
                <a:cubicBezTo>
                  <a:pt x="251" y="0"/>
                  <a:pt x="1" y="262"/>
                  <a:pt x="1" y="572"/>
                </a:cubicBezTo>
                <a:cubicBezTo>
                  <a:pt x="1"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4056139" y="377818"/>
            <a:ext cx="38896" cy="38896"/>
          </a:xfrm>
          <a:custGeom>
            <a:avLst/>
            <a:gdLst/>
            <a:ahLst/>
            <a:cxnLst/>
            <a:rect l="l" t="t" r="r" b="b"/>
            <a:pathLst>
              <a:path w="1132" h="1132" extrusionOk="0">
                <a:moveTo>
                  <a:pt x="560" y="0"/>
                </a:moveTo>
                <a:cubicBezTo>
                  <a:pt x="250" y="0"/>
                  <a:pt x="0" y="262"/>
                  <a:pt x="0" y="572"/>
                </a:cubicBezTo>
                <a:cubicBezTo>
                  <a:pt x="12" y="893"/>
                  <a:pt x="262" y="1131"/>
                  <a:pt x="560" y="1131"/>
                </a:cubicBezTo>
                <a:cubicBezTo>
                  <a:pt x="870" y="1131"/>
                  <a:pt x="1131" y="881"/>
                  <a:pt x="1131" y="572"/>
                </a:cubicBezTo>
                <a:cubicBezTo>
                  <a:pt x="1131"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120356" y="313979"/>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3991923" y="314391"/>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120356" y="698525"/>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3991923" y="698525"/>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3928084" y="762330"/>
            <a:ext cx="38896" cy="38930"/>
          </a:xfrm>
          <a:custGeom>
            <a:avLst/>
            <a:gdLst/>
            <a:ahLst/>
            <a:cxnLst/>
            <a:rect l="l" t="t" r="r" b="b"/>
            <a:pathLst>
              <a:path w="1132" h="1133"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4056139" y="762330"/>
            <a:ext cx="38896" cy="38930"/>
          </a:xfrm>
          <a:custGeom>
            <a:avLst/>
            <a:gdLst/>
            <a:ahLst/>
            <a:cxnLst/>
            <a:rect l="l" t="t" r="r" b="b"/>
            <a:pathLst>
              <a:path w="1132" h="1133" extrusionOk="0">
                <a:moveTo>
                  <a:pt x="560" y="1"/>
                </a:moveTo>
                <a:cubicBezTo>
                  <a:pt x="250" y="1"/>
                  <a:pt x="0" y="263"/>
                  <a:pt x="0" y="572"/>
                </a:cubicBezTo>
                <a:cubicBezTo>
                  <a:pt x="12" y="882"/>
                  <a:pt x="262" y="1132"/>
                  <a:pt x="560" y="1132"/>
                </a:cubicBezTo>
                <a:cubicBezTo>
                  <a:pt x="870" y="1132"/>
                  <a:pt x="1131" y="882"/>
                  <a:pt x="1131" y="572"/>
                </a:cubicBezTo>
                <a:cubicBezTo>
                  <a:pt x="1131"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3928084" y="634308"/>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4056139" y="634308"/>
            <a:ext cx="38896" cy="38896"/>
          </a:xfrm>
          <a:custGeom>
            <a:avLst/>
            <a:gdLst/>
            <a:ahLst/>
            <a:cxnLst/>
            <a:rect l="l" t="t" r="r" b="b"/>
            <a:pathLst>
              <a:path w="1132" h="1132" extrusionOk="0">
                <a:moveTo>
                  <a:pt x="560" y="0"/>
                </a:moveTo>
                <a:cubicBezTo>
                  <a:pt x="250" y="0"/>
                  <a:pt x="0" y="250"/>
                  <a:pt x="0" y="560"/>
                </a:cubicBezTo>
                <a:cubicBezTo>
                  <a:pt x="12" y="869"/>
                  <a:pt x="262" y="1131"/>
                  <a:pt x="560" y="1131"/>
                </a:cubicBezTo>
                <a:cubicBezTo>
                  <a:pt x="870" y="1131"/>
                  <a:pt x="1131" y="869"/>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4120356" y="570091"/>
            <a:ext cx="38896" cy="38896"/>
          </a:xfrm>
          <a:custGeom>
            <a:avLst/>
            <a:gdLst/>
            <a:ahLst/>
            <a:cxnLst/>
            <a:rect l="l" t="t" r="r" b="b"/>
            <a:pathLst>
              <a:path w="1132" h="1132" extrusionOk="0">
                <a:moveTo>
                  <a:pt x="572" y="0"/>
                </a:moveTo>
                <a:cubicBezTo>
                  <a:pt x="251" y="0"/>
                  <a:pt x="1" y="262"/>
                  <a:pt x="1" y="572"/>
                </a:cubicBezTo>
                <a:cubicBezTo>
                  <a:pt x="1"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3991923" y="570881"/>
            <a:ext cx="38896" cy="38483"/>
          </a:xfrm>
          <a:custGeom>
            <a:avLst/>
            <a:gdLst/>
            <a:ahLst/>
            <a:cxnLst/>
            <a:rect l="l" t="t" r="r" b="b"/>
            <a:pathLst>
              <a:path w="1132" h="1120" extrusionOk="0">
                <a:moveTo>
                  <a:pt x="572" y="1"/>
                </a:moveTo>
                <a:cubicBezTo>
                  <a:pt x="262" y="1"/>
                  <a:pt x="0" y="251"/>
                  <a:pt x="0" y="560"/>
                </a:cubicBezTo>
                <a:cubicBezTo>
                  <a:pt x="0" y="870"/>
                  <a:pt x="262" y="1120"/>
                  <a:pt x="572" y="1120"/>
                </a:cubicBezTo>
                <a:cubicBezTo>
                  <a:pt x="881" y="1120"/>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4120356" y="954603"/>
            <a:ext cx="38896" cy="38896"/>
          </a:xfrm>
          <a:custGeom>
            <a:avLst/>
            <a:gdLst/>
            <a:ahLst/>
            <a:cxnLst/>
            <a:rect l="l" t="t" r="r" b="b"/>
            <a:pathLst>
              <a:path w="1132" h="1132"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3991923" y="954603"/>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3928084" y="1018854"/>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056139" y="1018854"/>
            <a:ext cx="38896" cy="38896"/>
          </a:xfrm>
          <a:custGeom>
            <a:avLst/>
            <a:gdLst/>
            <a:ahLst/>
            <a:cxnLst/>
            <a:rect l="l" t="t" r="r" b="b"/>
            <a:pathLst>
              <a:path w="1132" h="1132" extrusionOk="0">
                <a:moveTo>
                  <a:pt x="560" y="0"/>
                </a:moveTo>
                <a:cubicBezTo>
                  <a:pt x="250" y="0"/>
                  <a:pt x="0" y="250"/>
                  <a:pt x="0" y="560"/>
                </a:cubicBezTo>
                <a:cubicBezTo>
                  <a:pt x="12" y="869"/>
                  <a:pt x="262" y="1131"/>
                  <a:pt x="560" y="1131"/>
                </a:cubicBezTo>
                <a:cubicBezTo>
                  <a:pt x="870" y="1131"/>
                  <a:pt x="1131" y="869"/>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3928084" y="890386"/>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4056139" y="890386"/>
            <a:ext cx="38896" cy="38896"/>
          </a:xfrm>
          <a:custGeom>
            <a:avLst/>
            <a:gdLst/>
            <a:ahLst/>
            <a:cxnLst/>
            <a:rect l="l" t="t" r="r" b="b"/>
            <a:pathLst>
              <a:path w="1132" h="1132" extrusionOk="0">
                <a:moveTo>
                  <a:pt x="560" y="1"/>
                </a:moveTo>
                <a:cubicBezTo>
                  <a:pt x="250" y="1"/>
                  <a:pt x="0" y="251"/>
                  <a:pt x="0" y="560"/>
                </a:cubicBezTo>
                <a:cubicBezTo>
                  <a:pt x="12" y="882"/>
                  <a:pt x="262" y="1132"/>
                  <a:pt x="560" y="1132"/>
                </a:cubicBezTo>
                <a:cubicBezTo>
                  <a:pt x="870" y="1132"/>
                  <a:pt x="1131" y="882"/>
                  <a:pt x="1131" y="560"/>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4120356" y="826581"/>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3991923" y="826993"/>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4120356" y="1210302"/>
            <a:ext cx="38896" cy="38896"/>
          </a:xfrm>
          <a:custGeom>
            <a:avLst/>
            <a:gdLst/>
            <a:ahLst/>
            <a:cxnLst/>
            <a:rect l="l" t="t" r="r" b="b"/>
            <a:pathLst>
              <a:path w="1132" h="1132" extrusionOk="0">
                <a:moveTo>
                  <a:pt x="572" y="0"/>
                </a:moveTo>
                <a:cubicBezTo>
                  <a:pt x="251" y="0"/>
                  <a:pt x="1" y="262"/>
                  <a:pt x="1" y="572"/>
                </a:cubicBezTo>
                <a:cubicBezTo>
                  <a:pt x="1"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3991923" y="1210714"/>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3928084" y="1274519"/>
            <a:ext cx="38896" cy="38896"/>
          </a:xfrm>
          <a:custGeom>
            <a:avLst/>
            <a:gdLst/>
            <a:ahLst/>
            <a:cxnLst/>
            <a:rect l="l" t="t" r="r" b="b"/>
            <a:pathLst>
              <a:path w="1132" h="1132" extrusionOk="0">
                <a:moveTo>
                  <a:pt x="572" y="1"/>
                </a:moveTo>
                <a:cubicBezTo>
                  <a:pt x="251" y="1"/>
                  <a:pt x="1" y="251"/>
                  <a:pt x="1" y="560"/>
                </a:cubicBezTo>
                <a:cubicBezTo>
                  <a:pt x="1" y="894"/>
                  <a:pt x="251"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4056139" y="1274519"/>
            <a:ext cx="38896" cy="38896"/>
          </a:xfrm>
          <a:custGeom>
            <a:avLst/>
            <a:gdLst/>
            <a:ahLst/>
            <a:cxnLst/>
            <a:rect l="l" t="t" r="r" b="b"/>
            <a:pathLst>
              <a:path w="1132" h="1132" extrusionOk="0">
                <a:moveTo>
                  <a:pt x="560" y="1"/>
                </a:moveTo>
                <a:cubicBezTo>
                  <a:pt x="250" y="1"/>
                  <a:pt x="0" y="251"/>
                  <a:pt x="0" y="560"/>
                </a:cubicBezTo>
                <a:cubicBezTo>
                  <a:pt x="12" y="894"/>
                  <a:pt x="262" y="1132"/>
                  <a:pt x="560" y="1132"/>
                </a:cubicBezTo>
                <a:cubicBezTo>
                  <a:pt x="870" y="1132"/>
                  <a:pt x="1131" y="870"/>
                  <a:pt x="1131" y="560"/>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3928084" y="1146463"/>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4056139" y="1146463"/>
            <a:ext cx="38896" cy="38896"/>
          </a:xfrm>
          <a:custGeom>
            <a:avLst/>
            <a:gdLst/>
            <a:ahLst/>
            <a:cxnLst/>
            <a:rect l="l" t="t" r="r" b="b"/>
            <a:pathLst>
              <a:path w="1132" h="1132" extrusionOk="0">
                <a:moveTo>
                  <a:pt x="560" y="1"/>
                </a:moveTo>
                <a:cubicBezTo>
                  <a:pt x="250" y="1"/>
                  <a:pt x="0" y="251"/>
                  <a:pt x="0" y="572"/>
                </a:cubicBezTo>
                <a:cubicBezTo>
                  <a:pt x="12" y="882"/>
                  <a:pt x="262" y="1132"/>
                  <a:pt x="560" y="1132"/>
                </a:cubicBezTo>
                <a:cubicBezTo>
                  <a:pt x="870" y="1132"/>
                  <a:pt x="1131" y="882"/>
                  <a:pt x="1131" y="572"/>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4120356" y="1082659"/>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3991923" y="1082659"/>
            <a:ext cx="38896" cy="38896"/>
          </a:xfrm>
          <a:custGeom>
            <a:avLst/>
            <a:gdLst/>
            <a:ahLst/>
            <a:cxnLst/>
            <a:rect l="l" t="t" r="r" b="b"/>
            <a:pathLst>
              <a:path w="1132" h="1132" extrusionOk="0">
                <a:moveTo>
                  <a:pt x="572" y="1"/>
                </a:moveTo>
                <a:cubicBezTo>
                  <a:pt x="262" y="1"/>
                  <a:pt x="0" y="251"/>
                  <a:pt x="0" y="560"/>
                </a:cubicBezTo>
                <a:cubicBezTo>
                  <a:pt x="0" y="870"/>
                  <a:pt x="262" y="1132"/>
                  <a:pt x="572" y="1132"/>
                </a:cubicBezTo>
                <a:cubicBezTo>
                  <a:pt x="881" y="1132"/>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4120356" y="1466792"/>
            <a:ext cx="38896" cy="38896"/>
          </a:xfrm>
          <a:custGeom>
            <a:avLst/>
            <a:gdLst/>
            <a:ahLst/>
            <a:cxnLst/>
            <a:rect l="l" t="t" r="r" b="b"/>
            <a:pathLst>
              <a:path w="1132" h="1132" extrusionOk="0">
                <a:moveTo>
                  <a:pt x="572" y="0"/>
                </a:moveTo>
                <a:cubicBezTo>
                  <a:pt x="251" y="0"/>
                  <a:pt x="1" y="250"/>
                  <a:pt x="1" y="560"/>
                </a:cubicBezTo>
                <a:cubicBezTo>
                  <a:pt x="1" y="893"/>
                  <a:pt x="251"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3991923" y="1467204"/>
            <a:ext cx="38896" cy="38896"/>
          </a:xfrm>
          <a:custGeom>
            <a:avLst/>
            <a:gdLst/>
            <a:ahLst/>
            <a:cxnLst/>
            <a:rect l="l" t="t" r="r" b="b"/>
            <a:pathLst>
              <a:path w="1132" h="1132" extrusionOk="0">
                <a:moveTo>
                  <a:pt x="572" y="0"/>
                </a:moveTo>
                <a:cubicBezTo>
                  <a:pt x="262" y="0"/>
                  <a:pt x="0" y="250"/>
                  <a:pt x="0" y="560"/>
                </a:cubicBezTo>
                <a:cubicBezTo>
                  <a:pt x="0" y="870"/>
                  <a:pt x="262"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3928084" y="1531009"/>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4056139" y="1531009"/>
            <a:ext cx="38896" cy="38896"/>
          </a:xfrm>
          <a:custGeom>
            <a:avLst/>
            <a:gdLst/>
            <a:ahLst/>
            <a:cxnLst/>
            <a:rect l="l" t="t" r="r" b="b"/>
            <a:pathLst>
              <a:path w="1132" h="1132" extrusionOk="0">
                <a:moveTo>
                  <a:pt x="560" y="1"/>
                </a:moveTo>
                <a:cubicBezTo>
                  <a:pt x="250" y="1"/>
                  <a:pt x="0" y="251"/>
                  <a:pt x="0" y="572"/>
                </a:cubicBezTo>
                <a:cubicBezTo>
                  <a:pt x="12" y="882"/>
                  <a:pt x="262" y="1132"/>
                  <a:pt x="560" y="1132"/>
                </a:cubicBezTo>
                <a:cubicBezTo>
                  <a:pt x="870" y="1132"/>
                  <a:pt x="1131" y="882"/>
                  <a:pt x="1131" y="572"/>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3928084" y="1402575"/>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4056139" y="1402575"/>
            <a:ext cx="38896" cy="38896"/>
          </a:xfrm>
          <a:custGeom>
            <a:avLst/>
            <a:gdLst/>
            <a:ahLst/>
            <a:cxnLst/>
            <a:rect l="l" t="t" r="r" b="b"/>
            <a:pathLst>
              <a:path w="1132" h="1132" extrusionOk="0">
                <a:moveTo>
                  <a:pt x="560" y="0"/>
                </a:moveTo>
                <a:cubicBezTo>
                  <a:pt x="250" y="0"/>
                  <a:pt x="0" y="262"/>
                  <a:pt x="0" y="572"/>
                </a:cubicBezTo>
                <a:cubicBezTo>
                  <a:pt x="12" y="881"/>
                  <a:pt x="262" y="1131"/>
                  <a:pt x="560" y="1131"/>
                </a:cubicBezTo>
                <a:cubicBezTo>
                  <a:pt x="870" y="1131"/>
                  <a:pt x="1131" y="881"/>
                  <a:pt x="1131" y="572"/>
                </a:cubicBezTo>
                <a:cubicBezTo>
                  <a:pt x="1131"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4120356" y="1338736"/>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3991923" y="1338736"/>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4120356" y="1722870"/>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3991923" y="1723282"/>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3928084" y="1787121"/>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4056139" y="1787121"/>
            <a:ext cx="38896" cy="38896"/>
          </a:xfrm>
          <a:custGeom>
            <a:avLst/>
            <a:gdLst/>
            <a:ahLst/>
            <a:cxnLst/>
            <a:rect l="l" t="t" r="r" b="b"/>
            <a:pathLst>
              <a:path w="1132" h="1132" extrusionOk="0">
                <a:moveTo>
                  <a:pt x="560" y="0"/>
                </a:moveTo>
                <a:cubicBezTo>
                  <a:pt x="250" y="0"/>
                  <a:pt x="0" y="262"/>
                  <a:pt x="0" y="572"/>
                </a:cubicBezTo>
                <a:cubicBezTo>
                  <a:pt x="12" y="869"/>
                  <a:pt x="262" y="1131"/>
                  <a:pt x="560" y="1131"/>
                </a:cubicBezTo>
                <a:cubicBezTo>
                  <a:pt x="870" y="1131"/>
                  <a:pt x="1131" y="881"/>
                  <a:pt x="1131" y="572"/>
                </a:cubicBezTo>
                <a:cubicBezTo>
                  <a:pt x="1131"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3928084" y="1659065"/>
            <a:ext cx="38896" cy="38896"/>
          </a:xfrm>
          <a:custGeom>
            <a:avLst/>
            <a:gdLst/>
            <a:ahLst/>
            <a:cxnLst/>
            <a:rect l="l" t="t" r="r" b="b"/>
            <a:pathLst>
              <a:path w="1132" h="1132" extrusionOk="0">
                <a:moveTo>
                  <a:pt x="572" y="0"/>
                </a:moveTo>
                <a:cubicBezTo>
                  <a:pt x="251" y="0"/>
                  <a:pt x="1" y="250"/>
                  <a:pt x="1" y="560"/>
                </a:cubicBezTo>
                <a:cubicBezTo>
                  <a:pt x="1" y="870"/>
                  <a:pt x="251"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4056139" y="1659065"/>
            <a:ext cx="38896" cy="38896"/>
          </a:xfrm>
          <a:custGeom>
            <a:avLst/>
            <a:gdLst/>
            <a:ahLst/>
            <a:cxnLst/>
            <a:rect l="l" t="t" r="r" b="b"/>
            <a:pathLst>
              <a:path w="1132" h="1132" extrusionOk="0">
                <a:moveTo>
                  <a:pt x="560" y="0"/>
                </a:moveTo>
                <a:cubicBezTo>
                  <a:pt x="250" y="0"/>
                  <a:pt x="0" y="250"/>
                  <a:pt x="0" y="560"/>
                </a:cubicBezTo>
                <a:cubicBezTo>
                  <a:pt x="12" y="870"/>
                  <a:pt x="262" y="1131"/>
                  <a:pt x="560" y="1131"/>
                </a:cubicBezTo>
                <a:cubicBezTo>
                  <a:pt x="870" y="1131"/>
                  <a:pt x="1131" y="870"/>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4120356" y="1594848"/>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3991923" y="1594848"/>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4120356" y="1978982"/>
            <a:ext cx="38896" cy="38896"/>
          </a:xfrm>
          <a:custGeom>
            <a:avLst/>
            <a:gdLst/>
            <a:ahLst/>
            <a:cxnLst/>
            <a:rect l="l" t="t" r="r" b="b"/>
            <a:pathLst>
              <a:path w="1132" h="1132" extrusionOk="0">
                <a:moveTo>
                  <a:pt x="572" y="0"/>
                </a:moveTo>
                <a:cubicBezTo>
                  <a:pt x="251" y="0"/>
                  <a:pt x="1" y="250"/>
                  <a:pt x="1" y="572"/>
                </a:cubicBezTo>
                <a:cubicBezTo>
                  <a:pt x="1" y="881"/>
                  <a:pt x="251"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3991923" y="1979359"/>
            <a:ext cx="38896" cy="38930"/>
          </a:xfrm>
          <a:custGeom>
            <a:avLst/>
            <a:gdLst/>
            <a:ahLst/>
            <a:cxnLst/>
            <a:rect l="l" t="t" r="r" b="b"/>
            <a:pathLst>
              <a:path w="1132" h="1133"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3928084" y="2043611"/>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4056139" y="2043611"/>
            <a:ext cx="38896" cy="38896"/>
          </a:xfrm>
          <a:custGeom>
            <a:avLst/>
            <a:gdLst/>
            <a:ahLst/>
            <a:cxnLst/>
            <a:rect l="l" t="t" r="r" b="b"/>
            <a:pathLst>
              <a:path w="1132" h="1132" extrusionOk="0">
                <a:moveTo>
                  <a:pt x="560" y="0"/>
                </a:moveTo>
                <a:cubicBezTo>
                  <a:pt x="250" y="0"/>
                  <a:pt x="0" y="250"/>
                  <a:pt x="0" y="560"/>
                </a:cubicBezTo>
                <a:cubicBezTo>
                  <a:pt x="12" y="869"/>
                  <a:pt x="262" y="1131"/>
                  <a:pt x="560" y="1131"/>
                </a:cubicBezTo>
                <a:cubicBezTo>
                  <a:pt x="870" y="1131"/>
                  <a:pt x="1131" y="869"/>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3928084" y="1915143"/>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4056139" y="1915143"/>
            <a:ext cx="38896" cy="38896"/>
          </a:xfrm>
          <a:custGeom>
            <a:avLst/>
            <a:gdLst/>
            <a:ahLst/>
            <a:cxnLst/>
            <a:rect l="l" t="t" r="r" b="b"/>
            <a:pathLst>
              <a:path w="1132" h="1132" extrusionOk="0">
                <a:moveTo>
                  <a:pt x="560" y="1"/>
                </a:moveTo>
                <a:cubicBezTo>
                  <a:pt x="250" y="1"/>
                  <a:pt x="0" y="251"/>
                  <a:pt x="0" y="560"/>
                </a:cubicBezTo>
                <a:cubicBezTo>
                  <a:pt x="12" y="882"/>
                  <a:pt x="262" y="1132"/>
                  <a:pt x="560" y="1132"/>
                </a:cubicBezTo>
                <a:cubicBezTo>
                  <a:pt x="870" y="1132"/>
                  <a:pt x="1131" y="882"/>
                  <a:pt x="1131" y="560"/>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4120356" y="1851338"/>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3991923" y="1851338"/>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672006" y="-5903"/>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799650" y="-5903"/>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864279" y="186335"/>
            <a:ext cx="38896" cy="38518"/>
          </a:xfrm>
          <a:custGeom>
            <a:avLst/>
            <a:gdLst/>
            <a:ahLst/>
            <a:cxnLst/>
            <a:rect l="l" t="t" r="r" b="b"/>
            <a:pathLst>
              <a:path w="1132" h="1121" extrusionOk="0">
                <a:moveTo>
                  <a:pt x="560" y="1"/>
                </a:moveTo>
                <a:cubicBezTo>
                  <a:pt x="250" y="1"/>
                  <a:pt x="0" y="251"/>
                  <a:pt x="0" y="561"/>
                </a:cubicBezTo>
                <a:cubicBezTo>
                  <a:pt x="0" y="870"/>
                  <a:pt x="250" y="1120"/>
                  <a:pt x="560" y="1120"/>
                </a:cubicBezTo>
                <a:cubicBezTo>
                  <a:pt x="881" y="1120"/>
                  <a:pt x="1131" y="870"/>
                  <a:pt x="1131" y="561"/>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735811" y="186335"/>
            <a:ext cx="38896" cy="38930"/>
          </a:xfrm>
          <a:custGeom>
            <a:avLst/>
            <a:gdLst/>
            <a:ahLst/>
            <a:cxnLst/>
            <a:rect l="l" t="t" r="r" b="b"/>
            <a:pathLst>
              <a:path w="1132" h="1133" extrusionOk="0">
                <a:moveTo>
                  <a:pt x="572" y="1"/>
                </a:moveTo>
                <a:cubicBezTo>
                  <a:pt x="251" y="1"/>
                  <a:pt x="1" y="251"/>
                  <a:pt x="1" y="561"/>
                </a:cubicBezTo>
                <a:cubicBezTo>
                  <a:pt x="1" y="870"/>
                  <a:pt x="251" y="1132"/>
                  <a:pt x="572" y="1132"/>
                </a:cubicBezTo>
                <a:cubicBezTo>
                  <a:pt x="882" y="1132"/>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672006" y="250174"/>
            <a:ext cx="38896" cy="38896"/>
          </a:xfrm>
          <a:custGeom>
            <a:avLst/>
            <a:gdLst/>
            <a:ahLst/>
            <a:cxnLst/>
            <a:rect l="l" t="t" r="r" b="b"/>
            <a:pathLst>
              <a:path w="1132" h="1132" extrusionOk="0">
                <a:moveTo>
                  <a:pt x="560" y="0"/>
                </a:moveTo>
                <a:cubicBezTo>
                  <a:pt x="250" y="0"/>
                  <a:pt x="0" y="250"/>
                  <a:pt x="0" y="560"/>
                </a:cubicBezTo>
                <a:cubicBezTo>
                  <a:pt x="0" y="881"/>
                  <a:pt x="250" y="1131"/>
                  <a:pt x="560" y="1131"/>
                </a:cubicBezTo>
                <a:cubicBezTo>
                  <a:pt x="881"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799650" y="250174"/>
            <a:ext cx="38896" cy="38896"/>
          </a:xfrm>
          <a:custGeom>
            <a:avLst/>
            <a:gdLst/>
            <a:ahLst/>
            <a:cxnLst/>
            <a:rect l="l" t="t" r="r" b="b"/>
            <a:pathLst>
              <a:path w="1132" h="1132" extrusionOk="0">
                <a:moveTo>
                  <a:pt x="572" y="0"/>
                </a:moveTo>
                <a:cubicBezTo>
                  <a:pt x="262" y="0"/>
                  <a:pt x="0" y="250"/>
                  <a:pt x="0" y="560"/>
                </a:cubicBezTo>
                <a:cubicBezTo>
                  <a:pt x="24" y="881"/>
                  <a:pt x="262"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672006" y="121706"/>
            <a:ext cx="38896" cy="38896"/>
          </a:xfrm>
          <a:custGeom>
            <a:avLst/>
            <a:gdLst/>
            <a:ahLst/>
            <a:cxnLst/>
            <a:rect l="l" t="t" r="r" b="b"/>
            <a:pathLst>
              <a:path w="1132" h="1132" extrusionOk="0">
                <a:moveTo>
                  <a:pt x="560" y="1"/>
                </a:moveTo>
                <a:cubicBezTo>
                  <a:pt x="250" y="1"/>
                  <a:pt x="0" y="251"/>
                  <a:pt x="0" y="572"/>
                </a:cubicBezTo>
                <a:cubicBezTo>
                  <a:pt x="0" y="894"/>
                  <a:pt x="250" y="1132"/>
                  <a:pt x="560" y="1132"/>
                </a:cubicBezTo>
                <a:cubicBezTo>
                  <a:pt x="881"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799650" y="121706"/>
            <a:ext cx="38896" cy="38896"/>
          </a:xfrm>
          <a:custGeom>
            <a:avLst/>
            <a:gdLst/>
            <a:ahLst/>
            <a:cxnLst/>
            <a:rect l="l" t="t" r="r" b="b"/>
            <a:pathLst>
              <a:path w="1132" h="1132" extrusionOk="0">
                <a:moveTo>
                  <a:pt x="572" y="1"/>
                </a:moveTo>
                <a:cubicBezTo>
                  <a:pt x="262" y="1"/>
                  <a:pt x="0" y="251"/>
                  <a:pt x="0" y="572"/>
                </a:cubicBezTo>
                <a:cubicBezTo>
                  <a:pt x="24" y="894"/>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864279" y="58314"/>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81" y="1131"/>
                  <a:pt x="1131" y="881"/>
                  <a:pt x="1131" y="572"/>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735811" y="58314"/>
            <a:ext cx="38896" cy="38896"/>
          </a:xfrm>
          <a:custGeom>
            <a:avLst/>
            <a:gdLst/>
            <a:ahLst/>
            <a:cxnLst/>
            <a:rect l="l" t="t" r="r" b="b"/>
            <a:pathLst>
              <a:path w="1132" h="1132" extrusionOk="0">
                <a:moveTo>
                  <a:pt x="572" y="0"/>
                </a:moveTo>
                <a:cubicBezTo>
                  <a:pt x="251" y="0"/>
                  <a:pt x="1" y="250"/>
                  <a:pt x="1" y="572"/>
                </a:cubicBezTo>
                <a:cubicBezTo>
                  <a:pt x="1" y="881"/>
                  <a:pt x="251"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864279" y="442447"/>
            <a:ext cx="38896" cy="38896"/>
          </a:xfrm>
          <a:custGeom>
            <a:avLst/>
            <a:gdLst/>
            <a:ahLst/>
            <a:cxnLst/>
            <a:rect l="l" t="t" r="r" b="b"/>
            <a:pathLst>
              <a:path w="1132" h="1132" extrusionOk="0">
                <a:moveTo>
                  <a:pt x="560" y="0"/>
                </a:moveTo>
                <a:cubicBezTo>
                  <a:pt x="250" y="0"/>
                  <a:pt x="0" y="250"/>
                  <a:pt x="0" y="560"/>
                </a:cubicBezTo>
                <a:cubicBezTo>
                  <a:pt x="0" y="881"/>
                  <a:pt x="250" y="1131"/>
                  <a:pt x="560" y="1131"/>
                </a:cubicBezTo>
                <a:cubicBezTo>
                  <a:pt x="881" y="1131"/>
                  <a:pt x="1131" y="881"/>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735811" y="442447"/>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672006" y="506252"/>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799650" y="506252"/>
            <a:ext cx="38896" cy="38896"/>
          </a:xfrm>
          <a:custGeom>
            <a:avLst/>
            <a:gdLst/>
            <a:ahLst/>
            <a:cxnLst/>
            <a:rect l="l" t="t" r="r" b="b"/>
            <a:pathLst>
              <a:path w="1132" h="1132" extrusionOk="0">
                <a:moveTo>
                  <a:pt x="572" y="1"/>
                </a:moveTo>
                <a:cubicBezTo>
                  <a:pt x="262" y="1"/>
                  <a:pt x="0" y="251"/>
                  <a:pt x="0" y="572"/>
                </a:cubicBezTo>
                <a:cubicBezTo>
                  <a:pt x="24"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672006" y="377818"/>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81"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799650" y="377818"/>
            <a:ext cx="38896" cy="38896"/>
          </a:xfrm>
          <a:custGeom>
            <a:avLst/>
            <a:gdLst/>
            <a:ahLst/>
            <a:cxnLst/>
            <a:rect l="l" t="t" r="r" b="b"/>
            <a:pathLst>
              <a:path w="1132" h="1132" extrusionOk="0">
                <a:moveTo>
                  <a:pt x="572" y="0"/>
                </a:moveTo>
                <a:cubicBezTo>
                  <a:pt x="262" y="0"/>
                  <a:pt x="0" y="262"/>
                  <a:pt x="0" y="572"/>
                </a:cubicBezTo>
                <a:cubicBezTo>
                  <a:pt x="24" y="893"/>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864279" y="31397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75"/>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735811" y="314391"/>
            <a:ext cx="38896" cy="38896"/>
          </a:xfrm>
          <a:custGeom>
            <a:avLst/>
            <a:gdLst/>
            <a:ahLst/>
            <a:cxnLst/>
            <a:rect l="l" t="t" r="r" b="b"/>
            <a:pathLst>
              <a:path w="1132" h="1132"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864279" y="698525"/>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735811" y="698525"/>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3672006" y="762330"/>
            <a:ext cx="38896" cy="38930"/>
          </a:xfrm>
          <a:custGeom>
            <a:avLst/>
            <a:gdLst/>
            <a:ahLst/>
            <a:cxnLst/>
            <a:rect l="l" t="t" r="r" b="b"/>
            <a:pathLst>
              <a:path w="1132" h="1133" extrusionOk="0">
                <a:moveTo>
                  <a:pt x="560" y="1"/>
                </a:moveTo>
                <a:cubicBezTo>
                  <a:pt x="250" y="1"/>
                  <a:pt x="0" y="263"/>
                  <a:pt x="0" y="572"/>
                </a:cubicBezTo>
                <a:cubicBezTo>
                  <a:pt x="0" y="882"/>
                  <a:pt x="250" y="1132"/>
                  <a:pt x="560" y="1132"/>
                </a:cubicBezTo>
                <a:cubicBezTo>
                  <a:pt x="881"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799650" y="762330"/>
            <a:ext cx="38896" cy="38930"/>
          </a:xfrm>
          <a:custGeom>
            <a:avLst/>
            <a:gdLst/>
            <a:ahLst/>
            <a:cxnLst/>
            <a:rect l="l" t="t" r="r" b="b"/>
            <a:pathLst>
              <a:path w="1132" h="1133" extrusionOk="0">
                <a:moveTo>
                  <a:pt x="572" y="1"/>
                </a:moveTo>
                <a:cubicBezTo>
                  <a:pt x="262" y="1"/>
                  <a:pt x="0" y="263"/>
                  <a:pt x="0" y="572"/>
                </a:cubicBezTo>
                <a:cubicBezTo>
                  <a:pt x="24"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672006" y="63430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799650" y="634308"/>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864279" y="570091"/>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735811" y="570881"/>
            <a:ext cx="38896" cy="38483"/>
          </a:xfrm>
          <a:custGeom>
            <a:avLst/>
            <a:gdLst/>
            <a:ahLst/>
            <a:cxnLst/>
            <a:rect l="l" t="t" r="r" b="b"/>
            <a:pathLst>
              <a:path w="1132" h="1120" extrusionOk="0">
                <a:moveTo>
                  <a:pt x="572" y="1"/>
                </a:moveTo>
                <a:cubicBezTo>
                  <a:pt x="251" y="1"/>
                  <a:pt x="1" y="251"/>
                  <a:pt x="1" y="560"/>
                </a:cubicBezTo>
                <a:cubicBezTo>
                  <a:pt x="1" y="870"/>
                  <a:pt x="251" y="1120"/>
                  <a:pt x="572" y="1120"/>
                </a:cubicBezTo>
                <a:cubicBezTo>
                  <a:pt x="882" y="1120"/>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864279" y="954603"/>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735811" y="954603"/>
            <a:ext cx="38896" cy="38896"/>
          </a:xfrm>
          <a:custGeom>
            <a:avLst/>
            <a:gdLst/>
            <a:ahLst/>
            <a:cxnLst/>
            <a:rect l="l" t="t" r="r" b="b"/>
            <a:pathLst>
              <a:path w="1132" h="1132"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672006" y="1018854"/>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799650" y="1018854"/>
            <a:ext cx="38896" cy="38896"/>
          </a:xfrm>
          <a:custGeom>
            <a:avLst/>
            <a:gdLst/>
            <a:ahLst/>
            <a:cxnLst/>
            <a:rect l="l" t="t" r="r" b="b"/>
            <a:pathLst>
              <a:path w="1132" h="1132" extrusionOk="0">
                <a:moveTo>
                  <a:pt x="572" y="0"/>
                </a:moveTo>
                <a:cubicBezTo>
                  <a:pt x="262" y="0"/>
                  <a:pt x="0" y="250"/>
                  <a:pt x="0" y="560"/>
                </a:cubicBezTo>
                <a:cubicBezTo>
                  <a:pt x="24"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672006" y="890386"/>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799650" y="890386"/>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864279" y="82658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3735811" y="826993"/>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864279" y="1210302"/>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735811" y="1210714"/>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3672006" y="1274519"/>
            <a:ext cx="38896" cy="38896"/>
          </a:xfrm>
          <a:custGeom>
            <a:avLst/>
            <a:gdLst/>
            <a:ahLst/>
            <a:cxnLst/>
            <a:rect l="l" t="t" r="r" b="b"/>
            <a:pathLst>
              <a:path w="1132" h="1132" extrusionOk="0">
                <a:moveTo>
                  <a:pt x="560" y="1"/>
                </a:moveTo>
                <a:cubicBezTo>
                  <a:pt x="250" y="1"/>
                  <a:pt x="0" y="251"/>
                  <a:pt x="0" y="560"/>
                </a:cubicBezTo>
                <a:cubicBezTo>
                  <a:pt x="0" y="894"/>
                  <a:pt x="250" y="1132"/>
                  <a:pt x="560" y="1132"/>
                </a:cubicBezTo>
                <a:cubicBezTo>
                  <a:pt x="881" y="1132"/>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3799650" y="1274519"/>
            <a:ext cx="38896" cy="38896"/>
          </a:xfrm>
          <a:custGeom>
            <a:avLst/>
            <a:gdLst/>
            <a:ahLst/>
            <a:cxnLst/>
            <a:rect l="l" t="t" r="r" b="b"/>
            <a:pathLst>
              <a:path w="1132" h="1132" extrusionOk="0">
                <a:moveTo>
                  <a:pt x="572" y="1"/>
                </a:moveTo>
                <a:cubicBezTo>
                  <a:pt x="262" y="1"/>
                  <a:pt x="0" y="251"/>
                  <a:pt x="0" y="560"/>
                </a:cubicBezTo>
                <a:cubicBezTo>
                  <a:pt x="24" y="894"/>
                  <a:pt x="262" y="1132"/>
                  <a:pt x="572" y="1132"/>
                </a:cubicBezTo>
                <a:cubicBezTo>
                  <a:pt x="881" y="1132"/>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3672006" y="1146463"/>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3799650" y="1146463"/>
            <a:ext cx="38896" cy="38896"/>
          </a:xfrm>
          <a:custGeom>
            <a:avLst/>
            <a:gdLst/>
            <a:ahLst/>
            <a:cxnLst/>
            <a:rect l="l" t="t" r="r" b="b"/>
            <a:pathLst>
              <a:path w="1132" h="1132" extrusionOk="0">
                <a:moveTo>
                  <a:pt x="572" y="1"/>
                </a:moveTo>
                <a:cubicBezTo>
                  <a:pt x="262" y="1"/>
                  <a:pt x="0" y="251"/>
                  <a:pt x="0" y="572"/>
                </a:cubicBezTo>
                <a:cubicBezTo>
                  <a:pt x="24"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3864279" y="1082659"/>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735811" y="1082659"/>
            <a:ext cx="38896" cy="38896"/>
          </a:xfrm>
          <a:custGeom>
            <a:avLst/>
            <a:gdLst/>
            <a:ahLst/>
            <a:cxnLst/>
            <a:rect l="l" t="t" r="r" b="b"/>
            <a:pathLst>
              <a:path w="1132" h="1132" extrusionOk="0">
                <a:moveTo>
                  <a:pt x="572" y="1"/>
                </a:moveTo>
                <a:cubicBezTo>
                  <a:pt x="251" y="1"/>
                  <a:pt x="1" y="251"/>
                  <a:pt x="1" y="560"/>
                </a:cubicBezTo>
                <a:cubicBezTo>
                  <a:pt x="1" y="870"/>
                  <a:pt x="251"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864279" y="1466792"/>
            <a:ext cx="38896" cy="38896"/>
          </a:xfrm>
          <a:custGeom>
            <a:avLst/>
            <a:gdLst/>
            <a:ahLst/>
            <a:cxnLst/>
            <a:rect l="l" t="t" r="r" b="b"/>
            <a:pathLst>
              <a:path w="1132" h="1132" extrusionOk="0">
                <a:moveTo>
                  <a:pt x="560" y="0"/>
                </a:moveTo>
                <a:cubicBezTo>
                  <a:pt x="250" y="0"/>
                  <a:pt x="0" y="250"/>
                  <a:pt x="0" y="560"/>
                </a:cubicBezTo>
                <a:cubicBezTo>
                  <a:pt x="0" y="893"/>
                  <a:pt x="250" y="1132"/>
                  <a:pt x="560" y="1132"/>
                </a:cubicBezTo>
                <a:cubicBezTo>
                  <a:pt x="881" y="1132"/>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3735811" y="1467204"/>
            <a:ext cx="38896" cy="38896"/>
          </a:xfrm>
          <a:custGeom>
            <a:avLst/>
            <a:gdLst/>
            <a:ahLst/>
            <a:cxnLst/>
            <a:rect l="l" t="t" r="r" b="b"/>
            <a:pathLst>
              <a:path w="1132" h="1132" extrusionOk="0">
                <a:moveTo>
                  <a:pt x="572" y="0"/>
                </a:moveTo>
                <a:cubicBezTo>
                  <a:pt x="251" y="0"/>
                  <a:pt x="1" y="250"/>
                  <a:pt x="1" y="560"/>
                </a:cubicBezTo>
                <a:cubicBezTo>
                  <a:pt x="1" y="870"/>
                  <a:pt x="251"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3672006" y="153100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3799650" y="1531009"/>
            <a:ext cx="38896" cy="38896"/>
          </a:xfrm>
          <a:custGeom>
            <a:avLst/>
            <a:gdLst/>
            <a:ahLst/>
            <a:cxnLst/>
            <a:rect l="l" t="t" r="r" b="b"/>
            <a:pathLst>
              <a:path w="1132" h="1132" extrusionOk="0">
                <a:moveTo>
                  <a:pt x="572" y="1"/>
                </a:moveTo>
                <a:cubicBezTo>
                  <a:pt x="262" y="1"/>
                  <a:pt x="0" y="251"/>
                  <a:pt x="0" y="572"/>
                </a:cubicBezTo>
                <a:cubicBezTo>
                  <a:pt x="24"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3672006" y="1402575"/>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3799650" y="1402575"/>
            <a:ext cx="38896" cy="38896"/>
          </a:xfrm>
          <a:custGeom>
            <a:avLst/>
            <a:gdLst/>
            <a:ahLst/>
            <a:cxnLst/>
            <a:rect l="l" t="t" r="r" b="b"/>
            <a:pathLst>
              <a:path w="1132" h="1132" extrusionOk="0">
                <a:moveTo>
                  <a:pt x="572" y="0"/>
                </a:moveTo>
                <a:cubicBezTo>
                  <a:pt x="262" y="0"/>
                  <a:pt x="0" y="262"/>
                  <a:pt x="0" y="572"/>
                </a:cubicBezTo>
                <a:cubicBezTo>
                  <a:pt x="24"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3864279" y="1338736"/>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75"/>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3735811" y="1338736"/>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3864279" y="1722870"/>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3735811" y="1723282"/>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3672006" y="1787121"/>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3799650" y="1787121"/>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3672006" y="1659065"/>
            <a:ext cx="38896" cy="38896"/>
          </a:xfrm>
          <a:custGeom>
            <a:avLst/>
            <a:gdLst/>
            <a:ahLst/>
            <a:cxnLst/>
            <a:rect l="l" t="t" r="r" b="b"/>
            <a:pathLst>
              <a:path w="1132" h="1132" extrusionOk="0">
                <a:moveTo>
                  <a:pt x="560" y="0"/>
                </a:moveTo>
                <a:cubicBezTo>
                  <a:pt x="250" y="0"/>
                  <a:pt x="0" y="250"/>
                  <a:pt x="0" y="560"/>
                </a:cubicBezTo>
                <a:cubicBezTo>
                  <a:pt x="0" y="870"/>
                  <a:pt x="250" y="1131"/>
                  <a:pt x="560" y="1131"/>
                </a:cubicBezTo>
                <a:cubicBezTo>
                  <a:pt x="881"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3799650" y="1659065"/>
            <a:ext cx="38896" cy="38896"/>
          </a:xfrm>
          <a:custGeom>
            <a:avLst/>
            <a:gdLst/>
            <a:ahLst/>
            <a:cxnLst/>
            <a:rect l="l" t="t" r="r" b="b"/>
            <a:pathLst>
              <a:path w="1132" h="1132" extrusionOk="0">
                <a:moveTo>
                  <a:pt x="572" y="0"/>
                </a:moveTo>
                <a:cubicBezTo>
                  <a:pt x="262" y="0"/>
                  <a:pt x="0" y="250"/>
                  <a:pt x="0" y="560"/>
                </a:cubicBezTo>
                <a:cubicBezTo>
                  <a:pt x="24" y="870"/>
                  <a:pt x="262"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3864279" y="1594848"/>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3735811" y="1594848"/>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3864279" y="1978982"/>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81" y="1131"/>
                  <a:pt x="1131" y="881"/>
                  <a:pt x="1131" y="572"/>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3735811" y="1979359"/>
            <a:ext cx="38896" cy="38930"/>
          </a:xfrm>
          <a:custGeom>
            <a:avLst/>
            <a:gdLst/>
            <a:ahLst/>
            <a:cxnLst/>
            <a:rect l="l" t="t" r="r" b="b"/>
            <a:pathLst>
              <a:path w="1132" h="1133"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3672006" y="204361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3799650" y="2043611"/>
            <a:ext cx="38896" cy="38896"/>
          </a:xfrm>
          <a:custGeom>
            <a:avLst/>
            <a:gdLst/>
            <a:ahLst/>
            <a:cxnLst/>
            <a:rect l="l" t="t" r="r" b="b"/>
            <a:pathLst>
              <a:path w="1132" h="1132" extrusionOk="0">
                <a:moveTo>
                  <a:pt x="572" y="0"/>
                </a:moveTo>
                <a:cubicBezTo>
                  <a:pt x="262" y="0"/>
                  <a:pt x="0" y="250"/>
                  <a:pt x="0" y="560"/>
                </a:cubicBezTo>
                <a:cubicBezTo>
                  <a:pt x="24"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3672006" y="1915143"/>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799650" y="1915143"/>
            <a:ext cx="38896" cy="38896"/>
          </a:xfrm>
          <a:custGeom>
            <a:avLst/>
            <a:gdLst/>
            <a:ahLst/>
            <a:cxnLst/>
            <a:rect l="l" t="t" r="r" b="b"/>
            <a:pathLst>
              <a:path w="1132" h="1132" extrusionOk="0">
                <a:moveTo>
                  <a:pt x="572" y="1"/>
                </a:moveTo>
                <a:cubicBezTo>
                  <a:pt x="262" y="1"/>
                  <a:pt x="0" y="251"/>
                  <a:pt x="0" y="560"/>
                </a:cubicBezTo>
                <a:cubicBezTo>
                  <a:pt x="24"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3864279" y="185133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735811" y="1851338"/>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3415928" y="-5903"/>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3543538" y="-5903"/>
            <a:ext cx="38896" cy="38896"/>
          </a:xfrm>
          <a:custGeom>
            <a:avLst/>
            <a:gdLst/>
            <a:ahLst/>
            <a:cxnLst/>
            <a:rect l="l" t="t" r="r" b="b"/>
            <a:pathLst>
              <a:path w="1132" h="1132" extrusionOk="0">
                <a:moveTo>
                  <a:pt x="572" y="0"/>
                </a:moveTo>
                <a:cubicBezTo>
                  <a:pt x="251" y="0"/>
                  <a:pt x="1" y="250"/>
                  <a:pt x="1" y="560"/>
                </a:cubicBezTo>
                <a:cubicBezTo>
                  <a:pt x="1" y="869"/>
                  <a:pt x="275"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3608201" y="186335"/>
            <a:ext cx="38896" cy="38518"/>
          </a:xfrm>
          <a:custGeom>
            <a:avLst/>
            <a:gdLst/>
            <a:ahLst/>
            <a:cxnLst/>
            <a:rect l="l" t="t" r="r" b="b"/>
            <a:pathLst>
              <a:path w="1132" h="1121" extrusionOk="0">
                <a:moveTo>
                  <a:pt x="560" y="1"/>
                </a:moveTo>
                <a:cubicBezTo>
                  <a:pt x="250" y="1"/>
                  <a:pt x="0" y="251"/>
                  <a:pt x="0" y="561"/>
                </a:cubicBezTo>
                <a:cubicBezTo>
                  <a:pt x="0" y="870"/>
                  <a:pt x="250" y="1120"/>
                  <a:pt x="560" y="1120"/>
                </a:cubicBezTo>
                <a:cubicBezTo>
                  <a:pt x="869" y="1120"/>
                  <a:pt x="1131" y="870"/>
                  <a:pt x="1131" y="561"/>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3479733" y="186335"/>
            <a:ext cx="38896" cy="38930"/>
          </a:xfrm>
          <a:custGeom>
            <a:avLst/>
            <a:gdLst/>
            <a:ahLst/>
            <a:cxnLst/>
            <a:rect l="l" t="t" r="r" b="b"/>
            <a:pathLst>
              <a:path w="1132" h="1133" extrusionOk="0">
                <a:moveTo>
                  <a:pt x="560" y="1"/>
                </a:moveTo>
                <a:cubicBezTo>
                  <a:pt x="251" y="1"/>
                  <a:pt x="0" y="251"/>
                  <a:pt x="0" y="561"/>
                </a:cubicBezTo>
                <a:cubicBezTo>
                  <a:pt x="0" y="870"/>
                  <a:pt x="251" y="1132"/>
                  <a:pt x="560" y="1132"/>
                </a:cubicBezTo>
                <a:cubicBezTo>
                  <a:pt x="870" y="1132"/>
                  <a:pt x="1132" y="870"/>
                  <a:pt x="1132" y="561"/>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3415928" y="250174"/>
            <a:ext cx="38896" cy="38896"/>
          </a:xfrm>
          <a:custGeom>
            <a:avLst/>
            <a:gdLst/>
            <a:ahLst/>
            <a:cxnLst/>
            <a:rect l="l" t="t" r="r" b="b"/>
            <a:pathLst>
              <a:path w="1132" h="1132" extrusionOk="0">
                <a:moveTo>
                  <a:pt x="560" y="0"/>
                </a:moveTo>
                <a:cubicBezTo>
                  <a:pt x="250" y="0"/>
                  <a:pt x="0" y="250"/>
                  <a:pt x="0" y="560"/>
                </a:cubicBezTo>
                <a:cubicBezTo>
                  <a:pt x="0" y="881"/>
                  <a:pt x="250" y="1131"/>
                  <a:pt x="560" y="1131"/>
                </a:cubicBezTo>
                <a:cubicBezTo>
                  <a:pt x="869" y="1131"/>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3543538" y="250174"/>
            <a:ext cx="38896" cy="38896"/>
          </a:xfrm>
          <a:custGeom>
            <a:avLst/>
            <a:gdLst/>
            <a:ahLst/>
            <a:cxnLst/>
            <a:rect l="l" t="t" r="r" b="b"/>
            <a:pathLst>
              <a:path w="1132" h="1132" extrusionOk="0">
                <a:moveTo>
                  <a:pt x="572" y="0"/>
                </a:moveTo>
                <a:cubicBezTo>
                  <a:pt x="251" y="0"/>
                  <a:pt x="1" y="250"/>
                  <a:pt x="1" y="560"/>
                </a:cubicBezTo>
                <a:cubicBezTo>
                  <a:pt x="13" y="881"/>
                  <a:pt x="275"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3415928" y="121706"/>
            <a:ext cx="38896" cy="38896"/>
          </a:xfrm>
          <a:custGeom>
            <a:avLst/>
            <a:gdLst/>
            <a:ahLst/>
            <a:cxnLst/>
            <a:rect l="l" t="t" r="r" b="b"/>
            <a:pathLst>
              <a:path w="1132" h="1132" extrusionOk="0">
                <a:moveTo>
                  <a:pt x="560" y="1"/>
                </a:moveTo>
                <a:cubicBezTo>
                  <a:pt x="250" y="1"/>
                  <a:pt x="0" y="251"/>
                  <a:pt x="0" y="572"/>
                </a:cubicBezTo>
                <a:cubicBezTo>
                  <a:pt x="0" y="894"/>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3543538" y="121706"/>
            <a:ext cx="38896" cy="38896"/>
          </a:xfrm>
          <a:custGeom>
            <a:avLst/>
            <a:gdLst/>
            <a:ahLst/>
            <a:cxnLst/>
            <a:rect l="l" t="t" r="r" b="b"/>
            <a:pathLst>
              <a:path w="1132" h="1132" extrusionOk="0">
                <a:moveTo>
                  <a:pt x="572" y="1"/>
                </a:moveTo>
                <a:cubicBezTo>
                  <a:pt x="251" y="1"/>
                  <a:pt x="1" y="251"/>
                  <a:pt x="1" y="572"/>
                </a:cubicBezTo>
                <a:cubicBezTo>
                  <a:pt x="13" y="894"/>
                  <a:pt x="275"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3608201" y="58314"/>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69" y="1131"/>
                  <a:pt x="1131" y="881"/>
                  <a:pt x="1131" y="572"/>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3479733" y="58314"/>
            <a:ext cx="38896" cy="38896"/>
          </a:xfrm>
          <a:custGeom>
            <a:avLst/>
            <a:gdLst/>
            <a:ahLst/>
            <a:cxnLst/>
            <a:rect l="l" t="t" r="r" b="b"/>
            <a:pathLst>
              <a:path w="1132" h="1132" extrusionOk="0">
                <a:moveTo>
                  <a:pt x="560" y="0"/>
                </a:moveTo>
                <a:cubicBezTo>
                  <a:pt x="251" y="0"/>
                  <a:pt x="0" y="250"/>
                  <a:pt x="0" y="572"/>
                </a:cubicBezTo>
                <a:cubicBezTo>
                  <a:pt x="0" y="881"/>
                  <a:pt x="251" y="1131"/>
                  <a:pt x="560" y="1131"/>
                </a:cubicBezTo>
                <a:cubicBezTo>
                  <a:pt x="870" y="1131"/>
                  <a:pt x="1132" y="881"/>
                  <a:pt x="1132" y="572"/>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3608201" y="442447"/>
            <a:ext cx="38896" cy="38896"/>
          </a:xfrm>
          <a:custGeom>
            <a:avLst/>
            <a:gdLst/>
            <a:ahLst/>
            <a:cxnLst/>
            <a:rect l="l" t="t" r="r" b="b"/>
            <a:pathLst>
              <a:path w="1132" h="1132" extrusionOk="0">
                <a:moveTo>
                  <a:pt x="560" y="0"/>
                </a:moveTo>
                <a:cubicBezTo>
                  <a:pt x="250" y="0"/>
                  <a:pt x="0" y="250"/>
                  <a:pt x="0" y="560"/>
                </a:cubicBezTo>
                <a:cubicBezTo>
                  <a:pt x="0" y="881"/>
                  <a:pt x="250" y="1131"/>
                  <a:pt x="560" y="1131"/>
                </a:cubicBezTo>
                <a:cubicBezTo>
                  <a:pt x="869" y="1131"/>
                  <a:pt x="1131" y="881"/>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3479733" y="442447"/>
            <a:ext cx="38896" cy="38896"/>
          </a:xfrm>
          <a:custGeom>
            <a:avLst/>
            <a:gdLst/>
            <a:ahLst/>
            <a:cxnLst/>
            <a:rect l="l" t="t" r="r" b="b"/>
            <a:pathLst>
              <a:path w="1132" h="1132" extrusionOk="0">
                <a:moveTo>
                  <a:pt x="560" y="0"/>
                </a:moveTo>
                <a:cubicBezTo>
                  <a:pt x="251" y="0"/>
                  <a:pt x="0" y="250"/>
                  <a:pt x="0" y="560"/>
                </a:cubicBezTo>
                <a:cubicBezTo>
                  <a:pt x="0"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3415928" y="506252"/>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3543538" y="506252"/>
            <a:ext cx="38896" cy="38896"/>
          </a:xfrm>
          <a:custGeom>
            <a:avLst/>
            <a:gdLst/>
            <a:ahLst/>
            <a:cxnLst/>
            <a:rect l="l" t="t" r="r" b="b"/>
            <a:pathLst>
              <a:path w="1132" h="1132" extrusionOk="0">
                <a:moveTo>
                  <a:pt x="572" y="1"/>
                </a:moveTo>
                <a:cubicBezTo>
                  <a:pt x="251" y="1"/>
                  <a:pt x="1" y="251"/>
                  <a:pt x="1" y="572"/>
                </a:cubicBezTo>
                <a:cubicBezTo>
                  <a:pt x="13" y="882"/>
                  <a:pt x="275"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3415928" y="377818"/>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3543538" y="377818"/>
            <a:ext cx="38896" cy="38896"/>
          </a:xfrm>
          <a:custGeom>
            <a:avLst/>
            <a:gdLst/>
            <a:ahLst/>
            <a:cxnLst/>
            <a:rect l="l" t="t" r="r" b="b"/>
            <a:pathLst>
              <a:path w="1132" h="1132" extrusionOk="0">
                <a:moveTo>
                  <a:pt x="572" y="0"/>
                </a:moveTo>
                <a:cubicBezTo>
                  <a:pt x="251" y="0"/>
                  <a:pt x="1" y="262"/>
                  <a:pt x="1" y="572"/>
                </a:cubicBezTo>
                <a:cubicBezTo>
                  <a:pt x="13" y="893"/>
                  <a:pt x="275"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3608201" y="31397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75"/>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3479733" y="314391"/>
            <a:ext cx="38896" cy="38896"/>
          </a:xfrm>
          <a:custGeom>
            <a:avLst/>
            <a:gdLst/>
            <a:ahLst/>
            <a:cxnLst/>
            <a:rect l="l" t="t" r="r" b="b"/>
            <a:pathLst>
              <a:path w="1132" h="1132" extrusionOk="0">
                <a:moveTo>
                  <a:pt x="560" y="1"/>
                </a:moveTo>
                <a:cubicBezTo>
                  <a:pt x="251" y="1"/>
                  <a:pt x="0" y="263"/>
                  <a:pt x="0" y="572"/>
                </a:cubicBezTo>
                <a:cubicBezTo>
                  <a:pt x="0"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3608201" y="698525"/>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3479733" y="698525"/>
            <a:ext cx="38896" cy="38896"/>
          </a:xfrm>
          <a:custGeom>
            <a:avLst/>
            <a:gdLst/>
            <a:ahLst/>
            <a:cxnLst/>
            <a:rect l="l" t="t" r="r" b="b"/>
            <a:pathLst>
              <a:path w="1132" h="1132" extrusionOk="0">
                <a:moveTo>
                  <a:pt x="560" y="1"/>
                </a:moveTo>
                <a:cubicBezTo>
                  <a:pt x="251" y="1"/>
                  <a:pt x="0" y="251"/>
                  <a:pt x="0" y="572"/>
                </a:cubicBezTo>
                <a:cubicBezTo>
                  <a:pt x="0"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3415928" y="762330"/>
            <a:ext cx="38896" cy="38930"/>
          </a:xfrm>
          <a:custGeom>
            <a:avLst/>
            <a:gdLst/>
            <a:ahLst/>
            <a:cxnLst/>
            <a:rect l="l" t="t" r="r" b="b"/>
            <a:pathLst>
              <a:path w="1132" h="1133"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3543538" y="762330"/>
            <a:ext cx="38896" cy="38930"/>
          </a:xfrm>
          <a:custGeom>
            <a:avLst/>
            <a:gdLst/>
            <a:ahLst/>
            <a:cxnLst/>
            <a:rect l="l" t="t" r="r" b="b"/>
            <a:pathLst>
              <a:path w="1132" h="1133" extrusionOk="0">
                <a:moveTo>
                  <a:pt x="572" y="1"/>
                </a:moveTo>
                <a:cubicBezTo>
                  <a:pt x="251" y="1"/>
                  <a:pt x="1" y="263"/>
                  <a:pt x="1" y="572"/>
                </a:cubicBezTo>
                <a:cubicBezTo>
                  <a:pt x="13" y="882"/>
                  <a:pt x="275"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3415928" y="63430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3543538" y="634308"/>
            <a:ext cx="38896" cy="38896"/>
          </a:xfrm>
          <a:custGeom>
            <a:avLst/>
            <a:gdLst/>
            <a:ahLst/>
            <a:cxnLst/>
            <a:rect l="l" t="t" r="r" b="b"/>
            <a:pathLst>
              <a:path w="1132" h="1132" extrusionOk="0">
                <a:moveTo>
                  <a:pt x="572" y="0"/>
                </a:moveTo>
                <a:cubicBezTo>
                  <a:pt x="251" y="0"/>
                  <a:pt x="1" y="250"/>
                  <a:pt x="1" y="560"/>
                </a:cubicBezTo>
                <a:cubicBezTo>
                  <a:pt x="1" y="869"/>
                  <a:pt x="275"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3608201" y="570091"/>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3479733" y="570881"/>
            <a:ext cx="38896" cy="38483"/>
          </a:xfrm>
          <a:custGeom>
            <a:avLst/>
            <a:gdLst/>
            <a:ahLst/>
            <a:cxnLst/>
            <a:rect l="l" t="t" r="r" b="b"/>
            <a:pathLst>
              <a:path w="1132" h="1120" extrusionOk="0">
                <a:moveTo>
                  <a:pt x="560" y="1"/>
                </a:moveTo>
                <a:cubicBezTo>
                  <a:pt x="251" y="1"/>
                  <a:pt x="0" y="251"/>
                  <a:pt x="0" y="560"/>
                </a:cubicBezTo>
                <a:cubicBezTo>
                  <a:pt x="0" y="870"/>
                  <a:pt x="251" y="1120"/>
                  <a:pt x="560" y="1120"/>
                </a:cubicBezTo>
                <a:cubicBezTo>
                  <a:pt x="870" y="1120"/>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608201" y="954603"/>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479733" y="954603"/>
            <a:ext cx="38896" cy="38896"/>
          </a:xfrm>
          <a:custGeom>
            <a:avLst/>
            <a:gdLst/>
            <a:ahLst/>
            <a:cxnLst/>
            <a:rect l="l" t="t" r="r" b="b"/>
            <a:pathLst>
              <a:path w="1132" h="1132" extrusionOk="0">
                <a:moveTo>
                  <a:pt x="560" y="1"/>
                </a:moveTo>
                <a:cubicBezTo>
                  <a:pt x="251" y="1"/>
                  <a:pt x="0" y="263"/>
                  <a:pt x="0" y="572"/>
                </a:cubicBezTo>
                <a:cubicBezTo>
                  <a:pt x="0"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3415928" y="1018854"/>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3543538" y="1018854"/>
            <a:ext cx="38896" cy="38896"/>
          </a:xfrm>
          <a:custGeom>
            <a:avLst/>
            <a:gdLst/>
            <a:ahLst/>
            <a:cxnLst/>
            <a:rect l="l" t="t" r="r" b="b"/>
            <a:pathLst>
              <a:path w="1132" h="1132" extrusionOk="0">
                <a:moveTo>
                  <a:pt x="572" y="0"/>
                </a:moveTo>
                <a:cubicBezTo>
                  <a:pt x="251" y="0"/>
                  <a:pt x="1" y="250"/>
                  <a:pt x="1" y="560"/>
                </a:cubicBezTo>
                <a:cubicBezTo>
                  <a:pt x="13" y="869"/>
                  <a:pt x="275"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3415928" y="890386"/>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69"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3543538" y="890386"/>
            <a:ext cx="38896" cy="38896"/>
          </a:xfrm>
          <a:custGeom>
            <a:avLst/>
            <a:gdLst/>
            <a:ahLst/>
            <a:cxnLst/>
            <a:rect l="l" t="t" r="r" b="b"/>
            <a:pathLst>
              <a:path w="1132" h="1132" extrusionOk="0">
                <a:moveTo>
                  <a:pt x="572" y="1"/>
                </a:moveTo>
                <a:cubicBezTo>
                  <a:pt x="251" y="1"/>
                  <a:pt x="1" y="251"/>
                  <a:pt x="1" y="560"/>
                </a:cubicBezTo>
                <a:cubicBezTo>
                  <a:pt x="1" y="882"/>
                  <a:pt x="275"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3608201" y="82658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3479733" y="826993"/>
            <a:ext cx="38896" cy="38896"/>
          </a:xfrm>
          <a:custGeom>
            <a:avLst/>
            <a:gdLst/>
            <a:ahLst/>
            <a:cxnLst/>
            <a:rect l="l" t="t" r="r" b="b"/>
            <a:pathLst>
              <a:path w="1132" h="1132" extrusionOk="0">
                <a:moveTo>
                  <a:pt x="560" y="0"/>
                </a:moveTo>
                <a:cubicBezTo>
                  <a:pt x="251" y="0"/>
                  <a:pt x="0" y="250"/>
                  <a:pt x="0" y="560"/>
                </a:cubicBezTo>
                <a:cubicBezTo>
                  <a:pt x="0"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3608201" y="1210302"/>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3479733" y="1210714"/>
            <a:ext cx="38896" cy="38896"/>
          </a:xfrm>
          <a:custGeom>
            <a:avLst/>
            <a:gdLst/>
            <a:ahLst/>
            <a:cxnLst/>
            <a:rect l="l" t="t" r="r" b="b"/>
            <a:pathLst>
              <a:path w="1132" h="1132" extrusionOk="0">
                <a:moveTo>
                  <a:pt x="560" y="0"/>
                </a:moveTo>
                <a:cubicBezTo>
                  <a:pt x="251" y="0"/>
                  <a:pt x="0" y="262"/>
                  <a:pt x="0" y="572"/>
                </a:cubicBezTo>
                <a:cubicBezTo>
                  <a:pt x="0"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3415928" y="1274519"/>
            <a:ext cx="38896" cy="38896"/>
          </a:xfrm>
          <a:custGeom>
            <a:avLst/>
            <a:gdLst/>
            <a:ahLst/>
            <a:cxnLst/>
            <a:rect l="l" t="t" r="r" b="b"/>
            <a:pathLst>
              <a:path w="1132" h="1132" extrusionOk="0">
                <a:moveTo>
                  <a:pt x="560" y="1"/>
                </a:moveTo>
                <a:cubicBezTo>
                  <a:pt x="250" y="1"/>
                  <a:pt x="0" y="251"/>
                  <a:pt x="0" y="560"/>
                </a:cubicBezTo>
                <a:cubicBezTo>
                  <a:pt x="0" y="894"/>
                  <a:pt x="250" y="1132"/>
                  <a:pt x="560" y="1132"/>
                </a:cubicBezTo>
                <a:cubicBezTo>
                  <a:pt x="869" y="1132"/>
                  <a:pt x="1131" y="870"/>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3543538" y="1274519"/>
            <a:ext cx="38896" cy="38896"/>
          </a:xfrm>
          <a:custGeom>
            <a:avLst/>
            <a:gdLst/>
            <a:ahLst/>
            <a:cxnLst/>
            <a:rect l="l" t="t" r="r" b="b"/>
            <a:pathLst>
              <a:path w="1132" h="1132" extrusionOk="0">
                <a:moveTo>
                  <a:pt x="572" y="1"/>
                </a:moveTo>
                <a:cubicBezTo>
                  <a:pt x="251" y="1"/>
                  <a:pt x="1" y="251"/>
                  <a:pt x="1" y="560"/>
                </a:cubicBezTo>
                <a:cubicBezTo>
                  <a:pt x="13" y="894"/>
                  <a:pt x="275"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3415928" y="1146463"/>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3543538" y="1146463"/>
            <a:ext cx="38896" cy="38896"/>
          </a:xfrm>
          <a:custGeom>
            <a:avLst/>
            <a:gdLst/>
            <a:ahLst/>
            <a:cxnLst/>
            <a:rect l="l" t="t" r="r" b="b"/>
            <a:pathLst>
              <a:path w="1132" h="1132" extrusionOk="0">
                <a:moveTo>
                  <a:pt x="572" y="1"/>
                </a:moveTo>
                <a:cubicBezTo>
                  <a:pt x="251" y="1"/>
                  <a:pt x="1" y="251"/>
                  <a:pt x="1" y="572"/>
                </a:cubicBezTo>
                <a:cubicBezTo>
                  <a:pt x="13" y="882"/>
                  <a:pt x="275"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3608201" y="1082659"/>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69"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3479733" y="1082659"/>
            <a:ext cx="38896" cy="38896"/>
          </a:xfrm>
          <a:custGeom>
            <a:avLst/>
            <a:gdLst/>
            <a:ahLst/>
            <a:cxnLst/>
            <a:rect l="l" t="t" r="r" b="b"/>
            <a:pathLst>
              <a:path w="1132" h="1132" extrusionOk="0">
                <a:moveTo>
                  <a:pt x="560" y="1"/>
                </a:moveTo>
                <a:cubicBezTo>
                  <a:pt x="251" y="1"/>
                  <a:pt x="0" y="251"/>
                  <a:pt x="0" y="560"/>
                </a:cubicBezTo>
                <a:cubicBezTo>
                  <a:pt x="0" y="870"/>
                  <a:pt x="251" y="1132"/>
                  <a:pt x="560" y="1132"/>
                </a:cubicBezTo>
                <a:cubicBezTo>
                  <a:pt x="870" y="1132"/>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3608201" y="1466792"/>
            <a:ext cx="38896" cy="38896"/>
          </a:xfrm>
          <a:custGeom>
            <a:avLst/>
            <a:gdLst/>
            <a:ahLst/>
            <a:cxnLst/>
            <a:rect l="l" t="t" r="r" b="b"/>
            <a:pathLst>
              <a:path w="1132" h="1132" extrusionOk="0">
                <a:moveTo>
                  <a:pt x="560" y="0"/>
                </a:moveTo>
                <a:cubicBezTo>
                  <a:pt x="250" y="0"/>
                  <a:pt x="0" y="250"/>
                  <a:pt x="0" y="560"/>
                </a:cubicBezTo>
                <a:cubicBezTo>
                  <a:pt x="0" y="893"/>
                  <a:pt x="250" y="1132"/>
                  <a:pt x="560" y="1132"/>
                </a:cubicBezTo>
                <a:cubicBezTo>
                  <a:pt x="869" y="1132"/>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3479733" y="1467204"/>
            <a:ext cx="38896" cy="38896"/>
          </a:xfrm>
          <a:custGeom>
            <a:avLst/>
            <a:gdLst/>
            <a:ahLst/>
            <a:cxnLst/>
            <a:rect l="l" t="t" r="r" b="b"/>
            <a:pathLst>
              <a:path w="1132" h="1132" extrusionOk="0">
                <a:moveTo>
                  <a:pt x="560" y="0"/>
                </a:moveTo>
                <a:cubicBezTo>
                  <a:pt x="251" y="0"/>
                  <a:pt x="0" y="250"/>
                  <a:pt x="0" y="560"/>
                </a:cubicBezTo>
                <a:cubicBezTo>
                  <a:pt x="0" y="870"/>
                  <a:pt x="251" y="1131"/>
                  <a:pt x="560" y="1131"/>
                </a:cubicBezTo>
                <a:cubicBezTo>
                  <a:pt x="870"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3415928" y="153100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543538" y="1531009"/>
            <a:ext cx="38896" cy="38896"/>
          </a:xfrm>
          <a:custGeom>
            <a:avLst/>
            <a:gdLst/>
            <a:ahLst/>
            <a:cxnLst/>
            <a:rect l="l" t="t" r="r" b="b"/>
            <a:pathLst>
              <a:path w="1132" h="1132" extrusionOk="0">
                <a:moveTo>
                  <a:pt x="572" y="1"/>
                </a:moveTo>
                <a:cubicBezTo>
                  <a:pt x="251" y="1"/>
                  <a:pt x="1" y="251"/>
                  <a:pt x="1" y="572"/>
                </a:cubicBezTo>
                <a:cubicBezTo>
                  <a:pt x="13" y="882"/>
                  <a:pt x="275"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415928" y="1402575"/>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543538" y="1402575"/>
            <a:ext cx="38896" cy="38896"/>
          </a:xfrm>
          <a:custGeom>
            <a:avLst/>
            <a:gdLst/>
            <a:ahLst/>
            <a:cxnLst/>
            <a:rect l="l" t="t" r="r" b="b"/>
            <a:pathLst>
              <a:path w="1132" h="1132" extrusionOk="0">
                <a:moveTo>
                  <a:pt x="572" y="0"/>
                </a:moveTo>
                <a:cubicBezTo>
                  <a:pt x="251" y="0"/>
                  <a:pt x="1" y="262"/>
                  <a:pt x="1" y="572"/>
                </a:cubicBezTo>
                <a:cubicBezTo>
                  <a:pt x="13" y="881"/>
                  <a:pt x="275"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608201" y="1338736"/>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75"/>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479733" y="1338736"/>
            <a:ext cx="38896" cy="38896"/>
          </a:xfrm>
          <a:custGeom>
            <a:avLst/>
            <a:gdLst/>
            <a:ahLst/>
            <a:cxnLst/>
            <a:rect l="l" t="t" r="r" b="b"/>
            <a:pathLst>
              <a:path w="1132" h="1132" extrusionOk="0">
                <a:moveTo>
                  <a:pt x="560" y="1"/>
                </a:moveTo>
                <a:cubicBezTo>
                  <a:pt x="251" y="1"/>
                  <a:pt x="0" y="251"/>
                  <a:pt x="0" y="560"/>
                </a:cubicBezTo>
                <a:cubicBezTo>
                  <a:pt x="0"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608201" y="1722870"/>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69"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479733" y="1723282"/>
            <a:ext cx="38896" cy="38896"/>
          </a:xfrm>
          <a:custGeom>
            <a:avLst/>
            <a:gdLst/>
            <a:ahLst/>
            <a:cxnLst/>
            <a:rect l="l" t="t" r="r" b="b"/>
            <a:pathLst>
              <a:path w="1132" h="1132" extrusionOk="0">
                <a:moveTo>
                  <a:pt x="560" y="1"/>
                </a:moveTo>
                <a:cubicBezTo>
                  <a:pt x="251" y="1"/>
                  <a:pt x="0" y="251"/>
                  <a:pt x="0" y="572"/>
                </a:cubicBezTo>
                <a:cubicBezTo>
                  <a:pt x="0"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415928" y="1787121"/>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543538" y="1787121"/>
            <a:ext cx="38896" cy="38896"/>
          </a:xfrm>
          <a:custGeom>
            <a:avLst/>
            <a:gdLst/>
            <a:ahLst/>
            <a:cxnLst/>
            <a:rect l="l" t="t" r="r" b="b"/>
            <a:pathLst>
              <a:path w="1132" h="1132" extrusionOk="0">
                <a:moveTo>
                  <a:pt x="572" y="0"/>
                </a:moveTo>
                <a:cubicBezTo>
                  <a:pt x="251" y="0"/>
                  <a:pt x="1" y="262"/>
                  <a:pt x="1" y="572"/>
                </a:cubicBezTo>
                <a:cubicBezTo>
                  <a:pt x="1" y="881"/>
                  <a:pt x="275"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415928" y="1659065"/>
            <a:ext cx="38896" cy="38896"/>
          </a:xfrm>
          <a:custGeom>
            <a:avLst/>
            <a:gdLst/>
            <a:ahLst/>
            <a:cxnLst/>
            <a:rect l="l" t="t" r="r" b="b"/>
            <a:pathLst>
              <a:path w="1132" h="1132" extrusionOk="0">
                <a:moveTo>
                  <a:pt x="560" y="0"/>
                </a:moveTo>
                <a:cubicBezTo>
                  <a:pt x="250" y="0"/>
                  <a:pt x="0" y="250"/>
                  <a:pt x="0" y="560"/>
                </a:cubicBezTo>
                <a:cubicBezTo>
                  <a:pt x="0" y="870"/>
                  <a:pt x="250" y="1131"/>
                  <a:pt x="560" y="1131"/>
                </a:cubicBezTo>
                <a:cubicBezTo>
                  <a:pt x="869" y="1131"/>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543538" y="1659065"/>
            <a:ext cx="38896" cy="38896"/>
          </a:xfrm>
          <a:custGeom>
            <a:avLst/>
            <a:gdLst/>
            <a:ahLst/>
            <a:cxnLst/>
            <a:rect l="l" t="t" r="r" b="b"/>
            <a:pathLst>
              <a:path w="1132" h="1132" extrusionOk="0">
                <a:moveTo>
                  <a:pt x="572" y="0"/>
                </a:moveTo>
                <a:cubicBezTo>
                  <a:pt x="251" y="0"/>
                  <a:pt x="1" y="250"/>
                  <a:pt x="1" y="560"/>
                </a:cubicBezTo>
                <a:cubicBezTo>
                  <a:pt x="13" y="870"/>
                  <a:pt x="275"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608201" y="1594848"/>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479733" y="1594848"/>
            <a:ext cx="38896" cy="38896"/>
          </a:xfrm>
          <a:custGeom>
            <a:avLst/>
            <a:gdLst/>
            <a:ahLst/>
            <a:cxnLst/>
            <a:rect l="l" t="t" r="r" b="b"/>
            <a:pathLst>
              <a:path w="1132" h="1132" extrusionOk="0">
                <a:moveTo>
                  <a:pt x="560" y="0"/>
                </a:moveTo>
                <a:cubicBezTo>
                  <a:pt x="251" y="0"/>
                  <a:pt x="0" y="262"/>
                  <a:pt x="0" y="572"/>
                </a:cubicBezTo>
                <a:cubicBezTo>
                  <a:pt x="0"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608201" y="1978982"/>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69" y="1131"/>
                  <a:pt x="1131" y="881"/>
                  <a:pt x="1131" y="572"/>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479733" y="1979359"/>
            <a:ext cx="38896" cy="38930"/>
          </a:xfrm>
          <a:custGeom>
            <a:avLst/>
            <a:gdLst/>
            <a:ahLst/>
            <a:cxnLst/>
            <a:rect l="l" t="t" r="r" b="b"/>
            <a:pathLst>
              <a:path w="1132" h="1133" extrusionOk="0">
                <a:moveTo>
                  <a:pt x="560" y="1"/>
                </a:moveTo>
                <a:cubicBezTo>
                  <a:pt x="251" y="1"/>
                  <a:pt x="0" y="263"/>
                  <a:pt x="0" y="572"/>
                </a:cubicBezTo>
                <a:cubicBezTo>
                  <a:pt x="0"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415928" y="204361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543538" y="2043611"/>
            <a:ext cx="38896" cy="38896"/>
          </a:xfrm>
          <a:custGeom>
            <a:avLst/>
            <a:gdLst/>
            <a:ahLst/>
            <a:cxnLst/>
            <a:rect l="l" t="t" r="r" b="b"/>
            <a:pathLst>
              <a:path w="1132" h="1132" extrusionOk="0">
                <a:moveTo>
                  <a:pt x="572" y="0"/>
                </a:moveTo>
                <a:cubicBezTo>
                  <a:pt x="251" y="0"/>
                  <a:pt x="1" y="250"/>
                  <a:pt x="1" y="560"/>
                </a:cubicBezTo>
                <a:cubicBezTo>
                  <a:pt x="13" y="869"/>
                  <a:pt x="275"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415928" y="1915143"/>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69"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543538" y="1915143"/>
            <a:ext cx="38896" cy="38896"/>
          </a:xfrm>
          <a:custGeom>
            <a:avLst/>
            <a:gdLst/>
            <a:ahLst/>
            <a:cxnLst/>
            <a:rect l="l" t="t" r="r" b="b"/>
            <a:pathLst>
              <a:path w="1132" h="1132" extrusionOk="0">
                <a:moveTo>
                  <a:pt x="572" y="1"/>
                </a:moveTo>
                <a:cubicBezTo>
                  <a:pt x="251" y="1"/>
                  <a:pt x="1" y="251"/>
                  <a:pt x="1" y="560"/>
                </a:cubicBezTo>
                <a:cubicBezTo>
                  <a:pt x="13" y="882"/>
                  <a:pt x="275"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608201" y="185133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479733" y="1851338"/>
            <a:ext cx="38896" cy="38896"/>
          </a:xfrm>
          <a:custGeom>
            <a:avLst/>
            <a:gdLst/>
            <a:ahLst/>
            <a:cxnLst/>
            <a:rect l="l" t="t" r="r" b="b"/>
            <a:pathLst>
              <a:path w="1132" h="1132" extrusionOk="0">
                <a:moveTo>
                  <a:pt x="560" y="0"/>
                </a:moveTo>
                <a:cubicBezTo>
                  <a:pt x="251" y="0"/>
                  <a:pt x="0" y="250"/>
                  <a:pt x="0" y="560"/>
                </a:cubicBezTo>
                <a:cubicBezTo>
                  <a:pt x="0"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159404" y="-5903"/>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287460" y="-5903"/>
            <a:ext cx="38896" cy="38896"/>
          </a:xfrm>
          <a:custGeom>
            <a:avLst/>
            <a:gdLst/>
            <a:ahLst/>
            <a:cxnLst/>
            <a:rect l="l" t="t" r="r" b="b"/>
            <a:pathLst>
              <a:path w="1132" h="1132" extrusionOk="0">
                <a:moveTo>
                  <a:pt x="560" y="0"/>
                </a:moveTo>
                <a:cubicBezTo>
                  <a:pt x="251" y="0"/>
                  <a:pt x="1" y="250"/>
                  <a:pt x="1" y="560"/>
                </a:cubicBezTo>
                <a:cubicBezTo>
                  <a:pt x="1" y="869"/>
                  <a:pt x="262" y="1131"/>
                  <a:pt x="560" y="1131"/>
                </a:cubicBezTo>
                <a:cubicBezTo>
                  <a:pt x="882"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351677" y="186335"/>
            <a:ext cx="38896" cy="38518"/>
          </a:xfrm>
          <a:custGeom>
            <a:avLst/>
            <a:gdLst/>
            <a:ahLst/>
            <a:cxnLst/>
            <a:rect l="l" t="t" r="r" b="b"/>
            <a:pathLst>
              <a:path w="1132" h="1121" extrusionOk="0">
                <a:moveTo>
                  <a:pt x="572" y="1"/>
                </a:moveTo>
                <a:cubicBezTo>
                  <a:pt x="263" y="1"/>
                  <a:pt x="1" y="251"/>
                  <a:pt x="1" y="561"/>
                </a:cubicBezTo>
                <a:cubicBezTo>
                  <a:pt x="1" y="870"/>
                  <a:pt x="263" y="1120"/>
                  <a:pt x="572" y="1120"/>
                </a:cubicBezTo>
                <a:cubicBezTo>
                  <a:pt x="882" y="1120"/>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223243" y="186335"/>
            <a:ext cx="38896" cy="38930"/>
          </a:xfrm>
          <a:custGeom>
            <a:avLst/>
            <a:gdLst/>
            <a:ahLst/>
            <a:cxnLst/>
            <a:rect l="l" t="t" r="r" b="b"/>
            <a:pathLst>
              <a:path w="1132" h="1133" extrusionOk="0">
                <a:moveTo>
                  <a:pt x="572" y="1"/>
                </a:moveTo>
                <a:cubicBezTo>
                  <a:pt x="262" y="1"/>
                  <a:pt x="0" y="251"/>
                  <a:pt x="0" y="561"/>
                </a:cubicBezTo>
                <a:cubicBezTo>
                  <a:pt x="0" y="870"/>
                  <a:pt x="262" y="1132"/>
                  <a:pt x="572" y="1132"/>
                </a:cubicBezTo>
                <a:cubicBezTo>
                  <a:pt x="881" y="1132"/>
                  <a:pt x="1131" y="870"/>
                  <a:pt x="1131" y="561"/>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159404" y="250174"/>
            <a:ext cx="38896" cy="38896"/>
          </a:xfrm>
          <a:custGeom>
            <a:avLst/>
            <a:gdLst/>
            <a:ahLst/>
            <a:cxnLst/>
            <a:rect l="l" t="t" r="r" b="b"/>
            <a:pathLst>
              <a:path w="1132" h="1132" extrusionOk="0">
                <a:moveTo>
                  <a:pt x="572" y="0"/>
                </a:moveTo>
                <a:cubicBezTo>
                  <a:pt x="263" y="0"/>
                  <a:pt x="1" y="250"/>
                  <a:pt x="1" y="560"/>
                </a:cubicBezTo>
                <a:cubicBezTo>
                  <a:pt x="1" y="881"/>
                  <a:pt x="263"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3287460" y="250174"/>
            <a:ext cx="38896" cy="38896"/>
          </a:xfrm>
          <a:custGeom>
            <a:avLst/>
            <a:gdLst/>
            <a:ahLst/>
            <a:cxnLst/>
            <a:rect l="l" t="t" r="r" b="b"/>
            <a:pathLst>
              <a:path w="1132" h="1132" extrusionOk="0">
                <a:moveTo>
                  <a:pt x="560" y="0"/>
                </a:moveTo>
                <a:cubicBezTo>
                  <a:pt x="251" y="0"/>
                  <a:pt x="1" y="250"/>
                  <a:pt x="1" y="560"/>
                </a:cubicBezTo>
                <a:cubicBezTo>
                  <a:pt x="12" y="881"/>
                  <a:pt x="262" y="1131"/>
                  <a:pt x="560" y="1131"/>
                </a:cubicBezTo>
                <a:cubicBezTo>
                  <a:pt x="882"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3159404" y="121706"/>
            <a:ext cx="38896" cy="38896"/>
          </a:xfrm>
          <a:custGeom>
            <a:avLst/>
            <a:gdLst/>
            <a:ahLst/>
            <a:cxnLst/>
            <a:rect l="l" t="t" r="r" b="b"/>
            <a:pathLst>
              <a:path w="1132" h="1132" extrusionOk="0">
                <a:moveTo>
                  <a:pt x="572" y="1"/>
                </a:moveTo>
                <a:cubicBezTo>
                  <a:pt x="263" y="1"/>
                  <a:pt x="1" y="251"/>
                  <a:pt x="1" y="572"/>
                </a:cubicBezTo>
                <a:cubicBezTo>
                  <a:pt x="1" y="894"/>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3287460" y="121706"/>
            <a:ext cx="38896" cy="38896"/>
          </a:xfrm>
          <a:custGeom>
            <a:avLst/>
            <a:gdLst/>
            <a:ahLst/>
            <a:cxnLst/>
            <a:rect l="l" t="t" r="r" b="b"/>
            <a:pathLst>
              <a:path w="1132" h="1132" extrusionOk="0">
                <a:moveTo>
                  <a:pt x="560" y="1"/>
                </a:moveTo>
                <a:cubicBezTo>
                  <a:pt x="251" y="1"/>
                  <a:pt x="1" y="251"/>
                  <a:pt x="1" y="572"/>
                </a:cubicBezTo>
                <a:cubicBezTo>
                  <a:pt x="12" y="894"/>
                  <a:pt x="262" y="1132"/>
                  <a:pt x="560" y="1132"/>
                </a:cubicBezTo>
                <a:cubicBezTo>
                  <a:pt x="882"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3351677" y="58314"/>
            <a:ext cx="38896" cy="38896"/>
          </a:xfrm>
          <a:custGeom>
            <a:avLst/>
            <a:gdLst/>
            <a:ahLst/>
            <a:cxnLst/>
            <a:rect l="l" t="t" r="r" b="b"/>
            <a:pathLst>
              <a:path w="1132" h="1132" extrusionOk="0">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3223243" y="58314"/>
            <a:ext cx="38896" cy="38896"/>
          </a:xfrm>
          <a:custGeom>
            <a:avLst/>
            <a:gdLst/>
            <a:ahLst/>
            <a:cxnLst/>
            <a:rect l="l" t="t" r="r" b="b"/>
            <a:pathLst>
              <a:path w="1132" h="1132" extrusionOk="0">
                <a:moveTo>
                  <a:pt x="572" y="0"/>
                </a:moveTo>
                <a:cubicBezTo>
                  <a:pt x="262" y="0"/>
                  <a:pt x="0" y="250"/>
                  <a:pt x="0" y="572"/>
                </a:cubicBezTo>
                <a:cubicBezTo>
                  <a:pt x="0" y="881"/>
                  <a:pt x="262" y="1131"/>
                  <a:pt x="572" y="1131"/>
                </a:cubicBezTo>
                <a:cubicBezTo>
                  <a:pt x="881" y="1131"/>
                  <a:pt x="1131" y="881"/>
                  <a:pt x="1131" y="572"/>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3351677" y="442447"/>
            <a:ext cx="38896" cy="38896"/>
          </a:xfrm>
          <a:custGeom>
            <a:avLst/>
            <a:gdLst/>
            <a:ahLst/>
            <a:cxnLst/>
            <a:rect l="l" t="t" r="r" b="b"/>
            <a:pathLst>
              <a:path w="1132" h="1132" extrusionOk="0">
                <a:moveTo>
                  <a:pt x="572" y="0"/>
                </a:moveTo>
                <a:cubicBezTo>
                  <a:pt x="263" y="0"/>
                  <a:pt x="1" y="250"/>
                  <a:pt x="1" y="560"/>
                </a:cubicBezTo>
                <a:cubicBezTo>
                  <a:pt x="1" y="881"/>
                  <a:pt x="263" y="1131"/>
                  <a:pt x="572" y="1131"/>
                </a:cubicBezTo>
                <a:cubicBezTo>
                  <a:pt x="882" y="1131"/>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3223243" y="442447"/>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3159404" y="506252"/>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3287460" y="506252"/>
            <a:ext cx="38896" cy="38896"/>
          </a:xfrm>
          <a:custGeom>
            <a:avLst/>
            <a:gdLst/>
            <a:ahLst/>
            <a:cxnLst/>
            <a:rect l="l" t="t" r="r" b="b"/>
            <a:pathLst>
              <a:path w="1132" h="1132" extrusionOk="0">
                <a:moveTo>
                  <a:pt x="560" y="1"/>
                </a:moveTo>
                <a:cubicBezTo>
                  <a:pt x="251" y="1"/>
                  <a:pt x="1" y="251"/>
                  <a:pt x="1" y="572"/>
                </a:cubicBezTo>
                <a:cubicBezTo>
                  <a:pt x="12" y="882"/>
                  <a:pt x="262" y="1132"/>
                  <a:pt x="560" y="1132"/>
                </a:cubicBezTo>
                <a:cubicBezTo>
                  <a:pt x="882"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3159404" y="377818"/>
            <a:ext cx="38896" cy="38896"/>
          </a:xfrm>
          <a:custGeom>
            <a:avLst/>
            <a:gdLst/>
            <a:ahLst/>
            <a:cxnLst/>
            <a:rect l="l" t="t" r="r" b="b"/>
            <a:pathLst>
              <a:path w="1132" h="1132" extrusionOk="0">
                <a:moveTo>
                  <a:pt x="572" y="0"/>
                </a:moveTo>
                <a:cubicBezTo>
                  <a:pt x="263" y="0"/>
                  <a:pt x="1" y="262"/>
                  <a:pt x="1" y="572"/>
                </a:cubicBezTo>
                <a:cubicBezTo>
                  <a:pt x="1" y="893"/>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3287460" y="377818"/>
            <a:ext cx="38896" cy="38896"/>
          </a:xfrm>
          <a:custGeom>
            <a:avLst/>
            <a:gdLst/>
            <a:ahLst/>
            <a:cxnLst/>
            <a:rect l="l" t="t" r="r" b="b"/>
            <a:pathLst>
              <a:path w="1132" h="1132" extrusionOk="0">
                <a:moveTo>
                  <a:pt x="560" y="0"/>
                </a:moveTo>
                <a:cubicBezTo>
                  <a:pt x="251" y="0"/>
                  <a:pt x="1" y="262"/>
                  <a:pt x="1" y="572"/>
                </a:cubicBezTo>
                <a:cubicBezTo>
                  <a:pt x="12" y="893"/>
                  <a:pt x="262" y="1131"/>
                  <a:pt x="560" y="1131"/>
                </a:cubicBezTo>
                <a:cubicBezTo>
                  <a:pt x="882"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3351677" y="313979"/>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3223243" y="314391"/>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3351677" y="698525"/>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3223243" y="698525"/>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3159404" y="762330"/>
            <a:ext cx="38896" cy="38930"/>
          </a:xfrm>
          <a:custGeom>
            <a:avLst/>
            <a:gdLst/>
            <a:ahLst/>
            <a:cxnLst/>
            <a:rect l="l" t="t" r="r" b="b"/>
            <a:pathLst>
              <a:path w="1132" h="1133"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3287460" y="762330"/>
            <a:ext cx="38896" cy="38930"/>
          </a:xfrm>
          <a:custGeom>
            <a:avLst/>
            <a:gdLst/>
            <a:ahLst/>
            <a:cxnLst/>
            <a:rect l="l" t="t" r="r" b="b"/>
            <a:pathLst>
              <a:path w="1132" h="1133" extrusionOk="0">
                <a:moveTo>
                  <a:pt x="560" y="1"/>
                </a:moveTo>
                <a:cubicBezTo>
                  <a:pt x="251" y="1"/>
                  <a:pt x="1" y="263"/>
                  <a:pt x="1" y="572"/>
                </a:cubicBezTo>
                <a:cubicBezTo>
                  <a:pt x="12" y="882"/>
                  <a:pt x="262" y="1132"/>
                  <a:pt x="560" y="1132"/>
                </a:cubicBezTo>
                <a:cubicBezTo>
                  <a:pt x="882"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3159404" y="634308"/>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3287460" y="634308"/>
            <a:ext cx="38896" cy="38896"/>
          </a:xfrm>
          <a:custGeom>
            <a:avLst/>
            <a:gdLst/>
            <a:ahLst/>
            <a:cxnLst/>
            <a:rect l="l" t="t" r="r" b="b"/>
            <a:pathLst>
              <a:path w="1132" h="1132" extrusionOk="0">
                <a:moveTo>
                  <a:pt x="560" y="0"/>
                </a:moveTo>
                <a:cubicBezTo>
                  <a:pt x="251" y="0"/>
                  <a:pt x="1" y="250"/>
                  <a:pt x="1" y="560"/>
                </a:cubicBezTo>
                <a:cubicBezTo>
                  <a:pt x="1" y="869"/>
                  <a:pt x="262" y="1131"/>
                  <a:pt x="560" y="1131"/>
                </a:cubicBezTo>
                <a:cubicBezTo>
                  <a:pt x="882"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3351677" y="570091"/>
            <a:ext cx="38896" cy="38896"/>
          </a:xfrm>
          <a:custGeom>
            <a:avLst/>
            <a:gdLst/>
            <a:ahLst/>
            <a:cxnLst/>
            <a:rect l="l" t="t" r="r" b="b"/>
            <a:pathLst>
              <a:path w="1132" h="1132" extrusionOk="0">
                <a:moveTo>
                  <a:pt x="572" y="0"/>
                </a:moveTo>
                <a:cubicBezTo>
                  <a:pt x="263" y="0"/>
                  <a:pt x="1" y="262"/>
                  <a:pt x="1" y="572"/>
                </a:cubicBezTo>
                <a:cubicBezTo>
                  <a:pt x="1" y="893"/>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3223243" y="570881"/>
            <a:ext cx="38896" cy="38483"/>
          </a:xfrm>
          <a:custGeom>
            <a:avLst/>
            <a:gdLst/>
            <a:ahLst/>
            <a:cxnLst/>
            <a:rect l="l" t="t" r="r" b="b"/>
            <a:pathLst>
              <a:path w="1132" h="1120" extrusionOk="0">
                <a:moveTo>
                  <a:pt x="572" y="1"/>
                </a:moveTo>
                <a:cubicBezTo>
                  <a:pt x="262" y="1"/>
                  <a:pt x="0" y="251"/>
                  <a:pt x="0" y="560"/>
                </a:cubicBezTo>
                <a:cubicBezTo>
                  <a:pt x="0" y="870"/>
                  <a:pt x="262" y="1120"/>
                  <a:pt x="572" y="1120"/>
                </a:cubicBezTo>
                <a:cubicBezTo>
                  <a:pt x="881" y="1120"/>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3351677" y="954603"/>
            <a:ext cx="38896" cy="38896"/>
          </a:xfrm>
          <a:custGeom>
            <a:avLst/>
            <a:gdLst/>
            <a:ahLst/>
            <a:cxnLst/>
            <a:rect l="l" t="t" r="r" b="b"/>
            <a:pathLst>
              <a:path w="1132" h="1132"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3223243" y="954603"/>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3159404" y="1018854"/>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3287460" y="1018854"/>
            <a:ext cx="38896" cy="38896"/>
          </a:xfrm>
          <a:custGeom>
            <a:avLst/>
            <a:gdLst/>
            <a:ahLst/>
            <a:cxnLst/>
            <a:rect l="l" t="t" r="r" b="b"/>
            <a:pathLst>
              <a:path w="1132" h="1132" extrusionOk="0">
                <a:moveTo>
                  <a:pt x="560" y="0"/>
                </a:moveTo>
                <a:cubicBezTo>
                  <a:pt x="251" y="0"/>
                  <a:pt x="1" y="250"/>
                  <a:pt x="1" y="560"/>
                </a:cubicBezTo>
                <a:cubicBezTo>
                  <a:pt x="12" y="869"/>
                  <a:pt x="262" y="1131"/>
                  <a:pt x="560" y="1131"/>
                </a:cubicBezTo>
                <a:cubicBezTo>
                  <a:pt x="882"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3159404" y="890386"/>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3287460" y="890386"/>
            <a:ext cx="38896" cy="38896"/>
          </a:xfrm>
          <a:custGeom>
            <a:avLst/>
            <a:gdLst/>
            <a:ahLst/>
            <a:cxnLst/>
            <a:rect l="l" t="t" r="r" b="b"/>
            <a:pathLst>
              <a:path w="1132" h="1132" extrusionOk="0">
                <a:moveTo>
                  <a:pt x="560" y="1"/>
                </a:moveTo>
                <a:cubicBezTo>
                  <a:pt x="251" y="1"/>
                  <a:pt x="1" y="251"/>
                  <a:pt x="1" y="560"/>
                </a:cubicBezTo>
                <a:cubicBezTo>
                  <a:pt x="1" y="882"/>
                  <a:pt x="262" y="1132"/>
                  <a:pt x="560" y="1132"/>
                </a:cubicBezTo>
                <a:cubicBezTo>
                  <a:pt x="882"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3351677" y="826581"/>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3223243" y="826993"/>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3351677" y="1210302"/>
            <a:ext cx="38896" cy="38896"/>
          </a:xfrm>
          <a:custGeom>
            <a:avLst/>
            <a:gdLst/>
            <a:ahLst/>
            <a:cxnLst/>
            <a:rect l="l" t="t" r="r" b="b"/>
            <a:pathLst>
              <a:path w="1132" h="1132" extrusionOk="0">
                <a:moveTo>
                  <a:pt x="572" y="0"/>
                </a:moveTo>
                <a:cubicBezTo>
                  <a:pt x="263" y="0"/>
                  <a:pt x="1" y="262"/>
                  <a:pt x="1" y="572"/>
                </a:cubicBezTo>
                <a:cubicBezTo>
                  <a:pt x="1" y="893"/>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3223243" y="1210714"/>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3159404" y="1274519"/>
            <a:ext cx="38896" cy="38896"/>
          </a:xfrm>
          <a:custGeom>
            <a:avLst/>
            <a:gdLst/>
            <a:ahLst/>
            <a:cxnLst/>
            <a:rect l="l" t="t" r="r" b="b"/>
            <a:pathLst>
              <a:path w="1132" h="1132" extrusionOk="0">
                <a:moveTo>
                  <a:pt x="572" y="1"/>
                </a:moveTo>
                <a:cubicBezTo>
                  <a:pt x="263" y="1"/>
                  <a:pt x="1" y="251"/>
                  <a:pt x="1" y="560"/>
                </a:cubicBezTo>
                <a:cubicBezTo>
                  <a:pt x="1" y="894"/>
                  <a:pt x="263"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3287460" y="1274519"/>
            <a:ext cx="38896" cy="38896"/>
          </a:xfrm>
          <a:custGeom>
            <a:avLst/>
            <a:gdLst/>
            <a:ahLst/>
            <a:cxnLst/>
            <a:rect l="l" t="t" r="r" b="b"/>
            <a:pathLst>
              <a:path w="1132" h="1132" extrusionOk="0">
                <a:moveTo>
                  <a:pt x="560" y="1"/>
                </a:moveTo>
                <a:cubicBezTo>
                  <a:pt x="251" y="1"/>
                  <a:pt x="1" y="251"/>
                  <a:pt x="1" y="560"/>
                </a:cubicBezTo>
                <a:cubicBezTo>
                  <a:pt x="12" y="894"/>
                  <a:pt x="262" y="1132"/>
                  <a:pt x="560" y="1132"/>
                </a:cubicBezTo>
                <a:cubicBezTo>
                  <a:pt x="882" y="1132"/>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3159404" y="1146463"/>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3287460" y="1146463"/>
            <a:ext cx="38896" cy="38896"/>
          </a:xfrm>
          <a:custGeom>
            <a:avLst/>
            <a:gdLst/>
            <a:ahLst/>
            <a:cxnLst/>
            <a:rect l="l" t="t" r="r" b="b"/>
            <a:pathLst>
              <a:path w="1132" h="1132" extrusionOk="0">
                <a:moveTo>
                  <a:pt x="560" y="1"/>
                </a:moveTo>
                <a:cubicBezTo>
                  <a:pt x="251" y="1"/>
                  <a:pt x="1" y="251"/>
                  <a:pt x="1" y="572"/>
                </a:cubicBezTo>
                <a:cubicBezTo>
                  <a:pt x="12" y="882"/>
                  <a:pt x="262" y="1132"/>
                  <a:pt x="560" y="1132"/>
                </a:cubicBezTo>
                <a:cubicBezTo>
                  <a:pt x="882"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3351677" y="1082659"/>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3223243" y="1082659"/>
            <a:ext cx="38896" cy="38896"/>
          </a:xfrm>
          <a:custGeom>
            <a:avLst/>
            <a:gdLst/>
            <a:ahLst/>
            <a:cxnLst/>
            <a:rect l="l" t="t" r="r" b="b"/>
            <a:pathLst>
              <a:path w="1132" h="1132" extrusionOk="0">
                <a:moveTo>
                  <a:pt x="572" y="1"/>
                </a:moveTo>
                <a:cubicBezTo>
                  <a:pt x="262" y="1"/>
                  <a:pt x="0" y="251"/>
                  <a:pt x="0" y="560"/>
                </a:cubicBezTo>
                <a:cubicBezTo>
                  <a:pt x="0" y="870"/>
                  <a:pt x="262" y="1132"/>
                  <a:pt x="572" y="1132"/>
                </a:cubicBezTo>
                <a:cubicBezTo>
                  <a:pt x="881" y="1132"/>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3351677" y="1466792"/>
            <a:ext cx="38896" cy="38896"/>
          </a:xfrm>
          <a:custGeom>
            <a:avLst/>
            <a:gdLst/>
            <a:ahLst/>
            <a:cxnLst/>
            <a:rect l="l" t="t" r="r" b="b"/>
            <a:pathLst>
              <a:path w="1132" h="1132" extrusionOk="0">
                <a:moveTo>
                  <a:pt x="572" y="0"/>
                </a:moveTo>
                <a:cubicBezTo>
                  <a:pt x="263" y="0"/>
                  <a:pt x="1" y="250"/>
                  <a:pt x="1" y="560"/>
                </a:cubicBezTo>
                <a:cubicBezTo>
                  <a:pt x="1" y="893"/>
                  <a:pt x="263"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3223243" y="1467204"/>
            <a:ext cx="38896" cy="38896"/>
          </a:xfrm>
          <a:custGeom>
            <a:avLst/>
            <a:gdLst/>
            <a:ahLst/>
            <a:cxnLst/>
            <a:rect l="l" t="t" r="r" b="b"/>
            <a:pathLst>
              <a:path w="1132" h="1132" extrusionOk="0">
                <a:moveTo>
                  <a:pt x="572" y="0"/>
                </a:moveTo>
                <a:cubicBezTo>
                  <a:pt x="262" y="0"/>
                  <a:pt x="0" y="250"/>
                  <a:pt x="0" y="560"/>
                </a:cubicBezTo>
                <a:cubicBezTo>
                  <a:pt x="0" y="870"/>
                  <a:pt x="262"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3159404" y="1531009"/>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3287460" y="1531009"/>
            <a:ext cx="38896" cy="38896"/>
          </a:xfrm>
          <a:custGeom>
            <a:avLst/>
            <a:gdLst/>
            <a:ahLst/>
            <a:cxnLst/>
            <a:rect l="l" t="t" r="r" b="b"/>
            <a:pathLst>
              <a:path w="1132" h="1132" extrusionOk="0">
                <a:moveTo>
                  <a:pt x="560" y="1"/>
                </a:moveTo>
                <a:cubicBezTo>
                  <a:pt x="251" y="1"/>
                  <a:pt x="1" y="251"/>
                  <a:pt x="1" y="572"/>
                </a:cubicBezTo>
                <a:cubicBezTo>
                  <a:pt x="12" y="882"/>
                  <a:pt x="262" y="1132"/>
                  <a:pt x="560" y="1132"/>
                </a:cubicBezTo>
                <a:cubicBezTo>
                  <a:pt x="882"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3159404" y="1402575"/>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3287460" y="1402575"/>
            <a:ext cx="38896" cy="38896"/>
          </a:xfrm>
          <a:custGeom>
            <a:avLst/>
            <a:gdLst/>
            <a:ahLst/>
            <a:cxnLst/>
            <a:rect l="l" t="t" r="r" b="b"/>
            <a:pathLst>
              <a:path w="1132" h="1132" extrusionOk="0">
                <a:moveTo>
                  <a:pt x="560" y="0"/>
                </a:moveTo>
                <a:cubicBezTo>
                  <a:pt x="251" y="0"/>
                  <a:pt x="1" y="262"/>
                  <a:pt x="1" y="572"/>
                </a:cubicBezTo>
                <a:cubicBezTo>
                  <a:pt x="12" y="881"/>
                  <a:pt x="262" y="1131"/>
                  <a:pt x="560" y="1131"/>
                </a:cubicBezTo>
                <a:cubicBezTo>
                  <a:pt x="882"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3351677" y="1338736"/>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3223243" y="1338736"/>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3351677" y="1722870"/>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3223243" y="1723282"/>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3159404" y="1787121"/>
            <a:ext cx="38896" cy="38896"/>
          </a:xfrm>
          <a:custGeom>
            <a:avLst/>
            <a:gdLst/>
            <a:ahLst/>
            <a:cxnLst/>
            <a:rect l="l" t="t" r="r" b="b"/>
            <a:pathLst>
              <a:path w="1132" h="1132" extrusionOk="0">
                <a:moveTo>
                  <a:pt x="572" y="0"/>
                </a:moveTo>
                <a:cubicBezTo>
                  <a:pt x="263" y="0"/>
                  <a:pt x="1" y="262"/>
                  <a:pt x="1" y="572"/>
                </a:cubicBezTo>
                <a:cubicBezTo>
                  <a:pt x="1" y="869"/>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3287460" y="1787121"/>
            <a:ext cx="38896" cy="38896"/>
          </a:xfrm>
          <a:custGeom>
            <a:avLst/>
            <a:gdLst/>
            <a:ahLst/>
            <a:cxnLst/>
            <a:rect l="l" t="t" r="r" b="b"/>
            <a:pathLst>
              <a:path w="1132" h="1132" extrusionOk="0">
                <a:moveTo>
                  <a:pt x="560" y="0"/>
                </a:moveTo>
                <a:cubicBezTo>
                  <a:pt x="251" y="0"/>
                  <a:pt x="1" y="262"/>
                  <a:pt x="1" y="572"/>
                </a:cubicBezTo>
                <a:cubicBezTo>
                  <a:pt x="1" y="881"/>
                  <a:pt x="262" y="1131"/>
                  <a:pt x="560" y="1131"/>
                </a:cubicBezTo>
                <a:cubicBezTo>
                  <a:pt x="882"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3159404" y="1659065"/>
            <a:ext cx="38896" cy="38896"/>
          </a:xfrm>
          <a:custGeom>
            <a:avLst/>
            <a:gdLst/>
            <a:ahLst/>
            <a:cxnLst/>
            <a:rect l="l" t="t" r="r" b="b"/>
            <a:pathLst>
              <a:path w="1132" h="1132" extrusionOk="0">
                <a:moveTo>
                  <a:pt x="572" y="0"/>
                </a:moveTo>
                <a:cubicBezTo>
                  <a:pt x="263" y="0"/>
                  <a:pt x="1" y="250"/>
                  <a:pt x="1" y="560"/>
                </a:cubicBezTo>
                <a:cubicBezTo>
                  <a:pt x="1" y="870"/>
                  <a:pt x="263"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3287460" y="1659065"/>
            <a:ext cx="38896" cy="38896"/>
          </a:xfrm>
          <a:custGeom>
            <a:avLst/>
            <a:gdLst/>
            <a:ahLst/>
            <a:cxnLst/>
            <a:rect l="l" t="t" r="r" b="b"/>
            <a:pathLst>
              <a:path w="1132" h="1132" extrusionOk="0">
                <a:moveTo>
                  <a:pt x="560" y="0"/>
                </a:moveTo>
                <a:cubicBezTo>
                  <a:pt x="251" y="0"/>
                  <a:pt x="1" y="250"/>
                  <a:pt x="1" y="560"/>
                </a:cubicBezTo>
                <a:cubicBezTo>
                  <a:pt x="12" y="870"/>
                  <a:pt x="262" y="1131"/>
                  <a:pt x="560" y="1131"/>
                </a:cubicBezTo>
                <a:cubicBezTo>
                  <a:pt x="882"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3351677" y="1594848"/>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3223243" y="1594848"/>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3351677" y="1978982"/>
            <a:ext cx="38896" cy="38896"/>
          </a:xfrm>
          <a:custGeom>
            <a:avLst/>
            <a:gdLst/>
            <a:ahLst/>
            <a:cxnLst/>
            <a:rect l="l" t="t" r="r" b="b"/>
            <a:pathLst>
              <a:path w="1132" h="1132" extrusionOk="0">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3223243" y="1979359"/>
            <a:ext cx="38896" cy="38930"/>
          </a:xfrm>
          <a:custGeom>
            <a:avLst/>
            <a:gdLst/>
            <a:ahLst/>
            <a:cxnLst/>
            <a:rect l="l" t="t" r="r" b="b"/>
            <a:pathLst>
              <a:path w="1132" h="1133"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3159404" y="2043611"/>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3287460" y="2043611"/>
            <a:ext cx="38896" cy="38896"/>
          </a:xfrm>
          <a:custGeom>
            <a:avLst/>
            <a:gdLst/>
            <a:ahLst/>
            <a:cxnLst/>
            <a:rect l="l" t="t" r="r" b="b"/>
            <a:pathLst>
              <a:path w="1132" h="1132" extrusionOk="0">
                <a:moveTo>
                  <a:pt x="560" y="0"/>
                </a:moveTo>
                <a:cubicBezTo>
                  <a:pt x="251" y="0"/>
                  <a:pt x="1" y="250"/>
                  <a:pt x="1" y="560"/>
                </a:cubicBezTo>
                <a:cubicBezTo>
                  <a:pt x="12" y="869"/>
                  <a:pt x="262" y="1131"/>
                  <a:pt x="560" y="1131"/>
                </a:cubicBezTo>
                <a:cubicBezTo>
                  <a:pt x="882"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3159404" y="1915143"/>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3287460" y="1915143"/>
            <a:ext cx="38896" cy="38896"/>
          </a:xfrm>
          <a:custGeom>
            <a:avLst/>
            <a:gdLst/>
            <a:ahLst/>
            <a:cxnLst/>
            <a:rect l="l" t="t" r="r" b="b"/>
            <a:pathLst>
              <a:path w="1132" h="1132" extrusionOk="0">
                <a:moveTo>
                  <a:pt x="560" y="1"/>
                </a:moveTo>
                <a:cubicBezTo>
                  <a:pt x="251" y="1"/>
                  <a:pt x="1" y="251"/>
                  <a:pt x="1" y="560"/>
                </a:cubicBezTo>
                <a:cubicBezTo>
                  <a:pt x="12" y="882"/>
                  <a:pt x="262" y="1132"/>
                  <a:pt x="560" y="1132"/>
                </a:cubicBezTo>
                <a:cubicBezTo>
                  <a:pt x="882"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3351677" y="1851338"/>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3223243" y="1851338"/>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903327" y="-5903"/>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3031795" y="-5903"/>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3095599" y="186335"/>
            <a:ext cx="38896" cy="38518"/>
          </a:xfrm>
          <a:custGeom>
            <a:avLst/>
            <a:gdLst/>
            <a:ahLst/>
            <a:cxnLst/>
            <a:rect l="l" t="t" r="r" b="b"/>
            <a:pathLst>
              <a:path w="1132" h="1121" extrusionOk="0">
                <a:moveTo>
                  <a:pt x="572" y="1"/>
                </a:moveTo>
                <a:cubicBezTo>
                  <a:pt x="251" y="1"/>
                  <a:pt x="1" y="251"/>
                  <a:pt x="1" y="561"/>
                </a:cubicBezTo>
                <a:cubicBezTo>
                  <a:pt x="1" y="870"/>
                  <a:pt x="251" y="1120"/>
                  <a:pt x="572" y="1120"/>
                </a:cubicBezTo>
                <a:cubicBezTo>
                  <a:pt x="882" y="1120"/>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967544" y="186335"/>
            <a:ext cx="38896" cy="38930"/>
          </a:xfrm>
          <a:custGeom>
            <a:avLst/>
            <a:gdLst/>
            <a:ahLst/>
            <a:cxnLst/>
            <a:rect l="l" t="t" r="r" b="b"/>
            <a:pathLst>
              <a:path w="1132" h="1133" extrusionOk="0">
                <a:moveTo>
                  <a:pt x="572" y="1"/>
                </a:moveTo>
                <a:cubicBezTo>
                  <a:pt x="263" y="1"/>
                  <a:pt x="1" y="251"/>
                  <a:pt x="1" y="561"/>
                </a:cubicBezTo>
                <a:cubicBezTo>
                  <a:pt x="1" y="870"/>
                  <a:pt x="263" y="1132"/>
                  <a:pt x="572" y="1132"/>
                </a:cubicBezTo>
                <a:cubicBezTo>
                  <a:pt x="882" y="1132"/>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903327" y="250174"/>
            <a:ext cx="38896" cy="38896"/>
          </a:xfrm>
          <a:custGeom>
            <a:avLst/>
            <a:gdLst/>
            <a:ahLst/>
            <a:cxnLst/>
            <a:rect l="l" t="t" r="r" b="b"/>
            <a:pathLst>
              <a:path w="1132" h="1132" extrusionOk="0">
                <a:moveTo>
                  <a:pt x="572" y="0"/>
                </a:moveTo>
                <a:cubicBezTo>
                  <a:pt x="251" y="0"/>
                  <a:pt x="1" y="250"/>
                  <a:pt x="1" y="560"/>
                </a:cubicBezTo>
                <a:cubicBezTo>
                  <a:pt x="12" y="881"/>
                  <a:pt x="251"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3031795" y="250174"/>
            <a:ext cx="38896" cy="38896"/>
          </a:xfrm>
          <a:custGeom>
            <a:avLst/>
            <a:gdLst/>
            <a:ahLst/>
            <a:cxnLst/>
            <a:rect l="l" t="t" r="r" b="b"/>
            <a:pathLst>
              <a:path w="1132" h="1132" extrusionOk="0">
                <a:moveTo>
                  <a:pt x="560" y="0"/>
                </a:moveTo>
                <a:cubicBezTo>
                  <a:pt x="250" y="0"/>
                  <a:pt x="0" y="250"/>
                  <a:pt x="0" y="560"/>
                </a:cubicBezTo>
                <a:cubicBezTo>
                  <a:pt x="0" y="881"/>
                  <a:pt x="250" y="1131"/>
                  <a:pt x="560" y="1131"/>
                </a:cubicBezTo>
                <a:cubicBezTo>
                  <a:pt x="881" y="1131"/>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903327" y="121706"/>
            <a:ext cx="38896" cy="38896"/>
          </a:xfrm>
          <a:custGeom>
            <a:avLst/>
            <a:gdLst/>
            <a:ahLst/>
            <a:cxnLst/>
            <a:rect l="l" t="t" r="r" b="b"/>
            <a:pathLst>
              <a:path w="1132" h="1132" extrusionOk="0">
                <a:moveTo>
                  <a:pt x="572" y="1"/>
                </a:moveTo>
                <a:cubicBezTo>
                  <a:pt x="251" y="1"/>
                  <a:pt x="1" y="251"/>
                  <a:pt x="1" y="572"/>
                </a:cubicBezTo>
                <a:cubicBezTo>
                  <a:pt x="12" y="894"/>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3031795" y="121706"/>
            <a:ext cx="38896" cy="38896"/>
          </a:xfrm>
          <a:custGeom>
            <a:avLst/>
            <a:gdLst/>
            <a:ahLst/>
            <a:cxnLst/>
            <a:rect l="l" t="t" r="r" b="b"/>
            <a:pathLst>
              <a:path w="1132" h="1132" extrusionOk="0">
                <a:moveTo>
                  <a:pt x="560" y="1"/>
                </a:moveTo>
                <a:cubicBezTo>
                  <a:pt x="250" y="1"/>
                  <a:pt x="0" y="251"/>
                  <a:pt x="0" y="572"/>
                </a:cubicBezTo>
                <a:cubicBezTo>
                  <a:pt x="0" y="894"/>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3095599" y="58314"/>
            <a:ext cx="38896" cy="38896"/>
          </a:xfrm>
          <a:custGeom>
            <a:avLst/>
            <a:gdLst/>
            <a:ahLst/>
            <a:cxnLst/>
            <a:rect l="l" t="t" r="r" b="b"/>
            <a:pathLst>
              <a:path w="1132" h="1132" extrusionOk="0">
                <a:moveTo>
                  <a:pt x="572" y="0"/>
                </a:moveTo>
                <a:cubicBezTo>
                  <a:pt x="251" y="0"/>
                  <a:pt x="1" y="250"/>
                  <a:pt x="1" y="572"/>
                </a:cubicBezTo>
                <a:cubicBezTo>
                  <a:pt x="1" y="881"/>
                  <a:pt x="251"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967544" y="58314"/>
            <a:ext cx="38896" cy="38896"/>
          </a:xfrm>
          <a:custGeom>
            <a:avLst/>
            <a:gdLst/>
            <a:ahLst/>
            <a:cxnLst/>
            <a:rect l="l" t="t" r="r" b="b"/>
            <a:pathLst>
              <a:path w="1132" h="1132" extrusionOk="0">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3095599" y="442447"/>
            <a:ext cx="38896" cy="38896"/>
          </a:xfrm>
          <a:custGeom>
            <a:avLst/>
            <a:gdLst/>
            <a:ahLst/>
            <a:cxnLst/>
            <a:rect l="l" t="t" r="r" b="b"/>
            <a:pathLst>
              <a:path w="1132" h="1132" extrusionOk="0">
                <a:moveTo>
                  <a:pt x="572" y="0"/>
                </a:moveTo>
                <a:cubicBezTo>
                  <a:pt x="251" y="0"/>
                  <a:pt x="1" y="250"/>
                  <a:pt x="1" y="560"/>
                </a:cubicBezTo>
                <a:cubicBezTo>
                  <a:pt x="1" y="881"/>
                  <a:pt x="251" y="1131"/>
                  <a:pt x="572" y="1131"/>
                </a:cubicBezTo>
                <a:cubicBezTo>
                  <a:pt x="882" y="1131"/>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967544" y="442447"/>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903327" y="506252"/>
            <a:ext cx="38896" cy="38896"/>
          </a:xfrm>
          <a:custGeom>
            <a:avLst/>
            <a:gdLst/>
            <a:ahLst/>
            <a:cxnLst/>
            <a:rect l="l" t="t" r="r" b="b"/>
            <a:pathLst>
              <a:path w="1132" h="1132" extrusionOk="0">
                <a:moveTo>
                  <a:pt x="572" y="1"/>
                </a:moveTo>
                <a:cubicBezTo>
                  <a:pt x="251" y="1"/>
                  <a:pt x="1" y="251"/>
                  <a:pt x="1" y="572"/>
                </a:cubicBezTo>
                <a:cubicBezTo>
                  <a:pt x="12"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3031795" y="506252"/>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903327" y="377818"/>
            <a:ext cx="38896" cy="38896"/>
          </a:xfrm>
          <a:custGeom>
            <a:avLst/>
            <a:gdLst/>
            <a:ahLst/>
            <a:cxnLst/>
            <a:rect l="l" t="t" r="r" b="b"/>
            <a:pathLst>
              <a:path w="1132" h="1132" extrusionOk="0">
                <a:moveTo>
                  <a:pt x="572" y="0"/>
                </a:moveTo>
                <a:cubicBezTo>
                  <a:pt x="251" y="0"/>
                  <a:pt x="1" y="262"/>
                  <a:pt x="1" y="572"/>
                </a:cubicBezTo>
                <a:cubicBezTo>
                  <a:pt x="12"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3031795" y="377818"/>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3095599" y="313979"/>
            <a:ext cx="38896" cy="38896"/>
          </a:xfrm>
          <a:custGeom>
            <a:avLst/>
            <a:gdLst/>
            <a:ahLst/>
            <a:cxnLst/>
            <a:rect l="l" t="t" r="r" b="b"/>
            <a:pathLst>
              <a:path w="1132" h="1132" extrusionOk="0">
                <a:moveTo>
                  <a:pt x="572" y="1"/>
                </a:moveTo>
                <a:cubicBezTo>
                  <a:pt x="251" y="1"/>
                  <a:pt x="1" y="251"/>
                  <a:pt x="1" y="572"/>
                </a:cubicBezTo>
                <a:cubicBezTo>
                  <a:pt x="12" y="882"/>
                  <a:pt x="251"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967544" y="314391"/>
            <a:ext cx="38896" cy="38896"/>
          </a:xfrm>
          <a:custGeom>
            <a:avLst/>
            <a:gdLst/>
            <a:ahLst/>
            <a:cxnLst/>
            <a:rect l="l" t="t" r="r" b="b"/>
            <a:pathLst>
              <a:path w="1132" h="1132"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3095599" y="698525"/>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967544" y="698525"/>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903327" y="762330"/>
            <a:ext cx="38896" cy="38930"/>
          </a:xfrm>
          <a:custGeom>
            <a:avLst/>
            <a:gdLst/>
            <a:ahLst/>
            <a:cxnLst/>
            <a:rect l="l" t="t" r="r" b="b"/>
            <a:pathLst>
              <a:path w="1132" h="1133" extrusionOk="0">
                <a:moveTo>
                  <a:pt x="572" y="1"/>
                </a:moveTo>
                <a:cubicBezTo>
                  <a:pt x="251" y="1"/>
                  <a:pt x="1" y="263"/>
                  <a:pt x="1" y="572"/>
                </a:cubicBezTo>
                <a:cubicBezTo>
                  <a:pt x="12"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3031795" y="762330"/>
            <a:ext cx="38896" cy="38930"/>
          </a:xfrm>
          <a:custGeom>
            <a:avLst/>
            <a:gdLst/>
            <a:ahLst/>
            <a:cxnLst/>
            <a:rect l="l" t="t" r="r" b="b"/>
            <a:pathLst>
              <a:path w="1132" h="1133" extrusionOk="0">
                <a:moveTo>
                  <a:pt x="560" y="1"/>
                </a:moveTo>
                <a:cubicBezTo>
                  <a:pt x="250" y="1"/>
                  <a:pt x="0" y="263"/>
                  <a:pt x="0" y="572"/>
                </a:cubicBezTo>
                <a:cubicBezTo>
                  <a:pt x="0" y="882"/>
                  <a:pt x="250" y="1132"/>
                  <a:pt x="560" y="1132"/>
                </a:cubicBezTo>
                <a:cubicBezTo>
                  <a:pt x="881"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903327" y="634308"/>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3031795" y="63430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3095599" y="570091"/>
            <a:ext cx="38896" cy="38896"/>
          </a:xfrm>
          <a:custGeom>
            <a:avLst/>
            <a:gdLst/>
            <a:ahLst/>
            <a:cxnLst/>
            <a:rect l="l" t="t" r="r" b="b"/>
            <a:pathLst>
              <a:path w="1132" h="1132" extrusionOk="0">
                <a:moveTo>
                  <a:pt x="572" y="0"/>
                </a:moveTo>
                <a:cubicBezTo>
                  <a:pt x="251" y="0"/>
                  <a:pt x="1" y="262"/>
                  <a:pt x="1" y="572"/>
                </a:cubicBezTo>
                <a:cubicBezTo>
                  <a:pt x="1"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967544" y="570881"/>
            <a:ext cx="38896" cy="38483"/>
          </a:xfrm>
          <a:custGeom>
            <a:avLst/>
            <a:gdLst/>
            <a:ahLst/>
            <a:cxnLst/>
            <a:rect l="l" t="t" r="r" b="b"/>
            <a:pathLst>
              <a:path w="1132" h="1120" extrusionOk="0">
                <a:moveTo>
                  <a:pt x="572" y="1"/>
                </a:moveTo>
                <a:cubicBezTo>
                  <a:pt x="263" y="1"/>
                  <a:pt x="1" y="251"/>
                  <a:pt x="1" y="560"/>
                </a:cubicBezTo>
                <a:cubicBezTo>
                  <a:pt x="1" y="870"/>
                  <a:pt x="263" y="1120"/>
                  <a:pt x="572" y="1120"/>
                </a:cubicBezTo>
                <a:cubicBezTo>
                  <a:pt x="882" y="1120"/>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3095599" y="954603"/>
            <a:ext cx="38896" cy="38896"/>
          </a:xfrm>
          <a:custGeom>
            <a:avLst/>
            <a:gdLst/>
            <a:ahLst/>
            <a:cxnLst/>
            <a:rect l="l" t="t" r="r" b="b"/>
            <a:pathLst>
              <a:path w="1132" h="1132"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967544" y="954603"/>
            <a:ext cx="38896" cy="38896"/>
          </a:xfrm>
          <a:custGeom>
            <a:avLst/>
            <a:gdLst/>
            <a:ahLst/>
            <a:cxnLst/>
            <a:rect l="l" t="t" r="r" b="b"/>
            <a:pathLst>
              <a:path w="1132" h="1132"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903327" y="1018854"/>
            <a:ext cx="38896" cy="38896"/>
          </a:xfrm>
          <a:custGeom>
            <a:avLst/>
            <a:gdLst/>
            <a:ahLst/>
            <a:cxnLst/>
            <a:rect l="l" t="t" r="r" b="b"/>
            <a:pathLst>
              <a:path w="1132" h="1132" extrusionOk="0">
                <a:moveTo>
                  <a:pt x="572" y="0"/>
                </a:moveTo>
                <a:cubicBezTo>
                  <a:pt x="251" y="0"/>
                  <a:pt x="1" y="250"/>
                  <a:pt x="1" y="560"/>
                </a:cubicBezTo>
                <a:cubicBezTo>
                  <a:pt x="12"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3031795" y="1018854"/>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903327" y="890386"/>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3031795" y="890386"/>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3095599" y="826581"/>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967544" y="826993"/>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3095599" y="1210302"/>
            <a:ext cx="38896" cy="38896"/>
          </a:xfrm>
          <a:custGeom>
            <a:avLst/>
            <a:gdLst/>
            <a:ahLst/>
            <a:cxnLst/>
            <a:rect l="l" t="t" r="r" b="b"/>
            <a:pathLst>
              <a:path w="1132" h="1132" extrusionOk="0">
                <a:moveTo>
                  <a:pt x="572" y="0"/>
                </a:moveTo>
                <a:cubicBezTo>
                  <a:pt x="251" y="0"/>
                  <a:pt x="1" y="262"/>
                  <a:pt x="1" y="572"/>
                </a:cubicBezTo>
                <a:cubicBezTo>
                  <a:pt x="1"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967544" y="1210714"/>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903327" y="1274519"/>
            <a:ext cx="38896" cy="38896"/>
          </a:xfrm>
          <a:custGeom>
            <a:avLst/>
            <a:gdLst/>
            <a:ahLst/>
            <a:cxnLst/>
            <a:rect l="l" t="t" r="r" b="b"/>
            <a:pathLst>
              <a:path w="1132" h="1132" extrusionOk="0">
                <a:moveTo>
                  <a:pt x="572" y="1"/>
                </a:moveTo>
                <a:cubicBezTo>
                  <a:pt x="251" y="1"/>
                  <a:pt x="1" y="251"/>
                  <a:pt x="1" y="560"/>
                </a:cubicBezTo>
                <a:cubicBezTo>
                  <a:pt x="12" y="894"/>
                  <a:pt x="251"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3031795" y="1274519"/>
            <a:ext cx="38896" cy="38896"/>
          </a:xfrm>
          <a:custGeom>
            <a:avLst/>
            <a:gdLst/>
            <a:ahLst/>
            <a:cxnLst/>
            <a:rect l="l" t="t" r="r" b="b"/>
            <a:pathLst>
              <a:path w="1132" h="1132" extrusionOk="0">
                <a:moveTo>
                  <a:pt x="560" y="1"/>
                </a:moveTo>
                <a:cubicBezTo>
                  <a:pt x="250" y="1"/>
                  <a:pt x="0" y="251"/>
                  <a:pt x="0" y="560"/>
                </a:cubicBezTo>
                <a:cubicBezTo>
                  <a:pt x="0" y="894"/>
                  <a:pt x="250" y="1132"/>
                  <a:pt x="560" y="1132"/>
                </a:cubicBezTo>
                <a:cubicBezTo>
                  <a:pt x="881" y="1132"/>
                  <a:pt x="1131" y="870"/>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03327" y="1146463"/>
            <a:ext cx="38896" cy="38896"/>
          </a:xfrm>
          <a:custGeom>
            <a:avLst/>
            <a:gdLst/>
            <a:ahLst/>
            <a:cxnLst/>
            <a:rect l="l" t="t" r="r" b="b"/>
            <a:pathLst>
              <a:path w="1132" h="1132" extrusionOk="0">
                <a:moveTo>
                  <a:pt x="572" y="1"/>
                </a:moveTo>
                <a:cubicBezTo>
                  <a:pt x="251" y="1"/>
                  <a:pt x="1" y="251"/>
                  <a:pt x="1" y="572"/>
                </a:cubicBezTo>
                <a:cubicBezTo>
                  <a:pt x="12"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3031795" y="1146463"/>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5599" y="1082659"/>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2967544" y="1082659"/>
            <a:ext cx="38896" cy="38896"/>
          </a:xfrm>
          <a:custGeom>
            <a:avLst/>
            <a:gdLst/>
            <a:ahLst/>
            <a:cxnLst/>
            <a:rect l="l" t="t" r="r" b="b"/>
            <a:pathLst>
              <a:path w="1132" h="1132" extrusionOk="0">
                <a:moveTo>
                  <a:pt x="572" y="1"/>
                </a:moveTo>
                <a:cubicBezTo>
                  <a:pt x="263" y="1"/>
                  <a:pt x="1" y="251"/>
                  <a:pt x="1" y="560"/>
                </a:cubicBezTo>
                <a:cubicBezTo>
                  <a:pt x="1" y="870"/>
                  <a:pt x="263"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095599" y="1466792"/>
            <a:ext cx="38896" cy="38896"/>
          </a:xfrm>
          <a:custGeom>
            <a:avLst/>
            <a:gdLst/>
            <a:ahLst/>
            <a:cxnLst/>
            <a:rect l="l" t="t" r="r" b="b"/>
            <a:pathLst>
              <a:path w="1132" h="1132" extrusionOk="0">
                <a:moveTo>
                  <a:pt x="572" y="0"/>
                </a:moveTo>
                <a:cubicBezTo>
                  <a:pt x="251" y="0"/>
                  <a:pt x="1" y="250"/>
                  <a:pt x="1" y="560"/>
                </a:cubicBezTo>
                <a:cubicBezTo>
                  <a:pt x="1" y="893"/>
                  <a:pt x="251"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2967544" y="1467204"/>
            <a:ext cx="38896" cy="38896"/>
          </a:xfrm>
          <a:custGeom>
            <a:avLst/>
            <a:gdLst/>
            <a:ahLst/>
            <a:cxnLst/>
            <a:rect l="l" t="t" r="r" b="b"/>
            <a:pathLst>
              <a:path w="1132" h="1132" extrusionOk="0">
                <a:moveTo>
                  <a:pt x="572" y="0"/>
                </a:moveTo>
                <a:cubicBezTo>
                  <a:pt x="263" y="0"/>
                  <a:pt x="1" y="250"/>
                  <a:pt x="1" y="560"/>
                </a:cubicBezTo>
                <a:cubicBezTo>
                  <a:pt x="1" y="870"/>
                  <a:pt x="263"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2903327" y="1531009"/>
            <a:ext cx="38896" cy="38896"/>
          </a:xfrm>
          <a:custGeom>
            <a:avLst/>
            <a:gdLst/>
            <a:ahLst/>
            <a:cxnLst/>
            <a:rect l="l" t="t" r="r" b="b"/>
            <a:pathLst>
              <a:path w="1132" h="1132" extrusionOk="0">
                <a:moveTo>
                  <a:pt x="572" y="1"/>
                </a:moveTo>
                <a:cubicBezTo>
                  <a:pt x="251" y="1"/>
                  <a:pt x="1" y="251"/>
                  <a:pt x="1" y="572"/>
                </a:cubicBezTo>
                <a:cubicBezTo>
                  <a:pt x="12"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3031795" y="153100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2903327" y="1402575"/>
            <a:ext cx="38896" cy="38896"/>
          </a:xfrm>
          <a:custGeom>
            <a:avLst/>
            <a:gdLst/>
            <a:ahLst/>
            <a:cxnLst/>
            <a:rect l="l" t="t" r="r" b="b"/>
            <a:pathLst>
              <a:path w="1132" h="1132" extrusionOk="0">
                <a:moveTo>
                  <a:pt x="572" y="0"/>
                </a:moveTo>
                <a:cubicBezTo>
                  <a:pt x="251" y="0"/>
                  <a:pt x="1" y="262"/>
                  <a:pt x="1" y="572"/>
                </a:cubicBezTo>
                <a:cubicBezTo>
                  <a:pt x="12"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3031795" y="1402575"/>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3095599" y="1338736"/>
            <a:ext cx="38896" cy="38896"/>
          </a:xfrm>
          <a:custGeom>
            <a:avLst/>
            <a:gdLst/>
            <a:ahLst/>
            <a:cxnLst/>
            <a:rect l="l" t="t" r="r" b="b"/>
            <a:pathLst>
              <a:path w="1132" h="1132" extrusionOk="0">
                <a:moveTo>
                  <a:pt x="572" y="1"/>
                </a:moveTo>
                <a:cubicBezTo>
                  <a:pt x="251" y="1"/>
                  <a:pt x="1" y="251"/>
                  <a:pt x="1" y="572"/>
                </a:cubicBezTo>
                <a:cubicBezTo>
                  <a:pt x="12" y="882"/>
                  <a:pt x="251"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2967544" y="1338736"/>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3095599" y="1722870"/>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2967544" y="1723282"/>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2903327" y="1787121"/>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3031795" y="1787121"/>
            <a:ext cx="38896" cy="38896"/>
          </a:xfrm>
          <a:custGeom>
            <a:avLst/>
            <a:gdLst/>
            <a:ahLst/>
            <a:cxnLst/>
            <a:rect l="l" t="t" r="r" b="b"/>
            <a:pathLst>
              <a:path w="1132" h="1132" extrusionOk="0">
                <a:moveTo>
                  <a:pt x="560" y="0"/>
                </a:moveTo>
                <a:cubicBezTo>
                  <a:pt x="250" y="0"/>
                  <a:pt x="0" y="262"/>
                  <a:pt x="0" y="572"/>
                </a:cubicBezTo>
                <a:cubicBezTo>
                  <a:pt x="0" y="869"/>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2903327" y="1659065"/>
            <a:ext cx="38896" cy="38896"/>
          </a:xfrm>
          <a:custGeom>
            <a:avLst/>
            <a:gdLst/>
            <a:ahLst/>
            <a:cxnLst/>
            <a:rect l="l" t="t" r="r" b="b"/>
            <a:pathLst>
              <a:path w="1132" h="1132" extrusionOk="0">
                <a:moveTo>
                  <a:pt x="572" y="0"/>
                </a:moveTo>
                <a:cubicBezTo>
                  <a:pt x="251" y="0"/>
                  <a:pt x="1" y="250"/>
                  <a:pt x="1" y="560"/>
                </a:cubicBezTo>
                <a:cubicBezTo>
                  <a:pt x="12" y="870"/>
                  <a:pt x="251"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3031795" y="1659065"/>
            <a:ext cx="38896" cy="38896"/>
          </a:xfrm>
          <a:custGeom>
            <a:avLst/>
            <a:gdLst/>
            <a:ahLst/>
            <a:cxnLst/>
            <a:rect l="l" t="t" r="r" b="b"/>
            <a:pathLst>
              <a:path w="1132" h="1132" extrusionOk="0">
                <a:moveTo>
                  <a:pt x="560" y="0"/>
                </a:moveTo>
                <a:cubicBezTo>
                  <a:pt x="250" y="0"/>
                  <a:pt x="0" y="250"/>
                  <a:pt x="0" y="560"/>
                </a:cubicBezTo>
                <a:cubicBezTo>
                  <a:pt x="0" y="870"/>
                  <a:pt x="250" y="1131"/>
                  <a:pt x="560" y="1131"/>
                </a:cubicBezTo>
                <a:cubicBezTo>
                  <a:pt x="881" y="1131"/>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3095599" y="1594848"/>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2967544" y="1594848"/>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3095599" y="1978982"/>
            <a:ext cx="38896" cy="38896"/>
          </a:xfrm>
          <a:custGeom>
            <a:avLst/>
            <a:gdLst/>
            <a:ahLst/>
            <a:cxnLst/>
            <a:rect l="l" t="t" r="r" b="b"/>
            <a:pathLst>
              <a:path w="1132" h="1132" extrusionOk="0">
                <a:moveTo>
                  <a:pt x="572" y="0"/>
                </a:moveTo>
                <a:cubicBezTo>
                  <a:pt x="251" y="0"/>
                  <a:pt x="1" y="250"/>
                  <a:pt x="1" y="572"/>
                </a:cubicBezTo>
                <a:cubicBezTo>
                  <a:pt x="1" y="881"/>
                  <a:pt x="251"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2967544" y="1979359"/>
            <a:ext cx="38896" cy="38930"/>
          </a:xfrm>
          <a:custGeom>
            <a:avLst/>
            <a:gdLst/>
            <a:ahLst/>
            <a:cxnLst/>
            <a:rect l="l" t="t" r="r" b="b"/>
            <a:pathLst>
              <a:path w="1132" h="1133"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2903327" y="2043611"/>
            <a:ext cx="38896" cy="38896"/>
          </a:xfrm>
          <a:custGeom>
            <a:avLst/>
            <a:gdLst/>
            <a:ahLst/>
            <a:cxnLst/>
            <a:rect l="l" t="t" r="r" b="b"/>
            <a:pathLst>
              <a:path w="1132" h="1132" extrusionOk="0">
                <a:moveTo>
                  <a:pt x="572" y="0"/>
                </a:moveTo>
                <a:cubicBezTo>
                  <a:pt x="251" y="0"/>
                  <a:pt x="1" y="250"/>
                  <a:pt x="1" y="560"/>
                </a:cubicBezTo>
                <a:cubicBezTo>
                  <a:pt x="12"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3031795" y="204361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2903327" y="1915143"/>
            <a:ext cx="38896" cy="38896"/>
          </a:xfrm>
          <a:custGeom>
            <a:avLst/>
            <a:gdLst/>
            <a:ahLst/>
            <a:cxnLst/>
            <a:rect l="l" t="t" r="r" b="b"/>
            <a:pathLst>
              <a:path w="1132" h="1132" extrusionOk="0">
                <a:moveTo>
                  <a:pt x="572" y="1"/>
                </a:moveTo>
                <a:cubicBezTo>
                  <a:pt x="251" y="1"/>
                  <a:pt x="1" y="251"/>
                  <a:pt x="1" y="560"/>
                </a:cubicBezTo>
                <a:cubicBezTo>
                  <a:pt x="12"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3031795" y="1915143"/>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3095599" y="1851338"/>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2967544" y="1851338"/>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2647249" y="-5903"/>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775683" y="-5903"/>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2839522" y="186335"/>
            <a:ext cx="38896" cy="38518"/>
          </a:xfrm>
          <a:custGeom>
            <a:avLst/>
            <a:gdLst/>
            <a:ahLst/>
            <a:cxnLst/>
            <a:rect l="l" t="t" r="r" b="b"/>
            <a:pathLst>
              <a:path w="1132" h="1121" extrusionOk="0">
                <a:moveTo>
                  <a:pt x="560" y="1"/>
                </a:moveTo>
                <a:cubicBezTo>
                  <a:pt x="250" y="1"/>
                  <a:pt x="0" y="251"/>
                  <a:pt x="0" y="561"/>
                </a:cubicBezTo>
                <a:cubicBezTo>
                  <a:pt x="0" y="870"/>
                  <a:pt x="250" y="1120"/>
                  <a:pt x="560" y="1120"/>
                </a:cubicBezTo>
                <a:cubicBezTo>
                  <a:pt x="881" y="1120"/>
                  <a:pt x="1131" y="870"/>
                  <a:pt x="1131" y="561"/>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2711466" y="186335"/>
            <a:ext cx="38896" cy="38930"/>
          </a:xfrm>
          <a:custGeom>
            <a:avLst/>
            <a:gdLst/>
            <a:ahLst/>
            <a:cxnLst/>
            <a:rect l="l" t="t" r="r" b="b"/>
            <a:pathLst>
              <a:path w="1132" h="1133" extrusionOk="0">
                <a:moveTo>
                  <a:pt x="572" y="1"/>
                </a:moveTo>
                <a:cubicBezTo>
                  <a:pt x="262" y="1"/>
                  <a:pt x="1" y="251"/>
                  <a:pt x="1" y="561"/>
                </a:cubicBezTo>
                <a:cubicBezTo>
                  <a:pt x="1" y="870"/>
                  <a:pt x="262" y="1132"/>
                  <a:pt x="572" y="1132"/>
                </a:cubicBezTo>
                <a:cubicBezTo>
                  <a:pt x="882" y="1132"/>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2647249" y="250174"/>
            <a:ext cx="38896" cy="38896"/>
          </a:xfrm>
          <a:custGeom>
            <a:avLst/>
            <a:gdLst/>
            <a:ahLst/>
            <a:cxnLst/>
            <a:rect l="l" t="t" r="r" b="b"/>
            <a:pathLst>
              <a:path w="1132" h="1132" extrusionOk="0">
                <a:moveTo>
                  <a:pt x="560" y="0"/>
                </a:moveTo>
                <a:cubicBezTo>
                  <a:pt x="250" y="0"/>
                  <a:pt x="0" y="250"/>
                  <a:pt x="0" y="560"/>
                </a:cubicBezTo>
                <a:cubicBezTo>
                  <a:pt x="12" y="881"/>
                  <a:pt x="250" y="1131"/>
                  <a:pt x="560" y="1131"/>
                </a:cubicBezTo>
                <a:cubicBezTo>
                  <a:pt x="881" y="1131"/>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2775683" y="250174"/>
            <a:ext cx="38896" cy="38896"/>
          </a:xfrm>
          <a:custGeom>
            <a:avLst/>
            <a:gdLst/>
            <a:ahLst/>
            <a:cxnLst/>
            <a:rect l="l" t="t" r="r" b="b"/>
            <a:pathLst>
              <a:path w="1132" h="1132" extrusionOk="0">
                <a:moveTo>
                  <a:pt x="560" y="0"/>
                </a:moveTo>
                <a:cubicBezTo>
                  <a:pt x="251" y="0"/>
                  <a:pt x="1" y="250"/>
                  <a:pt x="1" y="560"/>
                </a:cubicBezTo>
                <a:cubicBezTo>
                  <a:pt x="1" y="881"/>
                  <a:pt x="251" y="1131"/>
                  <a:pt x="560" y="1131"/>
                </a:cubicBezTo>
                <a:cubicBezTo>
                  <a:pt x="870"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2647249" y="121706"/>
            <a:ext cx="38896" cy="38896"/>
          </a:xfrm>
          <a:custGeom>
            <a:avLst/>
            <a:gdLst/>
            <a:ahLst/>
            <a:cxnLst/>
            <a:rect l="l" t="t" r="r" b="b"/>
            <a:pathLst>
              <a:path w="1132" h="1132" extrusionOk="0">
                <a:moveTo>
                  <a:pt x="560" y="1"/>
                </a:moveTo>
                <a:cubicBezTo>
                  <a:pt x="250" y="1"/>
                  <a:pt x="0" y="251"/>
                  <a:pt x="0" y="572"/>
                </a:cubicBezTo>
                <a:cubicBezTo>
                  <a:pt x="12" y="894"/>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2775683" y="121706"/>
            <a:ext cx="38896" cy="38896"/>
          </a:xfrm>
          <a:custGeom>
            <a:avLst/>
            <a:gdLst/>
            <a:ahLst/>
            <a:cxnLst/>
            <a:rect l="l" t="t" r="r" b="b"/>
            <a:pathLst>
              <a:path w="1132" h="1132" extrusionOk="0">
                <a:moveTo>
                  <a:pt x="560" y="1"/>
                </a:moveTo>
                <a:cubicBezTo>
                  <a:pt x="251" y="1"/>
                  <a:pt x="1" y="251"/>
                  <a:pt x="1" y="572"/>
                </a:cubicBezTo>
                <a:cubicBezTo>
                  <a:pt x="1" y="894"/>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2839522" y="58314"/>
            <a:ext cx="38896" cy="38896"/>
          </a:xfrm>
          <a:custGeom>
            <a:avLst/>
            <a:gdLst/>
            <a:ahLst/>
            <a:cxnLst/>
            <a:rect l="l" t="t" r="r" b="b"/>
            <a:pathLst>
              <a:path w="1132" h="1132" extrusionOk="0">
                <a:moveTo>
                  <a:pt x="560" y="0"/>
                </a:moveTo>
                <a:cubicBezTo>
                  <a:pt x="250" y="0"/>
                  <a:pt x="0" y="250"/>
                  <a:pt x="0" y="572"/>
                </a:cubicBezTo>
                <a:cubicBezTo>
                  <a:pt x="12" y="881"/>
                  <a:pt x="250" y="1131"/>
                  <a:pt x="560" y="1131"/>
                </a:cubicBezTo>
                <a:cubicBezTo>
                  <a:pt x="881" y="1131"/>
                  <a:pt x="1131" y="881"/>
                  <a:pt x="1131" y="572"/>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2711466" y="58314"/>
            <a:ext cx="38896" cy="38896"/>
          </a:xfrm>
          <a:custGeom>
            <a:avLst/>
            <a:gdLst/>
            <a:ahLst/>
            <a:cxnLst/>
            <a:rect l="l" t="t" r="r" b="b"/>
            <a:pathLst>
              <a:path w="1132" h="1132" extrusionOk="0">
                <a:moveTo>
                  <a:pt x="572" y="0"/>
                </a:moveTo>
                <a:cubicBezTo>
                  <a:pt x="262" y="0"/>
                  <a:pt x="1" y="250"/>
                  <a:pt x="1" y="572"/>
                </a:cubicBezTo>
                <a:cubicBezTo>
                  <a:pt x="1" y="881"/>
                  <a:pt x="262"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2839522" y="442447"/>
            <a:ext cx="38896" cy="38896"/>
          </a:xfrm>
          <a:custGeom>
            <a:avLst/>
            <a:gdLst/>
            <a:ahLst/>
            <a:cxnLst/>
            <a:rect l="l" t="t" r="r" b="b"/>
            <a:pathLst>
              <a:path w="1132" h="1132" extrusionOk="0">
                <a:moveTo>
                  <a:pt x="560" y="0"/>
                </a:moveTo>
                <a:cubicBezTo>
                  <a:pt x="250" y="0"/>
                  <a:pt x="0" y="250"/>
                  <a:pt x="0" y="560"/>
                </a:cubicBezTo>
                <a:cubicBezTo>
                  <a:pt x="12" y="881"/>
                  <a:pt x="250" y="1131"/>
                  <a:pt x="560" y="1131"/>
                </a:cubicBezTo>
                <a:cubicBezTo>
                  <a:pt x="881" y="1131"/>
                  <a:pt x="1131" y="881"/>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2711466" y="442447"/>
            <a:ext cx="38896" cy="38896"/>
          </a:xfrm>
          <a:custGeom>
            <a:avLst/>
            <a:gdLst/>
            <a:ahLst/>
            <a:cxnLst/>
            <a:rect l="l" t="t" r="r" b="b"/>
            <a:pathLst>
              <a:path w="1132" h="1132" extrusionOk="0">
                <a:moveTo>
                  <a:pt x="572" y="0"/>
                </a:moveTo>
                <a:cubicBezTo>
                  <a:pt x="262" y="0"/>
                  <a:pt x="1" y="250"/>
                  <a:pt x="1" y="560"/>
                </a:cubicBezTo>
                <a:cubicBezTo>
                  <a:pt x="1" y="869"/>
                  <a:pt x="262"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2647249" y="506252"/>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2775683" y="506252"/>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2647249" y="377818"/>
            <a:ext cx="38896" cy="38896"/>
          </a:xfrm>
          <a:custGeom>
            <a:avLst/>
            <a:gdLst/>
            <a:ahLst/>
            <a:cxnLst/>
            <a:rect l="l" t="t" r="r" b="b"/>
            <a:pathLst>
              <a:path w="1132" h="1132" extrusionOk="0">
                <a:moveTo>
                  <a:pt x="560" y="0"/>
                </a:moveTo>
                <a:cubicBezTo>
                  <a:pt x="250" y="0"/>
                  <a:pt x="0" y="262"/>
                  <a:pt x="0" y="572"/>
                </a:cubicBezTo>
                <a:cubicBezTo>
                  <a:pt x="12" y="893"/>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2775683" y="377818"/>
            <a:ext cx="38896" cy="38896"/>
          </a:xfrm>
          <a:custGeom>
            <a:avLst/>
            <a:gdLst/>
            <a:ahLst/>
            <a:cxnLst/>
            <a:rect l="l" t="t" r="r" b="b"/>
            <a:pathLst>
              <a:path w="1132" h="1132" extrusionOk="0">
                <a:moveTo>
                  <a:pt x="560" y="0"/>
                </a:moveTo>
                <a:cubicBezTo>
                  <a:pt x="251" y="0"/>
                  <a:pt x="1" y="262"/>
                  <a:pt x="1" y="572"/>
                </a:cubicBezTo>
                <a:cubicBezTo>
                  <a:pt x="1" y="893"/>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2839522" y="313979"/>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81" y="1132"/>
                  <a:pt x="1131" y="882"/>
                  <a:pt x="1131" y="572"/>
                </a:cubicBezTo>
                <a:cubicBezTo>
                  <a:pt x="1131" y="275"/>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2711466" y="314391"/>
            <a:ext cx="38896" cy="38896"/>
          </a:xfrm>
          <a:custGeom>
            <a:avLst/>
            <a:gdLst/>
            <a:ahLst/>
            <a:cxnLst/>
            <a:rect l="l" t="t" r="r" b="b"/>
            <a:pathLst>
              <a:path w="1132" h="1132" extrusionOk="0">
                <a:moveTo>
                  <a:pt x="572" y="1"/>
                </a:moveTo>
                <a:cubicBezTo>
                  <a:pt x="262" y="1"/>
                  <a:pt x="1" y="263"/>
                  <a:pt x="1" y="572"/>
                </a:cubicBezTo>
                <a:cubicBezTo>
                  <a:pt x="1" y="882"/>
                  <a:pt x="262"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2839522" y="698525"/>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2711466" y="698525"/>
            <a:ext cx="38896" cy="38896"/>
          </a:xfrm>
          <a:custGeom>
            <a:avLst/>
            <a:gdLst/>
            <a:ahLst/>
            <a:cxnLst/>
            <a:rect l="l" t="t" r="r" b="b"/>
            <a:pathLst>
              <a:path w="1132" h="1132" extrusionOk="0">
                <a:moveTo>
                  <a:pt x="572" y="1"/>
                </a:moveTo>
                <a:cubicBezTo>
                  <a:pt x="262" y="1"/>
                  <a:pt x="1" y="251"/>
                  <a:pt x="1" y="572"/>
                </a:cubicBezTo>
                <a:cubicBezTo>
                  <a:pt x="1" y="882"/>
                  <a:pt x="262"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2647249" y="762330"/>
            <a:ext cx="38896" cy="38930"/>
          </a:xfrm>
          <a:custGeom>
            <a:avLst/>
            <a:gdLst/>
            <a:ahLst/>
            <a:cxnLst/>
            <a:rect l="l" t="t" r="r" b="b"/>
            <a:pathLst>
              <a:path w="1132" h="1133" extrusionOk="0">
                <a:moveTo>
                  <a:pt x="560" y="1"/>
                </a:moveTo>
                <a:cubicBezTo>
                  <a:pt x="250" y="1"/>
                  <a:pt x="0" y="263"/>
                  <a:pt x="0" y="572"/>
                </a:cubicBezTo>
                <a:cubicBezTo>
                  <a:pt x="12" y="882"/>
                  <a:pt x="250" y="1132"/>
                  <a:pt x="560" y="1132"/>
                </a:cubicBezTo>
                <a:cubicBezTo>
                  <a:pt x="881"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2775683" y="762330"/>
            <a:ext cx="38896" cy="38930"/>
          </a:xfrm>
          <a:custGeom>
            <a:avLst/>
            <a:gdLst/>
            <a:ahLst/>
            <a:cxnLst/>
            <a:rect l="l" t="t" r="r" b="b"/>
            <a:pathLst>
              <a:path w="1132" h="1133"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2647249" y="63430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2775683" y="634308"/>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2839522" y="570091"/>
            <a:ext cx="38896" cy="38896"/>
          </a:xfrm>
          <a:custGeom>
            <a:avLst/>
            <a:gdLst/>
            <a:ahLst/>
            <a:cxnLst/>
            <a:rect l="l" t="t" r="r" b="b"/>
            <a:pathLst>
              <a:path w="1132" h="1132" extrusionOk="0">
                <a:moveTo>
                  <a:pt x="560" y="0"/>
                </a:moveTo>
                <a:cubicBezTo>
                  <a:pt x="250" y="0"/>
                  <a:pt x="0" y="262"/>
                  <a:pt x="0" y="572"/>
                </a:cubicBezTo>
                <a:cubicBezTo>
                  <a:pt x="12" y="893"/>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2711466" y="570881"/>
            <a:ext cx="38896" cy="38483"/>
          </a:xfrm>
          <a:custGeom>
            <a:avLst/>
            <a:gdLst/>
            <a:ahLst/>
            <a:cxnLst/>
            <a:rect l="l" t="t" r="r" b="b"/>
            <a:pathLst>
              <a:path w="1132" h="1120" extrusionOk="0">
                <a:moveTo>
                  <a:pt x="572" y="1"/>
                </a:moveTo>
                <a:cubicBezTo>
                  <a:pt x="262" y="1"/>
                  <a:pt x="1" y="251"/>
                  <a:pt x="1" y="560"/>
                </a:cubicBezTo>
                <a:cubicBezTo>
                  <a:pt x="1" y="870"/>
                  <a:pt x="262" y="1120"/>
                  <a:pt x="572" y="1120"/>
                </a:cubicBezTo>
                <a:cubicBezTo>
                  <a:pt x="882" y="1120"/>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2839522" y="954603"/>
            <a:ext cx="38896" cy="38896"/>
          </a:xfrm>
          <a:custGeom>
            <a:avLst/>
            <a:gdLst/>
            <a:ahLst/>
            <a:cxnLst/>
            <a:rect l="l" t="t" r="r" b="b"/>
            <a:pathLst>
              <a:path w="1132" h="1132" extrusionOk="0">
                <a:moveTo>
                  <a:pt x="560" y="1"/>
                </a:moveTo>
                <a:cubicBezTo>
                  <a:pt x="250" y="1"/>
                  <a:pt x="0" y="263"/>
                  <a:pt x="0" y="572"/>
                </a:cubicBezTo>
                <a:cubicBezTo>
                  <a:pt x="12" y="882"/>
                  <a:pt x="250" y="1132"/>
                  <a:pt x="560" y="1132"/>
                </a:cubicBezTo>
                <a:cubicBezTo>
                  <a:pt x="881"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2711466" y="954603"/>
            <a:ext cx="38896" cy="38896"/>
          </a:xfrm>
          <a:custGeom>
            <a:avLst/>
            <a:gdLst/>
            <a:ahLst/>
            <a:cxnLst/>
            <a:rect l="l" t="t" r="r" b="b"/>
            <a:pathLst>
              <a:path w="1132" h="1132" extrusionOk="0">
                <a:moveTo>
                  <a:pt x="572" y="1"/>
                </a:moveTo>
                <a:cubicBezTo>
                  <a:pt x="262" y="1"/>
                  <a:pt x="1" y="263"/>
                  <a:pt x="1" y="572"/>
                </a:cubicBezTo>
                <a:cubicBezTo>
                  <a:pt x="1" y="882"/>
                  <a:pt x="262"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2647249" y="1018854"/>
            <a:ext cx="38896" cy="38896"/>
          </a:xfrm>
          <a:custGeom>
            <a:avLst/>
            <a:gdLst/>
            <a:ahLst/>
            <a:cxnLst/>
            <a:rect l="l" t="t" r="r" b="b"/>
            <a:pathLst>
              <a:path w="1132" h="1132" extrusionOk="0">
                <a:moveTo>
                  <a:pt x="560" y="0"/>
                </a:moveTo>
                <a:cubicBezTo>
                  <a:pt x="250" y="0"/>
                  <a:pt x="0" y="250"/>
                  <a:pt x="0" y="560"/>
                </a:cubicBezTo>
                <a:cubicBezTo>
                  <a:pt x="12"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2775683" y="1018854"/>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2647249" y="890386"/>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2775683" y="890386"/>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2839522" y="82658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2711466" y="826993"/>
            <a:ext cx="38896" cy="38896"/>
          </a:xfrm>
          <a:custGeom>
            <a:avLst/>
            <a:gdLst/>
            <a:ahLst/>
            <a:cxnLst/>
            <a:rect l="l" t="t" r="r" b="b"/>
            <a:pathLst>
              <a:path w="1132" h="1132" extrusionOk="0">
                <a:moveTo>
                  <a:pt x="572" y="0"/>
                </a:moveTo>
                <a:cubicBezTo>
                  <a:pt x="262" y="0"/>
                  <a:pt x="1" y="250"/>
                  <a:pt x="1" y="560"/>
                </a:cubicBezTo>
                <a:cubicBezTo>
                  <a:pt x="1" y="869"/>
                  <a:pt x="262"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2839522" y="1210302"/>
            <a:ext cx="38896" cy="38896"/>
          </a:xfrm>
          <a:custGeom>
            <a:avLst/>
            <a:gdLst/>
            <a:ahLst/>
            <a:cxnLst/>
            <a:rect l="l" t="t" r="r" b="b"/>
            <a:pathLst>
              <a:path w="1132" h="1132" extrusionOk="0">
                <a:moveTo>
                  <a:pt x="560" y="0"/>
                </a:moveTo>
                <a:cubicBezTo>
                  <a:pt x="250" y="0"/>
                  <a:pt x="0" y="262"/>
                  <a:pt x="0" y="572"/>
                </a:cubicBezTo>
                <a:cubicBezTo>
                  <a:pt x="12" y="893"/>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2711466" y="1210714"/>
            <a:ext cx="38896" cy="38896"/>
          </a:xfrm>
          <a:custGeom>
            <a:avLst/>
            <a:gdLst/>
            <a:ahLst/>
            <a:cxnLst/>
            <a:rect l="l" t="t" r="r" b="b"/>
            <a:pathLst>
              <a:path w="1132" h="1132" extrusionOk="0">
                <a:moveTo>
                  <a:pt x="572" y="0"/>
                </a:moveTo>
                <a:cubicBezTo>
                  <a:pt x="262" y="0"/>
                  <a:pt x="1" y="262"/>
                  <a:pt x="1" y="572"/>
                </a:cubicBezTo>
                <a:cubicBezTo>
                  <a:pt x="1" y="881"/>
                  <a:pt x="262"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2647249" y="1274519"/>
            <a:ext cx="38896" cy="38896"/>
          </a:xfrm>
          <a:custGeom>
            <a:avLst/>
            <a:gdLst/>
            <a:ahLst/>
            <a:cxnLst/>
            <a:rect l="l" t="t" r="r" b="b"/>
            <a:pathLst>
              <a:path w="1132" h="1132" extrusionOk="0">
                <a:moveTo>
                  <a:pt x="560" y="1"/>
                </a:moveTo>
                <a:cubicBezTo>
                  <a:pt x="250" y="1"/>
                  <a:pt x="0" y="251"/>
                  <a:pt x="0" y="560"/>
                </a:cubicBezTo>
                <a:cubicBezTo>
                  <a:pt x="12" y="894"/>
                  <a:pt x="250" y="1132"/>
                  <a:pt x="560" y="1132"/>
                </a:cubicBezTo>
                <a:cubicBezTo>
                  <a:pt x="881" y="1132"/>
                  <a:pt x="1131" y="870"/>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2775683" y="1274519"/>
            <a:ext cx="38896" cy="38896"/>
          </a:xfrm>
          <a:custGeom>
            <a:avLst/>
            <a:gdLst/>
            <a:ahLst/>
            <a:cxnLst/>
            <a:rect l="l" t="t" r="r" b="b"/>
            <a:pathLst>
              <a:path w="1132" h="1132" extrusionOk="0">
                <a:moveTo>
                  <a:pt x="560" y="1"/>
                </a:moveTo>
                <a:cubicBezTo>
                  <a:pt x="251" y="1"/>
                  <a:pt x="1" y="251"/>
                  <a:pt x="1" y="560"/>
                </a:cubicBezTo>
                <a:cubicBezTo>
                  <a:pt x="1" y="894"/>
                  <a:pt x="251" y="1132"/>
                  <a:pt x="560" y="1132"/>
                </a:cubicBezTo>
                <a:cubicBezTo>
                  <a:pt x="870" y="1132"/>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2647249" y="1146463"/>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2775683" y="1146463"/>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2839522" y="1082659"/>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2711466" y="1082659"/>
            <a:ext cx="38896" cy="38896"/>
          </a:xfrm>
          <a:custGeom>
            <a:avLst/>
            <a:gdLst/>
            <a:ahLst/>
            <a:cxnLst/>
            <a:rect l="l" t="t" r="r" b="b"/>
            <a:pathLst>
              <a:path w="1132" h="1132" extrusionOk="0">
                <a:moveTo>
                  <a:pt x="572" y="1"/>
                </a:moveTo>
                <a:cubicBezTo>
                  <a:pt x="262" y="1"/>
                  <a:pt x="1" y="251"/>
                  <a:pt x="1" y="560"/>
                </a:cubicBezTo>
                <a:cubicBezTo>
                  <a:pt x="1" y="870"/>
                  <a:pt x="262"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2839522" y="1466792"/>
            <a:ext cx="38896" cy="38896"/>
          </a:xfrm>
          <a:custGeom>
            <a:avLst/>
            <a:gdLst/>
            <a:ahLst/>
            <a:cxnLst/>
            <a:rect l="l" t="t" r="r" b="b"/>
            <a:pathLst>
              <a:path w="1132" h="1132" extrusionOk="0">
                <a:moveTo>
                  <a:pt x="560" y="0"/>
                </a:moveTo>
                <a:cubicBezTo>
                  <a:pt x="250" y="0"/>
                  <a:pt x="0" y="250"/>
                  <a:pt x="0" y="560"/>
                </a:cubicBezTo>
                <a:cubicBezTo>
                  <a:pt x="12" y="893"/>
                  <a:pt x="250" y="1132"/>
                  <a:pt x="560" y="1132"/>
                </a:cubicBezTo>
                <a:cubicBezTo>
                  <a:pt x="881" y="1132"/>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2711466" y="1467204"/>
            <a:ext cx="38896" cy="38896"/>
          </a:xfrm>
          <a:custGeom>
            <a:avLst/>
            <a:gdLst/>
            <a:ahLst/>
            <a:cxnLst/>
            <a:rect l="l" t="t" r="r" b="b"/>
            <a:pathLst>
              <a:path w="1132" h="1132" extrusionOk="0">
                <a:moveTo>
                  <a:pt x="572" y="0"/>
                </a:moveTo>
                <a:cubicBezTo>
                  <a:pt x="262" y="0"/>
                  <a:pt x="1" y="250"/>
                  <a:pt x="1" y="560"/>
                </a:cubicBezTo>
                <a:cubicBezTo>
                  <a:pt x="1" y="870"/>
                  <a:pt x="262"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2647249" y="1531009"/>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2775683" y="153100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2647249" y="1402575"/>
            <a:ext cx="38896" cy="38896"/>
          </a:xfrm>
          <a:custGeom>
            <a:avLst/>
            <a:gdLst/>
            <a:ahLst/>
            <a:cxnLst/>
            <a:rect l="l" t="t" r="r" b="b"/>
            <a:pathLst>
              <a:path w="1132" h="1132" extrusionOk="0">
                <a:moveTo>
                  <a:pt x="560" y="0"/>
                </a:moveTo>
                <a:cubicBezTo>
                  <a:pt x="250" y="0"/>
                  <a:pt x="0" y="262"/>
                  <a:pt x="0" y="572"/>
                </a:cubicBezTo>
                <a:cubicBezTo>
                  <a:pt x="12" y="881"/>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2775683" y="1402575"/>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2839522" y="1338736"/>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81" y="1132"/>
                  <a:pt x="1131" y="882"/>
                  <a:pt x="1131" y="572"/>
                </a:cubicBezTo>
                <a:cubicBezTo>
                  <a:pt x="1131" y="275"/>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2711466" y="1338736"/>
            <a:ext cx="38896" cy="38896"/>
          </a:xfrm>
          <a:custGeom>
            <a:avLst/>
            <a:gdLst/>
            <a:ahLst/>
            <a:cxnLst/>
            <a:rect l="l" t="t" r="r" b="b"/>
            <a:pathLst>
              <a:path w="1132" h="1132" extrusionOk="0">
                <a:moveTo>
                  <a:pt x="572" y="1"/>
                </a:moveTo>
                <a:cubicBezTo>
                  <a:pt x="262" y="1"/>
                  <a:pt x="1" y="251"/>
                  <a:pt x="1" y="560"/>
                </a:cubicBezTo>
                <a:cubicBezTo>
                  <a:pt x="1" y="882"/>
                  <a:pt x="262"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2839522" y="1722870"/>
            <a:ext cx="38896" cy="38896"/>
          </a:xfrm>
          <a:custGeom>
            <a:avLst/>
            <a:gdLst/>
            <a:ahLst/>
            <a:cxnLst/>
            <a:rect l="l" t="t" r="r" b="b"/>
            <a:pathLst>
              <a:path w="1132" h="1132" extrusionOk="0">
                <a:moveTo>
                  <a:pt x="560" y="1"/>
                </a:moveTo>
                <a:cubicBezTo>
                  <a:pt x="250" y="1"/>
                  <a:pt x="0" y="251"/>
                  <a:pt x="0" y="560"/>
                </a:cubicBezTo>
                <a:cubicBezTo>
                  <a:pt x="12" y="882"/>
                  <a:pt x="250" y="1132"/>
                  <a:pt x="560" y="1132"/>
                </a:cubicBezTo>
                <a:cubicBezTo>
                  <a:pt x="881"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2711466" y="1723282"/>
            <a:ext cx="38896" cy="38896"/>
          </a:xfrm>
          <a:custGeom>
            <a:avLst/>
            <a:gdLst/>
            <a:ahLst/>
            <a:cxnLst/>
            <a:rect l="l" t="t" r="r" b="b"/>
            <a:pathLst>
              <a:path w="1132" h="1132" extrusionOk="0">
                <a:moveTo>
                  <a:pt x="572" y="1"/>
                </a:moveTo>
                <a:cubicBezTo>
                  <a:pt x="262" y="1"/>
                  <a:pt x="1" y="251"/>
                  <a:pt x="1" y="572"/>
                </a:cubicBezTo>
                <a:cubicBezTo>
                  <a:pt x="1" y="882"/>
                  <a:pt x="262"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2647249" y="1787121"/>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2775683" y="1787121"/>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2647249" y="1659065"/>
            <a:ext cx="38896" cy="38896"/>
          </a:xfrm>
          <a:custGeom>
            <a:avLst/>
            <a:gdLst/>
            <a:ahLst/>
            <a:cxnLst/>
            <a:rect l="l" t="t" r="r" b="b"/>
            <a:pathLst>
              <a:path w="1132" h="1132" extrusionOk="0">
                <a:moveTo>
                  <a:pt x="560" y="0"/>
                </a:moveTo>
                <a:cubicBezTo>
                  <a:pt x="250" y="0"/>
                  <a:pt x="0" y="250"/>
                  <a:pt x="0" y="560"/>
                </a:cubicBezTo>
                <a:cubicBezTo>
                  <a:pt x="12" y="870"/>
                  <a:pt x="250" y="1131"/>
                  <a:pt x="560" y="1131"/>
                </a:cubicBezTo>
                <a:cubicBezTo>
                  <a:pt x="881" y="1131"/>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2775683" y="1659065"/>
            <a:ext cx="38896" cy="38896"/>
          </a:xfrm>
          <a:custGeom>
            <a:avLst/>
            <a:gdLst/>
            <a:ahLst/>
            <a:cxnLst/>
            <a:rect l="l" t="t" r="r" b="b"/>
            <a:pathLst>
              <a:path w="1132" h="1132" extrusionOk="0">
                <a:moveTo>
                  <a:pt x="560" y="0"/>
                </a:moveTo>
                <a:cubicBezTo>
                  <a:pt x="251" y="0"/>
                  <a:pt x="1" y="250"/>
                  <a:pt x="1" y="560"/>
                </a:cubicBezTo>
                <a:cubicBezTo>
                  <a:pt x="1" y="870"/>
                  <a:pt x="251" y="1131"/>
                  <a:pt x="560" y="1131"/>
                </a:cubicBezTo>
                <a:cubicBezTo>
                  <a:pt x="870"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2839522" y="1594848"/>
            <a:ext cx="38896" cy="38896"/>
          </a:xfrm>
          <a:custGeom>
            <a:avLst/>
            <a:gdLst/>
            <a:ahLst/>
            <a:cxnLst/>
            <a:rect l="l" t="t" r="r" b="b"/>
            <a:pathLst>
              <a:path w="1132" h="1132" extrusionOk="0">
                <a:moveTo>
                  <a:pt x="560" y="0"/>
                </a:moveTo>
                <a:cubicBezTo>
                  <a:pt x="250" y="0"/>
                  <a:pt x="0" y="262"/>
                  <a:pt x="0" y="572"/>
                </a:cubicBezTo>
                <a:cubicBezTo>
                  <a:pt x="12" y="881"/>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2711466" y="1594848"/>
            <a:ext cx="38896" cy="38896"/>
          </a:xfrm>
          <a:custGeom>
            <a:avLst/>
            <a:gdLst/>
            <a:ahLst/>
            <a:cxnLst/>
            <a:rect l="l" t="t" r="r" b="b"/>
            <a:pathLst>
              <a:path w="1132" h="1132" extrusionOk="0">
                <a:moveTo>
                  <a:pt x="572" y="0"/>
                </a:moveTo>
                <a:cubicBezTo>
                  <a:pt x="262" y="0"/>
                  <a:pt x="1" y="262"/>
                  <a:pt x="1" y="572"/>
                </a:cubicBezTo>
                <a:cubicBezTo>
                  <a:pt x="1" y="881"/>
                  <a:pt x="262"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2839522" y="1978982"/>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81" y="1131"/>
                  <a:pt x="1131" y="881"/>
                  <a:pt x="1131" y="572"/>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2711466" y="1979359"/>
            <a:ext cx="38896" cy="38930"/>
          </a:xfrm>
          <a:custGeom>
            <a:avLst/>
            <a:gdLst/>
            <a:ahLst/>
            <a:cxnLst/>
            <a:rect l="l" t="t" r="r" b="b"/>
            <a:pathLst>
              <a:path w="1132" h="1133" extrusionOk="0">
                <a:moveTo>
                  <a:pt x="572" y="1"/>
                </a:moveTo>
                <a:cubicBezTo>
                  <a:pt x="262" y="1"/>
                  <a:pt x="1" y="263"/>
                  <a:pt x="1" y="572"/>
                </a:cubicBezTo>
                <a:cubicBezTo>
                  <a:pt x="1" y="882"/>
                  <a:pt x="262"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2647249" y="2043611"/>
            <a:ext cx="38896" cy="38896"/>
          </a:xfrm>
          <a:custGeom>
            <a:avLst/>
            <a:gdLst/>
            <a:ahLst/>
            <a:cxnLst/>
            <a:rect l="l" t="t" r="r" b="b"/>
            <a:pathLst>
              <a:path w="1132" h="1132" extrusionOk="0">
                <a:moveTo>
                  <a:pt x="560" y="0"/>
                </a:moveTo>
                <a:cubicBezTo>
                  <a:pt x="250" y="0"/>
                  <a:pt x="0" y="250"/>
                  <a:pt x="0" y="560"/>
                </a:cubicBezTo>
                <a:cubicBezTo>
                  <a:pt x="12"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2775683" y="2043611"/>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2647249" y="1915143"/>
            <a:ext cx="38896" cy="38896"/>
          </a:xfrm>
          <a:custGeom>
            <a:avLst/>
            <a:gdLst/>
            <a:ahLst/>
            <a:cxnLst/>
            <a:rect l="l" t="t" r="r" b="b"/>
            <a:pathLst>
              <a:path w="1132" h="1132" extrusionOk="0">
                <a:moveTo>
                  <a:pt x="560" y="1"/>
                </a:moveTo>
                <a:cubicBezTo>
                  <a:pt x="250" y="1"/>
                  <a:pt x="0" y="251"/>
                  <a:pt x="0" y="560"/>
                </a:cubicBezTo>
                <a:cubicBezTo>
                  <a:pt x="12" y="882"/>
                  <a:pt x="250" y="1132"/>
                  <a:pt x="560" y="1132"/>
                </a:cubicBezTo>
                <a:cubicBezTo>
                  <a:pt x="881"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2775683" y="1915143"/>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2839522" y="185133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2711466" y="1851338"/>
            <a:ext cx="38896" cy="38896"/>
          </a:xfrm>
          <a:custGeom>
            <a:avLst/>
            <a:gdLst/>
            <a:ahLst/>
            <a:cxnLst/>
            <a:rect l="l" t="t" r="r" b="b"/>
            <a:pathLst>
              <a:path w="1132" h="1132" extrusionOk="0">
                <a:moveTo>
                  <a:pt x="572" y="0"/>
                </a:moveTo>
                <a:cubicBezTo>
                  <a:pt x="262" y="0"/>
                  <a:pt x="1" y="250"/>
                  <a:pt x="1" y="560"/>
                </a:cubicBezTo>
                <a:cubicBezTo>
                  <a:pt x="1" y="869"/>
                  <a:pt x="262"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2519193" y="-5903"/>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2583410" y="186335"/>
            <a:ext cx="38896" cy="38518"/>
          </a:xfrm>
          <a:custGeom>
            <a:avLst/>
            <a:gdLst/>
            <a:ahLst/>
            <a:cxnLst/>
            <a:rect l="l" t="t" r="r" b="b"/>
            <a:pathLst>
              <a:path w="1132" h="1121" extrusionOk="0">
                <a:moveTo>
                  <a:pt x="560" y="1"/>
                </a:moveTo>
                <a:cubicBezTo>
                  <a:pt x="251" y="1"/>
                  <a:pt x="1" y="251"/>
                  <a:pt x="1" y="561"/>
                </a:cubicBezTo>
                <a:cubicBezTo>
                  <a:pt x="1" y="870"/>
                  <a:pt x="251" y="1120"/>
                  <a:pt x="560" y="1120"/>
                </a:cubicBezTo>
                <a:cubicBezTo>
                  <a:pt x="870" y="1120"/>
                  <a:pt x="1132" y="870"/>
                  <a:pt x="1132" y="561"/>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2519193" y="250174"/>
            <a:ext cx="38896" cy="38896"/>
          </a:xfrm>
          <a:custGeom>
            <a:avLst/>
            <a:gdLst/>
            <a:ahLst/>
            <a:cxnLst/>
            <a:rect l="l" t="t" r="r" b="b"/>
            <a:pathLst>
              <a:path w="1132" h="1132" extrusionOk="0">
                <a:moveTo>
                  <a:pt x="572" y="0"/>
                </a:moveTo>
                <a:cubicBezTo>
                  <a:pt x="263" y="0"/>
                  <a:pt x="1" y="250"/>
                  <a:pt x="1" y="560"/>
                </a:cubicBezTo>
                <a:cubicBezTo>
                  <a:pt x="1" y="881"/>
                  <a:pt x="263"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2519193" y="121706"/>
            <a:ext cx="38896" cy="38896"/>
          </a:xfrm>
          <a:custGeom>
            <a:avLst/>
            <a:gdLst/>
            <a:ahLst/>
            <a:cxnLst/>
            <a:rect l="l" t="t" r="r" b="b"/>
            <a:pathLst>
              <a:path w="1132" h="1132" extrusionOk="0">
                <a:moveTo>
                  <a:pt x="572" y="1"/>
                </a:moveTo>
                <a:cubicBezTo>
                  <a:pt x="263" y="1"/>
                  <a:pt x="1" y="251"/>
                  <a:pt x="1" y="572"/>
                </a:cubicBezTo>
                <a:cubicBezTo>
                  <a:pt x="1" y="894"/>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2583410" y="58314"/>
            <a:ext cx="38896" cy="38896"/>
          </a:xfrm>
          <a:custGeom>
            <a:avLst/>
            <a:gdLst/>
            <a:ahLst/>
            <a:cxnLst/>
            <a:rect l="l" t="t" r="r" b="b"/>
            <a:pathLst>
              <a:path w="1132" h="1132" extrusionOk="0">
                <a:moveTo>
                  <a:pt x="560" y="0"/>
                </a:moveTo>
                <a:cubicBezTo>
                  <a:pt x="251" y="0"/>
                  <a:pt x="1" y="250"/>
                  <a:pt x="1" y="572"/>
                </a:cubicBezTo>
                <a:cubicBezTo>
                  <a:pt x="13" y="881"/>
                  <a:pt x="251" y="1131"/>
                  <a:pt x="560" y="1131"/>
                </a:cubicBezTo>
                <a:cubicBezTo>
                  <a:pt x="870" y="1131"/>
                  <a:pt x="1132" y="881"/>
                  <a:pt x="1132" y="572"/>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2583410" y="442447"/>
            <a:ext cx="38896" cy="38896"/>
          </a:xfrm>
          <a:custGeom>
            <a:avLst/>
            <a:gdLst/>
            <a:ahLst/>
            <a:cxnLst/>
            <a:rect l="l" t="t" r="r" b="b"/>
            <a:pathLst>
              <a:path w="1132" h="1132" extrusionOk="0">
                <a:moveTo>
                  <a:pt x="560" y="0"/>
                </a:moveTo>
                <a:cubicBezTo>
                  <a:pt x="251" y="0"/>
                  <a:pt x="1" y="250"/>
                  <a:pt x="1" y="560"/>
                </a:cubicBezTo>
                <a:cubicBezTo>
                  <a:pt x="13" y="881"/>
                  <a:pt x="251" y="1131"/>
                  <a:pt x="560" y="1131"/>
                </a:cubicBezTo>
                <a:cubicBezTo>
                  <a:pt x="870" y="1131"/>
                  <a:pt x="1132" y="881"/>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2519193" y="506252"/>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2519193" y="377818"/>
            <a:ext cx="38896" cy="38896"/>
          </a:xfrm>
          <a:custGeom>
            <a:avLst/>
            <a:gdLst/>
            <a:ahLst/>
            <a:cxnLst/>
            <a:rect l="l" t="t" r="r" b="b"/>
            <a:pathLst>
              <a:path w="1132" h="1132" extrusionOk="0">
                <a:moveTo>
                  <a:pt x="572" y="0"/>
                </a:moveTo>
                <a:cubicBezTo>
                  <a:pt x="263" y="0"/>
                  <a:pt x="1" y="262"/>
                  <a:pt x="1" y="572"/>
                </a:cubicBezTo>
                <a:cubicBezTo>
                  <a:pt x="1" y="893"/>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2583410" y="313979"/>
            <a:ext cx="38896" cy="38896"/>
          </a:xfrm>
          <a:custGeom>
            <a:avLst/>
            <a:gdLst/>
            <a:ahLst/>
            <a:cxnLst/>
            <a:rect l="l" t="t" r="r" b="b"/>
            <a:pathLst>
              <a:path w="1132" h="1132" extrusionOk="0">
                <a:moveTo>
                  <a:pt x="560" y="1"/>
                </a:moveTo>
                <a:cubicBezTo>
                  <a:pt x="251" y="1"/>
                  <a:pt x="1" y="251"/>
                  <a:pt x="1" y="572"/>
                </a:cubicBezTo>
                <a:cubicBezTo>
                  <a:pt x="13" y="882"/>
                  <a:pt x="251" y="1132"/>
                  <a:pt x="560" y="1132"/>
                </a:cubicBezTo>
                <a:cubicBezTo>
                  <a:pt x="870" y="1132"/>
                  <a:pt x="1132" y="882"/>
                  <a:pt x="1132" y="572"/>
                </a:cubicBezTo>
                <a:cubicBezTo>
                  <a:pt x="1132" y="275"/>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2583410" y="698525"/>
            <a:ext cx="38896" cy="38896"/>
          </a:xfrm>
          <a:custGeom>
            <a:avLst/>
            <a:gdLst/>
            <a:ahLst/>
            <a:cxnLst/>
            <a:rect l="l" t="t" r="r" b="b"/>
            <a:pathLst>
              <a:path w="1132" h="1132" extrusionOk="0">
                <a:moveTo>
                  <a:pt x="560" y="1"/>
                </a:moveTo>
                <a:cubicBezTo>
                  <a:pt x="251" y="1"/>
                  <a:pt x="1" y="251"/>
                  <a:pt x="1" y="572"/>
                </a:cubicBezTo>
                <a:cubicBezTo>
                  <a:pt x="13"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2519193" y="762330"/>
            <a:ext cx="38896" cy="38930"/>
          </a:xfrm>
          <a:custGeom>
            <a:avLst/>
            <a:gdLst/>
            <a:ahLst/>
            <a:cxnLst/>
            <a:rect l="l" t="t" r="r" b="b"/>
            <a:pathLst>
              <a:path w="1132" h="1133"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2519193" y="634308"/>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2583410" y="570091"/>
            <a:ext cx="38896" cy="38896"/>
          </a:xfrm>
          <a:custGeom>
            <a:avLst/>
            <a:gdLst/>
            <a:ahLst/>
            <a:cxnLst/>
            <a:rect l="l" t="t" r="r" b="b"/>
            <a:pathLst>
              <a:path w="1132" h="1132" extrusionOk="0">
                <a:moveTo>
                  <a:pt x="560" y="0"/>
                </a:moveTo>
                <a:cubicBezTo>
                  <a:pt x="251" y="0"/>
                  <a:pt x="1" y="262"/>
                  <a:pt x="1" y="572"/>
                </a:cubicBezTo>
                <a:cubicBezTo>
                  <a:pt x="13" y="893"/>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2583410" y="954603"/>
            <a:ext cx="38896" cy="38896"/>
          </a:xfrm>
          <a:custGeom>
            <a:avLst/>
            <a:gdLst/>
            <a:ahLst/>
            <a:cxnLst/>
            <a:rect l="l" t="t" r="r" b="b"/>
            <a:pathLst>
              <a:path w="1132" h="1132" extrusionOk="0">
                <a:moveTo>
                  <a:pt x="560" y="1"/>
                </a:moveTo>
                <a:cubicBezTo>
                  <a:pt x="251" y="1"/>
                  <a:pt x="1" y="263"/>
                  <a:pt x="1" y="572"/>
                </a:cubicBezTo>
                <a:cubicBezTo>
                  <a:pt x="13"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2519193" y="1018854"/>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2519193" y="890386"/>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2583410" y="826581"/>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2583410" y="1210302"/>
            <a:ext cx="38896" cy="38896"/>
          </a:xfrm>
          <a:custGeom>
            <a:avLst/>
            <a:gdLst/>
            <a:ahLst/>
            <a:cxnLst/>
            <a:rect l="l" t="t" r="r" b="b"/>
            <a:pathLst>
              <a:path w="1132" h="1132" extrusionOk="0">
                <a:moveTo>
                  <a:pt x="560" y="0"/>
                </a:moveTo>
                <a:cubicBezTo>
                  <a:pt x="251" y="0"/>
                  <a:pt x="1" y="262"/>
                  <a:pt x="1" y="572"/>
                </a:cubicBezTo>
                <a:cubicBezTo>
                  <a:pt x="13" y="893"/>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2519193" y="1274519"/>
            <a:ext cx="38896" cy="38896"/>
          </a:xfrm>
          <a:custGeom>
            <a:avLst/>
            <a:gdLst/>
            <a:ahLst/>
            <a:cxnLst/>
            <a:rect l="l" t="t" r="r" b="b"/>
            <a:pathLst>
              <a:path w="1132" h="1132" extrusionOk="0">
                <a:moveTo>
                  <a:pt x="572" y="1"/>
                </a:moveTo>
                <a:cubicBezTo>
                  <a:pt x="263" y="1"/>
                  <a:pt x="1" y="251"/>
                  <a:pt x="1" y="560"/>
                </a:cubicBezTo>
                <a:cubicBezTo>
                  <a:pt x="1" y="894"/>
                  <a:pt x="263"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2519193" y="1146463"/>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2583410" y="1082659"/>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2583410" y="1466792"/>
            <a:ext cx="38896" cy="38896"/>
          </a:xfrm>
          <a:custGeom>
            <a:avLst/>
            <a:gdLst/>
            <a:ahLst/>
            <a:cxnLst/>
            <a:rect l="l" t="t" r="r" b="b"/>
            <a:pathLst>
              <a:path w="1132" h="1132" extrusionOk="0">
                <a:moveTo>
                  <a:pt x="560" y="0"/>
                </a:moveTo>
                <a:cubicBezTo>
                  <a:pt x="251" y="0"/>
                  <a:pt x="1" y="250"/>
                  <a:pt x="1" y="560"/>
                </a:cubicBezTo>
                <a:cubicBezTo>
                  <a:pt x="13" y="893"/>
                  <a:pt x="251" y="1132"/>
                  <a:pt x="560" y="1132"/>
                </a:cubicBezTo>
                <a:cubicBezTo>
                  <a:pt x="870" y="1132"/>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2519193" y="1531009"/>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2519193" y="1402575"/>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2583410" y="1338736"/>
            <a:ext cx="38896" cy="38896"/>
          </a:xfrm>
          <a:custGeom>
            <a:avLst/>
            <a:gdLst/>
            <a:ahLst/>
            <a:cxnLst/>
            <a:rect l="l" t="t" r="r" b="b"/>
            <a:pathLst>
              <a:path w="1132" h="1132" extrusionOk="0">
                <a:moveTo>
                  <a:pt x="560" y="1"/>
                </a:moveTo>
                <a:cubicBezTo>
                  <a:pt x="251" y="1"/>
                  <a:pt x="1" y="251"/>
                  <a:pt x="1" y="572"/>
                </a:cubicBezTo>
                <a:cubicBezTo>
                  <a:pt x="13" y="882"/>
                  <a:pt x="251" y="1132"/>
                  <a:pt x="560" y="1132"/>
                </a:cubicBezTo>
                <a:cubicBezTo>
                  <a:pt x="870" y="1132"/>
                  <a:pt x="1132" y="882"/>
                  <a:pt x="1132" y="572"/>
                </a:cubicBezTo>
                <a:cubicBezTo>
                  <a:pt x="1132" y="275"/>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2583410" y="1722870"/>
            <a:ext cx="38896" cy="38896"/>
          </a:xfrm>
          <a:custGeom>
            <a:avLst/>
            <a:gdLst/>
            <a:ahLst/>
            <a:cxnLst/>
            <a:rect l="l" t="t" r="r" b="b"/>
            <a:pathLst>
              <a:path w="1132" h="1132" extrusionOk="0">
                <a:moveTo>
                  <a:pt x="560" y="1"/>
                </a:moveTo>
                <a:cubicBezTo>
                  <a:pt x="251" y="1"/>
                  <a:pt x="1" y="251"/>
                  <a:pt x="1" y="560"/>
                </a:cubicBezTo>
                <a:cubicBezTo>
                  <a:pt x="13"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2519193" y="1787121"/>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2519193" y="1659065"/>
            <a:ext cx="38896" cy="38896"/>
          </a:xfrm>
          <a:custGeom>
            <a:avLst/>
            <a:gdLst/>
            <a:ahLst/>
            <a:cxnLst/>
            <a:rect l="l" t="t" r="r" b="b"/>
            <a:pathLst>
              <a:path w="1132" h="1132" extrusionOk="0">
                <a:moveTo>
                  <a:pt x="572" y="0"/>
                </a:moveTo>
                <a:cubicBezTo>
                  <a:pt x="263" y="0"/>
                  <a:pt x="1" y="250"/>
                  <a:pt x="1" y="560"/>
                </a:cubicBezTo>
                <a:cubicBezTo>
                  <a:pt x="1" y="870"/>
                  <a:pt x="263"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2583410" y="1594848"/>
            <a:ext cx="38896" cy="38896"/>
          </a:xfrm>
          <a:custGeom>
            <a:avLst/>
            <a:gdLst/>
            <a:ahLst/>
            <a:cxnLst/>
            <a:rect l="l" t="t" r="r" b="b"/>
            <a:pathLst>
              <a:path w="1132" h="1132" extrusionOk="0">
                <a:moveTo>
                  <a:pt x="560" y="0"/>
                </a:moveTo>
                <a:cubicBezTo>
                  <a:pt x="251" y="0"/>
                  <a:pt x="1" y="262"/>
                  <a:pt x="1" y="572"/>
                </a:cubicBezTo>
                <a:cubicBezTo>
                  <a:pt x="13"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2583410" y="1978982"/>
            <a:ext cx="38896" cy="38896"/>
          </a:xfrm>
          <a:custGeom>
            <a:avLst/>
            <a:gdLst/>
            <a:ahLst/>
            <a:cxnLst/>
            <a:rect l="l" t="t" r="r" b="b"/>
            <a:pathLst>
              <a:path w="1132" h="1132" extrusionOk="0">
                <a:moveTo>
                  <a:pt x="560" y="0"/>
                </a:moveTo>
                <a:cubicBezTo>
                  <a:pt x="251" y="0"/>
                  <a:pt x="1" y="250"/>
                  <a:pt x="1" y="572"/>
                </a:cubicBezTo>
                <a:cubicBezTo>
                  <a:pt x="1" y="881"/>
                  <a:pt x="251" y="1131"/>
                  <a:pt x="560" y="1131"/>
                </a:cubicBezTo>
                <a:cubicBezTo>
                  <a:pt x="870" y="1131"/>
                  <a:pt x="1132" y="881"/>
                  <a:pt x="1132" y="572"/>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2519193" y="2043611"/>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2519193" y="1915143"/>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2583410" y="1851338"/>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5273169" y="2101300"/>
            <a:ext cx="33982" cy="38483"/>
          </a:xfrm>
          <a:custGeom>
            <a:avLst/>
            <a:gdLst/>
            <a:ahLst/>
            <a:cxnLst/>
            <a:rect l="l" t="t" r="r" b="b"/>
            <a:pathLst>
              <a:path w="989" h="1120" extrusionOk="0">
                <a:moveTo>
                  <a:pt x="560" y="0"/>
                </a:moveTo>
                <a:cubicBezTo>
                  <a:pt x="251" y="0"/>
                  <a:pt x="0" y="238"/>
                  <a:pt x="0" y="548"/>
                </a:cubicBezTo>
                <a:cubicBezTo>
                  <a:pt x="0" y="857"/>
                  <a:pt x="251" y="1119"/>
                  <a:pt x="560" y="1119"/>
                </a:cubicBezTo>
                <a:cubicBezTo>
                  <a:pt x="739" y="1119"/>
                  <a:pt x="893" y="1036"/>
                  <a:pt x="989" y="905"/>
                </a:cubicBezTo>
                <a:lnTo>
                  <a:pt x="572" y="0"/>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5208952" y="2164692"/>
            <a:ext cx="38896" cy="38896"/>
          </a:xfrm>
          <a:custGeom>
            <a:avLst/>
            <a:gdLst/>
            <a:ahLst/>
            <a:cxnLst/>
            <a:rect l="l" t="t" r="r" b="b"/>
            <a:pathLst>
              <a:path w="1132" h="1132" extrusionOk="0">
                <a:moveTo>
                  <a:pt x="572" y="0"/>
                </a:moveTo>
                <a:cubicBezTo>
                  <a:pt x="262" y="0"/>
                  <a:pt x="0" y="251"/>
                  <a:pt x="0" y="560"/>
                </a:cubicBezTo>
                <a:cubicBezTo>
                  <a:pt x="0" y="882"/>
                  <a:pt x="262" y="1132"/>
                  <a:pt x="572" y="1132"/>
                </a:cubicBezTo>
                <a:cubicBezTo>
                  <a:pt x="881" y="1132"/>
                  <a:pt x="1131" y="882"/>
                  <a:pt x="1131" y="560"/>
                </a:cubicBezTo>
                <a:cubicBezTo>
                  <a:pt x="1131" y="251"/>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5400813" y="2359404"/>
            <a:ext cx="27041" cy="36456"/>
          </a:xfrm>
          <a:custGeom>
            <a:avLst/>
            <a:gdLst/>
            <a:ahLst/>
            <a:cxnLst/>
            <a:rect l="l" t="t" r="r" b="b"/>
            <a:pathLst>
              <a:path w="787" h="1061" extrusionOk="0">
                <a:moveTo>
                  <a:pt x="334" y="1"/>
                </a:moveTo>
                <a:cubicBezTo>
                  <a:pt x="131" y="96"/>
                  <a:pt x="0" y="287"/>
                  <a:pt x="0" y="489"/>
                </a:cubicBezTo>
                <a:cubicBezTo>
                  <a:pt x="0" y="787"/>
                  <a:pt x="250" y="1061"/>
                  <a:pt x="560" y="1061"/>
                </a:cubicBezTo>
                <a:cubicBezTo>
                  <a:pt x="643" y="1061"/>
                  <a:pt x="715" y="1049"/>
                  <a:pt x="786" y="1013"/>
                </a:cubicBezTo>
                <a:lnTo>
                  <a:pt x="334" y="1"/>
                </a:ln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5272757" y="2356965"/>
            <a:ext cx="38896" cy="38896"/>
          </a:xfrm>
          <a:custGeom>
            <a:avLst/>
            <a:gdLst/>
            <a:ahLst/>
            <a:cxnLst/>
            <a:rect l="l" t="t" r="r" b="b"/>
            <a:pathLst>
              <a:path w="1132" h="1132" extrusionOk="0">
                <a:moveTo>
                  <a:pt x="572" y="0"/>
                </a:moveTo>
                <a:cubicBezTo>
                  <a:pt x="263" y="0"/>
                  <a:pt x="1" y="250"/>
                  <a:pt x="1" y="560"/>
                </a:cubicBezTo>
                <a:cubicBezTo>
                  <a:pt x="1" y="870"/>
                  <a:pt x="263"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5208952" y="2420769"/>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5336974" y="242076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5208952" y="2292336"/>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5336974" y="2292336"/>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5272757" y="2228909"/>
            <a:ext cx="38896" cy="38896"/>
          </a:xfrm>
          <a:custGeom>
            <a:avLst/>
            <a:gdLst/>
            <a:ahLst/>
            <a:cxnLst/>
            <a:rect l="l" t="t" r="r" b="b"/>
            <a:pathLst>
              <a:path w="1132" h="1132"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5144701" y="2100887"/>
            <a:ext cx="38896" cy="38896"/>
          </a:xfrm>
          <a:custGeom>
            <a:avLst/>
            <a:gdLst/>
            <a:ahLst/>
            <a:cxnLst/>
            <a:rect l="l" t="t" r="r" b="b"/>
            <a:pathLst>
              <a:path w="1132" h="1132" extrusionOk="0">
                <a:moveTo>
                  <a:pt x="561" y="0"/>
                </a:moveTo>
                <a:cubicBezTo>
                  <a:pt x="251" y="0"/>
                  <a:pt x="1" y="250"/>
                  <a:pt x="1" y="560"/>
                </a:cubicBezTo>
                <a:cubicBezTo>
                  <a:pt x="13" y="869"/>
                  <a:pt x="251" y="1131"/>
                  <a:pt x="561" y="1131"/>
                </a:cubicBezTo>
                <a:cubicBezTo>
                  <a:pt x="870" y="1131"/>
                  <a:pt x="1132" y="869"/>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5016679" y="2100475"/>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4952840" y="2164692"/>
            <a:ext cx="38896" cy="38896"/>
          </a:xfrm>
          <a:custGeom>
            <a:avLst/>
            <a:gdLst/>
            <a:ahLst/>
            <a:cxnLst/>
            <a:rect l="l" t="t" r="r" b="b"/>
            <a:pathLst>
              <a:path w="1132" h="1132" extrusionOk="0">
                <a:moveTo>
                  <a:pt x="572" y="0"/>
                </a:moveTo>
                <a:cubicBezTo>
                  <a:pt x="251" y="0"/>
                  <a:pt x="1" y="251"/>
                  <a:pt x="1" y="560"/>
                </a:cubicBezTo>
                <a:cubicBezTo>
                  <a:pt x="1" y="882"/>
                  <a:pt x="251"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5080896" y="2164692"/>
            <a:ext cx="38896" cy="38896"/>
          </a:xfrm>
          <a:custGeom>
            <a:avLst/>
            <a:gdLst/>
            <a:ahLst/>
            <a:cxnLst/>
            <a:rect l="l" t="t" r="r" b="b"/>
            <a:pathLst>
              <a:path w="1132" h="1132" extrusionOk="0">
                <a:moveTo>
                  <a:pt x="560" y="0"/>
                </a:moveTo>
                <a:cubicBezTo>
                  <a:pt x="251" y="0"/>
                  <a:pt x="1" y="251"/>
                  <a:pt x="1" y="560"/>
                </a:cubicBezTo>
                <a:cubicBezTo>
                  <a:pt x="12" y="882"/>
                  <a:pt x="251" y="1132"/>
                  <a:pt x="560" y="1132"/>
                </a:cubicBezTo>
                <a:cubicBezTo>
                  <a:pt x="870" y="1132"/>
                  <a:pt x="1132" y="882"/>
                  <a:pt x="1132" y="560"/>
                </a:cubicBezTo>
                <a:cubicBezTo>
                  <a:pt x="1132" y="251"/>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5144701" y="2356965"/>
            <a:ext cx="38896" cy="38896"/>
          </a:xfrm>
          <a:custGeom>
            <a:avLst/>
            <a:gdLst/>
            <a:ahLst/>
            <a:cxnLst/>
            <a:rect l="l" t="t" r="r" b="b"/>
            <a:pathLst>
              <a:path w="1132" h="1132" extrusionOk="0">
                <a:moveTo>
                  <a:pt x="561" y="0"/>
                </a:moveTo>
                <a:cubicBezTo>
                  <a:pt x="251" y="0"/>
                  <a:pt x="1" y="250"/>
                  <a:pt x="1" y="560"/>
                </a:cubicBezTo>
                <a:cubicBezTo>
                  <a:pt x="13" y="881"/>
                  <a:pt x="251" y="1132"/>
                  <a:pt x="561" y="1132"/>
                </a:cubicBezTo>
                <a:cubicBezTo>
                  <a:pt x="870" y="1132"/>
                  <a:pt x="1132" y="881"/>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5016679" y="2356965"/>
            <a:ext cx="38896" cy="38896"/>
          </a:xfrm>
          <a:custGeom>
            <a:avLst/>
            <a:gdLst/>
            <a:ahLst/>
            <a:cxnLst/>
            <a:rect l="l" t="t" r="r" b="b"/>
            <a:pathLst>
              <a:path w="1132" h="1132" extrusionOk="0">
                <a:moveTo>
                  <a:pt x="572" y="0"/>
                </a:moveTo>
                <a:cubicBezTo>
                  <a:pt x="262" y="0"/>
                  <a:pt x="0" y="250"/>
                  <a:pt x="0" y="560"/>
                </a:cubicBezTo>
                <a:cubicBezTo>
                  <a:pt x="0" y="870"/>
                  <a:pt x="262" y="1132"/>
                  <a:pt x="572" y="1132"/>
                </a:cubicBezTo>
                <a:cubicBezTo>
                  <a:pt x="881" y="1132"/>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4952840" y="2420769"/>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5080896" y="242076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4952840" y="2292336"/>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5080896" y="2292336"/>
            <a:ext cx="38896" cy="38896"/>
          </a:xfrm>
          <a:custGeom>
            <a:avLst/>
            <a:gdLst/>
            <a:ahLst/>
            <a:cxnLst/>
            <a:rect l="l" t="t" r="r" b="b"/>
            <a:pathLst>
              <a:path w="1132" h="1132" extrusionOk="0">
                <a:moveTo>
                  <a:pt x="560" y="0"/>
                </a:moveTo>
                <a:cubicBezTo>
                  <a:pt x="251" y="0"/>
                  <a:pt x="1" y="262"/>
                  <a:pt x="1" y="572"/>
                </a:cubicBezTo>
                <a:cubicBezTo>
                  <a:pt x="12"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5144701" y="2228497"/>
            <a:ext cx="38896" cy="38896"/>
          </a:xfrm>
          <a:custGeom>
            <a:avLst/>
            <a:gdLst/>
            <a:ahLst/>
            <a:cxnLst/>
            <a:rect l="l" t="t" r="r" b="b"/>
            <a:pathLst>
              <a:path w="1132" h="1132" extrusionOk="0">
                <a:moveTo>
                  <a:pt x="561" y="1"/>
                </a:moveTo>
                <a:cubicBezTo>
                  <a:pt x="251" y="1"/>
                  <a:pt x="1" y="251"/>
                  <a:pt x="1" y="572"/>
                </a:cubicBezTo>
                <a:cubicBezTo>
                  <a:pt x="1" y="882"/>
                  <a:pt x="251" y="1132"/>
                  <a:pt x="561" y="1132"/>
                </a:cubicBezTo>
                <a:cubicBezTo>
                  <a:pt x="870" y="1132"/>
                  <a:pt x="1132" y="882"/>
                  <a:pt x="1132" y="572"/>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5016679" y="2228909"/>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4888624" y="2100887"/>
            <a:ext cx="38896" cy="38896"/>
          </a:xfrm>
          <a:custGeom>
            <a:avLst/>
            <a:gdLst/>
            <a:ahLst/>
            <a:cxnLst/>
            <a:rect l="l" t="t" r="r" b="b"/>
            <a:pathLst>
              <a:path w="1132" h="1132" extrusionOk="0">
                <a:moveTo>
                  <a:pt x="560" y="0"/>
                </a:moveTo>
                <a:cubicBezTo>
                  <a:pt x="251" y="0"/>
                  <a:pt x="1" y="250"/>
                  <a:pt x="1" y="560"/>
                </a:cubicBezTo>
                <a:cubicBezTo>
                  <a:pt x="13"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4760568" y="2100475"/>
            <a:ext cx="38930" cy="38896"/>
          </a:xfrm>
          <a:custGeom>
            <a:avLst/>
            <a:gdLst/>
            <a:ahLst/>
            <a:cxnLst/>
            <a:rect l="l" t="t" r="r" b="b"/>
            <a:pathLst>
              <a:path w="1133"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4696763" y="2164692"/>
            <a:ext cx="38896" cy="38896"/>
          </a:xfrm>
          <a:custGeom>
            <a:avLst/>
            <a:gdLst/>
            <a:ahLst/>
            <a:cxnLst/>
            <a:rect l="l" t="t" r="r" b="b"/>
            <a:pathLst>
              <a:path w="1132" h="1132" extrusionOk="0">
                <a:moveTo>
                  <a:pt x="560" y="0"/>
                </a:moveTo>
                <a:cubicBezTo>
                  <a:pt x="251" y="0"/>
                  <a:pt x="1" y="251"/>
                  <a:pt x="1" y="560"/>
                </a:cubicBezTo>
                <a:cubicBezTo>
                  <a:pt x="1" y="882"/>
                  <a:pt x="251" y="1132"/>
                  <a:pt x="560" y="1132"/>
                </a:cubicBezTo>
                <a:cubicBezTo>
                  <a:pt x="882" y="1132"/>
                  <a:pt x="1132" y="882"/>
                  <a:pt x="1132" y="560"/>
                </a:cubicBezTo>
                <a:cubicBezTo>
                  <a:pt x="1132" y="251"/>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4824407" y="2164692"/>
            <a:ext cx="38896" cy="38896"/>
          </a:xfrm>
          <a:custGeom>
            <a:avLst/>
            <a:gdLst/>
            <a:ahLst/>
            <a:cxnLst/>
            <a:rect l="l" t="t" r="r" b="b"/>
            <a:pathLst>
              <a:path w="1132" h="1132" extrusionOk="0">
                <a:moveTo>
                  <a:pt x="572" y="0"/>
                </a:moveTo>
                <a:cubicBezTo>
                  <a:pt x="262" y="0"/>
                  <a:pt x="0" y="251"/>
                  <a:pt x="0" y="560"/>
                </a:cubicBezTo>
                <a:cubicBezTo>
                  <a:pt x="24" y="882"/>
                  <a:pt x="262" y="1132"/>
                  <a:pt x="572" y="1132"/>
                </a:cubicBezTo>
                <a:cubicBezTo>
                  <a:pt x="881" y="1132"/>
                  <a:pt x="1131" y="882"/>
                  <a:pt x="1131" y="560"/>
                </a:cubicBezTo>
                <a:cubicBezTo>
                  <a:pt x="1131" y="251"/>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4888624" y="2356965"/>
            <a:ext cx="38896" cy="38896"/>
          </a:xfrm>
          <a:custGeom>
            <a:avLst/>
            <a:gdLst/>
            <a:ahLst/>
            <a:cxnLst/>
            <a:rect l="l" t="t" r="r" b="b"/>
            <a:pathLst>
              <a:path w="1132" h="1132" extrusionOk="0">
                <a:moveTo>
                  <a:pt x="560" y="0"/>
                </a:moveTo>
                <a:cubicBezTo>
                  <a:pt x="251" y="0"/>
                  <a:pt x="1" y="250"/>
                  <a:pt x="1" y="560"/>
                </a:cubicBezTo>
                <a:cubicBezTo>
                  <a:pt x="13" y="881"/>
                  <a:pt x="251" y="1132"/>
                  <a:pt x="560" y="1132"/>
                </a:cubicBezTo>
                <a:cubicBezTo>
                  <a:pt x="870" y="1132"/>
                  <a:pt x="1132" y="881"/>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4760568" y="2356965"/>
            <a:ext cx="38930" cy="38896"/>
          </a:xfrm>
          <a:custGeom>
            <a:avLst/>
            <a:gdLst/>
            <a:ahLst/>
            <a:cxnLst/>
            <a:rect l="l" t="t" r="r" b="b"/>
            <a:pathLst>
              <a:path w="1133" h="1132" extrusionOk="0">
                <a:moveTo>
                  <a:pt x="572" y="0"/>
                </a:moveTo>
                <a:cubicBezTo>
                  <a:pt x="251" y="0"/>
                  <a:pt x="1" y="250"/>
                  <a:pt x="1" y="560"/>
                </a:cubicBezTo>
                <a:cubicBezTo>
                  <a:pt x="1" y="870"/>
                  <a:pt x="251"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4696763" y="242076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4824407" y="2420769"/>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4696763" y="2292336"/>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82"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4824407" y="2292336"/>
            <a:ext cx="38896" cy="38896"/>
          </a:xfrm>
          <a:custGeom>
            <a:avLst/>
            <a:gdLst/>
            <a:ahLst/>
            <a:cxnLst/>
            <a:rect l="l" t="t" r="r" b="b"/>
            <a:pathLst>
              <a:path w="1132" h="1132" extrusionOk="0">
                <a:moveTo>
                  <a:pt x="572" y="0"/>
                </a:moveTo>
                <a:cubicBezTo>
                  <a:pt x="262" y="0"/>
                  <a:pt x="0" y="262"/>
                  <a:pt x="0" y="572"/>
                </a:cubicBezTo>
                <a:cubicBezTo>
                  <a:pt x="24"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4888624" y="2228497"/>
            <a:ext cx="38896" cy="38896"/>
          </a:xfrm>
          <a:custGeom>
            <a:avLst/>
            <a:gdLst/>
            <a:ahLst/>
            <a:cxnLst/>
            <a:rect l="l" t="t" r="r" b="b"/>
            <a:pathLst>
              <a:path w="1132" h="1132" extrusionOk="0">
                <a:moveTo>
                  <a:pt x="560" y="1"/>
                </a:moveTo>
                <a:cubicBezTo>
                  <a:pt x="251" y="1"/>
                  <a:pt x="1" y="251"/>
                  <a:pt x="1" y="572"/>
                </a:cubicBezTo>
                <a:cubicBezTo>
                  <a:pt x="13"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4760568" y="2228909"/>
            <a:ext cx="38930" cy="38896"/>
          </a:xfrm>
          <a:custGeom>
            <a:avLst/>
            <a:gdLst/>
            <a:ahLst/>
            <a:cxnLst/>
            <a:rect l="l" t="t" r="r" b="b"/>
            <a:pathLst>
              <a:path w="1133" h="1132"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4632134" y="2100887"/>
            <a:ext cx="38896" cy="38896"/>
          </a:xfrm>
          <a:custGeom>
            <a:avLst/>
            <a:gdLst/>
            <a:ahLst/>
            <a:cxnLst/>
            <a:rect l="l" t="t" r="r" b="b"/>
            <a:pathLst>
              <a:path w="1132" h="1132" extrusionOk="0">
                <a:moveTo>
                  <a:pt x="572" y="0"/>
                </a:moveTo>
                <a:cubicBezTo>
                  <a:pt x="262" y="0"/>
                  <a:pt x="0" y="250"/>
                  <a:pt x="0" y="560"/>
                </a:cubicBezTo>
                <a:cubicBezTo>
                  <a:pt x="24" y="869"/>
                  <a:pt x="274"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4504490" y="2100475"/>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4440685" y="2164692"/>
            <a:ext cx="38483" cy="38896"/>
          </a:xfrm>
          <a:custGeom>
            <a:avLst/>
            <a:gdLst/>
            <a:ahLst/>
            <a:cxnLst/>
            <a:rect l="l" t="t" r="r" b="b"/>
            <a:pathLst>
              <a:path w="1120" h="1132" extrusionOk="0">
                <a:moveTo>
                  <a:pt x="560" y="0"/>
                </a:moveTo>
                <a:cubicBezTo>
                  <a:pt x="250" y="0"/>
                  <a:pt x="0" y="251"/>
                  <a:pt x="0" y="560"/>
                </a:cubicBezTo>
                <a:cubicBezTo>
                  <a:pt x="0" y="882"/>
                  <a:pt x="250" y="1132"/>
                  <a:pt x="560" y="1132"/>
                </a:cubicBezTo>
                <a:cubicBezTo>
                  <a:pt x="869" y="1132"/>
                  <a:pt x="1119" y="882"/>
                  <a:pt x="1119" y="560"/>
                </a:cubicBezTo>
                <a:cubicBezTo>
                  <a:pt x="1119" y="251"/>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
          <p:cNvSpPr/>
          <p:nvPr/>
        </p:nvSpPr>
        <p:spPr>
          <a:xfrm>
            <a:off x="4568329" y="2164692"/>
            <a:ext cx="38896" cy="38896"/>
          </a:xfrm>
          <a:custGeom>
            <a:avLst/>
            <a:gdLst/>
            <a:ahLst/>
            <a:cxnLst/>
            <a:rect l="l" t="t" r="r" b="b"/>
            <a:pathLst>
              <a:path w="1132" h="1132" extrusionOk="0">
                <a:moveTo>
                  <a:pt x="572" y="0"/>
                </a:moveTo>
                <a:cubicBezTo>
                  <a:pt x="250" y="0"/>
                  <a:pt x="0" y="251"/>
                  <a:pt x="0" y="560"/>
                </a:cubicBezTo>
                <a:cubicBezTo>
                  <a:pt x="12" y="882"/>
                  <a:pt x="274" y="1132"/>
                  <a:pt x="572" y="1132"/>
                </a:cubicBezTo>
                <a:cubicBezTo>
                  <a:pt x="881" y="1132"/>
                  <a:pt x="1131" y="882"/>
                  <a:pt x="1131" y="560"/>
                </a:cubicBezTo>
                <a:cubicBezTo>
                  <a:pt x="1131" y="251"/>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
          <p:cNvSpPr/>
          <p:nvPr/>
        </p:nvSpPr>
        <p:spPr>
          <a:xfrm>
            <a:off x="4632134" y="2356965"/>
            <a:ext cx="38896" cy="38896"/>
          </a:xfrm>
          <a:custGeom>
            <a:avLst/>
            <a:gdLst/>
            <a:ahLst/>
            <a:cxnLst/>
            <a:rect l="l" t="t" r="r" b="b"/>
            <a:pathLst>
              <a:path w="1132" h="1132" extrusionOk="0">
                <a:moveTo>
                  <a:pt x="572" y="0"/>
                </a:moveTo>
                <a:cubicBezTo>
                  <a:pt x="262" y="0"/>
                  <a:pt x="0" y="250"/>
                  <a:pt x="0" y="560"/>
                </a:cubicBezTo>
                <a:cubicBezTo>
                  <a:pt x="24" y="881"/>
                  <a:pt x="274" y="1132"/>
                  <a:pt x="572" y="1132"/>
                </a:cubicBezTo>
                <a:cubicBezTo>
                  <a:pt x="881" y="1132"/>
                  <a:pt x="1131" y="881"/>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4504490" y="2356965"/>
            <a:ext cx="38896" cy="38896"/>
          </a:xfrm>
          <a:custGeom>
            <a:avLst/>
            <a:gdLst/>
            <a:ahLst/>
            <a:cxnLst/>
            <a:rect l="l" t="t" r="r" b="b"/>
            <a:pathLst>
              <a:path w="1132" h="1132" extrusionOk="0">
                <a:moveTo>
                  <a:pt x="560" y="0"/>
                </a:moveTo>
                <a:cubicBezTo>
                  <a:pt x="251" y="0"/>
                  <a:pt x="1" y="250"/>
                  <a:pt x="1" y="560"/>
                </a:cubicBezTo>
                <a:cubicBezTo>
                  <a:pt x="1" y="870"/>
                  <a:pt x="251" y="1132"/>
                  <a:pt x="560" y="1132"/>
                </a:cubicBezTo>
                <a:cubicBezTo>
                  <a:pt x="870" y="1132"/>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4440685" y="2420769"/>
            <a:ext cx="38483" cy="38896"/>
          </a:xfrm>
          <a:custGeom>
            <a:avLst/>
            <a:gdLst/>
            <a:ahLst/>
            <a:cxnLst/>
            <a:rect l="l" t="t" r="r" b="b"/>
            <a:pathLst>
              <a:path w="1120" h="1132" extrusionOk="0">
                <a:moveTo>
                  <a:pt x="560" y="1"/>
                </a:moveTo>
                <a:cubicBezTo>
                  <a:pt x="250" y="1"/>
                  <a:pt x="0" y="251"/>
                  <a:pt x="0" y="572"/>
                </a:cubicBezTo>
                <a:cubicBezTo>
                  <a:pt x="0" y="882"/>
                  <a:pt x="250" y="1132"/>
                  <a:pt x="560" y="1132"/>
                </a:cubicBezTo>
                <a:cubicBezTo>
                  <a:pt x="869" y="1132"/>
                  <a:pt x="1119" y="882"/>
                  <a:pt x="1119" y="572"/>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4568329" y="2420769"/>
            <a:ext cx="38896" cy="38896"/>
          </a:xfrm>
          <a:custGeom>
            <a:avLst/>
            <a:gdLst/>
            <a:ahLst/>
            <a:cxnLst/>
            <a:rect l="l" t="t" r="r" b="b"/>
            <a:pathLst>
              <a:path w="1132" h="1132" extrusionOk="0">
                <a:moveTo>
                  <a:pt x="572" y="1"/>
                </a:moveTo>
                <a:cubicBezTo>
                  <a:pt x="250" y="1"/>
                  <a:pt x="0" y="251"/>
                  <a:pt x="0" y="572"/>
                </a:cubicBezTo>
                <a:cubicBezTo>
                  <a:pt x="12" y="882"/>
                  <a:pt x="274"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4440685" y="2292336"/>
            <a:ext cx="38483" cy="38896"/>
          </a:xfrm>
          <a:custGeom>
            <a:avLst/>
            <a:gdLst/>
            <a:ahLst/>
            <a:cxnLst/>
            <a:rect l="l" t="t" r="r" b="b"/>
            <a:pathLst>
              <a:path w="1120" h="1132" extrusionOk="0">
                <a:moveTo>
                  <a:pt x="560" y="0"/>
                </a:moveTo>
                <a:cubicBezTo>
                  <a:pt x="250" y="0"/>
                  <a:pt x="0" y="262"/>
                  <a:pt x="0" y="572"/>
                </a:cubicBezTo>
                <a:cubicBezTo>
                  <a:pt x="0" y="881"/>
                  <a:pt x="250" y="1131"/>
                  <a:pt x="560" y="1131"/>
                </a:cubicBezTo>
                <a:cubicBezTo>
                  <a:pt x="869" y="1131"/>
                  <a:pt x="1119" y="881"/>
                  <a:pt x="1119" y="572"/>
                </a:cubicBezTo>
                <a:cubicBezTo>
                  <a:pt x="1119"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4568329" y="2292336"/>
            <a:ext cx="38896" cy="38896"/>
          </a:xfrm>
          <a:custGeom>
            <a:avLst/>
            <a:gdLst/>
            <a:ahLst/>
            <a:cxnLst/>
            <a:rect l="l" t="t" r="r" b="b"/>
            <a:pathLst>
              <a:path w="1132" h="1132" extrusionOk="0">
                <a:moveTo>
                  <a:pt x="572" y="0"/>
                </a:moveTo>
                <a:cubicBezTo>
                  <a:pt x="250" y="0"/>
                  <a:pt x="0" y="262"/>
                  <a:pt x="0" y="572"/>
                </a:cubicBezTo>
                <a:cubicBezTo>
                  <a:pt x="12" y="881"/>
                  <a:pt x="274"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4632134" y="2228497"/>
            <a:ext cx="38896" cy="38896"/>
          </a:xfrm>
          <a:custGeom>
            <a:avLst/>
            <a:gdLst/>
            <a:ahLst/>
            <a:cxnLst/>
            <a:rect l="l" t="t" r="r" b="b"/>
            <a:pathLst>
              <a:path w="1132" h="1132" extrusionOk="0">
                <a:moveTo>
                  <a:pt x="572" y="1"/>
                </a:moveTo>
                <a:cubicBezTo>
                  <a:pt x="262" y="1"/>
                  <a:pt x="0" y="251"/>
                  <a:pt x="0" y="572"/>
                </a:cubicBezTo>
                <a:cubicBezTo>
                  <a:pt x="0" y="882"/>
                  <a:pt x="274"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4504490" y="2228909"/>
            <a:ext cx="38896" cy="38896"/>
          </a:xfrm>
          <a:custGeom>
            <a:avLst/>
            <a:gdLst/>
            <a:ahLst/>
            <a:cxnLst/>
            <a:rect l="l" t="t" r="r" b="b"/>
            <a:pathLst>
              <a:path w="1132" h="1132"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4376056" y="2100887"/>
            <a:ext cx="38896" cy="38896"/>
          </a:xfrm>
          <a:custGeom>
            <a:avLst/>
            <a:gdLst/>
            <a:ahLst/>
            <a:cxnLst/>
            <a:rect l="l" t="t" r="r" b="b"/>
            <a:pathLst>
              <a:path w="1132" h="1132" extrusionOk="0">
                <a:moveTo>
                  <a:pt x="572" y="0"/>
                </a:moveTo>
                <a:cubicBezTo>
                  <a:pt x="250" y="0"/>
                  <a:pt x="0" y="250"/>
                  <a:pt x="0" y="560"/>
                </a:cubicBezTo>
                <a:cubicBezTo>
                  <a:pt x="12" y="869"/>
                  <a:pt x="274"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4248412" y="2100475"/>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4184195" y="2164692"/>
            <a:ext cx="38896" cy="38896"/>
          </a:xfrm>
          <a:custGeom>
            <a:avLst/>
            <a:gdLst/>
            <a:ahLst/>
            <a:cxnLst/>
            <a:rect l="l" t="t" r="r" b="b"/>
            <a:pathLst>
              <a:path w="1132" h="1132" extrusionOk="0">
                <a:moveTo>
                  <a:pt x="572" y="0"/>
                </a:moveTo>
                <a:cubicBezTo>
                  <a:pt x="262" y="0"/>
                  <a:pt x="0" y="251"/>
                  <a:pt x="0" y="560"/>
                </a:cubicBezTo>
                <a:cubicBezTo>
                  <a:pt x="0" y="882"/>
                  <a:pt x="262" y="1132"/>
                  <a:pt x="572" y="1132"/>
                </a:cubicBezTo>
                <a:cubicBezTo>
                  <a:pt x="881" y="1132"/>
                  <a:pt x="1131" y="882"/>
                  <a:pt x="1131" y="560"/>
                </a:cubicBezTo>
                <a:cubicBezTo>
                  <a:pt x="1131" y="251"/>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4312217" y="2164692"/>
            <a:ext cx="38896" cy="38896"/>
          </a:xfrm>
          <a:custGeom>
            <a:avLst/>
            <a:gdLst/>
            <a:ahLst/>
            <a:cxnLst/>
            <a:rect l="l" t="t" r="r" b="b"/>
            <a:pathLst>
              <a:path w="1132" h="1132" extrusionOk="0">
                <a:moveTo>
                  <a:pt x="560" y="0"/>
                </a:moveTo>
                <a:cubicBezTo>
                  <a:pt x="251" y="0"/>
                  <a:pt x="1" y="251"/>
                  <a:pt x="1" y="560"/>
                </a:cubicBezTo>
                <a:cubicBezTo>
                  <a:pt x="1" y="882"/>
                  <a:pt x="263" y="1132"/>
                  <a:pt x="560" y="1132"/>
                </a:cubicBezTo>
                <a:cubicBezTo>
                  <a:pt x="882" y="1132"/>
                  <a:pt x="1132" y="882"/>
                  <a:pt x="1132" y="560"/>
                </a:cubicBezTo>
                <a:cubicBezTo>
                  <a:pt x="1132" y="251"/>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4376056" y="2356965"/>
            <a:ext cx="38896" cy="38896"/>
          </a:xfrm>
          <a:custGeom>
            <a:avLst/>
            <a:gdLst/>
            <a:ahLst/>
            <a:cxnLst/>
            <a:rect l="l" t="t" r="r" b="b"/>
            <a:pathLst>
              <a:path w="1132" h="1132" extrusionOk="0">
                <a:moveTo>
                  <a:pt x="572" y="0"/>
                </a:moveTo>
                <a:cubicBezTo>
                  <a:pt x="250" y="0"/>
                  <a:pt x="0" y="250"/>
                  <a:pt x="0" y="560"/>
                </a:cubicBezTo>
                <a:cubicBezTo>
                  <a:pt x="12" y="881"/>
                  <a:pt x="274" y="1132"/>
                  <a:pt x="572" y="1132"/>
                </a:cubicBezTo>
                <a:cubicBezTo>
                  <a:pt x="881" y="1132"/>
                  <a:pt x="1131" y="881"/>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4248412" y="2356965"/>
            <a:ext cx="38896" cy="38896"/>
          </a:xfrm>
          <a:custGeom>
            <a:avLst/>
            <a:gdLst/>
            <a:ahLst/>
            <a:cxnLst/>
            <a:rect l="l" t="t" r="r" b="b"/>
            <a:pathLst>
              <a:path w="1132" h="1132" extrusionOk="0">
                <a:moveTo>
                  <a:pt x="560" y="0"/>
                </a:moveTo>
                <a:cubicBezTo>
                  <a:pt x="250" y="0"/>
                  <a:pt x="0" y="250"/>
                  <a:pt x="0" y="560"/>
                </a:cubicBezTo>
                <a:cubicBezTo>
                  <a:pt x="0" y="870"/>
                  <a:pt x="250" y="1132"/>
                  <a:pt x="560" y="1132"/>
                </a:cubicBezTo>
                <a:cubicBezTo>
                  <a:pt x="869" y="1132"/>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4184195" y="2420769"/>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4312217" y="2420769"/>
            <a:ext cx="38896" cy="38896"/>
          </a:xfrm>
          <a:custGeom>
            <a:avLst/>
            <a:gdLst/>
            <a:ahLst/>
            <a:cxnLst/>
            <a:rect l="l" t="t" r="r" b="b"/>
            <a:pathLst>
              <a:path w="1132" h="1132" extrusionOk="0">
                <a:moveTo>
                  <a:pt x="560" y="1"/>
                </a:moveTo>
                <a:cubicBezTo>
                  <a:pt x="251" y="1"/>
                  <a:pt x="1" y="251"/>
                  <a:pt x="1" y="572"/>
                </a:cubicBezTo>
                <a:cubicBezTo>
                  <a:pt x="1" y="882"/>
                  <a:pt x="263"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4184195" y="2292336"/>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4312217" y="2292336"/>
            <a:ext cx="38896" cy="38896"/>
          </a:xfrm>
          <a:custGeom>
            <a:avLst/>
            <a:gdLst/>
            <a:ahLst/>
            <a:cxnLst/>
            <a:rect l="l" t="t" r="r" b="b"/>
            <a:pathLst>
              <a:path w="1132" h="1132" extrusionOk="0">
                <a:moveTo>
                  <a:pt x="560" y="0"/>
                </a:moveTo>
                <a:cubicBezTo>
                  <a:pt x="251" y="0"/>
                  <a:pt x="1" y="262"/>
                  <a:pt x="1" y="572"/>
                </a:cubicBezTo>
                <a:cubicBezTo>
                  <a:pt x="1" y="881"/>
                  <a:pt x="263"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4376056" y="2228497"/>
            <a:ext cx="38896" cy="38896"/>
          </a:xfrm>
          <a:custGeom>
            <a:avLst/>
            <a:gdLst/>
            <a:ahLst/>
            <a:cxnLst/>
            <a:rect l="l" t="t" r="r" b="b"/>
            <a:pathLst>
              <a:path w="1132" h="1132" extrusionOk="0">
                <a:moveTo>
                  <a:pt x="572" y="1"/>
                </a:moveTo>
                <a:cubicBezTo>
                  <a:pt x="250" y="1"/>
                  <a:pt x="0" y="251"/>
                  <a:pt x="0" y="572"/>
                </a:cubicBezTo>
                <a:cubicBezTo>
                  <a:pt x="12" y="882"/>
                  <a:pt x="274"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4248412" y="2228909"/>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4120356" y="2100887"/>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3991923" y="2100475"/>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3928084" y="2164692"/>
            <a:ext cx="38896" cy="38896"/>
          </a:xfrm>
          <a:custGeom>
            <a:avLst/>
            <a:gdLst/>
            <a:ahLst/>
            <a:cxnLst/>
            <a:rect l="l" t="t" r="r" b="b"/>
            <a:pathLst>
              <a:path w="1132" h="1132" extrusionOk="0">
                <a:moveTo>
                  <a:pt x="572" y="0"/>
                </a:moveTo>
                <a:cubicBezTo>
                  <a:pt x="251" y="0"/>
                  <a:pt x="1" y="251"/>
                  <a:pt x="1" y="560"/>
                </a:cubicBezTo>
                <a:cubicBezTo>
                  <a:pt x="1" y="882"/>
                  <a:pt x="251"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4056139" y="2164692"/>
            <a:ext cx="38896" cy="38896"/>
          </a:xfrm>
          <a:custGeom>
            <a:avLst/>
            <a:gdLst/>
            <a:ahLst/>
            <a:cxnLst/>
            <a:rect l="l" t="t" r="r" b="b"/>
            <a:pathLst>
              <a:path w="1132" h="1132" extrusionOk="0">
                <a:moveTo>
                  <a:pt x="560" y="0"/>
                </a:moveTo>
                <a:cubicBezTo>
                  <a:pt x="250" y="0"/>
                  <a:pt x="0" y="251"/>
                  <a:pt x="0" y="560"/>
                </a:cubicBezTo>
                <a:cubicBezTo>
                  <a:pt x="12" y="882"/>
                  <a:pt x="262" y="1132"/>
                  <a:pt x="560" y="1132"/>
                </a:cubicBezTo>
                <a:cubicBezTo>
                  <a:pt x="870" y="1132"/>
                  <a:pt x="1131" y="882"/>
                  <a:pt x="1131" y="560"/>
                </a:cubicBezTo>
                <a:cubicBezTo>
                  <a:pt x="1131" y="251"/>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4120356" y="2356965"/>
            <a:ext cx="38896" cy="38896"/>
          </a:xfrm>
          <a:custGeom>
            <a:avLst/>
            <a:gdLst/>
            <a:ahLst/>
            <a:cxnLst/>
            <a:rect l="l" t="t" r="r" b="b"/>
            <a:pathLst>
              <a:path w="1132" h="1132" extrusionOk="0">
                <a:moveTo>
                  <a:pt x="572" y="0"/>
                </a:moveTo>
                <a:cubicBezTo>
                  <a:pt x="251" y="0"/>
                  <a:pt x="1" y="250"/>
                  <a:pt x="1" y="560"/>
                </a:cubicBezTo>
                <a:cubicBezTo>
                  <a:pt x="1" y="881"/>
                  <a:pt x="251" y="1132"/>
                  <a:pt x="572" y="1132"/>
                </a:cubicBezTo>
                <a:cubicBezTo>
                  <a:pt x="882" y="1132"/>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3991923" y="2356965"/>
            <a:ext cx="38896" cy="38896"/>
          </a:xfrm>
          <a:custGeom>
            <a:avLst/>
            <a:gdLst/>
            <a:ahLst/>
            <a:cxnLst/>
            <a:rect l="l" t="t" r="r" b="b"/>
            <a:pathLst>
              <a:path w="1132" h="1132" extrusionOk="0">
                <a:moveTo>
                  <a:pt x="572" y="0"/>
                </a:moveTo>
                <a:cubicBezTo>
                  <a:pt x="262" y="0"/>
                  <a:pt x="0" y="250"/>
                  <a:pt x="0" y="560"/>
                </a:cubicBezTo>
                <a:cubicBezTo>
                  <a:pt x="0" y="870"/>
                  <a:pt x="262" y="1132"/>
                  <a:pt x="572" y="1132"/>
                </a:cubicBezTo>
                <a:cubicBezTo>
                  <a:pt x="881" y="1132"/>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3928084" y="2420769"/>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4056139" y="2420769"/>
            <a:ext cx="38896" cy="38896"/>
          </a:xfrm>
          <a:custGeom>
            <a:avLst/>
            <a:gdLst/>
            <a:ahLst/>
            <a:cxnLst/>
            <a:rect l="l" t="t" r="r" b="b"/>
            <a:pathLst>
              <a:path w="1132" h="1132" extrusionOk="0">
                <a:moveTo>
                  <a:pt x="560" y="1"/>
                </a:moveTo>
                <a:cubicBezTo>
                  <a:pt x="250" y="1"/>
                  <a:pt x="0" y="251"/>
                  <a:pt x="0" y="572"/>
                </a:cubicBezTo>
                <a:cubicBezTo>
                  <a:pt x="12" y="882"/>
                  <a:pt x="262" y="1132"/>
                  <a:pt x="560" y="1132"/>
                </a:cubicBezTo>
                <a:cubicBezTo>
                  <a:pt x="870" y="1132"/>
                  <a:pt x="1131" y="882"/>
                  <a:pt x="1131" y="572"/>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3928084" y="2292336"/>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4056139" y="2292336"/>
            <a:ext cx="38896" cy="38896"/>
          </a:xfrm>
          <a:custGeom>
            <a:avLst/>
            <a:gdLst/>
            <a:ahLst/>
            <a:cxnLst/>
            <a:rect l="l" t="t" r="r" b="b"/>
            <a:pathLst>
              <a:path w="1132" h="1132" extrusionOk="0">
                <a:moveTo>
                  <a:pt x="560" y="0"/>
                </a:moveTo>
                <a:cubicBezTo>
                  <a:pt x="250" y="0"/>
                  <a:pt x="0" y="262"/>
                  <a:pt x="0" y="572"/>
                </a:cubicBezTo>
                <a:cubicBezTo>
                  <a:pt x="12" y="881"/>
                  <a:pt x="262" y="1131"/>
                  <a:pt x="560" y="1131"/>
                </a:cubicBezTo>
                <a:cubicBezTo>
                  <a:pt x="870" y="1131"/>
                  <a:pt x="1131" y="881"/>
                  <a:pt x="1131" y="572"/>
                </a:cubicBezTo>
                <a:cubicBezTo>
                  <a:pt x="1131"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4120356" y="2228497"/>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3991923" y="2228909"/>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3864279" y="2100887"/>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3735811" y="2100475"/>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3672006" y="2164692"/>
            <a:ext cx="38896" cy="38896"/>
          </a:xfrm>
          <a:custGeom>
            <a:avLst/>
            <a:gdLst/>
            <a:ahLst/>
            <a:cxnLst/>
            <a:rect l="l" t="t" r="r" b="b"/>
            <a:pathLst>
              <a:path w="1132" h="1132" extrusionOk="0">
                <a:moveTo>
                  <a:pt x="560" y="0"/>
                </a:moveTo>
                <a:cubicBezTo>
                  <a:pt x="250" y="0"/>
                  <a:pt x="0" y="251"/>
                  <a:pt x="0" y="560"/>
                </a:cubicBezTo>
                <a:cubicBezTo>
                  <a:pt x="0" y="882"/>
                  <a:pt x="250" y="1132"/>
                  <a:pt x="560" y="1132"/>
                </a:cubicBezTo>
                <a:cubicBezTo>
                  <a:pt x="881" y="1132"/>
                  <a:pt x="1132" y="882"/>
                  <a:pt x="1132" y="560"/>
                </a:cubicBezTo>
                <a:cubicBezTo>
                  <a:pt x="1132" y="251"/>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3799650" y="2164692"/>
            <a:ext cx="38896" cy="38896"/>
          </a:xfrm>
          <a:custGeom>
            <a:avLst/>
            <a:gdLst/>
            <a:ahLst/>
            <a:cxnLst/>
            <a:rect l="l" t="t" r="r" b="b"/>
            <a:pathLst>
              <a:path w="1132" h="1132" extrusionOk="0">
                <a:moveTo>
                  <a:pt x="572" y="0"/>
                </a:moveTo>
                <a:cubicBezTo>
                  <a:pt x="262" y="0"/>
                  <a:pt x="0" y="251"/>
                  <a:pt x="0" y="560"/>
                </a:cubicBezTo>
                <a:cubicBezTo>
                  <a:pt x="24" y="882"/>
                  <a:pt x="262" y="1132"/>
                  <a:pt x="572" y="1132"/>
                </a:cubicBezTo>
                <a:cubicBezTo>
                  <a:pt x="881" y="1132"/>
                  <a:pt x="1131" y="882"/>
                  <a:pt x="1131" y="560"/>
                </a:cubicBezTo>
                <a:cubicBezTo>
                  <a:pt x="1131" y="251"/>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3864279" y="2356965"/>
            <a:ext cx="38896" cy="38896"/>
          </a:xfrm>
          <a:custGeom>
            <a:avLst/>
            <a:gdLst/>
            <a:ahLst/>
            <a:cxnLst/>
            <a:rect l="l" t="t" r="r" b="b"/>
            <a:pathLst>
              <a:path w="1132" h="1132" extrusionOk="0">
                <a:moveTo>
                  <a:pt x="560" y="0"/>
                </a:moveTo>
                <a:cubicBezTo>
                  <a:pt x="250" y="0"/>
                  <a:pt x="0" y="250"/>
                  <a:pt x="0" y="560"/>
                </a:cubicBezTo>
                <a:cubicBezTo>
                  <a:pt x="0" y="881"/>
                  <a:pt x="250" y="1132"/>
                  <a:pt x="560" y="1132"/>
                </a:cubicBezTo>
                <a:cubicBezTo>
                  <a:pt x="881" y="1132"/>
                  <a:pt x="1131" y="881"/>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3735811" y="2356965"/>
            <a:ext cx="38896" cy="38896"/>
          </a:xfrm>
          <a:custGeom>
            <a:avLst/>
            <a:gdLst/>
            <a:ahLst/>
            <a:cxnLst/>
            <a:rect l="l" t="t" r="r" b="b"/>
            <a:pathLst>
              <a:path w="1132" h="1132" extrusionOk="0">
                <a:moveTo>
                  <a:pt x="572" y="0"/>
                </a:moveTo>
                <a:cubicBezTo>
                  <a:pt x="251" y="0"/>
                  <a:pt x="1" y="250"/>
                  <a:pt x="1" y="560"/>
                </a:cubicBezTo>
                <a:cubicBezTo>
                  <a:pt x="1" y="870"/>
                  <a:pt x="251"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3672006" y="242076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3799650" y="2420769"/>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3672006" y="2292336"/>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3799650" y="2292336"/>
            <a:ext cx="38896" cy="38896"/>
          </a:xfrm>
          <a:custGeom>
            <a:avLst/>
            <a:gdLst/>
            <a:ahLst/>
            <a:cxnLst/>
            <a:rect l="l" t="t" r="r" b="b"/>
            <a:pathLst>
              <a:path w="1132" h="1132" extrusionOk="0">
                <a:moveTo>
                  <a:pt x="572" y="0"/>
                </a:moveTo>
                <a:cubicBezTo>
                  <a:pt x="262" y="0"/>
                  <a:pt x="0" y="262"/>
                  <a:pt x="0" y="572"/>
                </a:cubicBezTo>
                <a:cubicBezTo>
                  <a:pt x="24"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3864279" y="2228497"/>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3735811" y="2228909"/>
            <a:ext cx="38896" cy="38896"/>
          </a:xfrm>
          <a:custGeom>
            <a:avLst/>
            <a:gdLst/>
            <a:ahLst/>
            <a:cxnLst/>
            <a:rect l="l" t="t" r="r" b="b"/>
            <a:pathLst>
              <a:path w="1132" h="1132"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3608201" y="2100887"/>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3479733" y="2100475"/>
            <a:ext cx="38896" cy="38896"/>
          </a:xfrm>
          <a:custGeom>
            <a:avLst/>
            <a:gdLst/>
            <a:ahLst/>
            <a:cxnLst/>
            <a:rect l="l" t="t" r="r" b="b"/>
            <a:pathLst>
              <a:path w="1132" h="1132" extrusionOk="0">
                <a:moveTo>
                  <a:pt x="560" y="0"/>
                </a:moveTo>
                <a:cubicBezTo>
                  <a:pt x="251" y="0"/>
                  <a:pt x="0" y="262"/>
                  <a:pt x="0" y="572"/>
                </a:cubicBezTo>
                <a:cubicBezTo>
                  <a:pt x="0"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3415928" y="2164692"/>
            <a:ext cx="38896" cy="38896"/>
          </a:xfrm>
          <a:custGeom>
            <a:avLst/>
            <a:gdLst/>
            <a:ahLst/>
            <a:cxnLst/>
            <a:rect l="l" t="t" r="r" b="b"/>
            <a:pathLst>
              <a:path w="1132" h="1132" extrusionOk="0">
                <a:moveTo>
                  <a:pt x="560" y="0"/>
                </a:moveTo>
                <a:cubicBezTo>
                  <a:pt x="250" y="0"/>
                  <a:pt x="0" y="251"/>
                  <a:pt x="0" y="560"/>
                </a:cubicBezTo>
                <a:cubicBezTo>
                  <a:pt x="0" y="882"/>
                  <a:pt x="250" y="1132"/>
                  <a:pt x="560" y="1132"/>
                </a:cubicBezTo>
                <a:cubicBezTo>
                  <a:pt x="869" y="1132"/>
                  <a:pt x="1131" y="882"/>
                  <a:pt x="1131" y="560"/>
                </a:cubicBezTo>
                <a:cubicBezTo>
                  <a:pt x="1131" y="251"/>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3543538" y="2164692"/>
            <a:ext cx="38896" cy="38896"/>
          </a:xfrm>
          <a:custGeom>
            <a:avLst/>
            <a:gdLst/>
            <a:ahLst/>
            <a:cxnLst/>
            <a:rect l="l" t="t" r="r" b="b"/>
            <a:pathLst>
              <a:path w="1132" h="1132" extrusionOk="0">
                <a:moveTo>
                  <a:pt x="572" y="0"/>
                </a:moveTo>
                <a:cubicBezTo>
                  <a:pt x="251" y="0"/>
                  <a:pt x="1" y="251"/>
                  <a:pt x="1" y="560"/>
                </a:cubicBezTo>
                <a:cubicBezTo>
                  <a:pt x="13" y="882"/>
                  <a:pt x="275"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3608201" y="2356965"/>
            <a:ext cx="38896" cy="38896"/>
          </a:xfrm>
          <a:custGeom>
            <a:avLst/>
            <a:gdLst/>
            <a:ahLst/>
            <a:cxnLst/>
            <a:rect l="l" t="t" r="r" b="b"/>
            <a:pathLst>
              <a:path w="1132" h="1132" extrusionOk="0">
                <a:moveTo>
                  <a:pt x="560" y="0"/>
                </a:moveTo>
                <a:cubicBezTo>
                  <a:pt x="250" y="0"/>
                  <a:pt x="0" y="250"/>
                  <a:pt x="0" y="560"/>
                </a:cubicBezTo>
                <a:cubicBezTo>
                  <a:pt x="0" y="881"/>
                  <a:pt x="250" y="1132"/>
                  <a:pt x="560" y="1132"/>
                </a:cubicBezTo>
                <a:cubicBezTo>
                  <a:pt x="869" y="1132"/>
                  <a:pt x="1131" y="881"/>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3479733" y="2356965"/>
            <a:ext cx="38896" cy="38896"/>
          </a:xfrm>
          <a:custGeom>
            <a:avLst/>
            <a:gdLst/>
            <a:ahLst/>
            <a:cxnLst/>
            <a:rect l="l" t="t" r="r" b="b"/>
            <a:pathLst>
              <a:path w="1132" h="1132" extrusionOk="0">
                <a:moveTo>
                  <a:pt x="560" y="0"/>
                </a:moveTo>
                <a:cubicBezTo>
                  <a:pt x="251" y="0"/>
                  <a:pt x="0" y="250"/>
                  <a:pt x="0" y="560"/>
                </a:cubicBezTo>
                <a:cubicBezTo>
                  <a:pt x="0" y="870"/>
                  <a:pt x="251" y="1132"/>
                  <a:pt x="560" y="1132"/>
                </a:cubicBezTo>
                <a:cubicBezTo>
                  <a:pt x="870" y="1132"/>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3415928" y="242076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3543538" y="2420769"/>
            <a:ext cx="38896" cy="38896"/>
          </a:xfrm>
          <a:custGeom>
            <a:avLst/>
            <a:gdLst/>
            <a:ahLst/>
            <a:cxnLst/>
            <a:rect l="l" t="t" r="r" b="b"/>
            <a:pathLst>
              <a:path w="1132" h="1132" extrusionOk="0">
                <a:moveTo>
                  <a:pt x="572" y="1"/>
                </a:moveTo>
                <a:cubicBezTo>
                  <a:pt x="251" y="1"/>
                  <a:pt x="1" y="251"/>
                  <a:pt x="1" y="572"/>
                </a:cubicBezTo>
                <a:cubicBezTo>
                  <a:pt x="1" y="882"/>
                  <a:pt x="275"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3415928" y="2292336"/>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3543538" y="2292336"/>
            <a:ext cx="38896" cy="38896"/>
          </a:xfrm>
          <a:custGeom>
            <a:avLst/>
            <a:gdLst/>
            <a:ahLst/>
            <a:cxnLst/>
            <a:rect l="l" t="t" r="r" b="b"/>
            <a:pathLst>
              <a:path w="1132" h="1132" extrusionOk="0">
                <a:moveTo>
                  <a:pt x="572" y="0"/>
                </a:moveTo>
                <a:cubicBezTo>
                  <a:pt x="251" y="0"/>
                  <a:pt x="1" y="262"/>
                  <a:pt x="1" y="572"/>
                </a:cubicBezTo>
                <a:cubicBezTo>
                  <a:pt x="13" y="881"/>
                  <a:pt x="275"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3608201" y="2228497"/>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3479733" y="2228909"/>
            <a:ext cx="38896" cy="38896"/>
          </a:xfrm>
          <a:custGeom>
            <a:avLst/>
            <a:gdLst/>
            <a:ahLst/>
            <a:cxnLst/>
            <a:rect l="l" t="t" r="r" b="b"/>
            <a:pathLst>
              <a:path w="1132" h="1132" extrusionOk="0">
                <a:moveTo>
                  <a:pt x="560" y="1"/>
                </a:moveTo>
                <a:cubicBezTo>
                  <a:pt x="251" y="1"/>
                  <a:pt x="0" y="263"/>
                  <a:pt x="0" y="572"/>
                </a:cubicBezTo>
                <a:cubicBezTo>
                  <a:pt x="0"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3351677" y="2100887"/>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3223243" y="2100475"/>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3159404" y="2164692"/>
            <a:ext cx="38896" cy="38896"/>
          </a:xfrm>
          <a:custGeom>
            <a:avLst/>
            <a:gdLst/>
            <a:ahLst/>
            <a:cxnLst/>
            <a:rect l="l" t="t" r="r" b="b"/>
            <a:pathLst>
              <a:path w="1132" h="1132" extrusionOk="0">
                <a:moveTo>
                  <a:pt x="572" y="0"/>
                </a:moveTo>
                <a:cubicBezTo>
                  <a:pt x="263" y="0"/>
                  <a:pt x="1" y="251"/>
                  <a:pt x="1" y="560"/>
                </a:cubicBezTo>
                <a:cubicBezTo>
                  <a:pt x="1" y="882"/>
                  <a:pt x="263"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3287460" y="2164692"/>
            <a:ext cx="38896" cy="38896"/>
          </a:xfrm>
          <a:custGeom>
            <a:avLst/>
            <a:gdLst/>
            <a:ahLst/>
            <a:cxnLst/>
            <a:rect l="l" t="t" r="r" b="b"/>
            <a:pathLst>
              <a:path w="1132" h="1132" extrusionOk="0">
                <a:moveTo>
                  <a:pt x="560" y="0"/>
                </a:moveTo>
                <a:cubicBezTo>
                  <a:pt x="251" y="0"/>
                  <a:pt x="1" y="251"/>
                  <a:pt x="1" y="560"/>
                </a:cubicBezTo>
                <a:cubicBezTo>
                  <a:pt x="12" y="882"/>
                  <a:pt x="262" y="1132"/>
                  <a:pt x="560" y="1132"/>
                </a:cubicBezTo>
                <a:cubicBezTo>
                  <a:pt x="882" y="1132"/>
                  <a:pt x="1132" y="882"/>
                  <a:pt x="1132" y="560"/>
                </a:cubicBezTo>
                <a:cubicBezTo>
                  <a:pt x="1132" y="251"/>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
          <p:cNvSpPr/>
          <p:nvPr/>
        </p:nvSpPr>
        <p:spPr>
          <a:xfrm>
            <a:off x="3351677" y="2356965"/>
            <a:ext cx="38896" cy="38896"/>
          </a:xfrm>
          <a:custGeom>
            <a:avLst/>
            <a:gdLst/>
            <a:ahLst/>
            <a:cxnLst/>
            <a:rect l="l" t="t" r="r" b="b"/>
            <a:pathLst>
              <a:path w="1132" h="1132" extrusionOk="0">
                <a:moveTo>
                  <a:pt x="572" y="0"/>
                </a:moveTo>
                <a:cubicBezTo>
                  <a:pt x="263" y="0"/>
                  <a:pt x="1" y="250"/>
                  <a:pt x="1" y="560"/>
                </a:cubicBezTo>
                <a:cubicBezTo>
                  <a:pt x="1" y="881"/>
                  <a:pt x="263" y="1132"/>
                  <a:pt x="572" y="1132"/>
                </a:cubicBezTo>
                <a:cubicBezTo>
                  <a:pt x="882" y="1132"/>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
          <p:cNvSpPr/>
          <p:nvPr/>
        </p:nvSpPr>
        <p:spPr>
          <a:xfrm>
            <a:off x="3223243" y="2356965"/>
            <a:ext cx="38896" cy="38896"/>
          </a:xfrm>
          <a:custGeom>
            <a:avLst/>
            <a:gdLst/>
            <a:ahLst/>
            <a:cxnLst/>
            <a:rect l="l" t="t" r="r" b="b"/>
            <a:pathLst>
              <a:path w="1132" h="1132" extrusionOk="0">
                <a:moveTo>
                  <a:pt x="572" y="0"/>
                </a:moveTo>
                <a:cubicBezTo>
                  <a:pt x="262" y="0"/>
                  <a:pt x="0" y="250"/>
                  <a:pt x="0" y="560"/>
                </a:cubicBezTo>
                <a:cubicBezTo>
                  <a:pt x="0" y="870"/>
                  <a:pt x="262" y="1132"/>
                  <a:pt x="572" y="1132"/>
                </a:cubicBezTo>
                <a:cubicBezTo>
                  <a:pt x="881" y="1132"/>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
          <p:cNvSpPr/>
          <p:nvPr/>
        </p:nvSpPr>
        <p:spPr>
          <a:xfrm>
            <a:off x="3159404" y="2420769"/>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
          <p:cNvSpPr/>
          <p:nvPr/>
        </p:nvSpPr>
        <p:spPr>
          <a:xfrm>
            <a:off x="3287460" y="2420769"/>
            <a:ext cx="38896" cy="38896"/>
          </a:xfrm>
          <a:custGeom>
            <a:avLst/>
            <a:gdLst/>
            <a:ahLst/>
            <a:cxnLst/>
            <a:rect l="l" t="t" r="r" b="b"/>
            <a:pathLst>
              <a:path w="1132" h="1132" extrusionOk="0">
                <a:moveTo>
                  <a:pt x="560" y="1"/>
                </a:moveTo>
                <a:cubicBezTo>
                  <a:pt x="251" y="1"/>
                  <a:pt x="1" y="251"/>
                  <a:pt x="1" y="572"/>
                </a:cubicBezTo>
                <a:cubicBezTo>
                  <a:pt x="1" y="882"/>
                  <a:pt x="262" y="1132"/>
                  <a:pt x="560" y="1132"/>
                </a:cubicBezTo>
                <a:cubicBezTo>
                  <a:pt x="882"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
          <p:cNvSpPr/>
          <p:nvPr/>
        </p:nvSpPr>
        <p:spPr>
          <a:xfrm>
            <a:off x="3159404" y="2292336"/>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
          <p:cNvSpPr/>
          <p:nvPr/>
        </p:nvSpPr>
        <p:spPr>
          <a:xfrm>
            <a:off x="3287460" y="2292336"/>
            <a:ext cx="38896" cy="38896"/>
          </a:xfrm>
          <a:custGeom>
            <a:avLst/>
            <a:gdLst/>
            <a:ahLst/>
            <a:cxnLst/>
            <a:rect l="l" t="t" r="r" b="b"/>
            <a:pathLst>
              <a:path w="1132" h="1132" extrusionOk="0">
                <a:moveTo>
                  <a:pt x="560" y="0"/>
                </a:moveTo>
                <a:cubicBezTo>
                  <a:pt x="251" y="0"/>
                  <a:pt x="1" y="262"/>
                  <a:pt x="1" y="572"/>
                </a:cubicBezTo>
                <a:cubicBezTo>
                  <a:pt x="12" y="881"/>
                  <a:pt x="262" y="1131"/>
                  <a:pt x="560" y="1131"/>
                </a:cubicBezTo>
                <a:cubicBezTo>
                  <a:pt x="882"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
          <p:cNvSpPr/>
          <p:nvPr/>
        </p:nvSpPr>
        <p:spPr>
          <a:xfrm>
            <a:off x="3351677" y="2228497"/>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
          <p:cNvSpPr/>
          <p:nvPr/>
        </p:nvSpPr>
        <p:spPr>
          <a:xfrm>
            <a:off x="3223243" y="2228909"/>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
          <p:cNvSpPr/>
          <p:nvPr/>
        </p:nvSpPr>
        <p:spPr>
          <a:xfrm>
            <a:off x="3095599" y="2100887"/>
            <a:ext cx="38896" cy="38896"/>
          </a:xfrm>
          <a:custGeom>
            <a:avLst/>
            <a:gdLst/>
            <a:ahLst/>
            <a:cxnLst/>
            <a:rect l="l" t="t" r="r" b="b"/>
            <a:pathLst>
              <a:path w="1132" h="1132" extrusionOk="0">
                <a:moveTo>
                  <a:pt x="572" y="0"/>
                </a:moveTo>
                <a:cubicBezTo>
                  <a:pt x="251" y="0"/>
                  <a:pt x="1" y="250"/>
                  <a:pt x="1" y="560"/>
                </a:cubicBezTo>
                <a:cubicBezTo>
                  <a:pt x="12"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
          <p:cNvSpPr/>
          <p:nvPr/>
        </p:nvSpPr>
        <p:spPr>
          <a:xfrm>
            <a:off x="2967544" y="2100475"/>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
          <p:cNvSpPr/>
          <p:nvPr/>
        </p:nvSpPr>
        <p:spPr>
          <a:xfrm>
            <a:off x="2903327" y="2164692"/>
            <a:ext cx="38896" cy="38896"/>
          </a:xfrm>
          <a:custGeom>
            <a:avLst/>
            <a:gdLst/>
            <a:ahLst/>
            <a:cxnLst/>
            <a:rect l="l" t="t" r="r" b="b"/>
            <a:pathLst>
              <a:path w="1132" h="1132" extrusionOk="0">
                <a:moveTo>
                  <a:pt x="572" y="0"/>
                </a:moveTo>
                <a:cubicBezTo>
                  <a:pt x="251" y="0"/>
                  <a:pt x="1" y="251"/>
                  <a:pt x="1" y="560"/>
                </a:cubicBezTo>
                <a:cubicBezTo>
                  <a:pt x="12" y="882"/>
                  <a:pt x="251"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
          <p:cNvSpPr/>
          <p:nvPr/>
        </p:nvSpPr>
        <p:spPr>
          <a:xfrm>
            <a:off x="3031795" y="2164692"/>
            <a:ext cx="38896" cy="38896"/>
          </a:xfrm>
          <a:custGeom>
            <a:avLst/>
            <a:gdLst/>
            <a:ahLst/>
            <a:cxnLst/>
            <a:rect l="l" t="t" r="r" b="b"/>
            <a:pathLst>
              <a:path w="1132" h="1132" extrusionOk="0">
                <a:moveTo>
                  <a:pt x="560" y="0"/>
                </a:moveTo>
                <a:cubicBezTo>
                  <a:pt x="250" y="0"/>
                  <a:pt x="0" y="251"/>
                  <a:pt x="0" y="560"/>
                </a:cubicBezTo>
                <a:cubicBezTo>
                  <a:pt x="0" y="882"/>
                  <a:pt x="250" y="1132"/>
                  <a:pt x="560" y="1132"/>
                </a:cubicBezTo>
                <a:cubicBezTo>
                  <a:pt x="881" y="1132"/>
                  <a:pt x="1131" y="882"/>
                  <a:pt x="1131" y="560"/>
                </a:cubicBezTo>
                <a:cubicBezTo>
                  <a:pt x="1131" y="251"/>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
          <p:cNvSpPr/>
          <p:nvPr/>
        </p:nvSpPr>
        <p:spPr>
          <a:xfrm>
            <a:off x="3095599" y="2356965"/>
            <a:ext cx="38896" cy="38896"/>
          </a:xfrm>
          <a:custGeom>
            <a:avLst/>
            <a:gdLst/>
            <a:ahLst/>
            <a:cxnLst/>
            <a:rect l="l" t="t" r="r" b="b"/>
            <a:pathLst>
              <a:path w="1132" h="1132" extrusionOk="0">
                <a:moveTo>
                  <a:pt x="572" y="0"/>
                </a:moveTo>
                <a:cubicBezTo>
                  <a:pt x="251" y="0"/>
                  <a:pt x="1" y="250"/>
                  <a:pt x="1" y="560"/>
                </a:cubicBezTo>
                <a:cubicBezTo>
                  <a:pt x="1" y="881"/>
                  <a:pt x="251" y="1132"/>
                  <a:pt x="572" y="1132"/>
                </a:cubicBezTo>
                <a:cubicBezTo>
                  <a:pt x="882" y="1132"/>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
          <p:cNvSpPr/>
          <p:nvPr/>
        </p:nvSpPr>
        <p:spPr>
          <a:xfrm>
            <a:off x="2967544" y="2356965"/>
            <a:ext cx="38896" cy="38896"/>
          </a:xfrm>
          <a:custGeom>
            <a:avLst/>
            <a:gdLst/>
            <a:ahLst/>
            <a:cxnLst/>
            <a:rect l="l" t="t" r="r" b="b"/>
            <a:pathLst>
              <a:path w="1132" h="1132" extrusionOk="0">
                <a:moveTo>
                  <a:pt x="572" y="0"/>
                </a:moveTo>
                <a:cubicBezTo>
                  <a:pt x="263" y="0"/>
                  <a:pt x="1" y="250"/>
                  <a:pt x="1" y="560"/>
                </a:cubicBezTo>
                <a:cubicBezTo>
                  <a:pt x="1" y="870"/>
                  <a:pt x="263"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
          <p:cNvSpPr/>
          <p:nvPr/>
        </p:nvSpPr>
        <p:spPr>
          <a:xfrm>
            <a:off x="2903327" y="2420769"/>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
          <p:cNvSpPr/>
          <p:nvPr/>
        </p:nvSpPr>
        <p:spPr>
          <a:xfrm>
            <a:off x="3031795" y="242076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
          <p:cNvSpPr/>
          <p:nvPr/>
        </p:nvSpPr>
        <p:spPr>
          <a:xfrm>
            <a:off x="2903327" y="2292336"/>
            <a:ext cx="38896" cy="38896"/>
          </a:xfrm>
          <a:custGeom>
            <a:avLst/>
            <a:gdLst/>
            <a:ahLst/>
            <a:cxnLst/>
            <a:rect l="l" t="t" r="r" b="b"/>
            <a:pathLst>
              <a:path w="1132" h="1132" extrusionOk="0">
                <a:moveTo>
                  <a:pt x="572" y="0"/>
                </a:moveTo>
                <a:cubicBezTo>
                  <a:pt x="251" y="0"/>
                  <a:pt x="1" y="262"/>
                  <a:pt x="1" y="572"/>
                </a:cubicBezTo>
                <a:cubicBezTo>
                  <a:pt x="12"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
          <p:cNvSpPr/>
          <p:nvPr/>
        </p:nvSpPr>
        <p:spPr>
          <a:xfrm>
            <a:off x="3031795" y="2292336"/>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
          <p:cNvSpPr/>
          <p:nvPr/>
        </p:nvSpPr>
        <p:spPr>
          <a:xfrm>
            <a:off x="3095599" y="2228497"/>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
          <p:cNvSpPr/>
          <p:nvPr/>
        </p:nvSpPr>
        <p:spPr>
          <a:xfrm>
            <a:off x="2967544" y="2228909"/>
            <a:ext cx="38896" cy="38896"/>
          </a:xfrm>
          <a:custGeom>
            <a:avLst/>
            <a:gdLst/>
            <a:ahLst/>
            <a:cxnLst/>
            <a:rect l="l" t="t" r="r" b="b"/>
            <a:pathLst>
              <a:path w="1132" h="1132"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
          <p:cNvSpPr/>
          <p:nvPr/>
        </p:nvSpPr>
        <p:spPr>
          <a:xfrm>
            <a:off x="2839522" y="2100887"/>
            <a:ext cx="38896" cy="38896"/>
          </a:xfrm>
          <a:custGeom>
            <a:avLst/>
            <a:gdLst/>
            <a:ahLst/>
            <a:cxnLst/>
            <a:rect l="l" t="t" r="r" b="b"/>
            <a:pathLst>
              <a:path w="1132" h="1132" extrusionOk="0">
                <a:moveTo>
                  <a:pt x="560" y="0"/>
                </a:moveTo>
                <a:cubicBezTo>
                  <a:pt x="250" y="0"/>
                  <a:pt x="0" y="250"/>
                  <a:pt x="0" y="560"/>
                </a:cubicBezTo>
                <a:cubicBezTo>
                  <a:pt x="12" y="869"/>
                  <a:pt x="250" y="1131"/>
                  <a:pt x="560" y="1131"/>
                </a:cubicBezTo>
                <a:cubicBezTo>
                  <a:pt x="881"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
          <p:cNvSpPr/>
          <p:nvPr/>
        </p:nvSpPr>
        <p:spPr>
          <a:xfrm>
            <a:off x="2711466" y="2100475"/>
            <a:ext cx="38896" cy="38896"/>
          </a:xfrm>
          <a:custGeom>
            <a:avLst/>
            <a:gdLst/>
            <a:ahLst/>
            <a:cxnLst/>
            <a:rect l="l" t="t" r="r" b="b"/>
            <a:pathLst>
              <a:path w="1132" h="1132" extrusionOk="0">
                <a:moveTo>
                  <a:pt x="572" y="0"/>
                </a:moveTo>
                <a:cubicBezTo>
                  <a:pt x="262" y="0"/>
                  <a:pt x="1" y="262"/>
                  <a:pt x="1" y="572"/>
                </a:cubicBezTo>
                <a:cubicBezTo>
                  <a:pt x="1" y="881"/>
                  <a:pt x="262"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
          <p:cNvSpPr/>
          <p:nvPr/>
        </p:nvSpPr>
        <p:spPr>
          <a:xfrm>
            <a:off x="2647249" y="2164692"/>
            <a:ext cx="38896" cy="38896"/>
          </a:xfrm>
          <a:custGeom>
            <a:avLst/>
            <a:gdLst/>
            <a:ahLst/>
            <a:cxnLst/>
            <a:rect l="l" t="t" r="r" b="b"/>
            <a:pathLst>
              <a:path w="1132" h="1132" extrusionOk="0">
                <a:moveTo>
                  <a:pt x="560" y="0"/>
                </a:moveTo>
                <a:cubicBezTo>
                  <a:pt x="250" y="0"/>
                  <a:pt x="0" y="251"/>
                  <a:pt x="0" y="560"/>
                </a:cubicBezTo>
                <a:cubicBezTo>
                  <a:pt x="12" y="882"/>
                  <a:pt x="250" y="1132"/>
                  <a:pt x="560" y="1132"/>
                </a:cubicBezTo>
                <a:cubicBezTo>
                  <a:pt x="881" y="1132"/>
                  <a:pt x="1131" y="882"/>
                  <a:pt x="1131" y="560"/>
                </a:cubicBezTo>
                <a:cubicBezTo>
                  <a:pt x="1131" y="251"/>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
          <p:cNvSpPr/>
          <p:nvPr/>
        </p:nvSpPr>
        <p:spPr>
          <a:xfrm>
            <a:off x="2775683" y="2164692"/>
            <a:ext cx="38896" cy="38896"/>
          </a:xfrm>
          <a:custGeom>
            <a:avLst/>
            <a:gdLst/>
            <a:ahLst/>
            <a:cxnLst/>
            <a:rect l="l" t="t" r="r" b="b"/>
            <a:pathLst>
              <a:path w="1132" h="1132" extrusionOk="0">
                <a:moveTo>
                  <a:pt x="560" y="0"/>
                </a:moveTo>
                <a:cubicBezTo>
                  <a:pt x="251" y="0"/>
                  <a:pt x="1" y="251"/>
                  <a:pt x="1" y="560"/>
                </a:cubicBezTo>
                <a:cubicBezTo>
                  <a:pt x="1" y="882"/>
                  <a:pt x="251" y="1132"/>
                  <a:pt x="560" y="1132"/>
                </a:cubicBezTo>
                <a:cubicBezTo>
                  <a:pt x="870" y="1132"/>
                  <a:pt x="1132" y="882"/>
                  <a:pt x="1132" y="560"/>
                </a:cubicBezTo>
                <a:cubicBezTo>
                  <a:pt x="1132" y="251"/>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
          <p:cNvSpPr/>
          <p:nvPr/>
        </p:nvSpPr>
        <p:spPr>
          <a:xfrm>
            <a:off x="2839522" y="2356965"/>
            <a:ext cx="38896" cy="38896"/>
          </a:xfrm>
          <a:custGeom>
            <a:avLst/>
            <a:gdLst/>
            <a:ahLst/>
            <a:cxnLst/>
            <a:rect l="l" t="t" r="r" b="b"/>
            <a:pathLst>
              <a:path w="1132" h="1132" extrusionOk="0">
                <a:moveTo>
                  <a:pt x="560" y="0"/>
                </a:moveTo>
                <a:cubicBezTo>
                  <a:pt x="250" y="0"/>
                  <a:pt x="0" y="250"/>
                  <a:pt x="0" y="560"/>
                </a:cubicBezTo>
                <a:cubicBezTo>
                  <a:pt x="12" y="881"/>
                  <a:pt x="250" y="1132"/>
                  <a:pt x="560" y="1132"/>
                </a:cubicBezTo>
                <a:cubicBezTo>
                  <a:pt x="881" y="1132"/>
                  <a:pt x="1131" y="881"/>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
          <p:cNvSpPr/>
          <p:nvPr/>
        </p:nvSpPr>
        <p:spPr>
          <a:xfrm>
            <a:off x="2711466" y="2356965"/>
            <a:ext cx="38896" cy="38896"/>
          </a:xfrm>
          <a:custGeom>
            <a:avLst/>
            <a:gdLst/>
            <a:ahLst/>
            <a:cxnLst/>
            <a:rect l="l" t="t" r="r" b="b"/>
            <a:pathLst>
              <a:path w="1132" h="1132" extrusionOk="0">
                <a:moveTo>
                  <a:pt x="572" y="0"/>
                </a:moveTo>
                <a:cubicBezTo>
                  <a:pt x="262" y="0"/>
                  <a:pt x="1" y="250"/>
                  <a:pt x="1" y="560"/>
                </a:cubicBezTo>
                <a:cubicBezTo>
                  <a:pt x="1" y="870"/>
                  <a:pt x="262"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
          <p:cNvSpPr/>
          <p:nvPr/>
        </p:nvSpPr>
        <p:spPr>
          <a:xfrm>
            <a:off x="2647249" y="242076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
          <p:cNvSpPr/>
          <p:nvPr/>
        </p:nvSpPr>
        <p:spPr>
          <a:xfrm>
            <a:off x="2775683" y="242076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
          <p:cNvSpPr/>
          <p:nvPr/>
        </p:nvSpPr>
        <p:spPr>
          <a:xfrm>
            <a:off x="2647249" y="2292336"/>
            <a:ext cx="38896" cy="38896"/>
          </a:xfrm>
          <a:custGeom>
            <a:avLst/>
            <a:gdLst/>
            <a:ahLst/>
            <a:cxnLst/>
            <a:rect l="l" t="t" r="r" b="b"/>
            <a:pathLst>
              <a:path w="1132" h="1132" extrusionOk="0">
                <a:moveTo>
                  <a:pt x="560" y="0"/>
                </a:moveTo>
                <a:cubicBezTo>
                  <a:pt x="250" y="0"/>
                  <a:pt x="0" y="262"/>
                  <a:pt x="0" y="572"/>
                </a:cubicBezTo>
                <a:cubicBezTo>
                  <a:pt x="12" y="881"/>
                  <a:pt x="250" y="1131"/>
                  <a:pt x="560" y="1131"/>
                </a:cubicBezTo>
                <a:cubicBezTo>
                  <a:pt x="881"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
          <p:cNvSpPr/>
          <p:nvPr/>
        </p:nvSpPr>
        <p:spPr>
          <a:xfrm>
            <a:off x="2775683" y="2292336"/>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
          <p:cNvSpPr/>
          <p:nvPr/>
        </p:nvSpPr>
        <p:spPr>
          <a:xfrm>
            <a:off x="2839522" y="2228497"/>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
          <p:cNvSpPr/>
          <p:nvPr/>
        </p:nvSpPr>
        <p:spPr>
          <a:xfrm>
            <a:off x="2711466" y="2228909"/>
            <a:ext cx="38896" cy="38896"/>
          </a:xfrm>
          <a:custGeom>
            <a:avLst/>
            <a:gdLst/>
            <a:ahLst/>
            <a:cxnLst/>
            <a:rect l="l" t="t" r="r" b="b"/>
            <a:pathLst>
              <a:path w="1132" h="1132" extrusionOk="0">
                <a:moveTo>
                  <a:pt x="572" y="1"/>
                </a:moveTo>
                <a:cubicBezTo>
                  <a:pt x="262" y="1"/>
                  <a:pt x="1" y="263"/>
                  <a:pt x="1" y="572"/>
                </a:cubicBezTo>
                <a:cubicBezTo>
                  <a:pt x="1" y="882"/>
                  <a:pt x="262"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
          <p:cNvSpPr/>
          <p:nvPr/>
        </p:nvSpPr>
        <p:spPr>
          <a:xfrm>
            <a:off x="2583410" y="2100887"/>
            <a:ext cx="38896" cy="38896"/>
          </a:xfrm>
          <a:custGeom>
            <a:avLst/>
            <a:gdLst/>
            <a:ahLst/>
            <a:cxnLst/>
            <a:rect l="l" t="t" r="r" b="b"/>
            <a:pathLst>
              <a:path w="1132" h="1132" extrusionOk="0">
                <a:moveTo>
                  <a:pt x="560" y="0"/>
                </a:moveTo>
                <a:cubicBezTo>
                  <a:pt x="251" y="0"/>
                  <a:pt x="1" y="250"/>
                  <a:pt x="1" y="560"/>
                </a:cubicBezTo>
                <a:cubicBezTo>
                  <a:pt x="13"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
          <p:cNvSpPr/>
          <p:nvPr/>
        </p:nvSpPr>
        <p:spPr>
          <a:xfrm>
            <a:off x="2519193" y="2164692"/>
            <a:ext cx="38896" cy="38896"/>
          </a:xfrm>
          <a:custGeom>
            <a:avLst/>
            <a:gdLst/>
            <a:ahLst/>
            <a:cxnLst/>
            <a:rect l="l" t="t" r="r" b="b"/>
            <a:pathLst>
              <a:path w="1132" h="1132" extrusionOk="0">
                <a:moveTo>
                  <a:pt x="572" y="0"/>
                </a:moveTo>
                <a:cubicBezTo>
                  <a:pt x="263" y="0"/>
                  <a:pt x="1" y="251"/>
                  <a:pt x="1" y="560"/>
                </a:cubicBezTo>
                <a:cubicBezTo>
                  <a:pt x="1" y="882"/>
                  <a:pt x="263"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
          <p:cNvSpPr/>
          <p:nvPr/>
        </p:nvSpPr>
        <p:spPr>
          <a:xfrm>
            <a:off x="2583410" y="2356965"/>
            <a:ext cx="38896" cy="38896"/>
          </a:xfrm>
          <a:custGeom>
            <a:avLst/>
            <a:gdLst/>
            <a:ahLst/>
            <a:cxnLst/>
            <a:rect l="l" t="t" r="r" b="b"/>
            <a:pathLst>
              <a:path w="1132" h="1132" extrusionOk="0">
                <a:moveTo>
                  <a:pt x="560" y="0"/>
                </a:moveTo>
                <a:cubicBezTo>
                  <a:pt x="251" y="0"/>
                  <a:pt x="1" y="250"/>
                  <a:pt x="1" y="560"/>
                </a:cubicBezTo>
                <a:cubicBezTo>
                  <a:pt x="13" y="881"/>
                  <a:pt x="251" y="1132"/>
                  <a:pt x="560" y="1132"/>
                </a:cubicBezTo>
                <a:cubicBezTo>
                  <a:pt x="870" y="1132"/>
                  <a:pt x="1132" y="881"/>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
          <p:cNvSpPr/>
          <p:nvPr/>
        </p:nvSpPr>
        <p:spPr>
          <a:xfrm>
            <a:off x="2519193" y="2420769"/>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
          <p:cNvSpPr/>
          <p:nvPr/>
        </p:nvSpPr>
        <p:spPr>
          <a:xfrm>
            <a:off x="2519193" y="2292336"/>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
          <p:cNvSpPr/>
          <p:nvPr/>
        </p:nvSpPr>
        <p:spPr>
          <a:xfrm>
            <a:off x="2583410" y="2228497"/>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
          <p:cNvSpPr/>
          <p:nvPr/>
        </p:nvSpPr>
        <p:spPr>
          <a:xfrm>
            <a:off x="2267204" y="-5903"/>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
          <p:cNvSpPr/>
          <p:nvPr/>
        </p:nvSpPr>
        <p:spPr>
          <a:xfrm>
            <a:off x="2395260" y="-5903"/>
            <a:ext cx="38483" cy="38896"/>
          </a:xfrm>
          <a:custGeom>
            <a:avLst/>
            <a:gdLst/>
            <a:ahLst/>
            <a:cxnLst/>
            <a:rect l="l" t="t" r="r" b="b"/>
            <a:pathLst>
              <a:path w="1120" h="1132" extrusionOk="0">
                <a:moveTo>
                  <a:pt x="560" y="0"/>
                </a:moveTo>
                <a:cubicBezTo>
                  <a:pt x="250" y="0"/>
                  <a:pt x="0" y="250"/>
                  <a:pt x="0" y="560"/>
                </a:cubicBezTo>
                <a:cubicBezTo>
                  <a:pt x="0" y="869"/>
                  <a:pt x="250" y="1131"/>
                  <a:pt x="560" y="1131"/>
                </a:cubicBezTo>
                <a:cubicBezTo>
                  <a:pt x="869" y="1131"/>
                  <a:pt x="1119" y="869"/>
                  <a:pt x="1119" y="560"/>
                </a:cubicBezTo>
                <a:cubicBezTo>
                  <a:pt x="1119"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
          <p:cNvSpPr/>
          <p:nvPr/>
        </p:nvSpPr>
        <p:spPr>
          <a:xfrm>
            <a:off x="2459065" y="186335"/>
            <a:ext cx="38896" cy="38518"/>
          </a:xfrm>
          <a:custGeom>
            <a:avLst/>
            <a:gdLst/>
            <a:ahLst/>
            <a:cxnLst/>
            <a:rect l="l" t="t" r="r" b="b"/>
            <a:pathLst>
              <a:path w="1132" h="1121" extrusionOk="0">
                <a:moveTo>
                  <a:pt x="560" y="1"/>
                </a:moveTo>
                <a:cubicBezTo>
                  <a:pt x="250" y="1"/>
                  <a:pt x="0" y="251"/>
                  <a:pt x="0" y="561"/>
                </a:cubicBezTo>
                <a:cubicBezTo>
                  <a:pt x="0" y="870"/>
                  <a:pt x="250" y="1120"/>
                  <a:pt x="560" y="1120"/>
                </a:cubicBezTo>
                <a:cubicBezTo>
                  <a:pt x="881" y="1120"/>
                  <a:pt x="1131" y="870"/>
                  <a:pt x="1131" y="561"/>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
          <p:cNvSpPr/>
          <p:nvPr/>
        </p:nvSpPr>
        <p:spPr>
          <a:xfrm>
            <a:off x="2330597" y="186335"/>
            <a:ext cx="38896" cy="38930"/>
          </a:xfrm>
          <a:custGeom>
            <a:avLst/>
            <a:gdLst/>
            <a:ahLst/>
            <a:cxnLst/>
            <a:rect l="l" t="t" r="r" b="b"/>
            <a:pathLst>
              <a:path w="1132" h="1133" extrusionOk="0">
                <a:moveTo>
                  <a:pt x="572" y="1"/>
                </a:moveTo>
                <a:cubicBezTo>
                  <a:pt x="251" y="1"/>
                  <a:pt x="1" y="251"/>
                  <a:pt x="1" y="561"/>
                </a:cubicBezTo>
                <a:cubicBezTo>
                  <a:pt x="1" y="870"/>
                  <a:pt x="251" y="1132"/>
                  <a:pt x="572" y="1132"/>
                </a:cubicBezTo>
                <a:cubicBezTo>
                  <a:pt x="882" y="1132"/>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
          <p:cNvSpPr/>
          <p:nvPr/>
        </p:nvSpPr>
        <p:spPr>
          <a:xfrm>
            <a:off x="2267204" y="250174"/>
            <a:ext cx="38896" cy="38896"/>
          </a:xfrm>
          <a:custGeom>
            <a:avLst/>
            <a:gdLst/>
            <a:ahLst/>
            <a:cxnLst/>
            <a:rect l="l" t="t" r="r" b="b"/>
            <a:pathLst>
              <a:path w="1132" h="1132" extrusionOk="0">
                <a:moveTo>
                  <a:pt x="560" y="0"/>
                </a:moveTo>
                <a:cubicBezTo>
                  <a:pt x="250" y="0"/>
                  <a:pt x="0" y="250"/>
                  <a:pt x="0" y="560"/>
                </a:cubicBezTo>
                <a:cubicBezTo>
                  <a:pt x="0" y="881"/>
                  <a:pt x="250"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
          <p:cNvSpPr/>
          <p:nvPr/>
        </p:nvSpPr>
        <p:spPr>
          <a:xfrm>
            <a:off x="2395260" y="250174"/>
            <a:ext cx="38483" cy="38896"/>
          </a:xfrm>
          <a:custGeom>
            <a:avLst/>
            <a:gdLst/>
            <a:ahLst/>
            <a:cxnLst/>
            <a:rect l="l" t="t" r="r" b="b"/>
            <a:pathLst>
              <a:path w="1120" h="1132" extrusionOk="0">
                <a:moveTo>
                  <a:pt x="560" y="0"/>
                </a:moveTo>
                <a:cubicBezTo>
                  <a:pt x="250" y="0"/>
                  <a:pt x="0" y="250"/>
                  <a:pt x="0" y="560"/>
                </a:cubicBezTo>
                <a:cubicBezTo>
                  <a:pt x="0" y="881"/>
                  <a:pt x="250" y="1131"/>
                  <a:pt x="560" y="1131"/>
                </a:cubicBezTo>
                <a:cubicBezTo>
                  <a:pt x="869" y="1131"/>
                  <a:pt x="1119" y="870"/>
                  <a:pt x="1119" y="560"/>
                </a:cubicBezTo>
                <a:cubicBezTo>
                  <a:pt x="1119"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
          <p:cNvSpPr/>
          <p:nvPr/>
        </p:nvSpPr>
        <p:spPr>
          <a:xfrm>
            <a:off x="2267204" y="121706"/>
            <a:ext cx="38896" cy="38896"/>
          </a:xfrm>
          <a:custGeom>
            <a:avLst/>
            <a:gdLst/>
            <a:ahLst/>
            <a:cxnLst/>
            <a:rect l="l" t="t" r="r" b="b"/>
            <a:pathLst>
              <a:path w="1132" h="1132" extrusionOk="0">
                <a:moveTo>
                  <a:pt x="560" y="1"/>
                </a:moveTo>
                <a:cubicBezTo>
                  <a:pt x="250" y="1"/>
                  <a:pt x="0" y="251"/>
                  <a:pt x="0" y="572"/>
                </a:cubicBezTo>
                <a:cubicBezTo>
                  <a:pt x="0" y="894"/>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
          <p:cNvSpPr/>
          <p:nvPr/>
        </p:nvSpPr>
        <p:spPr>
          <a:xfrm>
            <a:off x="2395260" y="121706"/>
            <a:ext cx="38483" cy="38896"/>
          </a:xfrm>
          <a:custGeom>
            <a:avLst/>
            <a:gdLst/>
            <a:ahLst/>
            <a:cxnLst/>
            <a:rect l="l" t="t" r="r" b="b"/>
            <a:pathLst>
              <a:path w="1120" h="1132" extrusionOk="0">
                <a:moveTo>
                  <a:pt x="560" y="1"/>
                </a:moveTo>
                <a:cubicBezTo>
                  <a:pt x="250" y="1"/>
                  <a:pt x="0" y="251"/>
                  <a:pt x="0" y="572"/>
                </a:cubicBezTo>
                <a:cubicBezTo>
                  <a:pt x="0" y="894"/>
                  <a:pt x="250" y="1132"/>
                  <a:pt x="560" y="1132"/>
                </a:cubicBezTo>
                <a:cubicBezTo>
                  <a:pt x="869" y="1132"/>
                  <a:pt x="1119" y="882"/>
                  <a:pt x="1119" y="572"/>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
          <p:cNvSpPr/>
          <p:nvPr/>
        </p:nvSpPr>
        <p:spPr>
          <a:xfrm>
            <a:off x="2459065" y="58314"/>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81" y="1131"/>
                  <a:pt x="1131" y="881"/>
                  <a:pt x="1131" y="572"/>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
          <p:cNvSpPr/>
          <p:nvPr/>
        </p:nvSpPr>
        <p:spPr>
          <a:xfrm>
            <a:off x="2330597" y="58314"/>
            <a:ext cx="38896" cy="38896"/>
          </a:xfrm>
          <a:custGeom>
            <a:avLst/>
            <a:gdLst/>
            <a:ahLst/>
            <a:cxnLst/>
            <a:rect l="l" t="t" r="r" b="b"/>
            <a:pathLst>
              <a:path w="1132" h="1132" extrusionOk="0">
                <a:moveTo>
                  <a:pt x="572" y="0"/>
                </a:moveTo>
                <a:cubicBezTo>
                  <a:pt x="251" y="0"/>
                  <a:pt x="1" y="250"/>
                  <a:pt x="1" y="572"/>
                </a:cubicBezTo>
                <a:cubicBezTo>
                  <a:pt x="1" y="881"/>
                  <a:pt x="251"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
          <p:cNvSpPr/>
          <p:nvPr/>
        </p:nvSpPr>
        <p:spPr>
          <a:xfrm>
            <a:off x="2459065" y="442447"/>
            <a:ext cx="38896" cy="38896"/>
          </a:xfrm>
          <a:custGeom>
            <a:avLst/>
            <a:gdLst/>
            <a:ahLst/>
            <a:cxnLst/>
            <a:rect l="l" t="t" r="r" b="b"/>
            <a:pathLst>
              <a:path w="1132" h="1132" extrusionOk="0">
                <a:moveTo>
                  <a:pt x="560" y="0"/>
                </a:moveTo>
                <a:cubicBezTo>
                  <a:pt x="250" y="0"/>
                  <a:pt x="0" y="250"/>
                  <a:pt x="0" y="560"/>
                </a:cubicBezTo>
                <a:cubicBezTo>
                  <a:pt x="0" y="881"/>
                  <a:pt x="250" y="1131"/>
                  <a:pt x="560" y="1131"/>
                </a:cubicBezTo>
                <a:cubicBezTo>
                  <a:pt x="881" y="1131"/>
                  <a:pt x="1131" y="881"/>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
          <p:cNvSpPr/>
          <p:nvPr/>
        </p:nvSpPr>
        <p:spPr>
          <a:xfrm>
            <a:off x="2330597" y="442447"/>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
          <p:cNvSpPr/>
          <p:nvPr/>
        </p:nvSpPr>
        <p:spPr>
          <a:xfrm>
            <a:off x="2267204" y="506252"/>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
          <p:cNvSpPr/>
          <p:nvPr/>
        </p:nvSpPr>
        <p:spPr>
          <a:xfrm>
            <a:off x="2395260" y="506252"/>
            <a:ext cx="38483" cy="38896"/>
          </a:xfrm>
          <a:custGeom>
            <a:avLst/>
            <a:gdLst/>
            <a:ahLst/>
            <a:cxnLst/>
            <a:rect l="l" t="t" r="r" b="b"/>
            <a:pathLst>
              <a:path w="1120" h="1132" extrusionOk="0">
                <a:moveTo>
                  <a:pt x="560" y="1"/>
                </a:moveTo>
                <a:cubicBezTo>
                  <a:pt x="250" y="1"/>
                  <a:pt x="0" y="251"/>
                  <a:pt x="0" y="572"/>
                </a:cubicBezTo>
                <a:cubicBezTo>
                  <a:pt x="0" y="882"/>
                  <a:pt x="250" y="1132"/>
                  <a:pt x="560" y="1132"/>
                </a:cubicBezTo>
                <a:cubicBezTo>
                  <a:pt x="869" y="1132"/>
                  <a:pt x="1119" y="882"/>
                  <a:pt x="1119" y="572"/>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
          <p:cNvSpPr/>
          <p:nvPr/>
        </p:nvSpPr>
        <p:spPr>
          <a:xfrm>
            <a:off x="2267204" y="377818"/>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
          <p:cNvSpPr/>
          <p:nvPr/>
        </p:nvSpPr>
        <p:spPr>
          <a:xfrm>
            <a:off x="2395260" y="377818"/>
            <a:ext cx="38483" cy="38896"/>
          </a:xfrm>
          <a:custGeom>
            <a:avLst/>
            <a:gdLst/>
            <a:ahLst/>
            <a:cxnLst/>
            <a:rect l="l" t="t" r="r" b="b"/>
            <a:pathLst>
              <a:path w="1120" h="1132" extrusionOk="0">
                <a:moveTo>
                  <a:pt x="560" y="0"/>
                </a:moveTo>
                <a:cubicBezTo>
                  <a:pt x="250" y="0"/>
                  <a:pt x="0" y="262"/>
                  <a:pt x="0" y="572"/>
                </a:cubicBezTo>
                <a:cubicBezTo>
                  <a:pt x="0" y="893"/>
                  <a:pt x="250" y="1131"/>
                  <a:pt x="560" y="1131"/>
                </a:cubicBezTo>
                <a:cubicBezTo>
                  <a:pt x="869" y="1131"/>
                  <a:pt x="1119" y="881"/>
                  <a:pt x="1119" y="572"/>
                </a:cubicBezTo>
                <a:cubicBezTo>
                  <a:pt x="1119"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
          <p:cNvSpPr/>
          <p:nvPr/>
        </p:nvSpPr>
        <p:spPr>
          <a:xfrm>
            <a:off x="2459065" y="31397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75"/>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
          <p:cNvSpPr/>
          <p:nvPr/>
        </p:nvSpPr>
        <p:spPr>
          <a:xfrm>
            <a:off x="2330597" y="314391"/>
            <a:ext cx="38896" cy="38896"/>
          </a:xfrm>
          <a:custGeom>
            <a:avLst/>
            <a:gdLst/>
            <a:ahLst/>
            <a:cxnLst/>
            <a:rect l="l" t="t" r="r" b="b"/>
            <a:pathLst>
              <a:path w="1132" h="1132"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
          <p:cNvSpPr/>
          <p:nvPr/>
        </p:nvSpPr>
        <p:spPr>
          <a:xfrm>
            <a:off x="2459065" y="698525"/>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
          <p:cNvSpPr/>
          <p:nvPr/>
        </p:nvSpPr>
        <p:spPr>
          <a:xfrm>
            <a:off x="2330597" y="698525"/>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
          <p:cNvSpPr/>
          <p:nvPr/>
        </p:nvSpPr>
        <p:spPr>
          <a:xfrm>
            <a:off x="2267204" y="762330"/>
            <a:ext cx="38896" cy="38930"/>
          </a:xfrm>
          <a:custGeom>
            <a:avLst/>
            <a:gdLst/>
            <a:ahLst/>
            <a:cxnLst/>
            <a:rect l="l" t="t" r="r" b="b"/>
            <a:pathLst>
              <a:path w="1132" h="1133" extrusionOk="0">
                <a:moveTo>
                  <a:pt x="560" y="1"/>
                </a:moveTo>
                <a:cubicBezTo>
                  <a:pt x="250" y="1"/>
                  <a:pt x="0" y="263"/>
                  <a:pt x="0" y="572"/>
                </a:cubicBezTo>
                <a:cubicBezTo>
                  <a:pt x="0" y="882"/>
                  <a:pt x="250"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
          <p:cNvSpPr/>
          <p:nvPr/>
        </p:nvSpPr>
        <p:spPr>
          <a:xfrm>
            <a:off x="2395260" y="762330"/>
            <a:ext cx="38483" cy="38930"/>
          </a:xfrm>
          <a:custGeom>
            <a:avLst/>
            <a:gdLst/>
            <a:ahLst/>
            <a:cxnLst/>
            <a:rect l="l" t="t" r="r" b="b"/>
            <a:pathLst>
              <a:path w="1120" h="1133" extrusionOk="0">
                <a:moveTo>
                  <a:pt x="560" y="1"/>
                </a:moveTo>
                <a:cubicBezTo>
                  <a:pt x="250" y="1"/>
                  <a:pt x="0" y="263"/>
                  <a:pt x="0" y="572"/>
                </a:cubicBezTo>
                <a:cubicBezTo>
                  <a:pt x="0" y="882"/>
                  <a:pt x="250" y="1132"/>
                  <a:pt x="560" y="1132"/>
                </a:cubicBezTo>
                <a:cubicBezTo>
                  <a:pt x="869" y="1132"/>
                  <a:pt x="1119" y="882"/>
                  <a:pt x="1119" y="572"/>
                </a:cubicBezTo>
                <a:cubicBezTo>
                  <a:pt x="1119"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
          <p:cNvSpPr/>
          <p:nvPr/>
        </p:nvSpPr>
        <p:spPr>
          <a:xfrm>
            <a:off x="2267204" y="63430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
          <p:cNvSpPr/>
          <p:nvPr/>
        </p:nvSpPr>
        <p:spPr>
          <a:xfrm>
            <a:off x="2395260" y="634308"/>
            <a:ext cx="38483" cy="38896"/>
          </a:xfrm>
          <a:custGeom>
            <a:avLst/>
            <a:gdLst/>
            <a:ahLst/>
            <a:cxnLst/>
            <a:rect l="l" t="t" r="r" b="b"/>
            <a:pathLst>
              <a:path w="1120" h="1132" extrusionOk="0">
                <a:moveTo>
                  <a:pt x="560" y="0"/>
                </a:moveTo>
                <a:cubicBezTo>
                  <a:pt x="250" y="0"/>
                  <a:pt x="0" y="250"/>
                  <a:pt x="0" y="560"/>
                </a:cubicBezTo>
                <a:cubicBezTo>
                  <a:pt x="0" y="869"/>
                  <a:pt x="250" y="1131"/>
                  <a:pt x="560" y="1131"/>
                </a:cubicBezTo>
                <a:cubicBezTo>
                  <a:pt x="869" y="1131"/>
                  <a:pt x="1119" y="869"/>
                  <a:pt x="1119" y="560"/>
                </a:cubicBezTo>
                <a:cubicBezTo>
                  <a:pt x="1119"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
          <p:cNvSpPr/>
          <p:nvPr/>
        </p:nvSpPr>
        <p:spPr>
          <a:xfrm>
            <a:off x="2459065" y="570091"/>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81" y="1131"/>
                  <a:pt x="1131" y="881"/>
                  <a:pt x="1131" y="572"/>
                </a:cubicBezTo>
                <a:cubicBezTo>
                  <a:pt x="1131"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
          <p:cNvSpPr/>
          <p:nvPr/>
        </p:nvSpPr>
        <p:spPr>
          <a:xfrm>
            <a:off x="2330597" y="570881"/>
            <a:ext cx="38896" cy="38483"/>
          </a:xfrm>
          <a:custGeom>
            <a:avLst/>
            <a:gdLst/>
            <a:ahLst/>
            <a:cxnLst/>
            <a:rect l="l" t="t" r="r" b="b"/>
            <a:pathLst>
              <a:path w="1132" h="1120" extrusionOk="0">
                <a:moveTo>
                  <a:pt x="572" y="1"/>
                </a:moveTo>
                <a:cubicBezTo>
                  <a:pt x="251" y="1"/>
                  <a:pt x="1" y="251"/>
                  <a:pt x="1" y="560"/>
                </a:cubicBezTo>
                <a:cubicBezTo>
                  <a:pt x="1" y="870"/>
                  <a:pt x="251" y="1120"/>
                  <a:pt x="572" y="1120"/>
                </a:cubicBezTo>
                <a:cubicBezTo>
                  <a:pt x="882" y="1120"/>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
          <p:cNvSpPr/>
          <p:nvPr/>
        </p:nvSpPr>
        <p:spPr>
          <a:xfrm>
            <a:off x="2459065" y="954603"/>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81" y="1132"/>
                  <a:pt x="1131" y="882"/>
                  <a:pt x="1131" y="572"/>
                </a:cubicBezTo>
                <a:cubicBezTo>
                  <a:pt x="1131"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
          <p:cNvSpPr/>
          <p:nvPr/>
        </p:nvSpPr>
        <p:spPr>
          <a:xfrm>
            <a:off x="2330597" y="954603"/>
            <a:ext cx="38896" cy="38896"/>
          </a:xfrm>
          <a:custGeom>
            <a:avLst/>
            <a:gdLst/>
            <a:ahLst/>
            <a:cxnLst/>
            <a:rect l="l" t="t" r="r" b="b"/>
            <a:pathLst>
              <a:path w="1132" h="1132"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
          <p:cNvSpPr/>
          <p:nvPr/>
        </p:nvSpPr>
        <p:spPr>
          <a:xfrm>
            <a:off x="2267204" y="1018854"/>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
          <p:cNvSpPr/>
          <p:nvPr/>
        </p:nvSpPr>
        <p:spPr>
          <a:xfrm>
            <a:off x="2395260" y="1018854"/>
            <a:ext cx="38483" cy="38896"/>
          </a:xfrm>
          <a:custGeom>
            <a:avLst/>
            <a:gdLst/>
            <a:ahLst/>
            <a:cxnLst/>
            <a:rect l="l" t="t" r="r" b="b"/>
            <a:pathLst>
              <a:path w="1120" h="1132" extrusionOk="0">
                <a:moveTo>
                  <a:pt x="560" y="0"/>
                </a:moveTo>
                <a:cubicBezTo>
                  <a:pt x="250" y="0"/>
                  <a:pt x="0" y="250"/>
                  <a:pt x="0" y="560"/>
                </a:cubicBezTo>
                <a:cubicBezTo>
                  <a:pt x="0" y="869"/>
                  <a:pt x="250" y="1131"/>
                  <a:pt x="560" y="1131"/>
                </a:cubicBezTo>
                <a:cubicBezTo>
                  <a:pt x="869" y="1131"/>
                  <a:pt x="1119" y="869"/>
                  <a:pt x="1119" y="560"/>
                </a:cubicBezTo>
                <a:cubicBezTo>
                  <a:pt x="1119"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
          <p:cNvSpPr/>
          <p:nvPr/>
        </p:nvSpPr>
        <p:spPr>
          <a:xfrm>
            <a:off x="2267204" y="890386"/>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
          <p:cNvSpPr/>
          <p:nvPr/>
        </p:nvSpPr>
        <p:spPr>
          <a:xfrm>
            <a:off x="2395260" y="890386"/>
            <a:ext cx="38483" cy="38896"/>
          </a:xfrm>
          <a:custGeom>
            <a:avLst/>
            <a:gdLst/>
            <a:ahLst/>
            <a:cxnLst/>
            <a:rect l="l" t="t" r="r" b="b"/>
            <a:pathLst>
              <a:path w="1120" h="1132" extrusionOk="0">
                <a:moveTo>
                  <a:pt x="560" y="1"/>
                </a:moveTo>
                <a:cubicBezTo>
                  <a:pt x="250" y="1"/>
                  <a:pt x="0" y="251"/>
                  <a:pt x="0" y="560"/>
                </a:cubicBezTo>
                <a:cubicBezTo>
                  <a:pt x="0" y="882"/>
                  <a:pt x="250" y="1132"/>
                  <a:pt x="560" y="1132"/>
                </a:cubicBezTo>
                <a:cubicBezTo>
                  <a:pt x="869" y="1132"/>
                  <a:pt x="1119" y="882"/>
                  <a:pt x="1119" y="560"/>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
          <p:cNvSpPr/>
          <p:nvPr/>
        </p:nvSpPr>
        <p:spPr>
          <a:xfrm>
            <a:off x="2459065" y="82658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
          <p:cNvSpPr/>
          <p:nvPr/>
        </p:nvSpPr>
        <p:spPr>
          <a:xfrm>
            <a:off x="2330597" y="826993"/>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
          <p:cNvSpPr/>
          <p:nvPr/>
        </p:nvSpPr>
        <p:spPr>
          <a:xfrm>
            <a:off x="2459065" y="1210302"/>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81" y="1131"/>
                  <a:pt x="1131" y="881"/>
                  <a:pt x="1131" y="572"/>
                </a:cubicBezTo>
                <a:cubicBezTo>
                  <a:pt x="1131"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
          <p:cNvSpPr/>
          <p:nvPr/>
        </p:nvSpPr>
        <p:spPr>
          <a:xfrm>
            <a:off x="2330597" y="1210714"/>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
          <p:cNvSpPr/>
          <p:nvPr/>
        </p:nvSpPr>
        <p:spPr>
          <a:xfrm>
            <a:off x="2267204" y="1274519"/>
            <a:ext cx="38896" cy="38896"/>
          </a:xfrm>
          <a:custGeom>
            <a:avLst/>
            <a:gdLst/>
            <a:ahLst/>
            <a:cxnLst/>
            <a:rect l="l" t="t" r="r" b="b"/>
            <a:pathLst>
              <a:path w="1132" h="1132" extrusionOk="0">
                <a:moveTo>
                  <a:pt x="560" y="1"/>
                </a:moveTo>
                <a:cubicBezTo>
                  <a:pt x="250" y="1"/>
                  <a:pt x="0" y="251"/>
                  <a:pt x="0" y="560"/>
                </a:cubicBezTo>
                <a:cubicBezTo>
                  <a:pt x="0" y="894"/>
                  <a:pt x="250" y="1132"/>
                  <a:pt x="560" y="1132"/>
                </a:cubicBezTo>
                <a:cubicBezTo>
                  <a:pt x="881" y="1132"/>
                  <a:pt x="1131" y="870"/>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
          <p:cNvSpPr/>
          <p:nvPr/>
        </p:nvSpPr>
        <p:spPr>
          <a:xfrm>
            <a:off x="2395260" y="1274519"/>
            <a:ext cx="38483" cy="38896"/>
          </a:xfrm>
          <a:custGeom>
            <a:avLst/>
            <a:gdLst/>
            <a:ahLst/>
            <a:cxnLst/>
            <a:rect l="l" t="t" r="r" b="b"/>
            <a:pathLst>
              <a:path w="1120" h="1132" extrusionOk="0">
                <a:moveTo>
                  <a:pt x="560" y="1"/>
                </a:moveTo>
                <a:cubicBezTo>
                  <a:pt x="250" y="1"/>
                  <a:pt x="0" y="251"/>
                  <a:pt x="0" y="560"/>
                </a:cubicBezTo>
                <a:cubicBezTo>
                  <a:pt x="0" y="894"/>
                  <a:pt x="250" y="1132"/>
                  <a:pt x="560" y="1132"/>
                </a:cubicBezTo>
                <a:cubicBezTo>
                  <a:pt x="869" y="1132"/>
                  <a:pt x="1119" y="870"/>
                  <a:pt x="1119" y="560"/>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
          <p:cNvSpPr/>
          <p:nvPr/>
        </p:nvSpPr>
        <p:spPr>
          <a:xfrm>
            <a:off x="2267204" y="1146463"/>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
          <p:cNvSpPr/>
          <p:nvPr/>
        </p:nvSpPr>
        <p:spPr>
          <a:xfrm>
            <a:off x="2395260" y="1146463"/>
            <a:ext cx="38483" cy="38896"/>
          </a:xfrm>
          <a:custGeom>
            <a:avLst/>
            <a:gdLst/>
            <a:ahLst/>
            <a:cxnLst/>
            <a:rect l="l" t="t" r="r" b="b"/>
            <a:pathLst>
              <a:path w="1120" h="1132" extrusionOk="0">
                <a:moveTo>
                  <a:pt x="560" y="1"/>
                </a:moveTo>
                <a:cubicBezTo>
                  <a:pt x="250" y="1"/>
                  <a:pt x="0" y="251"/>
                  <a:pt x="0" y="572"/>
                </a:cubicBezTo>
                <a:cubicBezTo>
                  <a:pt x="0" y="882"/>
                  <a:pt x="250" y="1132"/>
                  <a:pt x="560" y="1132"/>
                </a:cubicBezTo>
                <a:cubicBezTo>
                  <a:pt x="869" y="1132"/>
                  <a:pt x="1119" y="882"/>
                  <a:pt x="1119" y="572"/>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
          <p:cNvSpPr/>
          <p:nvPr/>
        </p:nvSpPr>
        <p:spPr>
          <a:xfrm>
            <a:off x="2459065" y="1082659"/>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
          <p:cNvSpPr/>
          <p:nvPr/>
        </p:nvSpPr>
        <p:spPr>
          <a:xfrm>
            <a:off x="2330597" y="1082659"/>
            <a:ext cx="38896" cy="38896"/>
          </a:xfrm>
          <a:custGeom>
            <a:avLst/>
            <a:gdLst/>
            <a:ahLst/>
            <a:cxnLst/>
            <a:rect l="l" t="t" r="r" b="b"/>
            <a:pathLst>
              <a:path w="1132" h="1132" extrusionOk="0">
                <a:moveTo>
                  <a:pt x="572" y="1"/>
                </a:moveTo>
                <a:cubicBezTo>
                  <a:pt x="251" y="1"/>
                  <a:pt x="1" y="251"/>
                  <a:pt x="1" y="560"/>
                </a:cubicBezTo>
                <a:cubicBezTo>
                  <a:pt x="1" y="870"/>
                  <a:pt x="251"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
          <p:cNvSpPr/>
          <p:nvPr/>
        </p:nvSpPr>
        <p:spPr>
          <a:xfrm>
            <a:off x="2459065" y="1466792"/>
            <a:ext cx="38896" cy="38896"/>
          </a:xfrm>
          <a:custGeom>
            <a:avLst/>
            <a:gdLst/>
            <a:ahLst/>
            <a:cxnLst/>
            <a:rect l="l" t="t" r="r" b="b"/>
            <a:pathLst>
              <a:path w="1132" h="1132" extrusionOk="0">
                <a:moveTo>
                  <a:pt x="560" y="0"/>
                </a:moveTo>
                <a:cubicBezTo>
                  <a:pt x="250" y="0"/>
                  <a:pt x="0" y="250"/>
                  <a:pt x="0" y="560"/>
                </a:cubicBezTo>
                <a:cubicBezTo>
                  <a:pt x="0" y="893"/>
                  <a:pt x="250" y="1132"/>
                  <a:pt x="560" y="1132"/>
                </a:cubicBezTo>
                <a:cubicBezTo>
                  <a:pt x="881" y="1132"/>
                  <a:pt x="1131" y="870"/>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
          <p:cNvSpPr/>
          <p:nvPr/>
        </p:nvSpPr>
        <p:spPr>
          <a:xfrm>
            <a:off x="2330597" y="1467204"/>
            <a:ext cx="38896" cy="38896"/>
          </a:xfrm>
          <a:custGeom>
            <a:avLst/>
            <a:gdLst/>
            <a:ahLst/>
            <a:cxnLst/>
            <a:rect l="l" t="t" r="r" b="b"/>
            <a:pathLst>
              <a:path w="1132" h="1132" extrusionOk="0">
                <a:moveTo>
                  <a:pt x="572" y="0"/>
                </a:moveTo>
                <a:cubicBezTo>
                  <a:pt x="251" y="0"/>
                  <a:pt x="1" y="250"/>
                  <a:pt x="1" y="560"/>
                </a:cubicBezTo>
                <a:cubicBezTo>
                  <a:pt x="1" y="870"/>
                  <a:pt x="251"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
          <p:cNvSpPr/>
          <p:nvPr/>
        </p:nvSpPr>
        <p:spPr>
          <a:xfrm>
            <a:off x="2267204" y="153100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
          <p:cNvSpPr/>
          <p:nvPr/>
        </p:nvSpPr>
        <p:spPr>
          <a:xfrm>
            <a:off x="2395260" y="1531009"/>
            <a:ext cx="38483" cy="38896"/>
          </a:xfrm>
          <a:custGeom>
            <a:avLst/>
            <a:gdLst/>
            <a:ahLst/>
            <a:cxnLst/>
            <a:rect l="l" t="t" r="r" b="b"/>
            <a:pathLst>
              <a:path w="1120" h="1132" extrusionOk="0">
                <a:moveTo>
                  <a:pt x="560" y="1"/>
                </a:moveTo>
                <a:cubicBezTo>
                  <a:pt x="250" y="1"/>
                  <a:pt x="0" y="251"/>
                  <a:pt x="0" y="572"/>
                </a:cubicBezTo>
                <a:cubicBezTo>
                  <a:pt x="0" y="882"/>
                  <a:pt x="250" y="1132"/>
                  <a:pt x="560" y="1132"/>
                </a:cubicBezTo>
                <a:cubicBezTo>
                  <a:pt x="869" y="1132"/>
                  <a:pt x="1119" y="882"/>
                  <a:pt x="1119" y="572"/>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
          <p:cNvSpPr/>
          <p:nvPr/>
        </p:nvSpPr>
        <p:spPr>
          <a:xfrm>
            <a:off x="2267204" y="1402575"/>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
          <p:cNvSpPr/>
          <p:nvPr/>
        </p:nvSpPr>
        <p:spPr>
          <a:xfrm>
            <a:off x="2395260" y="1402575"/>
            <a:ext cx="38483" cy="38896"/>
          </a:xfrm>
          <a:custGeom>
            <a:avLst/>
            <a:gdLst/>
            <a:ahLst/>
            <a:cxnLst/>
            <a:rect l="l" t="t" r="r" b="b"/>
            <a:pathLst>
              <a:path w="1120" h="1132" extrusionOk="0">
                <a:moveTo>
                  <a:pt x="560" y="0"/>
                </a:moveTo>
                <a:cubicBezTo>
                  <a:pt x="250" y="0"/>
                  <a:pt x="0" y="262"/>
                  <a:pt x="0" y="572"/>
                </a:cubicBezTo>
                <a:cubicBezTo>
                  <a:pt x="0" y="881"/>
                  <a:pt x="250" y="1131"/>
                  <a:pt x="560" y="1131"/>
                </a:cubicBezTo>
                <a:cubicBezTo>
                  <a:pt x="869" y="1131"/>
                  <a:pt x="1119" y="881"/>
                  <a:pt x="1119" y="572"/>
                </a:cubicBezTo>
                <a:cubicBezTo>
                  <a:pt x="1119"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
          <p:cNvSpPr/>
          <p:nvPr/>
        </p:nvSpPr>
        <p:spPr>
          <a:xfrm>
            <a:off x="2459065" y="1338736"/>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75"/>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
          <p:cNvSpPr/>
          <p:nvPr/>
        </p:nvSpPr>
        <p:spPr>
          <a:xfrm>
            <a:off x="2330597" y="1338736"/>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
          <p:cNvSpPr/>
          <p:nvPr/>
        </p:nvSpPr>
        <p:spPr>
          <a:xfrm>
            <a:off x="2459065" y="1722870"/>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
          <p:cNvSpPr/>
          <p:nvPr/>
        </p:nvSpPr>
        <p:spPr>
          <a:xfrm>
            <a:off x="2330597" y="1723282"/>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
          <p:cNvSpPr/>
          <p:nvPr/>
        </p:nvSpPr>
        <p:spPr>
          <a:xfrm>
            <a:off x="2267204" y="1787121"/>
            <a:ext cx="38896" cy="38896"/>
          </a:xfrm>
          <a:custGeom>
            <a:avLst/>
            <a:gdLst/>
            <a:ahLst/>
            <a:cxnLst/>
            <a:rect l="l" t="t" r="r" b="b"/>
            <a:pathLst>
              <a:path w="1132" h="1132" extrusionOk="0">
                <a:moveTo>
                  <a:pt x="560" y="0"/>
                </a:moveTo>
                <a:cubicBezTo>
                  <a:pt x="250" y="0"/>
                  <a:pt x="0" y="262"/>
                  <a:pt x="0" y="572"/>
                </a:cubicBezTo>
                <a:cubicBezTo>
                  <a:pt x="0" y="869"/>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
          <p:cNvSpPr/>
          <p:nvPr/>
        </p:nvSpPr>
        <p:spPr>
          <a:xfrm>
            <a:off x="2395260" y="1787121"/>
            <a:ext cx="38483" cy="38896"/>
          </a:xfrm>
          <a:custGeom>
            <a:avLst/>
            <a:gdLst/>
            <a:ahLst/>
            <a:cxnLst/>
            <a:rect l="l" t="t" r="r" b="b"/>
            <a:pathLst>
              <a:path w="1120" h="1132" extrusionOk="0">
                <a:moveTo>
                  <a:pt x="560" y="0"/>
                </a:moveTo>
                <a:cubicBezTo>
                  <a:pt x="250" y="0"/>
                  <a:pt x="0" y="262"/>
                  <a:pt x="0" y="572"/>
                </a:cubicBezTo>
                <a:cubicBezTo>
                  <a:pt x="0" y="881"/>
                  <a:pt x="250" y="1131"/>
                  <a:pt x="560" y="1131"/>
                </a:cubicBezTo>
                <a:cubicBezTo>
                  <a:pt x="869" y="1131"/>
                  <a:pt x="1119" y="881"/>
                  <a:pt x="1119" y="572"/>
                </a:cubicBezTo>
                <a:cubicBezTo>
                  <a:pt x="1119"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
          <p:cNvSpPr/>
          <p:nvPr/>
        </p:nvSpPr>
        <p:spPr>
          <a:xfrm>
            <a:off x="2267204" y="1659065"/>
            <a:ext cx="38896" cy="38896"/>
          </a:xfrm>
          <a:custGeom>
            <a:avLst/>
            <a:gdLst/>
            <a:ahLst/>
            <a:cxnLst/>
            <a:rect l="l" t="t" r="r" b="b"/>
            <a:pathLst>
              <a:path w="1132" h="1132" extrusionOk="0">
                <a:moveTo>
                  <a:pt x="560" y="0"/>
                </a:moveTo>
                <a:cubicBezTo>
                  <a:pt x="250" y="0"/>
                  <a:pt x="0" y="250"/>
                  <a:pt x="0" y="560"/>
                </a:cubicBezTo>
                <a:cubicBezTo>
                  <a:pt x="0" y="870"/>
                  <a:pt x="250"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
          <p:cNvSpPr/>
          <p:nvPr/>
        </p:nvSpPr>
        <p:spPr>
          <a:xfrm>
            <a:off x="2395260" y="1659065"/>
            <a:ext cx="38483" cy="38896"/>
          </a:xfrm>
          <a:custGeom>
            <a:avLst/>
            <a:gdLst/>
            <a:ahLst/>
            <a:cxnLst/>
            <a:rect l="l" t="t" r="r" b="b"/>
            <a:pathLst>
              <a:path w="1120" h="1132" extrusionOk="0">
                <a:moveTo>
                  <a:pt x="560" y="0"/>
                </a:moveTo>
                <a:cubicBezTo>
                  <a:pt x="250" y="0"/>
                  <a:pt x="0" y="250"/>
                  <a:pt x="0" y="560"/>
                </a:cubicBezTo>
                <a:cubicBezTo>
                  <a:pt x="0" y="870"/>
                  <a:pt x="250" y="1131"/>
                  <a:pt x="560" y="1131"/>
                </a:cubicBezTo>
                <a:cubicBezTo>
                  <a:pt x="869" y="1131"/>
                  <a:pt x="1119" y="870"/>
                  <a:pt x="1119" y="560"/>
                </a:cubicBezTo>
                <a:cubicBezTo>
                  <a:pt x="1119"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
          <p:cNvSpPr/>
          <p:nvPr/>
        </p:nvSpPr>
        <p:spPr>
          <a:xfrm>
            <a:off x="2459065" y="1594848"/>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
          <p:cNvSpPr/>
          <p:nvPr/>
        </p:nvSpPr>
        <p:spPr>
          <a:xfrm>
            <a:off x="2330597" y="1594848"/>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
          <p:cNvSpPr/>
          <p:nvPr/>
        </p:nvSpPr>
        <p:spPr>
          <a:xfrm>
            <a:off x="2459065" y="1978982"/>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81" y="1131"/>
                  <a:pt x="1131" y="881"/>
                  <a:pt x="1131" y="572"/>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
          <p:cNvSpPr/>
          <p:nvPr/>
        </p:nvSpPr>
        <p:spPr>
          <a:xfrm>
            <a:off x="2330597" y="1979359"/>
            <a:ext cx="38896" cy="38930"/>
          </a:xfrm>
          <a:custGeom>
            <a:avLst/>
            <a:gdLst/>
            <a:ahLst/>
            <a:cxnLst/>
            <a:rect l="l" t="t" r="r" b="b"/>
            <a:pathLst>
              <a:path w="1132" h="1133"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
          <p:cNvSpPr/>
          <p:nvPr/>
        </p:nvSpPr>
        <p:spPr>
          <a:xfrm>
            <a:off x="2267204" y="204361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
          <p:cNvSpPr/>
          <p:nvPr/>
        </p:nvSpPr>
        <p:spPr>
          <a:xfrm>
            <a:off x="2395260" y="2043611"/>
            <a:ext cx="38483" cy="38896"/>
          </a:xfrm>
          <a:custGeom>
            <a:avLst/>
            <a:gdLst/>
            <a:ahLst/>
            <a:cxnLst/>
            <a:rect l="l" t="t" r="r" b="b"/>
            <a:pathLst>
              <a:path w="1120" h="1132" extrusionOk="0">
                <a:moveTo>
                  <a:pt x="560" y="0"/>
                </a:moveTo>
                <a:cubicBezTo>
                  <a:pt x="250" y="0"/>
                  <a:pt x="0" y="250"/>
                  <a:pt x="0" y="560"/>
                </a:cubicBezTo>
                <a:cubicBezTo>
                  <a:pt x="0" y="869"/>
                  <a:pt x="250" y="1131"/>
                  <a:pt x="560" y="1131"/>
                </a:cubicBezTo>
                <a:cubicBezTo>
                  <a:pt x="869" y="1131"/>
                  <a:pt x="1119" y="869"/>
                  <a:pt x="1119" y="560"/>
                </a:cubicBezTo>
                <a:cubicBezTo>
                  <a:pt x="1119"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
          <p:cNvSpPr/>
          <p:nvPr/>
        </p:nvSpPr>
        <p:spPr>
          <a:xfrm>
            <a:off x="2267204" y="1915143"/>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
          <p:cNvSpPr/>
          <p:nvPr/>
        </p:nvSpPr>
        <p:spPr>
          <a:xfrm>
            <a:off x="2395260" y="1915143"/>
            <a:ext cx="38483" cy="38896"/>
          </a:xfrm>
          <a:custGeom>
            <a:avLst/>
            <a:gdLst/>
            <a:ahLst/>
            <a:cxnLst/>
            <a:rect l="l" t="t" r="r" b="b"/>
            <a:pathLst>
              <a:path w="1120" h="1132" extrusionOk="0">
                <a:moveTo>
                  <a:pt x="560" y="1"/>
                </a:moveTo>
                <a:cubicBezTo>
                  <a:pt x="250" y="1"/>
                  <a:pt x="0" y="251"/>
                  <a:pt x="0" y="560"/>
                </a:cubicBezTo>
                <a:cubicBezTo>
                  <a:pt x="0" y="882"/>
                  <a:pt x="250" y="1132"/>
                  <a:pt x="560" y="1132"/>
                </a:cubicBezTo>
                <a:cubicBezTo>
                  <a:pt x="869" y="1132"/>
                  <a:pt x="1119" y="882"/>
                  <a:pt x="1119" y="560"/>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
          <p:cNvSpPr/>
          <p:nvPr/>
        </p:nvSpPr>
        <p:spPr>
          <a:xfrm>
            <a:off x="2459065" y="185133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
          <p:cNvSpPr/>
          <p:nvPr/>
        </p:nvSpPr>
        <p:spPr>
          <a:xfrm>
            <a:off x="2330597" y="1851338"/>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
          <p:cNvSpPr/>
          <p:nvPr/>
        </p:nvSpPr>
        <p:spPr>
          <a:xfrm>
            <a:off x="2011127" y="-5903"/>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
          <p:cNvSpPr/>
          <p:nvPr/>
        </p:nvSpPr>
        <p:spPr>
          <a:xfrm>
            <a:off x="2138736" y="-5903"/>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
          <p:cNvSpPr/>
          <p:nvPr/>
        </p:nvSpPr>
        <p:spPr>
          <a:xfrm>
            <a:off x="2202987" y="186335"/>
            <a:ext cx="38896" cy="38518"/>
          </a:xfrm>
          <a:custGeom>
            <a:avLst/>
            <a:gdLst/>
            <a:ahLst/>
            <a:cxnLst/>
            <a:rect l="l" t="t" r="r" b="b"/>
            <a:pathLst>
              <a:path w="1132" h="1121" extrusionOk="0">
                <a:moveTo>
                  <a:pt x="560" y="1"/>
                </a:moveTo>
                <a:cubicBezTo>
                  <a:pt x="250" y="1"/>
                  <a:pt x="0" y="251"/>
                  <a:pt x="0" y="561"/>
                </a:cubicBezTo>
                <a:cubicBezTo>
                  <a:pt x="0" y="870"/>
                  <a:pt x="250" y="1120"/>
                  <a:pt x="560" y="1120"/>
                </a:cubicBezTo>
                <a:cubicBezTo>
                  <a:pt x="869" y="1120"/>
                  <a:pt x="1131" y="870"/>
                  <a:pt x="1131" y="561"/>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
          <p:cNvSpPr/>
          <p:nvPr/>
        </p:nvSpPr>
        <p:spPr>
          <a:xfrm>
            <a:off x="2074931" y="186335"/>
            <a:ext cx="38896" cy="38930"/>
          </a:xfrm>
          <a:custGeom>
            <a:avLst/>
            <a:gdLst/>
            <a:ahLst/>
            <a:cxnLst/>
            <a:rect l="l" t="t" r="r" b="b"/>
            <a:pathLst>
              <a:path w="1132" h="1133" extrusionOk="0">
                <a:moveTo>
                  <a:pt x="572" y="1"/>
                </a:moveTo>
                <a:cubicBezTo>
                  <a:pt x="250" y="1"/>
                  <a:pt x="0" y="251"/>
                  <a:pt x="0" y="561"/>
                </a:cubicBezTo>
                <a:cubicBezTo>
                  <a:pt x="0" y="870"/>
                  <a:pt x="250" y="1132"/>
                  <a:pt x="572" y="1132"/>
                </a:cubicBezTo>
                <a:cubicBezTo>
                  <a:pt x="881" y="1132"/>
                  <a:pt x="1132" y="870"/>
                  <a:pt x="1132" y="561"/>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
          <p:cNvSpPr/>
          <p:nvPr/>
        </p:nvSpPr>
        <p:spPr>
          <a:xfrm>
            <a:off x="2011127" y="250174"/>
            <a:ext cx="38896" cy="38896"/>
          </a:xfrm>
          <a:custGeom>
            <a:avLst/>
            <a:gdLst/>
            <a:ahLst/>
            <a:cxnLst/>
            <a:rect l="l" t="t" r="r" b="b"/>
            <a:pathLst>
              <a:path w="1132" h="1132" extrusionOk="0">
                <a:moveTo>
                  <a:pt x="560" y="0"/>
                </a:moveTo>
                <a:cubicBezTo>
                  <a:pt x="250" y="0"/>
                  <a:pt x="0" y="250"/>
                  <a:pt x="0" y="560"/>
                </a:cubicBezTo>
                <a:cubicBezTo>
                  <a:pt x="0" y="881"/>
                  <a:pt x="250"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
          <p:cNvSpPr/>
          <p:nvPr/>
        </p:nvSpPr>
        <p:spPr>
          <a:xfrm>
            <a:off x="2138736" y="250174"/>
            <a:ext cx="38896" cy="38896"/>
          </a:xfrm>
          <a:custGeom>
            <a:avLst/>
            <a:gdLst/>
            <a:ahLst/>
            <a:cxnLst/>
            <a:rect l="l" t="t" r="r" b="b"/>
            <a:pathLst>
              <a:path w="1132" h="1132" extrusionOk="0">
                <a:moveTo>
                  <a:pt x="572" y="0"/>
                </a:moveTo>
                <a:cubicBezTo>
                  <a:pt x="263" y="0"/>
                  <a:pt x="1" y="250"/>
                  <a:pt x="1" y="560"/>
                </a:cubicBezTo>
                <a:cubicBezTo>
                  <a:pt x="25" y="881"/>
                  <a:pt x="263"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
          <p:cNvSpPr/>
          <p:nvPr/>
        </p:nvSpPr>
        <p:spPr>
          <a:xfrm>
            <a:off x="2011127" y="121706"/>
            <a:ext cx="38896" cy="38896"/>
          </a:xfrm>
          <a:custGeom>
            <a:avLst/>
            <a:gdLst/>
            <a:ahLst/>
            <a:cxnLst/>
            <a:rect l="l" t="t" r="r" b="b"/>
            <a:pathLst>
              <a:path w="1132" h="1132" extrusionOk="0">
                <a:moveTo>
                  <a:pt x="560" y="1"/>
                </a:moveTo>
                <a:cubicBezTo>
                  <a:pt x="250" y="1"/>
                  <a:pt x="0" y="251"/>
                  <a:pt x="0" y="572"/>
                </a:cubicBezTo>
                <a:cubicBezTo>
                  <a:pt x="0" y="894"/>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
          <p:cNvSpPr/>
          <p:nvPr/>
        </p:nvSpPr>
        <p:spPr>
          <a:xfrm>
            <a:off x="2138736" y="121706"/>
            <a:ext cx="38896" cy="38896"/>
          </a:xfrm>
          <a:custGeom>
            <a:avLst/>
            <a:gdLst/>
            <a:ahLst/>
            <a:cxnLst/>
            <a:rect l="l" t="t" r="r" b="b"/>
            <a:pathLst>
              <a:path w="1132" h="1132" extrusionOk="0">
                <a:moveTo>
                  <a:pt x="572" y="1"/>
                </a:moveTo>
                <a:cubicBezTo>
                  <a:pt x="263" y="1"/>
                  <a:pt x="1" y="251"/>
                  <a:pt x="1" y="572"/>
                </a:cubicBezTo>
                <a:cubicBezTo>
                  <a:pt x="25" y="894"/>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
          <p:cNvSpPr/>
          <p:nvPr/>
        </p:nvSpPr>
        <p:spPr>
          <a:xfrm>
            <a:off x="2202987" y="58314"/>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69" y="1131"/>
                  <a:pt x="1131" y="881"/>
                  <a:pt x="1131" y="572"/>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
          <p:cNvSpPr/>
          <p:nvPr/>
        </p:nvSpPr>
        <p:spPr>
          <a:xfrm>
            <a:off x="2074931" y="58314"/>
            <a:ext cx="38896" cy="38896"/>
          </a:xfrm>
          <a:custGeom>
            <a:avLst/>
            <a:gdLst/>
            <a:ahLst/>
            <a:cxnLst/>
            <a:rect l="l" t="t" r="r" b="b"/>
            <a:pathLst>
              <a:path w="1132" h="1132" extrusionOk="0">
                <a:moveTo>
                  <a:pt x="572" y="0"/>
                </a:moveTo>
                <a:cubicBezTo>
                  <a:pt x="250" y="0"/>
                  <a:pt x="0" y="250"/>
                  <a:pt x="0" y="572"/>
                </a:cubicBezTo>
                <a:cubicBezTo>
                  <a:pt x="0" y="881"/>
                  <a:pt x="250" y="1131"/>
                  <a:pt x="572" y="1131"/>
                </a:cubicBezTo>
                <a:cubicBezTo>
                  <a:pt x="881" y="1131"/>
                  <a:pt x="1132" y="881"/>
                  <a:pt x="1132" y="572"/>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
          <p:cNvSpPr/>
          <p:nvPr/>
        </p:nvSpPr>
        <p:spPr>
          <a:xfrm>
            <a:off x="2202987" y="442447"/>
            <a:ext cx="38896" cy="38896"/>
          </a:xfrm>
          <a:custGeom>
            <a:avLst/>
            <a:gdLst/>
            <a:ahLst/>
            <a:cxnLst/>
            <a:rect l="l" t="t" r="r" b="b"/>
            <a:pathLst>
              <a:path w="1132" h="1132" extrusionOk="0">
                <a:moveTo>
                  <a:pt x="560" y="0"/>
                </a:moveTo>
                <a:cubicBezTo>
                  <a:pt x="250" y="0"/>
                  <a:pt x="0" y="250"/>
                  <a:pt x="0" y="560"/>
                </a:cubicBezTo>
                <a:cubicBezTo>
                  <a:pt x="0" y="881"/>
                  <a:pt x="250" y="1131"/>
                  <a:pt x="560" y="1131"/>
                </a:cubicBezTo>
                <a:cubicBezTo>
                  <a:pt x="869" y="1131"/>
                  <a:pt x="1131" y="881"/>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
          <p:cNvSpPr/>
          <p:nvPr/>
        </p:nvSpPr>
        <p:spPr>
          <a:xfrm>
            <a:off x="2074931" y="442447"/>
            <a:ext cx="38896" cy="38896"/>
          </a:xfrm>
          <a:custGeom>
            <a:avLst/>
            <a:gdLst/>
            <a:ahLst/>
            <a:cxnLst/>
            <a:rect l="l" t="t" r="r" b="b"/>
            <a:pathLst>
              <a:path w="1132" h="1132" extrusionOk="0">
                <a:moveTo>
                  <a:pt x="572" y="0"/>
                </a:moveTo>
                <a:cubicBezTo>
                  <a:pt x="250" y="0"/>
                  <a:pt x="0" y="250"/>
                  <a:pt x="0" y="560"/>
                </a:cubicBezTo>
                <a:cubicBezTo>
                  <a:pt x="0" y="869"/>
                  <a:pt x="250" y="1131"/>
                  <a:pt x="572" y="1131"/>
                </a:cubicBezTo>
                <a:cubicBezTo>
                  <a:pt x="881" y="1131"/>
                  <a:pt x="1132" y="869"/>
                  <a:pt x="1132" y="560"/>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
          <p:cNvSpPr/>
          <p:nvPr/>
        </p:nvSpPr>
        <p:spPr>
          <a:xfrm>
            <a:off x="2011127" y="506252"/>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
          <p:cNvSpPr/>
          <p:nvPr/>
        </p:nvSpPr>
        <p:spPr>
          <a:xfrm>
            <a:off x="2138736" y="506252"/>
            <a:ext cx="38896" cy="38896"/>
          </a:xfrm>
          <a:custGeom>
            <a:avLst/>
            <a:gdLst/>
            <a:ahLst/>
            <a:cxnLst/>
            <a:rect l="l" t="t" r="r" b="b"/>
            <a:pathLst>
              <a:path w="1132" h="1132" extrusionOk="0">
                <a:moveTo>
                  <a:pt x="572" y="1"/>
                </a:moveTo>
                <a:cubicBezTo>
                  <a:pt x="263" y="1"/>
                  <a:pt x="1" y="251"/>
                  <a:pt x="1" y="572"/>
                </a:cubicBezTo>
                <a:cubicBezTo>
                  <a:pt x="25"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
          <p:cNvSpPr/>
          <p:nvPr/>
        </p:nvSpPr>
        <p:spPr>
          <a:xfrm>
            <a:off x="2011127" y="377818"/>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
          <p:cNvSpPr/>
          <p:nvPr/>
        </p:nvSpPr>
        <p:spPr>
          <a:xfrm>
            <a:off x="2138736" y="377818"/>
            <a:ext cx="38896" cy="38896"/>
          </a:xfrm>
          <a:custGeom>
            <a:avLst/>
            <a:gdLst/>
            <a:ahLst/>
            <a:cxnLst/>
            <a:rect l="l" t="t" r="r" b="b"/>
            <a:pathLst>
              <a:path w="1132" h="1132" extrusionOk="0">
                <a:moveTo>
                  <a:pt x="572" y="0"/>
                </a:moveTo>
                <a:cubicBezTo>
                  <a:pt x="263" y="0"/>
                  <a:pt x="1" y="262"/>
                  <a:pt x="1" y="572"/>
                </a:cubicBezTo>
                <a:cubicBezTo>
                  <a:pt x="25" y="893"/>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
          <p:cNvSpPr/>
          <p:nvPr/>
        </p:nvSpPr>
        <p:spPr>
          <a:xfrm>
            <a:off x="2202987" y="313979"/>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69" y="1132"/>
                  <a:pt x="1131" y="882"/>
                  <a:pt x="1131" y="572"/>
                </a:cubicBezTo>
                <a:cubicBezTo>
                  <a:pt x="1131" y="275"/>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
          <p:cNvSpPr/>
          <p:nvPr/>
        </p:nvSpPr>
        <p:spPr>
          <a:xfrm>
            <a:off x="2074931" y="314391"/>
            <a:ext cx="38896" cy="38896"/>
          </a:xfrm>
          <a:custGeom>
            <a:avLst/>
            <a:gdLst/>
            <a:ahLst/>
            <a:cxnLst/>
            <a:rect l="l" t="t" r="r" b="b"/>
            <a:pathLst>
              <a:path w="1132" h="1132" extrusionOk="0">
                <a:moveTo>
                  <a:pt x="572" y="1"/>
                </a:moveTo>
                <a:cubicBezTo>
                  <a:pt x="250" y="1"/>
                  <a:pt x="0" y="263"/>
                  <a:pt x="0" y="572"/>
                </a:cubicBezTo>
                <a:cubicBezTo>
                  <a:pt x="0" y="882"/>
                  <a:pt x="250" y="1132"/>
                  <a:pt x="572" y="1132"/>
                </a:cubicBezTo>
                <a:cubicBezTo>
                  <a:pt x="881" y="1132"/>
                  <a:pt x="1132" y="882"/>
                  <a:pt x="1132" y="572"/>
                </a:cubicBezTo>
                <a:cubicBezTo>
                  <a:pt x="1132"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
          <p:cNvSpPr/>
          <p:nvPr/>
        </p:nvSpPr>
        <p:spPr>
          <a:xfrm>
            <a:off x="2202987" y="698525"/>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
          <p:cNvSpPr/>
          <p:nvPr/>
        </p:nvSpPr>
        <p:spPr>
          <a:xfrm>
            <a:off x="2074931" y="698525"/>
            <a:ext cx="38896" cy="38896"/>
          </a:xfrm>
          <a:custGeom>
            <a:avLst/>
            <a:gdLst/>
            <a:ahLst/>
            <a:cxnLst/>
            <a:rect l="l" t="t" r="r" b="b"/>
            <a:pathLst>
              <a:path w="1132" h="1132" extrusionOk="0">
                <a:moveTo>
                  <a:pt x="572" y="1"/>
                </a:moveTo>
                <a:cubicBezTo>
                  <a:pt x="250" y="1"/>
                  <a:pt x="0" y="251"/>
                  <a:pt x="0" y="572"/>
                </a:cubicBezTo>
                <a:cubicBezTo>
                  <a:pt x="0" y="882"/>
                  <a:pt x="250" y="1132"/>
                  <a:pt x="572" y="1132"/>
                </a:cubicBezTo>
                <a:cubicBezTo>
                  <a:pt x="881" y="1132"/>
                  <a:pt x="1132" y="882"/>
                  <a:pt x="1132" y="572"/>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
          <p:cNvSpPr/>
          <p:nvPr/>
        </p:nvSpPr>
        <p:spPr>
          <a:xfrm>
            <a:off x="2011127" y="762330"/>
            <a:ext cx="38896" cy="38930"/>
          </a:xfrm>
          <a:custGeom>
            <a:avLst/>
            <a:gdLst/>
            <a:ahLst/>
            <a:cxnLst/>
            <a:rect l="l" t="t" r="r" b="b"/>
            <a:pathLst>
              <a:path w="1132" h="1133" extrusionOk="0">
                <a:moveTo>
                  <a:pt x="560" y="1"/>
                </a:moveTo>
                <a:cubicBezTo>
                  <a:pt x="250" y="1"/>
                  <a:pt x="0" y="263"/>
                  <a:pt x="0" y="572"/>
                </a:cubicBezTo>
                <a:cubicBezTo>
                  <a:pt x="0" y="882"/>
                  <a:pt x="250"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
          <p:cNvSpPr/>
          <p:nvPr/>
        </p:nvSpPr>
        <p:spPr>
          <a:xfrm>
            <a:off x="2138736" y="762330"/>
            <a:ext cx="38896" cy="38930"/>
          </a:xfrm>
          <a:custGeom>
            <a:avLst/>
            <a:gdLst/>
            <a:ahLst/>
            <a:cxnLst/>
            <a:rect l="l" t="t" r="r" b="b"/>
            <a:pathLst>
              <a:path w="1132" h="1133" extrusionOk="0">
                <a:moveTo>
                  <a:pt x="572" y="1"/>
                </a:moveTo>
                <a:cubicBezTo>
                  <a:pt x="263" y="1"/>
                  <a:pt x="1" y="263"/>
                  <a:pt x="1" y="572"/>
                </a:cubicBezTo>
                <a:cubicBezTo>
                  <a:pt x="25"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
          <p:cNvSpPr/>
          <p:nvPr/>
        </p:nvSpPr>
        <p:spPr>
          <a:xfrm>
            <a:off x="2011127" y="63430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
          <p:cNvSpPr/>
          <p:nvPr/>
        </p:nvSpPr>
        <p:spPr>
          <a:xfrm>
            <a:off x="2138736" y="634308"/>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
          <p:cNvSpPr/>
          <p:nvPr/>
        </p:nvSpPr>
        <p:spPr>
          <a:xfrm>
            <a:off x="2202987" y="570091"/>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
          <p:cNvSpPr/>
          <p:nvPr/>
        </p:nvSpPr>
        <p:spPr>
          <a:xfrm>
            <a:off x="2074931" y="570881"/>
            <a:ext cx="38896" cy="38483"/>
          </a:xfrm>
          <a:custGeom>
            <a:avLst/>
            <a:gdLst/>
            <a:ahLst/>
            <a:cxnLst/>
            <a:rect l="l" t="t" r="r" b="b"/>
            <a:pathLst>
              <a:path w="1132" h="1120" extrusionOk="0">
                <a:moveTo>
                  <a:pt x="572" y="1"/>
                </a:moveTo>
                <a:cubicBezTo>
                  <a:pt x="250" y="1"/>
                  <a:pt x="0" y="251"/>
                  <a:pt x="0" y="560"/>
                </a:cubicBezTo>
                <a:cubicBezTo>
                  <a:pt x="0" y="870"/>
                  <a:pt x="250" y="1120"/>
                  <a:pt x="572" y="1120"/>
                </a:cubicBezTo>
                <a:cubicBezTo>
                  <a:pt x="881" y="1120"/>
                  <a:pt x="1132" y="870"/>
                  <a:pt x="1132" y="560"/>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
          <p:cNvSpPr/>
          <p:nvPr/>
        </p:nvSpPr>
        <p:spPr>
          <a:xfrm>
            <a:off x="2202987" y="954603"/>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
          <p:cNvSpPr/>
          <p:nvPr/>
        </p:nvSpPr>
        <p:spPr>
          <a:xfrm>
            <a:off x="2074931" y="954603"/>
            <a:ext cx="38896" cy="38896"/>
          </a:xfrm>
          <a:custGeom>
            <a:avLst/>
            <a:gdLst/>
            <a:ahLst/>
            <a:cxnLst/>
            <a:rect l="l" t="t" r="r" b="b"/>
            <a:pathLst>
              <a:path w="1132" h="1132" extrusionOk="0">
                <a:moveTo>
                  <a:pt x="572" y="1"/>
                </a:moveTo>
                <a:cubicBezTo>
                  <a:pt x="250" y="1"/>
                  <a:pt x="0" y="263"/>
                  <a:pt x="0" y="572"/>
                </a:cubicBezTo>
                <a:cubicBezTo>
                  <a:pt x="0" y="882"/>
                  <a:pt x="250" y="1132"/>
                  <a:pt x="572" y="1132"/>
                </a:cubicBezTo>
                <a:cubicBezTo>
                  <a:pt x="881" y="1132"/>
                  <a:pt x="1132" y="882"/>
                  <a:pt x="1132" y="572"/>
                </a:cubicBezTo>
                <a:cubicBezTo>
                  <a:pt x="1132"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
          <p:cNvSpPr/>
          <p:nvPr/>
        </p:nvSpPr>
        <p:spPr>
          <a:xfrm>
            <a:off x="2011127" y="1018854"/>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
          <p:cNvSpPr/>
          <p:nvPr/>
        </p:nvSpPr>
        <p:spPr>
          <a:xfrm>
            <a:off x="2138736" y="1018854"/>
            <a:ext cx="38896" cy="38896"/>
          </a:xfrm>
          <a:custGeom>
            <a:avLst/>
            <a:gdLst/>
            <a:ahLst/>
            <a:cxnLst/>
            <a:rect l="l" t="t" r="r" b="b"/>
            <a:pathLst>
              <a:path w="1132" h="1132" extrusionOk="0">
                <a:moveTo>
                  <a:pt x="572" y="0"/>
                </a:moveTo>
                <a:cubicBezTo>
                  <a:pt x="263" y="0"/>
                  <a:pt x="1" y="250"/>
                  <a:pt x="1" y="560"/>
                </a:cubicBezTo>
                <a:cubicBezTo>
                  <a:pt x="25"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
          <p:cNvSpPr/>
          <p:nvPr/>
        </p:nvSpPr>
        <p:spPr>
          <a:xfrm>
            <a:off x="2011127" y="890386"/>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
          <p:cNvSpPr/>
          <p:nvPr/>
        </p:nvSpPr>
        <p:spPr>
          <a:xfrm>
            <a:off x="2138736" y="890386"/>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
          <p:cNvSpPr/>
          <p:nvPr/>
        </p:nvSpPr>
        <p:spPr>
          <a:xfrm>
            <a:off x="2202987" y="82658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
          <p:cNvSpPr/>
          <p:nvPr/>
        </p:nvSpPr>
        <p:spPr>
          <a:xfrm>
            <a:off x="2074931" y="826993"/>
            <a:ext cx="38896" cy="38896"/>
          </a:xfrm>
          <a:custGeom>
            <a:avLst/>
            <a:gdLst/>
            <a:ahLst/>
            <a:cxnLst/>
            <a:rect l="l" t="t" r="r" b="b"/>
            <a:pathLst>
              <a:path w="1132" h="1132" extrusionOk="0">
                <a:moveTo>
                  <a:pt x="572" y="0"/>
                </a:moveTo>
                <a:cubicBezTo>
                  <a:pt x="250" y="0"/>
                  <a:pt x="0" y="250"/>
                  <a:pt x="0" y="560"/>
                </a:cubicBezTo>
                <a:cubicBezTo>
                  <a:pt x="0" y="869"/>
                  <a:pt x="250" y="1131"/>
                  <a:pt x="572" y="1131"/>
                </a:cubicBezTo>
                <a:cubicBezTo>
                  <a:pt x="881" y="1131"/>
                  <a:pt x="1132" y="869"/>
                  <a:pt x="1132" y="560"/>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
          <p:cNvSpPr/>
          <p:nvPr/>
        </p:nvSpPr>
        <p:spPr>
          <a:xfrm>
            <a:off x="2202987" y="1210302"/>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
          <p:cNvSpPr/>
          <p:nvPr/>
        </p:nvSpPr>
        <p:spPr>
          <a:xfrm>
            <a:off x="2074931" y="1210714"/>
            <a:ext cx="38896" cy="38896"/>
          </a:xfrm>
          <a:custGeom>
            <a:avLst/>
            <a:gdLst/>
            <a:ahLst/>
            <a:cxnLst/>
            <a:rect l="l" t="t" r="r" b="b"/>
            <a:pathLst>
              <a:path w="1132" h="1132" extrusionOk="0">
                <a:moveTo>
                  <a:pt x="572" y="0"/>
                </a:moveTo>
                <a:cubicBezTo>
                  <a:pt x="250" y="0"/>
                  <a:pt x="0" y="262"/>
                  <a:pt x="0" y="572"/>
                </a:cubicBezTo>
                <a:cubicBezTo>
                  <a:pt x="0" y="881"/>
                  <a:pt x="250" y="1131"/>
                  <a:pt x="572" y="1131"/>
                </a:cubicBezTo>
                <a:cubicBezTo>
                  <a:pt x="881" y="1131"/>
                  <a:pt x="1132" y="881"/>
                  <a:pt x="1132" y="572"/>
                </a:cubicBezTo>
                <a:cubicBezTo>
                  <a:pt x="1132"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
          <p:cNvSpPr/>
          <p:nvPr/>
        </p:nvSpPr>
        <p:spPr>
          <a:xfrm>
            <a:off x="2011127" y="1274519"/>
            <a:ext cx="38896" cy="38896"/>
          </a:xfrm>
          <a:custGeom>
            <a:avLst/>
            <a:gdLst/>
            <a:ahLst/>
            <a:cxnLst/>
            <a:rect l="l" t="t" r="r" b="b"/>
            <a:pathLst>
              <a:path w="1132" h="1132" extrusionOk="0">
                <a:moveTo>
                  <a:pt x="560" y="1"/>
                </a:moveTo>
                <a:cubicBezTo>
                  <a:pt x="250" y="1"/>
                  <a:pt x="0" y="251"/>
                  <a:pt x="0" y="560"/>
                </a:cubicBezTo>
                <a:cubicBezTo>
                  <a:pt x="0" y="894"/>
                  <a:pt x="250" y="1132"/>
                  <a:pt x="560" y="1132"/>
                </a:cubicBezTo>
                <a:cubicBezTo>
                  <a:pt x="881" y="1132"/>
                  <a:pt x="1131" y="870"/>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
          <p:cNvSpPr/>
          <p:nvPr/>
        </p:nvSpPr>
        <p:spPr>
          <a:xfrm>
            <a:off x="2138736" y="1274519"/>
            <a:ext cx="38896" cy="38896"/>
          </a:xfrm>
          <a:custGeom>
            <a:avLst/>
            <a:gdLst/>
            <a:ahLst/>
            <a:cxnLst/>
            <a:rect l="l" t="t" r="r" b="b"/>
            <a:pathLst>
              <a:path w="1132" h="1132" extrusionOk="0">
                <a:moveTo>
                  <a:pt x="572" y="1"/>
                </a:moveTo>
                <a:cubicBezTo>
                  <a:pt x="263" y="1"/>
                  <a:pt x="1" y="251"/>
                  <a:pt x="1" y="560"/>
                </a:cubicBezTo>
                <a:cubicBezTo>
                  <a:pt x="25" y="894"/>
                  <a:pt x="263"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
          <p:cNvSpPr/>
          <p:nvPr/>
        </p:nvSpPr>
        <p:spPr>
          <a:xfrm>
            <a:off x="2011127" y="1146463"/>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
          <p:cNvSpPr/>
          <p:nvPr/>
        </p:nvSpPr>
        <p:spPr>
          <a:xfrm>
            <a:off x="2138736" y="1146463"/>
            <a:ext cx="38896" cy="38896"/>
          </a:xfrm>
          <a:custGeom>
            <a:avLst/>
            <a:gdLst/>
            <a:ahLst/>
            <a:cxnLst/>
            <a:rect l="l" t="t" r="r" b="b"/>
            <a:pathLst>
              <a:path w="1132" h="1132" extrusionOk="0">
                <a:moveTo>
                  <a:pt x="572" y="1"/>
                </a:moveTo>
                <a:cubicBezTo>
                  <a:pt x="263" y="1"/>
                  <a:pt x="1" y="251"/>
                  <a:pt x="1" y="572"/>
                </a:cubicBezTo>
                <a:cubicBezTo>
                  <a:pt x="25"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
          <p:cNvSpPr/>
          <p:nvPr/>
        </p:nvSpPr>
        <p:spPr>
          <a:xfrm>
            <a:off x="2202987" y="1082659"/>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69"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
          <p:cNvSpPr/>
          <p:nvPr/>
        </p:nvSpPr>
        <p:spPr>
          <a:xfrm>
            <a:off x="2074931" y="1082659"/>
            <a:ext cx="38896" cy="38896"/>
          </a:xfrm>
          <a:custGeom>
            <a:avLst/>
            <a:gdLst/>
            <a:ahLst/>
            <a:cxnLst/>
            <a:rect l="l" t="t" r="r" b="b"/>
            <a:pathLst>
              <a:path w="1132" h="1132" extrusionOk="0">
                <a:moveTo>
                  <a:pt x="572" y="1"/>
                </a:moveTo>
                <a:cubicBezTo>
                  <a:pt x="250" y="1"/>
                  <a:pt x="0" y="251"/>
                  <a:pt x="0" y="560"/>
                </a:cubicBezTo>
                <a:cubicBezTo>
                  <a:pt x="0" y="870"/>
                  <a:pt x="250" y="1132"/>
                  <a:pt x="572" y="1132"/>
                </a:cubicBezTo>
                <a:cubicBezTo>
                  <a:pt x="881" y="1132"/>
                  <a:pt x="1132" y="870"/>
                  <a:pt x="1132" y="560"/>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
          <p:cNvSpPr/>
          <p:nvPr/>
        </p:nvSpPr>
        <p:spPr>
          <a:xfrm>
            <a:off x="2202987" y="1466792"/>
            <a:ext cx="38896" cy="38896"/>
          </a:xfrm>
          <a:custGeom>
            <a:avLst/>
            <a:gdLst/>
            <a:ahLst/>
            <a:cxnLst/>
            <a:rect l="l" t="t" r="r" b="b"/>
            <a:pathLst>
              <a:path w="1132" h="1132" extrusionOk="0">
                <a:moveTo>
                  <a:pt x="560" y="0"/>
                </a:moveTo>
                <a:cubicBezTo>
                  <a:pt x="250" y="0"/>
                  <a:pt x="0" y="250"/>
                  <a:pt x="0" y="560"/>
                </a:cubicBezTo>
                <a:cubicBezTo>
                  <a:pt x="0" y="893"/>
                  <a:pt x="250" y="1132"/>
                  <a:pt x="560" y="1132"/>
                </a:cubicBezTo>
                <a:cubicBezTo>
                  <a:pt x="869" y="1132"/>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
          <p:cNvSpPr/>
          <p:nvPr/>
        </p:nvSpPr>
        <p:spPr>
          <a:xfrm>
            <a:off x="2074931" y="1467204"/>
            <a:ext cx="38896" cy="38896"/>
          </a:xfrm>
          <a:custGeom>
            <a:avLst/>
            <a:gdLst/>
            <a:ahLst/>
            <a:cxnLst/>
            <a:rect l="l" t="t" r="r" b="b"/>
            <a:pathLst>
              <a:path w="1132" h="1132" extrusionOk="0">
                <a:moveTo>
                  <a:pt x="572" y="0"/>
                </a:moveTo>
                <a:cubicBezTo>
                  <a:pt x="250" y="0"/>
                  <a:pt x="0" y="250"/>
                  <a:pt x="0" y="560"/>
                </a:cubicBezTo>
                <a:cubicBezTo>
                  <a:pt x="0" y="870"/>
                  <a:pt x="250" y="1131"/>
                  <a:pt x="572" y="1131"/>
                </a:cubicBezTo>
                <a:cubicBezTo>
                  <a:pt x="881" y="1131"/>
                  <a:pt x="1132" y="870"/>
                  <a:pt x="1132" y="560"/>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
          <p:cNvSpPr/>
          <p:nvPr/>
        </p:nvSpPr>
        <p:spPr>
          <a:xfrm>
            <a:off x="2011127" y="153100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
          <p:cNvSpPr/>
          <p:nvPr/>
        </p:nvSpPr>
        <p:spPr>
          <a:xfrm>
            <a:off x="2138736" y="1531009"/>
            <a:ext cx="38896" cy="38896"/>
          </a:xfrm>
          <a:custGeom>
            <a:avLst/>
            <a:gdLst/>
            <a:ahLst/>
            <a:cxnLst/>
            <a:rect l="l" t="t" r="r" b="b"/>
            <a:pathLst>
              <a:path w="1132" h="1132" extrusionOk="0">
                <a:moveTo>
                  <a:pt x="572" y="1"/>
                </a:moveTo>
                <a:cubicBezTo>
                  <a:pt x="263" y="1"/>
                  <a:pt x="1" y="251"/>
                  <a:pt x="1" y="572"/>
                </a:cubicBezTo>
                <a:cubicBezTo>
                  <a:pt x="25"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
          <p:cNvSpPr/>
          <p:nvPr/>
        </p:nvSpPr>
        <p:spPr>
          <a:xfrm>
            <a:off x="2011127" y="1402575"/>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
          <p:cNvSpPr/>
          <p:nvPr/>
        </p:nvSpPr>
        <p:spPr>
          <a:xfrm>
            <a:off x="2138736" y="1402575"/>
            <a:ext cx="38896" cy="38896"/>
          </a:xfrm>
          <a:custGeom>
            <a:avLst/>
            <a:gdLst/>
            <a:ahLst/>
            <a:cxnLst/>
            <a:rect l="l" t="t" r="r" b="b"/>
            <a:pathLst>
              <a:path w="1132" h="1132" extrusionOk="0">
                <a:moveTo>
                  <a:pt x="572" y="0"/>
                </a:moveTo>
                <a:cubicBezTo>
                  <a:pt x="263" y="0"/>
                  <a:pt x="1" y="262"/>
                  <a:pt x="1" y="572"/>
                </a:cubicBezTo>
                <a:cubicBezTo>
                  <a:pt x="25"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
          <p:cNvSpPr/>
          <p:nvPr/>
        </p:nvSpPr>
        <p:spPr>
          <a:xfrm>
            <a:off x="2202987" y="1338736"/>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69" y="1132"/>
                  <a:pt x="1131" y="882"/>
                  <a:pt x="1131" y="572"/>
                </a:cubicBezTo>
                <a:cubicBezTo>
                  <a:pt x="1131" y="275"/>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
          <p:cNvSpPr/>
          <p:nvPr/>
        </p:nvSpPr>
        <p:spPr>
          <a:xfrm>
            <a:off x="2074931" y="1338736"/>
            <a:ext cx="38896" cy="38896"/>
          </a:xfrm>
          <a:custGeom>
            <a:avLst/>
            <a:gdLst/>
            <a:ahLst/>
            <a:cxnLst/>
            <a:rect l="l" t="t" r="r" b="b"/>
            <a:pathLst>
              <a:path w="1132" h="1132" extrusionOk="0">
                <a:moveTo>
                  <a:pt x="572" y="1"/>
                </a:moveTo>
                <a:cubicBezTo>
                  <a:pt x="250" y="1"/>
                  <a:pt x="0" y="251"/>
                  <a:pt x="0" y="560"/>
                </a:cubicBezTo>
                <a:cubicBezTo>
                  <a:pt x="0" y="882"/>
                  <a:pt x="250" y="1132"/>
                  <a:pt x="572" y="1132"/>
                </a:cubicBezTo>
                <a:cubicBezTo>
                  <a:pt x="881" y="1132"/>
                  <a:pt x="1132" y="882"/>
                  <a:pt x="1132" y="560"/>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
          <p:cNvSpPr/>
          <p:nvPr/>
        </p:nvSpPr>
        <p:spPr>
          <a:xfrm>
            <a:off x="2202987" y="1722870"/>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69"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
          <p:cNvSpPr/>
          <p:nvPr/>
        </p:nvSpPr>
        <p:spPr>
          <a:xfrm>
            <a:off x="2074931" y="1723282"/>
            <a:ext cx="38896" cy="38896"/>
          </a:xfrm>
          <a:custGeom>
            <a:avLst/>
            <a:gdLst/>
            <a:ahLst/>
            <a:cxnLst/>
            <a:rect l="l" t="t" r="r" b="b"/>
            <a:pathLst>
              <a:path w="1132" h="1132" extrusionOk="0">
                <a:moveTo>
                  <a:pt x="572" y="1"/>
                </a:moveTo>
                <a:cubicBezTo>
                  <a:pt x="250" y="1"/>
                  <a:pt x="0" y="251"/>
                  <a:pt x="0" y="572"/>
                </a:cubicBezTo>
                <a:cubicBezTo>
                  <a:pt x="0" y="882"/>
                  <a:pt x="250" y="1132"/>
                  <a:pt x="572" y="1132"/>
                </a:cubicBezTo>
                <a:cubicBezTo>
                  <a:pt x="881" y="1132"/>
                  <a:pt x="1132" y="882"/>
                  <a:pt x="1132" y="572"/>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
          <p:cNvSpPr/>
          <p:nvPr/>
        </p:nvSpPr>
        <p:spPr>
          <a:xfrm>
            <a:off x="2011127" y="1787121"/>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
          <p:cNvSpPr/>
          <p:nvPr/>
        </p:nvSpPr>
        <p:spPr>
          <a:xfrm>
            <a:off x="2138736" y="1787121"/>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
          <p:cNvSpPr/>
          <p:nvPr/>
        </p:nvSpPr>
        <p:spPr>
          <a:xfrm>
            <a:off x="2011127" y="1659065"/>
            <a:ext cx="38896" cy="38896"/>
          </a:xfrm>
          <a:custGeom>
            <a:avLst/>
            <a:gdLst/>
            <a:ahLst/>
            <a:cxnLst/>
            <a:rect l="l" t="t" r="r" b="b"/>
            <a:pathLst>
              <a:path w="1132" h="1132" extrusionOk="0">
                <a:moveTo>
                  <a:pt x="560" y="0"/>
                </a:moveTo>
                <a:cubicBezTo>
                  <a:pt x="250" y="0"/>
                  <a:pt x="0" y="250"/>
                  <a:pt x="0" y="560"/>
                </a:cubicBezTo>
                <a:cubicBezTo>
                  <a:pt x="0" y="870"/>
                  <a:pt x="250"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
          <p:cNvSpPr/>
          <p:nvPr/>
        </p:nvSpPr>
        <p:spPr>
          <a:xfrm>
            <a:off x="2138736" y="1659065"/>
            <a:ext cx="38896" cy="38896"/>
          </a:xfrm>
          <a:custGeom>
            <a:avLst/>
            <a:gdLst/>
            <a:ahLst/>
            <a:cxnLst/>
            <a:rect l="l" t="t" r="r" b="b"/>
            <a:pathLst>
              <a:path w="1132" h="1132" extrusionOk="0">
                <a:moveTo>
                  <a:pt x="572" y="0"/>
                </a:moveTo>
                <a:cubicBezTo>
                  <a:pt x="263" y="0"/>
                  <a:pt x="1" y="250"/>
                  <a:pt x="1" y="560"/>
                </a:cubicBezTo>
                <a:cubicBezTo>
                  <a:pt x="25" y="870"/>
                  <a:pt x="263"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
          <p:cNvSpPr/>
          <p:nvPr/>
        </p:nvSpPr>
        <p:spPr>
          <a:xfrm>
            <a:off x="2202987" y="1594848"/>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
          <p:cNvSpPr/>
          <p:nvPr/>
        </p:nvSpPr>
        <p:spPr>
          <a:xfrm>
            <a:off x="2074931" y="1594848"/>
            <a:ext cx="38896" cy="38896"/>
          </a:xfrm>
          <a:custGeom>
            <a:avLst/>
            <a:gdLst/>
            <a:ahLst/>
            <a:cxnLst/>
            <a:rect l="l" t="t" r="r" b="b"/>
            <a:pathLst>
              <a:path w="1132" h="1132" extrusionOk="0">
                <a:moveTo>
                  <a:pt x="572" y="0"/>
                </a:moveTo>
                <a:cubicBezTo>
                  <a:pt x="250" y="0"/>
                  <a:pt x="0" y="262"/>
                  <a:pt x="0" y="572"/>
                </a:cubicBezTo>
                <a:cubicBezTo>
                  <a:pt x="0" y="881"/>
                  <a:pt x="250" y="1131"/>
                  <a:pt x="572" y="1131"/>
                </a:cubicBezTo>
                <a:cubicBezTo>
                  <a:pt x="881" y="1131"/>
                  <a:pt x="1132" y="881"/>
                  <a:pt x="1132" y="572"/>
                </a:cubicBezTo>
                <a:cubicBezTo>
                  <a:pt x="1132"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
          <p:cNvSpPr/>
          <p:nvPr/>
        </p:nvSpPr>
        <p:spPr>
          <a:xfrm>
            <a:off x="2202987" y="1978982"/>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69" y="1131"/>
                  <a:pt x="1131" y="881"/>
                  <a:pt x="1131" y="572"/>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
          <p:cNvSpPr/>
          <p:nvPr/>
        </p:nvSpPr>
        <p:spPr>
          <a:xfrm>
            <a:off x="2074931" y="1979359"/>
            <a:ext cx="38896" cy="38930"/>
          </a:xfrm>
          <a:custGeom>
            <a:avLst/>
            <a:gdLst/>
            <a:ahLst/>
            <a:cxnLst/>
            <a:rect l="l" t="t" r="r" b="b"/>
            <a:pathLst>
              <a:path w="1132" h="1133" extrusionOk="0">
                <a:moveTo>
                  <a:pt x="572" y="1"/>
                </a:moveTo>
                <a:cubicBezTo>
                  <a:pt x="250" y="1"/>
                  <a:pt x="0" y="263"/>
                  <a:pt x="0" y="572"/>
                </a:cubicBezTo>
                <a:cubicBezTo>
                  <a:pt x="0" y="882"/>
                  <a:pt x="250" y="1132"/>
                  <a:pt x="572" y="1132"/>
                </a:cubicBezTo>
                <a:cubicBezTo>
                  <a:pt x="881" y="1132"/>
                  <a:pt x="1132" y="882"/>
                  <a:pt x="1132" y="572"/>
                </a:cubicBezTo>
                <a:cubicBezTo>
                  <a:pt x="1132"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
          <p:cNvSpPr/>
          <p:nvPr/>
        </p:nvSpPr>
        <p:spPr>
          <a:xfrm>
            <a:off x="2011127" y="204361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
          <p:cNvSpPr/>
          <p:nvPr/>
        </p:nvSpPr>
        <p:spPr>
          <a:xfrm>
            <a:off x="2138736" y="2043611"/>
            <a:ext cx="38896" cy="38896"/>
          </a:xfrm>
          <a:custGeom>
            <a:avLst/>
            <a:gdLst/>
            <a:ahLst/>
            <a:cxnLst/>
            <a:rect l="l" t="t" r="r" b="b"/>
            <a:pathLst>
              <a:path w="1132" h="1132" extrusionOk="0">
                <a:moveTo>
                  <a:pt x="572" y="0"/>
                </a:moveTo>
                <a:cubicBezTo>
                  <a:pt x="263" y="0"/>
                  <a:pt x="1" y="250"/>
                  <a:pt x="1" y="560"/>
                </a:cubicBezTo>
                <a:cubicBezTo>
                  <a:pt x="25"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
          <p:cNvSpPr/>
          <p:nvPr/>
        </p:nvSpPr>
        <p:spPr>
          <a:xfrm>
            <a:off x="2011127" y="1915143"/>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
          <p:cNvSpPr/>
          <p:nvPr/>
        </p:nvSpPr>
        <p:spPr>
          <a:xfrm>
            <a:off x="2138736" y="1915143"/>
            <a:ext cx="38896" cy="38896"/>
          </a:xfrm>
          <a:custGeom>
            <a:avLst/>
            <a:gdLst/>
            <a:ahLst/>
            <a:cxnLst/>
            <a:rect l="l" t="t" r="r" b="b"/>
            <a:pathLst>
              <a:path w="1132" h="1132" extrusionOk="0">
                <a:moveTo>
                  <a:pt x="572" y="1"/>
                </a:moveTo>
                <a:cubicBezTo>
                  <a:pt x="263" y="1"/>
                  <a:pt x="1" y="251"/>
                  <a:pt x="1" y="560"/>
                </a:cubicBezTo>
                <a:cubicBezTo>
                  <a:pt x="25"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
          <p:cNvSpPr/>
          <p:nvPr/>
        </p:nvSpPr>
        <p:spPr>
          <a:xfrm>
            <a:off x="2202987" y="185133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
          <p:cNvSpPr/>
          <p:nvPr/>
        </p:nvSpPr>
        <p:spPr>
          <a:xfrm>
            <a:off x="2074931" y="1851338"/>
            <a:ext cx="38896" cy="38896"/>
          </a:xfrm>
          <a:custGeom>
            <a:avLst/>
            <a:gdLst/>
            <a:ahLst/>
            <a:cxnLst/>
            <a:rect l="l" t="t" r="r" b="b"/>
            <a:pathLst>
              <a:path w="1132" h="1132" extrusionOk="0">
                <a:moveTo>
                  <a:pt x="572" y="0"/>
                </a:moveTo>
                <a:cubicBezTo>
                  <a:pt x="250" y="0"/>
                  <a:pt x="0" y="250"/>
                  <a:pt x="0" y="560"/>
                </a:cubicBezTo>
                <a:cubicBezTo>
                  <a:pt x="0" y="869"/>
                  <a:pt x="250" y="1131"/>
                  <a:pt x="572" y="1131"/>
                </a:cubicBezTo>
                <a:cubicBezTo>
                  <a:pt x="881" y="1131"/>
                  <a:pt x="1132" y="869"/>
                  <a:pt x="1132" y="560"/>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
          <p:cNvSpPr/>
          <p:nvPr/>
        </p:nvSpPr>
        <p:spPr>
          <a:xfrm>
            <a:off x="1755015" y="-5903"/>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
          <p:cNvSpPr/>
          <p:nvPr/>
        </p:nvSpPr>
        <p:spPr>
          <a:xfrm>
            <a:off x="1882658" y="-5903"/>
            <a:ext cx="38896" cy="38896"/>
          </a:xfrm>
          <a:custGeom>
            <a:avLst/>
            <a:gdLst/>
            <a:ahLst/>
            <a:cxnLst/>
            <a:rect l="l" t="t" r="r" b="b"/>
            <a:pathLst>
              <a:path w="1132" h="1132" extrusionOk="0">
                <a:moveTo>
                  <a:pt x="572" y="0"/>
                </a:moveTo>
                <a:cubicBezTo>
                  <a:pt x="251" y="0"/>
                  <a:pt x="0" y="250"/>
                  <a:pt x="0" y="560"/>
                </a:cubicBezTo>
                <a:cubicBezTo>
                  <a:pt x="0"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
          <p:cNvSpPr/>
          <p:nvPr/>
        </p:nvSpPr>
        <p:spPr>
          <a:xfrm>
            <a:off x="1946463" y="186335"/>
            <a:ext cx="38896" cy="38518"/>
          </a:xfrm>
          <a:custGeom>
            <a:avLst/>
            <a:gdLst/>
            <a:ahLst/>
            <a:cxnLst/>
            <a:rect l="l" t="t" r="r" b="b"/>
            <a:pathLst>
              <a:path w="1132" h="1121" extrusionOk="0">
                <a:moveTo>
                  <a:pt x="572" y="1"/>
                </a:moveTo>
                <a:cubicBezTo>
                  <a:pt x="263" y="1"/>
                  <a:pt x="1" y="251"/>
                  <a:pt x="1" y="561"/>
                </a:cubicBezTo>
                <a:cubicBezTo>
                  <a:pt x="1" y="870"/>
                  <a:pt x="263" y="1120"/>
                  <a:pt x="572" y="1120"/>
                </a:cubicBezTo>
                <a:cubicBezTo>
                  <a:pt x="882" y="1120"/>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
          <p:cNvSpPr/>
          <p:nvPr/>
        </p:nvSpPr>
        <p:spPr>
          <a:xfrm>
            <a:off x="1818854" y="186335"/>
            <a:ext cx="38896" cy="38930"/>
          </a:xfrm>
          <a:custGeom>
            <a:avLst/>
            <a:gdLst/>
            <a:ahLst/>
            <a:cxnLst/>
            <a:rect l="l" t="t" r="r" b="b"/>
            <a:pathLst>
              <a:path w="1132" h="1133" extrusionOk="0">
                <a:moveTo>
                  <a:pt x="560" y="1"/>
                </a:moveTo>
                <a:cubicBezTo>
                  <a:pt x="250" y="1"/>
                  <a:pt x="0" y="251"/>
                  <a:pt x="0" y="561"/>
                </a:cubicBezTo>
                <a:cubicBezTo>
                  <a:pt x="0" y="870"/>
                  <a:pt x="250" y="1132"/>
                  <a:pt x="560" y="1132"/>
                </a:cubicBezTo>
                <a:cubicBezTo>
                  <a:pt x="869" y="1132"/>
                  <a:pt x="1131" y="870"/>
                  <a:pt x="1131" y="561"/>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
          <p:cNvSpPr/>
          <p:nvPr/>
        </p:nvSpPr>
        <p:spPr>
          <a:xfrm>
            <a:off x="1755015" y="250174"/>
            <a:ext cx="38896" cy="38896"/>
          </a:xfrm>
          <a:custGeom>
            <a:avLst/>
            <a:gdLst/>
            <a:ahLst/>
            <a:cxnLst/>
            <a:rect l="l" t="t" r="r" b="b"/>
            <a:pathLst>
              <a:path w="1132" h="1132" extrusionOk="0">
                <a:moveTo>
                  <a:pt x="560" y="0"/>
                </a:moveTo>
                <a:cubicBezTo>
                  <a:pt x="251" y="0"/>
                  <a:pt x="1" y="250"/>
                  <a:pt x="1" y="560"/>
                </a:cubicBezTo>
                <a:cubicBezTo>
                  <a:pt x="1" y="881"/>
                  <a:pt x="251" y="1131"/>
                  <a:pt x="560" y="1131"/>
                </a:cubicBezTo>
                <a:cubicBezTo>
                  <a:pt x="870"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
          <p:cNvSpPr/>
          <p:nvPr/>
        </p:nvSpPr>
        <p:spPr>
          <a:xfrm>
            <a:off x="1882658" y="250174"/>
            <a:ext cx="38896" cy="38896"/>
          </a:xfrm>
          <a:custGeom>
            <a:avLst/>
            <a:gdLst/>
            <a:ahLst/>
            <a:cxnLst/>
            <a:rect l="l" t="t" r="r" b="b"/>
            <a:pathLst>
              <a:path w="1132" h="1132" extrusionOk="0">
                <a:moveTo>
                  <a:pt x="572" y="0"/>
                </a:moveTo>
                <a:cubicBezTo>
                  <a:pt x="251" y="0"/>
                  <a:pt x="0" y="250"/>
                  <a:pt x="0" y="560"/>
                </a:cubicBezTo>
                <a:cubicBezTo>
                  <a:pt x="0" y="881"/>
                  <a:pt x="251"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
          <p:cNvSpPr/>
          <p:nvPr/>
        </p:nvSpPr>
        <p:spPr>
          <a:xfrm>
            <a:off x="1755015" y="121706"/>
            <a:ext cx="38896" cy="38896"/>
          </a:xfrm>
          <a:custGeom>
            <a:avLst/>
            <a:gdLst/>
            <a:ahLst/>
            <a:cxnLst/>
            <a:rect l="l" t="t" r="r" b="b"/>
            <a:pathLst>
              <a:path w="1132" h="1132" extrusionOk="0">
                <a:moveTo>
                  <a:pt x="560" y="1"/>
                </a:moveTo>
                <a:cubicBezTo>
                  <a:pt x="251" y="1"/>
                  <a:pt x="1" y="251"/>
                  <a:pt x="1" y="572"/>
                </a:cubicBezTo>
                <a:cubicBezTo>
                  <a:pt x="1" y="894"/>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
          <p:cNvSpPr/>
          <p:nvPr/>
        </p:nvSpPr>
        <p:spPr>
          <a:xfrm>
            <a:off x="1882658" y="121706"/>
            <a:ext cx="38896" cy="38896"/>
          </a:xfrm>
          <a:custGeom>
            <a:avLst/>
            <a:gdLst/>
            <a:ahLst/>
            <a:cxnLst/>
            <a:rect l="l" t="t" r="r" b="b"/>
            <a:pathLst>
              <a:path w="1132" h="1132" extrusionOk="0">
                <a:moveTo>
                  <a:pt x="572" y="1"/>
                </a:moveTo>
                <a:cubicBezTo>
                  <a:pt x="251" y="1"/>
                  <a:pt x="0" y="251"/>
                  <a:pt x="0" y="572"/>
                </a:cubicBezTo>
                <a:cubicBezTo>
                  <a:pt x="0" y="894"/>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
          <p:cNvSpPr/>
          <p:nvPr/>
        </p:nvSpPr>
        <p:spPr>
          <a:xfrm>
            <a:off x="1946463" y="58314"/>
            <a:ext cx="38896" cy="38896"/>
          </a:xfrm>
          <a:custGeom>
            <a:avLst/>
            <a:gdLst/>
            <a:ahLst/>
            <a:cxnLst/>
            <a:rect l="l" t="t" r="r" b="b"/>
            <a:pathLst>
              <a:path w="1132" h="1132" extrusionOk="0">
                <a:moveTo>
                  <a:pt x="572" y="0"/>
                </a:moveTo>
                <a:cubicBezTo>
                  <a:pt x="263" y="0"/>
                  <a:pt x="1" y="250"/>
                  <a:pt x="1" y="572"/>
                </a:cubicBezTo>
                <a:cubicBezTo>
                  <a:pt x="25" y="881"/>
                  <a:pt x="263"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
          <p:cNvSpPr/>
          <p:nvPr/>
        </p:nvSpPr>
        <p:spPr>
          <a:xfrm>
            <a:off x="1818854" y="58314"/>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69" y="1131"/>
                  <a:pt x="1131" y="881"/>
                  <a:pt x="1131" y="572"/>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
          <p:cNvSpPr/>
          <p:nvPr/>
        </p:nvSpPr>
        <p:spPr>
          <a:xfrm>
            <a:off x="1946463" y="442447"/>
            <a:ext cx="38896" cy="38896"/>
          </a:xfrm>
          <a:custGeom>
            <a:avLst/>
            <a:gdLst/>
            <a:ahLst/>
            <a:cxnLst/>
            <a:rect l="l" t="t" r="r" b="b"/>
            <a:pathLst>
              <a:path w="1132" h="1132" extrusionOk="0">
                <a:moveTo>
                  <a:pt x="572" y="0"/>
                </a:moveTo>
                <a:cubicBezTo>
                  <a:pt x="263" y="0"/>
                  <a:pt x="1" y="250"/>
                  <a:pt x="1" y="560"/>
                </a:cubicBezTo>
                <a:cubicBezTo>
                  <a:pt x="25" y="881"/>
                  <a:pt x="263" y="1131"/>
                  <a:pt x="572" y="1131"/>
                </a:cubicBezTo>
                <a:cubicBezTo>
                  <a:pt x="882" y="1131"/>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
          <p:cNvSpPr/>
          <p:nvPr/>
        </p:nvSpPr>
        <p:spPr>
          <a:xfrm>
            <a:off x="1818854" y="442447"/>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
          <p:cNvSpPr/>
          <p:nvPr/>
        </p:nvSpPr>
        <p:spPr>
          <a:xfrm>
            <a:off x="1755015" y="506252"/>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
          <p:cNvSpPr/>
          <p:nvPr/>
        </p:nvSpPr>
        <p:spPr>
          <a:xfrm>
            <a:off x="1882658" y="506252"/>
            <a:ext cx="38896" cy="38896"/>
          </a:xfrm>
          <a:custGeom>
            <a:avLst/>
            <a:gdLst/>
            <a:ahLst/>
            <a:cxnLst/>
            <a:rect l="l" t="t" r="r" b="b"/>
            <a:pathLst>
              <a:path w="1132" h="1132" extrusionOk="0">
                <a:moveTo>
                  <a:pt x="572" y="1"/>
                </a:moveTo>
                <a:cubicBezTo>
                  <a:pt x="251" y="1"/>
                  <a:pt x="0" y="251"/>
                  <a:pt x="0" y="572"/>
                </a:cubicBezTo>
                <a:cubicBezTo>
                  <a:pt x="0"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
          <p:cNvSpPr/>
          <p:nvPr/>
        </p:nvSpPr>
        <p:spPr>
          <a:xfrm>
            <a:off x="1755015" y="377818"/>
            <a:ext cx="38896" cy="38896"/>
          </a:xfrm>
          <a:custGeom>
            <a:avLst/>
            <a:gdLst/>
            <a:ahLst/>
            <a:cxnLst/>
            <a:rect l="l" t="t" r="r" b="b"/>
            <a:pathLst>
              <a:path w="1132" h="1132" extrusionOk="0">
                <a:moveTo>
                  <a:pt x="560" y="0"/>
                </a:moveTo>
                <a:cubicBezTo>
                  <a:pt x="251" y="0"/>
                  <a:pt x="1" y="262"/>
                  <a:pt x="1" y="572"/>
                </a:cubicBezTo>
                <a:cubicBezTo>
                  <a:pt x="1" y="893"/>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
          <p:cNvSpPr/>
          <p:nvPr/>
        </p:nvSpPr>
        <p:spPr>
          <a:xfrm>
            <a:off x="1882658" y="377818"/>
            <a:ext cx="38896" cy="38896"/>
          </a:xfrm>
          <a:custGeom>
            <a:avLst/>
            <a:gdLst/>
            <a:ahLst/>
            <a:cxnLst/>
            <a:rect l="l" t="t" r="r" b="b"/>
            <a:pathLst>
              <a:path w="1132" h="1132" extrusionOk="0">
                <a:moveTo>
                  <a:pt x="572" y="0"/>
                </a:moveTo>
                <a:cubicBezTo>
                  <a:pt x="251" y="0"/>
                  <a:pt x="0" y="262"/>
                  <a:pt x="0" y="572"/>
                </a:cubicBezTo>
                <a:cubicBezTo>
                  <a:pt x="0"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
          <p:cNvSpPr/>
          <p:nvPr/>
        </p:nvSpPr>
        <p:spPr>
          <a:xfrm>
            <a:off x="1946463" y="313979"/>
            <a:ext cx="38896" cy="38896"/>
          </a:xfrm>
          <a:custGeom>
            <a:avLst/>
            <a:gdLst/>
            <a:ahLst/>
            <a:cxnLst/>
            <a:rect l="l" t="t" r="r" b="b"/>
            <a:pathLst>
              <a:path w="1132" h="1132" extrusionOk="0">
                <a:moveTo>
                  <a:pt x="572" y="1"/>
                </a:moveTo>
                <a:cubicBezTo>
                  <a:pt x="263" y="1"/>
                  <a:pt x="1" y="251"/>
                  <a:pt x="1" y="572"/>
                </a:cubicBezTo>
                <a:cubicBezTo>
                  <a:pt x="25" y="882"/>
                  <a:pt x="263"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
          <p:cNvSpPr/>
          <p:nvPr/>
        </p:nvSpPr>
        <p:spPr>
          <a:xfrm>
            <a:off x="1818854" y="314391"/>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
          <p:cNvSpPr/>
          <p:nvPr/>
        </p:nvSpPr>
        <p:spPr>
          <a:xfrm>
            <a:off x="1946463" y="698525"/>
            <a:ext cx="38896" cy="38896"/>
          </a:xfrm>
          <a:custGeom>
            <a:avLst/>
            <a:gdLst/>
            <a:ahLst/>
            <a:cxnLst/>
            <a:rect l="l" t="t" r="r" b="b"/>
            <a:pathLst>
              <a:path w="1132" h="1132" extrusionOk="0">
                <a:moveTo>
                  <a:pt x="572" y="1"/>
                </a:moveTo>
                <a:cubicBezTo>
                  <a:pt x="263" y="1"/>
                  <a:pt x="1" y="251"/>
                  <a:pt x="1" y="572"/>
                </a:cubicBezTo>
                <a:cubicBezTo>
                  <a:pt x="25"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
          <p:cNvSpPr/>
          <p:nvPr/>
        </p:nvSpPr>
        <p:spPr>
          <a:xfrm>
            <a:off x="1818854" y="698525"/>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
          <p:cNvSpPr/>
          <p:nvPr/>
        </p:nvSpPr>
        <p:spPr>
          <a:xfrm>
            <a:off x="1755015" y="762330"/>
            <a:ext cx="38896" cy="38930"/>
          </a:xfrm>
          <a:custGeom>
            <a:avLst/>
            <a:gdLst/>
            <a:ahLst/>
            <a:cxnLst/>
            <a:rect l="l" t="t" r="r" b="b"/>
            <a:pathLst>
              <a:path w="1132" h="1133"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
          <p:cNvSpPr/>
          <p:nvPr/>
        </p:nvSpPr>
        <p:spPr>
          <a:xfrm>
            <a:off x="1882658" y="762330"/>
            <a:ext cx="38896" cy="38930"/>
          </a:xfrm>
          <a:custGeom>
            <a:avLst/>
            <a:gdLst/>
            <a:ahLst/>
            <a:cxnLst/>
            <a:rect l="l" t="t" r="r" b="b"/>
            <a:pathLst>
              <a:path w="1132" h="1133" extrusionOk="0">
                <a:moveTo>
                  <a:pt x="572" y="1"/>
                </a:moveTo>
                <a:cubicBezTo>
                  <a:pt x="251" y="1"/>
                  <a:pt x="0" y="263"/>
                  <a:pt x="0" y="572"/>
                </a:cubicBezTo>
                <a:cubicBezTo>
                  <a:pt x="0"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
          <p:cNvSpPr/>
          <p:nvPr/>
        </p:nvSpPr>
        <p:spPr>
          <a:xfrm>
            <a:off x="1755015" y="634308"/>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
          <p:cNvSpPr/>
          <p:nvPr/>
        </p:nvSpPr>
        <p:spPr>
          <a:xfrm>
            <a:off x="1882658" y="634308"/>
            <a:ext cx="38896" cy="38896"/>
          </a:xfrm>
          <a:custGeom>
            <a:avLst/>
            <a:gdLst/>
            <a:ahLst/>
            <a:cxnLst/>
            <a:rect l="l" t="t" r="r" b="b"/>
            <a:pathLst>
              <a:path w="1132" h="1132" extrusionOk="0">
                <a:moveTo>
                  <a:pt x="572" y="0"/>
                </a:moveTo>
                <a:cubicBezTo>
                  <a:pt x="251" y="0"/>
                  <a:pt x="0" y="250"/>
                  <a:pt x="0" y="560"/>
                </a:cubicBezTo>
                <a:cubicBezTo>
                  <a:pt x="0"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
          <p:cNvSpPr/>
          <p:nvPr/>
        </p:nvSpPr>
        <p:spPr>
          <a:xfrm>
            <a:off x="1946463" y="570091"/>
            <a:ext cx="38896" cy="38896"/>
          </a:xfrm>
          <a:custGeom>
            <a:avLst/>
            <a:gdLst/>
            <a:ahLst/>
            <a:cxnLst/>
            <a:rect l="l" t="t" r="r" b="b"/>
            <a:pathLst>
              <a:path w="1132" h="1132" extrusionOk="0">
                <a:moveTo>
                  <a:pt x="572" y="0"/>
                </a:moveTo>
                <a:cubicBezTo>
                  <a:pt x="263" y="0"/>
                  <a:pt x="1" y="262"/>
                  <a:pt x="1" y="572"/>
                </a:cubicBezTo>
                <a:cubicBezTo>
                  <a:pt x="25" y="893"/>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
          <p:cNvSpPr/>
          <p:nvPr/>
        </p:nvSpPr>
        <p:spPr>
          <a:xfrm>
            <a:off x="1818854" y="570881"/>
            <a:ext cx="38896" cy="38483"/>
          </a:xfrm>
          <a:custGeom>
            <a:avLst/>
            <a:gdLst/>
            <a:ahLst/>
            <a:cxnLst/>
            <a:rect l="l" t="t" r="r" b="b"/>
            <a:pathLst>
              <a:path w="1132" h="1120" extrusionOk="0">
                <a:moveTo>
                  <a:pt x="560" y="1"/>
                </a:moveTo>
                <a:cubicBezTo>
                  <a:pt x="250" y="1"/>
                  <a:pt x="0" y="251"/>
                  <a:pt x="0" y="560"/>
                </a:cubicBezTo>
                <a:cubicBezTo>
                  <a:pt x="0" y="870"/>
                  <a:pt x="250" y="1120"/>
                  <a:pt x="560" y="1120"/>
                </a:cubicBezTo>
                <a:cubicBezTo>
                  <a:pt x="869" y="1120"/>
                  <a:pt x="1131" y="870"/>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
          <p:cNvSpPr/>
          <p:nvPr/>
        </p:nvSpPr>
        <p:spPr>
          <a:xfrm>
            <a:off x="1946463" y="954603"/>
            <a:ext cx="38896" cy="38896"/>
          </a:xfrm>
          <a:custGeom>
            <a:avLst/>
            <a:gdLst/>
            <a:ahLst/>
            <a:cxnLst/>
            <a:rect l="l" t="t" r="r" b="b"/>
            <a:pathLst>
              <a:path w="1132" h="1132" extrusionOk="0">
                <a:moveTo>
                  <a:pt x="572" y="1"/>
                </a:moveTo>
                <a:cubicBezTo>
                  <a:pt x="263" y="1"/>
                  <a:pt x="1" y="263"/>
                  <a:pt x="1" y="572"/>
                </a:cubicBezTo>
                <a:cubicBezTo>
                  <a:pt x="25"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
          <p:cNvSpPr/>
          <p:nvPr/>
        </p:nvSpPr>
        <p:spPr>
          <a:xfrm>
            <a:off x="1818854" y="954603"/>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
          <p:cNvSpPr/>
          <p:nvPr/>
        </p:nvSpPr>
        <p:spPr>
          <a:xfrm>
            <a:off x="1755015" y="1018854"/>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
          <p:cNvSpPr/>
          <p:nvPr/>
        </p:nvSpPr>
        <p:spPr>
          <a:xfrm>
            <a:off x="1882658" y="1018854"/>
            <a:ext cx="38896" cy="38896"/>
          </a:xfrm>
          <a:custGeom>
            <a:avLst/>
            <a:gdLst/>
            <a:ahLst/>
            <a:cxnLst/>
            <a:rect l="l" t="t" r="r" b="b"/>
            <a:pathLst>
              <a:path w="1132" h="1132" extrusionOk="0">
                <a:moveTo>
                  <a:pt x="572" y="0"/>
                </a:moveTo>
                <a:cubicBezTo>
                  <a:pt x="251" y="0"/>
                  <a:pt x="0" y="250"/>
                  <a:pt x="0" y="560"/>
                </a:cubicBezTo>
                <a:cubicBezTo>
                  <a:pt x="0"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
          <p:cNvSpPr/>
          <p:nvPr/>
        </p:nvSpPr>
        <p:spPr>
          <a:xfrm>
            <a:off x="1755015" y="890386"/>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
          <p:cNvSpPr/>
          <p:nvPr/>
        </p:nvSpPr>
        <p:spPr>
          <a:xfrm>
            <a:off x="1882658" y="890386"/>
            <a:ext cx="38896" cy="38896"/>
          </a:xfrm>
          <a:custGeom>
            <a:avLst/>
            <a:gdLst/>
            <a:ahLst/>
            <a:cxnLst/>
            <a:rect l="l" t="t" r="r" b="b"/>
            <a:pathLst>
              <a:path w="1132" h="1132" extrusionOk="0">
                <a:moveTo>
                  <a:pt x="572" y="1"/>
                </a:moveTo>
                <a:cubicBezTo>
                  <a:pt x="251" y="1"/>
                  <a:pt x="0" y="251"/>
                  <a:pt x="0" y="560"/>
                </a:cubicBezTo>
                <a:cubicBezTo>
                  <a:pt x="0"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
          <p:cNvSpPr/>
          <p:nvPr/>
        </p:nvSpPr>
        <p:spPr>
          <a:xfrm>
            <a:off x="1946463" y="826581"/>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
          <p:cNvSpPr/>
          <p:nvPr/>
        </p:nvSpPr>
        <p:spPr>
          <a:xfrm>
            <a:off x="1818854" y="826993"/>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
          <p:cNvSpPr/>
          <p:nvPr/>
        </p:nvSpPr>
        <p:spPr>
          <a:xfrm>
            <a:off x="1946463" y="1210302"/>
            <a:ext cx="38896" cy="38896"/>
          </a:xfrm>
          <a:custGeom>
            <a:avLst/>
            <a:gdLst/>
            <a:ahLst/>
            <a:cxnLst/>
            <a:rect l="l" t="t" r="r" b="b"/>
            <a:pathLst>
              <a:path w="1132" h="1132" extrusionOk="0">
                <a:moveTo>
                  <a:pt x="572" y="0"/>
                </a:moveTo>
                <a:cubicBezTo>
                  <a:pt x="263" y="0"/>
                  <a:pt x="1" y="262"/>
                  <a:pt x="1" y="572"/>
                </a:cubicBezTo>
                <a:cubicBezTo>
                  <a:pt x="25" y="893"/>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
          <p:cNvSpPr/>
          <p:nvPr/>
        </p:nvSpPr>
        <p:spPr>
          <a:xfrm>
            <a:off x="1818854" y="1210714"/>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
          <p:cNvSpPr/>
          <p:nvPr/>
        </p:nvSpPr>
        <p:spPr>
          <a:xfrm>
            <a:off x="1755015" y="1274519"/>
            <a:ext cx="38896" cy="38896"/>
          </a:xfrm>
          <a:custGeom>
            <a:avLst/>
            <a:gdLst/>
            <a:ahLst/>
            <a:cxnLst/>
            <a:rect l="l" t="t" r="r" b="b"/>
            <a:pathLst>
              <a:path w="1132" h="1132" extrusionOk="0">
                <a:moveTo>
                  <a:pt x="560" y="1"/>
                </a:moveTo>
                <a:cubicBezTo>
                  <a:pt x="251" y="1"/>
                  <a:pt x="1" y="251"/>
                  <a:pt x="1" y="560"/>
                </a:cubicBezTo>
                <a:cubicBezTo>
                  <a:pt x="1" y="894"/>
                  <a:pt x="251" y="1132"/>
                  <a:pt x="560" y="1132"/>
                </a:cubicBezTo>
                <a:cubicBezTo>
                  <a:pt x="870" y="1132"/>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
          <p:cNvSpPr/>
          <p:nvPr/>
        </p:nvSpPr>
        <p:spPr>
          <a:xfrm>
            <a:off x="1882658" y="1274519"/>
            <a:ext cx="38896" cy="38896"/>
          </a:xfrm>
          <a:custGeom>
            <a:avLst/>
            <a:gdLst/>
            <a:ahLst/>
            <a:cxnLst/>
            <a:rect l="l" t="t" r="r" b="b"/>
            <a:pathLst>
              <a:path w="1132" h="1132" extrusionOk="0">
                <a:moveTo>
                  <a:pt x="572" y="1"/>
                </a:moveTo>
                <a:cubicBezTo>
                  <a:pt x="251" y="1"/>
                  <a:pt x="0" y="251"/>
                  <a:pt x="0" y="560"/>
                </a:cubicBezTo>
                <a:cubicBezTo>
                  <a:pt x="0" y="894"/>
                  <a:pt x="251"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
          <p:cNvSpPr/>
          <p:nvPr/>
        </p:nvSpPr>
        <p:spPr>
          <a:xfrm>
            <a:off x="1755015" y="1146463"/>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
          <p:cNvSpPr/>
          <p:nvPr/>
        </p:nvSpPr>
        <p:spPr>
          <a:xfrm>
            <a:off x="1882658" y="1146463"/>
            <a:ext cx="38896" cy="38896"/>
          </a:xfrm>
          <a:custGeom>
            <a:avLst/>
            <a:gdLst/>
            <a:ahLst/>
            <a:cxnLst/>
            <a:rect l="l" t="t" r="r" b="b"/>
            <a:pathLst>
              <a:path w="1132" h="1132" extrusionOk="0">
                <a:moveTo>
                  <a:pt x="572" y="1"/>
                </a:moveTo>
                <a:cubicBezTo>
                  <a:pt x="251" y="1"/>
                  <a:pt x="0" y="251"/>
                  <a:pt x="0" y="572"/>
                </a:cubicBezTo>
                <a:cubicBezTo>
                  <a:pt x="0"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
          <p:cNvSpPr/>
          <p:nvPr/>
        </p:nvSpPr>
        <p:spPr>
          <a:xfrm>
            <a:off x="1946463" y="1082659"/>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
          <p:cNvSpPr/>
          <p:nvPr/>
        </p:nvSpPr>
        <p:spPr>
          <a:xfrm>
            <a:off x="1818854" y="1082659"/>
            <a:ext cx="38896" cy="38896"/>
          </a:xfrm>
          <a:custGeom>
            <a:avLst/>
            <a:gdLst/>
            <a:ahLst/>
            <a:cxnLst/>
            <a:rect l="l" t="t" r="r" b="b"/>
            <a:pathLst>
              <a:path w="1132" h="1132" extrusionOk="0">
                <a:moveTo>
                  <a:pt x="560" y="1"/>
                </a:moveTo>
                <a:cubicBezTo>
                  <a:pt x="250" y="1"/>
                  <a:pt x="0" y="251"/>
                  <a:pt x="0" y="560"/>
                </a:cubicBezTo>
                <a:cubicBezTo>
                  <a:pt x="0" y="870"/>
                  <a:pt x="250" y="1132"/>
                  <a:pt x="560" y="1132"/>
                </a:cubicBezTo>
                <a:cubicBezTo>
                  <a:pt x="869" y="1132"/>
                  <a:pt x="1131" y="870"/>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
          <p:cNvSpPr/>
          <p:nvPr/>
        </p:nvSpPr>
        <p:spPr>
          <a:xfrm>
            <a:off x="1946463" y="1466792"/>
            <a:ext cx="38896" cy="38896"/>
          </a:xfrm>
          <a:custGeom>
            <a:avLst/>
            <a:gdLst/>
            <a:ahLst/>
            <a:cxnLst/>
            <a:rect l="l" t="t" r="r" b="b"/>
            <a:pathLst>
              <a:path w="1132" h="1132" extrusionOk="0">
                <a:moveTo>
                  <a:pt x="572" y="0"/>
                </a:moveTo>
                <a:cubicBezTo>
                  <a:pt x="263" y="0"/>
                  <a:pt x="1" y="250"/>
                  <a:pt x="1" y="560"/>
                </a:cubicBezTo>
                <a:cubicBezTo>
                  <a:pt x="25" y="893"/>
                  <a:pt x="263"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
          <p:cNvSpPr/>
          <p:nvPr/>
        </p:nvSpPr>
        <p:spPr>
          <a:xfrm>
            <a:off x="1818854" y="1467204"/>
            <a:ext cx="38896" cy="38896"/>
          </a:xfrm>
          <a:custGeom>
            <a:avLst/>
            <a:gdLst/>
            <a:ahLst/>
            <a:cxnLst/>
            <a:rect l="l" t="t" r="r" b="b"/>
            <a:pathLst>
              <a:path w="1132" h="1132" extrusionOk="0">
                <a:moveTo>
                  <a:pt x="560" y="0"/>
                </a:moveTo>
                <a:cubicBezTo>
                  <a:pt x="250" y="0"/>
                  <a:pt x="0" y="250"/>
                  <a:pt x="0" y="560"/>
                </a:cubicBezTo>
                <a:cubicBezTo>
                  <a:pt x="0" y="870"/>
                  <a:pt x="250" y="1131"/>
                  <a:pt x="560" y="1131"/>
                </a:cubicBezTo>
                <a:cubicBezTo>
                  <a:pt x="869" y="1131"/>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
          <p:cNvSpPr/>
          <p:nvPr/>
        </p:nvSpPr>
        <p:spPr>
          <a:xfrm>
            <a:off x="1755015" y="153100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
          <p:cNvSpPr/>
          <p:nvPr/>
        </p:nvSpPr>
        <p:spPr>
          <a:xfrm>
            <a:off x="1882658" y="1531009"/>
            <a:ext cx="38896" cy="38896"/>
          </a:xfrm>
          <a:custGeom>
            <a:avLst/>
            <a:gdLst/>
            <a:ahLst/>
            <a:cxnLst/>
            <a:rect l="l" t="t" r="r" b="b"/>
            <a:pathLst>
              <a:path w="1132" h="1132" extrusionOk="0">
                <a:moveTo>
                  <a:pt x="572" y="1"/>
                </a:moveTo>
                <a:cubicBezTo>
                  <a:pt x="251" y="1"/>
                  <a:pt x="0" y="251"/>
                  <a:pt x="0" y="572"/>
                </a:cubicBezTo>
                <a:cubicBezTo>
                  <a:pt x="0"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
          <p:cNvSpPr/>
          <p:nvPr/>
        </p:nvSpPr>
        <p:spPr>
          <a:xfrm>
            <a:off x="1755015" y="1402575"/>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
          <p:cNvSpPr/>
          <p:nvPr/>
        </p:nvSpPr>
        <p:spPr>
          <a:xfrm>
            <a:off x="1882658" y="1402575"/>
            <a:ext cx="38896" cy="38896"/>
          </a:xfrm>
          <a:custGeom>
            <a:avLst/>
            <a:gdLst/>
            <a:ahLst/>
            <a:cxnLst/>
            <a:rect l="l" t="t" r="r" b="b"/>
            <a:pathLst>
              <a:path w="1132" h="1132" extrusionOk="0">
                <a:moveTo>
                  <a:pt x="572" y="0"/>
                </a:moveTo>
                <a:cubicBezTo>
                  <a:pt x="251" y="0"/>
                  <a:pt x="0" y="262"/>
                  <a:pt x="0" y="572"/>
                </a:cubicBezTo>
                <a:cubicBezTo>
                  <a:pt x="0"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
          <p:cNvSpPr/>
          <p:nvPr/>
        </p:nvSpPr>
        <p:spPr>
          <a:xfrm>
            <a:off x="1946463" y="1338736"/>
            <a:ext cx="38896" cy="38896"/>
          </a:xfrm>
          <a:custGeom>
            <a:avLst/>
            <a:gdLst/>
            <a:ahLst/>
            <a:cxnLst/>
            <a:rect l="l" t="t" r="r" b="b"/>
            <a:pathLst>
              <a:path w="1132" h="1132" extrusionOk="0">
                <a:moveTo>
                  <a:pt x="572" y="1"/>
                </a:moveTo>
                <a:cubicBezTo>
                  <a:pt x="263" y="1"/>
                  <a:pt x="1" y="251"/>
                  <a:pt x="1" y="572"/>
                </a:cubicBezTo>
                <a:cubicBezTo>
                  <a:pt x="25" y="882"/>
                  <a:pt x="263"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
          <p:cNvSpPr/>
          <p:nvPr/>
        </p:nvSpPr>
        <p:spPr>
          <a:xfrm>
            <a:off x="1818854" y="1338736"/>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69" y="1132"/>
                  <a:pt x="1131" y="882"/>
                  <a:pt x="1131" y="560"/>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
          <p:cNvSpPr/>
          <p:nvPr/>
        </p:nvSpPr>
        <p:spPr>
          <a:xfrm>
            <a:off x="1946463" y="1722870"/>
            <a:ext cx="38896" cy="38896"/>
          </a:xfrm>
          <a:custGeom>
            <a:avLst/>
            <a:gdLst/>
            <a:ahLst/>
            <a:cxnLst/>
            <a:rect l="l" t="t" r="r" b="b"/>
            <a:pathLst>
              <a:path w="1132" h="1132" extrusionOk="0">
                <a:moveTo>
                  <a:pt x="572" y="1"/>
                </a:moveTo>
                <a:cubicBezTo>
                  <a:pt x="263" y="1"/>
                  <a:pt x="1" y="251"/>
                  <a:pt x="1" y="560"/>
                </a:cubicBezTo>
                <a:cubicBezTo>
                  <a:pt x="25"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
          <p:cNvSpPr/>
          <p:nvPr/>
        </p:nvSpPr>
        <p:spPr>
          <a:xfrm>
            <a:off x="1818854" y="1723282"/>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
          <p:cNvSpPr/>
          <p:nvPr/>
        </p:nvSpPr>
        <p:spPr>
          <a:xfrm>
            <a:off x="1755015" y="1787121"/>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
          <p:cNvSpPr/>
          <p:nvPr/>
        </p:nvSpPr>
        <p:spPr>
          <a:xfrm>
            <a:off x="1882658" y="1787121"/>
            <a:ext cx="38896" cy="38896"/>
          </a:xfrm>
          <a:custGeom>
            <a:avLst/>
            <a:gdLst/>
            <a:ahLst/>
            <a:cxnLst/>
            <a:rect l="l" t="t" r="r" b="b"/>
            <a:pathLst>
              <a:path w="1132" h="1132" extrusionOk="0">
                <a:moveTo>
                  <a:pt x="572" y="0"/>
                </a:moveTo>
                <a:cubicBezTo>
                  <a:pt x="251" y="0"/>
                  <a:pt x="0" y="262"/>
                  <a:pt x="0" y="572"/>
                </a:cubicBezTo>
                <a:cubicBezTo>
                  <a:pt x="0"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
          <p:cNvSpPr/>
          <p:nvPr/>
        </p:nvSpPr>
        <p:spPr>
          <a:xfrm>
            <a:off x="1755015" y="1659065"/>
            <a:ext cx="38896" cy="38896"/>
          </a:xfrm>
          <a:custGeom>
            <a:avLst/>
            <a:gdLst/>
            <a:ahLst/>
            <a:cxnLst/>
            <a:rect l="l" t="t" r="r" b="b"/>
            <a:pathLst>
              <a:path w="1132" h="1132" extrusionOk="0">
                <a:moveTo>
                  <a:pt x="560" y="0"/>
                </a:moveTo>
                <a:cubicBezTo>
                  <a:pt x="251" y="0"/>
                  <a:pt x="1" y="250"/>
                  <a:pt x="1" y="560"/>
                </a:cubicBezTo>
                <a:cubicBezTo>
                  <a:pt x="1" y="870"/>
                  <a:pt x="251" y="1131"/>
                  <a:pt x="560" y="1131"/>
                </a:cubicBezTo>
                <a:cubicBezTo>
                  <a:pt x="870"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
          <p:cNvSpPr/>
          <p:nvPr/>
        </p:nvSpPr>
        <p:spPr>
          <a:xfrm>
            <a:off x="1882658" y="1659065"/>
            <a:ext cx="38896" cy="38896"/>
          </a:xfrm>
          <a:custGeom>
            <a:avLst/>
            <a:gdLst/>
            <a:ahLst/>
            <a:cxnLst/>
            <a:rect l="l" t="t" r="r" b="b"/>
            <a:pathLst>
              <a:path w="1132" h="1132" extrusionOk="0">
                <a:moveTo>
                  <a:pt x="572" y="0"/>
                </a:moveTo>
                <a:cubicBezTo>
                  <a:pt x="251" y="0"/>
                  <a:pt x="0" y="250"/>
                  <a:pt x="0" y="560"/>
                </a:cubicBezTo>
                <a:cubicBezTo>
                  <a:pt x="0" y="870"/>
                  <a:pt x="251"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
          <p:cNvSpPr/>
          <p:nvPr/>
        </p:nvSpPr>
        <p:spPr>
          <a:xfrm>
            <a:off x="1946463" y="1594848"/>
            <a:ext cx="38896" cy="38896"/>
          </a:xfrm>
          <a:custGeom>
            <a:avLst/>
            <a:gdLst/>
            <a:ahLst/>
            <a:cxnLst/>
            <a:rect l="l" t="t" r="r" b="b"/>
            <a:pathLst>
              <a:path w="1132" h="1132" extrusionOk="0">
                <a:moveTo>
                  <a:pt x="572" y="0"/>
                </a:moveTo>
                <a:cubicBezTo>
                  <a:pt x="263" y="0"/>
                  <a:pt x="1" y="262"/>
                  <a:pt x="1" y="572"/>
                </a:cubicBezTo>
                <a:cubicBezTo>
                  <a:pt x="25"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
          <p:cNvSpPr/>
          <p:nvPr/>
        </p:nvSpPr>
        <p:spPr>
          <a:xfrm>
            <a:off x="1818854" y="1594848"/>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
          <p:cNvSpPr/>
          <p:nvPr/>
        </p:nvSpPr>
        <p:spPr>
          <a:xfrm>
            <a:off x="1946463" y="1978982"/>
            <a:ext cx="38896" cy="38896"/>
          </a:xfrm>
          <a:custGeom>
            <a:avLst/>
            <a:gdLst/>
            <a:ahLst/>
            <a:cxnLst/>
            <a:rect l="l" t="t" r="r" b="b"/>
            <a:pathLst>
              <a:path w="1132" h="1132" extrusionOk="0">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
          <p:cNvSpPr/>
          <p:nvPr/>
        </p:nvSpPr>
        <p:spPr>
          <a:xfrm>
            <a:off x="1818854" y="1979359"/>
            <a:ext cx="38896" cy="38930"/>
          </a:xfrm>
          <a:custGeom>
            <a:avLst/>
            <a:gdLst/>
            <a:ahLst/>
            <a:cxnLst/>
            <a:rect l="l" t="t" r="r" b="b"/>
            <a:pathLst>
              <a:path w="1132" h="1133"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
          <p:cNvSpPr/>
          <p:nvPr/>
        </p:nvSpPr>
        <p:spPr>
          <a:xfrm>
            <a:off x="1755015" y="2043611"/>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
          <p:cNvSpPr/>
          <p:nvPr/>
        </p:nvSpPr>
        <p:spPr>
          <a:xfrm>
            <a:off x="1882658" y="2043611"/>
            <a:ext cx="38896" cy="38896"/>
          </a:xfrm>
          <a:custGeom>
            <a:avLst/>
            <a:gdLst/>
            <a:ahLst/>
            <a:cxnLst/>
            <a:rect l="l" t="t" r="r" b="b"/>
            <a:pathLst>
              <a:path w="1132" h="1132" extrusionOk="0">
                <a:moveTo>
                  <a:pt x="572" y="0"/>
                </a:moveTo>
                <a:cubicBezTo>
                  <a:pt x="251" y="0"/>
                  <a:pt x="0" y="250"/>
                  <a:pt x="0" y="560"/>
                </a:cubicBezTo>
                <a:cubicBezTo>
                  <a:pt x="0"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
          <p:cNvSpPr/>
          <p:nvPr/>
        </p:nvSpPr>
        <p:spPr>
          <a:xfrm>
            <a:off x="1755015" y="1915143"/>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
          <p:cNvSpPr/>
          <p:nvPr/>
        </p:nvSpPr>
        <p:spPr>
          <a:xfrm>
            <a:off x="1882658" y="1915143"/>
            <a:ext cx="38896" cy="38896"/>
          </a:xfrm>
          <a:custGeom>
            <a:avLst/>
            <a:gdLst/>
            <a:ahLst/>
            <a:cxnLst/>
            <a:rect l="l" t="t" r="r" b="b"/>
            <a:pathLst>
              <a:path w="1132" h="1132" extrusionOk="0">
                <a:moveTo>
                  <a:pt x="572" y="1"/>
                </a:moveTo>
                <a:cubicBezTo>
                  <a:pt x="251" y="1"/>
                  <a:pt x="0" y="251"/>
                  <a:pt x="0" y="560"/>
                </a:cubicBezTo>
                <a:cubicBezTo>
                  <a:pt x="0"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
          <p:cNvSpPr/>
          <p:nvPr/>
        </p:nvSpPr>
        <p:spPr>
          <a:xfrm>
            <a:off x="1946463" y="1851338"/>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
          <p:cNvSpPr/>
          <p:nvPr/>
        </p:nvSpPr>
        <p:spPr>
          <a:xfrm>
            <a:off x="1818854" y="185133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
          <p:cNvSpPr/>
          <p:nvPr/>
        </p:nvSpPr>
        <p:spPr>
          <a:xfrm>
            <a:off x="1498113" y="-5903"/>
            <a:ext cx="38896" cy="38896"/>
          </a:xfrm>
          <a:custGeom>
            <a:avLst/>
            <a:gdLst/>
            <a:ahLst/>
            <a:cxnLst/>
            <a:rect l="l" t="t" r="r" b="b"/>
            <a:pathLst>
              <a:path w="1132" h="1132" extrusionOk="0">
                <a:moveTo>
                  <a:pt x="572" y="0"/>
                </a:moveTo>
                <a:cubicBezTo>
                  <a:pt x="251" y="0"/>
                  <a:pt x="1" y="250"/>
                  <a:pt x="1" y="560"/>
                </a:cubicBezTo>
                <a:cubicBezTo>
                  <a:pt x="1" y="869"/>
                  <a:pt x="274"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
          <p:cNvSpPr/>
          <p:nvPr/>
        </p:nvSpPr>
        <p:spPr>
          <a:xfrm>
            <a:off x="1626581" y="-5903"/>
            <a:ext cx="38896" cy="38896"/>
          </a:xfrm>
          <a:custGeom>
            <a:avLst/>
            <a:gdLst/>
            <a:ahLst/>
            <a:cxnLst/>
            <a:rect l="l" t="t" r="r" b="b"/>
            <a:pathLst>
              <a:path w="1132" h="1132" extrusionOk="0">
                <a:moveTo>
                  <a:pt x="560" y="0"/>
                </a:moveTo>
                <a:cubicBezTo>
                  <a:pt x="250" y="0"/>
                  <a:pt x="0" y="250"/>
                  <a:pt x="0" y="560"/>
                </a:cubicBezTo>
                <a:cubicBezTo>
                  <a:pt x="0"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
          <p:cNvSpPr/>
          <p:nvPr/>
        </p:nvSpPr>
        <p:spPr>
          <a:xfrm>
            <a:off x="1690385" y="186335"/>
            <a:ext cx="38896" cy="38518"/>
          </a:xfrm>
          <a:custGeom>
            <a:avLst/>
            <a:gdLst/>
            <a:ahLst/>
            <a:cxnLst/>
            <a:rect l="l" t="t" r="r" b="b"/>
            <a:pathLst>
              <a:path w="1132" h="1121" extrusionOk="0">
                <a:moveTo>
                  <a:pt x="572" y="1"/>
                </a:moveTo>
                <a:cubicBezTo>
                  <a:pt x="251" y="1"/>
                  <a:pt x="1" y="251"/>
                  <a:pt x="1" y="561"/>
                </a:cubicBezTo>
                <a:cubicBezTo>
                  <a:pt x="1" y="870"/>
                  <a:pt x="251" y="1120"/>
                  <a:pt x="572" y="1120"/>
                </a:cubicBezTo>
                <a:cubicBezTo>
                  <a:pt x="882" y="1120"/>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
          <p:cNvSpPr/>
          <p:nvPr/>
        </p:nvSpPr>
        <p:spPr>
          <a:xfrm>
            <a:off x="1562742" y="186335"/>
            <a:ext cx="38483" cy="38930"/>
          </a:xfrm>
          <a:custGeom>
            <a:avLst/>
            <a:gdLst/>
            <a:ahLst/>
            <a:cxnLst/>
            <a:rect l="l" t="t" r="r" b="b"/>
            <a:pathLst>
              <a:path w="1120" h="1133" extrusionOk="0">
                <a:moveTo>
                  <a:pt x="560" y="1"/>
                </a:moveTo>
                <a:cubicBezTo>
                  <a:pt x="251" y="1"/>
                  <a:pt x="1" y="251"/>
                  <a:pt x="1" y="561"/>
                </a:cubicBezTo>
                <a:cubicBezTo>
                  <a:pt x="1" y="870"/>
                  <a:pt x="251" y="1132"/>
                  <a:pt x="560" y="1132"/>
                </a:cubicBezTo>
                <a:cubicBezTo>
                  <a:pt x="870" y="1132"/>
                  <a:pt x="1120" y="870"/>
                  <a:pt x="1120" y="561"/>
                </a:cubicBezTo>
                <a:cubicBezTo>
                  <a:pt x="1120"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
          <p:cNvSpPr/>
          <p:nvPr/>
        </p:nvSpPr>
        <p:spPr>
          <a:xfrm>
            <a:off x="1498113" y="250174"/>
            <a:ext cx="38896" cy="38896"/>
          </a:xfrm>
          <a:custGeom>
            <a:avLst/>
            <a:gdLst/>
            <a:ahLst/>
            <a:cxnLst/>
            <a:rect l="l" t="t" r="r" b="b"/>
            <a:pathLst>
              <a:path w="1132" h="1132" extrusionOk="0">
                <a:moveTo>
                  <a:pt x="572" y="0"/>
                </a:moveTo>
                <a:cubicBezTo>
                  <a:pt x="251" y="0"/>
                  <a:pt x="1" y="250"/>
                  <a:pt x="1" y="560"/>
                </a:cubicBezTo>
                <a:cubicBezTo>
                  <a:pt x="13" y="881"/>
                  <a:pt x="274"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
          <p:cNvSpPr/>
          <p:nvPr/>
        </p:nvSpPr>
        <p:spPr>
          <a:xfrm>
            <a:off x="1626581" y="250174"/>
            <a:ext cx="38896" cy="38896"/>
          </a:xfrm>
          <a:custGeom>
            <a:avLst/>
            <a:gdLst/>
            <a:ahLst/>
            <a:cxnLst/>
            <a:rect l="l" t="t" r="r" b="b"/>
            <a:pathLst>
              <a:path w="1132" h="1132" extrusionOk="0">
                <a:moveTo>
                  <a:pt x="560" y="0"/>
                </a:moveTo>
                <a:cubicBezTo>
                  <a:pt x="250" y="0"/>
                  <a:pt x="0" y="250"/>
                  <a:pt x="0" y="560"/>
                </a:cubicBezTo>
                <a:cubicBezTo>
                  <a:pt x="0" y="881"/>
                  <a:pt x="262"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
          <p:cNvSpPr/>
          <p:nvPr/>
        </p:nvSpPr>
        <p:spPr>
          <a:xfrm>
            <a:off x="1498113" y="121706"/>
            <a:ext cx="38896" cy="38896"/>
          </a:xfrm>
          <a:custGeom>
            <a:avLst/>
            <a:gdLst/>
            <a:ahLst/>
            <a:cxnLst/>
            <a:rect l="l" t="t" r="r" b="b"/>
            <a:pathLst>
              <a:path w="1132" h="1132" extrusionOk="0">
                <a:moveTo>
                  <a:pt x="572" y="1"/>
                </a:moveTo>
                <a:cubicBezTo>
                  <a:pt x="251" y="1"/>
                  <a:pt x="1" y="251"/>
                  <a:pt x="1" y="572"/>
                </a:cubicBezTo>
                <a:cubicBezTo>
                  <a:pt x="13" y="894"/>
                  <a:pt x="274"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
          <p:cNvSpPr/>
          <p:nvPr/>
        </p:nvSpPr>
        <p:spPr>
          <a:xfrm>
            <a:off x="1626581" y="121706"/>
            <a:ext cx="38896" cy="38896"/>
          </a:xfrm>
          <a:custGeom>
            <a:avLst/>
            <a:gdLst/>
            <a:ahLst/>
            <a:cxnLst/>
            <a:rect l="l" t="t" r="r" b="b"/>
            <a:pathLst>
              <a:path w="1132" h="1132" extrusionOk="0">
                <a:moveTo>
                  <a:pt x="560" y="1"/>
                </a:moveTo>
                <a:cubicBezTo>
                  <a:pt x="250" y="1"/>
                  <a:pt x="0" y="251"/>
                  <a:pt x="0" y="572"/>
                </a:cubicBezTo>
                <a:cubicBezTo>
                  <a:pt x="0" y="894"/>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
          <p:cNvSpPr/>
          <p:nvPr/>
        </p:nvSpPr>
        <p:spPr>
          <a:xfrm>
            <a:off x="1690385" y="58314"/>
            <a:ext cx="38896" cy="38896"/>
          </a:xfrm>
          <a:custGeom>
            <a:avLst/>
            <a:gdLst/>
            <a:ahLst/>
            <a:cxnLst/>
            <a:rect l="l" t="t" r="r" b="b"/>
            <a:pathLst>
              <a:path w="1132" h="1132" extrusionOk="0">
                <a:moveTo>
                  <a:pt x="572" y="0"/>
                </a:moveTo>
                <a:cubicBezTo>
                  <a:pt x="251" y="0"/>
                  <a:pt x="1" y="250"/>
                  <a:pt x="1" y="572"/>
                </a:cubicBezTo>
                <a:cubicBezTo>
                  <a:pt x="12" y="881"/>
                  <a:pt x="251"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
          <p:cNvSpPr/>
          <p:nvPr/>
        </p:nvSpPr>
        <p:spPr>
          <a:xfrm>
            <a:off x="1562742" y="58314"/>
            <a:ext cx="38483" cy="38896"/>
          </a:xfrm>
          <a:custGeom>
            <a:avLst/>
            <a:gdLst/>
            <a:ahLst/>
            <a:cxnLst/>
            <a:rect l="l" t="t" r="r" b="b"/>
            <a:pathLst>
              <a:path w="1120" h="1132" extrusionOk="0">
                <a:moveTo>
                  <a:pt x="560" y="0"/>
                </a:moveTo>
                <a:cubicBezTo>
                  <a:pt x="251" y="0"/>
                  <a:pt x="1" y="250"/>
                  <a:pt x="1" y="572"/>
                </a:cubicBezTo>
                <a:cubicBezTo>
                  <a:pt x="1" y="881"/>
                  <a:pt x="251" y="1131"/>
                  <a:pt x="560" y="1131"/>
                </a:cubicBezTo>
                <a:cubicBezTo>
                  <a:pt x="870" y="1131"/>
                  <a:pt x="1120" y="881"/>
                  <a:pt x="1120" y="572"/>
                </a:cubicBezTo>
                <a:cubicBezTo>
                  <a:pt x="1120"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
          <p:cNvSpPr/>
          <p:nvPr/>
        </p:nvSpPr>
        <p:spPr>
          <a:xfrm>
            <a:off x="1690385" y="442447"/>
            <a:ext cx="38896" cy="38896"/>
          </a:xfrm>
          <a:custGeom>
            <a:avLst/>
            <a:gdLst/>
            <a:ahLst/>
            <a:cxnLst/>
            <a:rect l="l" t="t" r="r" b="b"/>
            <a:pathLst>
              <a:path w="1132" h="1132" extrusionOk="0">
                <a:moveTo>
                  <a:pt x="572" y="0"/>
                </a:moveTo>
                <a:cubicBezTo>
                  <a:pt x="251" y="0"/>
                  <a:pt x="1" y="250"/>
                  <a:pt x="1" y="560"/>
                </a:cubicBezTo>
                <a:cubicBezTo>
                  <a:pt x="12" y="881"/>
                  <a:pt x="251" y="1131"/>
                  <a:pt x="572" y="1131"/>
                </a:cubicBezTo>
                <a:cubicBezTo>
                  <a:pt x="882" y="1131"/>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
          <p:cNvSpPr/>
          <p:nvPr/>
        </p:nvSpPr>
        <p:spPr>
          <a:xfrm>
            <a:off x="1562742" y="442447"/>
            <a:ext cx="38483" cy="38896"/>
          </a:xfrm>
          <a:custGeom>
            <a:avLst/>
            <a:gdLst/>
            <a:ahLst/>
            <a:cxnLst/>
            <a:rect l="l" t="t" r="r" b="b"/>
            <a:pathLst>
              <a:path w="1120" h="1132" extrusionOk="0">
                <a:moveTo>
                  <a:pt x="560" y="0"/>
                </a:moveTo>
                <a:cubicBezTo>
                  <a:pt x="251" y="0"/>
                  <a:pt x="1" y="250"/>
                  <a:pt x="1" y="560"/>
                </a:cubicBezTo>
                <a:cubicBezTo>
                  <a:pt x="1" y="869"/>
                  <a:pt x="251" y="1131"/>
                  <a:pt x="560" y="1131"/>
                </a:cubicBezTo>
                <a:cubicBezTo>
                  <a:pt x="870" y="1131"/>
                  <a:pt x="1120" y="869"/>
                  <a:pt x="1120" y="560"/>
                </a:cubicBezTo>
                <a:cubicBezTo>
                  <a:pt x="1120"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
          <p:cNvSpPr/>
          <p:nvPr/>
        </p:nvSpPr>
        <p:spPr>
          <a:xfrm>
            <a:off x="1498113" y="506252"/>
            <a:ext cx="38896" cy="38896"/>
          </a:xfrm>
          <a:custGeom>
            <a:avLst/>
            <a:gdLst/>
            <a:ahLst/>
            <a:cxnLst/>
            <a:rect l="l" t="t" r="r" b="b"/>
            <a:pathLst>
              <a:path w="1132" h="1132" extrusionOk="0">
                <a:moveTo>
                  <a:pt x="572" y="1"/>
                </a:moveTo>
                <a:cubicBezTo>
                  <a:pt x="251" y="1"/>
                  <a:pt x="1" y="251"/>
                  <a:pt x="1" y="572"/>
                </a:cubicBezTo>
                <a:cubicBezTo>
                  <a:pt x="13" y="882"/>
                  <a:pt x="274"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
          <p:cNvSpPr/>
          <p:nvPr/>
        </p:nvSpPr>
        <p:spPr>
          <a:xfrm>
            <a:off x="1626581" y="506252"/>
            <a:ext cx="38896" cy="38896"/>
          </a:xfrm>
          <a:custGeom>
            <a:avLst/>
            <a:gdLst/>
            <a:ahLst/>
            <a:cxnLst/>
            <a:rect l="l" t="t" r="r" b="b"/>
            <a:pathLst>
              <a:path w="1132" h="1132" extrusionOk="0">
                <a:moveTo>
                  <a:pt x="560" y="1"/>
                </a:moveTo>
                <a:cubicBezTo>
                  <a:pt x="250" y="1"/>
                  <a:pt x="0" y="251"/>
                  <a:pt x="0" y="572"/>
                </a:cubicBezTo>
                <a:cubicBezTo>
                  <a:pt x="0" y="882"/>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
          <p:cNvSpPr/>
          <p:nvPr/>
        </p:nvSpPr>
        <p:spPr>
          <a:xfrm>
            <a:off x="1498113" y="377818"/>
            <a:ext cx="38896" cy="38896"/>
          </a:xfrm>
          <a:custGeom>
            <a:avLst/>
            <a:gdLst/>
            <a:ahLst/>
            <a:cxnLst/>
            <a:rect l="l" t="t" r="r" b="b"/>
            <a:pathLst>
              <a:path w="1132" h="1132" extrusionOk="0">
                <a:moveTo>
                  <a:pt x="572" y="0"/>
                </a:moveTo>
                <a:cubicBezTo>
                  <a:pt x="251" y="0"/>
                  <a:pt x="1" y="262"/>
                  <a:pt x="1" y="572"/>
                </a:cubicBezTo>
                <a:cubicBezTo>
                  <a:pt x="13" y="893"/>
                  <a:pt x="274"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
          <p:cNvSpPr/>
          <p:nvPr/>
        </p:nvSpPr>
        <p:spPr>
          <a:xfrm>
            <a:off x="1626581" y="377818"/>
            <a:ext cx="38896" cy="38896"/>
          </a:xfrm>
          <a:custGeom>
            <a:avLst/>
            <a:gdLst/>
            <a:ahLst/>
            <a:cxnLst/>
            <a:rect l="l" t="t" r="r" b="b"/>
            <a:pathLst>
              <a:path w="1132" h="1132" extrusionOk="0">
                <a:moveTo>
                  <a:pt x="560" y="0"/>
                </a:moveTo>
                <a:cubicBezTo>
                  <a:pt x="250" y="0"/>
                  <a:pt x="0" y="262"/>
                  <a:pt x="0" y="572"/>
                </a:cubicBezTo>
                <a:cubicBezTo>
                  <a:pt x="0" y="893"/>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
          <p:cNvSpPr/>
          <p:nvPr/>
        </p:nvSpPr>
        <p:spPr>
          <a:xfrm>
            <a:off x="1690385" y="313979"/>
            <a:ext cx="38896" cy="38896"/>
          </a:xfrm>
          <a:custGeom>
            <a:avLst/>
            <a:gdLst/>
            <a:ahLst/>
            <a:cxnLst/>
            <a:rect l="l" t="t" r="r" b="b"/>
            <a:pathLst>
              <a:path w="1132" h="1132" extrusionOk="0">
                <a:moveTo>
                  <a:pt x="572" y="1"/>
                </a:moveTo>
                <a:cubicBezTo>
                  <a:pt x="251" y="1"/>
                  <a:pt x="1" y="251"/>
                  <a:pt x="1" y="572"/>
                </a:cubicBezTo>
                <a:cubicBezTo>
                  <a:pt x="12" y="882"/>
                  <a:pt x="251"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
          <p:cNvSpPr/>
          <p:nvPr/>
        </p:nvSpPr>
        <p:spPr>
          <a:xfrm>
            <a:off x="1562742" y="314391"/>
            <a:ext cx="38483" cy="38896"/>
          </a:xfrm>
          <a:custGeom>
            <a:avLst/>
            <a:gdLst/>
            <a:ahLst/>
            <a:cxnLst/>
            <a:rect l="l" t="t" r="r" b="b"/>
            <a:pathLst>
              <a:path w="1120" h="1132" extrusionOk="0">
                <a:moveTo>
                  <a:pt x="560" y="1"/>
                </a:moveTo>
                <a:cubicBezTo>
                  <a:pt x="251" y="1"/>
                  <a:pt x="1" y="263"/>
                  <a:pt x="1" y="572"/>
                </a:cubicBezTo>
                <a:cubicBezTo>
                  <a:pt x="1" y="882"/>
                  <a:pt x="251" y="1132"/>
                  <a:pt x="560" y="1132"/>
                </a:cubicBezTo>
                <a:cubicBezTo>
                  <a:pt x="870" y="1132"/>
                  <a:pt x="1120" y="882"/>
                  <a:pt x="1120" y="572"/>
                </a:cubicBezTo>
                <a:cubicBezTo>
                  <a:pt x="1120"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
          <p:cNvSpPr/>
          <p:nvPr/>
        </p:nvSpPr>
        <p:spPr>
          <a:xfrm>
            <a:off x="1690385" y="698525"/>
            <a:ext cx="38896" cy="38896"/>
          </a:xfrm>
          <a:custGeom>
            <a:avLst/>
            <a:gdLst/>
            <a:ahLst/>
            <a:cxnLst/>
            <a:rect l="l" t="t" r="r" b="b"/>
            <a:pathLst>
              <a:path w="1132" h="1132" extrusionOk="0">
                <a:moveTo>
                  <a:pt x="572" y="1"/>
                </a:moveTo>
                <a:cubicBezTo>
                  <a:pt x="251" y="1"/>
                  <a:pt x="1" y="251"/>
                  <a:pt x="1" y="572"/>
                </a:cubicBezTo>
                <a:cubicBezTo>
                  <a:pt x="12"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
          <p:cNvSpPr/>
          <p:nvPr/>
        </p:nvSpPr>
        <p:spPr>
          <a:xfrm>
            <a:off x="1562742" y="698525"/>
            <a:ext cx="38483" cy="38896"/>
          </a:xfrm>
          <a:custGeom>
            <a:avLst/>
            <a:gdLst/>
            <a:ahLst/>
            <a:cxnLst/>
            <a:rect l="l" t="t" r="r" b="b"/>
            <a:pathLst>
              <a:path w="1120" h="1132" extrusionOk="0">
                <a:moveTo>
                  <a:pt x="560" y="1"/>
                </a:moveTo>
                <a:cubicBezTo>
                  <a:pt x="251" y="1"/>
                  <a:pt x="1" y="251"/>
                  <a:pt x="1" y="572"/>
                </a:cubicBezTo>
                <a:cubicBezTo>
                  <a:pt x="1" y="882"/>
                  <a:pt x="251" y="1132"/>
                  <a:pt x="560" y="1132"/>
                </a:cubicBezTo>
                <a:cubicBezTo>
                  <a:pt x="870" y="1132"/>
                  <a:pt x="1120" y="882"/>
                  <a:pt x="1120" y="572"/>
                </a:cubicBezTo>
                <a:cubicBezTo>
                  <a:pt x="1120"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
          <p:cNvSpPr/>
          <p:nvPr/>
        </p:nvSpPr>
        <p:spPr>
          <a:xfrm>
            <a:off x="1498113" y="762330"/>
            <a:ext cx="38896" cy="38930"/>
          </a:xfrm>
          <a:custGeom>
            <a:avLst/>
            <a:gdLst/>
            <a:ahLst/>
            <a:cxnLst/>
            <a:rect l="l" t="t" r="r" b="b"/>
            <a:pathLst>
              <a:path w="1132" h="1133" extrusionOk="0">
                <a:moveTo>
                  <a:pt x="572" y="1"/>
                </a:moveTo>
                <a:cubicBezTo>
                  <a:pt x="251" y="1"/>
                  <a:pt x="1" y="263"/>
                  <a:pt x="1" y="572"/>
                </a:cubicBezTo>
                <a:cubicBezTo>
                  <a:pt x="13" y="882"/>
                  <a:pt x="274"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
          <p:cNvSpPr/>
          <p:nvPr/>
        </p:nvSpPr>
        <p:spPr>
          <a:xfrm>
            <a:off x="1626581" y="762330"/>
            <a:ext cx="38896" cy="38930"/>
          </a:xfrm>
          <a:custGeom>
            <a:avLst/>
            <a:gdLst/>
            <a:ahLst/>
            <a:cxnLst/>
            <a:rect l="l" t="t" r="r" b="b"/>
            <a:pathLst>
              <a:path w="1132" h="1133" extrusionOk="0">
                <a:moveTo>
                  <a:pt x="560" y="1"/>
                </a:moveTo>
                <a:cubicBezTo>
                  <a:pt x="250" y="1"/>
                  <a:pt x="0" y="263"/>
                  <a:pt x="0" y="572"/>
                </a:cubicBezTo>
                <a:cubicBezTo>
                  <a:pt x="0" y="882"/>
                  <a:pt x="262"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
          <p:cNvSpPr/>
          <p:nvPr/>
        </p:nvSpPr>
        <p:spPr>
          <a:xfrm>
            <a:off x="1498113" y="634308"/>
            <a:ext cx="38896" cy="38896"/>
          </a:xfrm>
          <a:custGeom>
            <a:avLst/>
            <a:gdLst/>
            <a:ahLst/>
            <a:cxnLst/>
            <a:rect l="l" t="t" r="r" b="b"/>
            <a:pathLst>
              <a:path w="1132" h="1132" extrusionOk="0">
                <a:moveTo>
                  <a:pt x="572" y="0"/>
                </a:moveTo>
                <a:cubicBezTo>
                  <a:pt x="251" y="0"/>
                  <a:pt x="1" y="250"/>
                  <a:pt x="1" y="560"/>
                </a:cubicBezTo>
                <a:cubicBezTo>
                  <a:pt x="1" y="869"/>
                  <a:pt x="274"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
          <p:cNvSpPr/>
          <p:nvPr/>
        </p:nvSpPr>
        <p:spPr>
          <a:xfrm>
            <a:off x="1626581" y="634308"/>
            <a:ext cx="38896" cy="38896"/>
          </a:xfrm>
          <a:custGeom>
            <a:avLst/>
            <a:gdLst/>
            <a:ahLst/>
            <a:cxnLst/>
            <a:rect l="l" t="t" r="r" b="b"/>
            <a:pathLst>
              <a:path w="1132" h="1132" extrusionOk="0">
                <a:moveTo>
                  <a:pt x="560" y="0"/>
                </a:moveTo>
                <a:cubicBezTo>
                  <a:pt x="250" y="0"/>
                  <a:pt x="0" y="250"/>
                  <a:pt x="0" y="560"/>
                </a:cubicBezTo>
                <a:cubicBezTo>
                  <a:pt x="0"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
          <p:cNvSpPr/>
          <p:nvPr/>
        </p:nvSpPr>
        <p:spPr>
          <a:xfrm>
            <a:off x="1690385" y="570091"/>
            <a:ext cx="38896" cy="38896"/>
          </a:xfrm>
          <a:custGeom>
            <a:avLst/>
            <a:gdLst/>
            <a:ahLst/>
            <a:cxnLst/>
            <a:rect l="l" t="t" r="r" b="b"/>
            <a:pathLst>
              <a:path w="1132" h="1132" extrusionOk="0">
                <a:moveTo>
                  <a:pt x="572" y="0"/>
                </a:moveTo>
                <a:cubicBezTo>
                  <a:pt x="251" y="0"/>
                  <a:pt x="1" y="262"/>
                  <a:pt x="1" y="572"/>
                </a:cubicBezTo>
                <a:cubicBezTo>
                  <a:pt x="12"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
          <p:cNvSpPr/>
          <p:nvPr/>
        </p:nvSpPr>
        <p:spPr>
          <a:xfrm>
            <a:off x="1562742" y="570881"/>
            <a:ext cx="38483" cy="38483"/>
          </a:xfrm>
          <a:custGeom>
            <a:avLst/>
            <a:gdLst/>
            <a:ahLst/>
            <a:cxnLst/>
            <a:rect l="l" t="t" r="r" b="b"/>
            <a:pathLst>
              <a:path w="1120" h="1120" extrusionOk="0">
                <a:moveTo>
                  <a:pt x="560" y="1"/>
                </a:moveTo>
                <a:cubicBezTo>
                  <a:pt x="251" y="1"/>
                  <a:pt x="1" y="251"/>
                  <a:pt x="1" y="560"/>
                </a:cubicBezTo>
                <a:cubicBezTo>
                  <a:pt x="1" y="870"/>
                  <a:pt x="251" y="1120"/>
                  <a:pt x="560" y="1120"/>
                </a:cubicBezTo>
                <a:cubicBezTo>
                  <a:pt x="870" y="1120"/>
                  <a:pt x="1120" y="870"/>
                  <a:pt x="1120" y="560"/>
                </a:cubicBezTo>
                <a:cubicBezTo>
                  <a:pt x="1120"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
          <p:cNvSpPr/>
          <p:nvPr/>
        </p:nvSpPr>
        <p:spPr>
          <a:xfrm>
            <a:off x="1690385" y="954603"/>
            <a:ext cx="38896" cy="38896"/>
          </a:xfrm>
          <a:custGeom>
            <a:avLst/>
            <a:gdLst/>
            <a:ahLst/>
            <a:cxnLst/>
            <a:rect l="l" t="t" r="r" b="b"/>
            <a:pathLst>
              <a:path w="1132" h="1132" extrusionOk="0">
                <a:moveTo>
                  <a:pt x="572" y="1"/>
                </a:moveTo>
                <a:cubicBezTo>
                  <a:pt x="251" y="1"/>
                  <a:pt x="1" y="263"/>
                  <a:pt x="1" y="572"/>
                </a:cubicBezTo>
                <a:cubicBezTo>
                  <a:pt x="12"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
          <p:cNvSpPr/>
          <p:nvPr/>
        </p:nvSpPr>
        <p:spPr>
          <a:xfrm>
            <a:off x="1562742" y="954603"/>
            <a:ext cx="38483" cy="38896"/>
          </a:xfrm>
          <a:custGeom>
            <a:avLst/>
            <a:gdLst/>
            <a:ahLst/>
            <a:cxnLst/>
            <a:rect l="l" t="t" r="r" b="b"/>
            <a:pathLst>
              <a:path w="1120" h="1132" extrusionOk="0">
                <a:moveTo>
                  <a:pt x="560" y="1"/>
                </a:moveTo>
                <a:cubicBezTo>
                  <a:pt x="251" y="1"/>
                  <a:pt x="1" y="263"/>
                  <a:pt x="1" y="572"/>
                </a:cubicBezTo>
                <a:cubicBezTo>
                  <a:pt x="1" y="882"/>
                  <a:pt x="251" y="1132"/>
                  <a:pt x="560" y="1132"/>
                </a:cubicBezTo>
                <a:cubicBezTo>
                  <a:pt x="870" y="1132"/>
                  <a:pt x="1120" y="882"/>
                  <a:pt x="1120" y="572"/>
                </a:cubicBezTo>
                <a:cubicBezTo>
                  <a:pt x="1120"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
          <p:cNvSpPr/>
          <p:nvPr/>
        </p:nvSpPr>
        <p:spPr>
          <a:xfrm>
            <a:off x="1498113" y="1018854"/>
            <a:ext cx="38896" cy="38896"/>
          </a:xfrm>
          <a:custGeom>
            <a:avLst/>
            <a:gdLst/>
            <a:ahLst/>
            <a:cxnLst/>
            <a:rect l="l" t="t" r="r" b="b"/>
            <a:pathLst>
              <a:path w="1132" h="1132" extrusionOk="0">
                <a:moveTo>
                  <a:pt x="572" y="0"/>
                </a:moveTo>
                <a:cubicBezTo>
                  <a:pt x="251" y="0"/>
                  <a:pt x="1" y="250"/>
                  <a:pt x="1" y="560"/>
                </a:cubicBezTo>
                <a:cubicBezTo>
                  <a:pt x="13" y="869"/>
                  <a:pt x="274"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
          <p:cNvSpPr/>
          <p:nvPr/>
        </p:nvSpPr>
        <p:spPr>
          <a:xfrm>
            <a:off x="1626581" y="1018854"/>
            <a:ext cx="38896" cy="38896"/>
          </a:xfrm>
          <a:custGeom>
            <a:avLst/>
            <a:gdLst/>
            <a:ahLst/>
            <a:cxnLst/>
            <a:rect l="l" t="t" r="r" b="b"/>
            <a:pathLst>
              <a:path w="1132" h="1132" extrusionOk="0">
                <a:moveTo>
                  <a:pt x="560" y="0"/>
                </a:moveTo>
                <a:cubicBezTo>
                  <a:pt x="250" y="0"/>
                  <a:pt x="0" y="250"/>
                  <a:pt x="0" y="560"/>
                </a:cubicBezTo>
                <a:cubicBezTo>
                  <a:pt x="0"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
          <p:cNvSpPr/>
          <p:nvPr/>
        </p:nvSpPr>
        <p:spPr>
          <a:xfrm>
            <a:off x="1498113" y="890386"/>
            <a:ext cx="38896" cy="38896"/>
          </a:xfrm>
          <a:custGeom>
            <a:avLst/>
            <a:gdLst/>
            <a:ahLst/>
            <a:cxnLst/>
            <a:rect l="l" t="t" r="r" b="b"/>
            <a:pathLst>
              <a:path w="1132" h="1132" extrusionOk="0">
                <a:moveTo>
                  <a:pt x="572" y="1"/>
                </a:moveTo>
                <a:cubicBezTo>
                  <a:pt x="251" y="1"/>
                  <a:pt x="1" y="251"/>
                  <a:pt x="1" y="560"/>
                </a:cubicBezTo>
                <a:cubicBezTo>
                  <a:pt x="1" y="882"/>
                  <a:pt x="274"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
          <p:cNvSpPr/>
          <p:nvPr/>
        </p:nvSpPr>
        <p:spPr>
          <a:xfrm>
            <a:off x="1626581" y="890386"/>
            <a:ext cx="38896" cy="38896"/>
          </a:xfrm>
          <a:custGeom>
            <a:avLst/>
            <a:gdLst/>
            <a:ahLst/>
            <a:cxnLst/>
            <a:rect l="l" t="t" r="r" b="b"/>
            <a:pathLst>
              <a:path w="1132" h="1132" extrusionOk="0">
                <a:moveTo>
                  <a:pt x="560" y="1"/>
                </a:moveTo>
                <a:cubicBezTo>
                  <a:pt x="250" y="1"/>
                  <a:pt x="0" y="251"/>
                  <a:pt x="0" y="560"/>
                </a:cubicBezTo>
                <a:cubicBezTo>
                  <a:pt x="0" y="882"/>
                  <a:pt x="262"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
          <p:cNvSpPr/>
          <p:nvPr/>
        </p:nvSpPr>
        <p:spPr>
          <a:xfrm>
            <a:off x="1690385" y="826581"/>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
          <p:cNvSpPr/>
          <p:nvPr/>
        </p:nvSpPr>
        <p:spPr>
          <a:xfrm>
            <a:off x="1562742" y="826993"/>
            <a:ext cx="38483" cy="38896"/>
          </a:xfrm>
          <a:custGeom>
            <a:avLst/>
            <a:gdLst/>
            <a:ahLst/>
            <a:cxnLst/>
            <a:rect l="l" t="t" r="r" b="b"/>
            <a:pathLst>
              <a:path w="1120" h="1132" extrusionOk="0">
                <a:moveTo>
                  <a:pt x="560" y="0"/>
                </a:moveTo>
                <a:cubicBezTo>
                  <a:pt x="251" y="0"/>
                  <a:pt x="1" y="250"/>
                  <a:pt x="1" y="560"/>
                </a:cubicBezTo>
                <a:cubicBezTo>
                  <a:pt x="1" y="869"/>
                  <a:pt x="251" y="1131"/>
                  <a:pt x="560" y="1131"/>
                </a:cubicBezTo>
                <a:cubicBezTo>
                  <a:pt x="870" y="1131"/>
                  <a:pt x="1120" y="869"/>
                  <a:pt x="1120" y="560"/>
                </a:cubicBezTo>
                <a:cubicBezTo>
                  <a:pt x="1120"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
          <p:cNvSpPr/>
          <p:nvPr/>
        </p:nvSpPr>
        <p:spPr>
          <a:xfrm>
            <a:off x="1690385" y="1210302"/>
            <a:ext cx="38896" cy="38896"/>
          </a:xfrm>
          <a:custGeom>
            <a:avLst/>
            <a:gdLst/>
            <a:ahLst/>
            <a:cxnLst/>
            <a:rect l="l" t="t" r="r" b="b"/>
            <a:pathLst>
              <a:path w="1132" h="1132" extrusionOk="0">
                <a:moveTo>
                  <a:pt x="572" y="0"/>
                </a:moveTo>
                <a:cubicBezTo>
                  <a:pt x="251" y="0"/>
                  <a:pt x="1" y="262"/>
                  <a:pt x="1" y="572"/>
                </a:cubicBezTo>
                <a:cubicBezTo>
                  <a:pt x="12"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
          <p:cNvSpPr/>
          <p:nvPr/>
        </p:nvSpPr>
        <p:spPr>
          <a:xfrm>
            <a:off x="1562742" y="1210714"/>
            <a:ext cx="38483" cy="38896"/>
          </a:xfrm>
          <a:custGeom>
            <a:avLst/>
            <a:gdLst/>
            <a:ahLst/>
            <a:cxnLst/>
            <a:rect l="l" t="t" r="r" b="b"/>
            <a:pathLst>
              <a:path w="1120" h="1132" extrusionOk="0">
                <a:moveTo>
                  <a:pt x="560" y="0"/>
                </a:moveTo>
                <a:cubicBezTo>
                  <a:pt x="251" y="0"/>
                  <a:pt x="1" y="262"/>
                  <a:pt x="1" y="572"/>
                </a:cubicBezTo>
                <a:cubicBezTo>
                  <a:pt x="1" y="881"/>
                  <a:pt x="251" y="1131"/>
                  <a:pt x="560" y="1131"/>
                </a:cubicBezTo>
                <a:cubicBezTo>
                  <a:pt x="870" y="1131"/>
                  <a:pt x="1120" y="881"/>
                  <a:pt x="1120" y="572"/>
                </a:cubicBezTo>
                <a:cubicBezTo>
                  <a:pt x="1120"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
          <p:cNvSpPr/>
          <p:nvPr/>
        </p:nvSpPr>
        <p:spPr>
          <a:xfrm>
            <a:off x="1498113" y="1274519"/>
            <a:ext cx="38896" cy="38896"/>
          </a:xfrm>
          <a:custGeom>
            <a:avLst/>
            <a:gdLst/>
            <a:ahLst/>
            <a:cxnLst/>
            <a:rect l="l" t="t" r="r" b="b"/>
            <a:pathLst>
              <a:path w="1132" h="1132" extrusionOk="0">
                <a:moveTo>
                  <a:pt x="572" y="1"/>
                </a:moveTo>
                <a:cubicBezTo>
                  <a:pt x="251" y="1"/>
                  <a:pt x="1" y="251"/>
                  <a:pt x="1" y="560"/>
                </a:cubicBezTo>
                <a:cubicBezTo>
                  <a:pt x="13" y="894"/>
                  <a:pt x="274"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
          <p:cNvSpPr/>
          <p:nvPr/>
        </p:nvSpPr>
        <p:spPr>
          <a:xfrm>
            <a:off x="1626581" y="1274519"/>
            <a:ext cx="38896" cy="38896"/>
          </a:xfrm>
          <a:custGeom>
            <a:avLst/>
            <a:gdLst/>
            <a:ahLst/>
            <a:cxnLst/>
            <a:rect l="l" t="t" r="r" b="b"/>
            <a:pathLst>
              <a:path w="1132" h="1132" extrusionOk="0">
                <a:moveTo>
                  <a:pt x="560" y="1"/>
                </a:moveTo>
                <a:cubicBezTo>
                  <a:pt x="250" y="1"/>
                  <a:pt x="0" y="251"/>
                  <a:pt x="0" y="560"/>
                </a:cubicBezTo>
                <a:cubicBezTo>
                  <a:pt x="0" y="894"/>
                  <a:pt x="262" y="1132"/>
                  <a:pt x="560" y="1132"/>
                </a:cubicBezTo>
                <a:cubicBezTo>
                  <a:pt x="881" y="1132"/>
                  <a:pt x="1131" y="870"/>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
          <p:cNvSpPr/>
          <p:nvPr/>
        </p:nvSpPr>
        <p:spPr>
          <a:xfrm>
            <a:off x="1498113" y="1146463"/>
            <a:ext cx="38896" cy="38896"/>
          </a:xfrm>
          <a:custGeom>
            <a:avLst/>
            <a:gdLst/>
            <a:ahLst/>
            <a:cxnLst/>
            <a:rect l="l" t="t" r="r" b="b"/>
            <a:pathLst>
              <a:path w="1132" h="1132" extrusionOk="0">
                <a:moveTo>
                  <a:pt x="572" y="1"/>
                </a:moveTo>
                <a:cubicBezTo>
                  <a:pt x="251" y="1"/>
                  <a:pt x="1" y="251"/>
                  <a:pt x="1" y="572"/>
                </a:cubicBezTo>
                <a:cubicBezTo>
                  <a:pt x="13" y="882"/>
                  <a:pt x="274"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
          <p:cNvSpPr/>
          <p:nvPr/>
        </p:nvSpPr>
        <p:spPr>
          <a:xfrm>
            <a:off x="1626581" y="1146463"/>
            <a:ext cx="38896" cy="38896"/>
          </a:xfrm>
          <a:custGeom>
            <a:avLst/>
            <a:gdLst/>
            <a:ahLst/>
            <a:cxnLst/>
            <a:rect l="l" t="t" r="r" b="b"/>
            <a:pathLst>
              <a:path w="1132" h="1132" extrusionOk="0">
                <a:moveTo>
                  <a:pt x="560" y="1"/>
                </a:moveTo>
                <a:cubicBezTo>
                  <a:pt x="250" y="1"/>
                  <a:pt x="0" y="251"/>
                  <a:pt x="0" y="572"/>
                </a:cubicBezTo>
                <a:cubicBezTo>
                  <a:pt x="0" y="882"/>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
          <p:cNvSpPr/>
          <p:nvPr/>
        </p:nvSpPr>
        <p:spPr>
          <a:xfrm>
            <a:off x="1690385" y="1082659"/>
            <a:ext cx="38896" cy="38896"/>
          </a:xfrm>
          <a:custGeom>
            <a:avLst/>
            <a:gdLst/>
            <a:ahLst/>
            <a:cxnLst/>
            <a:rect l="l" t="t" r="r" b="b"/>
            <a:pathLst>
              <a:path w="1132"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
          <p:cNvSpPr/>
          <p:nvPr/>
        </p:nvSpPr>
        <p:spPr>
          <a:xfrm>
            <a:off x="1562742" y="1082659"/>
            <a:ext cx="38483" cy="38896"/>
          </a:xfrm>
          <a:custGeom>
            <a:avLst/>
            <a:gdLst/>
            <a:ahLst/>
            <a:cxnLst/>
            <a:rect l="l" t="t" r="r" b="b"/>
            <a:pathLst>
              <a:path w="1120" h="1132" extrusionOk="0">
                <a:moveTo>
                  <a:pt x="560" y="1"/>
                </a:moveTo>
                <a:cubicBezTo>
                  <a:pt x="251" y="1"/>
                  <a:pt x="1" y="251"/>
                  <a:pt x="1" y="560"/>
                </a:cubicBezTo>
                <a:cubicBezTo>
                  <a:pt x="1" y="870"/>
                  <a:pt x="251" y="1132"/>
                  <a:pt x="560" y="1132"/>
                </a:cubicBezTo>
                <a:cubicBezTo>
                  <a:pt x="870" y="1132"/>
                  <a:pt x="1120" y="870"/>
                  <a:pt x="1120" y="560"/>
                </a:cubicBezTo>
                <a:cubicBezTo>
                  <a:pt x="1120"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
          <p:cNvSpPr/>
          <p:nvPr/>
        </p:nvSpPr>
        <p:spPr>
          <a:xfrm>
            <a:off x="1690385" y="1466792"/>
            <a:ext cx="38896" cy="38896"/>
          </a:xfrm>
          <a:custGeom>
            <a:avLst/>
            <a:gdLst/>
            <a:ahLst/>
            <a:cxnLst/>
            <a:rect l="l" t="t" r="r" b="b"/>
            <a:pathLst>
              <a:path w="1132" h="1132" extrusionOk="0">
                <a:moveTo>
                  <a:pt x="572" y="0"/>
                </a:moveTo>
                <a:cubicBezTo>
                  <a:pt x="251" y="0"/>
                  <a:pt x="1" y="250"/>
                  <a:pt x="1" y="560"/>
                </a:cubicBezTo>
                <a:cubicBezTo>
                  <a:pt x="12" y="893"/>
                  <a:pt x="251"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
          <p:cNvSpPr/>
          <p:nvPr/>
        </p:nvSpPr>
        <p:spPr>
          <a:xfrm>
            <a:off x="1562742" y="1467204"/>
            <a:ext cx="38483" cy="38896"/>
          </a:xfrm>
          <a:custGeom>
            <a:avLst/>
            <a:gdLst/>
            <a:ahLst/>
            <a:cxnLst/>
            <a:rect l="l" t="t" r="r" b="b"/>
            <a:pathLst>
              <a:path w="1120" h="1132" extrusionOk="0">
                <a:moveTo>
                  <a:pt x="560" y="0"/>
                </a:moveTo>
                <a:cubicBezTo>
                  <a:pt x="251" y="0"/>
                  <a:pt x="1" y="250"/>
                  <a:pt x="1" y="560"/>
                </a:cubicBezTo>
                <a:cubicBezTo>
                  <a:pt x="1" y="870"/>
                  <a:pt x="251" y="1131"/>
                  <a:pt x="560" y="1131"/>
                </a:cubicBezTo>
                <a:cubicBezTo>
                  <a:pt x="870" y="1131"/>
                  <a:pt x="1120" y="870"/>
                  <a:pt x="1120" y="560"/>
                </a:cubicBezTo>
                <a:cubicBezTo>
                  <a:pt x="1120"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
          <p:cNvSpPr/>
          <p:nvPr/>
        </p:nvSpPr>
        <p:spPr>
          <a:xfrm>
            <a:off x="1498113" y="1531009"/>
            <a:ext cx="38896" cy="38896"/>
          </a:xfrm>
          <a:custGeom>
            <a:avLst/>
            <a:gdLst/>
            <a:ahLst/>
            <a:cxnLst/>
            <a:rect l="l" t="t" r="r" b="b"/>
            <a:pathLst>
              <a:path w="1132" h="1132" extrusionOk="0">
                <a:moveTo>
                  <a:pt x="572" y="1"/>
                </a:moveTo>
                <a:cubicBezTo>
                  <a:pt x="251" y="1"/>
                  <a:pt x="1" y="251"/>
                  <a:pt x="1" y="572"/>
                </a:cubicBezTo>
                <a:cubicBezTo>
                  <a:pt x="13" y="882"/>
                  <a:pt x="274"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
          <p:cNvSpPr/>
          <p:nvPr/>
        </p:nvSpPr>
        <p:spPr>
          <a:xfrm>
            <a:off x="1626581" y="1531009"/>
            <a:ext cx="38896" cy="38896"/>
          </a:xfrm>
          <a:custGeom>
            <a:avLst/>
            <a:gdLst/>
            <a:ahLst/>
            <a:cxnLst/>
            <a:rect l="l" t="t" r="r" b="b"/>
            <a:pathLst>
              <a:path w="1132" h="1132" extrusionOk="0">
                <a:moveTo>
                  <a:pt x="560" y="1"/>
                </a:moveTo>
                <a:cubicBezTo>
                  <a:pt x="250" y="1"/>
                  <a:pt x="0" y="251"/>
                  <a:pt x="0" y="572"/>
                </a:cubicBezTo>
                <a:cubicBezTo>
                  <a:pt x="0" y="882"/>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
          <p:cNvSpPr/>
          <p:nvPr/>
        </p:nvSpPr>
        <p:spPr>
          <a:xfrm>
            <a:off x="1498113" y="1402575"/>
            <a:ext cx="38896" cy="38896"/>
          </a:xfrm>
          <a:custGeom>
            <a:avLst/>
            <a:gdLst/>
            <a:ahLst/>
            <a:cxnLst/>
            <a:rect l="l" t="t" r="r" b="b"/>
            <a:pathLst>
              <a:path w="1132" h="1132" extrusionOk="0">
                <a:moveTo>
                  <a:pt x="572" y="0"/>
                </a:moveTo>
                <a:cubicBezTo>
                  <a:pt x="251" y="0"/>
                  <a:pt x="1" y="262"/>
                  <a:pt x="1" y="572"/>
                </a:cubicBezTo>
                <a:cubicBezTo>
                  <a:pt x="13" y="881"/>
                  <a:pt x="274"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
          <p:cNvSpPr/>
          <p:nvPr/>
        </p:nvSpPr>
        <p:spPr>
          <a:xfrm>
            <a:off x="1626581" y="1402575"/>
            <a:ext cx="38896" cy="38896"/>
          </a:xfrm>
          <a:custGeom>
            <a:avLst/>
            <a:gdLst/>
            <a:ahLst/>
            <a:cxnLst/>
            <a:rect l="l" t="t" r="r" b="b"/>
            <a:pathLst>
              <a:path w="1132" h="1132" extrusionOk="0">
                <a:moveTo>
                  <a:pt x="560" y="0"/>
                </a:moveTo>
                <a:cubicBezTo>
                  <a:pt x="250" y="0"/>
                  <a:pt x="0" y="262"/>
                  <a:pt x="0" y="572"/>
                </a:cubicBezTo>
                <a:cubicBezTo>
                  <a:pt x="0" y="881"/>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
          <p:cNvSpPr/>
          <p:nvPr/>
        </p:nvSpPr>
        <p:spPr>
          <a:xfrm>
            <a:off x="1690385" y="1338736"/>
            <a:ext cx="38896" cy="38896"/>
          </a:xfrm>
          <a:custGeom>
            <a:avLst/>
            <a:gdLst/>
            <a:ahLst/>
            <a:cxnLst/>
            <a:rect l="l" t="t" r="r" b="b"/>
            <a:pathLst>
              <a:path w="1132" h="1132" extrusionOk="0">
                <a:moveTo>
                  <a:pt x="572" y="1"/>
                </a:moveTo>
                <a:cubicBezTo>
                  <a:pt x="251" y="1"/>
                  <a:pt x="1" y="251"/>
                  <a:pt x="1" y="572"/>
                </a:cubicBezTo>
                <a:cubicBezTo>
                  <a:pt x="12" y="882"/>
                  <a:pt x="251"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
          <p:cNvSpPr/>
          <p:nvPr/>
        </p:nvSpPr>
        <p:spPr>
          <a:xfrm>
            <a:off x="1562742" y="1338736"/>
            <a:ext cx="38483" cy="38896"/>
          </a:xfrm>
          <a:custGeom>
            <a:avLst/>
            <a:gdLst/>
            <a:ahLst/>
            <a:cxnLst/>
            <a:rect l="l" t="t" r="r" b="b"/>
            <a:pathLst>
              <a:path w="1120" h="1132" extrusionOk="0">
                <a:moveTo>
                  <a:pt x="560" y="1"/>
                </a:moveTo>
                <a:cubicBezTo>
                  <a:pt x="251" y="1"/>
                  <a:pt x="1" y="251"/>
                  <a:pt x="1" y="560"/>
                </a:cubicBezTo>
                <a:cubicBezTo>
                  <a:pt x="1" y="882"/>
                  <a:pt x="251" y="1132"/>
                  <a:pt x="560" y="1132"/>
                </a:cubicBezTo>
                <a:cubicBezTo>
                  <a:pt x="870" y="1132"/>
                  <a:pt x="1120" y="882"/>
                  <a:pt x="1120" y="560"/>
                </a:cubicBezTo>
                <a:cubicBezTo>
                  <a:pt x="1120"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
          <p:cNvSpPr/>
          <p:nvPr/>
        </p:nvSpPr>
        <p:spPr>
          <a:xfrm>
            <a:off x="1690385" y="1722870"/>
            <a:ext cx="38896" cy="38896"/>
          </a:xfrm>
          <a:custGeom>
            <a:avLst/>
            <a:gdLst/>
            <a:ahLst/>
            <a:cxnLst/>
            <a:rect l="l" t="t" r="r" b="b"/>
            <a:pathLst>
              <a:path w="1132" h="1132" extrusionOk="0">
                <a:moveTo>
                  <a:pt x="572" y="1"/>
                </a:moveTo>
                <a:cubicBezTo>
                  <a:pt x="251" y="1"/>
                  <a:pt x="1" y="251"/>
                  <a:pt x="1" y="560"/>
                </a:cubicBezTo>
                <a:cubicBezTo>
                  <a:pt x="12"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
          <p:cNvSpPr/>
          <p:nvPr/>
        </p:nvSpPr>
        <p:spPr>
          <a:xfrm>
            <a:off x="1562742" y="1723282"/>
            <a:ext cx="38483" cy="38896"/>
          </a:xfrm>
          <a:custGeom>
            <a:avLst/>
            <a:gdLst/>
            <a:ahLst/>
            <a:cxnLst/>
            <a:rect l="l" t="t" r="r" b="b"/>
            <a:pathLst>
              <a:path w="1120" h="1132" extrusionOk="0">
                <a:moveTo>
                  <a:pt x="560" y="1"/>
                </a:moveTo>
                <a:cubicBezTo>
                  <a:pt x="251" y="1"/>
                  <a:pt x="1" y="251"/>
                  <a:pt x="1" y="572"/>
                </a:cubicBezTo>
                <a:cubicBezTo>
                  <a:pt x="1" y="882"/>
                  <a:pt x="251" y="1132"/>
                  <a:pt x="560" y="1132"/>
                </a:cubicBezTo>
                <a:cubicBezTo>
                  <a:pt x="870" y="1132"/>
                  <a:pt x="1120" y="882"/>
                  <a:pt x="1120" y="572"/>
                </a:cubicBezTo>
                <a:cubicBezTo>
                  <a:pt x="1120"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
          <p:cNvSpPr/>
          <p:nvPr/>
        </p:nvSpPr>
        <p:spPr>
          <a:xfrm>
            <a:off x="1498113" y="1787121"/>
            <a:ext cx="38896" cy="38896"/>
          </a:xfrm>
          <a:custGeom>
            <a:avLst/>
            <a:gdLst/>
            <a:ahLst/>
            <a:cxnLst/>
            <a:rect l="l" t="t" r="r" b="b"/>
            <a:pathLst>
              <a:path w="1132" h="1132" extrusionOk="0">
                <a:moveTo>
                  <a:pt x="572" y="0"/>
                </a:moveTo>
                <a:cubicBezTo>
                  <a:pt x="251" y="0"/>
                  <a:pt x="1" y="262"/>
                  <a:pt x="1" y="572"/>
                </a:cubicBezTo>
                <a:cubicBezTo>
                  <a:pt x="1" y="881"/>
                  <a:pt x="274"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
          <p:cNvSpPr/>
          <p:nvPr/>
        </p:nvSpPr>
        <p:spPr>
          <a:xfrm>
            <a:off x="1626581" y="1787121"/>
            <a:ext cx="38896" cy="38896"/>
          </a:xfrm>
          <a:custGeom>
            <a:avLst/>
            <a:gdLst/>
            <a:ahLst/>
            <a:cxnLst/>
            <a:rect l="l" t="t" r="r" b="b"/>
            <a:pathLst>
              <a:path w="1132" h="1132" extrusionOk="0">
                <a:moveTo>
                  <a:pt x="560" y="0"/>
                </a:moveTo>
                <a:cubicBezTo>
                  <a:pt x="250" y="0"/>
                  <a:pt x="0" y="262"/>
                  <a:pt x="0" y="572"/>
                </a:cubicBezTo>
                <a:cubicBezTo>
                  <a:pt x="0" y="881"/>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
          <p:cNvSpPr/>
          <p:nvPr/>
        </p:nvSpPr>
        <p:spPr>
          <a:xfrm>
            <a:off x="1498113" y="1659065"/>
            <a:ext cx="38896" cy="38896"/>
          </a:xfrm>
          <a:custGeom>
            <a:avLst/>
            <a:gdLst/>
            <a:ahLst/>
            <a:cxnLst/>
            <a:rect l="l" t="t" r="r" b="b"/>
            <a:pathLst>
              <a:path w="1132" h="1132" extrusionOk="0">
                <a:moveTo>
                  <a:pt x="572" y="0"/>
                </a:moveTo>
                <a:cubicBezTo>
                  <a:pt x="251" y="0"/>
                  <a:pt x="1" y="250"/>
                  <a:pt x="1" y="560"/>
                </a:cubicBezTo>
                <a:cubicBezTo>
                  <a:pt x="13" y="870"/>
                  <a:pt x="274"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
          <p:cNvSpPr/>
          <p:nvPr/>
        </p:nvSpPr>
        <p:spPr>
          <a:xfrm>
            <a:off x="1626581" y="1659065"/>
            <a:ext cx="38896" cy="38896"/>
          </a:xfrm>
          <a:custGeom>
            <a:avLst/>
            <a:gdLst/>
            <a:ahLst/>
            <a:cxnLst/>
            <a:rect l="l" t="t" r="r" b="b"/>
            <a:pathLst>
              <a:path w="1132" h="1132" extrusionOk="0">
                <a:moveTo>
                  <a:pt x="560" y="0"/>
                </a:moveTo>
                <a:cubicBezTo>
                  <a:pt x="250" y="0"/>
                  <a:pt x="0" y="250"/>
                  <a:pt x="0" y="560"/>
                </a:cubicBezTo>
                <a:cubicBezTo>
                  <a:pt x="0" y="870"/>
                  <a:pt x="262"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
          <p:cNvSpPr/>
          <p:nvPr/>
        </p:nvSpPr>
        <p:spPr>
          <a:xfrm>
            <a:off x="1690385" y="1594848"/>
            <a:ext cx="38896" cy="38896"/>
          </a:xfrm>
          <a:custGeom>
            <a:avLst/>
            <a:gdLst/>
            <a:ahLst/>
            <a:cxnLst/>
            <a:rect l="l" t="t" r="r" b="b"/>
            <a:pathLst>
              <a:path w="1132" h="1132" extrusionOk="0">
                <a:moveTo>
                  <a:pt x="572" y="0"/>
                </a:moveTo>
                <a:cubicBezTo>
                  <a:pt x="251" y="0"/>
                  <a:pt x="1" y="262"/>
                  <a:pt x="1" y="572"/>
                </a:cubicBezTo>
                <a:cubicBezTo>
                  <a:pt x="12"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
          <p:cNvSpPr/>
          <p:nvPr/>
        </p:nvSpPr>
        <p:spPr>
          <a:xfrm>
            <a:off x="1562742" y="1594848"/>
            <a:ext cx="38483" cy="38896"/>
          </a:xfrm>
          <a:custGeom>
            <a:avLst/>
            <a:gdLst/>
            <a:ahLst/>
            <a:cxnLst/>
            <a:rect l="l" t="t" r="r" b="b"/>
            <a:pathLst>
              <a:path w="1120" h="1132" extrusionOk="0">
                <a:moveTo>
                  <a:pt x="560" y="0"/>
                </a:moveTo>
                <a:cubicBezTo>
                  <a:pt x="251" y="0"/>
                  <a:pt x="1" y="262"/>
                  <a:pt x="1" y="572"/>
                </a:cubicBezTo>
                <a:cubicBezTo>
                  <a:pt x="1" y="881"/>
                  <a:pt x="251" y="1131"/>
                  <a:pt x="560" y="1131"/>
                </a:cubicBezTo>
                <a:cubicBezTo>
                  <a:pt x="870" y="1131"/>
                  <a:pt x="1120" y="881"/>
                  <a:pt x="1120" y="572"/>
                </a:cubicBezTo>
                <a:cubicBezTo>
                  <a:pt x="1120"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
          <p:cNvSpPr/>
          <p:nvPr/>
        </p:nvSpPr>
        <p:spPr>
          <a:xfrm>
            <a:off x="1690385" y="1978982"/>
            <a:ext cx="38896" cy="38896"/>
          </a:xfrm>
          <a:custGeom>
            <a:avLst/>
            <a:gdLst/>
            <a:ahLst/>
            <a:cxnLst/>
            <a:rect l="l" t="t" r="r" b="b"/>
            <a:pathLst>
              <a:path w="1132" h="1132" extrusionOk="0">
                <a:moveTo>
                  <a:pt x="572" y="0"/>
                </a:moveTo>
                <a:cubicBezTo>
                  <a:pt x="251" y="0"/>
                  <a:pt x="1" y="250"/>
                  <a:pt x="1" y="572"/>
                </a:cubicBezTo>
                <a:cubicBezTo>
                  <a:pt x="1" y="881"/>
                  <a:pt x="251"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
          <p:cNvSpPr/>
          <p:nvPr/>
        </p:nvSpPr>
        <p:spPr>
          <a:xfrm>
            <a:off x="1562742" y="1979359"/>
            <a:ext cx="38483" cy="38930"/>
          </a:xfrm>
          <a:custGeom>
            <a:avLst/>
            <a:gdLst/>
            <a:ahLst/>
            <a:cxnLst/>
            <a:rect l="l" t="t" r="r" b="b"/>
            <a:pathLst>
              <a:path w="1120" h="1133" extrusionOk="0">
                <a:moveTo>
                  <a:pt x="560" y="1"/>
                </a:moveTo>
                <a:cubicBezTo>
                  <a:pt x="251" y="1"/>
                  <a:pt x="1" y="263"/>
                  <a:pt x="1" y="572"/>
                </a:cubicBezTo>
                <a:cubicBezTo>
                  <a:pt x="1" y="882"/>
                  <a:pt x="251" y="1132"/>
                  <a:pt x="560" y="1132"/>
                </a:cubicBezTo>
                <a:cubicBezTo>
                  <a:pt x="870" y="1132"/>
                  <a:pt x="1120" y="882"/>
                  <a:pt x="1120" y="572"/>
                </a:cubicBezTo>
                <a:cubicBezTo>
                  <a:pt x="1120"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
          <p:cNvSpPr/>
          <p:nvPr/>
        </p:nvSpPr>
        <p:spPr>
          <a:xfrm>
            <a:off x="1498113" y="2043611"/>
            <a:ext cx="38896" cy="38896"/>
          </a:xfrm>
          <a:custGeom>
            <a:avLst/>
            <a:gdLst/>
            <a:ahLst/>
            <a:cxnLst/>
            <a:rect l="l" t="t" r="r" b="b"/>
            <a:pathLst>
              <a:path w="1132" h="1132" extrusionOk="0">
                <a:moveTo>
                  <a:pt x="572" y="0"/>
                </a:moveTo>
                <a:cubicBezTo>
                  <a:pt x="251" y="0"/>
                  <a:pt x="1" y="250"/>
                  <a:pt x="1" y="560"/>
                </a:cubicBezTo>
                <a:cubicBezTo>
                  <a:pt x="13" y="869"/>
                  <a:pt x="274"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
          <p:cNvSpPr/>
          <p:nvPr/>
        </p:nvSpPr>
        <p:spPr>
          <a:xfrm>
            <a:off x="1626581" y="2043611"/>
            <a:ext cx="38896" cy="38896"/>
          </a:xfrm>
          <a:custGeom>
            <a:avLst/>
            <a:gdLst/>
            <a:ahLst/>
            <a:cxnLst/>
            <a:rect l="l" t="t" r="r" b="b"/>
            <a:pathLst>
              <a:path w="1132" h="1132" extrusionOk="0">
                <a:moveTo>
                  <a:pt x="560" y="0"/>
                </a:moveTo>
                <a:cubicBezTo>
                  <a:pt x="250" y="0"/>
                  <a:pt x="0" y="250"/>
                  <a:pt x="0" y="560"/>
                </a:cubicBezTo>
                <a:cubicBezTo>
                  <a:pt x="0"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
          <p:cNvSpPr/>
          <p:nvPr/>
        </p:nvSpPr>
        <p:spPr>
          <a:xfrm>
            <a:off x="1498113" y="1915143"/>
            <a:ext cx="38896" cy="38896"/>
          </a:xfrm>
          <a:custGeom>
            <a:avLst/>
            <a:gdLst/>
            <a:ahLst/>
            <a:cxnLst/>
            <a:rect l="l" t="t" r="r" b="b"/>
            <a:pathLst>
              <a:path w="1132" h="1132" extrusionOk="0">
                <a:moveTo>
                  <a:pt x="572" y="1"/>
                </a:moveTo>
                <a:cubicBezTo>
                  <a:pt x="251" y="1"/>
                  <a:pt x="1" y="251"/>
                  <a:pt x="1" y="560"/>
                </a:cubicBezTo>
                <a:cubicBezTo>
                  <a:pt x="13" y="882"/>
                  <a:pt x="274"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
          <p:cNvSpPr/>
          <p:nvPr/>
        </p:nvSpPr>
        <p:spPr>
          <a:xfrm>
            <a:off x="1626581" y="1915143"/>
            <a:ext cx="38896" cy="38896"/>
          </a:xfrm>
          <a:custGeom>
            <a:avLst/>
            <a:gdLst/>
            <a:ahLst/>
            <a:cxnLst/>
            <a:rect l="l" t="t" r="r" b="b"/>
            <a:pathLst>
              <a:path w="1132" h="1132" extrusionOk="0">
                <a:moveTo>
                  <a:pt x="560" y="1"/>
                </a:moveTo>
                <a:cubicBezTo>
                  <a:pt x="250" y="1"/>
                  <a:pt x="0" y="251"/>
                  <a:pt x="0" y="560"/>
                </a:cubicBezTo>
                <a:cubicBezTo>
                  <a:pt x="0" y="882"/>
                  <a:pt x="262"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
          <p:cNvSpPr/>
          <p:nvPr/>
        </p:nvSpPr>
        <p:spPr>
          <a:xfrm>
            <a:off x="1690385" y="1851338"/>
            <a:ext cx="38896" cy="38896"/>
          </a:xfrm>
          <a:custGeom>
            <a:avLst/>
            <a:gdLst/>
            <a:ahLst/>
            <a:cxnLst/>
            <a:rect l="l" t="t" r="r" b="b"/>
            <a:pathLst>
              <a:path w="1132"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
          <p:cNvSpPr/>
          <p:nvPr/>
        </p:nvSpPr>
        <p:spPr>
          <a:xfrm>
            <a:off x="1562742" y="1851338"/>
            <a:ext cx="38483" cy="38896"/>
          </a:xfrm>
          <a:custGeom>
            <a:avLst/>
            <a:gdLst/>
            <a:ahLst/>
            <a:cxnLst/>
            <a:rect l="l" t="t" r="r" b="b"/>
            <a:pathLst>
              <a:path w="1120" h="1132" extrusionOk="0">
                <a:moveTo>
                  <a:pt x="560" y="0"/>
                </a:moveTo>
                <a:cubicBezTo>
                  <a:pt x="251" y="0"/>
                  <a:pt x="1" y="250"/>
                  <a:pt x="1" y="560"/>
                </a:cubicBezTo>
                <a:cubicBezTo>
                  <a:pt x="1" y="869"/>
                  <a:pt x="251" y="1131"/>
                  <a:pt x="560" y="1131"/>
                </a:cubicBezTo>
                <a:cubicBezTo>
                  <a:pt x="870" y="1131"/>
                  <a:pt x="1120" y="869"/>
                  <a:pt x="1120" y="560"/>
                </a:cubicBezTo>
                <a:cubicBezTo>
                  <a:pt x="1120"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
          <p:cNvSpPr/>
          <p:nvPr/>
        </p:nvSpPr>
        <p:spPr>
          <a:xfrm>
            <a:off x="1242035" y="-5903"/>
            <a:ext cx="38896" cy="38896"/>
          </a:xfrm>
          <a:custGeom>
            <a:avLst/>
            <a:gdLst/>
            <a:ahLst/>
            <a:cxnLst/>
            <a:rect l="l" t="t" r="r" b="b"/>
            <a:pathLst>
              <a:path w="1132" h="1132" extrusionOk="0">
                <a:moveTo>
                  <a:pt x="560" y="0"/>
                </a:moveTo>
                <a:cubicBezTo>
                  <a:pt x="250" y="0"/>
                  <a:pt x="0" y="250"/>
                  <a:pt x="0" y="560"/>
                </a:cubicBezTo>
                <a:cubicBezTo>
                  <a:pt x="0"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
          <p:cNvSpPr/>
          <p:nvPr/>
        </p:nvSpPr>
        <p:spPr>
          <a:xfrm>
            <a:off x="1370469" y="-5903"/>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
          <p:cNvSpPr/>
          <p:nvPr/>
        </p:nvSpPr>
        <p:spPr>
          <a:xfrm>
            <a:off x="1434308" y="186335"/>
            <a:ext cx="38896" cy="38518"/>
          </a:xfrm>
          <a:custGeom>
            <a:avLst/>
            <a:gdLst/>
            <a:ahLst/>
            <a:cxnLst/>
            <a:rect l="l" t="t" r="r" b="b"/>
            <a:pathLst>
              <a:path w="1132" h="1121" extrusionOk="0">
                <a:moveTo>
                  <a:pt x="560" y="1"/>
                </a:moveTo>
                <a:cubicBezTo>
                  <a:pt x="250" y="1"/>
                  <a:pt x="0" y="251"/>
                  <a:pt x="0" y="561"/>
                </a:cubicBezTo>
                <a:cubicBezTo>
                  <a:pt x="0" y="870"/>
                  <a:pt x="262" y="1120"/>
                  <a:pt x="560" y="1120"/>
                </a:cubicBezTo>
                <a:cubicBezTo>
                  <a:pt x="881" y="1120"/>
                  <a:pt x="1131" y="870"/>
                  <a:pt x="1131" y="561"/>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
          <p:cNvSpPr/>
          <p:nvPr/>
        </p:nvSpPr>
        <p:spPr>
          <a:xfrm>
            <a:off x="1306252" y="186335"/>
            <a:ext cx="38896" cy="38930"/>
          </a:xfrm>
          <a:custGeom>
            <a:avLst/>
            <a:gdLst/>
            <a:ahLst/>
            <a:cxnLst/>
            <a:rect l="l" t="t" r="r" b="b"/>
            <a:pathLst>
              <a:path w="1132" h="1133" extrusionOk="0">
                <a:moveTo>
                  <a:pt x="572" y="1"/>
                </a:moveTo>
                <a:cubicBezTo>
                  <a:pt x="263" y="1"/>
                  <a:pt x="1" y="251"/>
                  <a:pt x="1" y="561"/>
                </a:cubicBezTo>
                <a:cubicBezTo>
                  <a:pt x="1" y="870"/>
                  <a:pt x="263" y="1132"/>
                  <a:pt x="572" y="1132"/>
                </a:cubicBezTo>
                <a:cubicBezTo>
                  <a:pt x="882" y="1132"/>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
          <p:cNvSpPr/>
          <p:nvPr/>
        </p:nvSpPr>
        <p:spPr>
          <a:xfrm>
            <a:off x="1242035" y="250174"/>
            <a:ext cx="38896" cy="38896"/>
          </a:xfrm>
          <a:custGeom>
            <a:avLst/>
            <a:gdLst/>
            <a:ahLst/>
            <a:cxnLst/>
            <a:rect l="l" t="t" r="r" b="b"/>
            <a:pathLst>
              <a:path w="1132" h="1132" extrusionOk="0">
                <a:moveTo>
                  <a:pt x="560" y="0"/>
                </a:moveTo>
                <a:cubicBezTo>
                  <a:pt x="250" y="0"/>
                  <a:pt x="0" y="250"/>
                  <a:pt x="0" y="560"/>
                </a:cubicBezTo>
                <a:cubicBezTo>
                  <a:pt x="12" y="881"/>
                  <a:pt x="262"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
          <p:cNvSpPr/>
          <p:nvPr/>
        </p:nvSpPr>
        <p:spPr>
          <a:xfrm>
            <a:off x="1370469" y="250174"/>
            <a:ext cx="38896" cy="38896"/>
          </a:xfrm>
          <a:custGeom>
            <a:avLst/>
            <a:gdLst/>
            <a:ahLst/>
            <a:cxnLst/>
            <a:rect l="l" t="t" r="r" b="b"/>
            <a:pathLst>
              <a:path w="1132" h="1132" extrusionOk="0">
                <a:moveTo>
                  <a:pt x="560" y="0"/>
                </a:moveTo>
                <a:cubicBezTo>
                  <a:pt x="251" y="0"/>
                  <a:pt x="1" y="250"/>
                  <a:pt x="1" y="560"/>
                </a:cubicBezTo>
                <a:cubicBezTo>
                  <a:pt x="1" y="881"/>
                  <a:pt x="251" y="1131"/>
                  <a:pt x="560" y="1131"/>
                </a:cubicBezTo>
                <a:cubicBezTo>
                  <a:pt x="870"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
          <p:cNvSpPr/>
          <p:nvPr/>
        </p:nvSpPr>
        <p:spPr>
          <a:xfrm>
            <a:off x="1242035" y="121706"/>
            <a:ext cx="38896" cy="38896"/>
          </a:xfrm>
          <a:custGeom>
            <a:avLst/>
            <a:gdLst/>
            <a:ahLst/>
            <a:cxnLst/>
            <a:rect l="l" t="t" r="r" b="b"/>
            <a:pathLst>
              <a:path w="1132" h="1132" extrusionOk="0">
                <a:moveTo>
                  <a:pt x="560" y="1"/>
                </a:moveTo>
                <a:cubicBezTo>
                  <a:pt x="250" y="1"/>
                  <a:pt x="0" y="251"/>
                  <a:pt x="0" y="572"/>
                </a:cubicBezTo>
                <a:cubicBezTo>
                  <a:pt x="12" y="894"/>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
          <p:cNvSpPr/>
          <p:nvPr/>
        </p:nvSpPr>
        <p:spPr>
          <a:xfrm>
            <a:off x="1370469" y="121706"/>
            <a:ext cx="38896" cy="38896"/>
          </a:xfrm>
          <a:custGeom>
            <a:avLst/>
            <a:gdLst/>
            <a:ahLst/>
            <a:cxnLst/>
            <a:rect l="l" t="t" r="r" b="b"/>
            <a:pathLst>
              <a:path w="1132" h="1132" extrusionOk="0">
                <a:moveTo>
                  <a:pt x="560" y="1"/>
                </a:moveTo>
                <a:cubicBezTo>
                  <a:pt x="251" y="1"/>
                  <a:pt x="1" y="251"/>
                  <a:pt x="1" y="572"/>
                </a:cubicBezTo>
                <a:cubicBezTo>
                  <a:pt x="1" y="894"/>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
          <p:cNvSpPr/>
          <p:nvPr/>
        </p:nvSpPr>
        <p:spPr>
          <a:xfrm>
            <a:off x="1434308" y="58314"/>
            <a:ext cx="38896" cy="38896"/>
          </a:xfrm>
          <a:custGeom>
            <a:avLst/>
            <a:gdLst/>
            <a:ahLst/>
            <a:cxnLst/>
            <a:rect l="l" t="t" r="r" b="b"/>
            <a:pathLst>
              <a:path w="1132" h="1132" extrusionOk="0">
                <a:moveTo>
                  <a:pt x="560" y="0"/>
                </a:moveTo>
                <a:cubicBezTo>
                  <a:pt x="250" y="0"/>
                  <a:pt x="0" y="250"/>
                  <a:pt x="0" y="572"/>
                </a:cubicBezTo>
                <a:cubicBezTo>
                  <a:pt x="12" y="881"/>
                  <a:pt x="262" y="1131"/>
                  <a:pt x="560" y="1131"/>
                </a:cubicBezTo>
                <a:cubicBezTo>
                  <a:pt x="881" y="1131"/>
                  <a:pt x="1131" y="881"/>
                  <a:pt x="1131" y="572"/>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
          <p:cNvSpPr/>
          <p:nvPr/>
        </p:nvSpPr>
        <p:spPr>
          <a:xfrm>
            <a:off x="1306252" y="58314"/>
            <a:ext cx="38896" cy="38896"/>
          </a:xfrm>
          <a:custGeom>
            <a:avLst/>
            <a:gdLst/>
            <a:ahLst/>
            <a:cxnLst/>
            <a:rect l="l" t="t" r="r" b="b"/>
            <a:pathLst>
              <a:path w="1132" h="1132" extrusionOk="0">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
          <p:cNvSpPr/>
          <p:nvPr/>
        </p:nvSpPr>
        <p:spPr>
          <a:xfrm>
            <a:off x="1434308" y="442447"/>
            <a:ext cx="38896" cy="38896"/>
          </a:xfrm>
          <a:custGeom>
            <a:avLst/>
            <a:gdLst/>
            <a:ahLst/>
            <a:cxnLst/>
            <a:rect l="l" t="t" r="r" b="b"/>
            <a:pathLst>
              <a:path w="1132" h="1132" extrusionOk="0">
                <a:moveTo>
                  <a:pt x="560" y="0"/>
                </a:moveTo>
                <a:cubicBezTo>
                  <a:pt x="250" y="0"/>
                  <a:pt x="0" y="250"/>
                  <a:pt x="0" y="560"/>
                </a:cubicBezTo>
                <a:cubicBezTo>
                  <a:pt x="12" y="881"/>
                  <a:pt x="262" y="1131"/>
                  <a:pt x="560" y="1131"/>
                </a:cubicBezTo>
                <a:cubicBezTo>
                  <a:pt x="881" y="1131"/>
                  <a:pt x="1131" y="881"/>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
          <p:cNvSpPr/>
          <p:nvPr/>
        </p:nvSpPr>
        <p:spPr>
          <a:xfrm>
            <a:off x="1306252" y="442447"/>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
          <p:cNvSpPr/>
          <p:nvPr/>
        </p:nvSpPr>
        <p:spPr>
          <a:xfrm>
            <a:off x="1242035" y="506252"/>
            <a:ext cx="38896" cy="38896"/>
          </a:xfrm>
          <a:custGeom>
            <a:avLst/>
            <a:gdLst/>
            <a:ahLst/>
            <a:cxnLst/>
            <a:rect l="l" t="t" r="r" b="b"/>
            <a:pathLst>
              <a:path w="1132" h="1132" extrusionOk="0">
                <a:moveTo>
                  <a:pt x="560" y="1"/>
                </a:moveTo>
                <a:cubicBezTo>
                  <a:pt x="250" y="1"/>
                  <a:pt x="0" y="251"/>
                  <a:pt x="0" y="572"/>
                </a:cubicBezTo>
                <a:cubicBezTo>
                  <a:pt x="12" y="882"/>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
          <p:cNvSpPr/>
          <p:nvPr/>
        </p:nvSpPr>
        <p:spPr>
          <a:xfrm>
            <a:off x="1370469" y="506252"/>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
          <p:cNvSpPr/>
          <p:nvPr/>
        </p:nvSpPr>
        <p:spPr>
          <a:xfrm>
            <a:off x="1242035" y="377818"/>
            <a:ext cx="38896" cy="38896"/>
          </a:xfrm>
          <a:custGeom>
            <a:avLst/>
            <a:gdLst/>
            <a:ahLst/>
            <a:cxnLst/>
            <a:rect l="l" t="t" r="r" b="b"/>
            <a:pathLst>
              <a:path w="1132" h="1132" extrusionOk="0">
                <a:moveTo>
                  <a:pt x="560" y="0"/>
                </a:moveTo>
                <a:cubicBezTo>
                  <a:pt x="250" y="0"/>
                  <a:pt x="0" y="262"/>
                  <a:pt x="0" y="572"/>
                </a:cubicBezTo>
                <a:cubicBezTo>
                  <a:pt x="12" y="893"/>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
          <p:cNvSpPr/>
          <p:nvPr/>
        </p:nvSpPr>
        <p:spPr>
          <a:xfrm>
            <a:off x="1370469" y="377818"/>
            <a:ext cx="38896" cy="38896"/>
          </a:xfrm>
          <a:custGeom>
            <a:avLst/>
            <a:gdLst/>
            <a:ahLst/>
            <a:cxnLst/>
            <a:rect l="l" t="t" r="r" b="b"/>
            <a:pathLst>
              <a:path w="1132" h="1132" extrusionOk="0">
                <a:moveTo>
                  <a:pt x="560" y="0"/>
                </a:moveTo>
                <a:cubicBezTo>
                  <a:pt x="251" y="0"/>
                  <a:pt x="1" y="262"/>
                  <a:pt x="1" y="572"/>
                </a:cubicBezTo>
                <a:cubicBezTo>
                  <a:pt x="1" y="893"/>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
          <p:cNvSpPr/>
          <p:nvPr/>
        </p:nvSpPr>
        <p:spPr>
          <a:xfrm>
            <a:off x="1434308" y="313979"/>
            <a:ext cx="38896" cy="38896"/>
          </a:xfrm>
          <a:custGeom>
            <a:avLst/>
            <a:gdLst/>
            <a:ahLst/>
            <a:cxnLst/>
            <a:rect l="l" t="t" r="r" b="b"/>
            <a:pathLst>
              <a:path w="1132" h="1132" extrusionOk="0">
                <a:moveTo>
                  <a:pt x="560" y="1"/>
                </a:moveTo>
                <a:cubicBezTo>
                  <a:pt x="250" y="1"/>
                  <a:pt x="0" y="251"/>
                  <a:pt x="0" y="572"/>
                </a:cubicBezTo>
                <a:cubicBezTo>
                  <a:pt x="12" y="882"/>
                  <a:pt x="262" y="1132"/>
                  <a:pt x="560" y="1132"/>
                </a:cubicBezTo>
                <a:cubicBezTo>
                  <a:pt x="881" y="1132"/>
                  <a:pt x="1131" y="882"/>
                  <a:pt x="1131" y="572"/>
                </a:cubicBezTo>
                <a:cubicBezTo>
                  <a:pt x="1131" y="275"/>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
          <p:cNvSpPr/>
          <p:nvPr/>
        </p:nvSpPr>
        <p:spPr>
          <a:xfrm>
            <a:off x="1306252" y="314391"/>
            <a:ext cx="38896" cy="38896"/>
          </a:xfrm>
          <a:custGeom>
            <a:avLst/>
            <a:gdLst/>
            <a:ahLst/>
            <a:cxnLst/>
            <a:rect l="l" t="t" r="r" b="b"/>
            <a:pathLst>
              <a:path w="1132" h="1132"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
          <p:cNvSpPr/>
          <p:nvPr/>
        </p:nvSpPr>
        <p:spPr>
          <a:xfrm>
            <a:off x="1434308" y="698525"/>
            <a:ext cx="38896" cy="38896"/>
          </a:xfrm>
          <a:custGeom>
            <a:avLst/>
            <a:gdLst/>
            <a:ahLst/>
            <a:cxnLst/>
            <a:rect l="l" t="t" r="r" b="b"/>
            <a:pathLst>
              <a:path w="1132" h="1132" extrusionOk="0">
                <a:moveTo>
                  <a:pt x="560" y="1"/>
                </a:moveTo>
                <a:cubicBezTo>
                  <a:pt x="250" y="1"/>
                  <a:pt x="0" y="251"/>
                  <a:pt x="0" y="572"/>
                </a:cubicBezTo>
                <a:cubicBezTo>
                  <a:pt x="12" y="882"/>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
          <p:cNvSpPr/>
          <p:nvPr/>
        </p:nvSpPr>
        <p:spPr>
          <a:xfrm>
            <a:off x="1306252" y="698525"/>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
          <p:cNvSpPr/>
          <p:nvPr/>
        </p:nvSpPr>
        <p:spPr>
          <a:xfrm>
            <a:off x="1242035" y="762330"/>
            <a:ext cx="38896" cy="38930"/>
          </a:xfrm>
          <a:custGeom>
            <a:avLst/>
            <a:gdLst/>
            <a:ahLst/>
            <a:cxnLst/>
            <a:rect l="l" t="t" r="r" b="b"/>
            <a:pathLst>
              <a:path w="1132" h="1133" extrusionOk="0">
                <a:moveTo>
                  <a:pt x="560" y="1"/>
                </a:moveTo>
                <a:cubicBezTo>
                  <a:pt x="250" y="1"/>
                  <a:pt x="0" y="263"/>
                  <a:pt x="0" y="572"/>
                </a:cubicBezTo>
                <a:cubicBezTo>
                  <a:pt x="12" y="882"/>
                  <a:pt x="262"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
          <p:cNvSpPr/>
          <p:nvPr/>
        </p:nvSpPr>
        <p:spPr>
          <a:xfrm>
            <a:off x="1370469" y="762330"/>
            <a:ext cx="38896" cy="38930"/>
          </a:xfrm>
          <a:custGeom>
            <a:avLst/>
            <a:gdLst/>
            <a:ahLst/>
            <a:cxnLst/>
            <a:rect l="l" t="t" r="r" b="b"/>
            <a:pathLst>
              <a:path w="1132" h="1133"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
          <p:cNvSpPr/>
          <p:nvPr/>
        </p:nvSpPr>
        <p:spPr>
          <a:xfrm>
            <a:off x="1242035" y="634308"/>
            <a:ext cx="38896" cy="38896"/>
          </a:xfrm>
          <a:custGeom>
            <a:avLst/>
            <a:gdLst/>
            <a:ahLst/>
            <a:cxnLst/>
            <a:rect l="l" t="t" r="r" b="b"/>
            <a:pathLst>
              <a:path w="1132" h="1132" extrusionOk="0">
                <a:moveTo>
                  <a:pt x="560" y="0"/>
                </a:moveTo>
                <a:cubicBezTo>
                  <a:pt x="250" y="0"/>
                  <a:pt x="0" y="250"/>
                  <a:pt x="0" y="560"/>
                </a:cubicBezTo>
                <a:cubicBezTo>
                  <a:pt x="0"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
          <p:cNvSpPr/>
          <p:nvPr/>
        </p:nvSpPr>
        <p:spPr>
          <a:xfrm>
            <a:off x="1370469" y="634308"/>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
          <p:cNvSpPr/>
          <p:nvPr/>
        </p:nvSpPr>
        <p:spPr>
          <a:xfrm>
            <a:off x="1434308" y="570091"/>
            <a:ext cx="38896" cy="38896"/>
          </a:xfrm>
          <a:custGeom>
            <a:avLst/>
            <a:gdLst/>
            <a:ahLst/>
            <a:cxnLst/>
            <a:rect l="l" t="t" r="r" b="b"/>
            <a:pathLst>
              <a:path w="1132" h="1132" extrusionOk="0">
                <a:moveTo>
                  <a:pt x="560" y="0"/>
                </a:moveTo>
                <a:cubicBezTo>
                  <a:pt x="250" y="0"/>
                  <a:pt x="0" y="262"/>
                  <a:pt x="0" y="572"/>
                </a:cubicBezTo>
                <a:cubicBezTo>
                  <a:pt x="12" y="893"/>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
          <p:cNvSpPr/>
          <p:nvPr/>
        </p:nvSpPr>
        <p:spPr>
          <a:xfrm>
            <a:off x="1306252" y="570881"/>
            <a:ext cx="38896" cy="38483"/>
          </a:xfrm>
          <a:custGeom>
            <a:avLst/>
            <a:gdLst/>
            <a:ahLst/>
            <a:cxnLst/>
            <a:rect l="l" t="t" r="r" b="b"/>
            <a:pathLst>
              <a:path w="1132" h="1120" extrusionOk="0">
                <a:moveTo>
                  <a:pt x="572" y="1"/>
                </a:moveTo>
                <a:cubicBezTo>
                  <a:pt x="263" y="1"/>
                  <a:pt x="1" y="251"/>
                  <a:pt x="1" y="560"/>
                </a:cubicBezTo>
                <a:cubicBezTo>
                  <a:pt x="1" y="870"/>
                  <a:pt x="263" y="1120"/>
                  <a:pt x="572" y="1120"/>
                </a:cubicBezTo>
                <a:cubicBezTo>
                  <a:pt x="882" y="1120"/>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
          <p:cNvSpPr/>
          <p:nvPr/>
        </p:nvSpPr>
        <p:spPr>
          <a:xfrm>
            <a:off x="1434308" y="954603"/>
            <a:ext cx="38896" cy="38896"/>
          </a:xfrm>
          <a:custGeom>
            <a:avLst/>
            <a:gdLst/>
            <a:ahLst/>
            <a:cxnLst/>
            <a:rect l="l" t="t" r="r" b="b"/>
            <a:pathLst>
              <a:path w="1132" h="1132" extrusionOk="0">
                <a:moveTo>
                  <a:pt x="560" y="1"/>
                </a:moveTo>
                <a:cubicBezTo>
                  <a:pt x="250" y="1"/>
                  <a:pt x="0" y="263"/>
                  <a:pt x="0" y="572"/>
                </a:cubicBezTo>
                <a:cubicBezTo>
                  <a:pt x="12" y="882"/>
                  <a:pt x="262"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
          <p:cNvSpPr/>
          <p:nvPr/>
        </p:nvSpPr>
        <p:spPr>
          <a:xfrm>
            <a:off x="1306252" y="954603"/>
            <a:ext cx="38896" cy="38896"/>
          </a:xfrm>
          <a:custGeom>
            <a:avLst/>
            <a:gdLst/>
            <a:ahLst/>
            <a:cxnLst/>
            <a:rect l="l" t="t" r="r" b="b"/>
            <a:pathLst>
              <a:path w="1132" h="1132"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
          <p:cNvSpPr/>
          <p:nvPr/>
        </p:nvSpPr>
        <p:spPr>
          <a:xfrm>
            <a:off x="1242035" y="1018854"/>
            <a:ext cx="38896" cy="38896"/>
          </a:xfrm>
          <a:custGeom>
            <a:avLst/>
            <a:gdLst/>
            <a:ahLst/>
            <a:cxnLst/>
            <a:rect l="l" t="t" r="r" b="b"/>
            <a:pathLst>
              <a:path w="1132" h="1132" extrusionOk="0">
                <a:moveTo>
                  <a:pt x="560" y="0"/>
                </a:moveTo>
                <a:cubicBezTo>
                  <a:pt x="250" y="0"/>
                  <a:pt x="0" y="250"/>
                  <a:pt x="0" y="560"/>
                </a:cubicBezTo>
                <a:cubicBezTo>
                  <a:pt x="12"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
          <p:cNvSpPr/>
          <p:nvPr/>
        </p:nvSpPr>
        <p:spPr>
          <a:xfrm>
            <a:off x="1370469" y="1018854"/>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
          <p:cNvSpPr/>
          <p:nvPr/>
        </p:nvSpPr>
        <p:spPr>
          <a:xfrm>
            <a:off x="1242035" y="890386"/>
            <a:ext cx="38896" cy="38896"/>
          </a:xfrm>
          <a:custGeom>
            <a:avLst/>
            <a:gdLst/>
            <a:ahLst/>
            <a:cxnLst/>
            <a:rect l="l" t="t" r="r" b="b"/>
            <a:pathLst>
              <a:path w="1132" h="1132" extrusionOk="0">
                <a:moveTo>
                  <a:pt x="560" y="1"/>
                </a:moveTo>
                <a:cubicBezTo>
                  <a:pt x="250" y="1"/>
                  <a:pt x="0" y="251"/>
                  <a:pt x="0" y="560"/>
                </a:cubicBezTo>
                <a:cubicBezTo>
                  <a:pt x="0" y="882"/>
                  <a:pt x="262"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
          <p:cNvSpPr/>
          <p:nvPr/>
        </p:nvSpPr>
        <p:spPr>
          <a:xfrm>
            <a:off x="1370469" y="890386"/>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
          <p:cNvSpPr/>
          <p:nvPr/>
        </p:nvSpPr>
        <p:spPr>
          <a:xfrm>
            <a:off x="1434308" y="826581"/>
            <a:ext cx="38896" cy="38896"/>
          </a:xfrm>
          <a:custGeom>
            <a:avLst/>
            <a:gdLst/>
            <a:ahLst/>
            <a:cxnLst/>
            <a:rect l="l" t="t" r="r" b="b"/>
            <a:pathLst>
              <a:path w="1132" h="1132" extrusionOk="0">
                <a:moveTo>
                  <a:pt x="560" y="0"/>
                </a:moveTo>
                <a:cubicBezTo>
                  <a:pt x="250" y="0"/>
                  <a:pt x="0" y="250"/>
                  <a:pt x="0" y="560"/>
                </a:cubicBezTo>
                <a:cubicBezTo>
                  <a:pt x="0"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
          <p:cNvSpPr/>
          <p:nvPr/>
        </p:nvSpPr>
        <p:spPr>
          <a:xfrm>
            <a:off x="1306252" y="826993"/>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
          <p:cNvSpPr/>
          <p:nvPr/>
        </p:nvSpPr>
        <p:spPr>
          <a:xfrm>
            <a:off x="1434308" y="1210302"/>
            <a:ext cx="38896" cy="38896"/>
          </a:xfrm>
          <a:custGeom>
            <a:avLst/>
            <a:gdLst/>
            <a:ahLst/>
            <a:cxnLst/>
            <a:rect l="l" t="t" r="r" b="b"/>
            <a:pathLst>
              <a:path w="1132" h="1132" extrusionOk="0">
                <a:moveTo>
                  <a:pt x="560" y="0"/>
                </a:moveTo>
                <a:cubicBezTo>
                  <a:pt x="250" y="0"/>
                  <a:pt x="0" y="262"/>
                  <a:pt x="0" y="572"/>
                </a:cubicBezTo>
                <a:cubicBezTo>
                  <a:pt x="12" y="893"/>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
          <p:cNvSpPr/>
          <p:nvPr/>
        </p:nvSpPr>
        <p:spPr>
          <a:xfrm>
            <a:off x="1306252" y="1210714"/>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
          <p:cNvSpPr/>
          <p:nvPr/>
        </p:nvSpPr>
        <p:spPr>
          <a:xfrm>
            <a:off x="1242035" y="1274519"/>
            <a:ext cx="38896" cy="38896"/>
          </a:xfrm>
          <a:custGeom>
            <a:avLst/>
            <a:gdLst/>
            <a:ahLst/>
            <a:cxnLst/>
            <a:rect l="l" t="t" r="r" b="b"/>
            <a:pathLst>
              <a:path w="1132" h="1132" extrusionOk="0">
                <a:moveTo>
                  <a:pt x="560" y="1"/>
                </a:moveTo>
                <a:cubicBezTo>
                  <a:pt x="250" y="1"/>
                  <a:pt x="0" y="251"/>
                  <a:pt x="0" y="560"/>
                </a:cubicBezTo>
                <a:cubicBezTo>
                  <a:pt x="12" y="894"/>
                  <a:pt x="262" y="1132"/>
                  <a:pt x="560" y="1132"/>
                </a:cubicBezTo>
                <a:cubicBezTo>
                  <a:pt x="881" y="1132"/>
                  <a:pt x="1131" y="870"/>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
          <p:cNvSpPr/>
          <p:nvPr/>
        </p:nvSpPr>
        <p:spPr>
          <a:xfrm>
            <a:off x="1370469" y="1274519"/>
            <a:ext cx="38896" cy="38896"/>
          </a:xfrm>
          <a:custGeom>
            <a:avLst/>
            <a:gdLst/>
            <a:ahLst/>
            <a:cxnLst/>
            <a:rect l="l" t="t" r="r" b="b"/>
            <a:pathLst>
              <a:path w="1132" h="1132" extrusionOk="0">
                <a:moveTo>
                  <a:pt x="560" y="1"/>
                </a:moveTo>
                <a:cubicBezTo>
                  <a:pt x="251" y="1"/>
                  <a:pt x="1" y="251"/>
                  <a:pt x="1" y="560"/>
                </a:cubicBezTo>
                <a:cubicBezTo>
                  <a:pt x="1" y="894"/>
                  <a:pt x="251" y="1132"/>
                  <a:pt x="560" y="1132"/>
                </a:cubicBezTo>
                <a:cubicBezTo>
                  <a:pt x="870" y="1132"/>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
          <p:cNvSpPr/>
          <p:nvPr/>
        </p:nvSpPr>
        <p:spPr>
          <a:xfrm>
            <a:off x="1242035" y="1146463"/>
            <a:ext cx="38896" cy="38896"/>
          </a:xfrm>
          <a:custGeom>
            <a:avLst/>
            <a:gdLst/>
            <a:ahLst/>
            <a:cxnLst/>
            <a:rect l="l" t="t" r="r" b="b"/>
            <a:pathLst>
              <a:path w="1132" h="1132" extrusionOk="0">
                <a:moveTo>
                  <a:pt x="560" y="1"/>
                </a:moveTo>
                <a:cubicBezTo>
                  <a:pt x="250" y="1"/>
                  <a:pt x="0" y="251"/>
                  <a:pt x="0" y="572"/>
                </a:cubicBezTo>
                <a:cubicBezTo>
                  <a:pt x="12" y="882"/>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
          <p:cNvSpPr/>
          <p:nvPr/>
        </p:nvSpPr>
        <p:spPr>
          <a:xfrm>
            <a:off x="1370469" y="1146463"/>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
          <p:cNvSpPr/>
          <p:nvPr/>
        </p:nvSpPr>
        <p:spPr>
          <a:xfrm>
            <a:off x="1434308" y="1082659"/>
            <a:ext cx="38896" cy="38896"/>
          </a:xfrm>
          <a:custGeom>
            <a:avLst/>
            <a:gdLst/>
            <a:ahLst/>
            <a:cxnLst/>
            <a:rect l="l" t="t" r="r" b="b"/>
            <a:pathLst>
              <a:path w="1132" h="1132" extrusionOk="0">
                <a:moveTo>
                  <a:pt x="560" y="1"/>
                </a:moveTo>
                <a:cubicBezTo>
                  <a:pt x="250" y="1"/>
                  <a:pt x="0" y="251"/>
                  <a:pt x="0" y="560"/>
                </a:cubicBezTo>
                <a:cubicBezTo>
                  <a:pt x="0" y="882"/>
                  <a:pt x="262"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
          <p:cNvSpPr/>
          <p:nvPr/>
        </p:nvSpPr>
        <p:spPr>
          <a:xfrm>
            <a:off x="1306252" y="1082659"/>
            <a:ext cx="38896" cy="38896"/>
          </a:xfrm>
          <a:custGeom>
            <a:avLst/>
            <a:gdLst/>
            <a:ahLst/>
            <a:cxnLst/>
            <a:rect l="l" t="t" r="r" b="b"/>
            <a:pathLst>
              <a:path w="1132" h="1132" extrusionOk="0">
                <a:moveTo>
                  <a:pt x="572" y="1"/>
                </a:moveTo>
                <a:cubicBezTo>
                  <a:pt x="263" y="1"/>
                  <a:pt x="1" y="251"/>
                  <a:pt x="1" y="560"/>
                </a:cubicBezTo>
                <a:cubicBezTo>
                  <a:pt x="1" y="870"/>
                  <a:pt x="263"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
          <p:cNvSpPr/>
          <p:nvPr/>
        </p:nvSpPr>
        <p:spPr>
          <a:xfrm>
            <a:off x="1434308" y="1466792"/>
            <a:ext cx="38896" cy="38896"/>
          </a:xfrm>
          <a:custGeom>
            <a:avLst/>
            <a:gdLst/>
            <a:ahLst/>
            <a:cxnLst/>
            <a:rect l="l" t="t" r="r" b="b"/>
            <a:pathLst>
              <a:path w="1132" h="1132" extrusionOk="0">
                <a:moveTo>
                  <a:pt x="560" y="0"/>
                </a:moveTo>
                <a:cubicBezTo>
                  <a:pt x="250" y="0"/>
                  <a:pt x="0" y="250"/>
                  <a:pt x="0" y="560"/>
                </a:cubicBezTo>
                <a:cubicBezTo>
                  <a:pt x="12" y="893"/>
                  <a:pt x="262" y="1132"/>
                  <a:pt x="560" y="1132"/>
                </a:cubicBezTo>
                <a:cubicBezTo>
                  <a:pt x="881" y="1132"/>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
          <p:cNvSpPr/>
          <p:nvPr/>
        </p:nvSpPr>
        <p:spPr>
          <a:xfrm>
            <a:off x="1306252" y="1467204"/>
            <a:ext cx="38896" cy="38896"/>
          </a:xfrm>
          <a:custGeom>
            <a:avLst/>
            <a:gdLst/>
            <a:ahLst/>
            <a:cxnLst/>
            <a:rect l="l" t="t" r="r" b="b"/>
            <a:pathLst>
              <a:path w="1132" h="1132" extrusionOk="0">
                <a:moveTo>
                  <a:pt x="572" y="0"/>
                </a:moveTo>
                <a:cubicBezTo>
                  <a:pt x="263" y="0"/>
                  <a:pt x="1" y="250"/>
                  <a:pt x="1" y="560"/>
                </a:cubicBezTo>
                <a:cubicBezTo>
                  <a:pt x="1" y="870"/>
                  <a:pt x="263"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
          <p:cNvSpPr/>
          <p:nvPr/>
        </p:nvSpPr>
        <p:spPr>
          <a:xfrm>
            <a:off x="1242035" y="1531009"/>
            <a:ext cx="38896" cy="38896"/>
          </a:xfrm>
          <a:custGeom>
            <a:avLst/>
            <a:gdLst/>
            <a:ahLst/>
            <a:cxnLst/>
            <a:rect l="l" t="t" r="r" b="b"/>
            <a:pathLst>
              <a:path w="1132" h="1132" extrusionOk="0">
                <a:moveTo>
                  <a:pt x="560" y="1"/>
                </a:moveTo>
                <a:cubicBezTo>
                  <a:pt x="250" y="1"/>
                  <a:pt x="0" y="251"/>
                  <a:pt x="0" y="572"/>
                </a:cubicBezTo>
                <a:cubicBezTo>
                  <a:pt x="12" y="882"/>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
          <p:cNvSpPr/>
          <p:nvPr/>
        </p:nvSpPr>
        <p:spPr>
          <a:xfrm>
            <a:off x="1370469" y="153100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
          <p:cNvSpPr/>
          <p:nvPr/>
        </p:nvSpPr>
        <p:spPr>
          <a:xfrm>
            <a:off x="1242035" y="1402575"/>
            <a:ext cx="38896" cy="38896"/>
          </a:xfrm>
          <a:custGeom>
            <a:avLst/>
            <a:gdLst/>
            <a:ahLst/>
            <a:cxnLst/>
            <a:rect l="l" t="t" r="r" b="b"/>
            <a:pathLst>
              <a:path w="1132" h="1132" extrusionOk="0">
                <a:moveTo>
                  <a:pt x="560" y="0"/>
                </a:moveTo>
                <a:cubicBezTo>
                  <a:pt x="250" y="0"/>
                  <a:pt x="0" y="262"/>
                  <a:pt x="0" y="572"/>
                </a:cubicBezTo>
                <a:cubicBezTo>
                  <a:pt x="12" y="881"/>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
          <p:cNvSpPr/>
          <p:nvPr/>
        </p:nvSpPr>
        <p:spPr>
          <a:xfrm>
            <a:off x="1370469" y="1402575"/>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
          <p:cNvSpPr/>
          <p:nvPr/>
        </p:nvSpPr>
        <p:spPr>
          <a:xfrm>
            <a:off x="1434308" y="1338736"/>
            <a:ext cx="38896" cy="38896"/>
          </a:xfrm>
          <a:custGeom>
            <a:avLst/>
            <a:gdLst/>
            <a:ahLst/>
            <a:cxnLst/>
            <a:rect l="l" t="t" r="r" b="b"/>
            <a:pathLst>
              <a:path w="1132" h="1132" extrusionOk="0">
                <a:moveTo>
                  <a:pt x="560" y="1"/>
                </a:moveTo>
                <a:cubicBezTo>
                  <a:pt x="250" y="1"/>
                  <a:pt x="0" y="251"/>
                  <a:pt x="0" y="572"/>
                </a:cubicBezTo>
                <a:cubicBezTo>
                  <a:pt x="12" y="882"/>
                  <a:pt x="262" y="1132"/>
                  <a:pt x="560" y="1132"/>
                </a:cubicBezTo>
                <a:cubicBezTo>
                  <a:pt x="881" y="1132"/>
                  <a:pt x="1131" y="882"/>
                  <a:pt x="1131" y="572"/>
                </a:cubicBezTo>
                <a:cubicBezTo>
                  <a:pt x="1131" y="275"/>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
          <p:cNvSpPr/>
          <p:nvPr/>
        </p:nvSpPr>
        <p:spPr>
          <a:xfrm>
            <a:off x="1306252" y="1338736"/>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
          <p:cNvSpPr/>
          <p:nvPr/>
        </p:nvSpPr>
        <p:spPr>
          <a:xfrm>
            <a:off x="1434308" y="1722870"/>
            <a:ext cx="38896" cy="38896"/>
          </a:xfrm>
          <a:custGeom>
            <a:avLst/>
            <a:gdLst/>
            <a:ahLst/>
            <a:cxnLst/>
            <a:rect l="l" t="t" r="r" b="b"/>
            <a:pathLst>
              <a:path w="1132" h="1132" extrusionOk="0">
                <a:moveTo>
                  <a:pt x="560" y="1"/>
                </a:moveTo>
                <a:cubicBezTo>
                  <a:pt x="250" y="1"/>
                  <a:pt x="0" y="251"/>
                  <a:pt x="0" y="560"/>
                </a:cubicBezTo>
                <a:cubicBezTo>
                  <a:pt x="12" y="882"/>
                  <a:pt x="262"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
          <p:cNvSpPr/>
          <p:nvPr/>
        </p:nvSpPr>
        <p:spPr>
          <a:xfrm>
            <a:off x="1306252" y="1723282"/>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
          <p:cNvSpPr/>
          <p:nvPr/>
        </p:nvSpPr>
        <p:spPr>
          <a:xfrm>
            <a:off x="1242035" y="1787121"/>
            <a:ext cx="38896" cy="38896"/>
          </a:xfrm>
          <a:custGeom>
            <a:avLst/>
            <a:gdLst/>
            <a:ahLst/>
            <a:cxnLst/>
            <a:rect l="l" t="t" r="r" b="b"/>
            <a:pathLst>
              <a:path w="1132" h="1132" extrusionOk="0">
                <a:moveTo>
                  <a:pt x="560" y="0"/>
                </a:moveTo>
                <a:cubicBezTo>
                  <a:pt x="250" y="0"/>
                  <a:pt x="0" y="262"/>
                  <a:pt x="0" y="572"/>
                </a:cubicBezTo>
                <a:cubicBezTo>
                  <a:pt x="0" y="881"/>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
          <p:cNvSpPr/>
          <p:nvPr/>
        </p:nvSpPr>
        <p:spPr>
          <a:xfrm>
            <a:off x="1370469" y="1787121"/>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
          <p:cNvSpPr/>
          <p:nvPr/>
        </p:nvSpPr>
        <p:spPr>
          <a:xfrm>
            <a:off x="1242035" y="1659065"/>
            <a:ext cx="38896" cy="38896"/>
          </a:xfrm>
          <a:custGeom>
            <a:avLst/>
            <a:gdLst/>
            <a:ahLst/>
            <a:cxnLst/>
            <a:rect l="l" t="t" r="r" b="b"/>
            <a:pathLst>
              <a:path w="1132" h="1132" extrusionOk="0">
                <a:moveTo>
                  <a:pt x="560" y="0"/>
                </a:moveTo>
                <a:cubicBezTo>
                  <a:pt x="250" y="0"/>
                  <a:pt x="0" y="250"/>
                  <a:pt x="0" y="560"/>
                </a:cubicBezTo>
                <a:cubicBezTo>
                  <a:pt x="12" y="870"/>
                  <a:pt x="262"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
          <p:cNvSpPr/>
          <p:nvPr/>
        </p:nvSpPr>
        <p:spPr>
          <a:xfrm>
            <a:off x="1370469" y="1659065"/>
            <a:ext cx="38896" cy="38896"/>
          </a:xfrm>
          <a:custGeom>
            <a:avLst/>
            <a:gdLst/>
            <a:ahLst/>
            <a:cxnLst/>
            <a:rect l="l" t="t" r="r" b="b"/>
            <a:pathLst>
              <a:path w="1132" h="1132" extrusionOk="0">
                <a:moveTo>
                  <a:pt x="560" y="0"/>
                </a:moveTo>
                <a:cubicBezTo>
                  <a:pt x="251" y="0"/>
                  <a:pt x="1" y="250"/>
                  <a:pt x="1" y="560"/>
                </a:cubicBezTo>
                <a:cubicBezTo>
                  <a:pt x="1" y="870"/>
                  <a:pt x="251" y="1131"/>
                  <a:pt x="560" y="1131"/>
                </a:cubicBezTo>
                <a:cubicBezTo>
                  <a:pt x="870"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
          <p:cNvSpPr/>
          <p:nvPr/>
        </p:nvSpPr>
        <p:spPr>
          <a:xfrm>
            <a:off x="1434308" y="1594848"/>
            <a:ext cx="38896" cy="38896"/>
          </a:xfrm>
          <a:custGeom>
            <a:avLst/>
            <a:gdLst/>
            <a:ahLst/>
            <a:cxnLst/>
            <a:rect l="l" t="t" r="r" b="b"/>
            <a:pathLst>
              <a:path w="1132" h="1132" extrusionOk="0">
                <a:moveTo>
                  <a:pt x="560" y="0"/>
                </a:moveTo>
                <a:cubicBezTo>
                  <a:pt x="250" y="0"/>
                  <a:pt x="0" y="262"/>
                  <a:pt x="0" y="572"/>
                </a:cubicBezTo>
                <a:cubicBezTo>
                  <a:pt x="12" y="881"/>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
          <p:cNvSpPr/>
          <p:nvPr/>
        </p:nvSpPr>
        <p:spPr>
          <a:xfrm>
            <a:off x="1306252" y="1594848"/>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
          <p:cNvSpPr/>
          <p:nvPr/>
        </p:nvSpPr>
        <p:spPr>
          <a:xfrm>
            <a:off x="1434308" y="1978982"/>
            <a:ext cx="38896" cy="38896"/>
          </a:xfrm>
          <a:custGeom>
            <a:avLst/>
            <a:gdLst/>
            <a:ahLst/>
            <a:cxnLst/>
            <a:rect l="l" t="t" r="r" b="b"/>
            <a:pathLst>
              <a:path w="1132" h="1132" extrusionOk="0">
                <a:moveTo>
                  <a:pt x="560" y="0"/>
                </a:moveTo>
                <a:cubicBezTo>
                  <a:pt x="250" y="0"/>
                  <a:pt x="0" y="250"/>
                  <a:pt x="0" y="572"/>
                </a:cubicBezTo>
                <a:cubicBezTo>
                  <a:pt x="0" y="881"/>
                  <a:pt x="262" y="1131"/>
                  <a:pt x="560" y="1131"/>
                </a:cubicBezTo>
                <a:cubicBezTo>
                  <a:pt x="881" y="1131"/>
                  <a:pt x="1131" y="881"/>
                  <a:pt x="1131" y="572"/>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
          <p:cNvSpPr/>
          <p:nvPr/>
        </p:nvSpPr>
        <p:spPr>
          <a:xfrm>
            <a:off x="1306252" y="1979359"/>
            <a:ext cx="38896" cy="38930"/>
          </a:xfrm>
          <a:custGeom>
            <a:avLst/>
            <a:gdLst/>
            <a:ahLst/>
            <a:cxnLst/>
            <a:rect l="l" t="t" r="r" b="b"/>
            <a:pathLst>
              <a:path w="1132" h="1133"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
          <p:cNvSpPr/>
          <p:nvPr/>
        </p:nvSpPr>
        <p:spPr>
          <a:xfrm>
            <a:off x="1242035" y="2043611"/>
            <a:ext cx="38896" cy="38896"/>
          </a:xfrm>
          <a:custGeom>
            <a:avLst/>
            <a:gdLst/>
            <a:ahLst/>
            <a:cxnLst/>
            <a:rect l="l" t="t" r="r" b="b"/>
            <a:pathLst>
              <a:path w="1132" h="1132" extrusionOk="0">
                <a:moveTo>
                  <a:pt x="560" y="0"/>
                </a:moveTo>
                <a:cubicBezTo>
                  <a:pt x="250" y="0"/>
                  <a:pt x="0" y="250"/>
                  <a:pt x="0" y="560"/>
                </a:cubicBezTo>
                <a:cubicBezTo>
                  <a:pt x="12"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
          <p:cNvSpPr/>
          <p:nvPr/>
        </p:nvSpPr>
        <p:spPr>
          <a:xfrm>
            <a:off x="1370469" y="2043611"/>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
          <p:cNvSpPr/>
          <p:nvPr/>
        </p:nvSpPr>
        <p:spPr>
          <a:xfrm>
            <a:off x="1242035" y="1915143"/>
            <a:ext cx="38896" cy="38896"/>
          </a:xfrm>
          <a:custGeom>
            <a:avLst/>
            <a:gdLst/>
            <a:ahLst/>
            <a:cxnLst/>
            <a:rect l="l" t="t" r="r" b="b"/>
            <a:pathLst>
              <a:path w="1132" h="1132" extrusionOk="0">
                <a:moveTo>
                  <a:pt x="560" y="1"/>
                </a:moveTo>
                <a:cubicBezTo>
                  <a:pt x="250" y="1"/>
                  <a:pt x="0" y="251"/>
                  <a:pt x="0" y="560"/>
                </a:cubicBezTo>
                <a:cubicBezTo>
                  <a:pt x="12" y="882"/>
                  <a:pt x="262"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
          <p:cNvSpPr/>
          <p:nvPr/>
        </p:nvSpPr>
        <p:spPr>
          <a:xfrm>
            <a:off x="1370469" y="1915143"/>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
          <p:cNvSpPr/>
          <p:nvPr/>
        </p:nvSpPr>
        <p:spPr>
          <a:xfrm>
            <a:off x="1434308" y="1851338"/>
            <a:ext cx="38896" cy="38896"/>
          </a:xfrm>
          <a:custGeom>
            <a:avLst/>
            <a:gdLst/>
            <a:ahLst/>
            <a:cxnLst/>
            <a:rect l="l" t="t" r="r" b="b"/>
            <a:pathLst>
              <a:path w="1132" h="1132" extrusionOk="0">
                <a:moveTo>
                  <a:pt x="560" y="0"/>
                </a:moveTo>
                <a:cubicBezTo>
                  <a:pt x="250" y="0"/>
                  <a:pt x="0" y="250"/>
                  <a:pt x="0" y="560"/>
                </a:cubicBezTo>
                <a:cubicBezTo>
                  <a:pt x="0"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
          <p:cNvSpPr/>
          <p:nvPr/>
        </p:nvSpPr>
        <p:spPr>
          <a:xfrm>
            <a:off x="1306252" y="1851338"/>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
          <p:cNvSpPr/>
          <p:nvPr/>
        </p:nvSpPr>
        <p:spPr>
          <a:xfrm>
            <a:off x="986335" y="-5903"/>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
          <p:cNvSpPr/>
          <p:nvPr/>
        </p:nvSpPr>
        <p:spPr>
          <a:xfrm>
            <a:off x="1113979" y="-5903"/>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
          <p:cNvSpPr/>
          <p:nvPr/>
        </p:nvSpPr>
        <p:spPr>
          <a:xfrm>
            <a:off x="1178196" y="186335"/>
            <a:ext cx="38896" cy="38518"/>
          </a:xfrm>
          <a:custGeom>
            <a:avLst/>
            <a:gdLst/>
            <a:ahLst/>
            <a:cxnLst/>
            <a:rect l="l" t="t" r="r" b="b"/>
            <a:pathLst>
              <a:path w="1132" h="1121" extrusionOk="0">
                <a:moveTo>
                  <a:pt x="561" y="1"/>
                </a:moveTo>
                <a:cubicBezTo>
                  <a:pt x="251" y="1"/>
                  <a:pt x="1" y="251"/>
                  <a:pt x="1" y="561"/>
                </a:cubicBezTo>
                <a:cubicBezTo>
                  <a:pt x="1" y="870"/>
                  <a:pt x="263" y="1120"/>
                  <a:pt x="561" y="1120"/>
                </a:cubicBezTo>
                <a:cubicBezTo>
                  <a:pt x="870" y="1120"/>
                  <a:pt x="1132" y="870"/>
                  <a:pt x="1132" y="561"/>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
          <p:cNvSpPr/>
          <p:nvPr/>
        </p:nvSpPr>
        <p:spPr>
          <a:xfrm>
            <a:off x="1050174" y="186335"/>
            <a:ext cx="38896" cy="38930"/>
          </a:xfrm>
          <a:custGeom>
            <a:avLst/>
            <a:gdLst/>
            <a:ahLst/>
            <a:cxnLst/>
            <a:rect l="l" t="t" r="r" b="b"/>
            <a:pathLst>
              <a:path w="1132" h="1133" extrusionOk="0">
                <a:moveTo>
                  <a:pt x="560" y="1"/>
                </a:moveTo>
                <a:cubicBezTo>
                  <a:pt x="250" y="1"/>
                  <a:pt x="0" y="251"/>
                  <a:pt x="0" y="561"/>
                </a:cubicBezTo>
                <a:cubicBezTo>
                  <a:pt x="0" y="870"/>
                  <a:pt x="250" y="1132"/>
                  <a:pt x="560" y="1132"/>
                </a:cubicBezTo>
                <a:cubicBezTo>
                  <a:pt x="881" y="1132"/>
                  <a:pt x="1131" y="870"/>
                  <a:pt x="1131" y="561"/>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
          <p:cNvSpPr/>
          <p:nvPr/>
        </p:nvSpPr>
        <p:spPr>
          <a:xfrm>
            <a:off x="986335" y="250174"/>
            <a:ext cx="38896" cy="38896"/>
          </a:xfrm>
          <a:custGeom>
            <a:avLst/>
            <a:gdLst/>
            <a:ahLst/>
            <a:cxnLst/>
            <a:rect l="l" t="t" r="r" b="b"/>
            <a:pathLst>
              <a:path w="1132" h="1132" extrusionOk="0">
                <a:moveTo>
                  <a:pt x="560" y="0"/>
                </a:moveTo>
                <a:cubicBezTo>
                  <a:pt x="251" y="0"/>
                  <a:pt x="1" y="250"/>
                  <a:pt x="1" y="560"/>
                </a:cubicBezTo>
                <a:cubicBezTo>
                  <a:pt x="1" y="881"/>
                  <a:pt x="251" y="1131"/>
                  <a:pt x="560" y="1131"/>
                </a:cubicBezTo>
                <a:cubicBezTo>
                  <a:pt x="882" y="1131"/>
                  <a:pt x="1132" y="870"/>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
          <p:cNvSpPr/>
          <p:nvPr/>
        </p:nvSpPr>
        <p:spPr>
          <a:xfrm>
            <a:off x="1113979" y="250174"/>
            <a:ext cx="38896" cy="38896"/>
          </a:xfrm>
          <a:custGeom>
            <a:avLst/>
            <a:gdLst/>
            <a:ahLst/>
            <a:cxnLst/>
            <a:rect l="l" t="t" r="r" b="b"/>
            <a:pathLst>
              <a:path w="1132" h="1132" extrusionOk="0">
                <a:moveTo>
                  <a:pt x="572" y="0"/>
                </a:moveTo>
                <a:cubicBezTo>
                  <a:pt x="263" y="0"/>
                  <a:pt x="1" y="250"/>
                  <a:pt x="1" y="560"/>
                </a:cubicBezTo>
                <a:cubicBezTo>
                  <a:pt x="1" y="881"/>
                  <a:pt x="263"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
          <p:cNvSpPr/>
          <p:nvPr/>
        </p:nvSpPr>
        <p:spPr>
          <a:xfrm>
            <a:off x="986335" y="121706"/>
            <a:ext cx="38896" cy="38896"/>
          </a:xfrm>
          <a:custGeom>
            <a:avLst/>
            <a:gdLst/>
            <a:ahLst/>
            <a:cxnLst/>
            <a:rect l="l" t="t" r="r" b="b"/>
            <a:pathLst>
              <a:path w="1132" h="1132" extrusionOk="0">
                <a:moveTo>
                  <a:pt x="560" y="1"/>
                </a:moveTo>
                <a:cubicBezTo>
                  <a:pt x="251" y="1"/>
                  <a:pt x="1" y="251"/>
                  <a:pt x="1" y="572"/>
                </a:cubicBezTo>
                <a:cubicBezTo>
                  <a:pt x="1" y="894"/>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
          <p:cNvSpPr/>
          <p:nvPr/>
        </p:nvSpPr>
        <p:spPr>
          <a:xfrm>
            <a:off x="1113979" y="121706"/>
            <a:ext cx="38896" cy="38896"/>
          </a:xfrm>
          <a:custGeom>
            <a:avLst/>
            <a:gdLst/>
            <a:ahLst/>
            <a:cxnLst/>
            <a:rect l="l" t="t" r="r" b="b"/>
            <a:pathLst>
              <a:path w="1132" h="1132" extrusionOk="0">
                <a:moveTo>
                  <a:pt x="572" y="1"/>
                </a:moveTo>
                <a:cubicBezTo>
                  <a:pt x="263" y="1"/>
                  <a:pt x="1" y="251"/>
                  <a:pt x="1" y="572"/>
                </a:cubicBezTo>
                <a:cubicBezTo>
                  <a:pt x="1" y="894"/>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
          <p:cNvSpPr/>
          <p:nvPr/>
        </p:nvSpPr>
        <p:spPr>
          <a:xfrm>
            <a:off x="1178196" y="58314"/>
            <a:ext cx="38896" cy="38896"/>
          </a:xfrm>
          <a:custGeom>
            <a:avLst/>
            <a:gdLst/>
            <a:ahLst/>
            <a:cxnLst/>
            <a:rect l="l" t="t" r="r" b="b"/>
            <a:pathLst>
              <a:path w="1132" h="1132" extrusionOk="0">
                <a:moveTo>
                  <a:pt x="561" y="0"/>
                </a:moveTo>
                <a:cubicBezTo>
                  <a:pt x="251" y="0"/>
                  <a:pt x="1" y="250"/>
                  <a:pt x="1" y="572"/>
                </a:cubicBezTo>
                <a:cubicBezTo>
                  <a:pt x="13" y="881"/>
                  <a:pt x="263" y="1131"/>
                  <a:pt x="561" y="1131"/>
                </a:cubicBezTo>
                <a:cubicBezTo>
                  <a:pt x="870" y="1131"/>
                  <a:pt x="1132" y="881"/>
                  <a:pt x="1132" y="572"/>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
          <p:cNvSpPr/>
          <p:nvPr/>
        </p:nvSpPr>
        <p:spPr>
          <a:xfrm>
            <a:off x="1050174" y="58314"/>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81" y="1131"/>
                  <a:pt x="1131" y="881"/>
                  <a:pt x="1131" y="572"/>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
          <p:cNvSpPr/>
          <p:nvPr/>
        </p:nvSpPr>
        <p:spPr>
          <a:xfrm>
            <a:off x="1178196" y="442447"/>
            <a:ext cx="38896" cy="38896"/>
          </a:xfrm>
          <a:custGeom>
            <a:avLst/>
            <a:gdLst/>
            <a:ahLst/>
            <a:cxnLst/>
            <a:rect l="l" t="t" r="r" b="b"/>
            <a:pathLst>
              <a:path w="1132" h="1132" extrusionOk="0">
                <a:moveTo>
                  <a:pt x="561" y="0"/>
                </a:moveTo>
                <a:cubicBezTo>
                  <a:pt x="251" y="0"/>
                  <a:pt x="1" y="250"/>
                  <a:pt x="1" y="560"/>
                </a:cubicBezTo>
                <a:cubicBezTo>
                  <a:pt x="13" y="881"/>
                  <a:pt x="263" y="1131"/>
                  <a:pt x="561" y="1131"/>
                </a:cubicBezTo>
                <a:cubicBezTo>
                  <a:pt x="870" y="1131"/>
                  <a:pt x="1132" y="881"/>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
          <p:cNvSpPr/>
          <p:nvPr/>
        </p:nvSpPr>
        <p:spPr>
          <a:xfrm>
            <a:off x="1050174" y="442447"/>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
          <p:cNvSpPr/>
          <p:nvPr/>
        </p:nvSpPr>
        <p:spPr>
          <a:xfrm>
            <a:off x="986335" y="506252"/>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
          <p:cNvSpPr/>
          <p:nvPr/>
        </p:nvSpPr>
        <p:spPr>
          <a:xfrm>
            <a:off x="1113979" y="506252"/>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
          <p:cNvSpPr/>
          <p:nvPr/>
        </p:nvSpPr>
        <p:spPr>
          <a:xfrm>
            <a:off x="986335" y="377818"/>
            <a:ext cx="38896" cy="38896"/>
          </a:xfrm>
          <a:custGeom>
            <a:avLst/>
            <a:gdLst/>
            <a:ahLst/>
            <a:cxnLst/>
            <a:rect l="l" t="t" r="r" b="b"/>
            <a:pathLst>
              <a:path w="1132" h="1132" extrusionOk="0">
                <a:moveTo>
                  <a:pt x="560" y="0"/>
                </a:moveTo>
                <a:cubicBezTo>
                  <a:pt x="251" y="0"/>
                  <a:pt x="1" y="262"/>
                  <a:pt x="1" y="572"/>
                </a:cubicBezTo>
                <a:cubicBezTo>
                  <a:pt x="1" y="893"/>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
          <p:cNvSpPr/>
          <p:nvPr/>
        </p:nvSpPr>
        <p:spPr>
          <a:xfrm>
            <a:off x="1113979" y="377818"/>
            <a:ext cx="38896" cy="38896"/>
          </a:xfrm>
          <a:custGeom>
            <a:avLst/>
            <a:gdLst/>
            <a:ahLst/>
            <a:cxnLst/>
            <a:rect l="l" t="t" r="r" b="b"/>
            <a:pathLst>
              <a:path w="1132" h="1132" extrusionOk="0">
                <a:moveTo>
                  <a:pt x="572" y="0"/>
                </a:moveTo>
                <a:cubicBezTo>
                  <a:pt x="263" y="0"/>
                  <a:pt x="1" y="262"/>
                  <a:pt x="1" y="572"/>
                </a:cubicBezTo>
                <a:cubicBezTo>
                  <a:pt x="1" y="893"/>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
          <p:cNvSpPr/>
          <p:nvPr/>
        </p:nvSpPr>
        <p:spPr>
          <a:xfrm>
            <a:off x="1178196" y="313979"/>
            <a:ext cx="38896" cy="38896"/>
          </a:xfrm>
          <a:custGeom>
            <a:avLst/>
            <a:gdLst/>
            <a:ahLst/>
            <a:cxnLst/>
            <a:rect l="l" t="t" r="r" b="b"/>
            <a:pathLst>
              <a:path w="1132" h="1132" extrusionOk="0">
                <a:moveTo>
                  <a:pt x="561" y="1"/>
                </a:moveTo>
                <a:cubicBezTo>
                  <a:pt x="251" y="1"/>
                  <a:pt x="1" y="251"/>
                  <a:pt x="1" y="572"/>
                </a:cubicBezTo>
                <a:cubicBezTo>
                  <a:pt x="13" y="882"/>
                  <a:pt x="263" y="1132"/>
                  <a:pt x="561" y="1132"/>
                </a:cubicBezTo>
                <a:cubicBezTo>
                  <a:pt x="870" y="1132"/>
                  <a:pt x="1132" y="882"/>
                  <a:pt x="1132" y="572"/>
                </a:cubicBezTo>
                <a:cubicBezTo>
                  <a:pt x="1132" y="275"/>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
          <p:cNvSpPr/>
          <p:nvPr/>
        </p:nvSpPr>
        <p:spPr>
          <a:xfrm>
            <a:off x="1050174" y="314391"/>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
          <p:cNvSpPr/>
          <p:nvPr/>
        </p:nvSpPr>
        <p:spPr>
          <a:xfrm>
            <a:off x="1178196" y="698525"/>
            <a:ext cx="38896" cy="38896"/>
          </a:xfrm>
          <a:custGeom>
            <a:avLst/>
            <a:gdLst/>
            <a:ahLst/>
            <a:cxnLst/>
            <a:rect l="l" t="t" r="r" b="b"/>
            <a:pathLst>
              <a:path w="1132" h="1132" extrusionOk="0">
                <a:moveTo>
                  <a:pt x="561" y="1"/>
                </a:moveTo>
                <a:cubicBezTo>
                  <a:pt x="251" y="1"/>
                  <a:pt x="1" y="251"/>
                  <a:pt x="1" y="572"/>
                </a:cubicBezTo>
                <a:cubicBezTo>
                  <a:pt x="13" y="882"/>
                  <a:pt x="263" y="1132"/>
                  <a:pt x="561" y="1132"/>
                </a:cubicBezTo>
                <a:cubicBezTo>
                  <a:pt x="870" y="1132"/>
                  <a:pt x="1132" y="882"/>
                  <a:pt x="1132" y="572"/>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
          <p:cNvSpPr/>
          <p:nvPr/>
        </p:nvSpPr>
        <p:spPr>
          <a:xfrm>
            <a:off x="1050174" y="698525"/>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
          <p:cNvSpPr/>
          <p:nvPr/>
        </p:nvSpPr>
        <p:spPr>
          <a:xfrm>
            <a:off x="986335" y="762330"/>
            <a:ext cx="38896" cy="38930"/>
          </a:xfrm>
          <a:custGeom>
            <a:avLst/>
            <a:gdLst/>
            <a:ahLst/>
            <a:cxnLst/>
            <a:rect l="l" t="t" r="r" b="b"/>
            <a:pathLst>
              <a:path w="1132" h="1133" extrusionOk="0">
                <a:moveTo>
                  <a:pt x="560" y="1"/>
                </a:moveTo>
                <a:cubicBezTo>
                  <a:pt x="251" y="1"/>
                  <a:pt x="1" y="263"/>
                  <a:pt x="1" y="572"/>
                </a:cubicBezTo>
                <a:cubicBezTo>
                  <a:pt x="1" y="882"/>
                  <a:pt x="251" y="1132"/>
                  <a:pt x="560" y="1132"/>
                </a:cubicBezTo>
                <a:cubicBezTo>
                  <a:pt x="882" y="1132"/>
                  <a:pt x="1132" y="882"/>
                  <a:pt x="1132" y="572"/>
                </a:cubicBezTo>
                <a:cubicBezTo>
                  <a:pt x="1132" y="263"/>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
          <p:cNvSpPr/>
          <p:nvPr/>
        </p:nvSpPr>
        <p:spPr>
          <a:xfrm>
            <a:off x="1113979" y="762330"/>
            <a:ext cx="38896" cy="38930"/>
          </a:xfrm>
          <a:custGeom>
            <a:avLst/>
            <a:gdLst/>
            <a:ahLst/>
            <a:cxnLst/>
            <a:rect l="l" t="t" r="r" b="b"/>
            <a:pathLst>
              <a:path w="1132" h="1133"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
          <p:cNvSpPr/>
          <p:nvPr/>
        </p:nvSpPr>
        <p:spPr>
          <a:xfrm>
            <a:off x="986335" y="634308"/>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
          <p:cNvSpPr/>
          <p:nvPr/>
        </p:nvSpPr>
        <p:spPr>
          <a:xfrm>
            <a:off x="1113979" y="634308"/>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
          <p:cNvSpPr/>
          <p:nvPr/>
        </p:nvSpPr>
        <p:spPr>
          <a:xfrm>
            <a:off x="1178196" y="570091"/>
            <a:ext cx="38896" cy="38896"/>
          </a:xfrm>
          <a:custGeom>
            <a:avLst/>
            <a:gdLst/>
            <a:ahLst/>
            <a:cxnLst/>
            <a:rect l="l" t="t" r="r" b="b"/>
            <a:pathLst>
              <a:path w="1132" h="1132" extrusionOk="0">
                <a:moveTo>
                  <a:pt x="561" y="0"/>
                </a:moveTo>
                <a:cubicBezTo>
                  <a:pt x="251" y="0"/>
                  <a:pt x="1" y="262"/>
                  <a:pt x="1" y="572"/>
                </a:cubicBezTo>
                <a:cubicBezTo>
                  <a:pt x="13" y="893"/>
                  <a:pt x="263" y="1131"/>
                  <a:pt x="561" y="1131"/>
                </a:cubicBezTo>
                <a:cubicBezTo>
                  <a:pt x="870" y="1131"/>
                  <a:pt x="1132" y="881"/>
                  <a:pt x="1132" y="572"/>
                </a:cubicBezTo>
                <a:cubicBezTo>
                  <a:pt x="1132" y="262"/>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
          <p:cNvSpPr/>
          <p:nvPr/>
        </p:nvSpPr>
        <p:spPr>
          <a:xfrm>
            <a:off x="1050174" y="570881"/>
            <a:ext cx="38896" cy="38483"/>
          </a:xfrm>
          <a:custGeom>
            <a:avLst/>
            <a:gdLst/>
            <a:ahLst/>
            <a:cxnLst/>
            <a:rect l="l" t="t" r="r" b="b"/>
            <a:pathLst>
              <a:path w="1132" h="1120" extrusionOk="0">
                <a:moveTo>
                  <a:pt x="560" y="1"/>
                </a:moveTo>
                <a:cubicBezTo>
                  <a:pt x="250" y="1"/>
                  <a:pt x="0" y="251"/>
                  <a:pt x="0" y="560"/>
                </a:cubicBezTo>
                <a:cubicBezTo>
                  <a:pt x="0" y="870"/>
                  <a:pt x="250" y="1120"/>
                  <a:pt x="560" y="1120"/>
                </a:cubicBezTo>
                <a:cubicBezTo>
                  <a:pt x="881" y="1120"/>
                  <a:pt x="1131" y="870"/>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
          <p:cNvSpPr/>
          <p:nvPr/>
        </p:nvSpPr>
        <p:spPr>
          <a:xfrm>
            <a:off x="1178196" y="954603"/>
            <a:ext cx="38896" cy="38896"/>
          </a:xfrm>
          <a:custGeom>
            <a:avLst/>
            <a:gdLst/>
            <a:ahLst/>
            <a:cxnLst/>
            <a:rect l="l" t="t" r="r" b="b"/>
            <a:pathLst>
              <a:path w="1132" h="1132" extrusionOk="0">
                <a:moveTo>
                  <a:pt x="561" y="1"/>
                </a:moveTo>
                <a:cubicBezTo>
                  <a:pt x="251" y="1"/>
                  <a:pt x="1" y="263"/>
                  <a:pt x="1" y="572"/>
                </a:cubicBezTo>
                <a:cubicBezTo>
                  <a:pt x="13" y="882"/>
                  <a:pt x="263" y="1132"/>
                  <a:pt x="561" y="1132"/>
                </a:cubicBezTo>
                <a:cubicBezTo>
                  <a:pt x="870" y="1132"/>
                  <a:pt x="1132" y="882"/>
                  <a:pt x="1132" y="572"/>
                </a:cubicBezTo>
                <a:cubicBezTo>
                  <a:pt x="1132" y="263"/>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
          <p:cNvSpPr/>
          <p:nvPr/>
        </p:nvSpPr>
        <p:spPr>
          <a:xfrm>
            <a:off x="1050174" y="954603"/>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
          <p:cNvSpPr/>
          <p:nvPr/>
        </p:nvSpPr>
        <p:spPr>
          <a:xfrm>
            <a:off x="986335" y="1018854"/>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
          <p:cNvSpPr/>
          <p:nvPr/>
        </p:nvSpPr>
        <p:spPr>
          <a:xfrm>
            <a:off x="1113979" y="1018854"/>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
          <p:cNvSpPr/>
          <p:nvPr/>
        </p:nvSpPr>
        <p:spPr>
          <a:xfrm>
            <a:off x="986335" y="890386"/>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82" y="1132"/>
                  <a:pt x="1132" y="882"/>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
          <p:cNvSpPr/>
          <p:nvPr/>
        </p:nvSpPr>
        <p:spPr>
          <a:xfrm>
            <a:off x="1113979" y="890386"/>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
          <p:cNvSpPr/>
          <p:nvPr/>
        </p:nvSpPr>
        <p:spPr>
          <a:xfrm>
            <a:off x="1178196" y="826581"/>
            <a:ext cx="38896" cy="38896"/>
          </a:xfrm>
          <a:custGeom>
            <a:avLst/>
            <a:gdLst/>
            <a:ahLst/>
            <a:cxnLst/>
            <a:rect l="l" t="t" r="r" b="b"/>
            <a:pathLst>
              <a:path w="1132" h="1132" extrusionOk="0">
                <a:moveTo>
                  <a:pt x="561" y="0"/>
                </a:moveTo>
                <a:cubicBezTo>
                  <a:pt x="251" y="0"/>
                  <a:pt x="1" y="250"/>
                  <a:pt x="1" y="560"/>
                </a:cubicBezTo>
                <a:cubicBezTo>
                  <a:pt x="1" y="869"/>
                  <a:pt x="263" y="1131"/>
                  <a:pt x="561" y="1131"/>
                </a:cubicBezTo>
                <a:cubicBezTo>
                  <a:pt x="870" y="1131"/>
                  <a:pt x="1132" y="869"/>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
          <p:cNvSpPr/>
          <p:nvPr/>
        </p:nvSpPr>
        <p:spPr>
          <a:xfrm>
            <a:off x="1050174" y="826993"/>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
          <p:cNvSpPr/>
          <p:nvPr/>
        </p:nvSpPr>
        <p:spPr>
          <a:xfrm>
            <a:off x="1178196" y="1210302"/>
            <a:ext cx="38896" cy="38896"/>
          </a:xfrm>
          <a:custGeom>
            <a:avLst/>
            <a:gdLst/>
            <a:ahLst/>
            <a:cxnLst/>
            <a:rect l="l" t="t" r="r" b="b"/>
            <a:pathLst>
              <a:path w="1132" h="1132" extrusionOk="0">
                <a:moveTo>
                  <a:pt x="561" y="0"/>
                </a:moveTo>
                <a:cubicBezTo>
                  <a:pt x="251" y="0"/>
                  <a:pt x="1" y="262"/>
                  <a:pt x="1" y="572"/>
                </a:cubicBezTo>
                <a:cubicBezTo>
                  <a:pt x="13" y="893"/>
                  <a:pt x="263" y="1131"/>
                  <a:pt x="561" y="1131"/>
                </a:cubicBezTo>
                <a:cubicBezTo>
                  <a:pt x="870" y="1131"/>
                  <a:pt x="1132" y="881"/>
                  <a:pt x="1132" y="572"/>
                </a:cubicBezTo>
                <a:cubicBezTo>
                  <a:pt x="1132" y="262"/>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
          <p:cNvSpPr/>
          <p:nvPr/>
        </p:nvSpPr>
        <p:spPr>
          <a:xfrm>
            <a:off x="1050174" y="1210714"/>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
          <p:cNvSpPr/>
          <p:nvPr/>
        </p:nvSpPr>
        <p:spPr>
          <a:xfrm>
            <a:off x="986335" y="1274519"/>
            <a:ext cx="38896" cy="38896"/>
          </a:xfrm>
          <a:custGeom>
            <a:avLst/>
            <a:gdLst/>
            <a:ahLst/>
            <a:cxnLst/>
            <a:rect l="l" t="t" r="r" b="b"/>
            <a:pathLst>
              <a:path w="1132" h="1132" extrusionOk="0">
                <a:moveTo>
                  <a:pt x="560" y="1"/>
                </a:moveTo>
                <a:cubicBezTo>
                  <a:pt x="251" y="1"/>
                  <a:pt x="1" y="251"/>
                  <a:pt x="1" y="560"/>
                </a:cubicBezTo>
                <a:cubicBezTo>
                  <a:pt x="1" y="894"/>
                  <a:pt x="251" y="1132"/>
                  <a:pt x="560" y="1132"/>
                </a:cubicBezTo>
                <a:cubicBezTo>
                  <a:pt x="882" y="1132"/>
                  <a:pt x="1132" y="870"/>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
          <p:cNvSpPr/>
          <p:nvPr/>
        </p:nvSpPr>
        <p:spPr>
          <a:xfrm>
            <a:off x="1113979" y="1274519"/>
            <a:ext cx="38896" cy="38896"/>
          </a:xfrm>
          <a:custGeom>
            <a:avLst/>
            <a:gdLst/>
            <a:ahLst/>
            <a:cxnLst/>
            <a:rect l="l" t="t" r="r" b="b"/>
            <a:pathLst>
              <a:path w="1132" h="1132" extrusionOk="0">
                <a:moveTo>
                  <a:pt x="572" y="1"/>
                </a:moveTo>
                <a:cubicBezTo>
                  <a:pt x="263" y="1"/>
                  <a:pt x="1" y="251"/>
                  <a:pt x="1" y="560"/>
                </a:cubicBezTo>
                <a:cubicBezTo>
                  <a:pt x="1" y="894"/>
                  <a:pt x="263"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
          <p:cNvSpPr/>
          <p:nvPr/>
        </p:nvSpPr>
        <p:spPr>
          <a:xfrm>
            <a:off x="986335" y="1146463"/>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
          <p:cNvSpPr/>
          <p:nvPr/>
        </p:nvSpPr>
        <p:spPr>
          <a:xfrm>
            <a:off x="1113979" y="1146463"/>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
          <p:cNvSpPr/>
          <p:nvPr/>
        </p:nvSpPr>
        <p:spPr>
          <a:xfrm>
            <a:off x="1178196" y="1082659"/>
            <a:ext cx="38896" cy="38896"/>
          </a:xfrm>
          <a:custGeom>
            <a:avLst/>
            <a:gdLst/>
            <a:ahLst/>
            <a:cxnLst/>
            <a:rect l="l" t="t" r="r" b="b"/>
            <a:pathLst>
              <a:path w="1132" h="1132" extrusionOk="0">
                <a:moveTo>
                  <a:pt x="561" y="1"/>
                </a:moveTo>
                <a:cubicBezTo>
                  <a:pt x="251" y="1"/>
                  <a:pt x="1" y="251"/>
                  <a:pt x="1" y="560"/>
                </a:cubicBezTo>
                <a:cubicBezTo>
                  <a:pt x="1" y="882"/>
                  <a:pt x="263" y="1132"/>
                  <a:pt x="561" y="1132"/>
                </a:cubicBezTo>
                <a:cubicBezTo>
                  <a:pt x="870" y="1132"/>
                  <a:pt x="1132" y="882"/>
                  <a:pt x="1132" y="560"/>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
          <p:cNvSpPr/>
          <p:nvPr/>
        </p:nvSpPr>
        <p:spPr>
          <a:xfrm>
            <a:off x="1050174" y="1082659"/>
            <a:ext cx="38896" cy="38896"/>
          </a:xfrm>
          <a:custGeom>
            <a:avLst/>
            <a:gdLst/>
            <a:ahLst/>
            <a:cxnLst/>
            <a:rect l="l" t="t" r="r" b="b"/>
            <a:pathLst>
              <a:path w="1132" h="1132" extrusionOk="0">
                <a:moveTo>
                  <a:pt x="560" y="1"/>
                </a:moveTo>
                <a:cubicBezTo>
                  <a:pt x="250" y="1"/>
                  <a:pt x="0" y="251"/>
                  <a:pt x="0" y="560"/>
                </a:cubicBezTo>
                <a:cubicBezTo>
                  <a:pt x="0" y="870"/>
                  <a:pt x="250" y="1132"/>
                  <a:pt x="560" y="1132"/>
                </a:cubicBezTo>
                <a:cubicBezTo>
                  <a:pt x="881" y="1132"/>
                  <a:pt x="1131" y="870"/>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
          <p:cNvSpPr/>
          <p:nvPr/>
        </p:nvSpPr>
        <p:spPr>
          <a:xfrm>
            <a:off x="1178196" y="1466792"/>
            <a:ext cx="38896" cy="38896"/>
          </a:xfrm>
          <a:custGeom>
            <a:avLst/>
            <a:gdLst/>
            <a:ahLst/>
            <a:cxnLst/>
            <a:rect l="l" t="t" r="r" b="b"/>
            <a:pathLst>
              <a:path w="1132" h="1132" extrusionOk="0">
                <a:moveTo>
                  <a:pt x="561" y="0"/>
                </a:moveTo>
                <a:cubicBezTo>
                  <a:pt x="251" y="0"/>
                  <a:pt x="1" y="250"/>
                  <a:pt x="1" y="560"/>
                </a:cubicBezTo>
                <a:cubicBezTo>
                  <a:pt x="13" y="893"/>
                  <a:pt x="263" y="1132"/>
                  <a:pt x="561" y="1132"/>
                </a:cubicBezTo>
                <a:cubicBezTo>
                  <a:pt x="870" y="1132"/>
                  <a:pt x="1132" y="870"/>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
          <p:cNvSpPr/>
          <p:nvPr/>
        </p:nvSpPr>
        <p:spPr>
          <a:xfrm>
            <a:off x="1050174" y="1467204"/>
            <a:ext cx="38896" cy="38896"/>
          </a:xfrm>
          <a:custGeom>
            <a:avLst/>
            <a:gdLst/>
            <a:ahLst/>
            <a:cxnLst/>
            <a:rect l="l" t="t" r="r" b="b"/>
            <a:pathLst>
              <a:path w="1132" h="1132" extrusionOk="0">
                <a:moveTo>
                  <a:pt x="560" y="0"/>
                </a:moveTo>
                <a:cubicBezTo>
                  <a:pt x="250" y="0"/>
                  <a:pt x="0" y="250"/>
                  <a:pt x="0" y="560"/>
                </a:cubicBezTo>
                <a:cubicBezTo>
                  <a:pt x="0" y="870"/>
                  <a:pt x="250"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
          <p:cNvSpPr/>
          <p:nvPr/>
        </p:nvSpPr>
        <p:spPr>
          <a:xfrm>
            <a:off x="986335" y="153100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
          <p:cNvSpPr/>
          <p:nvPr/>
        </p:nvSpPr>
        <p:spPr>
          <a:xfrm>
            <a:off x="1113979" y="1531009"/>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
          <p:cNvSpPr/>
          <p:nvPr/>
        </p:nvSpPr>
        <p:spPr>
          <a:xfrm>
            <a:off x="986335" y="1402575"/>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
          <p:cNvSpPr/>
          <p:nvPr/>
        </p:nvSpPr>
        <p:spPr>
          <a:xfrm>
            <a:off x="1113979" y="1402575"/>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
          <p:cNvSpPr/>
          <p:nvPr/>
        </p:nvSpPr>
        <p:spPr>
          <a:xfrm>
            <a:off x="1178196" y="1338736"/>
            <a:ext cx="38896" cy="38896"/>
          </a:xfrm>
          <a:custGeom>
            <a:avLst/>
            <a:gdLst/>
            <a:ahLst/>
            <a:cxnLst/>
            <a:rect l="l" t="t" r="r" b="b"/>
            <a:pathLst>
              <a:path w="1132" h="1132" extrusionOk="0">
                <a:moveTo>
                  <a:pt x="561" y="1"/>
                </a:moveTo>
                <a:cubicBezTo>
                  <a:pt x="251" y="1"/>
                  <a:pt x="1" y="251"/>
                  <a:pt x="1" y="572"/>
                </a:cubicBezTo>
                <a:cubicBezTo>
                  <a:pt x="13" y="882"/>
                  <a:pt x="263" y="1132"/>
                  <a:pt x="561" y="1132"/>
                </a:cubicBezTo>
                <a:cubicBezTo>
                  <a:pt x="870" y="1132"/>
                  <a:pt x="1132" y="882"/>
                  <a:pt x="1132" y="572"/>
                </a:cubicBezTo>
                <a:cubicBezTo>
                  <a:pt x="1132" y="275"/>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
          <p:cNvSpPr/>
          <p:nvPr/>
        </p:nvSpPr>
        <p:spPr>
          <a:xfrm>
            <a:off x="1050174" y="1338736"/>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
          <p:cNvSpPr/>
          <p:nvPr/>
        </p:nvSpPr>
        <p:spPr>
          <a:xfrm>
            <a:off x="1178196" y="1722870"/>
            <a:ext cx="38896" cy="38896"/>
          </a:xfrm>
          <a:custGeom>
            <a:avLst/>
            <a:gdLst/>
            <a:ahLst/>
            <a:cxnLst/>
            <a:rect l="l" t="t" r="r" b="b"/>
            <a:pathLst>
              <a:path w="1132" h="1132" extrusionOk="0">
                <a:moveTo>
                  <a:pt x="561" y="1"/>
                </a:moveTo>
                <a:cubicBezTo>
                  <a:pt x="251" y="1"/>
                  <a:pt x="1" y="251"/>
                  <a:pt x="1" y="560"/>
                </a:cubicBezTo>
                <a:cubicBezTo>
                  <a:pt x="13" y="882"/>
                  <a:pt x="263" y="1132"/>
                  <a:pt x="561" y="1132"/>
                </a:cubicBezTo>
                <a:cubicBezTo>
                  <a:pt x="870" y="1132"/>
                  <a:pt x="1132" y="882"/>
                  <a:pt x="1132" y="560"/>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
          <p:cNvSpPr/>
          <p:nvPr/>
        </p:nvSpPr>
        <p:spPr>
          <a:xfrm>
            <a:off x="1050174" y="1723282"/>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
          <p:cNvSpPr/>
          <p:nvPr/>
        </p:nvSpPr>
        <p:spPr>
          <a:xfrm>
            <a:off x="986335" y="1787121"/>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
          <p:cNvSpPr/>
          <p:nvPr/>
        </p:nvSpPr>
        <p:spPr>
          <a:xfrm>
            <a:off x="1113979" y="1787121"/>
            <a:ext cx="38896" cy="38896"/>
          </a:xfrm>
          <a:custGeom>
            <a:avLst/>
            <a:gdLst/>
            <a:ahLst/>
            <a:cxnLst/>
            <a:rect l="l" t="t" r="r" b="b"/>
            <a:pathLst>
              <a:path w="1132" h="1132" extrusionOk="0">
                <a:moveTo>
                  <a:pt x="572" y="0"/>
                </a:moveTo>
                <a:cubicBezTo>
                  <a:pt x="263" y="0"/>
                  <a:pt x="1" y="262"/>
                  <a:pt x="1" y="572"/>
                </a:cubicBezTo>
                <a:cubicBezTo>
                  <a:pt x="1" y="869"/>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
          <p:cNvSpPr/>
          <p:nvPr/>
        </p:nvSpPr>
        <p:spPr>
          <a:xfrm>
            <a:off x="986335" y="1659065"/>
            <a:ext cx="38896" cy="38896"/>
          </a:xfrm>
          <a:custGeom>
            <a:avLst/>
            <a:gdLst/>
            <a:ahLst/>
            <a:cxnLst/>
            <a:rect l="l" t="t" r="r" b="b"/>
            <a:pathLst>
              <a:path w="1132" h="1132" extrusionOk="0">
                <a:moveTo>
                  <a:pt x="560" y="0"/>
                </a:moveTo>
                <a:cubicBezTo>
                  <a:pt x="251" y="0"/>
                  <a:pt x="1" y="250"/>
                  <a:pt x="1" y="560"/>
                </a:cubicBezTo>
                <a:cubicBezTo>
                  <a:pt x="1" y="870"/>
                  <a:pt x="251" y="1131"/>
                  <a:pt x="560" y="1131"/>
                </a:cubicBezTo>
                <a:cubicBezTo>
                  <a:pt x="882" y="1131"/>
                  <a:pt x="1132" y="870"/>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
          <p:cNvSpPr/>
          <p:nvPr/>
        </p:nvSpPr>
        <p:spPr>
          <a:xfrm>
            <a:off x="1113979" y="1659065"/>
            <a:ext cx="38896" cy="38896"/>
          </a:xfrm>
          <a:custGeom>
            <a:avLst/>
            <a:gdLst/>
            <a:ahLst/>
            <a:cxnLst/>
            <a:rect l="l" t="t" r="r" b="b"/>
            <a:pathLst>
              <a:path w="1132" h="1132" extrusionOk="0">
                <a:moveTo>
                  <a:pt x="572" y="0"/>
                </a:moveTo>
                <a:cubicBezTo>
                  <a:pt x="263" y="0"/>
                  <a:pt x="1" y="250"/>
                  <a:pt x="1" y="560"/>
                </a:cubicBezTo>
                <a:cubicBezTo>
                  <a:pt x="1" y="870"/>
                  <a:pt x="263"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
          <p:cNvSpPr/>
          <p:nvPr/>
        </p:nvSpPr>
        <p:spPr>
          <a:xfrm>
            <a:off x="1178196" y="1594848"/>
            <a:ext cx="38896" cy="38896"/>
          </a:xfrm>
          <a:custGeom>
            <a:avLst/>
            <a:gdLst/>
            <a:ahLst/>
            <a:cxnLst/>
            <a:rect l="l" t="t" r="r" b="b"/>
            <a:pathLst>
              <a:path w="1132" h="1132" extrusionOk="0">
                <a:moveTo>
                  <a:pt x="561" y="0"/>
                </a:moveTo>
                <a:cubicBezTo>
                  <a:pt x="251" y="0"/>
                  <a:pt x="1" y="262"/>
                  <a:pt x="1" y="572"/>
                </a:cubicBezTo>
                <a:cubicBezTo>
                  <a:pt x="13" y="881"/>
                  <a:pt x="263" y="1131"/>
                  <a:pt x="561" y="1131"/>
                </a:cubicBezTo>
                <a:cubicBezTo>
                  <a:pt x="870" y="1131"/>
                  <a:pt x="1132" y="881"/>
                  <a:pt x="1132" y="572"/>
                </a:cubicBezTo>
                <a:cubicBezTo>
                  <a:pt x="1132" y="262"/>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
          <p:cNvSpPr/>
          <p:nvPr/>
        </p:nvSpPr>
        <p:spPr>
          <a:xfrm>
            <a:off x="1050174" y="1594848"/>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
          <p:cNvSpPr/>
          <p:nvPr/>
        </p:nvSpPr>
        <p:spPr>
          <a:xfrm>
            <a:off x="1178196" y="1978982"/>
            <a:ext cx="38896" cy="38896"/>
          </a:xfrm>
          <a:custGeom>
            <a:avLst/>
            <a:gdLst/>
            <a:ahLst/>
            <a:cxnLst/>
            <a:rect l="l" t="t" r="r" b="b"/>
            <a:pathLst>
              <a:path w="1132" h="1132" extrusionOk="0">
                <a:moveTo>
                  <a:pt x="561" y="0"/>
                </a:moveTo>
                <a:cubicBezTo>
                  <a:pt x="251" y="0"/>
                  <a:pt x="1" y="250"/>
                  <a:pt x="1" y="572"/>
                </a:cubicBezTo>
                <a:cubicBezTo>
                  <a:pt x="1" y="881"/>
                  <a:pt x="263" y="1131"/>
                  <a:pt x="561" y="1131"/>
                </a:cubicBezTo>
                <a:cubicBezTo>
                  <a:pt x="870" y="1131"/>
                  <a:pt x="1132" y="881"/>
                  <a:pt x="1132" y="572"/>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
          <p:cNvSpPr/>
          <p:nvPr/>
        </p:nvSpPr>
        <p:spPr>
          <a:xfrm>
            <a:off x="1050174" y="1979359"/>
            <a:ext cx="38896" cy="38930"/>
          </a:xfrm>
          <a:custGeom>
            <a:avLst/>
            <a:gdLst/>
            <a:ahLst/>
            <a:cxnLst/>
            <a:rect l="l" t="t" r="r" b="b"/>
            <a:pathLst>
              <a:path w="1132" h="1133" extrusionOk="0">
                <a:moveTo>
                  <a:pt x="560" y="1"/>
                </a:moveTo>
                <a:cubicBezTo>
                  <a:pt x="250" y="1"/>
                  <a:pt x="0" y="263"/>
                  <a:pt x="0" y="572"/>
                </a:cubicBezTo>
                <a:cubicBezTo>
                  <a:pt x="0" y="882"/>
                  <a:pt x="250"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
          <p:cNvSpPr/>
          <p:nvPr/>
        </p:nvSpPr>
        <p:spPr>
          <a:xfrm>
            <a:off x="986335" y="2043611"/>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
          <p:cNvSpPr/>
          <p:nvPr/>
        </p:nvSpPr>
        <p:spPr>
          <a:xfrm>
            <a:off x="1113979" y="2043611"/>
            <a:ext cx="38896" cy="38896"/>
          </a:xfrm>
          <a:custGeom>
            <a:avLst/>
            <a:gdLst/>
            <a:ahLst/>
            <a:cxnLst/>
            <a:rect l="l" t="t" r="r" b="b"/>
            <a:pathLst>
              <a:path w="1132" h="1132" extrusionOk="0">
                <a:moveTo>
                  <a:pt x="572" y="0"/>
                </a:moveTo>
                <a:cubicBezTo>
                  <a:pt x="263" y="0"/>
                  <a:pt x="1" y="250"/>
                  <a:pt x="1" y="560"/>
                </a:cubicBezTo>
                <a:cubicBezTo>
                  <a:pt x="1"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
          <p:cNvSpPr/>
          <p:nvPr/>
        </p:nvSpPr>
        <p:spPr>
          <a:xfrm>
            <a:off x="986335" y="1915143"/>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82" y="1132"/>
                  <a:pt x="1132" y="882"/>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
          <p:cNvSpPr/>
          <p:nvPr/>
        </p:nvSpPr>
        <p:spPr>
          <a:xfrm>
            <a:off x="1113979" y="1915143"/>
            <a:ext cx="38896" cy="38896"/>
          </a:xfrm>
          <a:custGeom>
            <a:avLst/>
            <a:gdLst/>
            <a:ahLst/>
            <a:cxnLst/>
            <a:rect l="l" t="t" r="r" b="b"/>
            <a:pathLst>
              <a:path w="1132" h="1132" extrusionOk="0">
                <a:moveTo>
                  <a:pt x="572" y="1"/>
                </a:moveTo>
                <a:cubicBezTo>
                  <a:pt x="263" y="1"/>
                  <a:pt x="1" y="251"/>
                  <a:pt x="1" y="560"/>
                </a:cubicBezTo>
                <a:cubicBezTo>
                  <a:pt x="1" y="882"/>
                  <a:pt x="263"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
          <p:cNvSpPr/>
          <p:nvPr/>
        </p:nvSpPr>
        <p:spPr>
          <a:xfrm>
            <a:off x="1178196" y="1851338"/>
            <a:ext cx="38896" cy="38896"/>
          </a:xfrm>
          <a:custGeom>
            <a:avLst/>
            <a:gdLst/>
            <a:ahLst/>
            <a:cxnLst/>
            <a:rect l="l" t="t" r="r" b="b"/>
            <a:pathLst>
              <a:path w="1132" h="1132" extrusionOk="0">
                <a:moveTo>
                  <a:pt x="561" y="0"/>
                </a:moveTo>
                <a:cubicBezTo>
                  <a:pt x="251" y="0"/>
                  <a:pt x="1" y="250"/>
                  <a:pt x="1" y="560"/>
                </a:cubicBezTo>
                <a:cubicBezTo>
                  <a:pt x="1" y="869"/>
                  <a:pt x="263" y="1131"/>
                  <a:pt x="561" y="1131"/>
                </a:cubicBezTo>
                <a:cubicBezTo>
                  <a:pt x="870" y="1131"/>
                  <a:pt x="1132" y="869"/>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
          <p:cNvSpPr/>
          <p:nvPr/>
        </p:nvSpPr>
        <p:spPr>
          <a:xfrm>
            <a:off x="1050174" y="185133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
          <p:cNvSpPr/>
          <p:nvPr/>
        </p:nvSpPr>
        <p:spPr>
          <a:xfrm>
            <a:off x="729845" y="-5903"/>
            <a:ext cx="39308" cy="38896"/>
          </a:xfrm>
          <a:custGeom>
            <a:avLst/>
            <a:gdLst/>
            <a:ahLst/>
            <a:cxnLst/>
            <a:rect l="l" t="t" r="r" b="b"/>
            <a:pathLst>
              <a:path w="1144" h="1132" extrusionOk="0">
                <a:moveTo>
                  <a:pt x="572" y="0"/>
                </a:moveTo>
                <a:cubicBezTo>
                  <a:pt x="263" y="0"/>
                  <a:pt x="1" y="250"/>
                  <a:pt x="1" y="560"/>
                </a:cubicBezTo>
                <a:cubicBezTo>
                  <a:pt x="1" y="869"/>
                  <a:pt x="263" y="1131"/>
                  <a:pt x="572" y="1131"/>
                </a:cubicBezTo>
                <a:cubicBezTo>
                  <a:pt x="882" y="1131"/>
                  <a:pt x="1144" y="869"/>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
          <p:cNvSpPr/>
          <p:nvPr/>
        </p:nvSpPr>
        <p:spPr>
          <a:xfrm>
            <a:off x="857901" y="-5903"/>
            <a:ext cx="38896" cy="38896"/>
          </a:xfrm>
          <a:custGeom>
            <a:avLst/>
            <a:gdLst/>
            <a:ahLst/>
            <a:cxnLst/>
            <a:rect l="l" t="t" r="r" b="b"/>
            <a:pathLst>
              <a:path w="1132" h="1132" extrusionOk="0">
                <a:moveTo>
                  <a:pt x="572" y="0"/>
                </a:moveTo>
                <a:cubicBezTo>
                  <a:pt x="250" y="0"/>
                  <a:pt x="0" y="250"/>
                  <a:pt x="0" y="560"/>
                </a:cubicBezTo>
                <a:cubicBezTo>
                  <a:pt x="0" y="869"/>
                  <a:pt x="250"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
          <p:cNvSpPr/>
          <p:nvPr/>
        </p:nvSpPr>
        <p:spPr>
          <a:xfrm>
            <a:off x="922531" y="186335"/>
            <a:ext cx="38896" cy="38518"/>
          </a:xfrm>
          <a:custGeom>
            <a:avLst/>
            <a:gdLst/>
            <a:ahLst/>
            <a:cxnLst/>
            <a:rect l="l" t="t" r="r" b="b"/>
            <a:pathLst>
              <a:path w="1132" h="1121" extrusionOk="0">
                <a:moveTo>
                  <a:pt x="560" y="1"/>
                </a:moveTo>
                <a:cubicBezTo>
                  <a:pt x="251" y="1"/>
                  <a:pt x="1" y="251"/>
                  <a:pt x="1" y="561"/>
                </a:cubicBezTo>
                <a:cubicBezTo>
                  <a:pt x="1" y="870"/>
                  <a:pt x="251" y="1120"/>
                  <a:pt x="560" y="1120"/>
                </a:cubicBezTo>
                <a:cubicBezTo>
                  <a:pt x="870" y="1120"/>
                  <a:pt x="1132" y="870"/>
                  <a:pt x="1132" y="561"/>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
          <p:cNvSpPr/>
          <p:nvPr/>
        </p:nvSpPr>
        <p:spPr>
          <a:xfrm>
            <a:off x="794062" y="186335"/>
            <a:ext cx="38930" cy="38930"/>
          </a:xfrm>
          <a:custGeom>
            <a:avLst/>
            <a:gdLst/>
            <a:ahLst/>
            <a:cxnLst/>
            <a:rect l="l" t="t" r="r" b="b"/>
            <a:pathLst>
              <a:path w="1133" h="1133" extrusionOk="0">
                <a:moveTo>
                  <a:pt x="561" y="1"/>
                </a:moveTo>
                <a:cubicBezTo>
                  <a:pt x="251" y="1"/>
                  <a:pt x="1" y="251"/>
                  <a:pt x="1" y="561"/>
                </a:cubicBezTo>
                <a:cubicBezTo>
                  <a:pt x="1" y="870"/>
                  <a:pt x="251" y="1132"/>
                  <a:pt x="561" y="1132"/>
                </a:cubicBezTo>
                <a:cubicBezTo>
                  <a:pt x="870" y="1132"/>
                  <a:pt x="1132" y="870"/>
                  <a:pt x="1132" y="561"/>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
          <p:cNvSpPr/>
          <p:nvPr/>
        </p:nvSpPr>
        <p:spPr>
          <a:xfrm>
            <a:off x="729845" y="250174"/>
            <a:ext cx="39308" cy="38896"/>
          </a:xfrm>
          <a:custGeom>
            <a:avLst/>
            <a:gdLst/>
            <a:ahLst/>
            <a:cxnLst/>
            <a:rect l="l" t="t" r="r" b="b"/>
            <a:pathLst>
              <a:path w="1144" h="1132" extrusionOk="0">
                <a:moveTo>
                  <a:pt x="572" y="0"/>
                </a:moveTo>
                <a:cubicBezTo>
                  <a:pt x="263" y="0"/>
                  <a:pt x="1" y="250"/>
                  <a:pt x="1" y="560"/>
                </a:cubicBezTo>
                <a:cubicBezTo>
                  <a:pt x="13" y="881"/>
                  <a:pt x="263" y="1131"/>
                  <a:pt x="572" y="1131"/>
                </a:cubicBezTo>
                <a:cubicBezTo>
                  <a:pt x="882" y="1131"/>
                  <a:pt x="1144" y="870"/>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
          <p:cNvSpPr/>
          <p:nvPr/>
        </p:nvSpPr>
        <p:spPr>
          <a:xfrm>
            <a:off x="857901" y="250174"/>
            <a:ext cx="38896" cy="38896"/>
          </a:xfrm>
          <a:custGeom>
            <a:avLst/>
            <a:gdLst/>
            <a:ahLst/>
            <a:cxnLst/>
            <a:rect l="l" t="t" r="r" b="b"/>
            <a:pathLst>
              <a:path w="1132" h="1132" extrusionOk="0">
                <a:moveTo>
                  <a:pt x="572" y="0"/>
                </a:moveTo>
                <a:cubicBezTo>
                  <a:pt x="250" y="0"/>
                  <a:pt x="0" y="250"/>
                  <a:pt x="0" y="560"/>
                </a:cubicBezTo>
                <a:cubicBezTo>
                  <a:pt x="12" y="881"/>
                  <a:pt x="250"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
          <p:cNvSpPr/>
          <p:nvPr/>
        </p:nvSpPr>
        <p:spPr>
          <a:xfrm>
            <a:off x="729845" y="121706"/>
            <a:ext cx="39308" cy="38896"/>
          </a:xfrm>
          <a:custGeom>
            <a:avLst/>
            <a:gdLst/>
            <a:ahLst/>
            <a:cxnLst/>
            <a:rect l="l" t="t" r="r" b="b"/>
            <a:pathLst>
              <a:path w="1144" h="1132" extrusionOk="0">
                <a:moveTo>
                  <a:pt x="572" y="1"/>
                </a:moveTo>
                <a:cubicBezTo>
                  <a:pt x="263" y="1"/>
                  <a:pt x="1" y="251"/>
                  <a:pt x="1" y="572"/>
                </a:cubicBezTo>
                <a:cubicBezTo>
                  <a:pt x="13" y="894"/>
                  <a:pt x="263" y="1132"/>
                  <a:pt x="572" y="1132"/>
                </a:cubicBezTo>
                <a:cubicBezTo>
                  <a:pt x="882" y="1132"/>
                  <a:pt x="1144" y="882"/>
                  <a:pt x="1144" y="572"/>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
          <p:cNvSpPr/>
          <p:nvPr/>
        </p:nvSpPr>
        <p:spPr>
          <a:xfrm>
            <a:off x="857901" y="121706"/>
            <a:ext cx="38896" cy="38896"/>
          </a:xfrm>
          <a:custGeom>
            <a:avLst/>
            <a:gdLst/>
            <a:ahLst/>
            <a:cxnLst/>
            <a:rect l="l" t="t" r="r" b="b"/>
            <a:pathLst>
              <a:path w="1132" h="1132" extrusionOk="0">
                <a:moveTo>
                  <a:pt x="572" y="1"/>
                </a:moveTo>
                <a:cubicBezTo>
                  <a:pt x="250" y="1"/>
                  <a:pt x="0" y="251"/>
                  <a:pt x="0" y="572"/>
                </a:cubicBezTo>
                <a:cubicBezTo>
                  <a:pt x="12" y="894"/>
                  <a:pt x="250"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
          <p:cNvSpPr/>
          <p:nvPr/>
        </p:nvSpPr>
        <p:spPr>
          <a:xfrm>
            <a:off x="922531" y="58314"/>
            <a:ext cx="38896" cy="38896"/>
          </a:xfrm>
          <a:custGeom>
            <a:avLst/>
            <a:gdLst/>
            <a:ahLst/>
            <a:cxnLst/>
            <a:rect l="l" t="t" r="r" b="b"/>
            <a:pathLst>
              <a:path w="1132" h="1132" extrusionOk="0">
                <a:moveTo>
                  <a:pt x="560" y="0"/>
                </a:moveTo>
                <a:cubicBezTo>
                  <a:pt x="251" y="0"/>
                  <a:pt x="1" y="250"/>
                  <a:pt x="1" y="572"/>
                </a:cubicBezTo>
                <a:cubicBezTo>
                  <a:pt x="1" y="881"/>
                  <a:pt x="251" y="1131"/>
                  <a:pt x="560" y="1131"/>
                </a:cubicBezTo>
                <a:cubicBezTo>
                  <a:pt x="870" y="1131"/>
                  <a:pt x="1132" y="881"/>
                  <a:pt x="1132" y="572"/>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
          <p:cNvSpPr/>
          <p:nvPr/>
        </p:nvSpPr>
        <p:spPr>
          <a:xfrm>
            <a:off x="794062" y="58314"/>
            <a:ext cx="38930" cy="38896"/>
          </a:xfrm>
          <a:custGeom>
            <a:avLst/>
            <a:gdLst/>
            <a:ahLst/>
            <a:cxnLst/>
            <a:rect l="l" t="t" r="r" b="b"/>
            <a:pathLst>
              <a:path w="1133" h="1132" extrusionOk="0">
                <a:moveTo>
                  <a:pt x="561" y="0"/>
                </a:moveTo>
                <a:cubicBezTo>
                  <a:pt x="251" y="0"/>
                  <a:pt x="1" y="250"/>
                  <a:pt x="1" y="572"/>
                </a:cubicBezTo>
                <a:cubicBezTo>
                  <a:pt x="1" y="881"/>
                  <a:pt x="251" y="1131"/>
                  <a:pt x="561" y="1131"/>
                </a:cubicBezTo>
                <a:cubicBezTo>
                  <a:pt x="870" y="1131"/>
                  <a:pt x="1132" y="881"/>
                  <a:pt x="1132" y="572"/>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
          <p:cNvSpPr/>
          <p:nvPr/>
        </p:nvSpPr>
        <p:spPr>
          <a:xfrm>
            <a:off x="922531" y="442447"/>
            <a:ext cx="38896" cy="38896"/>
          </a:xfrm>
          <a:custGeom>
            <a:avLst/>
            <a:gdLst/>
            <a:ahLst/>
            <a:cxnLst/>
            <a:rect l="l" t="t" r="r" b="b"/>
            <a:pathLst>
              <a:path w="1132" h="1132" extrusionOk="0">
                <a:moveTo>
                  <a:pt x="560" y="0"/>
                </a:moveTo>
                <a:cubicBezTo>
                  <a:pt x="251" y="0"/>
                  <a:pt x="1" y="250"/>
                  <a:pt x="1" y="560"/>
                </a:cubicBezTo>
                <a:cubicBezTo>
                  <a:pt x="1" y="881"/>
                  <a:pt x="251" y="1131"/>
                  <a:pt x="560" y="1131"/>
                </a:cubicBezTo>
                <a:cubicBezTo>
                  <a:pt x="870" y="1131"/>
                  <a:pt x="1132" y="881"/>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
          <p:cNvSpPr/>
          <p:nvPr/>
        </p:nvSpPr>
        <p:spPr>
          <a:xfrm>
            <a:off x="794062" y="442447"/>
            <a:ext cx="38930" cy="38896"/>
          </a:xfrm>
          <a:custGeom>
            <a:avLst/>
            <a:gdLst/>
            <a:ahLst/>
            <a:cxnLst/>
            <a:rect l="l" t="t" r="r" b="b"/>
            <a:pathLst>
              <a:path w="1133" h="1132" extrusionOk="0">
                <a:moveTo>
                  <a:pt x="561" y="0"/>
                </a:moveTo>
                <a:cubicBezTo>
                  <a:pt x="251" y="0"/>
                  <a:pt x="1" y="250"/>
                  <a:pt x="1" y="560"/>
                </a:cubicBezTo>
                <a:cubicBezTo>
                  <a:pt x="1" y="869"/>
                  <a:pt x="251" y="1131"/>
                  <a:pt x="561" y="1131"/>
                </a:cubicBezTo>
                <a:cubicBezTo>
                  <a:pt x="870" y="1131"/>
                  <a:pt x="1132" y="869"/>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
          <p:cNvSpPr/>
          <p:nvPr/>
        </p:nvSpPr>
        <p:spPr>
          <a:xfrm>
            <a:off x="729845" y="506252"/>
            <a:ext cx="39308" cy="38896"/>
          </a:xfrm>
          <a:custGeom>
            <a:avLst/>
            <a:gdLst/>
            <a:ahLst/>
            <a:cxnLst/>
            <a:rect l="l" t="t" r="r" b="b"/>
            <a:pathLst>
              <a:path w="1144" h="1132" extrusionOk="0">
                <a:moveTo>
                  <a:pt x="572" y="1"/>
                </a:moveTo>
                <a:cubicBezTo>
                  <a:pt x="263" y="1"/>
                  <a:pt x="1" y="251"/>
                  <a:pt x="1" y="572"/>
                </a:cubicBezTo>
                <a:cubicBezTo>
                  <a:pt x="13" y="882"/>
                  <a:pt x="263" y="1132"/>
                  <a:pt x="572" y="1132"/>
                </a:cubicBezTo>
                <a:cubicBezTo>
                  <a:pt x="882" y="1132"/>
                  <a:pt x="1144" y="882"/>
                  <a:pt x="1144" y="572"/>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
          <p:cNvSpPr/>
          <p:nvPr/>
        </p:nvSpPr>
        <p:spPr>
          <a:xfrm>
            <a:off x="857901" y="506252"/>
            <a:ext cx="38896" cy="38896"/>
          </a:xfrm>
          <a:custGeom>
            <a:avLst/>
            <a:gdLst/>
            <a:ahLst/>
            <a:cxnLst/>
            <a:rect l="l" t="t" r="r" b="b"/>
            <a:pathLst>
              <a:path w="1132" h="1132" extrusionOk="0">
                <a:moveTo>
                  <a:pt x="572" y="1"/>
                </a:moveTo>
                <a:cubicBezTo>
                  <a:pt x="250" y="1"/>
                  <a:pt x="0" y="251"/>
                  <a:pt x="0" y="572"/>
                </a:cubicBezTo>
                <a:cubicBezTo>
                  <a:pt x="12" y="882"/>
                  <a:pt x="250"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
          <p:cNvSpPr/>
          <p:nvPr/>
        </p:nvSpPr>
        <p:spPr>
          <a:xfrm>
            <a:off x="729845" y="377818"/>
            <a:ext cx="39308" cy="38896"/>
          </a:xfrm>
          <a:custGeom>
            <a:avLst/>
            <a:gdLst/>
            <a:ahLst/>
            <a:cxnLst/>
            <a:rect l="l" t="t" r="r" b="b"/>
            <a:pathLst>
              <a:path w="1144" h="1132" extrusionOk="0">
                <a:moveTo>
                  <a:pt x="572" y="0"/>
                </a:moveTo>
                <a:cubicBezTo>
                  <a:pt x="263" y="0"/>
                  <a:pt x="1" y="262"/>
                  <a:pt x="1" y="572"/>
                </a:cubicBezTo>
                <a:cubicBezTo>
                  <a:pt x="13" y="893"/>
                  <a:pt x="263" y="1131"/>
                  <a:pt x="572" y="1131"/>
                </a:cubicBezTo>
                <a:cubicBezTo>
                  <a:pt x="882" y="1131"/>
                  <a:pt x="1144" y="881"/>
                  <a:pt x="1144" y="572"/>
                </a:cubicBezTo>
                <a:cubicBezTo>
                  <a:pt x="1144"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
          <p:cNvSpPr/>
          <p:nvPr/>
        </p:nvSpPr>
        <p:spPr>
          <a:xfrm>
            <a:off x="857901" y="377818"/>
            <a:ext cx="38896" cy="38896"/>
          </a:xfrm>
          <a:custGeom>
            <a:avLst/>
            <a:gdLst/>
            <a:ahLst/>
            <a:cxnLst/>
            <a:rect l="l" t="t" r="r" b="b"/>
            <a:pathLst>
              <a:path w="1132" h="1132" extrusionOk="0">
                <a:moveTo>
                  <a:pt x="572" y="0"/>
                </a:moveTo>
                <a:cubicBezTo>
                  <a:pt x="250" y="0"/>
                  <a:pt x="0" y="262"/>
                  <a:pt x="0" y="572"/>
                </a:cubicBezTo>
                <a:cubicBezTo>
                  <a:pt x="12" y="893"/>
                  <a:pt x="250"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
          <p:cNvSpPr/>
          <p:nvPr/>
        </p:nvSpPr>
        <p:spPr>
          <a:xfrm>
            <a:off x="922531" y="31397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75"/>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
          <p:cNvSpPr/>
          <p:nvPr/>
        </p:nvSpPr>
        <p:spPr>
          <a:xfrm>
            <a:off x="794062" y="314391"/>
            <a:ext cx="38930" cy="38896"/>
          </a:xfrm>
          <a:custGeom>
            <a:avLst/>
            <a:gdLst/>
            <a:ahLst/>
            <a:cxnLst/>
            <a:rect l="l" t="t" r="r" b="b"/>
            <a:pathLst>
              <a:path w="1133" h="1132" extrusionOk="0">
                <a:moveTo>
                  <a:pt x="561" y="1"/>
                </a:moveTo>
                <a:cubicBezTo>
                  <a:pt x="251" y="1"/>
                  <a:pt x="1" y="263"/>
                  <a:pt x="1" y="572"/>
                </a:cubicBezTo>
                <a:cubicBezTo>
                  <a:pt x="1" y="882"/>
                  <a:pt x="251" y="1132"/>
                  <a:pt x="561" y="1132"/>
                </a:cubicBezTo>
                <a:cubicBezTo>
                  <a:pt x="870" y="1132"/>
                  <a:pt x="1132" y="882"/>
                  <a:pt x="1132" y="572"/>
                </a:cubicBezTo>
                <a:cubicBezTo>
                  <a:pt x="1132" y="263"/>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
          <p:cNvSpPr/>
          <p:nvPr/>
        </p:nvSpPr>
        <p:spPr>
          <a:xfrm>
            <a:off x="922531" y="698525"/>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
          <p:cNvSpPr/>
          <p:nvPr/>
        </p:nvSpPr>
        <p:spPr>
          <a:xfrm>
            <a:off x="794062" y="698525"/>
            <a:ext cx="38930" cy="38896"/>
          </a:xfrm>
          <a:custGeom>
            <a:avLst/>
            <a:gdLst/>
            <a:ahLst/>
            <a:cxnLst/>
            <a:rect l="l" t="t" r="r" b="b"/>
            <a:pathLst>
              <a:path w="1133" h="1132" extrusionOk="0">
                <a:moveTo>
                  <a:pt x="561" y="1"/>
                </a:moveTo>
                <a:cubicBezTo>
                  <a:pt x="251" y="1"/>
                  <a:pt x="1" y="251"/>
                  <a:pt x="1" y="572"/>
                </a:cubicBezTo>
                <a:cubicBezTo>
                  <a:pt x="1" y="882"/>
                  <a:pt x="251" y="1132"/>
                  <a:pt x="561" y="1132"/>
                </a:cubicBezTo>
                <a:cubicBezTo>
                  <a:pt x="870" y="1132"/>
                  <a:pt x="1132" y="882"/>
                  <a:pt x="1132" y="572"/>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
          <p:cNvSpPr/>
          <p:nvPr/>
        </p:nvSpPr>
        <p:spPr>
          <a:xfrm>
            <a:off x="729845" y="762330"/>
            <a:ext cx="39308" cy="38930"/>
          </a:xfrm>
          <a:custGeom>
            <a:avLst/>
            <a:gdLst/>
            <a:ahLst/>
            <a:cxnLst/>
            <a:rect l="l" t="t" r="r" b="b"/>
            <a:pathLst>
              <a:path w="1144" h="1133" extrusionOk="0">
                <a:moveTo>
                  <a:pt x="572" y="1"/>
                </a:moveTo>
                <a:cubicBezTo>
                  <a:pt x="263" y="1"/>
                  <a:pt x="1" y="263"/>
                  <a:pt x="1" y="572"/>
                </a:cubicBezTo>
                <a:cubicBezTo>
                  <a:pt x="13" y="882"/>
                  <a:pt x="263" y="1132"/>
                  <a:pt x="572" y="1132"/>
                </a:cubicBezTo>
                <a:cubicBezTo>
                  <a:pt x="882" y="1132"/>
                  <a:pt x="1144" y="882"/>
                  <a:pt x="1144" y="572"/>
                </a:cubicBezTo>
                <a:cubicBezTo>
                  <a:pt x="1144"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
          <p:cNvSpPr/>
          <p:nvPr/>
        </p:nvSpPr>
        <p:spPr>
          <a:xfrm>
            <a:off x="857901" y="762330"/>
            <a:ext cx="38896" cy="38930"/>
          </a:xfrm>
          <a:custGeom>
            <a:avLst/>
            <a:gdLst/>
            <a:ahLst/>
            <a:cxnLst/>
            <a:rect l="l" t="t" r="r" b="b"/>
            <a:pathLst>
              <a:path w="1132" h="1133" extrusionOk="0">
                <a:moveTo>
                  <a:pt x="572" y="1"/>
                </a:moveTo>
                <a:cubicBezTo>
                  <a:pt x="250" y="1"/>
                  <a:pt x="0" y="263"/>
                  <a:pt x="0" y="572"/>
                </a:cubicBezTo>
                <a:cubicBezTo>
                  <a:pt x="12" y="882"/>
                  <a:pt x="250"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
          <p:cNvSpPr/>
          <p:nvPr/>
        </p:nvSpPr>
        <p:spPr>
          <a:xfrm>
            <a:off x="729845" y="634308"/>
            <a:ext cx="39308" cy="38896"/>
          </a:xfrm>
          <a:custGeom>
            <a:avLst/>
            <a:gdLst/>
            <a:ahLst/>
            <a:cxnLst/>
            <a:rect l="l" t="t" r="r" b="b"/>
            <a:pathLst>
              <a:path w="1144" h="1132" extrusionOk="0">
                <a:moveTo>
                  <a:pt x="572" y="0"/>
                </a:moveTo>
                <a:cubicBezTo>
                  <a:pt x="263" y="0"/>
                  <a:pt x="1" y="250"/>
                  <a:pt x="1" y="560"/>
                </a:cubicBezTo>
                <a:cubicBezTo>
                  <a:pt x="1" y="869"/>
                  <a:pt x="263" y="1131"/>
                  <a:pt x="572" y="1131"/>
                </a:cubicBezTo>
                <a:cubicBezTo>
                  <a:pt x="882" y="1131"/>
                  <a:pt x="1144" y="869"/>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
          <p:cNvSpPr/>
          <p:nvPr/>
        </p:nvSpPr>
        <p:spPr>
          <a:xfrm>
            <a:off x="857901" y="634308"/>
            <a:ext cx="38896" cy="38896"/>
          </a:xfrm>
          <a:custGeom>
            <a:avLst/>
            <a:gdLst/>
            <a:ahLst/>
            <a:cxnLst/>
            <a:rect l="l" t="t" r="r" b="b"/>
            <a:pathLst>
              <a:path w="1132" h="1132" extrusionOk="0">
                <a:moveTo>
                  <a:pt x="572" y="0"/>
                </a:moveTo>
                <a:cubicBezTo>
                  <a:pt x="250" y="0"/>
                  <a:pt x="0" y="250"/>
                  <a:pt x="0" y="560"/>
                </a:cubicBezTo>
                <a:cubicBezTo>
                  <a:pt x="0" y="869"/>
                  <a:pt x="250"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
          <p:cNvSpPr/>
          <p:nvPr/>
        </p:nvSpPr>
        <p:spPr>
          <a:xfrm>
            <a:off x="922531" y="570091"/>
            <a:ext cx="38896" cy="38896"/>
          </a:xfrm>
          <a:custGeom>
            <a:avLst/>
            <a:gdLst/>
            <a:ahLst/>
            <a:cxnLst/>
            <a:rect l="l" t="t" r="r" b="b"/>
            <a:pathLst>
              <a:path w="1132" h="1132" extrusionOk="0">
                <a:moveTo>
                  <a:pt x="560" y="0"/>
                </a:moveTo>
                <a:cubicBezTo>
                  <a:pt x="251" y="0"/>
                  <a:pt x="1" y="262"/>
                  <a:pt x="1" y="572"/>
                </a:cubicBezTo>
                <a:cubicBezTo>
                  <a:pt x="1" y="893"/>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
          <p:cNvSpPr/>
          <p:nvPr/>
        </p:nvSpPr>
        <p:spPr>
          <a:xfrm>
            <a:off x="794062" y="570881"/>
            <a:ext cx="38930" cy="38483"/>
          </a:xfrm>
          <a:custGeom>
            <a:avLst/>
            <a:gdLst/>
            <a:ahLst/>
            <a:cxnLst/>
            <a:rect l="l" t="t" r="r" b="b"/>
            <a:pathLst>
              <a:path w="1133" h="1120" extrusionOk="0">
                <a:moveTo>
                  <a:pt x="561" y="1"/>
                </a:moveTo>
                <a:cubicBezTo>
                  <a:pt x="251" y="1"/>
                  <a:pt x="1" y="251"/>
                  <a:pt x="1" y="560"/>
                </a:cubicBezTo>
                <a:cubicBezTo>
                  <a:pt x="1" y="870"/>
                  <a:pt x="251" y="1120"/>
                  <a:pt x="561" y="1120"/>
                </a:cubicBezTo>
                <a:cubicBezTo>
                  <a:pt x="870" y="1120"/>
                  <a:pt x="1132" y="870"/>
                  <a:pt x="1132" y="560"/>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
          <p:cNvSpPr/>
          <p:nvPr/>
        </p:nvSpPr>
        <p:spPr>
          <a:xfrm>
            <a:off x="922531" y="954603"/>
            <a:ext cx="38896" cy="38896"/>
          </a:xfrm>
          <a:custGeom>
            <a:avLst/>
            <a:gdLst/>
            <a:ahLst/>
            <a:cxnLst/>
            <a:rect l="l" t="t" r="r" b="b"/>
            <a:pathLst>
              <a:path w="1132" h="1132"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
          <p:cNvSpPr/>
          <p:nvPr/>
        </p:nvSpPr>
        <p:spPr>
          <a:xfrm>
            <a:off x="794062" y="954603"/>
            <a:ext cx="38930" cy="38896"/>
          </a:xfrm>
          <a:custGeom>
            <a:avLst/>
            <a:gdLst/>
            <a:ahLst/>
            <a:cxnLst/>
            <a:rect l="l" t="t" r="r" b="b"/>
            <a:pathLst>
              <a:path w="1133" h="1132" extrusionOk="0">
                <a:moveTo>
                  <a:pt x="561" y="1"/>
                </a:moveTo>
                <a:cubicBezTo>
                  <a:pt x="251" y="1"/>
                  <a:pt x="1" y="263"/>
                  <a:pt x="1" y="572"/>
                </a:cubicBezTo>
                <a:cubicBezTo>
                  <a:pt x="1" y="882"/>
                  <a:pt x="251" y="1132"/>
                  <a:pt x="561" y="1132"/>
                </a:cubicBezTo>
                <a:cubicBezTo>
                  <a:pt x="870" y="1132"/>
                  <a:pt x="1132" y="882"/>
                  <a:pt x="1132" y="572"/>
                </a:cubicBezTo>
                <a:cubicBezTo>
                  <a:pt x="1132" y="263"/>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
          <p:cNvSpPr/>
          <p:nvPr/>
        </p:nvSpPr>
        <p:spPr>
          <a:xfrm>
            <a:off x="729845" y="1018854"/>
            <a:ext cx="39308" cy="38896"/>
          </a:xfrm>
          <a:custGeom>
            <a:avLst/>
            <a:gdLst/>
            <a:ahLst/>
            <a:cxnLst/>
            <a:rect l="l" t="t" r="r" b="b"/>
            <a:pathLst>
              <a:path w="1144" h="1132" extrusionOk="0">
                <a:moveTo>
                  <a:pt x="572" y="0"/>
                </a:moveTo>
                <a:cubicBezTo>
                  <a:pt x="263" y="0"/>
                  <a:pt x="1" y="250"/>
                  <a:pt x="1" y="560"/>
                </a:cubicBezTo>
                <a:cubicBezTo>
                  <a:pt x="13" y="869"/>
                  <a:pt x="263" y="1131"/>
                  <a:pt x="572" y="1131"/>
                </a:cubicBezTo>
                <a:cubicBezTo>
                  <a:pt x="882" y="1131"/>
                  <a:pt x="1144" y="869"/>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
          <p:cNvSpPr/>
          <p:nvPr/>
        </p:nvSpPr>
        <p:spPr>
          <a:xfrm>
            <a:off x="857901" y="1018854"/>
            <a:ext cx="38896" cy="38896"/>
          </a:xfrm>
          <a:custGeom>
            <a:avLst/>
            <a:gdLst/>
            <a:ahLst/>
            <a:cxnLst/>
            <a:rect l="l" t="t" r="r" b="b"/>
            <a:pathLst>
              <a:path w="1132" h="1132" extrusionOk="0">
                <a:moveTo>
                  <a:pt x="572" y="0"/>
                </a:moveTo>
                <a:cubicBezTo>
                  <a:pt x="250" y="0"/>
                  <a:pt x="0" y="250"/>
                  <a:pt x="0" y="560"/>
                </a:cubicBezTo>
                <a:cubicBezTo>
                  <a:pt x="12" y="869"/>
                  <a:pt x="250"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
          <p:cNvSpPr/>
          <p:nvPr/>
        </p:nvSpPr>
        <p:spPr>
          <a:xfrm>
            <a:off x="729845" y="890386"/>
            <a:ext cx="39308" cy="38896"/>
          </a:xfrm>
          <a:custGeom>
            <a:avLst/>
            <a:gdLst/>
            <a:ahLst/>
            <a:cxnLst/>
            <a:rect l="l" t="t" r="r" b="b"/>
            <a:pathLst>
              <a:path w="1144" h="1132" extrusionOk="0">
                <a:moveTo>
                  <a:pt x="572" y="1"/>
                </a:moveTo>
                <a:cubicBezTo>
                  <a:pt x="263" y="1"/>
                  <a:pt x="1" y="251"/>
                  <a:pt x="1" y="560"/>
                </a:cubicBezTo>
                <a:cubicBezTo>
                  <a:pt x="1" y="882"/>
                  <a:pt x="263" y="1132"/>
                  <a:pt x="572" y="1132"/>
                </a:cubicBezTo>
                <a:cubicBezTo>
                  <a:pt x="882" y="1132"/>
                  <a:pt x="1144" y="882"/>
                  <a:pt x="1144" y="560"/>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
          <p:cNvSpPr/>
          <p:nvPr/>
        </p:nvSpPr>
        <p:spPr>
          <a:xfrm>
            <a:off x="857901" y="890386"/>
            <a:ext cx="38896" cy="38896"/>
          </a:xfrm>
          <a:custGeom>
            <a:avLst/>
            <a:gdLst/>
            <a:ahLst/>
            <a:cxnLst/>
            <a:rect l="l" t="t" r="r" b="b"/>
            <a:pathLst>
              <a:path w="1132" h="1132" extrusionOk="0">
                <a:moveTo>
                  <a:pt x="572" y="1"/>
                </a:moveTo>
                <a:cubicBezTo>
                  <a:pt x="250" y="1"/>
                  <a:pt x="0" y="251"/>
                  <a:pt x="0" y="560"/>
                </a:cubicBezTo>
                <a:cubicBezTo>
                  <a:pt x="0" y="882"/>
                  <a:pt x="250"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
          <p:cNvSpPr/>
          <p:nvPr/>
        </p:nvSpPr>
        <p:spPr>
          <a:xfrm>
            <a:off x="922531" y="826581"/>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
          <p:cNvSpPr/>
          <p:nvPr/>
        </p:nvSpPr>
        <p:spPr>
          <a:xfrm>
            <a:off x="794062" y="826993"/>
            <a:ext cx="38930" cy="38896"/>
          </a:xfrm>
          <a:custGeom>
            <a:avLst/>
            <a:gdLst/>
            <a:ahLst/>
            <a:cxnLst/>
            <a:rect l="l" t="t" r="r" b="b"/>
            <a:pathLst>
              <a:path w="1133" h="1132" extrusionOk="0">
                <a:moveTo>
                  <a:pt x="561" y="0"/>
                </a:moveTo>
                <a:cubicBezTo>
                  <a:pt x="251" y="0"/>
                  <a:pt x="1" y="250"/>
                  <a:pt x="1" y="560"/>
                </a:cubicBezTo>
                <a:cubicBezTo>
                  <a:pt x="1" y="869"/>
                  <a:pt x="251" y="1131"/>
                  <a:pt x="561" y="1131"/>
                </a:cubicBezTo>
                <a:cubicBezTo>
                  <a:pt x="870" y="1131"/>
                  <a:pt x="1132" y="869"/>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
          <p:cNvSpPr/>
          <p:nvPr/>
        </p:nvSpPr>
        <p:spPr>
          <a:xfrm>
            <a:off x="922531" y="1210302"/>
            <a:ext cx="38896" cy="38896"/>
          </a:xfrm>
          <a:custGeom>
            <a:avLst/>
            <a:gdLst/>
            <a:ahLst/>
            <a:cxnLst/>
            <a:rect l="l" t="t" r="r" b="b"/>
            <a:pathLst>
              <a:path w="1132" h="1132" extrusionOk="0">
                <a:moveTo>
                  <a:pt x="560" y="0"/>
                </a:moveTo>
                <a:cubicBezTo>
                  <a:pt x="251" y="0"/>
                  <a:pt x="1" y="262"/>
                  <a:pt x="1" y="572"/>
                </a:cubicBezTo>
                <a:cubicBezTo>
                  <a:pt x="1" y="893"/>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
          <p:cNvSpPr/>
          <p:nvPr/>
        </p:nvSpPr>
        <p:spPr>
          <a:xfrm>
            <a:off x="794062" y="1210714"/>
            <a:ext cx="38930" cy="38896"/>
          </a:xfrm>
          <a:custGeom>
            <a:avLst/>
            <a:gdLst/>
            <a:ahLst/>
            <a:cxnLst/>
            <a:rect l="l" t="t" r="r" b="b"/>
            <a:pathLst>
              <a:path w="1133" h="1132" extrusionOk="0">
                <a:moveTo>
                  <a:pt x="561" y="0"/>
                </a:moveTo>
                <a:cubicBezTo>
                  <a:pt x="251" y="0"/>
                  <a:pt x="1" y="262"/>
                  <a:pt x="1" y="572"/>
                </a:cubicBezTo>
                <a:cubicBezTo>
                  <a:pt x="1" y="881"/>
                  <a:pt x="251" y="1131"/>
                  <a:pt x="561" y="1131"/>
                </a:cubicBezTo>
                <a:cubicBezTo>
                  <a:pt x="870" y="1131"/>
                  <a:pt x="1132" y="881"/>
                  <a:pt x="1132" y="572"/>
                </a:cubicBezTo>
                <a:cubicBezTo>
                  <a:pt x="1132" y="262"/>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
          <p:cNvSpPr/>
          <p:nvPr/>
        </p:nvSpPr>
        <p:spPr>
          <a:xfrm>
            <a:off x="729845" y="1274519"/>
            <a:ext cx="39308" cy="38896"/>
          </a:xfrm>
          <a:custGeom>
            <a:avLst/>
            <a:gdLst/>
            <a:ahLst/>
            <a:cxnLst/>
            <a:rect l="l" t="t" r="r" b="b"/>
            <a:pathLst>
              <a:path w="1144" h="1132" extrusionOk="0">
                <a:moveTo>
                  <a:pt x="572" y="1"/>
                </a:moveTo>
                <a:cubicBezTo>
                  <a:pt x="263" y="1"/>
                  <a:pt x="1" y="251"/>
                  <a:pt x="1" y="560"/>
                </a:cubicBezTo>
                <a:cubicBezTo>
                  <a:pt x="13" y="894"/>
                  <a:pt x="263" y="1132"/>
                  <a:pt x="572" y="1132"/>
                </a:cubicBezTo>
                <a:cubicBezTo>
                  <a:pt x="882" y="1132"/>
                  <a:pt x="1144" y="870"/>
                  <a:pt x="1144" y="560"/>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
          <p:cNvSpPr/>
          <p:nvPr/>
        </p:nvSpPr>
        <p:spPr>
          <a:xfrm>
            <a:off x="857901" y="1274519"/>
            <a:ext cx="38896" cy="38896"/>
          </a:xfrm>
          <a:custGeom>
            <a:avLst/>
            <a:gdLst/>
            <a:ahLst/>
            <a:cxnLst/>
            <a:rect l="l" t="t" r="r" b="b"/>
            <a:pathLst>
              <a:path w="1132" h="1132" extrusionOk="0">
                <a:moveTo>
                  <a:pt x="572" y="1"/>
                </a:moveTo>
                <a:cubicBezTo>
                  <a:pt x="250" y="1"/>
                  <a:pt x="0" y="251"/>
                  <a:pt x="0" y="560"/>
                </a:cubicBezTo>
                <a:cubicBezTo>
                  <a:pt x="12" y="894"/>
                  <a:pt x="250" y="1132"/>
                  <a:pt x="572" y="1132"/>
                </a:cubicBezTo>
                <a:cubicBezTo>
                  <a:pt x="881" y="1132"/>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
          <p:cNvSpPr/>
          <p:nvPr/>
        </p:nvSpPr>
        <p:spPr>
          <a:xfrm>
            <a:off x="729845" y="1146463"/>
            <a:ext cx="39308" cy="38896"/>
          </a:xfrm>
          <a:custGeom>
            <a:avLst/>
            <a:gdLst/>
            <a:ahLst/>
            <a:cxnLst/>
            <a:rect l="l" t="t" r="r" b="b"/>
            <a:pathLst>
              <a:path w="1144" h="1132" extrusionOk="0">
                <a:moveTo>
                  <a:pt x="572" y="1"/>
                </a:moveTo>
                <a:cubicBezTo>
                  <a:pt x="263" y="1"/>
                  <a:pt x="1" y="251"/>
                  <a:pt x="1" y="572"/>
                </a:cubicBezTo>
                <a:cubicBezTo>
                  <a:pt x="13" y="882"/>
                  <a:pt x="263" y="1132"/>
                  <a:pt x="572" y="1132"/>
                </a:cubicBezTo>
                <a:cubicBezTo>
                  <a:pt x="882" y="1132"/>
                  <a:pt x="1144" y="882"/>
                  <a:pt x="1144" y="572"/>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
          <p:cNvSpPr/>
          <p:nvPr/>
        </p:nvSpPr>
        <p:spPr>
          <a:xfrm>
            <a:off x="857901" y="1146463"/>
            <a:ext cx="38896" cy="38896"/>
          </a:xfrm>
          <a:custGeom>
            <a:avLst/>
            <a:gdLst/>
            <a:ahLst/>
            <a:cxnLst/>
            <a:rect l="l" t="t" r="r" b="b"/>
            <a:pathLst>
              <a:path w="1132" h="1132" extrusionOk="0">
                <a:moveTo>
                  <a:pt x="572" y="1"/>
                </a:moveTo>
                <a:cubicBezTo>
                  <a:pt x="250" y="1"/>
                  <a:pt x="0" y="251"/>
                  <a:pt x="0" y="572"/>
                </a:cubicBezTo>
                <a:cubicBezTo>
                  <a:pt x="12" y="882"/>
                  <a:pt x="250"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
          <p:cNvSpPr/>
          <p:nvPr/>
        </p:nvSpPr>
        <p:spPr>
          <a:xfrm>
            <a:off x="922531" y="1082659"/>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
          <p:cNvSpPr/>
          <p:nvPr/>
        </p:nvSpPr>
        <p:spPr>
          <a:xfrm>
            <a:off x="794062" y="1082659"/>
            <a:ext cx="38930" cy="38896"/>
          </a:xfrm>
          <a:custGeom>
            <a:avLst/>
            <a:gdLst/>
            <a:ahLst/>
            <a:cxnLst/>
            <a:rect l="l" t="t" r="r" b="b"/>
            <a:pathLst>
              <a:path w="1133" h="1132" extrusionOk="0">
                <a:moveTo>
                  <a:pt x="561" y="1"/>
                </a:moveTo>
                <a:cubicBezTo>
                  <a:pt x="251" y="1"/>
                  <a:pt x="1" y="251"/>
                  <a:pt x="1" y="560"/>
                </a:cubicBezTo>
                <a:cubicBezTo>
                  <a:pt x="1" y="870"/>
                  <a:pt x="251" y="1132"/>
                  <a:pt x="561" y="1132"/>
                </a:cubicBezTo>
                <a:cubicBezTo>
                  <a:pt x="870" y="1132"/>
                  <a:pt x="1132" y="870"/>
                  <a:pt x="1132" y="560"/>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
          <p:cNvSpPr/>
          <p:nvPr/>
        </p:nvSpPr>
        <p:spPr>
          <a:xfrm>
            <a:off x="922531" y="1466792"/>
            <a:ext cx="38896" cy="38896"/>
          </a:xfrm>
          <a:custGeom>
            <a:avLst/>
            <a:gdLst/>
            <a:ahLst/>
            <a:cxnLst/>
            <a:rect l="l" t="t" r="r" b="b"/>
            <a:pathLst>
              <a:path w="1132" h="1132" extrusionOk="0">
                <a:moveTo>
                  <a:pt x="560" y="0"/>
                </a:moveTo>
                <a:cubicBezTo>
                  <a:pt x="251" y="0"/>
                  <a:pt x="1" y="250"/>
                  <a:pt x="1" y="560"/>
                </a:cubicBezTo>
                <a:cubicBezTo>
                  <a:pt x="1" y="893"/>
                  <a:pt x="251" y="1132"/>
                  <a:pt x="560" y="1132"/>
                </a:cubicBezTo>
                <a:cubicBezTo>
                  <a:pt x="870" y="1132"/>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
          <p:cNvSpPr/>
          <p:nvPr/>
        </p:nvSpPr>
        <p:spPr>
          <a:xfrm>
            <a:off x="794062" y="1467204"/>
            <a:ext cx="38930" cy="38896"/>
          </a:xfrm>
          <a:custGeom>
            <a:avLst/>
            <a:gdLst/>
            <a:ahLst/>
            <a:cxnLst/>
            <a:rect l="l" t="t" r="r" b="b"/>
            <a:pathLst>
              <a:path w="1133" h="1132" extrusionOk="0">
                <a:moveTo>
                  <a:pt x="561" y="0"/>
                </a:moveTo>
                <a:cubicBezTo>
                  <a:pt x="251" y="0"/>
                  <a:pt x="1" y="250"/>
                  <a:pt x="1" y="560"/>
                </a:cubicBezTo>
                <a:cubicBezTo>
                  <a:pt x="1" y="870"/>
                  <a:pt x="251" y="1131"/>
                  <a:pt x="561" y="1131"/>
                </a:cubicBezTo>
                <a:cubicBezTo>
                  <a:pt x="870" y="1131"/>
                  <a:pt x="1132" y="870"/>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
          <p:cNvSpPr/>
          <p:nvPr/>
        </p:nvSpPr>
        <p:spPr>
          <a:xfrm>
            <a:off x="729845" y="1531009"/>
            <a:ext cx="39308" cy="38896"/>
          </a:xfrm>
          <a:custGeom>
            <a:avLst/>
            <a:gdLst/>
            <a:ahLst/>
            <a:cxnLst/>
            <a:rect l="l" t="t" r="r" b="b"/>
            <a:pathLst>
              <a:path w="1144" h="1132" extrusionOk="0">
                <a:moveTo>
                  <a:pt x="572" y="1"/>
                </a:moveTo>
                <a:cubicBezTo>
                  <a:pt x="263" y="1"/>
                  <a:pt x="1" y="251"/>
                  <a:pt x="1" y="572"/>
                </a:cubicBezTo>
                <a:cubicBezTo>
                  <a:pt x="13" y="882"/>
                  <a:pt x="263" y="1132"/>
                  <a:pt x="572" y="1132"/>
                </a:cubicBezTo>
                <a:cubicBezTo>
                  <a:pt x="882" y="1132"/>
                  <a:pt x="1144" y="882"/>
                  <a:pt x="1144" y="572"/>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
          <p:cNvSpPr/>
          <p:nvPr/>
        </p:nvSpPr>
        <p:spPr>
          <a:xfrm>
            <a:off x="857901" y="1531009"/>
            <a:ext cx="38896" cy="38896"/>
          </a:xfrm>
          <a:custGeom>
            <a:avLst/>
            <a:gdLst/>
            <a:ahLst/>
            <a:cxnLst/>
            <a:rect l="l" t="t" r="r" b="b"/>
            <a:pathLst>
              <a:path w="1132" h="1132" extrusionOk="0">
                <a:moveTo>
                  <a:pt x="572" y="1"/>
                </a:moveTo>
                <a:cubicBezTo>
                  <a:pt x="250" y="1"/>
                  <a:pt x="0" y="251"/>
                  <a:pt x="0" y="572"/>
                </a:cubicBezTo>
                <a:cubicBezTo>
                  <a:pt x="12" y="882"/>
                  <a:pt x="250"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
          <p:cNvSpPr/>
          <p:nvPr/>
        </p:nvSpPr>
        <p:spPr>
          <a:xfrm>
            <a:off x="729845" y="1402575"/>
            <a:ext cx="39308" cy="38896"/>
          </a:xfrm>
          <a:custGeom>
            <a:avLst/>
            <a:gdLst/>
            <a:ahLst/>
            <a:cxnLst/>
            <a:rect l="l" t="t" r="r" b="b"/>
            <a:pathLst>
              <a:path w="1144" h="1132" extrusionOk="0">
                <a:moveTo>
                  <a:pt x="572" y="0"/>
                </a:moveTo>
                <a:cubicBezTo>
                  <a:pt x="263" y="0"/>
                  <a:pt x="1" y="262"/>
                  <a:pt x="1" y="572"/>
                </a:cubicBezTo>
                <a:cubicBezTo>
                  <a:pt x="13" y="881"/>
                  <a:pt x="263" y="1131"/>
                  <a:pt x="572" y="1131"/>
                </a:cubicBezTo>
                <a:cubicBezTo>
                  <a:pt x="882" y="1131"/>
                  <a:pt x="1144" y="881"/>
                  <a:pt x="1144" y="572"/>
                </a:cubicBezTo>
                <a:cubicBezTo>
                  <a:pt x="1144"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
          <p:cNvSpPr/>
          <p:nvPr/>
        </p:nvSpPr>
        <p:spPr>
          <a:xfrm>
            <a:off x="857901" y="1402575"/>
            <a:ext cx="38896" cy="38896"/>
          </a:xfrm>
          <a:custGeom>
            <a:avLst/>
            <a:gdLst/>
            <a:ahLst/>
            <a:cxnLst/>
            <a:rect l="l" t="t" r="r" b="b"/>
            <a:pathLst>
              <a:path w="1132" h="1132" extrusionOk="0">
                <a:moveTo>
                  <a:pt x="572" y="0"/>
                </a:moveTo>
                <a:cubicBezTo>
                  <a:pt x="250" y="0"/>
                  <a:pt x="0" y="262"/>
                  <a:pt x="0" y="572"/>
                </a:cubicBezTo>
                <a:cubicBezTo>
                  <a:pt x="12" y="881"/>
                  <a:pt x="250"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
          <p:cNvSpPr/>
          <p:nvPr/>
        </p:nvSpPr>
        <p:spPr>
          <a:xfrm>
            <a:off x="922531" y="1338736"/>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75"/>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
          <p:cNvSpPr/>
          <p:nvPr/>
        </p:nvSpPr>
        <p:spPr>
          <a:xfrm>
            <a:off x="794062" y="1338736"/>
            <a:ext cx="38930" cy="38896"/>
          </a:xfrm>
          <a:custGeom>
            <a:avLst/>
            <a:gdLst/>
            <a:ahLst/>
            <a:cxnLst/>
            <a:rect l="l" t="t" r="r" b="b"/>
            <a:pathLst>
              <a:path w="1133" h="1132" extrusionOk="0">
                <a:moveTo>
                  <a:pt x="561" y="1"/>
                </a:moveTo>
                <a:cubicBezTo>
                  <a:pt x="251" y="1"/>
                  <a:pt x="1" y="251"/>
                  <a:pt x="1" y="560"/>
                </a:cubicBezTo>
                <a:cubicBezTo>
                  <a:pt x="1" y="882"/>
                  <a:pt x="251" y="1132"/>
                  <a:pt x="561" y="1132"/>
                </a:cubicBezTo>
                <a:cubicBezTo>
                  <a:pt x="870" y="1132"/>
                  <a:pt x="1132" y="882"/>
                  <a:pt x="1132" y="560"/>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
          <p:cNvSpPr/>
          <p:nvPr/>
        </p:nvSpPr>
        <p:spPr>
          <a:xfrm>
            <a:off x="922531" y="1722870"/>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
          <p:cNvSpPr/>
          <p:nvPr/>
        </p:nvSpPr>
        <p:spPr>
          <a:xfrm>
            <a:off x="794062" y="1723282"/>
            <a:ext cx="38930" cy="38896"/>
          </a:xfrm>
          <a:custGeom>
            <a:avLst/>
            <a:gdLst/>
            <a:ahLst/>
            <a:cxnLst/>
            <a:rect l="l" t="t" r="r" b="b"/>
            <a:pathLst>
              <a:path w="1133" h="1132" extrusionOk="0">
                <a:moveTo>
                  <a:pt x="561" y="1"/>
                </a:moveTo>
                <a:cubicBezTo>
                  <a:pt x="251" y="1"/>
                  <a:pt x="1" y="251"/>
                  <a:pt x="1" y="572"/>
                </a:cubicBezTo>
                <a:cubicBezTo>
                  <a:pt x="1" y="882"/>
                  <a:pt x="251" y="1132"/>
                  <a:pt x="561" y="1132"/>
                </a:cubicBezTo>
                <a:cubicBezTo>
                  <a:pt x="870" y="1132"/>
                  <a:pt x="1132" y="882"/>
                  <a:pt x="1132" y="572"/>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
          <p:cNvSpPr/>
          <p:nvPr/>
        </p:nvSpPr>
        <p:spPr>
          <a:xfrm>
            <a:off x="729845" y="1787121"/>
            <a:ext cx="39308" cy="38896"/>
          </a:xfrm>
          <a:custGeom>
            <a:avLst/>
            <a:gdLst/>
            <a:ahLst/>
            <a:cxnLst/>
            <a:rect l="l" t="t" r="r" b="b"/>
            <a:pathLst>
              <a:path w="1144" h="1132" extrusionOk="0">
                <a:moveTo>
                  <a:pt x="572" y="0"/>
                </a:moveTo>
                <a:cubicBezTo>
                  <a:pt x="263" y="0"/>
                  <a:pt x="1" y="262"/>
                  <a:pt x="1" y="572"/>
                </a:cubicBezTo>
                <a:cubicBezTo>
                  <a:pt x="1" y="881"/>
                  <a:pt x="263" y="1131"/>
                  <a:pt x="572" y="1131"/>
                </a:cubicBezTo>
                <a:cubicBezTo>
                  <a:pt x="882" y="1131"/>
                  <a:pt x="1144" y="881"/>
                  <a:pt x="1144" y="572"/>
                </a:cubicBezTo>
                <a:cubicBezTo>
                  <a:pt x="1144"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
          <p:cNvSpPr/>
          <p:nvPr/>
        </p:nvSpPr>
        <p:spPr>
          <a:xfrm>
            <a:off x="857901" y="1787121"/>
            <a:ext cx="38896" cy="38896"/>
          </a:xfrm>
          <a:custGeom>
            <a:avLst/>
            <a:gdLst/>
            <a:ahLst/>
            <a:cxnLst/>
            <a:rect l="l" t="t" r="r" b="b"/>
            <a:pathLst>
              <a:path w="1132" h="1132" extrusionOk="0">
                <a:moveTo>
                  <a:pt x="572" y="0"/>
                </a:moveTo>
                <a:cubicBezTo>
                  <a:pt x="250" y="0"/>
                  <a:pt x="0" y="262"/>
                  <a:pt x="0" y="572"/>
                </a:cubicBezTo>
                <a:cubicBezTo>
                  <a:pt x="0" y="881"/>
                  <a:pt x="250"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
          <p:cNvSpPr/>
          <p:nvPr/>
        </p:nvSpPr>
        <p:spPr>
          <a:xfrm>
            <a:off x="729845" y="1659065"/>
            <a:ext cx="39308" cy="38896"/>
          </a:xfrm>
          <a:custGeom>
            <a:avLst/>
            <a:gdLst/>
            <a:ahLst/>
            <a:cxnLst/>
            <a:rect l="l" t="t" r="r" b="b"/>
            <a:pathLst>
              <a:path w="1144" h="1132" extrusionOk="0">
                <a:moveTo>
                  <a:pt x="572" y="0"/>
                </a:moveTo>
                <a:cubicBezTo>
                  <a:pt x="263" y="0"/>
                  <a:pt x="1" y="250"/>
                  <a:pt x="1" y="560"/>
                </a:cubicBezTo>
                <a:cubicBezTo>
                  <a:pt x="13" y="870"/>
                  <a:pt x="263" y="1131"/>
                  <a:pt x="572" y="1131"/>
                </a:cubicBezTo>
                <a:cubicBezTo>
                  <a:pt x="882" y="1131"/>
                  <a:pt x="1144" y="870"/>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
          <p:cNvSpPr/>
          <p:nvPr/>
        </p:nvSpPr>
        <p:spPr>
          <a:xfrm>
            <a:off x="857901" y="1659065"/>
            <a:ext cx="38896" cy="38896"/>
          </a:xfrm>
          <a:custGeom>
            <a:avLst/>
            <a:gdLst/>
            <a:ahLst/>
            <a:cxnLst/>
            <a:rect l="l" t="t" r="r" b="b"/>
            <a:pathLst>
              <a:path w="1132" h="1132" extrusionOk="0">
                <a:moveTo>
                  <a:pt x="572" y="0"/>
                </a:moveTo>
                <a:cubicBezTo>
                  <a:pt x="250" y="0"/>
                  <a:pt x="0" y="250"/>
                  <a:pt x="0" y="560"/>
                </a:cubicBezTo>
                <a:cubicBezTo>
                  <a:pt x="12" y="870"/>
                  <a:pt x="250"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
          <p:cNvSpPr/>
          <p:nvPr/>
        </p:nvSpPr>
        <p:spPr>
          <a:xfrm>
            <a:off x="922531" y="1594848"/>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
          <p:cNvSpPr/>
          <p:nvPr/>
        </p:nvSpPr>
        <p:spPr>
          <a:xfrm>
            <a:off x="794062" y="1594848"/>
            <a:ext cx="38930" cy="38896"/>
          </a:xfrm>
          <a:custGeom>
            <a:avLst/>
            <a:gdLst/>
            <a:ahLst/>
            <a:cxnLst/>
            <a:rect l="l" t="t" r="r" b="b"/>
            <a:pathLst>
              <a:path w="1133" h="1132" extrusionOk="0">
                <a:moveTo>
                  <a:pt x="561" y="0"/>
                </a:moveTo>
                <a:cubicBezTo>
                  <a:pt x="251" y="0"/>
                  <a:pt x="1" y="262"/>
                  <a:pt x="1" y="572"/>
                </a:cubicBezTo>
                <a:cubicBezTo>
                  <a:pt x="1" y="881"/>
                  <a:pt x="251" y="1131"/>
                  <a:pt x="561" y="1131"/>
                </a:cubicBezTo>
                <a:cubicBezTo>
                  <a:pt x="870" y="1131"/>
                  <a:pt x="1132" y="881"/>
                  <a:pt x="1132" y="572"/>
                </a:cubicBezTo>
                <a:cubicBezTo>
                  <a:pt x="1132" y="262"/>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
          <p:cNvSpPr/>
          <p:nvPr/>
        </p:nvSpPr>
        <p:spPr>
          <a:xfrm>
            <a:off x="922531" y="1978982"/>
            <a:ext cx="38896" cy="38896"/>
          </a:xfrm>
          <a:custGeom>
            <a:avLst/>
            <a:gdLst/>
            <a:ahLst/>
            <a:cxnLst/>
            <a:rect l="l" t="t" r="r" b="b"/>
            <a:pathLst>
              <a:path w="1132" h="1132" extrusionOk="0">
                <a:moveTo>
                  <a:pt x="560" y="0"/>
                </a:moveTo>
                <a:cubicBezTo>
                  <a:pt x="251" y="0"/>
                  <a:pt x="1" y="250"/>
                  <a:pt x="1" y="572"/>
                </a:cubicBezTo>
                <a:cubicBezTo>
                  <a:pt x="1" y="881"/>
                  <a:pt x="251" y="1131"/>
                  <a:pt x="560" y="1131"/>
                </a:cubicBezTo>
                <a:cubicBezTo>
                  <a:pt x="870" y="1131"/>
                  <a:pt x="1132" y="881"/>
                  <a:pt x="1132" y="572"/>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
          <p:cNvSpPr/>
          <p:nvPr/>
        </p:nvSpPr>
        <p:spPr>
          <a:xfrm>
            <a:off x="794062" y="1979359"/>
            <a:ext cx="38930" cy="38930"/>
          </a:xfrm>
          <a:custGeom>
            <a:avLst/>
            <a:gdLst/>
            <a:ahLst/>
            <a:cxnLst/>
            <a:rect l="l" t="t" r="r" b="b"/>
            <a:pathLst>
              <a:path w="1133" h="1133" extrusionOk="0">
                <a:moveTo>
                  <a:pt x="561" y="1"/>
                </a:moveTo>
                <a:cubicBezTo>
                  <a:pt x="251" y="1"/>
                  <a:pt x="1" y="263"/>
                  <a:pt x="1" y="572"/>
                </a:cubicBezTo>
                <a:cubicBezTo>
                  <a:pt x="1" y="882"/>
                  <a:pt x="251" y="1132"/>
                  <a:pt x="561" y="1132"/>
                </a:cubicBezTo>
                <a:cubicBezTo>
                  <a:pt x="870" y="1132"/>
                  <a:pt x="1132" y="882"/>
                  <a:pt x="1132" y="572"/>
                </a:cubicBezTo>
                <a:cubicBezTo>
                  <a:pt x="1132" y="263"/>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
          <p:cNvSpPr/>
          <p:nvPr/>
        </p:nvSpPr>
        <p:spPr>
          <a:xfrm>
            <a:off x="729845" y="2043611"/>
            <a:ext cx="39308" cy="38896"/>
          </a:xfrm>
          <a:custGeom>
            <a:avLst/>
            <a:gdLst/>
            <a:ahLst/>
            <a:cxnLst/>
            <a:rect l="l" t="t" r="r" b="b"/>
            <a:pathLst>
              <a:path w="1144" h="1132" extrusionOk="0">
                <a:moveTo>
                  <a:pt x="572" y="0"/>
                </a:moveTo>
                <a:cubicBezTo>
                  <a:pt x="263" y="0"/>
                  <a:pt x="1" y="250"/>
                  <a:pt x="1" y="560"/>
                </a:cubicBezTo>
                <a:cubicBezTo>
                  <a:pt x="13" y="869"/>
                  <a:pt x="263" y="1131"/>
                  <a:pt x="572" y="1131"/>
                </a:cubicBezTo>
                <a:cubicBezTo>
                  <a:pt x="882" y="1131"/>
                  <a:pt x="1144" y="869"/>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
          <p:cNvSpPr/>
          <p:nvPr/>
        </p:nvSpPr>
        <p:spPr>
          <a:xfrm>
            <a:off x="857901" y="2043611"/>
            <a:ext cx="38896" cy="38896"/>
          </a:xfrm>
          <a:custGeom>
            <a:avLst/>
            <a:gdLst/>
            <a:ahLst/>
            <a:cxnLst/>
            <a:rect l="l" t="t" r="r" b="b"/>
            <a:pathLst>
              <a:path w="1132" h="1132" extrusionOk="0">
                <a:moveTo>
                  <a:pt x="572" y="0"/>
                </a:moveTo>
                <a:cubicBezTo>
                  <a:pt x="250" y="0"/>
                  <a:pt x="0" y="250"/>
                  <a:pt x="0" y="560"/>
                </a:cubicBezTo>
                <a:cubicBezTo>
                  <a:pt x="12" y="869"/>
                  <a:pt x="250"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
          <p:cNvSpPr/>
          <p:nvPr/>
        </p:nvSpPr>
        <p:spPr>
          <a:xfrm>
            <a:off x="729845" y="1915143"/>
            <a:ext cx="39308" cy="38896"/>
          </a:xfrm>
          <a:custGeom>
            <a:avLst/>
            <a:gdLst/>
            <a:ahLst/>
            <a:cxnLst/>
            <a:rect l="l" t="t" r="r" b="b"/>
            <a:pathLst>
              <a:path w="1144" h="1132" extrusionOk="0">
                <a:moveTo>
                  <a:pt x="572" y="1"/>
                </a:moveTo>
                <a:cubicBezTo>
                  <a:pt x="263" y="1"/>
                  <a:pt x="1" y="251"/>
                  <a:pt x="1" y="560"/>
                </a:cubicBezTo>
                <a:cubicBezTo>
                  <a:pt x="13" y="882"/>
                  <a:pt x="263" y="1132"/>
                  <a:pt x="572" y="1132"/>
                </a:cubicBezTo>
                <a:cubicBezTo>
                  <a:pt x="882" y="1132"/>
                  <a:pt x="1144" y="882"/>
                  <a:pt x="1144" y="560"/>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
          <p:cNvSpPr/>
          <p:nvPr/>
        </p:nvSpPr>
        <p:spPr>
          <a:xfrm>
            <a:off x="857901" y="1915143"/>
            <a:ext cx="38896" cy="38896"/>
          </a:xfrm>
          <a:custGeom>
            <a:avLst/>
            <a:gdLst/>
            <a:ahLst/>
            <a:cxnLst/>
            <a:rect l="l" t="t" r="r" b="b"/>
            <a:pathLst>
              <a:path w="1132" h="1132" extrusionOk="0">
                <a:moveTo>
                  <a:pt x="572" y="1"/>
                </a:moveTo>
                <a:cubicBezTo>
                  <a:pt x="250" y="1"/>
                  <a:pt x="0" y="251"/>
                  <a:pt x="0" y="560"/>
                </a:cubicBezTo>
                <a:cubicBezTo>
                  <a:pt x="12" y="882"/>
                  <a:pt x="250"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
          <p:cNvSpPr/>
          <p:nvPr/>
        </p:nvSpPr>
        <p:spPr>
          <a:xfrm>
            <a:off x="922531" y="1851338"/>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
          <p:cNvSpPr/>
          <p:nvPr/>
        </p:nvSpPr>
        <p:spPr>
          <a:xfrm>
            <a:off x="794062" y="1851338"/>
            <a:ext cx="38930" cy="38896"/>
          </a:xfrm>
          <a:custGeom>
            <a:avLst/>
            <a:gdLst/>
            <a:ahLst/>
            <a:cxnLst/>
            <a:rect l="l" t="t" r="r" b="b"/>
            <a:pathLst>
              <a:path w="1133" h="1132" extrusionOk="0">
                <a:moveTo>
                  <a:pt x="561" y="0"/>
                </a:moveTo>
                <a:cubicBezTo>
                  <a:pt x="251" y="0"/>
                  <a:pt x="1" y="250"/>
                  <a:pt x="1" y="560"/>
                </a:cubicBezTo>
                <a:cubicBezTo>
                  <a:pt x="1" y="869"/>
                  <a:pt x="251" y="1131"/>
                  <a:pt x="561" y="1131"/>
                </a:cubicBezTo>
                <a:cubicBezTo>
                  <a:pt x="870" y="1131"/>
                  <a:pt x="1132" y="869"/>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
          <p:cNvSpPr/>
          <p:nvPr/>
        </p:nvSpPr>
        <p:spPr>
          <a:xfrm>
            <a:off x="473768" y="-5903"/>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
          <p:cNvSpPr/>
          <p:nvPr/>
        </p:nvSpPr>
        <p:spPr>
          <a:xfrm>
            <a:off x="601824" y="-5903"/>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
          <p:cNvSpPr/>
          <p:nvPr/>
        </p:nvSpPr>
        <p:spPr>
          <a:xfrm>
            <a:off x="666041" y="186335"/>
            <a:ext cx="38896" cy="38518"/>
          </a:xfrm>
          <a:custGeom>
            <a:avLst/>
            <a:gdLst/>
            <a:ahLst/>
            <a:cxnLst/>
            <a:rect l="l" t="t" r="r" b="b"/>
            <a:pathLst>
              <a:path w="1132" h="1121" extrusionOk="0">
                <a:moveTo>
                  <a:pt x="572" y="1"/>
                </a:moveTo>
                <a:cubicBezTo>
                  <a:pt x="262" y="1"/>
                  <a:pt x="0" y="251"/>
                  <a:pt x="0" y="561"/>
                </a:cubicBezTo>
                <a:cubicBezTo>
                  <a:pt x="0" y="870"/>
                  <a:pt x="262" y="1120"/>
                  <a:pt x="572" y="1120"/>
                </a:cubicBezTo>
                <a:cubicBezTo>
                  <a:pt x="881" y="1120"/>
                  <a:pt x="1131" y="870"/>
                  <a:pt x="1131" y="561"/>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
          <p:cNvSpPr/>
          <p:nvPr/>
        </p:nvSpPr>
        <p:spPr>
          <a:xfrm>
            <a:off x="537985" y="186335"/>
            <a:ext cx="38896" cy="38930"/>
          </a:xfrm>
          <a:custGeom>
            <a:avLst/>
            <a:gdLst/>
            <a:ahLst/>
            <a:cxnLst/>
            <a:rect l="l" t="t" r="r" b="b"/>
            <a:pathLst>
              <a:path w="1132" h="1133" extrusionOk="0">
                <a:moveTo>
                  <a:pt x="560" y="1"/>
                </a:moveTo>
                <a:cubicBezTo>
                  <a:pt x="251" y="1"/>
                  <a:pt x="1" y="251"/>
                  <a:pt x="1" y="561"/>
                </a:cubicBezTo>
                <a:cubicBezTo>
                  <a:pt x="1" y="870"/>
                  <a:pt x="251" y="1132"/>
                  <a:pt x="560" y="1132"/>
                </a:cubicBezTo>
                <a:cubicBezTo>
                  <a:pt x="870" y="1132"/>
                  <a:pt x="1132" y="870"/>
                  <a:pt x="1132" y="561"/>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
          <p:cNvSpPr/>
          <p:nvPr/>
        </p:nvSpPr>
        <p:spPr>
          <a:xfrm>
            <a:off x="473768" y="250174"/>
            <a:ext cx="38896" cy="38896"/>
          </a:xfrm>
          <a:custGeom>
            <a:avLst/>
            <a:gdLst/>
            <a:ahLst/>
            <a:cxnLst/>
            <a:rect l="l" t="t" r="r" b="b"/>
            <a:pathLst>
              <a:path w="1132" h="1132" extrusionOk="0">
                <a:moveTo>
                  <a:pt x="572" y="0"/>
                </a:moveTo>
                <a:cubicBezTo>
                  <a:pt x="262" y="0"/>
                  <a:pt x="0" y="250"/>
                  <a:pt x="0" y="560"/>
                </a:cubicBezTo>
                <a:cubicBezTo>
                  <a:pt x="0" y="881"/>
                  <a:pt x="262"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
          <p:cNvSpPr/>
          <p:nvPr/>
        </p:nvSpPr>
        <p:spPr>
          <a:xfrm>
            <a:off x="601824" y="250174"/>
            <a:ext cx="38896" cy="38896"/>
          </a:xfrm>
          <a:custGeom>
            <a:avLst/>
            <a:gdLst/>
            <a:ahLst/>
            <a:cxnLst/>
            <a:rect l="l" t="t" r="r" b="b"/>
            <a:pathLst>
              <a:path w="1132" h="1132" extrusionOk="0">
                <a:moveTo>
                  <a:pt x="560" y="0"/>
                </a:moveTo>
                <a:cubicBezTo>
                  <a:pt x="250" y="0"/>
                  <a:pt x="0" y="250"/>
                  <a:pt x="0" y="560"/>
                </a:cubicBezTo>
                <a:cubicBezTo>
                  <a:pt x="12" y="881"/>
                  <a:pt x="250"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
          <p:cNvSpPr/>
          <p:nvPr/>
        </p:nvSpPr>
        <p:spPr>
          <a:xfrm>
            <a:off x="473768" y="121706"/>
            <a:ext cx="38896" cy="38896"/>
          </a:xfrm>
          <a:custGeom>
            <a:avLst/>
            <a:gdLst/>
            <a:ahLst/>
            <a:cxnLst/>
            <a:rect l="l" t="t" r="r" b="b"/>
            <a:pathLst>
              <a:path w="1132" h="1132" extrusionOk="0">
                <a:moveTo>
                  <a:pt x="572" y="1"/>
                </a:moveTo>
                <a:cubicBezTo>
                  <a:pt x="262" y="1"/>
                  <a:pt x="0" y="251"/>
                  <a:pt x="0" y="572"/>
                </a:cubicBezTo>
                <a:cubicBezTo>
                  <a:pt x="0" y="894"/>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
          <p:cNvSpPr/>
          <p:nvPr/>
        </p:nvSpPr>
        <p:spPr>
          <a:xfrm>
            <a:off x="601824" y="121706"/>
            <a:ext cx="38896" cy="38896"/>
          </a:xfrm>
          <a:custGeom>
            <a:avLst/>
            <a:gdLst/>
            <a:ahLst/>
            <a:cxnLst/>
            <a:rect l="l" t="t" r="r" b="b"/>
            <a:pathLst>
              <a:path w="1132" h="1132" extrusionOk="0">
                <a:moveTo>
                  <a:pt x="560" y="1"/>
                </a:moveTo>
                <a:cubicBezTo>
                  <a:pt x="250" y="1"/>
                  <a:pt x="0" y="251"/>
                  <a:pt x="0" y="572"/>
                </a:cubicBezTo>
                <a:cubicBezTo>
                  <a:pt x="12" y="894"/>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
          <p:cNvSpPr/>
          <p:nvPr/>
        </p:nvSpPr>
        <p:spPr>
          <a:xfrm>
            <a:off x="666041" y="58314"/>
            <a:ext cx="38896" cy="38896"/>
          </a:xfrm>
          <a:custGeom>
            <a:avLst/>
            <a:gdLst/>
            <a:ahLst/>
            <a:cxnLst/>
            <a:rect l="l" t="t" r="r" b="b"/>
            <a:pathLst>
              <a:path w="1132" h="1132" extrusionOk="0">
                <a:moveTo>
                  <a:pt x="572" y="0"/>
                </a:moveTo>
                <a:cubicBezTo>
                  <a:pt x="262" y="0"/>
                  <a:pt x="0" y="250"/>
                  <a:pt x="0" y="572"/>
                </a:cubicBezTo>
                <a:cubicBezTo>
                  <a:pt x="0" y="881"/>
                  <a:pt x="262" y="1131"/>
                  <a:pt x="572" y="1131"/>
                </a:cubicBezTo>
                <a:cubicBezTo>
                  <a:pt x="881" y="1131"/>
                  <a:pt x="1131" y="881"/>
                  <a:pt x="1131" y="572"/>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
          <p:cNvSpPr/>
          <p:nvPr/>
        </p:nvSpPr>
        <p:spPr>
          <a:xfrm>
            <a:off x="537985" y="58314"/>
            <a:ext cx="38896" cy="38896"/>
          </a:xfrm>
          <a:custGeom>
            <a:avLst/>
            <a:gdLst/>
            <a:ahLst/>
            <a:cxnLst/>
            <a:rect l="l" t="t" r="r" b="b"/>
            <a:pathLst>
              <a:path w="1132" h="1132" extrusionOk="0">
                <a:moveTo>
                  <a:pt x="560" y="0"/>
                </a:moveTo>
                <a:cubicBezTo>
                  <a:pt x="251" y="0"/>
                  <a:pt x="1" y="250"/>
                  <a:pt x="1" y="572"/>
                </a:cubicBezTo>
                <a:cubicBezTo>
                  <a:pt x="1" y="881"/>
                  <a:pt x="251" y="1131"/>
                  <a:pt x="560" y="1131"/>
                </a:cubicBezTo>
                <a:cubicBezTo>
                  <a:pt x="870" y="1131"/>
                  <a:pt x="1132" y="881"/>
                  <a:pt x="1132" y="572"/>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
          <p:cNvSpPr/>
          <p:nvPr/>
        </p:nvSpPr>
        <p:spPr>
          <a:xfrm>
            <a:off x="666041" y="442447"/>
            <a:ext cx="38896" cy="38896"/>
          </a:xfrm>
          <a:custGeom>
            <a:avLst/>
            <a:gdLst/>
            <a:ahLst/>
            <a:cxnLst/>
            <a:rect l="l" t="t" r="r" b="b"/>
            <a:pathLst>
              <a:path w="1132" h="1132" extrusionOk="0">
                <a:moveTo>
                  <a:pt x="572" y="0"/>
                </a:moveTo>
                <a:cubicBezTo>
                  <a:pt x="262" y="0"/>
                  <a:pt x="0" y="250"/>
                  <a:pt x="0" y="560"/>
                </a:cubicBezTo>
                <a:cubicBezTo>
                  <a:pt x="0" y="881"/>
                  <a:pt x="262" y="1131"/>
                  <a:pt x="572" y="1131"/>
                </a:cubicBezTo>
                <a:cubicBezTo>
                  <a:pt x="881" y="1131"/>
                  <a:pt x="1131" y="881"/>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
          <p:cNvSpPr/>
          <p:nvPr/>
        </p:nvSpPr>
        <p:spPr>
          <a:xfrm>
            <a:off x="537985" y="442447"/>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
          <p:cNvSpPr/>
          <p:nvPr/>
        </p:nvSpPr>
        <p:spPr>
          <a:xfrm>
            <a:off x="473768" y="506252"/>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
          <p:cNvSpPr/>
          <p:nvPr/>
        </p:nvSpPr>
        <p:spPr>
          <a:xfrm>
            <a:off x="601824" y="506252"/>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
          <p:cNvSpPr/>
          <p:nvPr/>
        </p:nvSpPr>
        <p:spPr>
          <a:xfrm>
            <a:off x="473768" y="377818"/>
            <a:ext cx="38896" cy="38896"/>
          </a:xfrm>
          <a:custGeom>
            <a:avLst/>
            <a:gdLst/>
            <a:ahLst/>
            <a:cxnLst/>
            <a:rect l="l" t="t" r="r" b="b"/>
            <a:pathLst>
              <a:path w="1132" h="1132" extrusionOk="0">
                <a:moveTo>
                  <a:pt x="572" y="0"/>
                </a:moveTo>
                <a:cubicBezTo>
                  <a:pt x="262" y="0"/>
                  <a:pt x="0" y="262"/>
                  <a:pt x="0" y="572"/>
                </a:cubicBezTo>
                <a:cubicBezTo>
                  <a:pt x="0" y="893"/>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
          <p:cNvSpPr/>
          <p:nvPr/>
        </p:nvSpPr>
        <p:spPr>
          <a:xfrm>
            <a:off x="601824" y="377818"/>
            <a:ext cx="38896" cy="38896"/>
          </a:xfrm>
          <a:custGeom>
            <a:avLst/>
            <a:gdLst/>
            <a:ahLst/>
            <a:cxnLst/>
            <a:rect l="l" t="t" r="r" b="b"/>
            <a:pathLst>
              <a:path w="1132" h="1132" extrusionOk="0">
                <a:moveTo>
                  <a:pt x="560" y="0"/>
                </a:moveTo>
                <a:cubicBezTo>
                  <a:pt x="250" y="0"/>
                  <a:pt x="0" y="262"/>
                  <a:pt x="0" y="572"/>
                </a:cubicBezTo>
                <a:cubicBezTo>
                  <a:pt x="12" y="893"/>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
          <p:cNvSpPr/>
          <p:nvPr/>
        </p:nvSpPr>
        <p:spPr>
          <a:xfrm>
            <a:off x="666041" y="313979"/>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75"/>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
          <p:cNvSpPr/>
          <p:nvPr/>
        </p:nvSpPr>
        <p:spPr>
          <a:xfrm>
            <a:off x="537985" y="314391"/>
            <a:ext cx="38896" cy="38896"/>
          </a:xfrm>
          <a:custGeom>
            <a:avLst/>
            <a:gdLst/>
            <a:ahLst/>
            <a:cxnLst/>
            <a:rect l="l" t="t" r="r" b="b"/>
            <a:pathLst>
              <a:path w="1132" h="1132"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
          <p:cNvSpPr/>
          <p:nvPr/>
        </p:nvSpPr>
        <p:spPr>
          <a:xfrm>
            <a:off x="666041" y="698525"/>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
          <p:cNvSpPr/>
          <p:nvPr/>
        </p:nvSpPr>
        <p:spPr>
          <a:xfrm>
            <a:off x="537985" y="698525"/>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
          <p:cNvSpPr/>
          <p:nvPr/>
        </p:nvSpPr>
        <p:spPr>
          <a:xfrm>
            <a:off x="473768" y="762330"/>
            <a:ext cx="38896" cy="38930"/>
          </a:xfrm>
          <a:custGeom>
            <a:avLst/>
            <a:gdLst/>
            <a:ahLst/>
            <a:cxnLst/>
            <a:rect l="l" t="t" r="r" b="b"/>
            <a:pathLst>
              <a:path w="1132" h="1133"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
          <p:cNvSpPr/>
          <p:nvPr/>
        </p:nvSpPr>
        <p:spPr>
          <a:xfrm>
            <a:off x="601824" y="762330"/>
            <a:ext cx="38896" cy="38930"/>
          </a:xfrm>
          <a:custGeom>
            <a:avLst/>
            <a:gdLst/>
            <a:ahLst/>
            <a:cxnLst/>
            <a:rect l="l" t="t" r="r" b="b"/>
            <a:pathLst>
              <a:path w="1132" h="1133" extrusionOk="0">
                <a:moveTo>
                  <a:pt x="560" y="1"/>
                </a:moveTo>
                <a:cubicBezTo>
                  <a:pt x="250" y="1"/>
                  <a:pt x="0" y="263"/>
                  <a:pt x="0" y="572"/>
                </a:cubicBezTo>
                <a:cubicBezTo>
                  <a:pt x="12" y="882"/>
                  <a:pt x="250"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
          <p:cNvSpPr/>
          <p:nvPr/>
        </p:nvSpPr>
        <p:spPr>
          <a:xfrm>
            <a:off x="473768" y="634308"/>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
          <p:cNvSpPr/>
          <p:nvPr/>
        </p:nvSpPr>
        <p:spPr>
          <a:xfrm>
            <a:off x="601824" y="63430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
          <p:cNvSpPr/>
          <p:nvPr/>
        </p:nvSpPr>
        <p:spPr>
          <a:xfrm>
            <a:off x="666041" y="570091"/>
            <a:ext cx="38896" cy="38896"/>
          </a:xfrm>
          <a:custGeom>
            <a:avLst/>
            <a:gdLst/>
            <a:ahLst/>
            <a:cxnLst/>
            <a:rect l="l" t="t" r="r" b="b"/>
            <a:pathLst>
              <a:path w="1132" h="1132" extrusionOk="0">
                <a:moveTo>
                  <a:pt x="572" y="0"/>
                </a:moveTo>
                <a:cubicBezTo>
                  <a:pt x="262" y="0"/>
                  <a:pt x="0" y="262"/>
                  <a:pt x="0" y="572"/>
                </a:cubicBezTo>
                <a:cubicBezTo>
                  <a:pt x="0" y="893"/>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
          <p:cNvSpPr/>
          <p:nvPr/>
        </p:nvSpPr>
        <p:spPr>
          <a:xfrm>
            <a:off x="537985" y="570881"/>
            <a:ext cx="38896" cy="38483"/>
          </a:xfrm>
          <a:custGeom>
            <a:avLst/>
            <a:gdLst/>
            <a:ahLst/>
            <a:cxnLst/>
            <a:rect l="l" t="t" r="r" b="b"/>
            <a:pathLst>
              <a:path w="1132" h="1120" extrusionOk="0">
                <a:moveTo>
                  <a:pt x="560" y="1"/>
                </a:moveTo>
                <a:cubicBezTo>
                  <a:pt x="251" y="1"/>
                  <a:pt x="1" y="251"/>
                  <a:pt x="1" y="560"/>
                </a:cubicBezTo>
                <a:cubicBezTo>
                  <a:pt x="1" y="870"/>
                  <a:pt x="251" y="1120"/>
                  <a:pt x="560" y="1120"/>
                </a:cubicBezTo>
                <a:cubicBezTo>
                  <a:pt x="870" y="1120"/>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
          <p:cNvSpPr/>
          <p:nvPr/>
        </p:nvSpPr>
        <p:spPr>
          <a:xfrm>
            <a:off x="666041" y="954603"/>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
          <p:cNvSpPr/>
          <p:nvPr/>
        </p:nvSpPr>
        <p:spPr>
          <a:xfrm>
            <a:off x="537985" y="954603"/>
            <a:ext cx="38896" cy="38896"/>
          </a:xfrm>
          <a:custGeom>
            <a:avLst/>
            <a:gdLst/>
            <a:ahLst/>
            <a:cxnLst/>
            <a:rect l="l" t="t" r="r" b="b"/>
            <a:pathLst>
              <a:path w="1132" h="1132"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
          <p:cNvSpPr/>
          <p:nvPr/>
        </p:nvSpPr>
        <p:spPr>
          <a:xfrm>
            <a:off x="473768" y="1018854"/>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
          <p:cNvSpPr/>
          <p:nvPr/>
        </p:nvSpPr>
        <p:spPr>
          <a:xfrm>
            <a:off x="601824" y="1018854"/>
            <a:ext cx="38896" cy="38896"/>
          </a:xfrm>
          <a:custGeom>
            <a:avLst/>
            <a:gdLst/>
            <a:ahLst/>
            <a:cxnLst/>
            <a:rect l="l" t="t" r="r" b="b"/>
            <a:pathLst>
              <a:path w="1132" h="1132" extrusionOk="0">
                <a:moveTo>
                  <a:pt x="560" y="0"/>
                </a:moveTo>
                <a:cubicBezTo>
                  <a:pt x="250" y="0"/>
                  <a:pt x="0" y="250"/>
                  <a:pt x="0" y="560"/>
                </a:cubicBezTo>
                <a:cubicBezTo>
                  <a:pt x="12"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
          <p:cNvSpPr/>
          <p:nvPr/>
        </p:nvSpPr>
        <p:spPr>
          <a:xfrm>
            <a:off x="473768" y="890386"/>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
          <p:cNvSpPr/>
          <p:nvPr/>
        </p:nvSpPr>
        <p:spPr>
          <a:xfrm>
            <a:off x="601824" y="890386"/>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
          <p:cNvSpPr/>
          <p:nvPr/>
        </p:nvSpPr>
        <p:spPr>
          <a:xfrm>
            <a:off x="666041" y="826581"/>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
          <p:cNvSpPr/>
          <p:nvPr/>
        </p:nvSpPr>
        <p:spPr>
          <a:xfrm>
            <a:off x="537985" y="826993"/>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
          <p:cNvSpPr/>
          <p:nvPr/>
        </p:nvSpPr>
        <p:spPr>
          <a:xfrm>
            <a:off x="666041" y="1210302"/>
            <a:ext cx="38896" cy="38896"/>
          </a:xfrm>
          <a:custGeom>
            <a:avLst/>
            <a:gdLst/>
            <a:ahLst/>
            <a:cxnLst/>
            <a:rect l="l" t="t" r="r" b="b"/>
            <a:pathLst>
              <a:path w="1132" h="1132" extrusionOk="0">
                <a:moveTo>
                  <a:pt x="572" y="0"/>
                </a:moveTo>
                <a:cubicBezTo>
                  <a:pt x="262" y="0"/>
                  <a:pt x="0" y="262"/>
                  <a:pt x="0" y="572"/>
                </a:cubicBezTo>
                <a:cubicBezTo>
                  <a:pt x="0" y="893"/>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
          <p:cNvSpPr/>
          <p:nvPr/>
        </p:nvSpPr>
        <p:spPr>
          <a:xfrm>
            <a:off x="537985" y="1210714"/>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
          <p:cNvSpPr/>
          <p:nvPr/>
        </p:nvSpPr>
        <p:spPr>
          <a:xfrm>
            <a:off x="473768" y="1274519"/>
            <a:ext cx="38896" cy="38896"/>
          </a:xfrm>
          <a:custGeom>
            <a:avLst/>
            <a:gdLst/>
            <a:ahLst/>
            <a:cxnLst/>
            <a:rect l="l" t="t" r="r" b="b"/>
            <a:pathLst>
              <a:path w="1132" h="1132" extrusionOk="0">
                <a:moveTo>
                  <a:pt x="572" y="1"/>
                </a:moveTo>
                <a:cubicBezTo>
                  <a:pt x="262" y="1"/>
                  <a:pt x="0" y="251"/>
                  <a:pt x="0" y="560"/>
                </a:cubicBezTo>
                <a:cubicBezTo>
                  <a:pt x="0" y="894"/>
                  <a:pt x="262" y="1132"/>
                  <a:pt x="572" y="1132"/>
                </a:cubicBezTo>
                <a:cubicBezTo>
                  <a:pt x="881" y="1132"/>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
          <p:cNvSpPr/>
          <p:nvPr/>
        </p:nvSpPr>
        <p:spPr>
          <a:xfrm>
            <a:off x="601824" y="1274519"/>
            <a:ext cx="38896" cy="38896"/>
          </a:xfrm>
          <a:custGeom>
            <a:avLst/>
            <a:gdLst/>
            <a:ahLst/>
            <a:cxnLst/>
            <a:rect l="l" t="t" r="r" b="b"/>
            <a:pathLst>
              <a:path w="1132" h="1132" extrusionOk="0">
                <a:moveTo>
                  <a:pt x="560" y="1"/>
                </a:moveTo>
                <a:cubicBezTo>
                  <a:pt x="250" y="1"/>
                  <a:pt x="0" y="251"/>
                  <a:pt x="0" y="560"/>
                </a:cubicBezTo>
                <a:cubicBezTo>
                  <a:pt x="12" y="894"/>
                  <a:pt x="250" y="1132"/>
                  <a:pt x="560" y="1132"/>
                </a:cubicBezTo>
                <a:cubicBezTo>
                  <a:pt x="881" y="1132"/>
                  <a:pt x="1131" y="870"/>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
          <p:cNvSpPr/>
          <p:nvPr/>
        </p:nvSpPr>
        <p:spPr>
          <a:xfrm>
            <a:off x="473768" y="1146463"/>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
          <p:cNvSpPr/>
          <p:nvPr/>
        </p:nvSpPr>
        <p:spPr>
          <a:xfrm>
            <a:off x="601824" y="1146463"/>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
          <p:cNvSpPr/>
          <p:nvPr/>
        </p:nvSpPr>
        <p:spPr>
          <a:xfrm>
            <a:off x="666041" y="1082659"/>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
          <p:cNvSpPr/>
          <p:nvPr/>
        </p:nvSpPr>
        <p:spPr>
          <a:xfrm>
            <a:off x="537985" y="1082659"/>
            <a:ext cx="38896" cy="38896"/>
          </a:xfrm>
          <a:custGeom>
            <a:avLst/>
            <a:gdLst/>
            <a:ahLst/>
            <a:cxnLst/>
            <a:rect l="l" t="t" r="r" b="b"/>
            <a:pathLst>
              <a:path w="1132" h="1132" extrusionOk="0">
                <a:moveTo>
                  <a:pt x="560" y="1"/>
                </a:moveTo>
                <a:cubicBezTo>
                  <a:pt x="251" y="1"/>
                  <a:pt x="1" y="251"/>
                  <a:pt x="1" y="560"/>
                </a:cubicBezTo>
                <a:cubicBezTo>
                  <a:pt x="1" y="870"/>
                  <a:pt x="251" y="1132"/>
                  <a:pt x="560" y="1132"/>
                </a:cubicBezTo>
                <a:cubicBezTo>
                  <a:pt x="870" y="1132"/>
                  <a:pt x="1132" y="870"/>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
          <p:cNvSpPr/>
          <p:nvPr/>
        </p:nvSpPr>
        <p:spPr>
          <a:xfrm>
            <a:off x="666041" y="1466792"/>
            <a:ext cx="38896" cy="38896"/>
          </a:xfrm>
          <a:custGeom>
            <a:avLst/>
            <a:gdLst/>
            <a:ahLst/>
            <a:cxnLst/>
            <a:rect l="l" t="t" r="r" b="b"/>
            <a:pathLst>
              <a:path w="1132" h="1132" extrusionOk="0">
                <a:moveTo>
                  <a:pt x="572" y="0"/>
                </a:moveTo>
                <a:cubicBezTo>
                  <a:pt x="262" y="0"/>
                  <a:pt x="0" y="250"/>
                  <a:pt x="0" y="560"/>
                </a:cubicBezTo>
                <a:cubicBezTo>
                  <a:pt x="0" y="893"/>
                  <a:pt x="262" y="1132"/>
                  <a:pt x="572" y="1132"/>
                </a:cubicBezTo>
                <a:cubicBezTo>
                  <a:pt x="881" y="1132"/>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
          <p:cNvSpPr/>
          <p:nvPr/>
        </p:nvSpPr>
        <p:spPr>
          <a:xfrm>
            <a:off x="537985" y="1467204"/>
            <a:ext cx="38896" cy="38896"/>
          </a:xfrm>
          <a:custGeom>
            <a:avLst/>
            <a:gdLst/>
            <a:ahLst/>
            <a:cxnLst/>
            <a:rect l="l" t="t" r="r" b="b"/>
            <a:pathLst>
              <a:path w="1132" h="1132" extrusionOk="0">
                <a:moveTo>
                  <a:pt x="560" y="0"/>
                </a:moveTo>
                <a:cubicBezTo>
                  <a:pt x="251" y="0"/>
                  <a:pt x="1" y="250"/>
                  <a:pt x="1" y="560"/>
                </a:cubicBezTo>
                <a:cubicBezTo>
                  <a:pt x="1" y="870"/>
                  <a:pt x="251" y="1131"/>
                  <a:pt x="560" y="1131"/>
                </a:cubicBezTo>
                <a:cubicBezTo>
                  <a:pt x="870" y="1131"/>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
          <p:cNvSpPr/>
          <p:nvPr/>
        </p:nvSpPr>
        <p:spPr>
          <a:xfrm>
            <a:off x="473768" y="1531009"/>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
          <p:cNvSpPr/>
          <p:nvPr/>
        </p:nvSpPr>
        <p:spPr>
          <a:xfrm>
            <a:off x="601824" y="1531009"/>
            <a:ext cx="38896" cy="38896"/>
          </a:xfrm>
          <a:custGeom>
            <a:avLst/>
            <a:gdLst/>
            <a:ahLst/>
            <a:cxnLst/>
            <a:rect l="l" t="t" r="r" b="b"/>
            <a:pathLst>
              <a:path w="1132" h="1132" extrusionOk="0">
                <a:moveTo>
                  <a:pt x="560" y="1"/>
                </a:moveTo>
                <a:cubicBezTo>
                  <a:pt x="250" y="1"/>
                  <a:pt x="0" y="251"/>
                  <a:pt x="0" y="572"/>
                </a:cubicBezTo>
                <a:cubicBezTo>
                  <a:pt x="12"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
          <p:cNvSpPr/>
          <p:nvPr/>
        </p:nvSpPr>
        <p:spPr>
          <a:xfrm>
            <a:off x="473768" y="1402575"/>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
          <p:cNvSpPr/>
          <p:nvPr/>
        </p:nvSpPr>
        <p:spPr>
          <a:xfrm>
            <a:off x="601824" y="1402575"/>
            <a:ext cx="38896" cy="38896"/>
          </a:xfrm>
          <a:custGeom>
            <a:avLst/>
            <a:gdLst/>
            <a:ahLst/>
            <a:cxnLst/>
            <a:rect l="l" t="t" r="r" b="b"/>
            <a:pathLst>
              <a:path w="1132" h="1132" extrusionOk="0">
                <a:moveTo>
                  <a:pt x="560" y="0"/>
                </a:moveTo>
                <a:cubicBezTo>
                  <a:pt x="250" y="0"/>
                  <a:pt x="0" y="262"/>
                  <a:pt x="0" y="572"/>
                </a:cubicBezTo>
                <a:cubicBezTo>
                  <a:pt x="12"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
          <p:cNvSpPr/>
          <p:nvPr/>
        </p:nvSpPr>
        <p:spPr>
          <a:xfrm>
            <a:off x="666041" y="1338736"/>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75"/>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
          <p:cNvSpPr/>
          <p:nvPr/>
        </p:nvSpPr>
        <p:spPr>
          <a:xfrm>
            <a:off x="537985" y="1338736"/>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
          <p:cNvSpPr/>
          <p:nvPr/>
        </p:nvSpPr>
        <p:spPr>
          <a:xfrm>
            <a:off x="666041" y="1722870"/>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
          <p:cNvSpPr/>
          <p:nvPr/>
        </p:nvSpPr>
        <p:spPr>
          <a:xfrm>
            <a:off x="537985" y="1723282"/>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
          <p:cNvSpPr/>
          <p:nvPr/>
        </p:nvSpPr>
        <p:spPr>
          <a:xfrm>
            <a:off x="473768" y="1787121"/>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
          <p:cNvSpPr/>
          <p:nvPr/>
        </p:nvSpPr>
        <p:spPr>
          <a:xfrm>
            <a:off x="601824" y="1787121"/>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
          <p:cNvSpPr/>
          <p:nvPr/>
        </p:nvSpPr>
        <p:spPr>
          <a:xfrm>
            <a:off x="473768" y="1659065"/>
            <a:ext cx="38896" cy="38896"/>
          </a:xfrm>
          <a:custGeom>
            <a:avLst/>
            <a:gdLst/>
            <a:ahLst/>
            <a:cxnLst/>
            <a:rect l="l" t="t" r="r" b="b"/>
            <a:pathLst>
              <a:path w="1132" h="1132" extrusionOk="0">
                <a:moveTo>
                  <a:pt x="572" y="0"/>
                </a:moveTo>
                <a:cubicBezTo>
                  <a:pt x="262" y="0"/>
                  <a:pt x="0" y="250"/>
                  <a:pt x="0" y="560"/>
                </a:cubicBezTo>
                <a:cubicBezTo>
                  <a:pt x="0" y="870"/>
                  <a:pt x="262"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
          <p:cNvSpPr/>
          <p:nvPr/>
        </p:nvSpPr>
        <p:spPr>
          <a:xfrm>
            <a:off x="601824" y="1659065"/>
            <a:ext cx="38896" cy="38896"/>
          </a:xfrm>
          <a:custGeom>
            <a:avLst/>
            <a:gdLst/>
            <a:ahLst/>
            <a:cxnLst/>
            <a:rect l="l" t="t" r="r" b="b"/>
            <a:pathLst>
              <a:path w="1132" h="1132" extrusionOk="0">
                <a:moveTo>
                  <a:pt x="560" y="0"/>
                </a:moveTo>
                <a:cubicBezTo>
                  <a:pt x="250" y="0"/>
                  <a:pt x="0" y="250"/>
                  <a:pt x="0" y="560"/>
                </a:cubicBezTo>
                <a:cubicBezTo>
                  <a:pt x="12" y="870"/>
                  <a:pt x="250" y="1131"/>
                  <a:pt x="560" y="1131"/>
                </a:cubicBezTo>
                <a:cubicBezTo>
                  <a:pt x="881" y="1131"/>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
          <p:cNvSpPr/>
          <p:nvPr/>
        </p:nvSpPr>
        <p:spPr>
          <a:xfrm>
            <a:off x="666041" y="1594848"/>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
          <p:cNvSpPr/>
          <p:nvPr/>
        </p:nvSpPr>
        <p:spPr>
          <a:xfrm>
            <a:off x="537985" y="1594848"/>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
          <p:cNvSpPr/>
          <p:nvPr/>
        </p:nvSpPr>
        <p:spPr>
          <a:xfrm>
            <a:off x="666041" y="1978982"/>
            <a:ext cx="38896" cy="38896"/>
          </a:xfrm>
          <a:custGeom>
            <a:avLst/>
            <a:gdLst/>
            <a:ahLst/>
            <a:cxnLst/>
            <a:rect l="l" t="t" r="r" b="b"/>
            <a:pathLst>
              <a:path w="1132" h="1132" extrusionOk="0">
                <a:moveTo>
                  <a:pt x="572" y="0"/>
                </a:moveTo>
                <a:cubicBezTo>
                  <a:pt x="262" y="0"/>
                  <a:pt x="0" y="250"/>
                  <a:pt x="0" y="572"/>
                </a:cubicBezTo>
                <a:cubicBezTo>
                  <a:pt x="0" y="881"/>
                  <a:pt x="262" y="1131"/>
                  <a:pt x="572" y="1131"/>
                </a:cubicBezTo>
                <a:cubicBezTo>
                  <a:pt x="881" y="1131"/>
                  <a:pt x="1131" y="881"/>
                  <a:pt x="1131" y="572"/>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
          <p:cNvSpPr/>
          <p:nvPr/>
        </p:nvSpPr>
        <p:spPr>
          <a:xfrm>
            <a:off x="537985" y="1979359"/>
            <a:ext cx="38896" cy="38930"/>
          </a:xfrm>
          <a:custGeom>
            <a:avLst/>
            <a:gdLst/>
            <a:ahLst/>
            <a:cxnLst/>
            <a:rect l="l" t="t" r="r" b="b"/>
            <a:pathLst>
              <a:path w="1132" h="1133"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
          <p:cNvSpPr/>
          <p:nvPr/>
        </p:nvSpPr>
        <p:spPr>
          <a:xfrm>
            <a:off x="473768" y="2043611"/>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
          <p:cNvSpPr/>
          <p:nvPr/>
        </p:nvSpPr>
        <p:spPr>
          <a:xfrm>
            <a:off x="601824" y="2043611"/>
            <a:ext cx="38896" cy="38896"/>
          </a:xfrm>
          <a:custGeom>
            <a:avLst/>
            <a:gdLst/>
            <a:ahLst/>
            <a:cxnLst/>
            <a:rect l="l" t="t" r="r" b="b"/>
            <a:pathLst>
              <a:path w="1132" h="1132" extrusionOk="0">
                <a:moveTo>
                  <a:pt x="560" y="0"/>
                </a:moveTo>
                <a:cubicBezTo>
                  <a:pt x="250" y="0"/>
                  <a:pt x="0" y="250"/>
                  <a:pt x="0" y="560"/>
                </a:cubicBezTo>
                <a:cubicBezTo>
                  <a:pt x="12" y="869"/>
                  <a:pt x="250"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
          <p:cNvSpPr/>
          <p:nvPr/>
        </p:nvSpPr>
        <p:spPr>
          <a:xfrm>
            <a:off x="473768" y="1915143"/>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
          <p:cNvSpPr/>
          <p:nvPr/>
        </p:nvSpPr>
        <p:spPr>
          <a:xfrm>
            <a:off x="601824" y="1915143"/>
            <a:ext cx="38896" cy="38896"/>
          </a:xfrm>
          <a:custGeom>
            <a:avLst/>
            <a:gdLst/>
            <a:ahLst/>
            <a:cxnLst/>
            <a:rect l="l" t="t" r="r" b="b"/>
            <a:pathLst>
              <a:path w="1132" h="1132" extrusionOk="0">
                <a:moveTo>
                  <a:pt x="560" y="1"/>
                </a:moveTo>
                <a:cubicBezTo>
                  <a:pt x="250" y="1"/>
                  <a:pt x="0" y="251"/>
                  <a:pt x="0" y="560"/>
                </a:cubicBezTo>
                <a:cubicBezTo>
                  <a:pt x="12" y="882"/>
                  <a:pt x="250" y="1132"/>
                  <a:pt x="560" y="1132"/>
                </a:cubicBezTo>
                <a:cubicBezTo>
                  <a:pt x="881" y="1132"/>
                  <a:pt x="1131" y="882"/>
                  <a:pt x="1131" y="560"/>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
          <p:cNvSpPr/>
          <p:nvPr/>
        </p:nvSpPr>
        <p:spPr>
          <a:xfrm>
            <a:off x="666041" y="1851338"/>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
          <p:cNvSpPr/>
          <p:nvPr/>
        </p:nvSpPr>
        <p:spPr>
          <a:xfrm>
            <a:off x="537985" y="1851338"/>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
          <p:cNvSpPr/>
          <p:nvPr/>
        </p:nvSpPr>
        <p:spPr>
          <a:xfrm>
            <a:off x="217690" y="-5903"/>
            <a:ext cx="38896" cy="38896"/>
          </a:xfrm>
          <a:custGeom>
            <a:avLst/>
            <a:gdLst/>
            <a:ahLst/>
            <a:cxnLst/>
            <a:rect l="l" t="t" r="r" b="b"/>
            <a:pathLst>
              <a:path w="1132" h="1132" extrusionOk="0">
                <a:moveTo>
                  <a:pt x="572" y="0"/>
                </a:moveTo>
                <a:cubicBezTo>
                  <a:pt x="250" y="0"/>
                  <a:pt x="0" y="250"/>
                  <a:pt x="0" y="560"/>
                </a:cubicBezTo>
                <a:cubicBezTo>
                  <a:pt x="0" y="869"/>
                  <a:pt x="250"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
          <p:cNvSpPr/>
          <p:nvPr/>
        </p:nvSpPr>
        <p:spPr>
          <a:xfrm>
            <a:off x="345300" y="-5903"/>
            <a:ext cx="39308" cy="38896"/>
          </a:xfrm>
          <a:custGeom>
            <a:avLst/>
            <a:gdLst/>
            <a:ahLst/>
            <a:cxnLst/>
            <a:rect l="l" t="t" r="r" b="b"/>
            <a:pathLst>
              <a:path w="1144" h="1132" extrusionOk="0">
                <a:moveTo>
                  <a:pt x="572" y="0"/>
                </a:moveTo>
                <a:cubicBezTo>
                  <a:pt x="263" y="0"/>
                  <a:pt x="1" y="250"/>
                  <a:pt x="1" y="560"/>
                </a:cubicBezTo>
                <a:cubicBezTo>
                  <a:pt x="1" y="869"/>
                  <a:pt x="275" y="1131"/>
                  <a:pt x="572" y="1131"/>
                </a:cubicBezTo>
                <a:cubicBezTo>
                  <a:pt x="882" y="1131"/>
                  <a:pt x="1144" y="869"/>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
          <p:cNvSpPr/>
          <p:nvPr/>
        </p:nvSpPr>
        <p:spPr>
          <a:xfrm>
            <a:off x="409929" y="186335"/>
            <a:ext cx="38930" cy="38518"/>
          </a:xfrm>
          <a:custGeom>
            <a:avLst/>
            <a:gdLst/>
            <a:ahLst/>
            <a:cxnLst/>
            <a:rect l="l" t="t" r="r" b="b"/>
            <a:pathLst>
              <a:path w="1133" h="1121" extrusionOk="0">
                <a:moveTo>
                  <a:pt x="572" y="1"/>
                </a:moveTo>
                <a:cubicBezTo>
                  <a:pt x="251" y="1"/>
                  <a:pt x="1" y="251"/>
                  <a:pt x="1" y="561"/>
                </a:cubicBezTo>
                <a:cubicBezTo>
                  <a:pt x="1" y="870"/>
                  <a:pt x="251" y="1120"/>
                  <a:pt x="572" y="1120"/>
                </a:cubicBezTo>
                <a:cubicBezTo>
                  <a:pt x="882" y="1120"/>
                  <a:pt x="1132" y="870"/>
                  <a:pt x="1132" y="561"/>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
          <p:cNvSpPr/>
          <p:nvPr/>
        </p:nvSpPr>
        <p:spPr>
          <a:xfrm>
            <a:off x="281495" y="186335"/>
            <a:ext cx="38896" cy="38930"/>
          </a:xfrm>
          <a:custGeom>
            <a:avLst/>
            <a:gdLst/>
            <a:ahLst/>
            <a:cxnLst/>
            <a:rect l="l" t="t" r="r" b="b"/>
            <a:pathLst>
              <a:path w="1132" h="1133" extrusionOk="0">
                <a:moveTo>
                  <a:pt x="572" y="1"/>
                </a:moveTo>
                <a:cubicBezTo>
                  <a:pt x="262" y="1"/>
                  <a:pt x="0" y="251"/>
                  <a:pt x="0" y="561"/>
                </a:cubicBezTo>
                <a:cubicBezTo>
                  <a:pt x="0" y="870"/>
                  <a:pt x="262" y="1132"/>
                  <a:pt x="572" y="1132"/>
                </a:cubicBezTo>
                <a:cubicBezTo>
                  <a:pt x="881" y="1132"/>
                  <a:pt x="1132" y="870"/>
                  <a:pt x="1132" y="561"/>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
          <p:cNvSpPr/>
          <p:nvPr/>
        </p:nvSpPr>
        <p:spPr>
          <a:xfrm>
            <a:off x="217690" y="250174"/>
            <a:ext cx="38896" cy="38896"/>
          </a:xfrm>
          <a:custGeom>
            <a:avLst/>
            <a:gdLst/>
            <a:ahLst/>
            <a:cxnLst/>
            <a:rect l="l" t="t" r="r" b="b"/>
            <a:pathLst>
              <a:path w="1132" h="1132" extrusionOk="0">
                <a:moveTo>
                  <a:pt x="572" y="0"/>
                </a:moveTo>
                <a:cubicBezTo>
                  <a:pt x="250" y="0"/>
                  <a:pt x="0" y="250"/>
                  <a:pt x="0" y="560"/>
                </a:cubicBezTo>
                <a:cubicBezTo>
                  <a:pt x="0" y="881"/>
                  <a:pt x="250"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
          <p:cNvSpPr/>
          <p:nvPr/>
        </p:nvSpPr>
        <p:spPr>
          <a:xfrm>
            <a:off x="345300" y="250174"/>
            <a:ext cx="39308" cy="38896"/>
          </a:xfrm>
          <a:custGeom>
            <a:avLst/>
            <a:gdLst/>
            <a:ahLst/>
            <a:cxnLst/>
            <a:rect l="l" t="t" r="r" b="b"/>
            <a:pathLst>
              <a:path w="1144" h="1132" extrusionOk="0">
                <a:moveTo>
                  <a:pt x="572" y="0"/>
                </a:moveTo>
                <a:cubicBezTo>
                  <a:pt x="263" y="0"/>
                  <a:pt x="1" y="250"/>
                  <a:pt x="1" y="560"/>
                </a:cubicBezTo>
                <a:cubicBezTo>
                  <a:pt x="25" y="881"/>
                  <a:pt x="275" y="1131"/>
                  <a:pt x="572" y="1131"/>
                </a:cubicBezTo>
                <a:cubicBezTo>
                  <a:pt x="882" y="1131"/>
                  <a:pt x="1144" y="870"/>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
          <p:cNvSpPr/>
          <p:nvPr/>
        </p:nvSpPr>
        <p:spPr>
          <a:xfrm>
            <a:off x="217690" y="121706"/>
            <a:ext cx="38896" cy="38896"/>
          </a:xfrm>
          <a:custGeom>
            <a:avLst/>
            <a:gdLst/>
            <a:ahLst/>
            <a:cxnLst/>
            <a:rect l="l" t="t" r="r" b="b"/>
            <a:pathLst>
              <a:path w="1132" h="1132" extrusionOk="0">
                <a:moveTo>
                  <a:pt x="572" y="1"/>
                </a:moveTo>
                <a:cubicBezTo>
                  <a:pt x="250" y="1"/>
                  <a:pt x="0" y="251"/>
                  <a:pt x="0" y="572"/>
                </a:cubicBezTo>
                <a:cubicBezTo>
                  <a:pt x="0" y="894"/>
                  <a:pt x="250"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
          <p:cNvSpPr/>
          <p:nvPr/>
        </p:nvSpPr>
        <p:spPr>
          <a:xfrm>
            <a:off x="345300" y="121706"/>
            <a:ext cx="39308" cy="38896"/>
          </a:xfrm>
          <a:custGeom>
            <a:avLst/>
            <a:gdLst/>
            <a:ahLst/>
            <a:cxnLst/>
            <a:rect l="l" t="t" r="r" b="b"/>
            <a:pathLst>
              <a:path w="1144" h="1132" extrusionOk="0">
                <a:moveTo>
                  <a:pt x="572" y="1"/>
                </a:moveTo>
                <a:cubicBezTo>
                  <a:pt x="263" y="1"/>
                  <a:pt x="1" y="251"/>
                  <a:pt x="1" y="572"/>
                </a:cubicBezTo>
                <a:cubicBezTo>
                  <a:pt x="25" y="894"/>
                  <a:pt x="275" y="1132"/>
                  <a:pt x="572" y="1132"/>
                </a:cubicBezTo>
                <a:cubicBezTo>
                  <a:pt x="882" y="1132"/>
                  <a:pt x="1144" y="882"/>
                  <a:pt x="1144" y="572"/>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
          <p:cNvSpPr/>
          <p:nvPr/>
        </p:nvSpPr>
        <p:spPr>
          <a:xfrm>
            <a:off x="409929" y="58314"/>
            <a:ext cx="38930" cy="38896"/>
          </a:xfrm>
          <a:custGeom>
            <a:avLst/>
            <a:gdLst/>
            <a:ahLst/>
            <a:cxnLst/>
            <a:rect l="l" t="t" r="r" b="b"/>
            <a:pathLst>
              <a:path w="1133" h="1132" extrusionOk="0">
                <a:moveTo>
                  <a:pt x="572" y="0"/>
                </a:moveTo>
                <a:cubicBezTo>
                  <a:pt x="251" y="0"/>
                  <a:pt x="1" y="250"/>
                  <a:pt x="1" y="572"/>
                </a:cubicBezTo>
                <a:cubicBezTo>
                  <a:pt x="1" y="881"/>
                  <a:pt x="251"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
          <p:cNvSpPr/>
          <p:nvPr/>
        </p:nvSpPr>
        <p:spPr>
          <a:xfrm>
            <a:off x="281495" y="58314"/>
            <a:ext cx="38896" cy="38896"/>
          </a:xfrm>
          <a:custGeom>
            <a:avLst/>
            <a:gdLst/>
            <a:ahLst/>
            <a:cxnLst/>
            <a:rect l="l" t="t" r="r" b="b"/>
            <a:pathLst>
              <a:path w="1132" h="1132" extrusionOk="0">
                <a:moveTo>
                  <a:pt x="572" y="0"/>
                </a:moveTo>
                <a:cubicBezTo>
                  <a:pt x="262" y="0"/>
                  <a:pt x="0" y="250"/>
                  <a:pt x="0" y="572"/>
                </a:cubicBezTo>
                <a:cubicBezTo>
                  <a:pt x="0" y="881"/>
                  <a:pt x="262" y="1131"/>
                  <a:pt x="572" y="1131"/>
                </a:cubicBezTo>
                <a:cubicBezTo>
                  <a:pt x="881" y="1131"/>
                  <a:pt x="1132" y="881"/>
                  <a:pt x="1132" y="572"/>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
          <p:cNvSpPr/>
          <p:nvPr/>
        </p:nvSpPr>
        <p:spPr>
          <a:xfrm>
            <a:off x="409929" y="442447"/>
            <a:ext cx="38930" cy="38896"/>
          </a:xfrm>
          <a:custGeom>
            <a:avLst/>
            <a:gdLst/>
            <a:ahLst/>
            <a:cxnLst/>
            <a:rect l="l" t="t" r="r" b="b"/>
            <a:pathLst>
              <a:path w="1133" h="1132" extrusionOk="0">
                <a:moveTo>
                  <a:pt x="572" y="0"/>
                </a:moveTo>
                <a:cubicBezTo>
                  <a:pt x="251" y="0"/>
                  <a:pt x="1" y="250"/>
                  <a:pt x="1" y="560"/>
                </a:cubicBezTo>
                <a:cubicBezTo>
                  <a:pt x="1" y="881"/>
                  <a:pt x="251" y="1131"/>
                  <a:pt x="572" y="1131"/>
                </a:cubicBezTo>
                <a:cubicBezTo>
                  <a:pt x="882" y="1131"/>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
          <p:cNvSpPr/>
          <p:nvPr/>
        </p:nvSpPr>
        <p:spPr>
          <a:xfrm>
            <a:off x="281495" y="442447"/>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2" y="869"/>
                  <a:pt x="1132" y="560"/>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
          <p:cNvSpPr/>
          <p:nvPr/>
        </p:nvSpPr>
        <p:spPr>
          <a:xfrm>
            <a:off x="217690" y="506252"/>
            <a:ext cx="38896" cy="38896"/>
          </a:xfrm>
          <a:custGeom>
            <a:avLst/>
            <a:gdLst/>
            <a:ahLst/>
            <a:cxnLst/>
            <a:rect l="l" t="t" r="r" b="b"/>
            <a:pathLst>
              <a:path w="1132" h="1132" extrusionOk="0">
                <a:moveTo>
                  <a:pt x="572" y="1"/>
                </a:moveTo>
                <a:cubicBezTo>
                  <a:pt x="250" y="1"/>
                  <a:pt x="0" y="251"/>
                  <a:pt x="0" y="572"/>
                </a:cubicBezTo>
                <a:cubicBezTo>
                  <a:pt x="0" y="882"/>
                  <a:pt x="250"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
          <p:cNvSpPr/>
          <p:nvPr/>
        </p:nvSpPr>
        <p:spPr>
          <a:xfrm>
            <a:off x="345300" y="506252"/>
            <a:ext cx="39308" cy="38896"/>
          </a:xfrm>
          <a:custGeom>
            <a:avLst/>
            <a:gdLst/>
            <a:ahLst/>
            <a:cxnLst/>
            <a:rect l="l" t="t" r="r" b="b"/>
            <a:pathLst>
              <a:path w="1144" h="1132" extrusionOk="0">
                <a:moveTo>
                  <a:pt x="572" y="1"/>
                </a:moveTo>
                <a:cubicBezTo>
                  <a:pt x="263" y="1"/>
                  <a:pt x="1" y="251"/>
                  <a:pt x="1" y="572"/>
                </a:cubicBezTo>
                <a:cubicBezTo>
                  <a:pt x="25" y="882"/>
                  <a:pt x="275" y="1132"/>
                  <a:pt x="572" y="1132"/>
                </a:cubicBezTo>
                <a:cubicBezTo>
                  <a:pt x="882" y="1132"/>
                  <a:pt x="1144" y="882"/>
                  <a:pt x="1144" y="572"/>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
          <p:cNvSpPr/>
          <p:nvPr/>
        </p:nvSpPr>
        <p:spPr>
          <a:xfrm>
            <a:off x="217690" y="377818"/>
            <a:ext cx="38896" cy="38896"/>
          </a:xfrm>
          <a:custGeom>
            <a:avLst/>
            <a:gdLst/>
            <a:ahLst/>
            <a:cxnLst/>
            <a:rect l="l" t="t" r="r" b="b"/>
            <a:pathLst>
              <a:path w="1132" h="1132" extrusionOk="0">
                <a:moveTo>
                  <a:pt x="572" y="0"/>
                </a:moveTo>
                <a:cubicBezTo>
                  <a:pt x="250" y="0"/>
                  <a:pt x="0" y="262"/>
                  <a:pt x="0" y="572"/>
                </a:cubicBezTo>
                <a:cubicBezTo>
                  <a:pt x="0" y="893"/>
                  <a:pt x="250"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
          <p:cNvSpPr/>
          <p:nvPr/>
        </p:nvSpPr>
        <p:spPr>
          <a:xfrm>
            <a:off x="345300" y="377818"/>
            <a:ext cx="39308" cy="38896"/>
          </a:xfrm>
          <a:custGeom>
            <a:avLst/>
            <a:gdLst/>
            <a:ahLst/>
            <a:cxnLst/>
            <a:rect l="l" t="t" r="r" b="b"/>
            <a:pathLst>
              <a:path w="1144" h="1132" extrusionOk="0">
                <a:moveTo>
                  <a:pt x="572" y="0"/>
                </a:moveTo>
                <a:cubicBezTo>
                  <a:pt x="263" y="0"/>
                  <a:pt x="1" y="262"/>
                  <a:pt x="1" y="572"/>
                </a:cubicBezTo>
                <a:cubicBezTo>
                  <a:pt x="25" y="893"/>
                  <a:pt x="275" y="1131"/>
                  <a:pt x="572" y="1131"/>
                </a:cubicBezTo>
                <a:cubicBezTo>
                  <a:pt x="882" y="1131"/>
                  <a:pt x="1144" y="881"/>
                  <a:pt x="1144" y="572"/>
                </a:cubicBezTo>
                <a:cubicBezTo>
                  <a:pt x="1144"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
          <p:cNvSpPr/>
          <p:nvPr/>
        </p:nvSpPr>
        <p:spPr>
          <a:xfrm>
            <a:off x="409929" y="313979"/>
            <a:ext cx="38930" cy="38896"/>
          </a:xfrm>
          <a:custGeom>
            <a:avLst/>
            <a:gdLst/>
            <a:ahLst/>
            <a:cxnLst/>
            <a:rect l="l" t="t" r="r" b="b"/>
            <a:pathLst>
              <a:path w="1133" h="1132" extrusionOk="0">
                <a:moveTo>
                  <a:pt x="572" y="1"/>
                </a:moveTo>
                <a:cubicBezTo>
                  <a:pt x="251" y="1"/>
                  <a:pt x="1" y="251"/>
                  <a:pt x="1" y="572"/>
                </a:cubicBezTo>
                <a:cubicBezTo>
                  <a:pt x="1" y="882"/>
                  <a:pt x="251"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
          <p:cNvSpPr/>
          <p:nvPr/>
        </p:nvSpPr>
        <p:spPr>
          <a:xfrm>
            <a:off x="281495" y="314391"/>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2" y="882"/>
                  <a:pt x="1132" y="572"/>
                </a:cubicBezTo>
                <a:cubicBezTo>
                  <a:pt x="1132"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
          <p:cNvSpPr/>
          <p:nvPr/>
        </p:nvSpPr>
        <p:spPr>
          <a:xfrm>
            <a:off x="409929" y="698525"/>
            <a:ext cx="38930" cy="38896"/>
          </a:xfrm>
          <a:custGeom>
            <a:avLst/>
            <a:gdLst/>
            <a:ahLst/>
            <a:cxnLst/>
            <a:rect l="l" t="t" r="r" b="b"/>
            <a:pathLst>
              <a:path w="1133"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
          <p:cNvSpPr/>
          <p:nvPr/>
        </p:nvSpPr>
        <p:spPr>
          <a:xfrm>
            <a:off x="281495" y="698525"/>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2" y="882"/>
                  <a:pt x="1132" y="572"/>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
          <p:cNvSpPr/>
          <p:nvPr/>
        </p:nvSpPr>
        <p:spPr>
          <a:xfrm>
            <a:off x="217690" y="762330"/>
            <a:ext cx="38896" cy="38930"/>
          </a:xfrm>
          <a:custGeom>
            <a:avLst/>
            <a:gdLst/>
            <a:ahLst/>
            <a:cxnLst/>
            <a:rect l="l" t="t" r="r" b="b"/>
            <a:pathLst>
              <a:path w="1132" h="1133" extrusionOk="0">
                <a:moveTo>
                  <a:pt x="572" y="1"/>
                </a:moveTo>
                <a:cubicBezTo>
                  <a:pt x="250" y="1"/>
                  <a:pt x="0" y="263"/>
                  <a:pt x="0" y="572"/>
                </a:cubicBezTo>
                <a:cubicBezTo>
                  <a:pt x="0" y="882"/>
                  <a:pt x="250"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
          <p:cNvSpPr/>
          <p:nvPr/>
        </p:nvSpPr>
        <p:spPr>
          <a:xfrm>
            <a:off x="345300" y="762330"/>
            <a:ext cx="39308" cy="38930"/>
          </a:xfrm>
          <a:custGeom>
            <a:avLst/>
            <a:gdLst/>
            <a:ahLst/>
            <a:cxnLst/>
            <a:rect l="l" t="t" r="r" b="b"/>
            <a:pathLst>
              <a:path w="1144" h="1133" extrusionOk="0">
                <a:moveTo>
                  <a:pt x="572" y="1"/>
                </a:moveTo>
                <a:cubicBezTo>
                  <a:pt x="263" y="1"/>
                  <a:pt x="1" y="263"/>
                  <a:pt x="1" y="572"/>
                </a:cubicBezTo>
                <a:cubicBezTo>
                  <a:pt x="25" y="882"/>
                  <a:pt x="275" y="1132"/>
                  <a:pt x="572" y="1132"/>
                </a:cubicBezTo>
                <a:cubicBezTo>
                  <a:pt x="882" y="1132"/>
                  <a:pt x="1144" y="882"/>
                  <a:pt x="1144" y="572"/>
                </a:cubicBezTo>
                <a:cubicBezTo>
                  <a:pt x="1144"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
          <p:cNvSpPr/>
          <p:nvPr/>
        </p:nvSpPr>
        <p:spPr>
          <a:xfrm>
            <a:off x="217690" y="634308"/>
            <a:ext cx="38896" cy="38896"/>
          </a:xfrm>
          <a:custGeom>
            <a:avLst/>
            <a:gdLst/>
            <a:ahLst/>
            <a:cxnLst/>
            <a:rect l="l" t="t" r="r" b="b"/>
            <a:pathLst>
              <a:path w="1132" h="1132" extrusionOk="0">
                <a:moveTo>
                  <a:pt x="572" y="0"/>
                </a:moveTo>
                <a:cubicBezTo>
                  <a:pt x="250" y="0"/>
                  <a:pt x="0" y="250"/>
                  <a:pt x="0" y="560"/>
                </a:cubicBezTo>
                <a:cubicBezTo>
                  <a:pt x="0" y="869"/>
                  <a:pt x="250"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
          <p:cNvSpPr/>
          <p:nvPr/>
        </p:nvSpPr>
        <p:spPr>
          <a:xfrm>
            <a:off x="345300" y="634308"/>
            <a:ext cx="39308" cy="38896"/>
          </a:xfrm>
          <a:custGeom>
            <a:avLst/>
            <a:gdLst/>
            <a:ahLst/>
            <a:cxnLst/>
            <a:rect l="l" t="t" r="r" b="b"/>
            <a:pathLst>
              <a:path w="1144" h="1132" extrusionOk="0">
                <a:moveTo>
                  <a:pt x="572" y="0"/>
                </a:moveTo>
                <a:cubicBezTo>
                  <a:pt x="263" y="0"/>
                  <a:pt x="1" y="250"/>
                  <a:pt x="1" y="560"/>
                </a:cubicBezTo>
                <a:cubicBezTo>
                  <a:pt x="1" y="869"/>
                  <a:pt x="275" y="1131"/>
                  <a:pt x="572" y="1131"/>
                </a:cubicBezTo>
                <a:cubicBezTo>
                  <a:pt x="882" y="1131"/>
                  <a:pt x="1144" y="869"/>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
          <p:cNvSpPr/>
          <p:nvPr/>
        </p:nvSpPr>
        <p:spPr>
          <a:xfrm>
            <a:off x="409929" y="570091"/>
            <a:ext cx="38930" cy="38896"/>
          </a:xfrm>
          <a:custGeom>
            <a:avLst/>
            <a:gdLst/>
            <a:ahLst/>
            <a:cxnLst/>
            <a:rect l="l" t="t" r="r" b="b"/>
            <a:pathLst>
              <a:path w="1133" h="1132" extrusionOk="0">
                <a:moveTo>
                  <a:pt x="572" y="0"/>
                </a:moveTo>
                <a:cubicBezTo>
                  <a:pt x="251" y="0"/>
                  <a:pt x="1" y="262"/>
                  <a:pt x="1" y="572"/>
                </a:cubicBezTo>
                <a:cubicBezTo>
                  <a:pt x="1"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
          <p:cNvSpPr/>
          <p:nvPr/>
        </p:nvSpPr>
        <p:spPr>
          <a:xfrm>
            <a:off x="281495" y="570881"/>
            <a:ext cx="38896" cy="38483"/>
          </a:xfrm>
          <a:custGeom>
            <a:avLst/>
            <a:gdLst/>
            <a:ahLst/>
            <a:cxnLst/>
            <a:rect l="l" t="t" r="r" b="b"/>
            <a:pathLst>
              <a:path w="1132" h="1120" extrusionOk="0">
                <a:moveTo>
                  <a:pt x="572" y="1"/>
                </a:moveTo>
                <a:cubicBezTo>
                  <a:pt x="262" y="1"/>
                  <a:pt x="0" y="251"/>
                  <a:pt x="0" y="560"/>
                </a:cubicBezTo>
                <a:cubicBezTo>
                  <a:pt x="0" y="870"/>
                  <a:pt x="262" y="1120"/>
                  <a:pt x="572" y="1120"/>
                </a:cubicBezTo>
                <a:cubicBezTo>
                  <a:pt x="881" y="1120"/>
                  <a:pt x="1132" y="870"/>
                  <a:pt x="1132" y="560"/>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
          <p:cNvSpPr/>
          <p:nvPr/>
        </p:nvSpPr>
        <p:spPr>
          <a:xfrm>
            <a:off x="409929" y="954603"/>
            <a:ext cx="38930" cy="38896"/>
          </a:xfrm>
          <a:custGeom>
            <a:avLst/>
            <a:gdLst/>
            <a:ahLst/>
            <a:cxnLst/>
            <a:rect l="l" t="t" r="r" b="b"/>
            <a:pathLst>
              <a:path w="1133" h="1132"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
          <p:cNvSpPr/>
          <p:nvPr/>
        </p:nvSpPr>
        <p:spPr>
          <a:xfrm>
            <a:off x="281495" y="954603"/>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2" y="882"/>
                  <a:pt x="1132" y="572"/>
                </a:cubicBezTo>
                <a:cubicBezTo>
                  <a:pt x="1132"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
          <p:cNvSpPr/>
          <p:nvPr/>
        </p:nvSpPr>
        <p:spPr>
          <a:xfrm>
            <a:off x="217690" y="1018854"/>
            <a:ext cx="38896" cy="38896"/>
          </a:xfrm>
          <a:custGeom>
            <a:avLst/>
            <a:gdLst/>
            <a:ahLst/>
            <a:cxnLst/>
            <a:rect l="l" t="t" r="r" b="b"/>
            <a:pathLst>
              <a:path w="1132" h="1132" extrusionOk="0">
                <a:moveTo>
                  <a:pt x="572" y="0"/>
                </a:moveTo>
                <a:cubicBezTo>
                  <a:pt x="250" y="0"/>
                  <a:pt x="0" y="250"/>
                  <a:pt x="0" y="560"/>
                </a:cubicBezTo>
                <a:cubicBezTo>
                  <a:pt x="0" y="869"/>
                  <a:pt x="250"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
          <p:cNvSpPr/>
          <p:nvPr/>
        </p:nvSpPr>
        <p:spPr>
          <a:xfrm>
            <a:off x="345300" y="1018854"/>
            <a:ext cx="39308" cy="38896"/>
          </a:xfrm>
          <a:custGeom>
            <a:avLst/>
            <a:gdLst/>
            <a:ahLst/>
            <a:cxnLst/>
            <a:rect l="l" t="t" r="r" b="b"/>
            <a:pathLst>
              <a:path w="1144" h="1132" extrusionOk="0">
                <a:moveTo>
                  <a:pt x="572" y="0"/>
                </a:moveTo>
                <a:cubicBezTo>
                  <a:pt x="263" y="0"/>
                  <a:pt x="1" y="250"/>
                  <a:pt x="1" y="560"/>
                </a:cubicBezTo>
                <a:cubicBezTo>
                  <a:pt x="25" y="869"/>
                  <a:pt x="275" y="1131"/>
                  <a:pt x="572" y="1131"/>
                </a:cubicBezTo>
                <a:cubicBezTo>
                  <a:pt x="882" y="1131"/>
                  <a:pt x="1144" y="869"/>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
          <p:cNvSpPr/>
          <p:nvPr/>
        </p:nvSpPr>
        <p:spPr>
          <a:xfrm>
            <a:off x="217690" y="890386"/>
            <a:ext cx="38896" cy="38896"/>
          </a:xfrm>
          <a:custGeom>
            <a:avLst/>
            <a:gdLst/>
            <a:ahLst/>
            <a:cxnLst/>
            <a:rect l="l" t="t" r="r" b="b"/>
            <a:pathLst>
              <a:path w="1132" h="1132" extrusionOk="0">
                <a:moveTo>
                  <a:pt x="572" y="1"/>
                </a:moveTo>
                <a:cubicBezTo>
                  <a:pt x="250" y="1"/>
                  <a:pt x="0" y="251"/>
                  <a:pt x="0" y="560"/>
                </a:cubicBezTo>
                <a:cubicBezTo>
                  <a:pt x="0" y="882"/>
                  <a:pt x="250"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
          <p:cNvSpPr/>
          <p:nvPr/>
        </p:nvSpPr>
        <p:spPr>
          <a:xfrm>
            <a:off x="345300" y="890386"/>
            <a:ext cx="39308" cy="38896"/>
          </a:xfrm>
          <a:custGeom>
            <a:avLst/>
            <a:gdLst/>
            <a:ahLst/>
            <a:cxnLst/>
            <a:rect l="l" t="t" r="r" b="b"/>
            <a:pathLst>
              <a:path w="1144" h="1132" extrusionOk="0">
                <a:moveTo>
                  <a:pt x="572" y="1"/>
                </a:moveTo>
                <a:cubicBezTo>
                  <a:pt x="263" y="1"/>
                  <a:pt x="1" y="251"/>
                  <a:pt x="1" y="560"/>
                </a:cubicBezTo>
                <a:cubicBezTo>
                  <a:pt x="1" y="882"/>
                  <a:pt x="275" y="1132"/>
                  <a:pt x="572" y="1132"/>
                </a:cubicBezTo>
                <a:cubicBezTo>
                  <a:pt x="882" y="1132"/>
                  <a:pt x="1144" y="882"/>
                  <a:pt x="1144" y="560"/>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
          <p:cNvSpPr/>
          <p:nvPr/>
        </p:nvSpPr>
        <p:spPr>
          <a:xfrm>
            <a:off x="409929" y="826581"/>
            <a:ext cx="38930" cy="38896"/>
          </a:xfrm>
          <a:custGeom>
            <a:avLst/>
            <a:gdLst/>
            <a:ahLst/>
            <a:cxnLst/>
            <a:rect l="l" t="t" r="r" b="b"/>
            <a:pathLst>
              <a:path w="1133"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
          <p:cNvSpPr/>
          <p:nvPr/>
        </p:nvSpPr>
        <p:spPr>
          <a:xfrm>
            <a:off x="281495" y="826993"/>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2" y="869"/>
                  <a:pt x="1132" y="560"/>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
          <p:cNvSpPr/>
          <p:nvPr/>
        </p:nvSpPr>
        <p:spPr>
          <a:xfrm>
            <a:off x="409929" y="1210302"/>
            <a:ext cx="38930" cy="38896"/>
          </a:xfrm>
          <a:custGeom>
            <a:avLst/>
            <a:gdLst/>
            <a:ahLst/>
            <a:cxnLst/>
            <a:rect l="l" t="t" r="r" b="b"/>
            <a:pathLst>
              <a:path w="1133" h="1132" extrusionOk="0">
                <a:moveTo>
                  <a:pt x="572" y="0"/>
                </a:moveTo>
                <a:cubicBezTo>
                  <a:pt x="251" y="0"/>
                  <a:pt x="1" y="262"/>
                  <a:pt x="1" y="572"/>
                </a:cubicBezTo>
                <a:cubicBezTo>
                  <a:pt x="1" y="893"/>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
          <p:cNvSpPr/>
          <p:nvPr/>
        </p:nvSpPr>
        <p:spPr>
          <a:xfrm>
            <a:off x="281495" y="1210714"/>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2" y="881"/>
                  <a:pt x="1132" y="572"/>
                </a:cubicBezTo>
                <a:cubicBezTo>
                  <a:pt x="1132"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
          <p:cNvSpPr/>
          <p:nvPr/>
        </p:nvSpPr>
        <p:spPr>
          <a:xfrm>
            <a:off x="217690" y="1274519"/>
            <a:ext cx="38896" cy="38896"/>
          </a:xfrm>
          <a:custGeom>
            <a:avLst/>
            <a:gdLst/>
            <a:ahLst/>
            <a:cxnLst/>
            <a:rect l="l" t="t" r="r" b="b"/>
            <a:pathLst>
              <a:path w="1132" h="1132" extrusionOk="0">
                <a:moveTo>
                  <a:pt x="572" y="1"/>
                </a:moveTo>
                <a:cubicBezTo>
                  <a:pt x="250" y="1"/>
                  <a:pt x="0" y="251"/>
                  <a:pt x="0" y="560"/>
                </a:cubicBezTo>
                <a:cubicBezTo>
                  <a:pt x="0" y="894"/>
                  <a:pt x="250" y="1132"/>
                  <a:pt x="572" y="1132"/>
                </a:cubicBezTo>
                <a:cubicBezTo>
                  <a:pt x="881" y="1132"/>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
          <p:cNvSpPr/>
          <p:nvPr/>
        </p:nvSpPr>
        <p:spPr>
          <a:xfrm>
            <a:off x="345300" y="1274519"/>
            <a:ext cx="39308" cy="38896"/>
          </a:xfrm>
          <a:custGeom>
            <a:avLst/>
            <a:gdLst/>
            <a:ahLst/>
            <a:cxnLst/>
            <a:rect l="l" t="t" r="r" b="b"/>
            <a:pathLst>
              <a:path w="1144" h="1132" extrusionOk="0">
                <a:moveTo>
                  <a:pt x="572" y="1"/>
                </a:moveTo>
                <a:cubicBezTo>
                  <a:pt x="263" y="1"/>
                  <a:pt x="1" y="251"/>
                  <a:pt x="1" y="560"/>
                </a:cubicBezTo>
                <a:cubicBezTo>
                  <a:pt x="25" y="894"/>
                  <a:pt x="275" y="1132"/>
                  <a:pt x="572" y="1132"/>
                </a:cubicBezTo>
                <a:cubicBezTo>
                  <a:pt x="882" y="1132"/>
                  <a:pt x="1144" y="870"/>
                  <a:pt x="1144" y="560"/>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
          <p:cNvSpPr/>
          <p:nvPr/>
        </p:nvSpPr>
        <p:spPr>
          <a:xfrm>
            <a:off x="217690" y="1146463"/>
            <a:ext cx="38896" cy="38896"/>
          </a:xfrm>
          <a:custGeom>
            <a:avLst/>
            <a:gdLst/>
            <a:ahLst/>
            <a:cxnLst/>
            <a:rect l="l" t="t" r="r" b="b"/>
            <a:pathLst>
              <a:path w="1132" h="1132" extrusionOk="0">
                <a:moveTo>
                  <a:pt x="572" y="1"/>
                </a:moveTo>
                <a:cubicBezTo>
                  <a:pt x="250" y="1"/>
                  <a:pt x="0" y="251"/>
                  <a:pt x="0" y="572"/>
                </a:cubicBezTo>
                <a:cubicBezTo>
                  <a:pt x="0" y="882"/>
                  <a:pt x="250"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
          <p:cNvSpPr/>
          <p:nvPr/>
        </p:nvSpPr>
        <p:spPr>
          <a:xfrm>
            <a:off x="345300" y="1146463"/>
            <a:ext cx="39308" cy="38896"/>
          </a:xfrm>
          <a:custGeom>
            <a:avLst/>
            <a:gdLst/>
            <a:ahLst/>
            <a:cxnLst/>
            <a:rect l="l" t="t" r="r" b="b"/>
            <a:pathLst>
              <a:path w="1144" h="1132" extrusionOk="0">
                <a:moveTo>
                  <a:pt x="572" y="1"/>
                </a:moveTo>
                <a:cubicBezTo>
                  <a:pt x="263" y="1"/>
                  <a:pt x="1" y="251"/>
                  <a:pt x="1" y="572"/>
                </a:cubicBezTo>
                <a:cubicBezTo>
                  <a:pt x="25" y="882"/>
                  <a:pt x="275" y="1132"/>
                  <a:pt x="572" y="1132"/>
                </a:cubicBezTo>
                <a:cubicBezTo>
                  <a:pt x="882" y="1132"/>
                  <a:pt x="1144" y="882"/>
                  <a:pt x="1144" y="572"/>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
          <p:cNvSpPr/>
          <p:nvPr/>
        </p:nvSpPr>
        <p:spPr>
          <a:xfrm>
            <a:off x="409929" y="1082659"/>
            <a:ext cx="38930" cy="38896"/>
          </a:xfrm>
          <a:custGeom>
            <a:avLst/>
            <a:gdLst/>
            <a:ahLst/>
            <a:cxnLst/>
            <a:rect l="l" t="t" r="r" b="b"/>
            <a:pathLst>
              <a:path w="1133"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
          <p:cNvSpPr/>
          <p:nvPr/>
        </p:nvSpPr>
        <p:spPr>
          <a:xfrm>
            <a:off x="281495" y="1082659"/>
            <a:ext cx="38896" cy="38896"/>
          </a:xfrm>
          <a:custGeom>
            <a:avLst/>
            <a:gdLst/>
            <a:ahLst/>
            <a:cxnLst/>
            <a:rect l="l" t="t" r="r" b="b"/>
            <a:pathLst>
              <a:path w="1132" h="1132" extrusionOk="0">
                <a:moveTo>
                  <a:pt x="572" y="1"/>
                </a:moveTo>
                <a:cubicBezTo>
                  <a:pt x="262" y="1"/>
                  <a:pt x="0" y="251"/>
                  <a:pt x="0" y="560"/>
                </a:cubicBezTo>
                <a:cubicBezTo>
                  <a:pt x="0" y="870"/>
                  <a:pt x="262" y="1132"/>
                  <a:pt x="572" y="1132"/>
                </a:cubicBezTo>
                <a:cubicBezTo>
                  <a:pt x="881" y="1132"/>
                  <a:pt x="1132" y="870"/>
                  <a:pt x="1132" y="560"/>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
          <p:cNvSpPr/>
          <p:nvPr/>
        </p:nvSpPr>
        <p:spPr>
          <a:xfrm>
            <a:off x="409929" y="1466792"/>
            <a:ext cx="38930" cy="38896"/>
          </a:xfrm>
          <a:custGeom>
            <a:avLst/>
            <a:gdLst/>
            <a:ahLst/>
            <a:cxnLst/>
            <a:rect l="l" t="t" r="r" b="b"/>
            <a:pathLst>
              <a:path w="1133" h="1132" extrusionOk="0">
                <a:moveTo>
                  <a:pt x="572" y="0"/>
                </a:moveTo>
                <a:cubicBezTo>
                  <a:pt x="251" y="0"/>
                  <a:pt x="1" y="250"/>
                  <a:pt x="1" y="560"/>
                </a:cubicBezTo>
                <a:cubicBezTo>
                  <a:pt x="1" y="893"/>
                  <a:pt x="251"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
          <p:cNvSpPr/>
          <p:nvPr/>
        </p:nvSpPr>
        <p:spPr>
          <a:xfrm>
            <a:off x="281495" y="1467204"/>
            <a:ext cx="38896" cy="38896"/>
          </a:xfrm>
          <a:custGeom>
            <a:avLst/>
            <a:gdLst/>
            <a:ahLst/>
            <a:cxnLst/>
            <a:rect l="l" t="t" r="r" b="b"/>
            <a:pathLst>
              <a:path w="1132" h="1132" extrusionOk="0">
                <a:moveTo>
                  <a:pt x="572" y="0"/>
                </a:moveTo>
                <a:cubicBezTo>
                  <a:pt x="262" y="0"/>
                  <a:pt x="0" y="250"/>
                  <a:pt x="0" y="560"/>
                </a:cubicBezTo>
                <a:cubicBezTo>
                  <a:pt x="0" y="870"/>
                  <a:pt x="262" y="1131"/>
                  <a:pt x="572" y="1131"/>
                </a:cubicBezTo>
                <a:cubicBezTo>
                  <a:pt x="881" y="1131"/>
                  <a:pt x="1132" y="870"/>
                  <a:pt x="1132" y="560"/>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
          <p:cNvSpPr/>
          <p:nvPr/>
        </p:nvSpPr>
        <p:spPr>
          <a:xfrm>
            <a:off x="217690" y="1531009"/>
            <a:ext cx="38896" cy="38896"/>
          </a:xfrm>
          <a:custGeom>
            <a:avLst/>
            <a:gdLst/>
            <a:ahLst/>
            <a:cxnLst/>
            <a:rect l="l" t="t" r="r" b="b"/>
            <a:pathLst>
              <a:path w="1132" h="1132" extrusionOk="0">
                <a:moveTo>
                  <a:pt x="572" y="1"/>
                </a:moveTo>
                <a:cubicBezTo>
                  <a:pt x="250" y="1"/>
                  <a:pt x="0" y="251"/>
                  <a:pt x="0" y="572"/>
                </a:cubicBezTo>
                <a:cubicBezTo>
                  <a:pt x="0" y="882"/>
                  <a:pt x="250"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
          <p:cNvSpPr/>
          <p:nvPr/>
        </p:nvSpPr>
        <p:spPr>
          <a:xfrm>
            <a:off x="345300" y="1531009"/>
            <a:ext cx="39308" cy="38896"/>
          </a:xfrm>
          <a:custGeom>
            <a:avLst/>
            <a:gdLst/>
            <a:ahLst/>
            <a:cxnLst/>
            <a:rect l="l" t="t" r="r" b="b"/>
            <a:pathLst>
              <a:path w="1144" h="1132" extrusionOk="0">
                <a:moveTo>
                  <a:pt x="572" y="1"/>
                </a:moveTo>
                <a:cubicBezTo>
                  <a:pt x="263" y="1"/>
                  <a:pt x="1" y="251"/>
                  <a:pt x="1" y="572"/>
                </a:cubicBezTo>
                <a:cubicBezTo>
                  <a:pt x="25" y="882"/>
                  <a:pt x="275" y="1132"/>
                  <a:pt x="572" y="1132"/>
                </a:cubicBezTo>
                <a:cubicBezTo>
                  <a:pt x="882" y="1132"/>
                  <a:pt x="1144" y="882"/>
                  <a:pt x="1144" y="572"/>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
          <p:cNvSpPr/>
          <p:nvPr/>
        </p:nvSpPr>
        <p:spPr>
          <a:xfrm>
            <a:off x="217690" y="1402575"/>
            <a:ext cx="38896" cy="38896"/>
          </a:xfrm>
          <a:custGeom>
            <a:avLst/>
            <a:gdLst/>
            <a:ahLst/>
            <a:cxnLst/>
            <a:rect l="l" t="t" r="r" b="b"/>
            <a:pathLst>
              <a:path w="1132" h="1132" extrusionOk="0">
                <a:moveTo>
                  <a:pt x="572" y="0"/>
                </a:moveTo>
                <a:cubicBezTo>
                  <a:pt x="250" y="0"/>
                  <a:pt x="0" y="262"/>
                  <a:pt x="0" y="572"/>
                </a:cubicBezTo>
                <a:cubicBezTo>
                  <a:pt x="0" y="881"/>
                  <a:pt x="250"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
          <p:cNvSpPr/>
          <p:nvPr/>
        </p:nvSpPr>
        <p:spPr>
          <a:xfrm>
            <a:off x="345300" y="1402575"/>
            <a:ext cx="39308" cy="38896"/>
          </a:xfrm>
          <a:custGeom>
            <a:avLst/>
            <a:gdLst/>
            <a:ahLst/>
            <a:cxnLst/>
            <a:rect l="l" t="t" r="r" b="b"/>
            <a:pathLst>
              <a:path w="1144" h="1132" extrusionOk="0">
                <a:moveTo>
                  <a:pt x="572" y="0"/>
                </a:moveTo>
                <a:cubicBezTo>
                  <a:pt x="263" y="0"/>
                  <a:pt x="1" y="262"/>
                  <a:pt x="1" y="572"/>
                </a:cubicBezTo>
                <a:cubicBezTo>
                  <a:pt x="25" y="881"/>
                  <a:pt x="275" y="1131"/>
                  <a:pt x="572" y="1131"/>
                </a:cubicBezTo>
                <a:cubicBezTo>
                  <a:pt x="882" y="1131"/>
                  <a:pt x="1144" y="881"/>
                  <a:pt x="1144" y="572"/>
                </a:cubicBezTo>
                <a:cubicBezTo>
                  <a:pt x="1144"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
          <p:cNvSpPr/>
          <p:nvPr/>
        </p:nvSpPr>
        <p:spPr>
          <a:xfrm>
            <a:off x="409929" y="1338736"/>
            <a:ext cx="38930" cy="38896"/>
          </a:xfrm>
          <a:custGeom>
            <a:avLst/>
            <a:gdLst/>
            <a:ahLst/>
            <a:cxnLst/>
            <a:rect l="l" t="t" r="r" b="b"/>
            <a:pathLst>
              <a:path w="1133" h="1132" extrusionOk="0">
                <a:moveTo>
                  <a:pt x="572" y="1"/>
                </a:moveTo>
                <a:cubicBezTo>
                  <a:pt x="251" y="1"/>
                  <a:pt x="1" y="251"/>
                  <a:pt x="1" y="572"/>
                </a:cubicBezTo>
                <a:cubicBezTo>
                  <a:pt x="1" y="882"/>
                  <a:pt x="251" y="1132"/>
                  <a:pt x="572" y="1132"/>
                </a:cubicBezTo>
                <a:cubicBezTo>
                  <a:pt x="882" y="1132"/>
                  <a:pt x="1132" y="882"/>
                  <a:pt x="1132" y="572"/>
                </a:cubicBezTo>
                <a:cubicBezTo>
                  <a:pt x="1132" y="275"/>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
          <p:cNvSpPr/>
          <p:nvPr/>
        </p:nvSpPr>
        <p:spPr>
          <a:xfrm>
            <a:off x="281495" y="1338736"/>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2" y="882"/>
                  <a:pt x="1132" y="560"/>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
          <p:cNvSpPr/>
          <p:nvPr/>
        </p:nvSpPr>
        <p:spPr>
          <a:xfrm>
            <a:off x="409929" y="1722870"/>
            <a:ext cx="38930" cy="38896"/>
          </a:xfrm>
          <a:custGeom>
            <a:avLst/>
            <a:gdLst/>
            <a:ahLst/>
            <a:cxnLst/>
            <a:rect l="l" t="t" r="r" b="b"/>
            <a:pathLst>
              <a:path w="1133" h="1132" extrusionOk="0">
                <a:moveTo>
                  <a:pt x="572" y="1"/>
                </a:moveTo>
                <a:cubicBezTo>
                  <a:pt x="251" y="1"/>
                  <a:pt x="1" y="251"/>
                  <a:pt x="1" y="560"/>
                </a:cubicBezTo>
                <a:cubicBezTo>
                  <a:pt x="1" y="882"/>
                  <a:pt x="251"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
          <p:cNvSpPr/>
          <p:nvPr/>
        </p:nvSpPr>
        <p:spPr>
          <a:xfrm>
            <a:off x="281495" y="1723282"/>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2" y="882"/>
                  <a:pt x="1132" y="572"/>
                </a:cubicBezTo>
                <a:cubicBezTo>
                  <a:pt x="1132"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
          <p:cNvSpPr/>
          <p:nvPr/>
        </p:nvSpPr>
        <p:spPr>
          <a:xfrm>
            <a:off x="217690" y="1787121"/>
            <a:ext cx="38896" cy="38896"/>
          </a:xfrm>
          <a:custGeom>
            <a:avLst/>
            <a:gdLst/>
            <a:ahLst/>
            <a:cxnLst/>
            <a:rect l="l" t="t" r="r" b="b"/>
            <a:pathLst>
              <a:path w="1132" h="1132" extrusionOk="0">
                <a:moveTo>
                  <a:pt x="572" y="0"/>
                </a:moveTo>
                <a:cubicBezTo>
                  <a:pt x="250" y="0"/>
                  <a:pt x="0" y="262"/>
                  <a:pt x="0" y="572"/>
                </a:cubicBezTo>
                <a:cubicBezTo>
                  <a:pt x="0" y="881"/>
                  <a:pt x="250"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
          <p:cNvSpPr/>
          <p:nvPr/>
        </p:nvSpPr>
        <p:spPr>
          <a:xfrm>
            <a:off x="345300" y="1787121"/>
            <a:ext cx="39308" cy="38896"/>
          </a:xfrm>
          <a:custGeom>
            <a:avLst/>
            <a:gdLst/>
            <a:ahLst/>
            <a:cxnLst/>
            <a:rect l="l" t="t" r="r" b="b"/>
            <a:pathLst>
              <a:path w="1144" h="1132" extrusionOk="0">
                <a:moveTo>
                  <a:pt x="572" y="0"/>
                </a:moveTo>
                <a:cubicBezTo>
                  <a:pt x="263" y="0"/>
                  <a:pt x="1" y="262"/>
                  <a:pt x="1" y="572"/>
                </a:cubicBezTo>
                <a:cubicBezTo>
                  <a:pt x="1" y="881"/>
                  <a:pt x="275" y="1131"/>
                  <a:pt x="572" y="1131"/>
                </a:cubicBezTo>
                <a:cubicBezTo>
                  <a:pt x="882" y="1131"/>
                  <a:pt x="1144" y="881"/>
                  <a:pt x="1144" y="572"/>
                </a:cubicBezTo>
                <a:cubicBezTo>
                  <a:pt x="1144"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
          <p:cNvSpPr/>
          <p:nvPr/>
        </p:nvSpPr>
        <p:spPr>
          <a:xfrm>
            <a:off x="217690" y="1659065"/>
            <a:ext cx="38896" cy="38896"/>
          </a:xfrm>
          <a:custGeom>
            <a:avLst/>
            <a:gdLst/>
            <a:ahLst/>
            <a:cxnLst/>
            <a:rect l="l" t="t" r="r" b="b"/>
            <a:pathLst>
              <a:path w="1132" h="1132" extrusionOk="0">
                <a:moveTo>
                  <a:pt x="572" y="0"/>
                </a:moveTo>
                <a:cubicBezTo>
                  <a:pt x="250" y="0"/>
                  <a:pt x="0" y="250"/>
                  <a:pt x="0" y="560"/>
                </a:cubicBezTo>
                <a:cubicBezTo>
                  <a:pt x="0" y="870"/>
                  <a:pt x="250"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
          <p:cNvSpPr/>
          <p:nvPr/>
        </p:nvSpPr>
        <p:spPr>
          <a:xfrm>
            <a:off x="345300" y="1659065"/>
            <a:ext cx="39308" cy="38896"/>
          </a:xfrm>
          <a:custGeom>
            <a:avLst/>
            <a:gdLst/>
            <a:ahLst/>
            <a:cxnLst/>
            <a:rect l="l" t="t" r="r" b="b"/>
            <a:pathLst>
              <a:path w="1144" h="1132" extrusionOk="0">
                <a:moveTo>
                  <a:pt x="572" y="0"/>
                </a:moveTo>
                <a:cubicBezTo>
                  <a:pt x="263" y="0"/>
                  <a:pt x="1" y="250"/>
                  <a:pt x="1" y="560"/>
                </a:cubicBezTo>
                <a:cubicBezTo>
                  <a:pt x="25" y="870"/>
                  <a:pt x="275" y="1131"/>
                  <a:pt x="572" y="1131"/>
                </a:cubicBezTo>
                <a:cubicBezTo>
                  <a:pt x="882" y="1131"/>
                  <a:pt x="1144" y="870"/>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
          <p:cNvSpPr/>
          <p:nvPr/>
        </p:nvSpPr>
        <p:spPr>
          <a:xfrm>
            <a:off x="409929" y="1594848"/>
            <a:ext cx="38930" cy="38896"/>
          </a:xfrm>
          <a:custGeom>
            <a:avLst/>
            <a:gdLst/>
            <a:ahLst/>
            <a:cxnLst/>
            <a:rect l="l" t="t" r="r" b="b"/>
            <a:pathLst>
              <a:path w="1133"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
          <p:cNvSpPr/>
          <p:nvPr/>
        </p:nvSpPr>
        <p:spPr>
          <a:xfrm>
            <a:off x="281495" y="1594848"/>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2" y="881"/>
                  <a:pt x="1132" y="572"/>
                </a:cubicBezTo>
                <a:cubicBezTo>
                  <a:pt x="1132"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
          <p:cNvSpPr/>
          <p:nvPr/>
        </p:nvSpPr>
        <p:spPr>
          <a:xfrm>
            <a:off x="409929" y="1978982"/>
            <a:ext cx="38930" cy="38896"/>
          </a:xfrm>
          <a:custGeom>
            <a:avLst/>
            <a:gdLst/>
            <a:ahLst/>
            <a:cxnLst/>
            <a:rect l="l" t="t" r="r" b="b"/>
            <a:pathLst>
              <a:path w="1133" h="1132" extrusionOk="0">
                <a:moveTo>
                  <a:pt x="572" y="0"/>
                </a:moveTo>
                <a:cubicBezTo>
                  <a:pt x="251" y="0"/>
                  <a:pt x="1" y="250"/>
                  <a:pt x="1" y="572"/>
                </a:cubicBezTo>
                <a:cubicBezTo>
                  <a:pt x="1" y="881"/>
                  <a:pt x="251" y="1131"/>
                  <a:pt x="572" y="1131"/>
                </a:cubicBezTo>
                <a:cubicBezTo>
                  <a:pt x="882" y="1131"/>
                  <a:pt x="1132" y="881"/>
                  <a:pt x="1132" y="572"/>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
          <p:cNvSpPr/>
          <p:nvPr/>
        </p:nvSpPr>
        <p:spPr>
          <a:xfrm>
            <a:off x="281495" y="1979359"/>
            <a:ext cx="38896" cy="38930"/>
          </a:xfrm>
          <a:custGeom>
            <a:avLst/>
            <a:gdLst/>
            <a:ahLst/>
            <a:cxnLst/>
            <a:rect l="l" t="t" r="r" b="b"/>
            <a:pathLst>
              <a:path w="1132" h="1133" extrusionOk="0">
                <a:moveTo>
                  <a:pt x="572" y="1"/>
                </a:moveTo>
                <a:cubicBezTo>
                  <a:pt x="262" y="1"/>
                  <a:pt x="0" y="263"/>
                  <a:pt x="0" y="572"/>
                </a:cubicBezTo>
                <a:cubicBezTo>
                  <a:pt x="0" y="882"/>
                  <a:pt x="262" y="1132"/>
                  <a:pt x="572" y="1132"/>
                </a:cubicBezTo>
                <a:cubicBezTo>
                  <a:pt x="881" y="1132"/>
                  <a:pt x="1132" y="882"/>
                  <a:pt x="1132" y="572"/>
                </a:cubicBezTo>
                <a:cubicBezTo>
                  <a:pt x="1132"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
          <p:cNvSpPr/>
          <p:nvPr/>
        </p:nvSpPr>
        <p:spPr>
          <a:xfrm>
            <a:off x="217690" y="2043611"/>
            <a:ext cx="38896" cy="38896"/>
          </a:xfrm>
          <a:custGeom>
            <a:avLst/>
            <a:gdLst/>
            <a:ahLst/>
            <a:cxnLst/>
            <a:rect l="l" t="t" r="r" b="b"/>
            <a:pathLst>
              <a:path w="1132" h="1132" extrusionOk="0">
                <a:moveTo>
                  <a:pt x="572" y="0"/>
                </a:moveTo>
                <a:cubicBezTo>
                  <a:pt x="250" y="0"/>
                  <a:pt x="0" y="250"/>
                  <a:pt x="0" y="560"/>
                </a:cubicBezTo>
                <a:cubicBezTo>
                  <a:pt x="0" y="869"/>
                  <a:pt x="250"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
          <p:cNvSpPr/>
          <p:nvPr/>
        </p:nvSpPr>
        <p:spPr>
          <a:xfrm>
            <a:off x="345300" y="2043611"/>
            <a:ext cx="39308" cy="38896"/>
          </a:xfrm>
          <a:custGeom>
            <a:avLst/>
            <a:gdLst/>
            <a:ahLst/>
            <a:cxnLst/>
            <a:rect l="l" t="t" r="r" b="b"/>
            <a:pathLst>
              <a:path w="1144" h="1132" extrusionOk="0">
                <a:moveTo>
                  <a:pt x="572" y="0"/>
                </a:moveTo>
                <a:cubicBezTo>
                  <a:pt x="263" y="0"/>
                  <a:pt x="1" y="250"/>
                  <a:pt x="1" y="560"/>
                </a:cubicBezTo>
                <a:cubicBezTo>
                  <a:pt x="25" y="869"/>
                  <a:pt x="275" y="1131"/>
                  <a:pt x="572" y="1131"/>
                </a:cubicBezTo>
                <a:cubicBezTo>
                  <a:pt x="882" y="1131"/>
                  <a:pt x="1144" y="869"/>
                  <a:pt x="1144" y="560"/>
                </a:cubicBezTo>
                <a:cubicBezTo>
                  <a:pt x="1144"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
          <p:cNvSpPr/>
          <p:nvPr/>
        </p:nvSpPr>
        <p:spPr>
          <a:xfrm>
            <a:off x="217690" y="1915143"/>
            <a:ext cx="38896" cy="38896"/>
          </a:xfrm>
          <a:custGeom>
            <a:avLst/>
            <a:gdLst/>
            <a:ahLst/>
            <a:cxnLst/>
            <a:rect l="l" t="t" r="r" b="b"/>
            <a:pathLst>
              <a:path w="1132" h="1132" extrusionOk="0">
                <a:moveTo>
                  <a:pt x="572" y="1"/>
                </a:moveTo>
                <a:cubicBezTo>
                  <a:pt x="250" y="1"/>
                  <a:pt x="0" y="251"/>
                  <a:pt x="0" y="560"/>
                </a:cubicBezTo>
                <a:cubicBezTo>
                  <a:pt x="0" y="882"/>
                  <a:pt x="250"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
          <p:cNvSpPr/>
          <p:nvPr/>
        </p:nvSpPr>
        <p:spPr>
          <a:xfrm>
            <a:off x="345300" y="1915143"/>
            <a:ext cx="39308" cy="38896"/>
          </a:xfrm>
          <a:custGeom>
            <a:avLst/>
            <a:gdLst/>
            <a:ahLst/>
            <a:cxnLst/>
            <a:rect l="l" t="t" r="r" b="b"/>
            <a:pathLst>
              <a:path w="1144" h="1132" extrusionOk="0">
                <a:moveTo>
                  <a:pt x="572" y="1"/>
                </a:moveTo>
                <a:cubicBezTo>
                  <a:pt x="263" y="1"/>
                  <a:pt x="1" y="251"/>
                  <a:pt x="1" y="560"/>
                </a:cubicBezTo>
                <a:cubicBezTo>
                  <a:pt x="25" y="882"/>
                  <a:pt x="275" y="1132"/>
                  <a:pt x="572" y="1132"/>
                </a:cubicBezTo>
                <a:cubicBezTo>
                  <a:pt x="882" y="1132"/>
                  <a:pt x="1144" y="882"/>
                  <a:pt x="1144" y="560"/>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
          <p:cNvSpPr/>
          <p:nvPr/>
        </p:nvSpPr>
        <p:spPr>
          <a:xfrm>
            <a:off x="409929" y="1851338"/>
            <a:ext cx="38930" cy="38896"/>
          </a:xfrm>
          <a:custGeom>
            <a:avLst/>
            <a:gdLst/>
            <a:ahLst/>
            <a:cxnLst/>
            <a:rect l="l" t="t" r="r" b="b"/>
            <a:pathLst>
              <a:path w="1133"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
          <p:cNvSpPr/>
          <p:nvPr/>
        </p:nvSpPr>
        <p:spPr>
          <a:xfrm>
            <a:off x="281495" y="1851338"/>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2" y="869"/>
                  <a:pt x="1132" y="560"/>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
          <p:cNvSpPr/>
          <p:nvPr/>
        </p:nvSpPr>
        <p:spPr>
          <a:xfrm>
            <a:off x="-38422" y="-5903"/>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
          <p:cNvSpPr/>
          <p:nvPr/>
        </p:nvSpPr>
        <p:spPr>
          <a:xfrm>
            <a:off x="89222" y="-5903"/>
            <a:ext cx="38896" cy="38896"/>
          </a:xfrm>
          <a:custGeom>
            <a:avLst/>
            <a:gdLst/>
            <a:ahLst/>
            <a:cxnLst/>
            <a:rect l="l" t="t" r="r" b="b"/>
            <a:pathLst>
              <a:path w="1132" h="1132" extrusionOk="0">
                <a:moveTo>
                  <a:pt x="572" y="0"/>
                </a:moveTo>
                <a:cubicBezTo>
                  <a:pt x="262" y="0"/>
                  <a:pt x="0" y="250"/>
                  <a:pt x="0" y="560"/>
                </a:cubicBezTo>
                <a:cubicBezTo>
                  <a:pt x="0" y="869"/>
                  <a:pt x="274"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
          <p:cNvSpPr/>
          <p:nvPr/>
        </p:nvSpPr>
        <p:spPr>
          <a:xfrm>
            <a:off x="153851" y="186335"/>
            <a:ext cx="38896" cy="38518"/>
          </a:xfrm>
          <a:custGeom>
            <a:avLst/>
            <a:gdLst/>
            <a:ahLst/>
            <a:cxnLst/>
            <a:rect l="l" t="t" r="r" b="b"/>
            <a:pathLst>
              <a:path w="1132" h="1121" extrusionOk="0">
                <a:moveTo>
                  <a:pt x="560" y="1"/>
                </a:moveTo>
                <a:cubicBezTo>
                  <a:pt x="251" y="1"/>
                  <a:pt x="1" y="251"/>
                  <a:pt x="1" y="561"/>
                </a:cubicBezTo>
                <a:cubicBezTo>
                  <a:pt x="1" y="870"/>
                  <a:pt x="251" y="1120"/>
                  <a:pt x="560" y="1120"/>
                </a:cubicBezTo>
                <a:cubicBezTo>
                  <a:pt x="882" y="1120"/>
                  <a:pt x="1132" y="870"/>
                  <a:pt x="1132" y="561"/>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
          <p:cNvSpPr/>
          <p:nvPr/>
        </p:nvSpPr>
        <p:spPr>
          <a:xfrm>
            <a:off x="25830" y="186335"/>
            <a:ext cx="38896" cy="38930"/>
          </a:xfrm>
          <a:custGeom>
            <a:avLst/>
            <a:gdLst/>
            <a:ahLst/>
            <a:cxnLst/>
            <a:rect l="l" t="t" r="r" b="b"/>
            <a:pathLst>
              <a:path w="1132" h="1133" extrusionOk="0">
                <a:moveTo>
                  <a:pt x="572" y="1"/>
                </a:moveTo>
                <a:cubicBezTo>
                  <a:pt x="262" y="1"/>
                  <a:pt x="0" y="251"/>
                  <a:pt x="0" y="561"/>
                </a:cubicBezTo>
                <a:cubicBezTo>
                  <a:pt x="0" y="870"/>
                  <a:pt x="262" y="1132"/>
                  <a:pt x="572" y="1132"/>
                </a:cubicBezTo>
                <a:cubicBezTo>
                  <a:pt x="881" y="1132"/>
                  <a:pt x="1131" y="870"/>
                  <a:pt x="1131" y="561"/>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
          <p:cNvSpPr/>
          <p:nvPr/>
        </p:nvSpPr>
        <p:spPr>
          <a:xfrm>
            <a:off x="-38422" y="250174"/>
            <a:ext cx="38896" cy="38896"/>
          </a:xfrm>
          <a:custGeom>
            <a:avLst/>
            <a:gdLst/>
            <a:ahLst/>
            <a:cxnLst/>
            <a:rect l="l" t="t" r="r" b="b"/>
            <a:pathLst>
              <a:path w="1132" h="1132" extrusionOk="0">
                <a:moveTo>
                  <a:pt x="560" y="0"/>
                </a:moveTo>
                <a:cubicBezTo>
                  <a:pt x="251" y="0"/>
                  <a:pt x="1" y="250"/>
                  <a:pt x="1" y="560"/>
                </a:cubicBezTo>
                <a:cubicBezTo>
                  <a:pt x="1" y="881"/>
                  <a:pt x="251" y="1131"/>
                  <a:pt x="560" y="1131"/>
                </a:cubicBezTo>
                <a:cubicBezTo>
                  <a:pt x="882" y="1131"/>
                  <a:pt x="1132" y="870"/>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
          <p:cNvSpPr/>
          <p:nvPr/>
        </p:nvSpPr>
        <p:spPr>
          <a:xfrm>
            <a:off x="89222" y="250174"/>
            <a:ext cx="38896" cy="38896"/>
          </a:xfrm>
          <a:custGeom>
            <a:avLst/>
            <a:gdLst/>
            <a:ahLst/>
            <a:cxnLst/>
            <a:rect l="l" t="t" r="r" b="b"/>
            <a:pathLst>
              <a:path w="1132" h="1132" extrusionOk="0">
                <a:moveTo>
                  <a:pt x="572" y="0"/>
                </a:moveTo>
                <a:cubicBezTo>
                  <a:pt x="262" y="0"/>
                  <a:pt x="0" y="250"/>
                  <a:pt x="0" y="560"/>
                </a:cubicBezTo>
                <a:cubicBezTo>
                  <a:pt x="24" y="881"/>
                  <a:pt x="274"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
          <p:cNvSpPr/>
          <p:nvPr/>
        </p:nvSpPr>
        <p:spPr>
          <a:xfrm>
            <a:off x="-38422" y="121706"/>
            <a:ext cx="38896" cy="38896"/>
          </a:xfrm>
          <a:custGeom>
            <a:avLst/>
            <a:gdLst/>
            <a:ahLst/>
            <a:cxnLst/>
            <a:rect l="l" t="t" r="r" b="b"/>
            <a:pathLst>
              <a:path w="1132" h="1132" extrusionOk="0">
                <a:moveTo>
                  <a:pt x="560" y="1"/>
                </a:moveTo>
                <a:cubicBezTo>
                  <a:pt x="251" y="1"/>
                  <a:pt x="1" y="251"/>
                  <a:pt x="1" y="572"/>
                </a:cubicBezTo>
                <a:cubicBezTo>
                  <a:pt x="1" y="894"/>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
          <p:cNvSpPr/>
          <p:nvPr/>
        </p:nvSpPr>
        <p:spPr>
          <a:xfrm>
            <a:off x="89222" y="121706"/>
            <a:ext cx="38896" cy="38896"/>
          </a:xfrm>
          <a:custGeom>
            <a:avLst/>
            <a:gdLst/>
            <a:ahLst/>
            <a:cxnLst/>
            <a:rect l="l" t="t" r="r" b="b"/>
            <a:pathLst>
              <a:path w="1132" h="1132" extrusionOk="0">
                <a:moveTo>
                  <a:pt x="572" y="1"/>
                </a:moveTo>
                <a:cubicBezTo>
                  <a:pt x="262" y="1"/>
                  <a:pt x="0" y="251"/>
                  <a:pt x="0" y="572"/>
                </a:cubicBezTo>
                <a:cubicBezTo>
                  <a:pt x="24" y="894"/>
                  <a:pt x="274"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
          <p:cNvSpPr/>
          <p:nvPr/>
        </p:nvSpPr>
        <p:spPr>
          <a:xfrm>
            <a:off x="153851" y="58314"/>
            <a:ext cx="38896" cy="38896"/>
          </a:xfrm>
          <a:custGeom>
            <a:avLst/>
            <a:gdLst/>
            <a:ahLst/>
            <a:cxnLst/>
            <a:rect l="l" t="t" r="r" b="b"/>
            <a:pathLst>
              <a:path w="1132" h="1132" extrusionOk="0">
                <a:moveTo>
                  <a:pt x="560" y="0"/>
                </a:moveTo>
                <a:cubicBezTo>
                  <a:pt x="251" y="0"/>
                  <a:pt x="1" y="250"/>
                  <a:pt x="1" y="572"/>
                </a:cubicBezTo>
                <a:cubicBezTo>
                  <a:pt x="1" y="881"/>
                  <a:pt x="251" y="1131"/>
                  <a:pt x="560" y="1131"/>
                </a:cubicBezTo>
                <a:cubicBezTo>
                  <a:pt x="882" y="1131"/>
                  <a:pt x="1132" y="881"/>
                  <a:pt x="1132" y="572"/>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
          <p:cNvSpPr/>
          <p:nvPr/>
        </p:nvSpPr>
        <p:spPr>
          <a:xfrm>
            <a:off x="25830" y="58314"/>
            <a:ext cx="38896" cy="38896"/>
          </a:xfrm>
          <a:custGeom>
            <a:avLst/>
            <a:gdLst/>
            <a:ahLst/>
            <a:cxnLst/>
            <a:rect l="l" t="t" r="r" b="b"/>
            <a:pathLst>
              <a:path w="1132" h="1132" extrusionOk="0">
                <a:moveTo>
                  <a:pt x="572" y="0"/>
                </a:moveTo>
                <a:cubicBezTo>
                  <a:pt x="262" y="0"/>
                  <a:pt x="0" y="250"/>
                  <a:pt x="0" y="572"/>
                </a:cubicBezTo>
                <a:cubicBezTo>
                  <a:pt x="0" y="881"/>
                  <a:pt x="262" y="1131"/>
                  <a:pt x="572" y="1131"/>
                </a:cubicBezTo>
                <a:cubicBezTo>
                  <a:pt x="881" y="1131"/>
                  <a:pt x="1131" y="881"/>
                  <a:pt x="1131" y="572"/>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
          <p:cNvSpPr/>
          <p:nvPr/>
        </p:nvSpPr>
        <p:spPr>
          <a:xfrm>
            <a:off x="153851" y="442447"/>
            <a:ext cx="38896" cy="38896"/>
          </a:xfrm>
          <a:custGeom>
            <a:avLst/>
            <a:gdLst/>
            <a:ahLst/>
            <a:cxnLst/>
            <a:rect l="l" t="t" r="r" b="b"/>
            <a:pathLst>
              <a:path w="1132" h="1132" extrusionOk="0">
                <a:moveTo>
                  <a:pt x="560" y="0"/>
                </a:moveTo>
                <a:cubicBezTo>
                  <a:pt x="251" y="0"/>
                  <a:pt x="1" y="250"/>
                  <a:pt x="1" y="560"/>
                </a:cubicBezTo>
                <a:cubicBezTo>
                  <a:pt x="1" y="881"/>
                  <a:pt x="251" y="1131"/>
                  <a:pt x="560" y="1131"/>
                </a:cubicBezTo>
                <a:cubicBezTo>
                  <a:pt x="882" y="1131"/>
                  <a:pt x="1132" y="881"/>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
          <p:cNvSpPr/>
          <p:nvPr/>
        </p:nvSpPr>
        <p:spPr>
          <a:xfrm>
            <a:off x="25830" y="442447"/>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
          <p:cNvSpPr/>
          <p:nvPr/>
        </p:nvSpPr>
        <p:spPr>
          <a:xfrm>
            <a:off x="-38422" y="506252"/>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
          <p:cNvSpPr/>
          <p:nvPr/>
        </p:nvSpPr>
        <p:spPr>
          <a:xfrm>
            <a:off x="89222" y="506252"/>
            <a:ext cx="38896" cy="38896"/>
          </a:xfrm>
          <a:custGeom>
            <a:avLst/>
            <a:gdLst/>
            <a:ahLst/>
            <a:cxnLst/>
            <a:rect l="l" t="t" r="r" b="b"/>
            <a:pathLst>
              <a:path w="1132" h="1132" extrusionOk="0">
                <a:moveTo>
                  <a:pt x="572" y="1"/>
                </a:moveTo>
                <a:cubicBezTo>
                  <a:pt x="262" y="1"/>
                  <a:pt x="0" y="251"/>
                  <a:pt x="0" y="572"/>
                </a:cubicBezTo>
                <a:cubicBezTo>
                  <a:pt x="24" y="882"/>
                  <a:pt x="274"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
          <p:cNvSpPr/>
          <p:nvPr/>
        </p:nvSpPr>
        <p:spPr>
          <a:xfrm>
            <a:off x="-38422" y="377818"/>
            <a:ext cx="38896" cy="38896"/>
          </a:xfrm>
          <a:custGeom>
            <a:avLst/>
            <a:gdLst/>
            <a:ahLst/>
            <a:cxnLst/>
            <a:rect l="l" t="t" r="r" b="b"/>
            <a:pathLst>
              <a:path w="1132" h="1132" extrusionOk="0">
                <a:moveTo>
                  <a:pt x="560" y="0"/>
                </a:moveTo>
                <a:cubicBezTo>
                  <a:pt x="251" y="0"/>
                  <a:pt x="1" y="262"/>
                  <a:pt x="1" y="572"/>
                </a:cubicBezTo>
                <a:cubicBezTo>
                  <a:pt x="1" y="893"/>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
          <p:cNvSpPr/>
          <p:nvPr/>
        </p:nvSpPr>
        <p:spPr>
          <a:xfrm>
            <a:off x="89222" y="377818"/>
            <a:ext cx="38896" cy="38896"/>
          </a:xfrm>
          <a:custGeom>
            <a:avLst/>
            <a:gdLst/>
            <a:ahLst/>
            <a:cxnLst/>
            <a:rect l="l" t="t" r="r" b="b"/>
            <a:pathLst>
              <a:path w="1132" h="1132" extrusionOk="0">
                <a:moveTo>
                  <a:pt x="572" y="0"/>
                </a:moveTo>
                <a:cubicBezTo>
                  <a:pt x="262" y="0"/>
                  <a:pt x="0" y="262"/>
                  <a:pt x="0" y="572"/>
                </a:cubicBezTo>
                <a:cubicBezTo>
                  <a:pt x="24" y="893"/>
                  <a:pt x="274"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
          <p:cNvSpPr/>
          <p:nvPr/>
        </p:nvSpPr>
        <p:spPr>
          <a:xfrm>
            <a:off x="153851" y="31397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75"/>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
          <p:cNvSpPr/>
          <p:nvPr/>
        </p:nvSpPr>
        <p:spPr>
          <a:xfrm>
            <a:off x="25830" y="314391"/>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
          <p:cNvSpPr/>
          <p:nvPr/>
        </p:nvSpPr>
        <p:spPr>
          <a:xfrm>
            <a:off x="153851" y="698525"/>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
          <p:cNvSpPr/>
          <p:nvPr/>
        </p:nvSpPr>
        <p:spPr>
          <a:xfrm>
            <a:off x="25830" y="698525"/>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
          <p:cNvSpPr/>
          <p:nvPr/>
        </p:nvSpPr>
        <p:spPr>
          <a:xfrm>
            <a:off x="-38422" y="762330"/>
            <a:ext cx="38896" cy="38930"/>
          </a:xfrm>
          <a:custGeom>
            <a:avLst/>
            <a:gdLst/>
            <a:ahLst/>
            <a:cxnLst/>
            <a:rect l="l" t="t" r="r" b="b"/>
            <a:pathLst>
              <a:path w="1132" h="1133" extrusionOk="0">
                <a:moveTo>
                  <a:pt x="560" y="1"/>
                </a:moveTo>
                <a:cubicBezTo>
                  <a:pt x="251" y="1"/>
                  <a:pt x="1" y="263"/>
                  <a:pt x="1" y="572"/>
                </a:cubicBezTo>
                <a:cubicBezTo>
                  <a:pt x="1" y="882"/>
                  <a:pt x="251" y="1132"/>
                  <a:pt x="560" y="1132"/>
                </a:cubicBezTo>
                <a:cubicBezTo>
                  <a:pt x="882" y="1132"/>
                  <a:pt x="1132" y="882"/>
                  <a:pt x="1132" y="572"/>
                </a:cubicBezTo>
                <a:cubicBezTo>
                  <a:pt x="1132" y="263"/>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
          <p:cNvSpPr/>
          <p:nvPr/>
        </p:nvSpPr>
        <p:spPr>
          <a:xfrm>
            <a:off x="89222" y="762330"/>
            <a:ext cx="38896" cy="38930"/>
          </a:xfrm>
          <a:custGeom>
            <a:avLst/>
            <a:gdLst/>
            <a:ahLst/>
            <a:cxnLst/>
            <a:rect l="l" t="t" r="r" b="b"/>
            <a:pathLst>
              <a:path w="1132" h="1133" extrusionOk="0">
                <a:moveTo>
                  <a:pt x="572" y="1"/>
                </a:moveTo>
                <a:cubicBezTo>
                  <a:pt x="262" y="1"/>
                  <a:pt x="0" y="263"/>
                  <a:pt x="0" y="572"/>
                </a:cubicBezTo>
                <a:cubicBezTo>
                  <a:pt x="24" y="882"/>
                  <a:pt x="274"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
          <p:cNvSpPr/>
          <p:nvPr/>
        </p:nvSpPr>
        <p:spPr>
          <a:xfrm>
            <a:off x="-38422" y="634308"/>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
          <p:cNvSpPr/>
          <p:nvPr/>
        </p:nvSpPr>
        <p:spPr>
          <a:xfrm>
            <a:off x="89222" y="634308"/>
            <a:ext cx="38896" cy="38896"/>
          </a:xfrm>
          <a:custGeom>
            <a:avLst/>
            <a:gdLst/>
            <a:ahLst/>
            <a:cxnLst/>
            <a:rect l="l" t="t" r="r" b="b"/>
            <a:pathLst>
              <a:path w="1132" h="1132" extrusionOk="0">
                <a:moveTo>
                  <a:pt x="572" y="0"/>
                </a:moveTo>
                <a:cubicBezTo>
                  <a:pt x="262" y="0"/>
                  <a:pt x="0" y="250"/>
                  <a:pt x="0" y="560"/>
                </a:cubicBezTo>
                <a:cubicBezTo>
                  <a:pt x="0" y="869"/>
                  <a:pt x="274"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
          <p:cNvSpPr/>
          <p:nvPr/>
        </p:nvSpPr>
        <p:spPr>
          <a:xfrm>
            <a:off x="153851" y="570091"/>
            <a:ext cx="38896" cy="38896"/>
          </a:xfrm>
          <a:custGeom>
            <a:avLst/>
            <a:gdLst/>
            <a:ahLst/>
            <a:cxnLst/>
            <a:rect l="l" t="t" r="r" b="b"/>
            <a:pathLst>
              <a:path w="1132" h="1132" extrusionOk="0">
                <a:moveTo>
                  <a:pt x="560" y="0"/>
                </a:moveTo>
                <a:cubicBezTo>
                  <a:pt x="251" y="0"/>
                  <a:pt x="1" y="262"/>
                  <a:pt x="1" y="572"/>
                </a:cubicBezTo>
                <a:cubicBezTo>
                  <a:pt x="1" y="893"/>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
          <p:cNvSpPr/>
          <p:nvPr/>
        </p:nvSpPr>
        <p:spPr>
          <a:xfrm>
            <a:off x="25830" y="570881"/>
            <a:ext cx="38896" cy="38483"/>
          </a:xfrm>
          <a:custGeom>
            <a:avLst/>
            <a:gdLst/>
            <a:ahLst/>
            <a:cxnLst/>
            <a:rect l="l" t="t" r="r" b="b"/>
            <a:pathLst>
              <a:path w="1132" h="1120" extrusionOk="0">
                <a:moveTo>
                  <a:pt x="572" y="1"/>
                </a:moveTo>
                <a:cubicBezTo>
                  <a:pt x="262" y="1"/>
                  <a:pt x="0" y="251"/>
                  <a:pt x="0" y="560"/>
                </a:cubicBezTo>
                <a:cubicBezTo>
                  <a:pt x="0" y="870"/>
                  <a:pt x="262" y="1120"/>
                  <a:pt x="572" y="1120"/>
                </a:cubicBezTo>
                <a:cubicBezTo>
                  <a:pt x="881" y="1120"/>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
          <p:cNvSpPr/>
          <p:nvPr/>
        </p:nvSpPr>
        <p:spPr>
          <a:xfrm>
            <a:off x="153851" y="954603"/>
            <a:ext cx="38896" cy="38896"/>
          </a:xfrm>
          <a:custGeom>
            <a:avLst/>
            <a:gdLst/>
            <a:ahLst/>
            <a:cxnLst/>
            <a:rect l="l" t="t" r="r" b="b"/>
            <a:pathLst>
              <a:path w="1132" h="1132" extrusionOk="0">
                <a:moveTo>
                  <a:pt x="560" y="1"/>
                </a:moveTo>
                <a:cubicBezTo>
                  <a:pt x="251" y="1"/>
                  <a:pt x="1" y="263"/>
                  <a:pt x="1" y="572"/>
                </a:cubicBezTo>
                <a:cubicBezTo>
                  <a:pt x="1" y="882"/>
                  <a:pt x="251" y="1132"/>
                  <a:pt x="560" y="1132"/>
                </a:cubicBezTo>
                <a:cubicBezTo>
                  <a:pt x="882" y="1132"/>
                  <a:pt x="1132" y="882"/>
                  <a:pt x="1132" y="572"/>
                </a:cubicBezTo>
                <a:cubicBezTo>
                  <a:pt x="1132" y="263"/>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
          <p:cNvSpPr/>
          <p:nvPr/>
        </p:nvSpPr>
        <p:spPr>
          <a:xfrm>
            <a:off x="25830" y="954603"/>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
          <p:cNvSpPr/>
          <p:nvPr/>
        </p:nvSpPr>
        <p:spPr>
          <a:xfrm>
            <a:off x="-38422" y="1018854"/>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
          <p:cNvSpPr/>
          <p:nvPr/>
        </p:nvSpPr>
        <p:spPr>
          <a:xfrm>
            <a:off x="89222" y="1018854"/>
            <a:ext cx="38896" cy="38896"/>
          </a:xfrm>
          <a:custGeom>
            <a:avLst/>
            <a:gdLst/>
            <a:ahLst/>
            <a:cxnLst/>
            <a:rect l="l" t="t" r="r" b="b"/>
            <a:pathLst>
              <a:path w="1132" h="1132" extrusionOk="0">
                <a:moveTo>
                  <a:pt x="572" y="0"/>
                </a:moveTo>
                <a:cubicBezTo>
                  <a:pt x="262" y="0"/>
                  <a:pt x="0" y="250"/>
                  <a:pt x="0" y="560"/>
                </a:cubicBezTo>
                <a:cubicBezTo>
                  <a:pt x="24" y="869"/>
                  <a:pt x="274"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
          <p:cNvSpPr/>
          <p:nvPr/>
        </p:nvSpPr>
        <p:spPr>
          <a:xfrm>
            <a:off x="-38422" y="890386"/>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82" y="1132"/>
                  <a:pt x="1132" y="882"/>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
          <p:cNvSpPr/>
          <p:nvPr/>
        </p:nvSpPr>
        <p:spPr>
          <a:xfrm>
            <a:off x="89222" y="890386"/>
            <a:ext cx="38896" cy="38896"/>
          </a:xfrm>
          <a:custGeom>
            <a:avLst/>
            <a:gdLst/>
            <a:ahLst/>
            <a:cxnLst/>
            <a:rect l="l" t="t" r="r" b="b"/>
            <a:pathLst>
              <a:path w="1132" h="1132" extrusionOk="0">
                <a:moveTo>
                  <a:pt x="572" y="1"/>
                </a:moveTo>
                <a:cubicBezTo>
                  <a:pt x="262" y="1"/>
                  <a:pt x="0" y="251"/>
                  <a:pt x="0" y="560"/>
                </a:cubicBezTo>
                <a:cubicBezTo>
                  <a:pt x="0" y="882"/>
                  <a:pt x="274"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
          <p:cNvSpPr/>
          <p:nvPr/>
        </p:nvSpPr>
        <p:spPr>
          <a:xfrm>
            <a:off x="153851" y="826581"/>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
          <p:cNvSpPr/>
          <p:nvPr/>
        </p:nvSpPr>
        <p:spPr>
          <a:xfrm>
            <a:off x="25830" y="826993"/>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
          <p:cNvSpPr/>
          <p:nvPr/>
        </p:nvSpPr>
        <p:spPr>
          <a:xfrm>
            <a:off x="153851" y="1210302"/>
            <a:ext cx="38896" cy="38896"/>
          </a:xfrm>
          <a:custGeom>
            <a:avLst/>
            <a:gdLst/>
            <a:ahLst/>
            <a:cxnLst/>
            <a:rect l="l" t="t" r="r" b="b"/>
            <a:pathLst>
              <a:path w="1132" h="1132" extrusionOk="0">
                <a:moveTo>
                  <a:pt x="560" y="0"/>
                </a:moveTo>
                <a:cubicBezTo>
                  <a:pt x="251" y="0"/>
                  <a:pt x="1" y="262"/>
                  <a:pt x="1" y="572"/>
                </a:cubicBezTo>
                <a:cubicBezTo>
                  <a:pt x="1" y="893"/>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
          <p:cNvSpPr/>
          <p:nvPr/>
        </p:nvSpPr>
        <p:spPr>
          <a:xfrm>
            <a:off x="25830" y="1210714"/>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
          <p:cNvSpPr/>
          <p:nvPr/>
        </p:nvSpPr>
        <p:spPr>
          <a:xfrm>
            <a:off x="-38422" y="1274519"/>
            <a:ext cx="38896" cy="38896"/>
          </a:xfrm>
          <a:custGeom>
            <a:avLst/>
            <a:gdLst/>
            <a:ahLst/>
            <a:cxnLst/>
            <a:rect l="l" t="t" r="r" b="b"/>
            <a:pathLst>
              <a:path w="1132" h="1132" extrusionOk="0">
                <a:moveTo>
                  <a:pt x="560" y="1"/>
                </a:moveTo>
                <a:cubicBezTo>
                  <a:pt x="251" y="1"/>
                  <a:pt x="1" y="251"/>
                  <a:pt x="1" y="560"/>
                </a:cubicBezTo>
                <a:cubicBezTo>
                  <a:pt x="1" y="894"/>
                  <a:pt x="251" y="1132"/>
                  <a:pt x="560" y="1132"/>
                </a:cubicBezTo>
                <a:cubicBezTo>
                  <a:pt x="882" y="1132"/>
                  <a:pt x="1132" y="870"/>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
          <p:cNvSpPr/>
          <p:nvPr/>
        </p:nvSpPr>
        <p:spPr>
          <a:xfrm>
            <a:off x="89222" y="1274519"/>
            <a:ext cx="38896" cy="38896"/>
          </a:xfrm>
          <a:custGeom>
            <a:avLst/>
            <a:gdLst/>
            <a:ahLst/>
            <a:cxnLst/>
            <a:rect l="l" t="t" r="r" b="b"/>
            <a:pathLst>
              <a:path w="1132" h="1132" extrusionOk="0">
                <a:moveTo>
                  <a:pt x="572" y="1"/>
                </a:moveTo>
                <a:cubicBezTo>
                  <a:pt x="262" y="1"/>
                  <a:pt x="0" y="251"/>
                  <a:pt x="0" y="560"/>
                </a:cubicBezTo>
                <a:cubicBezTo>
                  <a:pt x="24" y="894"/>
                  <a:pt x="274" y="1132"/>
                  <a:pt x="572" y="1132"/>
                </a:cubicBezTo>
                <a:cubicBezTo>
                  <a:pt x="882" y="1132"/>
                  <a:pt x="1132" y="870"/>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
          <p:cNvSpPr/>
          <p:nvPr/>
        </p:nvSpPr>
        <p:spPr>
          <a:xfrm>
            <a:off x="-38422" y="1146463"/>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
          <p:cNvSpPr/>
          <p:nvPr/>
        </p:nvSpPr>
        <p:spPr>
          <a:xfrm>
            <a:off x="89222" y="1146463"/>
            <a:ext cx="38896" cy="38896"/>
          </a:xfrm>
          <a:custGeom>
            <a:avLst/>
            <a:gdLst/>
            <a:ahLst/>
            <a:cxnLst/>
            <a:rect l="l" t="t" r="r" b="b"/>
            <a:pathLst>
              <a:path w="1132" h="1132" extrusionOk="0">
                <a:moveTo>
                  <a:pt x="572" y="1"/>
                </a:moveTo>
                <a:cubicBezTo>
                  <a:pt x="262" y="1"/>
                  <a:pt x="0" y="251"/>
                  <a:pt x="0" y="572"/>
                </a:cubicBezTo>
                <a:cubicBezTo>
                  <a:pt x="24" y="882"/>
                  <a:pt x="274"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
          <p:cNvSpPr/>
          <p:nvPr/>
        </p:nvSpPr>
        <p:spPr>
          <a:xfrm>
            <a:off x="153851" y="1082659"/>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82" y="1132"/>
                  <a:pt x="1132" y="882"/>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
          <p:cNvSpPr/>
          <p:nvPr/>
        </p:nvSpPr>
        <p:spPr>
          <a:xfrm>
            <a:off x="25830" y="1082659"/>
            <a:ext cx="38896" cy="38896"/>
          </a:xfrm>
          <a:custGeom>
            <a:avLst/>
            <a:gdLst/>
            <a:ahLst/>
            <a:cxnLst/>
            <a:rect l="l" t="t" r="r" b="b"/>
            <a:pathLst>
              <a:path w="1132" h="1132" extrusionOk="0">
                <a:moveTo>
                  <a:pt x="572" y="1"/>
                </a:moveTo>
                <a:cubicBezTo>
                  <a:pt x="262" y="1"/>
                  <a:pt x="0" y="251"/>
                  <a:pt x="0" y="560"/>
                </a:cubicBezTo>
                <a:cubicBezTo>
                  <a:pt x="0" y="870"/>
                  <a:pt x="262" y="1132"/>
                  <a:pt x="572" y="1132"/>
                </a:cubicBezTo>
                <a:cubicBezTo>
                  <a:pt x="881" y="1132"/>
                  <a:pt x="1131" y="870"/>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
          <p:cNvSpPr/>
          <p:nvPr/>
        </p:nvSpPr>
        <p:spPr>
          <a:xfrm>
            <a:off x="153851" y="1466792"/>
            <a:ext cx="38896" cy="38896"/>
          </a:xfrm>
          <a:custGeom>
            <a:avLst/>
            <a:gdLst/>
            <a:ahLst/>
            <a:cxnLst/>
            <a:rect l="l" t="t" r="r" b="b"/>
            <a:pathLst>
              <a:path w="1132" h="1132" extrusionOk="0">
                <a:moveTo>
                  <a:pt x="560" y="0"/>
                </a:moveTo>
                <a:cubicBezTo>
                  <a:pt x="251" y="0"/>
                  <a:pt x="1" y="250"/>
                  <a:pt x="1" y="560"/>
                </a:cubicBezTo>
                <a:cubicBezTo>
                  <a:pt x="1" y="893"/>
                  <a:pt x="251" y="1132"/>
                  <a:pt x="560" y="1132"/>
                </a:cubicBezTo>
                <a:cubicBezTo>
                  <a:pt x="882" y="1132"/>
                  <a:pt x="1132" y="870"/>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
          <p:cNvSpPr/>
          <p:nvPr/>
        </p:nvSpPr>
        <p:spPr>
          <a:xfrm>
            <a:off x="25830" y="1467204"/>
            <a:ext cx="38896" cy="38896"/>
          </a:xfrm>
          <a:custGeom>
            <a:avLst/>
            <a:gdLst/>
            <a:ahLst/>
            <a:cxnLst/>
            <a:rect l="l" t="t" r="r" b="b"/>
            <a:pathLst>
              <a:path w="1132" h="1132" extrusionOk="0">
                <a:moveTo>
                  <a:pt x="572" y="0"/>
                </a:moveTo>
                <a:cubicBezTo>
                  <a:pt x="262" y="0"/>
                  <a:pt x="0" y="250"/>
                  <a:pt x="0" y="560"/>
                </a:cubicBezTo>
                <a:cubicBezTo>
                  <a:pt x="0" y="870"/>
                  <a:pt x="262" y="1131"/>
                  <a:pt x="572" y="1131"/>
                </a:cubicBezTo>
                <a:cubicBezTo>
                  <a:pt x="881" y="1131"/>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
          <p:cNvSpPr/>
          <p:nvPr/>
        </p:nvSpPr>
        <p:spPr>
          <a:xfrm>
            <a:off x="-38422" y="153100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
          <p:cNvSpPr/>
          <p:nvPr/>
        </p:nvSpPr>
        <p:spPr>
          <a:xfrm>
            <a:off x="89222" y="1531009"/>
            <a:ext cx="38896" cy="38896"/>
          </a:xfrm>
          <a:custGeom>
            <a:avLst/>
            <a:gdLst/>
            <a:ahLst/>
            <a:cxnLst/>
            <a:rect l="l" t="t" r="r" b="b"/>
            <a:pathLst>
              <a:path w="1132" h="1132" extrusionOk="0">
                <a:moveTo>
                  <a:pt x="572" y="1"/>
                </a:moveTo>
                <a:cubicBezTo>
                  <a:pt x="262" y="1"/>
                  <a:pt x="0" y="251"/>
                  <a:pt x="0" y="572"/>
                </a:cubicBezTo>
                <a:cubicBezTo>
                  <a:pt x="24" y="882"/>
                  <a:pt x="274"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
          <p:cNvSpPr/>
          <p:nvPr/>
        </p:nvSpPr>
        <p:spPr>
          <a:xfrm>
            <a:off x="-38422" y="1402575"/>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
          <p:cNvSpPr/>
          <p:nvPr/>
        </p:nvSpPr>
        <p:spPr>
          <a:xfrm>
            <a:off x="89222" y="1402575"/>
            <a:ext cx="38896" cy="38896"/>
          </a:xfrm>
          <a:custGeom>
            <a:avLst/>
            <a:gdLst/>
            <a:ahLst/>
            <a:cxnLst/>
            <a:rect l="l" t="t" r="r" b="b"/>
            <a:pathLst>
              <a:path w="1132" h="1132" extrusionOk="0">
                <a:moveTo>
                  <a:pt x="572" y="0"/>
                </a:moveTo>
                <a:cubicBezTo>
                  <a:pt x="262" y="0"/>
                  <a:pt x="0" y="262"/>
                  <a:pt x="0" y="572"/>
                </a:cubicBezTo>
                <a:cubicBezTo>
                  <a:pt x="24" y="881"/>
                  <a:pt x="274"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
          <p:cNvSpPr/>
          <p:nvPr/>
        </p:nvSpPr>
        <p:spPr>
          <a:xfrm>
            <a:off x="153851" y="1338736"/>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75"/>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
          <p:cNvSpPr/>
          <p:nvPr/>
        </p:nvSpPr>
        <p:spPr>
          <a:xfrm>
            <a:off x="25830" y="1338736"/>
            <a:ext cx="38896" cy="38896"/>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
          <p:cNvSpPr/>
          <p:nvPr/>
        </p:nvSpPr>
        <p:spPr>
          <a:xfrm>
            <a:off x="153851" y="1722870"/>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82" y="1132"/>
                  <a:pt x="1132" y="882"/>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
          <p:cNvSpPr/>
          <p:nvPr/>
        </p:nvSpPr>
        <p:spPr>
          <a:xfrm>
            <a:off x="25830" y="1723282"/>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
          <p:cNvSpPr/>
          <p:nvPr/>
        </p:nvSpPr>
        <p:spPr>
          <a:xfrm>
            <a:off x="-38422" y="1787121"/>
            <a:ext cx="38896" cy="38896"/>
          </a:xfrm>
          <a:custGeom>
            <a:avLst/>
            <a:gdLst/>
            <a:ahLst/>
            <a:cxnLst/>
            <a:rect l="l" t="t" r="r" b="b"/>
            <a:pathLst>
              <a:path w="1132" h="1132" extrusionOk="0">
                <a:moveTo>
                  <a:pt x="560" y="0"/>
                </a:moveTo>
                <a:cubicBezTo>
                  <a:pt x="251" y="0"/>
                  <a:pt x="1" y="262"/>
                  <a:pt x="1" y="572"/>
                </a:cubicBezTo>
                <a:cubicBezTo>
                  <a:pt x="1" y="869"/>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
          <p:cNvSpPr/>
          <p:nvPr/>
        </p:nvSpPr>
        <p:spPr>
          <a:xfrm>
            <a:off x="89222" y="1787121"/>
            <a:ext cx="38896" cy="38896"/>
          </a:xfrm>
          <a:custGeom>
            <a:avLst/>
            <a:gdLst/>
            <a:ahLst/>
            <a:cxnLst/>
            <a:rect l="l" t="t" r="r" b="b"/>
            <a:pathLst>
              <a:path w="1132" h="1132" extrusionOk="0">
                <a:moveTo>
                  <a:pt x="572" y="0"/>
                </a:moveTo>
                <a:cubicBezTo>
                  <a:pt x="262" y="0"/>
                  <a:pt x="0" y="262"/>
                  <a:pt x="0" y="572"/>
                </a:cubicBezTo>
                <a:cubicBezTo>
                  <a:pt x="0" y="881"/>
                  <a:pt x="274"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
          <p:cNvSpPr/>
          <p:nvPr/>
        </p:nvSpPr>
        <p:spPr>
          <a:xfrm>
            <a:off x="-38422" y="1659065"/>
            <a:ext cx="38896" cy="38896"/>
          </a:xfrm>
          <a:custGeom>
            <a:avLst/>
            <a:gdLst/>
            <a:ahLst/>
            <a:cxnLst/>
            <a:rect l="l" t="t" r="r" b="b"/>
            <a:pathLst>
              <a:path w="1132" h="1132" extrusionOk="0">
                <a:moveTo>
                  <a:pt x="560" y="0"/>
                </a:moveTo>
                <a:cubicBezTo>
                  <a:pt x="251" y="0"/>
                  <a:pt x="1" y="250"/>
                  <a:pt x="1" y="560"/>
                </a:cubicBezTo>
                <a:cubicBezTo>
                  <a:pt x="1" y="870"/>
                  <a:pt x="251" y="1131"/>
                  <a:pt x="560" y="1131"/>
                </a:cubicBezTo>
                <a:cubicBezTo>
                  <a:pt x="882" y="1131"/>
                  <a:pt x="1132" y="870"/>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
          <p:cNvSpPr/>
          <p:nvPr/>
        </p:nvSpPr>
        <p:spPr>
          <a:xfrm>
            <a:off x="89222" y="1659065"/>
            <a:ext cx="38896" cy="38896"/>
          </a:xfrm>
          <a:custGeom>
            <a:avLst/>
            <a:gdLst/>
            <a:ahLst/>
            <a:cxnLst/>
            <a:rect l="l" t="t" r="r" b="b"/>
            <a:pathLst>
              <a:path w="1132" h="1132" extrusionOk="0">
                <a:moveTo>
                  <a:pt x="572" y="0"/>
                </a:moveTo>
                <a:cubicBezTo>
                  <a:pt x="262" y="0"/>
                  <a:pt x="0" y="250"/>
                  <a:pt x="0" y="560"/>
                </a:cubicBezTo>
                <a:cubicBezTo>
                  <a:pt x="24" y="870"/>
                  <a:pt x="274" y="1131"/>
                  <a:pt x="572" y="1131"/>
                </a:cubicBezTo>
                <a:cubicBezTo>
                  <a:pt x="882" y="1131"/>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
          <p:cNvSpPr/>
          <p:nvPr/>
        </p:nvSpPr>
        <p:spPr>
          <a:xfrm>
            <a:off x="153851" y="1594848"/>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
          <p:cNvSpPr/>
          <p:nvPr/>
        </p:nvSpPr>
        <p:spPr>
          <a:xfrm>
            <a:off x="25830" y="1594848"/>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
          <p:cNvSpPr/>
          <p:nvPr/>
        </p:nvSpPr>
        <p:spPr>
          <a:xfrm>
            <a:off x="153851" y="1978982"/>
            <a:ext cx="38896" cy="38896"/>
          </a:xfrm>
          <a:custGeom>
            <a:avLst/>
            <a:gdLst/>
            <a:ahLst/>
            <a:cxnLst/>
            <a:rect l="l" t="t" r="r" b="b"/>
            <a:pathLst>
              <a:path w="1132" h="1132" extrusionOk="0">
                <a:moveTo>
                  <a:pt x="560" y="0"/>
                </a:moveTo>
                <a:cubicBezTo>
                  <a:pt x="251" y="0"/>
                  <a:pt x="1" y="250"/>
                  <a:pt x="1" y="572"/>
                </a:cubicBezTo>
                <a:cubicBezTo>
                  <a:pt x="1" y="881"/>
                  <a:pt x="251" y="1131"/>
                  <a:pt x="560" y="1131"/>
                </a:cubicBezTo>
                <a:cubicBezTo>
                  <a:pt x="882" y="1131"/>
                  <a:pt x="1132" y="881"/>
                  <a:pt x="1132" y="572"/>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
          <p:cNvSpPr/>
          <p:nvPr/>
        </p:nvSpPr>
        <p:spPr>
          <a:xfrm>
            <a:off x="25830" y="1979359"/>
            <a:ext cx="38896" cy="38930"/>
          </a:xfrm>
          <a:custGeom>
            <a:avLst/>
            <a:gdLst/>
            <a:ahLst/>
            <a:cxnLst/>
            <a:rect l="l" t="t" r="r" b="b"/>
            <a:pathLst>
              <a:path w="1132" h="1133"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
          <p:cNvSpPr/>
          <p:nvPr/>
        </p:nvSpPr>
        <p:spPr>
          <a:xfrm>
            <a:off x="-38422" y="2043611"/>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
          <p:cNvSpPr/>
          <p:nvPr/>
        </p:nvSpPr>
        <p:spPr>
          <a:xfrm>
            <a:off x="89222" y="2043611"/>
            <a:ext cx="38896" cy="38896"/>
          </a:xfrm>
          <a:custGeom>
            <a:avLst/>
            <a:gdLst/>
            <a:ahLst/>
            <a:cxnLst/>
            <a:rect l="l" t="t" r="r" b="b"/>
            <a:pathLst>
              <a:path w="1132" h="1132" extrusionOk="0">
                <a:moveTo>
                  <a:pt x="572" y="0"/>
                </a:moveTo>
                <a:cubicBezTo>
                  <a:pt x="262" y="0"/>
                  <a:pt x="0" y="250"/>
                  <a:pt x="0" y="560"/>
                </a:cubicBezTo>
                <a:cubicBezTo>
                  <a:pt x="24" y="869"/>
                  <a:pt x="274"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
          <p:cNvSpPr/>
          <p:nvPr/>
        </p:nvSpPr>
        <p:spPr>
          <a:xfrm>
            <a:off x="-38422" y="1915143"/>
            <a:ext cx="38896" cy="38896"/>
          </a:xfrm>
          <a:custGeom>
            <a:avLst/>
            <a:gdLst/>
            <a:ahLst/>
            <a:cxnLst/>
            <a:rect l="l" t="t" r="r" b="b"/>
            <a:pathLst>
              <a:path w="1132" h="1132" extrusionOk="0">
                <a:moveTo>
                  <a:pt x="560" y="1"/>
                </a:moveTo>
                <a:cubicBezTo>
                  <a:pt x="251" y="1"/>
                  <a:pt x="1" y="251"/>
                  <a:pt x="1" y="560"/>
                </a:cubicBezTo>
                <a:cubicBezTo>
                  <a:pt x="1" y="882"/>
                  <a:pt x="251" y="1132"/>
                  <a:pt x="560" y="1132"/>
                </a:cubicBezTo>
                <a:cubicBezTo>
                  <a:pt x="882" y="1132"/>
                  <a:pt x="1132" y="882"/>
                  <a:pt x="1132" y="560"/>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
          <p:cNvSpPr/>
          <p:nvPr/>
        </p:nvSpPr>
        <p:spPr>
          <a:xfrm>
            <a:off x="89222" y="1915143"/>
            <a:ext cx="38896" cy="38896"/>
          </a:xfrm>
          <a:custGeom>
            <a:avLst/>
            <a:gdLst/>
            <a:ahLst/>
            <a:cxnLst/>
            <a:rect l="l" t="t" r="r" b="b"/>
            <a:pathLst>
              <a:path w="1132" h="1132" extrusionOk="0">
                <a:moveTo>
                  <a:pt x="572" y="1"/>
                </a:moveTo>
                <a:cubicBezTo>
                  <a:pt x="262" y="1"/>
                  <a:pt x="0" y="251"/>
                  <a:pt x="0" y="560"/>
                </a:cubicBezTo>
                <a:cubicBezTo>
                  <a:pt x="24" y="882"/>
                  <a:pt x="274" y="1132"/>
                  <a:pt x="572" y="1132"/>
                </a:cubicBezTo>
                <a:cubicBezTo>
                  <a:pt x="882" y="1132"/>
                  <a:pt x="1132" y="882"/>
                  <a:pt x="1132" y="560"/>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
          <p:cNvSpPr/>
          <p:nvPr/>
        </p:nvSpPr>
        <p:spPr>
          <a:xfrm>
            <a:off x="153851" y="1851338"/>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
          <p:cNvSpPr/>
          <p:nvPr/>
        </p:nvSpPr>
        <p:spPr>
          <a:xfrm>
            <a:off x="25830" y="1851338"/>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
          <p:cNvSpPr/>
          <p:nvPr/>
        </p:nvSpPr>
        <p:spPr>
          <a:xfrm>
            <a:off x="-136173" y="-1814"/>
            <a:ext cx="8212" cy="31508"/>
          </a:xfrm>
          <a:custGeom>
            <a:avLst/>
            <a:gdLst/>
            <a:ahLst/>
            <a:cxnLst/>
            <a:rect l="l" t="t" r="r" b="b"/>
            <a:pathLst>
              <a:path w="239" h="917" extrusionOk="0">
                <a:moveTo>
                  <a:pt x="0" y="0"/>
                </a:moveTo>
                <a:lnTo>
                  <a:pt x="0" y="917"/>
                </a:lnTo>
                <a:cubicBezTo>
                  <a:pt x="155" y="810"/>
                  <a:pt x="238" y="643"/>
                  <a:pt x="238" y="453"/>
                </a:cubicBezTo>
                <a:cubicBezTo>
                  <a:pt x="238" y="262"/>
                  <a:pt x="131" y="95"/>
                  <a:pt x="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
          <p:cNvSpPr/>
          <p:nvPr/>
        </p:nvSpPr>
        <p:spPr>
          <a:xfrm>
            <a:off x="-102226" y="186335"/>
            <a:ext cx="38896" cy="38518"/>
          </a:xfrm>
          <a:custGeom>
            <a:avLst/>
            <a:gdLst/>
            <a:ahLst/>
            <a:cxnLst/>
            <a:rect l="l" t="t" r="r" b="b"/>
            <a:pathLst>
              <a:path w="1132" h="1121" extrusionOk="0">
                <a:moveTo>
                  <a:pt x="560" y="1"/>
                </a:moveTo>
                <a:cubicBezTo>
                  <a:pt x="250" y="1"/>
                  <a:pt x="0" y="251"/>
                  <a:pt x="0" y="561"/>
                </a:cubicBezTo>
                <a:cubicBezTo>
                  <a:pt x="0" y="870"/>
                  <a:pt x="250" y="1120"/>
                  <a:pt x="560" y="1120"/>
                </a:cubicBezTo>
                <a:cubicBezTo>
                  <a:pt x="870" y="1120"/>
                  <a:pt x="1131" y="870"/>
                  <a:pt x="1131" y="561"/>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
          <p:cNvSpPr/>
          <p:nvPr/>
        </p:nvSpPr>
        <p:spPr>
          <a:xfrm>
            <a:off x="-136173" y="253851"/>
            <a:ext cx="8212" cy="31542"/>
          </a:xfrm>
          <a:custGeom>
            <a:avLst/>
            <a:gdLst/>
            <a:ahLst/>
            <a:cxnLst/>
            <a:rect l="l" t="t" r="r" b="b"/>
            <a:pathLst>
              <a:path w="239" h="918" extrusionOk="0">
                <a:moveTo>
                  <a:pt x="0" y="1"/>
                </a:moveTo>
                <a:lnTo>
                  <a:pt x="0" y="917"/>
                </a:lnTo>
                <a:cubicBezTo>
                  <a:pt x="155" y="810"/>
                  <a:pt x="238" y="643"/>
                  <a:pt x="238" y="453"/>
                </a:cubicBezTo>
                <a:cubicBezTo>
                  <a:pt x="238" y="262"/>
                  <a:pt x="131" y="96"/>
                  <a:pt x="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
          <p:cNvSpPr/>
          <p:nvPr/>
        </p:nvSpPr>
        <p:spPr>
          <a:xfrm>
            <a:off x="-136173" y="125795"/>
            <a:ext cx="8212" cy="31955"/>
          </a:xfrm>
          <a:custGeom>
            <a:avLst/>
            <a:gdLst/>
            <a:ahLst/>
            <a:cxnLst/>
            <a:rect l="l" t="t" r="r" b="b"/>
            <a:pathLst>
              <a:path w="239" h="930" extrusionOk="0">
                <a:moveTo>
                  <a:pt x="0" y="1"/>
                </a:moveTo>
                <a:lnTo>
                  <a:pt x="0" y="930"/>
                </a:lnTo>
                <a:cubicBezTo>
                  <a:pt x="155" y="822"/>
                  <a:pt x="238" y="656"/>
                  <a:pt x="238" y="465"/>
                </a:cubicBezTo>
                <a:cubicBezTo>
                  <a:pt x="238" y="275"/>
                  <a:pt x="131" y="108"/>
                  <a:pt x="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
          <p:cNvSpPr/>
          <p:nvPr/>
        </p:nvSpPr>
        <p:spPr>
          <a:xfrm>
            <a:off x="-102226" y="58314"/>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70" y="1131"/>
                  <a:pt x="1131" y="881"/>
                  <a:pt x="1131" y="572"/>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
          <p:cNvSpPr/>
          <p:nvPr/>
        </p:nvSpPr>
        <p:spPr>
          <a:xfrm>
            <a:off x="-102226" y="442447"/>
            <a:ext cx="38896" cy="38896"/>
          </a:xfrm>
          <a:custGeom>
            <a:avLst/>
            <a:gdLst/>
            <a:ahLst/>
            <a:cxnLst/>
            <a:rect l="l" t="t" r="r" b="b"/>
            <a:pathLst>
              <a:path w="1132" h="1132" extrusionOk="0">
                <a:moveTo>
                  <a:pt x="560" y="0"/>
                </a:moveTo>
                <a:cubicBezTo>
                  <a:pt x="250" y="0"/>
                  <a:pt x="0" y="250"/>
                  <a:pt x="0" y="560"/>
                </a:cubicBezTo>
                <a:cubicBezTo>
                  <a:pt x="0" y="881"/>
                  <a:pt x="250" y="1131"/>
                  <a:pt x="560" y="1131"/>
                </a:cubicBezTo>
                <a:cubicBezTo>
                  <a:pt x="870" y="1131"/>
                  <a:pt x="1131" y="881"/>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
          <p:cNvSpPr/>
          <p:nvPr/>
        </p:nvSpPr>
        <p:spPr>
          <a:xfrm>
            <a:off x="-136173" y="509928"/>
            <a:ext cx="8212" cy="31542"/>
          </a:xfrm>
          <a:custGeom>
            <a:avLst/>
            <a:gdLst/>
            <a:ahLst/>
            <a:cxnLst/>
            <a:rect l="l" t="t" r="r" b="b"/>
            <a:pathLst>
              <a:path w="239" h="918" extrusionOk="0">
                <a:moveTo>
                  <a:pt x="0" y="1"/>
                </a:moveTo>
                <a:lnTo>
                  <a:pt x="0" y="918"/>
                </a:lnTo>
                <a:cubicBezTo>
                  <a:pt x="155" y="822"/>
                  <a:pt x="238" y="656"/>
                  <a:pt x="238" y="465"/>
                </a:cubicBezTo>
                <a:cubicBezTo>
                  <a:pt x="238" y="263"/>
                  <a:pt x="131" y="108"/>
                  <a:pt x="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
          <p:cNvSpPr/>
          <p:nvPr/>
        </p:nvSpPr>
        <p:spPr>
          <a:xfrm>
            <a:off x="-136173" y="381907"/>
            <a:ext cx="8212" cy="31920"/>
          </a:xfrm>
          <a:custGeom>
            <a:avLst/>
            <a:gdLst/>
            <a:ahLst/>
            <a:cxnLst/>
            <a:rect l="l" t="t" r="r" b="b"/>
            <a:pathLst>
              <a:path w="239" h="929" extrusionOk="0">
                <a:moveTo>
                  <a:pt x="0" y="0"/>
                </a:moveTo>
                <a:lnTo>
                  <a:pt x="0" y="929"/>
                </a:lnTo>
                <a:cubicBezTo>
                  <a:pt x="155" y="822"/>
                  <a:pt x="238" y="655"/>
                  <a:pt x="238" y="464"/>
                </a:cubicBezTo>
                <a:cubicBezTo>
                  <a:pt x="238" y="274"/>
                  <a:pt x="131" y="107"/>
                  <a:pt x="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
          <p:cNvSpPr/>
          <p:nvPr/>
        </p:nvSpPr>
        <p:spPr>
          <a:xfrm>
            <a:off x="-102226" y="31397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70" y="1132"/>
                  <a:pt x="1131" y="882"/>
                  <a:pt x="1131" y="572"/>
                </a:cubicBezTo>
                <a:cubicBezTo>
                  <a:pt x="1131" y="275"/>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
          <p:cNvSpPr/>
          <p:nvPr/>
        </p:nvSpPr>
        <p:spPr>
          <a:xfrm>
            <a:off x="-102226" y="698525"/>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70" y="1132"/>
                  <a:pt x="1131" y="882"/>
                  <a:pt x="1131" y="572"/>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
          <p:cNvSpPr/>
          <p:nvPr/>
        </p:nvSpPr>
        <p:spPr>
          <a:xfrm>
            <a:off x="-136173" y="766040"/>
            <a:ext cx="8212" cy="31920"/>
          </a:xfrm>
          <a:custGeom>
            <a:avLst/>
            <a:gdLst/>
            <a:ahLst/>
            <a:cxnLst/>
            <a:rect l="l" t="t" r="r" b="b"/>
            <a:pathLst>
              <a:path w="239" h="929" extrusionOk="0">
                <a:moveTo>
                  <a:pt x="0" y="0"/>
                </a:moveTo>
                <a:lnTo>
                  <a:pt x="0" y="929"/>
                </a:lnTo>
                <a:cubicBezTo>
                  <a:pt x="155" y="834"/>
                  <a:pt x="238" y="655"/>
                  <a:pt x="238" y="464"/>
                </a:cubicBezTo>
                <a:cubicBezTo>
                  <a:pt x="238" y="274"/>
                  <a:pt x="131" y="107"/>
                  <a:pt x="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
          <p:cNvSpPr/>
          <p:nvPr/>
        </p:nvSpPr>
        <p:spPr>
          <a:xfrm>
            <a:off x="-136173" y="638397"/>
            <a:ext cx="8212" cy="31542"/>
          </a:xfrm>
          <a:custGeom>
            <a:avLst/>
            <a:gdLst/>
            <a:ahLst/>
            <a:cxnLst/>
            <a:rect l="l" t="t" r="r" b="b"/>
            <a:pathLst>
              <a:path w="239" h="918" extrusionOk="0">
                <a:moveTo>
                  <a:pt x="0" y="0"/>
                </a:moveTo>
                <a:lnTo>
                  <a:pt x="0" y="917"/>
                </a:lnTo>
                <a:cubicBezTo>
                  <a:pt x="155" y="810"/>
                  <a:pt x="238" y="655"/>
                  <a:pt x="238" y="453"/>
                </a:cubicBezTo>
                <a:cubicBezTo>
                  <a:pt x="238" y="262"/>
                  <a:pt x="131" y="96"/>
                  <a:pt x="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
          <p:cNvSpPr/>
          <p:nvPr/>
        </p:nvSpPr>
        <p:spPr>
          <a:xfrm>
            <a:off x="-102226" y="570091"/>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70" y="1131"/>
                  <a:pt x="1131" y="881"/>
                  <a:pt x="1131" y="572"/>
                </a:cubicBezTo>
                <a:cubicBezTo>
                  <a:pt x="1131"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
          <p:cNvSpPr/>
          <p:nvPr/>
        </p:nvSpPr>
        <p:spPr>
          <a:xfrm>
            <a:off x="-102226" y="954603"/>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70" y="1132"/>
                  <a:pt x="1131" y="882"/>
                  <a:pt x="1131" y="572"/>
                </a:cubicBezTo>
                <a:cubicBezTo>
                  <a:pt x="1131"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
          <p:cNvSpPr/>
          <p:nvPr/>
        </p:nvSpPr>
        <p:spPr>
          <a:xfrm>
            <a:off x="-136173" y="1022118"/>
            <a:ext cx="8212" cy="31955"/>
          </a:xfrm>
          <a:custGeom>
            <a:avLst/>
            <a:gdLst/>
            <a:ahLst/>
            <a:cxnLst/>
            <a:rect l="l" t="t" r="r" b="b"/>
            <a:pathLst>
              <a:path w="239" h="930" extrusionOk="0">
                <a:moveTo>
                  <a:pt x="0" y="0"/>
                </a:moveTo>
                <a:lnTo>
                  <a:pt x="0" y="929"/>
                </a:lnTo>
                <a:cubicBezTo>
                  <a:pt x="155" y="834"/>
                  <a:pt x="238" y="655"/>
                  <a:pt x="238" y="465"/>
                </a:cubicBezTo>
                <a:cubicBezTo>
                  <a:pt x="238" y="274"/>
                  <a:pt x="131" y="108"/>
                  <a:pt x="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
          <p:cNvSpPr/>
          <p:nvPr/>
        </p:nvSpPr>
        <p:spPr>
          <a:xfrm>
            <a:off x="-136173" y="894474"/>
            <a:ext cx="8212" cy="31542"/>
          </a:xfrm>
          <a:custGeom>
            <a:avLst/>
            <a:gdLst/>
            <a:ahLst/>
            <a:cxnLst/>
            <a:rect l="l" t="t" r="r" b="b"/>
            <a:pathLst>
              <a:path w="239" h="918" extrusionOk="0">
                <a:moveTo>
                  <a:pt x="0" y="1"/>
                </a:moveTo>
                <a:lnTo>
                  <a:pt x="0" y="917"/>
                </a:lnTo>
                <a:cubicBezTo>
                  <a:pt x="155" y="822"/>
                  <a:pt x="238" y="655"/>
                  <a:pt x="238" y="465"/>
                </a:cubicBezTo>
                <a:cubicBezTo>
                  <a:pt x="238" y="263"/>
                  <a:pt x="131" y="96"/>
                  <a:pt x="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
          <p:cNvSpPr/>
          <p:nvPr/>
        </p:nvSpPr>
        <p:spPr>
          <a:xfrm>
            <a:off x="-102226" y="826581"/>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70" y="1131"/>
                  <a:pt x="1131" y="869"/>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
          <p:cNvSpPr/>
          <p:nvPr/>
        </p:nvSpPr>
        <p:spPr>
          <a:xfrm>
            <a:off x="-102226" y="1210302"/>
            <a:ext cx="38896" cy="38896"/>
          </a:xfrm>
          <a:custGeom>
            <a:avLst/>
            <a:gdLst/>
            <a:ahLst/>
            <a:cxnLst/>
            <a:rect l="l" t="t" r="r" b="b"/>
            <a:pathLst>
              <a:path w="1132" h="1132" extrusionOk="0">
                <a:moveTo>
                  <a:pt x="560" y="0"/>
                </a:moveTo>
                <a:cubicBezTo>
                  <a:pt x="250" y="0"/>
                  <a:pt x="0" y="262"/>
                  <a:pt x="0" y="572"/>
                </a:cubicBezTo>
                <a:cubicBezTo>
                  <a:pt x="0" y="893"/>
                  <a:pt x="250" y="1131"/>
                  <a:pt x="560" y="1131"/>
                </a:cubicBezTo>
                <a:cubicBezTo>
                  <a:pt x="870" y="1131"/>
                  <a:pt x="1131" y="881"/>
                  <a:pt x="1131" y="572"/>
                </a:cubicBezTo>
                <a:cubicBezTo>
                  <a:pt x="1131"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
          <p:cNvSpPr/>
          <p:nvPr/>
        </p:nvSpPr>
        <p:spPr>
          <a:xfrm>
            <a:off x="-136173" y="1278608"/>
            <a:ext cx="8212" cy="31542"/>
          </a:xfrm>
          <a:custGeom>
            <a:avLst/>
            <a:gdLst/>
            <a:ahLst/>
            <a:cxnLst/>
            <a:rect l="l" t="t" r="r" b="b"/>
            <a:pathLst>
              <a:path w="239" h="918" extrusionOk="0">
                <a:moveTo>
                  <a:pt x="0" y="1"/>
                </a:moveTo>
                <a:lnTo>
                  <a:pt x="0" y="917"/>
                </a:lnTo>
                <a:cubicBezTo>
                  <a:pt x="155" y="810"/>
                  <a:pt x="238" y="655"/>
                  <a:pt x="238" y="453"/>
                </a:cubicBezTo>
                <a:cubicBezTo>
                  <a:pt x="238" y="263"/>
                  <a:pt x="131" y="96"/>
                  <a:pt x="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
          <p:cNvSpPr/>
          <p:nvPr/>
        </p:nvSpPr>
        <p:spPr>
          <a:xfrm>
            <a:off x="-136173" y="1150174"/>
            <a:ext cx="8212" cy="31508"/>
          </a:xfrm>
          <a:custGeom>
            <a:avLst/>
            <a:gdLst/>
            <a:ahLst/>
            <a:cxnLst/>
            <a:rect l="l" t="t" r="r" b="b"/>
            <a:pathLst>
              <a:path w="239" h="917" extrusionOk="0">
                <a:moveTo>
                  <a:pt x="0" y="0"/>
                </a:moveTo>
                <a:lnTo>
                  <a:pt x="0" y="917"/>
                </a:lnTo>
                <a:cubicBezTo>
                  <a:pt x="155" y="833"/>
                  <a:pt x="238" y="655"/>
                  <a:pt x="238" y="464"/>
                </a:cubicBezTo>
                <a:cubicBezTo>
                  <a:pt x="238" y="262"/>
                  <a:pt x="131" y="95"/>
                  <a:pt x="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
          <p:cNvSpPr/>
          <p:nvPr/>
        </p:nvSpPr>
        <p:spPr>
          <a:xfrm>
            <a:off x="-102226" y="1082659"/>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70" y="1132"/>
                  <a:pt x="1131" y="882"/>
                  <a:pt x="1131" y="560"/>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
          <p:cNvSpPr/>
          <p:nvPr/>
        </p:nvSpPr>
        <p:spPr>
          <a:xfrm>
            <a:off x="-102226" y="1466792"/>
            <a:ext cx="38896" cy="38896"/>
          </a:xfrm>
          <a:custGeom>
            <a:avLst/>
            <a:gdLst/>
            <a:ahLst/>
            <a:cxnLst/>
            <a:rect l="l" t="t" r="r" b="b"/>
            <a:pathLst>
              <a:path w="1132" h="1132" extrusionOk="0">
                <a:moveTo>
                  <a:pt x="560" y="0"/>
                </a:moveTo>
                <a:cubicBezTo>
                  <a:pt x="250" y="0"/>
                  <a:pt x="0" y="250"/>
                  <a:pt x="0" y="560"/>
                </a:cubicBezTo>
                <a:cubicBezTo>
                  <a:pt x="0" y="893"/>
                  <a:pt x="250" y="1132"/>
                  <a:pt x="560" y="1132"/>
                </a:cubicBezTo>
                <a:cubicBezTo>
                  <a:pt x="870" y="1132"/>
                  <a:pt x="1131" y="870"/>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
          <p:cNvSpPr/>
          <p:nvPr/>
        </p:nvSpPr>
        <p:spPr>
          <a:xfrm>
            <a:off x="-136173" y="1534685"/>
            <a:ext cx="8212" cy="31542"/>
          </a:xfrm>
          <a:custGeom>
            <a:avLst/>
            <a:gdLst/>
            <a:ahLst/>
            <a:cxnLst/>
            <a:rect l="l" t="t" r="r" b="b"/>
            <a:pathLst>
              <a:path w="239" h="918" extrusionOk="0">
                <a:moveTo>
                  <a:pt x="0" y="1"/>
                </a:moveTo>
                <a:lnTo>
                  <a:pt x="0" y="918"/>
                </a:lnTo>
                <a:cubicBezTo>
                  <a:pt x="155" y="822"/>
                  <a:pt x="238" y="656"/>
                  <a:pt x="238" y="465"/>
                </a:cubicBezTo>
                <a:cubicBezTo>
                  <a:pt x="238" y="263"/>
                  <a:pt x="131" y="108"/>
                  <a:pt x="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
          <p:cNvSpPr/>
          <p:nvPr/>
        </p:nvSpPr>
        <p:spPr>
          <a:xfrm>
            <a:off x="-136173" y="1406251"/>
            <a:ext cx="8212" cy="31955"/>
          </a:xfrm>
          <a:custGeom>
            <a:avLst/>
            <a:gdLst/>
            <a:ahLst/>
            <a:cxnLst/>
            <a:rect l="l" t="t" r="r" b="b"/>
            <a:pathLst>
              <a:path w="239" h="930" extrusionOk="0">
                <a:moveTo>
                  <a:pt x="0" y="0"/>
                </a:moveTo>
                <a:lnTo>
                  <a:pt x="0" y="929"/>
                </a:lnTo>
                <a:cubicBezTo>
                  <a:pt x="155" y="834"/>
                  <a:pt x="238" y="655"/>
                  <a:pt x="238" y="465"/>
                </a:cubicBezTo>
                <a:cubicBezTo>
                  <a:pt x="238" y="274"/>
                  <a:pt x="131" y="107"/>
                  <a:pt x="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
          <p:cNvSpPr/>
          <p:nvPr/>
        </p:nvSpPr>
        <p:spPr>
          <a:xfrm>
            <a:off x="-102226" y="1338736"/>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70" y="1132"/>
                  <a:pt x="1131" y="882"/>
                  <a:pt x="1131" y="572"/>
                </a:cubicBezTo>
                <a:cubicBezTo>
                  <a:pt x="1131" y="275"/>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
          <p:cNvSpPr/>
          <p:nvPr/>
        </p:nvSpPr>
        <p:spPr>
          <a:xfrm>
            <a:off x="-102226" y="1722870"/>
            <a:ext cx="38896" cy="38896"/>
          </a:xfrm>
          <a:custGeom>
            <a:avLst/>
            <a:gdLst/>
            <a:ahLst/>
            <a:cxnLst/>
            <a:rect l="l" t="t" r="r" b="b"/>
            <a:pathLst>
              <a:path w="1132" h="1132" extrusionOk="0">
                <a:moveTo>
                  <a:pt x="560" y="1"/>
                </a:moveTo>
                <a:cubicBezTo>
                  <a:pt x="250" y="1"/>
                  <a:pt x="0" y="251"/>
                  <a:pt x="0" y="560"/>
                </a:cubicBezTo>
                <a:cubicBezTo>
                  <a:pt x="0" y="882"/>
                  <a:pt x="250" y="1132"/>
                  <a:pt x="560" y="1132"/>
                </a:cubicBezTo>
                <a:cubicBezTo>
                  <a:pt x="870" y="1132"/>
                  <a:pt x="1131" y="882"/>
                  <a:pt x="1131" y="560"/>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
          <p:cNvSpPr/>
          <p:nvPr/>
        </p:nvSpPr>
        <p:spPr>
          <a:xfrm>
            <a:off x="-136173" y="1790797"/>
            <a:ext cx="8212" cy="31920"/>
          </a:xfrm>
          <a:custGeom>
            <a:avLst/>
            <a:gdLst/>
            <a:ahLst/>
            <a:cxnLst/>
            <a:rect l="l" t="t" r="r" b="b"/>
            <a:pathLst>
              <a:path w="239" h="929" extrusionOk="0">
                <a:moveTo>
                  <a:pt x="0" y="0"/>
                </a:moveTo>
                <a:lnTo>
                  <a:pt x="0" y="929"/>
                </a:lnTo>
                <a:cubicBezTo>
                  <a:pt x="155" y="822"/>
                  <a:pt x="238" y="655"/>
                  <a:pt x="238" y="465"/>
                </a:cubicBezTo>
                <a:cubicBezTo>
                  <a:pt x="238" y="274"/>
                  <a:pt x="131" y="107"/>
                  <a:pt x="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
          <p:cNvSpPr/>
          <p:nvPr/>
        </p:nvSpPr>
        <p:spPr>
          <a:xfrm>
            <a:off x="-136173" y="1662329"/>
            <a:ext cx="8212" cy="31955"/>
          </a:xfrm>
          <a:custGeom>
            <a:avLst/>
            <a:gdLst/>
            <a:ahLst/>
            <a:cxnLst/>
            <a:rect l="l" t="t" r="r" b="b"/>
            <a:pathLst>
              <a:path w="239" h="930" extrusionOk="0">
                <a:moveTo>
                  <a:pt x="0" y="1"/>
                </a:moveTo>
                <a:lnTo>
                  <a:pt x="0" y="929"/>
                </a:lnTo>
                <a:cubicBezTo>
                  <a:pt x="155" y="834"/>
                  <a:pt x="238" y="679"/>
                  <a:pt x="238" y="465"/>
                </a:cubicBezTo>
                <a:cubicBezTo>
                  <a:pt x="238" y="274"/>
                  <a:pt x="131" y="108"/>
                  <a:pt x="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
          <p:cNvSpPr/>
          <p:nvPr/>
        </p:nvSpPr>
        <p:spPr>
          <a:xfrm>
            <a:off x="-102226" y="1594848"/>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70" y="1131"/>
                  <a:pt x="1131" y="881"/>
                  <a:pt x="1131" y="572"/>
                </a:cubicBezTo>
                <a:cubicBezTo>
                  <a:pt x="1131"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
          <p:cNvSpPr/>
          <p:nvPr/>
        </p:nvSpPr>
        <p:spPr>
          <a:xfrm>
            <a:off x="-102226" y="1978982"/>
            <a:ext cx="38896" cy="38896"/>
          </a:xfrm>
          <a:custGeom>
            <a:avLst/>
            <a:gdLst/>
            <a:ahLst/>
            <a:cxnLst/>
            <a:rect l="l" t="t" r="r" b="b"/>
            <a:pathLst>
              <a:path w="1132" h="1132" extrusionOk="0">
                <a:moveTo>
                  <a:pt x="560" y="0"/>
                </a:moveTo>
                <a:cubicBezTo>
                  <a:pt x="250" y="0"/>
                  <a:pt x="0" y="250"/>
                  <a:pt x="0" y="572"/>
                </a:cubicBezTo>
                <a:cubicBezTo>
                  <a:pt x="0" y="881"/>
                  <a:pt x="250" y="1131"/>
                  <a:pt x="560" y="1131"/>
                </a:cubicBezTo>
                <a:cubicBezTo>
                  <a:pt x="870" y="1131"/>
                  <a:pt x="1131" y="881"/>
                  <a:pt x="1131" y="572"/>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
          <p:cNvSpPr/>
          <p:nvPr/>
        </p:nvSpPr>
        <p:spPr>
          <a:xfrm>
            <a:off x="-136173" y="2046875"/>
            <a:ext cx="8212" cy="31955"/>
          </a:xfrm>
          <a:custGeom>
            <a:avLst/>
            <a:gdLst/>
            <a:ahLst/>
            <a:cxnLst/>
            <a:rect l="l" t="t" r="r" b="b"/>
            <a:pathLst>
              <a:path w="239" h="930" extrusionOk="0">
                <a:moveTo>
                  <a:pt x="0" y="0"/>
                </a:moveTo>
                <a:lnTo>
                  <a:pt x="0" y="929"/>
                </a:lnTo>
                <a:cubicBezTo>
                  <a:pt x="155" y="822"/>
                  <a:pt x="238" y="655"/>
                  <a:pt x="238" y="465"/>
                </a:cubicBezTo>
                <a:cubicBezTo>
                  <a:pt x="238" y="274"/>
                  <a:pt x="131" y="108"/>
                  <a:pt x="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
          <p:cNvSpPr/>
          <p:nvPr/>
        </p:nvSpPr>
        <p:spPr>
          <a:xfrm>
            <a:off x="-136173" y="1919231"/>
            <a:ext cx="8212" cy="31542"/>
          </a:xfrm>
          <a:custGeom>
            <a:avLst/>
            <a:gdLst/>
            <a:ahLst/>
            <a:cxnLst/>
            <a:rect l="l" t="t" r="r" b="b"/>
            <a:pathLst>
              <a:path w="239" h="918" extrusionOk="0">
                <a:moveTo>
                  <a:pt x="0" y="1"/>
                </a:moveTo>
                <a:lnTo>
                  <a:pt x="0" y="918"/>
                </a:lnTo>
                <a:cubicBezTo>
                  <a:pt x="155" y="822"/>
                  <a:pt x="238" y="644"/>
                  <a:pt x="238" y="465"/>
                </a:cubicBezTo>
                <a:cubicBezTo>
                  <a:pt x="238" y="263"/>
                  <a:pt x="131" y="108"/>
                  <a:pt x="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
          <p:cNvSpPr/>
          <p:nvPr/>
        </p:nvSpPr>
        <p:spPr>
          <a:xfrm>
            <a:off x="-102226" y="1851338"/>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70" y="1131"/>
                  <a:pt x="1131" y="869"/>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
          <p:cNvSpPr/>
          <p:nvPr/>
        </p:nvSpPr>
        <p:spPr>
          <a:xfrm>
            <a:off x="2459065" y="2100887"/>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81" y="1131"/>
                  <a:pt x="1131" y="869"/>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
          <p:cNvSpPr/>
          <p:nvPr/>
        </p:nvSpPr>
        <p:spPr>
          <a:xfrm>
            <a:off x="2330597" y="2100475"/>
            <a:ext cx="38896" cy="38896"/>
          </a:xfrm>
          <a:custGeom>
            <a:avLst/>
            <a:gdLst/>
            <a:ahLst/>
            <a:cxnLst/>
            <a:rect l="l" t="t" r="r" b="b"/>
            <a:pathLst>
              <a:path w="1132" h="1132" extrusionOk="0">
                <a:moveTo>
                  <a:pt x="572" y="0"/>
                </a:moveTo>
                <a:cubicBezTo>
                  <a:pt x="251" y="0"/>
                  <a:pt x="1" y="262"/>
                  <a:pt x="1" y="572"/>
                </a:cubicBezTo>
                <a:cubicBezTo>
                  <a:pt x="1"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
          <p:cNvSpPr/>
          <p:nvPr/>
        </p:nvSpPr>
        <p:spPr>
          <a:xfrm>
            <a:off x="2267204" y="2164692"/>
            <a:ext cx="38896" cy="38896"/>
          </a:xfrm>
          <a:custGeom>
            <a:avLst/>
            <a:gdLst/>
            <a:ahLst/>
            <a:cxnLst/>
            <a:rect l="l" t="t" r="r" b="b"/>
            <a:pathLst>
              <a:path w="1132" h="1132" extrusionOk="0">
                <a:moveTo>
                  <a:pt x="560" y="0"/>
                </a:moveTo>
                <a:cubicBezTo>
                  <a:pt x="250" y="0"/>
                  <a:pt x="0" y="251"/>
                  <a:pt x="0" y="560"/>
                </a:cubicBezTo>
                <a:cubicBezTo>
                  <a:pt x="0" y="882"/>
                  <a:pt x="250" y="1132"/>
                  <a:pt x="560" y="1132"/>
                </a:cubicBezTo>
                <a:cubicBezTo>
                  <a:pt x="881" y="1132"/>
                  <a:pt x="1131" y="882"/>
                  <a:pt x="1131" y="560"/>
                </a:cubicBezTo>
                <a:cubicBezTo>
                  <a:pt x="1131" y="251"/>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
          <p:cNvSpPr/>
          <p:nvPr/>
        </p:nvSpPr>
        <p:spPr>
          <a:xfrm>
            <a:off x="2395260" y="2164692"/>
            <a:ext cx="38483" cy="38896"/>
          </a:xfrm>
          <a:custGeom>
            <a:avLst/>
            <a:gdLst/>
            <a:ahLst/>
            <a:cxnLst/>
            <a:rect l="l" t="t" r="r" b="b"/>
            <a:pathLst>
              <a:path w="1120" h="1132" extrusionOk="0">
                <a:moveTo>
                  <a:pt x="560" y="0"/>
                </a:moveTo>
                <a:cubicBezTo>
                  <a:pt x="250" y="0"/>
                  <a:pt x="0" y="251"/>
                  <a:pt x="0" y="560"/>
                </a:cubicBezTo>
                <a:cubicBezTo>
                  <a:pt x="0" y="882"/>
                  <a:pt x="250" y="1132"/>
                  <a:pt x="560" y="1132"/>
                </a:cubicBezTo>
                <a:cubicBezTo>
                  <a:pt x="869" y="1132"/>
                  <a:pt x="1119" y="882"/>
                  <a:pt x="1119" y="560"/>
                </a:cubicBezTo>
                <a:cubicBezTo>
                  <a:pt x="1119" y="251"/>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
          <p:cNvSpPr/>
          <p:nvPr/>
        </p:nvSpPr>
        <p:spPr>
          <a:xfrm>
            <a:off x="2459065" y="2356965"/>
            <a:ext cx="38896" cy="38896"/>
          </a:xfrm>
          <a:custGeom>
            <a:avLst/>
            <a:gdLst/>
            <a:ahLst/>
            <a:cxnLst/>
            <a:rect l="l" t="t" r="r" b="b"/>
            <a:pathLst>
              <a:path w="1132" h="1132" extrusionOk="0">
                <a:moveTo>
                  <a:pt x="560" y="0"/>
                </a:moveTo>
                <a:cubicBezTo>
                  <a:pt x="250" y="0"/>
                  <a:pt x="0" y="250"/>
                  <a:pt x="0" y="560"/>
                </a:cubicBezTo>
                <a:cubicBezTo>
                  <a:pt x="0" y="881"/>
                  <a:pt x="250" y="1132"/>
                  <a:pt x="560" y="1132"/>
                </a:cubicBezTo>
                <a:cubicBezTo>
                  <a:pt x="881" y="1132"/>
                  <a:pt x="1131" y="881"/>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
          <p:cNvSpPr/>
          <p:nvPr/>
        </p:nvSpPr>
        <p:spPr>
          <a:xfrm>
            <a:off x="2330597" y="2356965"/>
            <a:ext cx="38896" cy="38896"/>
          </a:xfrm>
          <a:custGeom>
            <a:avLst/>
            <a:gdLst/>
            <a:ahLst/>
            <a:cxnLst/>
            <a:rect l="l" t="t" r="r" b="b"/>
            <a:pathLst>
              <a:path w="1132" h="1132" extrusionOk="0">
                <a:moveTo>
                  <a:pt x="572" y="0"/>
                </a:moveTo>
                <a:cubicBezTo>
                  <a:pt x="251" y="0"/>
                  <a:pt x="1" y="250"/>
                  <a:pt x="1" y="560"/>
                </a:cubicBezTo>
                <a:cubicBezTo>
                  <a:pt x="1" y="870"/>
                  <a:pt x="251"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
          <p:cNvSpPr/>
          <p:nvPr/>
        </p:nvSpPr>
        <p:spPr>
          <a:xfrm>
            <a:off x="2267204" y="242076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
          <p:cNvSpPr/>
          <p:nvPr/>
        </p:nvSpPr>
        <p:spPr>
          <a:xfrm>
            <a:off x="2395260" y="2420769"/>
            <a:ext cx="38483" cy="38896"/>
          </a:xfrm>
          <a:custGeom>
            <a:avLst/>
            <a:gdLst/>
            <a:ahLst/>
            <a:cxnLst/>
            <a:rect l="l" t="t" r="r" b="b"/>
            <a:pathLst>
              <a:path w="1120" h="1132" extrusionOk="0">
                <a:moveTo>
                  <a:pt x="560" y="1"/>
                </a:moveTo>
                <a:cubicBezTo>
                  <a:pt x="250" y="1"/>
                  <a:pt x="0" y="251"/>
                  <a:pt x="0" y="572"/>
                </a:cubicBezTo>
                <a:cubicBezTo>
                  <a:pt x="0" y="882"/>
                  <a:pt x="250" y="1132"/>
                  <a:pt x="560" y="1132"/>
                </a:cubicBezTo>
                <a:cubicBezTo>
                  <a:pt x="869" y="1132"/>
                  <a:pt x="1119" y="882"/>
                  <a:pt x="1119" y="572"/>
                </a:cubicBezTo>
                <a:cubicBezTo>
                  <a:pt x="1119"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
          <p:cNvSpPr/>
          <p:nvPr/>
        </p:nvSpPr>
        <p:spPr>
          <a:xfrm>
            <a:off x="2267204" y="2292336"/>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
          <p:cNvSpPr/>
          <p:nvPr/>
        </p:nvSpPr>
        <p:spPr>
          <a:xfrm>
            <a:off x="2395260" y="2292336"/>
            <a:ext cx="38483" cy="38896"/>
          </a:xfrm>
          <a:custGeom>
            <a:avLst/>
            <a:gdLst/>
            <a:ahLst/>
            <a:cxnLst/>
            <a:rect l="l" t="t" r="r" b="b"/>
            <a:pathLst>
              <a:path w="1120" h="1132" extrusionOk="0">
                <a:moveTo>
                  <a:pt x="560" y="0"/>
                </a:moveTo>
                <a:cubicBezTo>
                  <a:pt x="250" y="0"/>
                  <a:pt x="0" y="262"/>
                  <a:pt x="0" y="572"/>
                </a:cubicBezTo>
                <a:cubicBezTo>
                  <a:pt x="0" y="881"/>
                  <a:pt x="250" y="1131"/>
                  <a:pt x="560" y="1131"/>
                </a:cubicBezTo>
                <a:cubicBezTo>
                  <a:pt x="869" y="1131"/>
                  <a:pt x="1119" y="881"/>
                  <a:pt x="1119" y="572"/>
                </a:cubicBezTo>
                <a:cubicBezTo>
                  <a:pt x="1119"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
          <p:cNvSpPr/>
          <p:nvPr/>
        </p:nvSpPr>
        <p:spPr>
          <a:xfrm>
            <a:off x="2459065" y="2228497"/>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
          <p:cNvSpPr/>
          <p:nvPr/>
        </p:nvSpPr>
        <p:spPr>
          <a:xfrm>
            <a:off x="2330597" y="2228909"/>
            <a:ext cx="38896" cy="38896"/>
          </a:xfrm>
          <a:custGeom>
            <a:avLst/>
            <a:gdLst/>
            <a:ahLst/>
            <a:cxnLst/>
            <a:rect l="l" t="t" r="r" b="b"/>
            <a:pathLst>
              <a:path w="1132" h="1132" extrusionOk="0">
                <a:moveTo>
                  <a:pt x="572" y="1"/>
                </a:moveTo>
                <a:cubicBezTo>
                  <a:pt x="251" y="1"/>
                  <a:pt x="1" y="263"/>
                  <a:pt x="1" y="572"/>
                </a:cubicBezTo>
                <a:cubicBezTo>
                  <a:pt x="1" y="882"/>
                  <a:pt x="251"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
          <p:cNvSpPr/>
          <p:nvPr/>
        </p:nvSpPr>
        <p:spPr>
          <a:xfrm>
            <a:off x="2202987" y="2100887"/>
            <a:ext cx="38896" cy="38896"/>
          </a:xfrm>
          <a:custGeom>
            <a:avLst/>
            <a:gdLst/>
            <a:ahLst/>
            <a:cxnLst/>
            <a:rect l="l" t="t" r="r" b="b"/>
            <a:pathLst>
              <a:path w="1132" h="1132" extrusionOk="0">
                <a:moveTo>
                  <a:pt x="560" y="0"/>
                </a:moveTo>
                <a:cubicBezTo>
                  <a:pt x="250" y="0"/>
                  <a:pt x="0" y="250"/>
                  <a:pt x="0" y="560"/>
                </a:cubicBezTo>
                <a:cubicBezTo>
                  <a:pt x="12" y="869"/>
                  <a:pt x="250" y="1131"/>
                  <a:pt x="560" y="1131"/>
                </a:cubicBezTo>
                <a:cubicBezTo>
                  <a:pt x="869" y="1131"/>
                  <a:pt x="1131" y="869"/>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
          <p:cNvSpPr/>
          <p:nvPr/>
        </p:nvSpPr>
        <p:spPr>
          <a:xfrm>
            <a:off x="2074931" y="2100475"/>
            <a:ext cx="38896" cy="38896"/>
          </a:xfrm>
          <a:custGeom>
            <a:avLst/>
            <a:gdLst/>
            <a:ahLst/>
            <a:cxnLst/>
            <a:rect l="l" t="t" r="r" b="b"/>
            <a:pathLst>
              <a:path w="1132" h="1132" extrusionOk="0">
                <a:moveTo>
                  <a:pt x="572" y="0"/>
                </a:moveTo>
                <a:cubicBezTo>
                  <a:pt x="250" y="0"/>
                  <a:pt x="0" y="262"/>
                  <a:pt x="0" y="572"/>
                </a:cubicBezTo>
                <a:cubicBezTo>
                  <a:pt x="0" y="881"/>
                  <a:pt x="250" y="1131"/>
                  <a:pt x="572" y="1131"/>
                </a:cubicBezTo>
                <a:cubicBezTo>
                  <a:pt x="881" y="1131"/>
                  <a:pt x="1132" y="881"/>
                  <a:pt x="1132" y="572"/>
                </a:cubicBezTo>
                <a:cubicBezTo>
                  <a:pt x="1132"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
          <p:cNvSpPr/>
          <p:nvPr/>
        </p:nvSpPr>
        <p:spPr>
          <a:xfrm>
            <a:off x="2011127" y="2164692"/>
            <a:ext cx="38896" cy="38896"/>
          </a:xfrm>
          <a:custGeom>
            <a:avLst/>
            <a:gdLst/>
            <a:ahLst/>
            <a:cxnLst/>
            <a:rect l="l" t="t" r="r" b="b"/>
            <a:pathLst>
              <a:path w="1132" h="1132" extrusionOk="0">
                <a:moveTo>
                  <a:pt x="560" y="0"/>
                </a:moveTo>
                <a:cubicBezTo>
                  <a:pt x="250" y="0"/>
                  <a:pt x="0" y="251"/>
                  <a:pt x="0" y="560"/>
                </a:cubicBezTo>
                <a:cubicBezTo>
                  <a:pt x="0" y="882"/>
                  <a:pt x="250" y="1132"/>
                  <a:pt x="560" y="1132"/>
                </a:cubicBezTo>
                <a:cubicBezTo>
                  <a:pt x="881" y="1132"/>
                  <a:pt x="1131" y="882"/>
                  <a:pt x="1131" y="560"/>
                </a:cubicBezTo>
                <a:cubicBezTo>
                  <a:pt x="1131" y="251"/>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
          <p:cNvSpPr/>
          <p:nvPr/>
        </p:nvSpPr>
        <p:spPr>
          <a:xfrm>
            <a:off x="2138736" y="2164692"/>
            <a:ext cx="38896" cy="38896"/>
          </a:xfrm>
          <a:custGeom>
            <a:avLst/>
            <a:gdLst/>
            <a:ahLst/>
            <a:cxnLst/>
            <a:rect l="l" t="t" r="r" b="b"/>
            <a:pathLst>
              <a:path w="1132" h="1132" extrusionOk="0">
                <a:moveTo>
                  <a:pt x="572" y="0"/>
                </a:moveTo>
                <a:cubicBezTo>
                  <a:pt x="263" y="0"/>
                  <a:pt x="1" y="251"/>
                  <a:pt x="1" y="560"/>
                </a:cubicBezTo>
                <a:cubicBezTo>
                  <a:pt x="25" y="882"/>
                  <a:pt x="263"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
          <p:cNvSpPr/>
          <p:nvPr/>
        </p:nvSpPr>
        <p:spPr>
          <a:xfrm>
            <a:off x="2202987" y="2356965"/>
            <a:ext cx="38896" cy="38896"/>
          </a:xfrm>
          <a:custGeom>
            <a:avLst/>
            <a:gdLst/>
            <a:ahLst/>
            <a:cxnLst/>
            <a:rect l="l" t="t" r="r" b="b"/>
            <a:pathLst>
              <a:path w="1132" h="1132" extrusionOk="0">
                <a:moveTo>
                  <a:pt x="560" y="0"/>
                </a:moveTo>
                <a:cubicBezTo>
                  <a:pt x="250" y="0"/>
                  <a:pt x="0" y="250"/>
                  <a:pt x="0" y="560"/>
                </a:cubicBezTo>
                <a:cubicBezTo>
                  <a:pt x="0" y="881"/>
                  <a:pt x="250" y="1132"/>
                  <a:pt x="560" y="1132"/>
                </a:cubicBezTo>
                <a:cubicBezTo>
                  <a:pt x="869" y="1132"/>
                  <a:pt x="1131" y="881"/>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
          <p:cNvSpPr/>
          <p:nvPr/>
        </p:nvSpPr>
        <p:spPr>
          <a:xfrm>
            <a:off x="2074931" y="2356965"/>
            <a:ext cx="38896" cy="38896"/>
          </a:xfrm>
          <a:custGeom>
            <a:avLst/>
            <a:gdLst/>
            <a:ahLst/>
            <a:cxnLst/>
            <a:rect l="l" t="t" r="r" b="b"/>
            <a:pathLst>
              <a:path w="1132" h="1132" extrusionOk="0">
                <a:moveTo>
                  <a:pt x="572" y="0"/>
                </a:moveTo>
                <a:cubicBezTo>
                  <a:pt x="250" y="0"/>
                  <a:pt x="0" y="250"/>
                  <a:pt x="0" y="560"/>
                </a:cubicBezTo>
                <a:cubicBezTo>
                  <a:pt x="0" y="870"/>
                  <a:pt x="250" y="1132"/>
                  <a:pt x="572" y="1132"/>
                </a:cubicBezTo>
                <a:cubicBezTo>
                  <a:pt x="881" y="1132"/>
                  <a:pt x="1132" y="870"/>
                  <a:pt x="1132" y="560"/>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
          <p:cNvSpPr/>
          <p:nvPr/>
        </p:nvSpPr>
        <p:spPr>
          <a:xfrm>
            <a:off x="2011127" y="242076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
          <p:cNvSpPr/>
          <p:nvPr/>
        </p:nvSpPr>
        <p:spPr>
          <a:xfrm>
            <a:off x="2138736" y="2420769"/>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
          <p:cNvSpPr/>
          <p:nvPr/>
        </p:nvSpPr>
        <p:spPr>
          <a:xfrm>
            <a:off x="2011127" y="2292336"/>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
          <p:cNvSpPr/>
          <p:nvPr/>
        </p:nvSpPr>
        <p:spPr>
          <a:xfrm>
            <a:off x="2138736" y="2292336"/>
            <a:ext cx="38896" cy="38896"/>
          </a:xfrm>
          <a:custGeom>
            <a:avLst/>
            <a:gdLst/>
            <a:ahLst/>
            <a:cxnLst/>
            <a:rect l="l" t="t" r="r" b="b"/>
            <a:pathLst>
              <a:path w="1132" h="1132" extrusionOk="0">
                <a:moveTo>
                  <a:pt x="572" y="0"/>
                </a:moveTo>
                <a:cubicBezTo>
                  <a:pt x="263" y="0"/>
                  <a:pt x="1" y="262"/>
                  <a:pt x="1" y="572"/>
                </a:cubicBezTo>
                <a:cubicBezTo>
                  <a:pt x="25"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
          <p:cNvSpPr/>
          <p:nvPr/>
        </p:nvSpPr>
        <p:spPr>
          <a:xfrm>
            <a:off x="2202987" y="2228497"/>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69" y="1132"/>
                  <a:pt x="1131" y="882"/>
                  <a:pt x="1131" y="572"/>
                </a:cubicBezTo>
                <a:cubicBezTo>
                  <a:pt x="1131" y="251"/>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
          <p:cNvSpPr/>
          <p:nvPr/>
        </p:nvSpPr>
        <p:spPr>
          <a:xfrm>
            <a:off x="2074931" y="2228909"/>
            <a:ext cx="38896" cy="38896"/>
          </a:xfrm>
          <a:custGeom>
            <a:avLst/>
            <a:gdLst/>
            <a:ahLst/>
            <a:cxnLst/>
            <a:rect l="l" t="t" r="r" b="b"/>
            <a:pathLst>
              <a:path w="1132" h="1132" extrusionOk="0">
                <a:moveTo>
                  <a:pt x="572" y="1"/>
                </a:moveTo>
                <a:cubicBezTo>
                  <a:pt x="250" y="1"/>
                  <a:pt x="0" y="263"/>
                  <a:pt x="0" y="572"/>
                </a:cubicBezTo>
                <a:cubicBezTo>
                  <a:pt x="0" y="882"/>
                  <a:pt x="250" y="1132"/>
                  <a:pt x="572" y="1132"/>
                </a:cubicBezTo>
                <a:cubicBezTo>
                  <a:pt x="881" y="1132"/>
                  <a:pt x="1132" y="882"/>
                  <a:pt x="1132" y="572"/>
                </a:cubicBezTo>
                <a:cubicBezTo>
                  <a:pt x="1132"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
          <p:cNvSpPr/>
          <p:nvPr/>
        </p:nvSpPr>
        <p:spPr>
          <a:xfrm>
            <a:off x="1946463" y="2100887"/>
            <a:ext cx="38896" cy="38896"/>
          </a:xfrm>
          <a:custGeom>
            <a:avLst/>
            <a:gdLst/>
            <a:ahLst/>
            <a:cxnLst/>
            <a:rect l="l" t="t" r="r" b="b"/>
            <a:pathLst>
              <a:path w="1132" h="1132" extrusionOk="0">
                <a:moveTo>
                  <a:pt x="572" y="0"/>
                </a:moveTo>
                <a:cubicBezTo>
                  <a:pt x="263" y="0"/>
                  <a:pt x="1" y="250"/>
                  <a:pt x="1" y="560"/>
                </a:cubicBezTo>
                <a:cubicBezTo>
                  <a:pt x="25" y="869"/>
                  <a:pt x="263"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
          <p:cNvSpPr/>
          <p:nvPr/>
        </p:nvSpPr>
        <p:spPr>
          <a:xfrm>
            <a:off x="1818854" y="2100475"/>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69" y="1131"/>
                  <a:pt x="1131" y="881"/>
                  <a:pt x="1131" y="572"/>
                </a:cubicBezTo>
                <a:cubicBezTo>
                  <a:pt x="1131" y="262"/>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
          <p:cNvSpPr/>
          <p:nvPr/>
        </p:nvSpPr>
        <p:spPr>
          <a:xfrm>
            <a:off x="1755015" y="2164692"/>
            <a:ext cx="38896" cy="38896"/>
          </a:xfrm>
          <a:custGeom>
            <a:avLst/>
            <a:gdLst/>
            <a:ahLst/>
            <a:cxnLst/>
            <a:rect l="l" t="t" r="r" b="b"/>
            <a:pathLst>
              <a:path w="1132" h="1132" extrusionOk="0">
                <a:moveTo>
                  <a:pt x="560" y="0"/>
                </a:moveTo>
                <a:cubicBezTo>
                  <a:pt x="251" y="0"/>
                  <a:pt x="1" y="251"/>
                  <a:pt x="1" y="560"/>
                </a:cubicBezTo>
                <a:cubicBezTo>
                  <a:pt x="1" y="882"/>
                  <a:pt x="251" y="1132"/>
                  <a:pt x="560" y="1132"/>
                </a:cubicBezTo>
                <a:cubicBezTo>
                  <a:pt x="870" y="1132"/>
                  <a:pt x="1132" y="882"/>
                  <a:pt x="1132" y="560"/>
                </a:cubicBezTo>
                <a:cubicBezTo>
                  <a:pt x="1132" y="251"/>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
          <p:cNvSpPr/>
          <p:nvPr/>
        </p:nvSpPr>
        <p:spPr>
          <a:xfrm>
            <a:off x="1882658" y="2164692"/>
            <a:ext cx="38896" cy="38896"/>
          </a:xfrm>
          <a:custGeom>
            <a:avLst/>
            <a:gdLst/>
            <a:ahLst/>
            <a:cxnLst/>
            <a:rect l="l" t="t" r="r" b="b"/>
            <a:pathLst>
              <a:path w="1132" h="1132" extrusionOk="0">
                <a:moveTo>
                  <a:pt x="572" y="0"/>
                </a:moveTo>
                <a:cubicBezTo>
                  <a:pt x="251" y="0"/>
                  <a:pt x="0" y="251"/>
                  <a:pt x="0" y="560"/>
                </a:cubicBezTo>
                <a:cubicBezTo>
                  <a:pt x="0" y="882"/>
                  <a:pt x="251"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
          <p:cNvSpPr/>
          <p:nvPr/>
        </p:nvSpPr>
        <p:spPr>
          <a:xfrm>
            <a:off x="1946463" y="2356965"/>
            <a:ext cx="38896" cy="38896"/>
          </a:xfrm>
          <a:custGeom>
            <a:avLst/>
            <a:gdLst/>
            <a:ahLst/>
            <a:cxnLst/>
            <a:rect l="l" t="t" r="r" b="b"/>
            <a:pathLst>
              <a:path w="1132" h="1132" extrusionOk="0">
                <a:moveTo>
                  <a:pt x="572" y="0"/>
                </a:moveTo>
                <a:cubicBezTo>
                  <a:pt x="263" y="0"/>
                  <a:pt x="1" y="250"/>
                  <a:pt x="1" y="560"/>
                </a:cubicBezTo>
                <a:cubicBezTo>
                  <a:pt x="25" y="881"/>
                  <a:pt x="263" y="1132"/>
                  <a:pt x="572" y="1132"/>
                </a:cubicBezTo>
                <a:cubicBezTo>
                  <a:pt x="882" y="1132"/>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
          <p:cNvSpPr/>
          <p:nvPr/>
        </p:nvSpPr>
        <p:spPr>
          <a:xfrm>
            <a:off x="1818854" y="2356965"/>
            <a:ext cx="38896" cy="38896"/>
          </a:xfrm>
          <a:custGeom>
            <a:avLst/>
            <a:gdLst/>
            <a:ahLst/>
            <a:cxnLst/>
            <a:rect l="l" t="t" r="r" b="b"/>
            <a:pathLst>
              <a:path w="1132" h="1132" extrusionOk="0">
                <a:moveTo>
                  <a:pt x="560" y="0"/>
                </a:moveTo>
                <a:cubicBezTo>
                  <a:pt x="250" y="0"/>
                  <a:pt x="0" y="250"/>
                  <a:pt x="0" y="560"/>
                </a:cubicBezTo>
                <a:cubicBezTo>
                  <a:pt x="0" y="870"/>
                  <a:pt x="250" y="1132"/>
                  <a:pt x="560" y="1132"/>
                </a:cubicBezTo>
                <a:cubicBezTo>
                  <a:pt x="869" y="1132"/>
                  <a:pt x="1131" y="870"/>
                  <a:pt x="1131" y="560"/>
                </a:cubicBezTo>
                <a:cubicBezTo>
                  <a:pt x="1131" y="250"/>
                  <a:pt x="869"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
          <p:cNvSpPr/>
          <p:nvPr/>
        </p:nvSpPr>
        <p:spPr>
          <a:xfrm>
            <a:off x="1755015" y="242076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
          <p:cNvSpPr/>
          <p:nvPr/>
        </p:nvSpPr>
        <p:spPr>
          <a:xfrm>
            <a:off x="1882658" y="2420769"/>
            <a:ext cx="38896" cy="38896"/>
          </a:xfrm>
          <a:custGeom>
            <a:avLst/>
            <a:gdLst/>
            <a:ahLst/>
            <a:cxnLst/>
            <a:rect l="l" t="t" r="r" b="b"/>
            <a:pathLst>
              <a:path w="1132" h="1132" extrusionOk="0">
                <a:moveTo>
                  <a:pt x="572" y="1"/>
                </a:moveTo>
                <a:cubicBezTo>
                  <a:pt x="251" y="1"/>
                  <a:pt x="0" y="251"/>
                  <a:pt x="0" y="572"/>
                </a:cubicBezTo>
                <a:cubicBezTo>
                  <a:pt x="0"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
          <p:cNvSpPr/>
          <p:nvPr/>
        </p:nvSpPr>
        <p:spPr>
          <a:xfrm>
            <a:off x="1755015" y="2292336"/>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
          <p:cNvSpPr/>
          <p:nvPr/>
        </p:nvSpPr>
        <p:spPr>
          <a:xfrm>
            <a:off x="1882658" y="2292336"/>
            <a:ext cx="38896" cy="38896"/>
          </a:xfrm>
          <a:custGeom>
            <a:avLst/>
            <a:gdLst/>
            <a:ahLst/>
            <a:cxnLst/>
            <a:rect l="l" t="t" r="r" b="b"/>
            <a:pathLst>
              <a:path w="1132" h="1132" extrusionOk="0">
                <a:moveTo>
                  <a:pt x="572" y="0"/>
                </a:moveTo>
                <a:cubicBezTo>
                  <a:pt x="251" y="0"/>
                  <a:pt x="0" y="262"/>
                  <a:pt x="0" y="572"/>
                </a:cubicBezTo>
                <a:cubicBezTo>
                  <a:pt x="0" y="881"/>
                  <a:pt x="251"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
          <p:cNvSpPr/>
          <p:nvPr/>
        </p:nvSpPr>
        <p:spPr>
          <a:xfrm>
            <a:off x="1946463" y="2228497"/>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
          <p:cNvSpPr/>
          <p:nvPr/>
        </p:nvSpPr>
        <p:spPr>
          <a:xfrm>
            <a:off x="1818854" y="2228909"/>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69" y="1132"/>
                  <a:pt x="1131" y="882"/>
                  <a:pt x="1131" y="572"/>
                </a:cubicBezTo>
                <a:cubicBezTo>
                  <a:pt x="1131" y="263"/>
                  <a:pt x="869"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
          <p:cNvSpPr/>
          <p:nvPr/>
        </p:nvSpPr>
        <p:spPr>
          <a:xfrm>
            <a:off x="1690385" y="2100887"/>
            <a:ext cx="38896" cy="38896"/>
          </a:xfrm>
          <a:custGeom>
            <a:avLst/>
            <a:gdLst/>
            <a:ahLst/>
            <a:cxnLst/>
            <a:rect l="l" t="t" r="r" b="b"/>
            <a:pathLst>
              <a:path w="1132" h="1132" extrusionOk="0">
                <a:moveTo>
                  <a:pt x="572" y="0"/>
                </a:moveTo>
                <a:cubicBezTo>
                  <a:pt x="251" y="0"/>
                  <a:pt x="1" y="250"/>
                  <a:pt x="1" y="560"/>
                </a:cubicBezTo>
                <a:cubicBezTo>
                  <a:pt x="12"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
          <p:cNvSpPr/>
          <p:nvPr/>
        </p:nvSpPr>
        <p:spPr>
          <a:xfrm>
            <a:off x="1562742" y="2100475"/>
            <a:ext cx="38483" cy="38896"/>
          </a:xfrm>
          <a:custGeom>
            <a:avLst/>
            <a:gdLst/>
            <a:ahLst/>
            <a:cxnLst/>
            <a:rect l="l" t="t" r="r" b="b"/>
            <a:pathLst>
              <a:path w="1120" h="1132" extrusionOk="0">
                <a:moveTo>
                  <a:pt x="560" y="0"/>
                </a:moveTo>
                <a:cubicBezTo>
                  <a:pt x="251" y="0"/>
                  <a:pt x="1" y="262"/>
                  <a:pt x="1" y="572"/>
                </a:cubicBezTo>
                <a:cubicBezTo>
                  <a:pt x="1" y="881"/>
                  <a:pt x="251" y="1131"/>
                  <a:pt x="560" y="1131"/>
                </a:cubicBezTo>
                <a:cubicBezTo>
                  <a:pt x="870" y="1131"/>
                  <a:pt x="1120" y="881"/>
                  <a:pt x="1120" y="572"/>
                </a:cubicBezTo>
                <a:cubicBezTo>
                  <a:pt x="1120"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
          <p:cNvSpPr/>
          <p:nvPr/>
        </p:nvSpPr>
        <p:spPr>
          <a:xfrm>
            <a:off x="1498113" y="2164692"/>
            <a:ext cx="38896" cy="38896"/>
          </a:xfrm>
          <a:custGeom>
            <a:avLst/>
            <a:gdLst/>
            <a:ahLst/>
            <a:cxnLst/>
            <a:rect l="l" t="t" r="r" b="b"/>
            <a:pathLst>
              <a:path w="1132" h="1132" extrusionOk="0">
                <a:moveTo>
                  <a:pt x="572" y="0"/>
                </a:moveTo>
                <a:cubicBezTo>
                  <a:pt x="251" y="0"/>
                  <a:pt x="1" y="251"/>
                  <a:pt x="1" y="560"/>
                </a:cubicBezTo>
                <a:cubicBezTo>
                  <a:pt x="13" y="882"/>
                  <a:pt x="274"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
          <p:cNvSpPr/>
          <p:nvPr/>
        </p:nvSpPr>
        <p:spPr>
          <a:xfrm>
            <a:off x="1626581" y="2164692"/>
            <a:ext cx="38896" cy="38896"/>
          </a:xfrm>
          <a:custGeom>
            <a:avLst/>
            <a:gdLst/>
            <a:ahLst/>
            <a:cxnLst/>
            <a:rect l="l" t="t" r="r" b="b"/>
            <a:pathLst>
              <a:path w="1132" h="1132" extrusionOk="0">
                <a:moveTo>
                  <a:pt x="560" y="0"/>
                </a:moveTo>
                <a:cubicBezTo>
                  <a:pt x="250" y="0"/>
                  <a:pt x="0" y="251"/>
                  <a:pt x="0" y="560"/>
                </a:cubicBezTo>
                <a:cubicBezTo>
                  <a:pt x="0" y="882"/>
                  <a:pt x="262" y="1132"/>
                  <a:pt x="560" y="1132"/>
                </a:cubicBezTo>
                <a:cubicBezTo>
                  <a:pt x="881" y="1132"/>
                  <a:pt x="1131" y="882"/>
                  <a:pt x="1131" y="560"/>
                </a:cubicBezTo>
                <a:cubicBezTo>
                  <a:pt x="1131" y="251"/>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
          <p:cNvSpPr/>
          <p:nvPr/>
        </p:nvSpPr>
        <p:spPr>
          <a:xfrm>
            <a:off x="1690385" y="2356965"/>
            <a:ext cx="38896" cy="38896"/>
          </a:xfrm>
          <a:custGeom>
            <a:avLst/>
            <a:gdLst/>
            <a:ahLst/>
            <a:cxnLst/>
            <a:rect l="l" t="t" r="r" b="b"/>
            <a:pathLst>
              <a:path w="1132" h="1132" extrusionOk="0">
                <a:moveTo>
                  <a:pt x="572" y="0"/>
                </a:moveTo>
                <a:cubicBezTo>
                  <a:pt x="251" y="0"/>
                  <a:pt x="1" y="250"/>
                  <a:pt x="1" y="560"/>
                </a:cubicBezTo>
                <a:cubicBezTo>
                  <a:pt x="12" y="881"/>
                  <a:pt x="251" y="1132"/>
                  <a:pt x="572" y="1132"/>
                </a:cubicBezTo>
                <a:cubicBezTo>
                  <a:pt x="882" y="1132"/>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
          <p:cNvSpPr/>
          <p:nvPr/>
        </p:nvSpPr>
        <p:spPr>
          <a:xfrm>
            <a:off x="1562742" y="2356965"/>
            <a:ext cx="38483" cy="38896"/>
          </a:xfrm>
          <a:custGeom>
            <a:avLst/>
            <a:gdLst/>
            <a:ahLst/>
            <a:cxnLst/>
            <a:rect l="l" t="t" r="r" b="b"/>
            <a:pathLst>
              <a:path w="1120" h="1132" extrusionOk="0">
                <a:moveTo>
                  <a:pt x="560" y="0"/>
                </a:moveTo>
                <a:cubicBezTo>
                  <a:pt x="251" y="0"/>
                  <a:pt x="1" y="250"/>
                  <a:pt x="1" y="560"/>
                </a:cubicBezTo>
                <a:cubicBezTo>
                  <a:pt x="1" y="870"/>
                  <a:pt x="251" y="1132"/>
                  <a:pt x="560" y="1132"/>
                </a:cubicBezTo>
                <a:cubicBezTo>
                  <a:pt x="870" y="1132"/>
                  <a:pt x="1120" y="870"/>
                  <a:pt x="1120" y="560"/>
                </a:cubicBezTo>
                <a:cubicBezTo>
                  <a:pt x="1120"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
          <p:cNvSpPr/>
          <p:nvPr/>
        </p:nvSpPr>
        <p:spPr>
          <a:xfrm>
            <a:off x="1498113" y="2420769"/>
            <a:ext cx="38896" cy="38896"/>
          </a:xfrm>
          <a:custGeom>
            <a:avLst/>
            <a:gdLst/>
            <a:ahLst/>
            <a:cxnLst/>
            <a:rect l="l" t="t" r="r" b="b"/>
            <a:pathLst>
              <a:path w="1132" h="1132" extrusionOk="0">
                <a:moveTo>
                  <a:pt x="572" y="1"/>
                </a:moveTo>
                <a:cubicBezTo>
                  <a:pt x="251" y="1"/>
                  <a:pt x="1" y="251"/>
                  <a:pt x="1" y="572"/>
                </a:cubicBezTo>
                <a:cubicBezTo>
                  <a:pt x="1" y="882"/>
                  <a:pt x="274"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
          <p:cNvSpPr/>
          <p:nvPr/>
        </p:nvSpPr>
        <p:spPr>
          <a:xfrm>
            <a:off x="1626581" y="2420769"/>
            <a:ext cx="38896" cy="38896"/>
          </a:xfrm>
          <a:custGeom>
            <a:avLst/>
            <a:gdLst/>
            <a:ahLst/>
            <a:cxnLst/>
            <a:rect l="l" t="t" r="r" b="b"/>
            <a:pathLst>
              <a:path w="1132" h="1132" extrusionOk="0">
                <a:moveTo>
                  <a:pt x="560" y="1"/>
                </a:moveTo>
                <a:cubicBezTo>
                  <a:pt x="250" y="1"/>
                  <a:pt x="0" y="251"/>
                  <a:pt x="0" y="572"/>
                </a:cubicBezTo>
                <a:cubicBezTo>
                  <a:pt x="0" y="882"/>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
          <p:cNvSpPr/>
          <p:nvPr/>
        </p:nvSpPr>
        <p:spPr>
          <a:xfrm>
            <a:off x="1498113" y="2292336"/>
            <a:ext cx="38896" cy="38896"/>
          </a:xfrm>
          <a:custGeom>
            <a:avLst/>
            <a:gdLst/>
            <a:ahLst/>
            <a:cxnLst/>
            <a:rect l="l" t="t" r="r" b="b"/>
            <a:pathLst>
              <a:path w="1132" h="1132" extrusionOk="0">
                <a:moveTo>
                  <a:pt x="572" y="0"/>
                </a:moveTo>
                <a:cubicBezTo>
                  <a:pt x="251" y="0"/>
                  <a:pt x="1" y="262"/>
                  <a:pt x="1" y="572"/>
                </a:cubicBezTo>
                <a:cubicBezTo>
                  <a:pt x="13" y="881"/>
                  <a:pt x="274"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
          <p:cNvSpPr/>
          <p:nvPr/>
        </p:nvSpPr>
        <p:spPr>
          <a:xfrm>
            <a:off x="1626581" y="2292336"/>
            <a:ext cx="38896" cy="38896"/>
          </a:xfrm>
          <a:custGeom>
            <a:avLst/>
            <a:gdLst/>
            <a:ahLst/>
            <a:cxnLst/>
            <a:rect l="l" t="t" r="r" b="b"/>
            <a:pathLst>
              <a:path w="1132" h="1132" extrusionOk="0">
                <a:moveTo>
                  <a:pt x="560" y="0"/>
                </a:moveTo>
                <a:cubicBezTo>
                  <a:pt x="250" y="0"/>
                  <a:pt x="0" y="262"/>
                  <a:pt x="0" y="572"/>
                </a:cubicBezTo>
                <a:cubicBezTo>
                  <a:pt x="0" y="881"/>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
          <p:cNvSpPr/>
          <p:nvPr/>
        </p:nvSpPr>
        <p:spPr>
          <a:xfrm>
            <a:off x="1690385" y="2228497"/>
            <a:ext cx="38896" cy="38896"/>
          </a:xfrm>
          <a:custGeom>
            <a:avLst/>
            <a:gdLst/>
            <a:ahLst/>
            <a:cxnLst/>
            <a:rect l="l" t="t" r="r" b="b"/>
            <a:pathLst>
              <a:path w="1132"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
          <p:cNvSpPr/>
          <p:nvPr/>
        </p:nvSpPr>
        <p:spPr>
          <a:xfrm>
            <a:off x="1562742" y="2228909"/>
            <a:ext cx="38483" cy="38896"/>
          </a:xfrm>
          <a:custGeom>
            <a:avLst/>
            <a:gdLst/>
            <a:ahLst/>
            <a:cxnLst/>
            <a:rect l="l" t="t" r="r" b="b"/>
            <a:pathLst>
              <a:path w="1120" h="1132" extrusionOk="0">
                <a:moveTo>
                  <a:pt x="560" y="1"/>
                </a:moveTo>
                <a:cubicBezTo>
                  <a:pt x="251" y="1"/>
                  <a:pt x="1" y="263"/>
                  <a:pt x="1" y="572"/>
                </a:cubicBezTo>
                <a:cubicBezTo>
                  <a:pt x="1" y="882"/>
                  <a:pt x="251" y="1132"/>
                  <a:pt x="560" y="1132"/>
                </a:cubicBezTo>
                <a:cubicBezTo>
                  <a:pt x="870" y="1132"/>
                  <a:pt x="1120" y="882"/>
                  <a:pt x="1120" y="572"/>
                </a:cubicBezTo>
                <a:cubicBezTo>
                  <a:pt x="1120"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
          <p:cNvSpPr/>
          <p:nvPr/>
        </p:nvSpPr>
        <p:spPr>
          <a:xfrm>
            <a:off x="1434308" y="2100887"/>
            <a:ext cx="38896" cy="38896"/>
          </a:xfrm>
          <a:custGeom>
            <a:avLst/>
            <a:gdLst/>
            <a:ahLst/>
            <a:cxnLst/>
            <a:rect l="l" t="t" r="r" b="b"/>
            <a:pathLst>
              <a:path w="1132" h="1132" extrusionOk="0">
                <a:moveTo>
                  <a:pt x="560" y="0"/>
                </a:moveTo>
                <a:cubicBezTo>
                  <a:pt x="250" y="0"/>
                  <a:pt x="0" y="250"/>
                  <a:pt x="0" y="560"/>
                </a:cubicBezTo>
                <a:cubicBezTo>
                  <a:pt x="12" y="869"/>
                  <a:pt x="262" y="1131"/>
                  <a:pt x="560" y="1131"/>
                </a:cubicBezTo>
                <a:cubicBezTo>
                  <a:pt x="881" y="1131"/>
                  <a:pt x="1131" y="869"/>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
          <p:cNvSpPr/>
          <p:nvPr/>
        </p:nvSpPr>
        <p:spPr>
          <a:xfrm>
            <a:off x="1306252" y="2100475"/>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
          <p:cNvSpPr/>
          <p:nvPr/>
        </p:nvSpPr>
        <p:spPr>
          <a:xfrm>
            <a:off x="1242035" y="2164692"/>
            <a:ext cx="38896" cy="38896"/>
          </a:xfrm>
          <a:custGeom>
            <a:avLst/>
            <a:gdLst/>
            <a:ahLst/>
            <a:cxnLst/>
            <a:rect l="l" t="t" r="r" b="b"/>
            <a:pathLst>
              <a:path w="1132" h="1132" extrusionOk="0">
                <a:moveTo>
                  <a:pt x="560" y="0"/>
                </a:moveTo>
                <a:cubicBezTo>
                  <a:pt x="250" y="0"/>
                  <a:pt x="0" y="251"/>
                  <a:pt x="0" y="560"/>
                </a:cubicBezTo>
                <a:cubicBezTo>
                  <a:pt x="12" y="882"/>
                  <a:pt x="262" y="1132"/>
                  <a:pt x="560" y="1132"/>
                </a:cubicBezTo>
                <a:cubicBezTo>
                  <a:pt x="881" y="1132"/>
                  <a:pt x="1131" y="882"/>
                  <a:pt x="1131" y="560"/>
                </a:cubicBezTo>
                <a:cubicBezTo>
                  <a:pt x="1131" y="251"/>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
          <p:cNvSpPr/>
          <p:nvPr/>
        </p:nvSpPr>
        <p:spPr>
          <a:xfrm>
            <a:off x="1370469" y="2164692"/>
            <a:ext cx="38896" cy="38896"/>
          </a:xfrm>
          <a:custGeom>
            <a:avLst/>
            <a:gdLst/>
            <a:ahLst/>
            <a:cxnLst/>
            <a:rect l="l" t="t" r="r" b="b"/>
            <a:pathLst>
              <a:path w="1132" h="1132" extrusionOk="0">
                <a:moveTo>
                  <a:pt x="560" y="0"/>
                </a:moveTo>
                <a:cubicBezTo>
                  <a:pt x="251" y="0"/>
                  <a:pt x="1" y="251"/>
                  <a:pt x="1" y="560"/>
                </a:cubicBezTo>
                <a:cubicBezTo>
                  <a:pt x="1" y="882"/>
                  <a:pt x="251" y="1132"/>
                  <a:pt x="560" y="1132"/>
                </a:cubicBezTo>
                <a:cubicBezTo>
                  <a:pt x="870" y="1132"/>
                  <a:pt x="1132" y="882"/>
                  <a:pt x="1132" y="560"/>
                </a:cubicBezTo>
                <a:cubicBezTo>
                  <a:pt x="1132" y="251"/>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
          <p:cNvSpPr/>
          <p:nvPr/>
        </p:nvSpPr>
        <p:spPr>
          <a:xfrm>
            <a:off x="1434308" y="2356965"/>
            <a:ext cx="38896" cy="38896"/>
          </a:xfrm>
          <a:custGeom>
            <a:avLst/>
            <a:gdLst/>
            <a:ahLst/>
            <a:cxnLst/>
            <a:rect l="l" t="t" r="r" b="b"/>
            <a:pathLst>
              <a:path w="1132" h="1132" extrusionOk="0">
                <a:moveTo>
                  <a:pt x="560" y="0"/>
                </a:moveTo>
                <a:cubicBezTo>
                  <a:pt x="250" y="0"/>
                  <a:pt x="0" y="250"/>
                  <a:pt x="0" y="560"/>
                </a:cubicBezTo>
                <a:cubicBezTo>
                  <a:pt x="12" y="881"/>
                  <a:pt x="262" y="1132"/>
                  <a:pt x="560" y="1132"/>
                </a:cubicBezTo>
                <a:cubicBezTo>
                  <a:pt x="881" y="1132"/>
                  <a:pt x="1131" y="881"/>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
          <p:cNvSpPr/>
          <p:nvPr/>
        </p:nvSpPr>
        <p:spPr>
          <a:xfrm>
            <a:off x="1306252" y="2356965"/>
            <a:ext cx="38896" cy="38896"/>
          </a:xfrm>
          <a:custGeom>
            <a:avLst/>
            <a:gdLst/>
            <a:ahLst/>
            <a:cxnLst/>
            <a:rect l="l" t="t" r="r" b="b"/>
            <a:pathLst>
              <a:path w="1132" h="1132" extrusionOk="0">
                <a:moveTo>
                  <a:pt x="572" y="0"/>
                </a:moveTo>
                <a:cubicBezTo>
                  <a:pt x="263" y="0"/>
                  <a:pt x="1" y="250"/>
                  <a:pt x="1" y="560"/>
                </a:cubicBezTo>
                <a:cubicBezTo>
                  <a:pt x="1" y="870"/>
                  <a:pt x="263" y="1132"/>
                  <a:pt x="572" y="1132"/>
                </a:cubicBezTo>
                <a:cubicBezTo>
                  <a:pt x="882" y="1132"/>
                  <a:pt x="1132" y="870"/>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
          <p:cNvSpPr/>
          <p:nvPr/>
        </p:nvSpPr>
        <p:spPr>
          <a:xfrm>
            <a:off x="1242035" y="2420769"/>
            <a:ext cx="38896" cy="38896"/>
          </a:xfrm>
          <a:custGeom>
            <a:avLst/>
            <a:gdLst/>
            <a:ahLst/>
            <a:cxnLst/>
            <a:rect l="l" t="t" r="r" b="b"/>
            <a:pathLst>
              <a:path w="1132" h="1132" extrusionOk="0">
                <a:moveTo>
                  <a:pt x="560" y="1"/>
                </a:moveTo>
                <a:cubicBezTo>
                  <a:pt x="250" y="1"/>
                  <a:pt x="0" y="251"/>
                  <a:pt x="0" y="572"/>
                </a:cubicBezTo>
                <a:cubicBezTo>
                  <a:pt x="0" y="882"/>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
          <p:cNvSpPr/>
          <p:nvPr/>
        </p:nvSpPr>
        <p:spPr>
          <a:xfrm>
            <a:off x="1370469" y="242076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
          <p:cNvSpPr/>
          <p:nvPr/>
        </p:nvSpPr>
        <p:spPr>
          <a:xfrm>
            <a:off x="1242035" y="2292336"/>
            <a:ext cx="38896" cy="38896"/>
          </a:xfrm>
          <a:custGeom>
            <a:avLst/>
            <a:gdLst/>
            <a:ahLst/>
            <a:cxnLst/>
            <a:rect l="l" t="t" r="r" b="b"/>
            <a:pathLst>
              <a:path w="1132" h="1132" extrusionOk="0">
                <a:moveTo>
                  <a:pt x="560" y="0"/>
                </a:moveTo>
                <a:cubicBezTo>
                  <a:pt x="250" y="0"/>
                  <a:pt x="0" y="262"/>
                  <a:pt x="0" y="572"/>
                </a:cubicBezTo>
                <a:cubicBezTo>
                  <a:pt x="12" y="881"/>
                  <a:pt x="262"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
          <p:cNvSpPr/>
          <p:nvPr/>
        </p:nvSpPr>
        <p:spPr>
          <a:xfrm>
            <a:off x="1370469" y="2292336"/>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
          <p:cNvSpPr/>
          <p:nvPr/>
        </p:nvSpPr>
        <p:spPr>
          <a:xfrm>
            <a:off x="1434308" y="2228497"/>
            <a:ext cx="38896" cy="38896"/>
          </a:xfrm>
          <a:custGeom>
            <a:avLst/>
            <a:gdLst/>
            <a:ahLst/>
            <a:cxnLst/>
            <a:rect l="l" t="t" r="r" b="b"/>
            <a:pathLst>
              <a:path w="1132" h="1132" extrusionOk="0">
                <a:moveTo>
                  <a:pt x="560" y="1"/>
                </a:moveTo>
                <a:cubicBezTo>
                  <a:pt x="250" y="1"/>
                  <a:pt x="0" y="251"/>
                  <a:pt x="0" y="572"/>
                </a:cubicBezTo>
                <a:cubicBezTo>
                  <a:pt x="0" y="882"/>
                  <a:pt x="262"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
          <p:cNvSpPr/>
          <p:nvPr/>
        </p:nvSpPr>
        <p:spPr>
          <a:xfrm>
            <a:off x="1306252" y="2228909"/>
            <a:ext cx="38896" cy="38896"/>
          </a:xfrm>
          <a:custGeom>
            <a:avLst/>
            <a:gdLst/>
            <a:ahLst/>
            <a:cxnLst/>
            <a:rect l="l" t="t" r="r" b="b"/>
            <a:pathLst>
              <a:path w="1132" h="1132" extrusionOk="0">
                <a:moveTo>
                  <a:pt x="572" y="1"/>
                </a:moveTo>
                <a:cubicBezTo>
                  <a:pt x="263" y="1"/>
                  <a:pt x="1" y="263"/>
                  <a:pt x="1" y="572"/>
                </a:cubicBezTo>
                <a:cubicBezTo>
                  <a:pt x="1" y="882"/>
                  <a:pt x="263" y="1132"/>
                  <a:pt x="572" y="1132"/>
                </a:cubicBezTo>
                <a:cubicBezTo>
                  <a:pt x="882" y="1132"/>
                  <a:pt x="1132" y="882"/>
                  <a:pt x="1132" y="572"/>
                </a:cubicBezTo>
                <a:cubicBezTo>
                  <a:pt x="1132" y="263"/>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
          <p:cNvSpPr/>
          <p:nvPr/>
        </p:nvSpPr>
        <p:spPr>
          <a:xfrm>
            <a:off x="1178196" y="2100887"/>
            <a:ext cx="38896" cy="38896"/>
          </a:xfrm>
          <a:custGeom>
            <a:avLst/>
            <a:gdLst/>
            <a:ahLst/>
            <a:cxnLst/>
            <a:rect l="l" t="t" r="r" b="b"/>
            <a:pathLst>
              <a:path w="1132" h="1132" extrusionOk="0">
                <a:moveTo>
                  <a:pt x="561" y="0"/>
                </a:moveTo>
                <a:cubicBezTo>
                  <a:pt x="251" y="0"/>
                  <a:pt x="1" y="250"/>
                  <a:pt x="1" y="560"/>
                </a:cubicBezTo>
                <a:cubicBezTo>
                  <a:pt x="13" y="869"/>
                  <a:pt x="263" y="1131"/>
                  <a:pt x="561" y="1131"/>
                </a:cubicBezTo>
                <a:cubicBezTo>
                  <a:pt x="870" y="1131"/>
                  <a:pt x="1132" y="869"/>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
          <p:cNvSpPr/>
          <p:nvPr/>
        </p:nvSpPr>
        <p:spPr>
          <a:xfrm>
            <a:off x="1050174" y="2100475"/>
            <a:ext cx="38896" cy="38896"/>
          </a:xfrm>
          <a:custGeom>
            <a:avLst/>
            <a:gdLst/>
            <a:ahLst/>
            <a:cxnLst/>
            <a:rect l="l" t="t" r="r" b="b"/>
            <a:pathLst>
              <a:path w="1132" h="1132" extrusionOk="0">
                <a:moveTo>
                  <a:pt x="560" y="0"/>
                </a:moveTo>
                <a:cubicBezTo>
                  <a:pt x="250" y="0"/>
                  <a:pt x="0" y="262"/>
                  <a:pt x="0" y="572"/>
                </a:cubicBezTo>
                <a:cubicBezTo>
                  <a:pt x="0"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
          <p:cNvSpPr/>
          <p:nvPr/>
        </p:nvSpPr>
        <p:spPr>
          <a:xfrm>
            <a:off x="986335" y="2164692"/>
            <a:ext cx="38896" cy="38896"/>
          </a:xfrm>
          <a:custGeom>
            <a:avLst/>
            <a:gdLst/>
            <a:ahLst/>
            <a:cxnLst/>
            <a:rect l="l" t="t" r="r" b="b"/>
            <a:pathLst>
              <a:path w="1132" h="1132" extrusionOk="0">
                <a:moveTo>
                  <a:pt x="560" y="0"/>
                </a:moveTo>
                <a:cubicBezTo>
                  <a:pt x="251" y="0"/>
                  <a:pt x="1" y="251"/>
                  <a:pt x="1" y="560"/>
                </a:cubicBezTo>
                <a:cubicBezTo>
                  <a:pt x="1" y="882"/>
                  <a:pt x="251" y="1132"/>
                  <a:pt x="560" y="1132"/>
                </a:cubicBezTo>
                <a:cubicBezTo>
                  <a:pt x="882" y="1132"/>
                  <a:pt x="1132" y="882"/>
                  <a:pt x="1132" y="560"/>
                </a:cubicBezTo>
                <a:cubicBezTo>
                  <a:pt x="1132" y="251"/>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
          <p:cNvSpPr/>
          <p:nvPr/>
        </p:nvSpPr>
        <p:spPr>
          <a:xfrm>
            <a:off x="1113979" y="2164692"/>
            <a:ext cx="38896" cy="38896"/>
          </a:xfrm>
          <a:custGeom>
            <a:avLst/>
            <a:gdLst/>
            <a:ahLst/>
            <a:cxnLst/>
            <a:rect l="l" t="t" r="r" b="b"/>
            <a:pathLst>
              <a:path w="1132" h="1132" extrusionOk="0">
                <a:moveTo>
                  <a:pt x="572" y="0"/>
                </a:moveTo>
                <a:cubicBezTo>
                  <a:pt x="263" y="0"/>
                  <a:pt x="1" y="251"/>
                  <a:pt x="1" y="560"/>
                </a:cubicBezTo>
                <a:cubicBezTo>
                  <a:pt x="1" y="882"/>
                  <a:pt x="263"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
          <p:cNvSpPr/>
          <p:nvPr/>
        </p:nvSpPr>
        <p:spPr>
          <a:xfrm>
            <a:off x="1178196" y="2356965"/>
            <a:ext cx="38896" cy="38896"/>
          </a:xfrm>
          <a:custGeom>
            <a:avLst/>
            <a:gdLst/>
            <a:ahLst/>
            <a:cxnLst/>
            <a:rect l="l" t="t" r="r" b="b"/>
            <a:pathLst>
              <a:path w="1132" h="1132" extrusionOk="0">
                <a:moveTo>
                  <a:pt x="561" y="0"/>
                </a:moveTo>
                <a:cubicBezTo>
                  <a:pt x="251" y="0"/>
                  <a:pt x="1" y="250"/>
                  <a:pt x="1" y="560"/>
                </a:cubicBezTo>
                <a:cubicBezTo>
                  <a:pt x="13" y="881"/>
                  <a:pt x="263" y="1132"/>
                  <a:pt x="561" y="1132"/>
                </a:cubicBezTo>
                <a:cubicBezTo>
                  <a:pt x="870" y="1132"/>
                  <a:pt x="1132" y="881"/>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
          <p:cNvSpPr/>
          <p:nvPr/>
        </p:nvSpPr>
        <p:spPr>
          <a:xfrm>
            <a:off x="1050174" y="2356965"/>
            <a:ext cx="38896" cy="38896"/>
          </a:xfrm>
          <a:custGeom>
            <a:avLst/>
            <a:gdLst/>
            <a:ahLst/>
            <a:cxnLst/>
            <a:rect l="l" t="t" r="r" b="b"/>
            <a:pathLst>
              <a:path w="1132" h="1132" extrusionOk="0">
                <a:moveTo>
                  <a:pt x="560" y="0"/>
                </a:moveTo>
                <a:cubicBezTo>
                  <a:pt x="250" y="0"/>
                  <a:pt x="0" y="250"/>
                  <a:pt x="0" y="560"/>
                </a:cubicBezTo>
                <a:cubicBezTo>
                  <a:pt x="0" y="870"/>
                  <a:pt x="250" y="1132"/>
                  <a:pt x="560" y="1132"/>
                </a:cubicBezTo>
                <a:cubicBezTo>
                  <a:pt x="881" y="1132"/>
                  <a:pt x="1131" y="870"/>
                  <a:pt x="1131" y="560"/>
                </a:cubicBezTo>
                <a:cubicBezTo>
                  <a:pt x="1131" y="250"/>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
          <p:cNvSpPr/>
          <p:nvPr/>
        </p:nvSpPr>
        <p:spPr>
          <a:xfrm>
            <a:off x="986335" y="242076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
          <p:cNvSpPr/>
          <p:nvPr/>
        </p:nvSpPr>
        <p:spPr>
          <a:xfrm>
            <a:off x="1113979" y="2420769"/>
            <a:ext cx="38896" cy="38896"/>
          </a:xfrm>
          <a:custGeom>
            <a:avLst/>
            <a:gdLst/>
            <a:ahLst/>
            <a:cxnLst/>
            <a:rect l="l" t="t" r="r" b="b"/>
            <a:pathLst>
              <a:path w="1132" h="1132" extrusionOk="0">
                <a:moveTo>
                  <a:pt x="572" y="1"/>
                </a:moveTo>
                <a:cubicBezTo>
                  <a:pt x="263" y="1"/>
                  <a:pt x="1" y="251"/>
                  <a:pt x="1" y="572"/>
                </a:cubicBezTo>
                <a:cubicBezTo>
                  <a:pt x="1" y="882"/>
                  <a:pt x="263"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
          <p:cNvSpPr/>
          <p:nvPr/>
        </p:nvSpPr>
        <p:spPr>
          <a:xfrm>
            <a:off x="986335" y="2292336"/>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
          <p:cNvSpPr/>
          <p:nvPr/>
        </p:nvSpPr>
        <p:spPr>
          <a:xfrm>
            <a:off x="1113979" y="2292336"/>
            <a:ext cx="38896" cy="38896"/>
          </a:xfrm>
          <a:custGeom>
            <a:avLst/>
            <a:gdLst/>
            <a:ahLst/>
            <a:cxnLst/>
            <a:rect l="l" t="t" r="r" b="b"/>
            <a:pathLst>
              <a:path w="1132" h="1132" extrusionOk="0">
                <a:moveTo>
                  <a:pt x="572" y="0"/>
                </a:moveTo>
                <a:cubicBezTo>
                  <a:pt x="263" y="0"/>
                  <a:pt x="1" y="262"/>
                  <a:pt x="1" y="572"/>
                </a:cubicBezTo>
                <a:cubicBezTo>
                  <a:pt x="1" y="881"/>
                  <a:pt x="263"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
          <p:cNvSpPr/>
          <p:nvPr/>
        </p:nvSpPr>
        <p:spPr>
          <a:xfrm>
            <a:off x="1178196" y="2228497"/>
            <a:ext cx="38896" cy="38896"/>
          </a:xfrm>
          <a:custGeom>
            <a:avLst/>
            <a:gdLst/>
            <a:ahLst/>
            <a:cxnLst/>
            <a:rect l="l" t="t" r="r" b="b"/>
            <a:pathLst>
              <a:path w="1132" h="1132" extrusionOk="0">
                <a:moveTo>
                  <a:pt x="561" y="1"/>
                </a:moveTo>
                <a:cubicBezTo>
                  <a:pt x="251" y="1"/>
                  <a:pt x="1" y="251"/>
                  <a:pt x="1" y="572"/>
                </a:cubicBezTo>
                <a:cubicBezTo>
                  <a:pt x="1" y="882"/>
                  <a:pt x="263" y="1132"/>
                  <a:pt x="561" y="1132"/>
                </a:cubicBezTo>
                <a:cubicBezTo>
                  <a:pt x="870" y="1132"/>
                  <a:pt x="1132" y="882"/>
                  <a:pt x="1132" y="572"/>
                </a:cubicBezTo>
                <a:cubicBezTo>
                  <a:pt x="1132" y="251"/>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
          <p:cNvSpPr/>
          <p:nvPr/>
        </p:nvSpPr>
        <p:spPr>
          <a:xfrm>
            <a:off x="1050174" y="2228909"/>
            <a:ext cx="38896" cy="38896"/>
          </a:xfrm>
          <a:custGeom>
            <a:avLst/>
            <a:gdLst/>
            <a:ahLst/>
            <a:cxnLst/>
            <a:rect l="l" t="t" r="r" b="b"/>
            <a:pathLst>
              <a:path w="1132" h="1132" extrusionOk="0">
                <a:moveTo>
                  <a:pt x="560" y="1"/>
                </a:moveTo>
                <a:cubicBezTo>
                  <a:pt x="250" y="1"/>
                  <a:pt x="0" y="263"/>
                  <a:pt x="0" y="572"/>
                </a:cubicBezTo>
                <a:cubicBezTo>
                  <a:pt x="0" y="882"/>
                  <a:pt x="250" y="1132"/>
                  <a:pt x="560" y="1132"/>
                </a:cubicBezTo>
                <a:cubicBezTo>
                  <a:pt x="881" y="1132"/>
                  <a:pt x="1131" y="882"/>
                  <a:pt x="1131" y="572"/>
                </a:cubicBezTo>
                <a:cubicBezTo>
                  <a:pt x="1131" y="263"/>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
          <p:cNvSpPr/>
          <p:nvPr/>
        </p:nvSpPr>
        <p:spPr>
          <a:xfrm>
            <a:off x="922531" y="2100887"/>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70" y="1131"/>
                  <a:pt x="1132" y="869"/>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
          <p:cNvSpPr/>
          <p:nvPr/>
        </p:nvSpPr>
        <p:spPr>
          <a:xfrm>
            <a:off x="794062" y="2100475"/>
            <a:ext cx="38930" cy="38896"/>
          </a:xfrm>
          <a:custGeom>
            <a:avLst/>
            <a:gdLst/>
            <a:ahLst/>
            <a:cxnLst/>
            <a:rect l="l" t="t" r="r" b="b"/>
            <a:pathLst>
              <a:path w="1133" h="1132" extrusionOk="0">
                <a:moveTo>
                  <a:pt x="561" y="0"/>
                </a:moveTo>
                <a:cubicBezTo>
                  <a:pt x="251" y="0"/>
                  <a:pt x="1" y="262"/>
                  <a:pt x="1" y="572"/>
                </a:cubicBezTo>
                <a:cubicBezTo>
                  <a:pt x="1" y="881"/>
                  <a:pt x="251" y="1131"/>
                  <a:pt x="561" y="1131"/>
                </a:cubicBezTo>
                <a:cubicBezTo>
                  <a:pt x="870" y="1131"/>
                  <a:pt x="1132" y="881"/>
                  <a:pt x="1132" y="572"/>
                </a:cubicBezTo>
                <a:cubicBezTo>
                  <a:pt x="1132" y="262"/>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
          <p:cNvSpPr/>
          <p:nvPr/>
        </p:nvSpPr>
        <p:spPr>
          <a:xfrm>
            <a:off x="729845" y="2164692"/>
            <a:ext cx="39308" cy="38896"/>
          </a:xfrm>
          <a:custGeom>
            <a:avLst/>
            <a:gdLst/>
            <a:ahLst/>
            <a:cxnLst/>
            <a:rect l="l" t="t" r="r" b="b"/>
            <a:pathLst>
              <a:path w="1144" h="1132" extrusionOk="0">
                <a:moveTo>
                  <a:pt x="572" y="0"/>
                </a:moveTo>
                <a:cubicBezTo>
                  <a:pt x="263" y="0"/>
                  <a:pt x="1" y="251"/>
                  <a:pt x="1" y="560"/>
                </a:cubicBezTo>
                <a:cubicBezTo>
                  <a:pt x="13" y="882"/>
                  <a:pt x="263" y="1132"/>
                  <a:pt x="572" y="1132"/>
                </a:cubicBezTo>
                <a:cubicBezTo>
                  <a:pt x="882" y="1132"/>
                  <a:pt x="1144" y="882"/>
                  <a:pt x="1144" y="560"/>
                </a:cubicBezTo>
                <a:cubicBezTo>
                  <a:pt x="1144"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
          <p:cNvSpPr/>
          <p:nvPr/>
        </p:nvSpPr>
        <p:spPr>
          <a:xfrm>
            <a:off x="857901" y="2164692"/>
            <a:ext cx="38896" cy="38896"/>
          </a:xfrm>
          <a:custGeom>
            <a:avLst/>
            <a:gdLst/>
            <a:ahLst/>
            <a:cxnLst/>
            <a:rect l="l" t="t" r="r" b="b"/>
            <a:pathLst>
              <a:path w="1132" h="1132" extrusionOk="0">
                <a:moveTo>
                  <a:pt x="572" y="0"/>
                </a:moveTo>
                <a:cubicBezTo>
                  <a:pt x="250" y="0"/>
                  <a:pt x="0" y="251"/>
                  <a:pt x="0" y="560"/>
                </a:cubicBezTo>
                <a:cubicBezTo>
                  <a:pt x="12" y="882"/>
                  <a:pt x="250" y="1132"/>
                  <a:pt x="572" y="1132"/>
                </a:cubicBezTo>
                <a:cubicBezTo>
                  <a:pt x="881" y="1132"/>
                  <a:pt x="1131" y="882"/>
                  <a:pt x="1131" y="560"/>
                </a:cubicBezTo>
                <a:cubicBezTo>
                  <a:pt x="1131" y="251"/>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
          <p:cNvSpPr/>
          <p:nvPr/>
        </p:nvSpPr>
        <p:spPr>
          <a:xfrm>
            <a:off x="922531" y="2356965"/>
            <a:ext cx="38896" cy="38896"/>
          </a:xfrm>
          <a:custGeom>
            <a:avLst/>
            <a:gdLst/>
            <a:ahLst/>
            <a:cxnLst/>
            <a:rect l="l" t="t" r="r" b="b"/>
            <a:pathLst>
              <a:path w="1132" h="1132" extrusionOk="0">
                <a:moveTo>
                  <a:pt x="560" y="0"/>
                </a:moveTo>
                <a:cubicBezTo>
                  <a:pt x="251" y="0"/>
                  <a:pt x="1" y="250"/>
                  <a:pt x="1" y="560"/>
                </a:cubicBezTo>
                <a:cubicBezTo>
                  <a:pt x="1" y="881"/>
                  <a:pt x="251" y="1132"/>
                  <a:pt x="560" y="1132"/>
                </a:cubicBezTo>
                <a:cubicBezTo>
                  <a:pt x="870" y="1132"/>
                  <a:pt x="1132" y="881"/>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
          <p:cNvSpPr/>
          <p:nvPr/>
        </p:nvSpPr>
        <p:spPr>
          <a:xfrm>
            <a:off x="794062" y="2356965"/>
            <a:ext cx="38930" cy="38896"/>
          </a:xfrm>
          <a:custGeom>
            <a:avLst/>
            <a:gdLst/>
            <a:ahLst/>
            <a:cxnLst/>
            <a:rect l="l" t="t" r="r" b="b"/>
            <a:pathLst>
              <a:path w="1133" h="1132" extrusionOk="0">
                <a:moveTo>
                  <a:pt x="561" y="0"/>
                </a:moveTo>
                <a:cubicBezTo>
                  <a:pt x="251" y="0"/>
                  <a:pt x="1" y="250"/>
                  <a:pt x="1" y="560"/>
                </a:cubicBezTo>
                <a:cubicBezTo>
                  <a:pt x="1" y="870"/>
                  <a:pt x="251" y="1132"/>
                  <a:pt x="561" y="1132"/>
                </a:cubicBezTo>
                <a:cubicBezTo>
                  <a:pt x="870" y="1132"/>
                  <a:pt x="1132" y="870"/>
                  <a:pt x="1132" y="560"/>
                </a:cubicBezTo>
                <a:cubicBezTo>
                  <a:pt x="1132" y="250"/>
                  <a:pt x="870" y="0"/>
                  <a:pt x="561"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
          <p:cNvSpPr/>
          <p:nvPr/>
        </p:nvSpPr>
        <p:spPr>
          <a:xfrm>
            <a:off x="729845" y="2420769"/>
            <a:ext cx="39308" cy="38896"/>
          </a:xfrm>
          <a:custGeom>
            <a:avLst/>
            <a:gdLst/>
            <a:ahLst/>
            <a:cxnLst/>
            <a:rect l="l" t="t" r="r" b="b"/>
            <a:pathLst>
              <a:path w="1144" h="1132" extrusionOk="0">
                <a:moveTo>
                  <a:pt x="572" y="1"/>
                </a:moveTo>
                <a:cubicBezTo>
                  <a:pt x="263" y="1"/>
                  <a:pt x="1" y="251"/>
                  <a:pt x="1" y="572"/>
                </a:cubicBezTo>
                <a:cubicBezTo>
                  <a:pt x="1" y="882"/>
                  <a:pt x="263" y="1132"/>
                  <a:pt x="572" y="1132"/>
                </a:cubicBezTo>
                <a:cubicBezTo>
                  <a:pt x="882" y="1132"/>
                  <a:pt x="1144" y="882"/>
                  <a:pt x="1144" y="572"/>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
          <p:cNvSpPr/>
          <p:nvPr/>
        </p:nvSpPr>
        <p:spPr>
          <a:xfrm>
            <a:off x="857901" y="2420769"/>
            <a:ext cx="38896" cy="38896"/>
          </a:xfrm>
          <a:custGeom>
            <a:avLst/>
            <a:gdLst/>
            <a:ahLst/>
            <a:cxnLst/>
            <a:rect l="l" t="t" r="r" b="b"/>
            <a:pathLst>
              <a:path w="1132" h="1132" extrusionOk="0">
                <a:moveTo>
                  <a:pt x="572" y="1"/>
                </a:moveTo>
                <a:cubicBezTo>
                  <a:pt x="250" y="1"/>
                  <a:pt x="0" y="251"/>
                  <a:pt x="0" y="572"/>
                </a:cubicBezTo>
                <a:cubicBezTo>
                  <a:pt x="0" y="882"/>
                  <a:pt x="250"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
          <p:cNvSpPr/>
          <p:nvPr/>
        </p:nvSpPr>
        <p:spPr>
          <a:xfrm>
            <a:off x="729845" y="2292336"/>
            <a:ext cx="39308" cy="38896"/>
          </a:xfrm>
          <a:custGeom>
            <a:avLst/>
            <a:gdLst/>
            <a:ahLst/>
            <a:cxnLst/>
            <a:rect l="l" t="t" r="r" b="b"/>
            <a:pathLst>
              <a:path w="1144" h="1132" extrusionOk="0">
                <a:moveTo>
                  <a:pt x="572" y="0"/>
                </a:moveTo>
                <a:cubicBezTo>
                  <a:pt x="263" y="0"/>
                  <a:pt x="1" y="262"/>
                  <a:pt x="1" y="572"/>
                </a:cubicBezTo>
                <a:cubicBezTo>
                  <a:pt x="13" y="881"/>
                  <a:pt x="263" y="1131"/>
                  <a:pt x="572" y="1131"/>
                </a:cubicBezTo>
                <a:cubicBezTo>
                  <a:pt x="882" y="1131"/>
                  <a:pt x="1144" y="881"/>
                  <a:pt x="1144" y="572"/>
                </a:cubicBezTo>
                <a:cubicBezTo>
                  <a:pt x="1144"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
          <p:cNvSpPr/>
          <p:nvPr/>
        </p:nvSpPr>
        <p:spPr>
          <a:xfrm>
            <a:off x="857901" y="2292336"/>
            <a:ext cx="38896" cy="38896"/>
          </a:xfrm>
          <a:custGeom>
            <a:avLst/>
            <a:gdLst/>
            <a:ahLst/>
            <a:cxnLst/>
            <a:rect l="l" t="t" r="r" b="b"/>
            <a:pathLst>
              <a:path w="1132" h="1132" extrusionOk="0">
                <a:moveTo>
                  <a:pt x="572" y="0"/>
                </a:moveTo>
                <a:cubicBezTo>
                  <a:pt x="250" y="0"/>
                  <a:pt x="0" y="262"/>
                  <a:pt x="0" y="572"/>
                </a:cubicBezTo>
                <a:cubicBezTo>
                  <a:pt x="12" y="881"/>
                  <a:pt x="250"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
          <p:cNvSpPr/>
          <p:nvPr/>
        </p:nvSpPr>
        <p:spPr>
          <a:xfrm>
            <a:off x="922531" y="2228497"/>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70" y="1132"/>
                  <a:pt x="1132" y="882"/>
                  <a:pt x="1132" y="572"/>
                </a:cubicBezTo>
                <a:cubicBezTo>
                  <a:pt x="1132"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
          <p:cNvSpPr/>
          <p:nvPr/>
        </p:nvSpPr>
        <p:spPr>
          <a:xfrm>
            <a:off x="794062" y="2228909"/>
            <a:ext cx="38930" cy="38896"/>
          </a:xfrm>
          <a:custGeom>
            <a:avLst/>
            <a:gdLst/>
            <a:ahLst/>
            <a:cxnLst/>
            <a:rect l="l" t="t" r="r" b="b"/>
            <a:pathLst>
              <a:path w="1133" h="1132" extrusionOk="0">
                <a:moveTo>
                  <a:pt x="561" y="1"/>
                </a:moveTo>
                <a:cubicBezTo>
                  <a:pt x="251" y="1"/>
                  <a:pt x="1" y="263"/>
                  <a:pt x="1" y="572"/>
                </a:cubicBezTo>
                <a:cubicBezTo>
                  <a:pt x="1" y="882"/>
                  <a:pt x="251" y="1132"/>
                  <a:pt x="561" y="1132"/>
                </a:cubicBezTo>
                <a:cubicBezTo>
                  <a:pt x="870" y="1132"/>
                  <a:pt x="1132" y="882"/>
                  <a:pt x="1132" y="572"/>
                </a:cubicBezTo>
                <a:cubicBezTo>
                  <a:pt x="1132" y="263"/>
                  <a:pt x="870" y="1"/>
                  <a:pt x="561"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
          <p:cNvSpPr/>
          <p:nvPr/>
        </p:nvSpPr>
        <p:spPr>
          <a:xfrm>
            <a:off x="666041" y="2100887"/>
            <a:ext cx="38896" cy="38896"/>
          </a:xfrm>
          <a:custGeom>
            <a:avLst/>
            <a:gdLst/>
            <a:ahLst/>
            <a:cxnLst/>
            <a:rect l="l" t="t" r="r" b="b"/>
            <a:pathLst>
              <a:path w="1132" h="1132" extrusionOk="0">
                <a:moveTo>
                  <a:pt x="572" y="0"/>
                </a:moveTo>
                <a:cubicBezTo>
                  <a:pt x="262" y="0"/>
                  <a:pt x="0" y="250"/>
                  <a:pt x="0" y="560"/>
                </a:cubicBezTo>
                <a:cubicBezTo>
                  <a:pt x="0" y="869"/>
                  <a:pt x="262" y="1131"/>
                  <a:pt x="572" y="1131"/>
                </a:cubicBezTo>
                <a:cubicBezTo>
                  <a:pt x="881" y="1131"/>
                  <a:pt x="1131" y="869"/>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
          <p:cNvSpPr/>
          <p:nvPr/>
        </p:nvSpPr>
        <p:spPr>
          <a:xfrm>
            <a:off x="537985" y="2100475"/>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70" y="1131"/>
                  <a:pt x="1132" y="881"/>
                  <a:pt x="1132" y="572"/>
                </a:cubicBezTo>
                <a:cubicBezTo>
                  <a:pt x="1132" y="262"/>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
          <p:cNvSpPr/>
          <p:nvPr/>
        </p:nvSpPr>
        <p:spPr>
          <a:xfrm>
            <a:off x="473768" y="2164692"/>
            <a:ext cx="38896" cy="38896"/>
          </a:xfrm>
          <a:custGeom>
            <a:avLst/>
            <a:gdLst/>
            <a:ahLst/>
            <a:cxnLst/>
            <a:rect l="l" t="t" r="r" b="b"/>
            <a:pathLst>
              <a:path w="1132" h="1132" extrusionOk="0">
                <a:moveTo>
                  <a:pt x="572" y="0"/>
                </a:moveTo>
                <a:cubicBezTo>
                  <a:pt x="262" y="0"/>
                  <a:pt x="0" y="251"/>
                  <a:pt x="0" y="560"/>
                </a:cubicBezTo>
                <a:cubicBezTo>
                  <a:pt x="0" y="882"/>
                  <a:pt x="262" y="1132"/>
                  <a:pt x="572" y="1132"/>
                </a:cubicBezTo>
                <a:cubicBezTo>
                  <a:pt x="881" y="1132"/>
                  <a:pt x="1131" y="882"/>
                  <a:pt x="1131" y="560"/>
                </a:cubicBezTo>
                <a:cubicBezTo>
                  <a:pt x="1131" y="251"/>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
          <p:cNvSpPr/>
          <p:nvPr/>
        </p:nvSpPr>
        <p:spPr>
          <a:xfrm>
            <a:off x="601824" y="2164692"/>
            <a:ext cx="38896" cy="38896"/>
          </a:xfrm>
          <a:custGeom>
            <a:avLst/>
            <a:gdLst/>
            <a:ahLst/>
            <a:cxnLst/>
            <a:rect l="l" t="t" r="r" b="b"/>
            <a:pathLst>
              <a:path w="1132" h="1132" extrusionOk="0">
                <a:moveTo>
                  <a:pt x="560" y="0"/>
                </a:moveTo>
                <a:cubicBezTo>
                  <a:pt x="250" y="0"/>
                  <a:pt x="0" y="251"/>
                  <a:pt x="0" y="560"/>
                </a:cubicBezTo>
                <a:cubicBezTo>
                  <a:pt x="12" y="882"/>
                  <a:pt x="250" y="1132"/>
                  <a:pt x="560" y="1132"/>
                </a:cubicBezTo>
                <a:cubicBezTo>
                  <a:pt x="881" y="1132"/>
                  <a:pt x="1131" y="882"/>
                  <a:pt x="1131" y="560"/>
                </a:cubicBezTo>
                <a:cubicBezTo>
                  <a:pt x="1131" y="251"/>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
          <p:cNvSpPr/>
          <p:nvPr/>
        </p:nvSpPr>
        <p:spPr>
          <a:xfrm>
            <a:off x="666041" y="2356965"/>
            <a:ext cx="38896" cy="38896"/>
          </a:xfrm>
          <a:custGeom>
            <a:avLst/>
            <a:gdLst/>
            <a:ahLst/>
            <a:cxnLst/>
            <a:rect l="l" t="t" r="r" b="b"/>
            <a:pathLst>
              <a:path w="1132" h="1132" extrusionOk="0">
                <a:moveTo>
                  <a:pt x="572" y="0"/>
                </a:moveTo>
                <a:cubicBezTo>
                  <a:pt x="262" y="0"/>
                  <a:pt x="0" y="250"/>
                  <a:pt x="0" y="560"/>
                </a:cubicBezTo>
                <a:cubicBezTo>
                  <a:pt x="0" y="881"/>
                  <a:pt x="262" y="1132"/>
                  <a:pt x="572" y="1132"/>
                </a:cubicBezTo>
                <a:cubicBezTo>
                  <a:pt x="881" y="1132"/>
                  <a:pt x="1131" y="881"/>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
          <p:cNvSpPr/>
          <p:nvPr/>
        </p:nvSpPr>
        <p:spPr>
          <a:xfrm>
            <a:off x="537985" y="2356965"/>
            <a:ext cx="38896" cy="38896"/>
          </a:xfrm>
          <a:custGeom>
            <a:avLst/>
            <a:gdLst/>
            <a:ahLst/>
            <a:cxnLst/>
            <a:rect l="l" t="t" r="r" b="b"/>
            <a:pathLst>
              <a:path w="1132" h="1132" extrusionOk="0">
                <a:moveTo>
                  <a:pt x="560" y="0"/>
                </a:moveTo>
                <a:cubicBezTo>
                  <a:pt x="251" y="0"/>
                  <a:pt x="1" y="250"/>
                  <a:pt x="1" y="560"/>
                </a:cubicBezTo>
                <a:cubicBezTo>
                  <a:pt x="1" y="870"/>
                  <a:pt x="251" y="1132"/>
                  <a:pt x="560" y="1132"/>
                </a:cubicBezTo>
                <a:cubicBezTo>
                  <a:pt x="870" y="1132"/>
                  <a:pt x="1132" y="870"/>
                  <a:pt x="1132" y="560"/>
                </a:cubicBezTo>
                <a:cubicBezTo>
                  <a:pt x="1132"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
          <p:cNvSpPr/>
          <p:nvPr/>
        </p:nvSpPr>
        <p:spPr>
          <a:xfrm>
            <a:off x="473768" y="2420769"/>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
          <p:cNvSpPr/>
          <p:nvPr/>
        </p:nvSpPr>
        <p:spPr>
          <a:xfrm>
            <a:off x="601824" y="2420769"/>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81" y="1132"/>
                  <a:pt x="1131" y="882"/>
                  <a:pt x="1131" y="572"/>
                </a:cubicBezTo>
                <a:cubicBezTo>
                  <a:pt x="1131" y="251"/>
                  <a:pt x="881"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
          <p:cNvSpPr/>
          <p:nvPr/>
        </p:nvSpPr>
        <p:spPr>
          <a:xfrm>
            <a:off x="473768" y="2292336"/>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
          <p:cNvSpPr/>
          <p:nvPr/>
        </p:nvSpPr>
        <p:spPr>
          <a:xfrm>
            <a:off x="601824" y="2292336"/>
            <a:ext cx="38896" cy="38896"/>
          </a:xfrm>
          <a:custGeom>
            <a:avLst/>
            <a:gdLst/>
            <a:ahLst/>
            <a:cxnLst/>
            <a:rect l="l" t="t" r="r" b="b"/>
            <a:pathLst>
              <a:path w="1132" h="1132" extrusionOk="0">
                <a:moveTo>
                  <a:pt x="560" y="0"/>
                </a:moveTo>
                <a:cubicBezTo>
                  <a:pt x="250" y="0"/>
                  <a:pt x="0" y="262"/>
                  <a:pt x="0" y="572"/>
                </a:cubicBezTo>
                <a:cubicBezTo>
                  <a:pt x="12" y="881"/>
                  <a:pt x="250" y="1131"/>
                  <a:pt x="560" y="1131"/>
                </a:cubicBezTo>
                <a:cubicBezTo>
                  <a:pt x="881" y="1131"/>
                  <a:pt x="1131" y="881"/>
                  <a:pt x="1131" y="572"/>
                </a:cubicBezTo>
                <a:cubicBezTo>
                  <a:pt x="1131" y="262"/>
                  <a:pt x="881"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
          <p:cNvSpPr/>
          <p:nvPr/>
        </p:nvSpPr>
        <p:spPr>
          <a:xfrm>
            <a:off x="666041" y="2228497"/>
            <a:ext cx="38896" cy="38896"/>
          </a:xfrm>
          <a:custGeom>
            <a:avLst/>
            <a:gdLst/>
            <a:ahLst/>
            <a:cxnLst/>
            <a:rect l="l" t="t" r="r" b="b"/>
            <a:pathLst>
              <a:path w="1132" h="1132" extrusionOk="0">
                <a:moveTo>
                  <a:pt x="572" y="1"/>
                </a:moveTo>
                <a:cubicBezTo>
                  <a:pt x="262" y="1"/>
                  <a:pt x="0" y="251"/>
                  <a:pt x="0" y="572"/>
                </a:cubicBezTo>
                <a:cubicBezTo>
                  <a:pt x="0" y="882"/>
                  <a:pt x="262"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
          <p:cNvSpPr/>
          <p:nvPr/>
        </p:nvSpPr>
        <p:spPr>
          <a:xfrm>
            <a:off x="537985" y="2228909"/>
            <a:ext cx="38896" cy="38896"/>
          </a:xfrm>
          <a:custGeom>
            <a:avLst/>
            <a:gdLst/>
            <a:ahLst/>
            <a:cxnLst/>
            <a:rect l="l" t="t" r="r" b="b"/>
            <a:pathLst>
              <a:path w="1132" h="1132" extrusionOk="0">
                <a:moveTo>
                  <a:pt x="560" y="1"/>
                </a:moveTo>
                <a:cubicBezTo>
                  <a:pt x="251" y="1"/>
                  <a:pt x="1" y="263"/>
                  <a:pt x="1" y="572"/>
                </a:cubicBezTo>
                <a:cubicBezTo>
                  <a:pt x="1" y="882"/>
                  <a:pt x="251" y="1132"/>
                  <a:pt x="560" y="1132"/>
                </a:cubicBezTo>
                <a:cubicBezTo>
                  <a:pt x="870" y="1132"/>
                  <a:pt x="1132" y="882"/>
                  <a:pt x="1132" y="572"/>
                </a:cubicBezTo>
                <a:cubicBezTo>
                  <a:pt x="1132" y="263"/>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
          <p:cNvSpPr/>
          <p:nvPr/>
        </p:nvSpPr>
        <p:spPr>
          <a:xfrm>
            <a:off x="409929" y="2100887"/>
            <a:ext cx="38930" cy="38896"/>
          </a:xfrm>
          <a:custGeom>
            <a:avLst/>
            <a:gdLst/>
            <a:ahLst/>
            <a:cxnLst/>
            <a:rect l="l" t="t" r="r" b="b"/>
            <a:pathLst>
              <a:path w="1133" h="1132" extrusionOk="0">
                <a:moveTo>
                  <a:pt x="572" y="0"/>
                </a:moveTo>
                <a:cubicBezTo>
                  <a:pt x="251" y="0"/>
                  <a:pt x="1" y="250"/>
                  <a:pt x="1" y="560"/>
                </a:cubicBezTo>
                <a:cubicBezTo>
                  <a:pt x="1" y="869"/>
                  <a:pt x="251" y="1131"/>
                  <a:pt x="572" y="1131"/>
                </a:cubicBezTo>
                <a:cubicBezTo>
                  <a:pt x="882" y="1131"/>
                  <a:pt x="1132" y="869"/>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
          <p:cNvSpPr/>
          <p:nvPr/>
        </p:nvSpPr>
        <p:spPr>
          <a:xfrm>
            <a:off x="281495" y="2100475"/>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2" y="881"/>
                  <a:pt x="1132" y="572"/>
                </a:cubicBezTo>
                <a:cubicBezTo>
                  <a:pt x="1132"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
          <p:cNvSpPr/>
          <p:nvPr/>
        </p:nvSpPr>
        <p:spPr>
          <a:xfrm>
            <a:off x="217690" y="2164692"/>
            <a:ext cx="38896" cy="38896"/>
          </a:xfrm>
          <a:custGeom>
            <a:avLst/>
            <a:gdLst/>
            <a:ahLst/>
            <a:cxnLst/>
            <a:rect l="l" t="t" r="r" b="b"/>
            <a:pathLst>
              <a:path w="1132" h="1132" extrusionOk="0">
                <a:moveTo>
                  <a:pt x="572" y="0"/>
                </a:moveTo>
                <a:cubicBezTo>
                  <a:pt x="250" y="0"/>
                  <a:pt x="0" y="251"/>
                  <a:pt x="0" y="560"/>
                </a:cubicBezTo>
                <a:cubicBezTo>
                  <a:pt x="0" y="882"/>
                  <a:pt x="250" y="1132"/>
                  <a:pt x="572" y="1132"/>
                </a:cubicBezTo>
                <a:cubicBezTo>
                  <a:pt x="881" y="1132"/>
                  <a:pt x="1131" y="882"/>
                  <a:pt x="1131" y="560"/>
                </a:cubicBezTo>
                <a:cubicBezTo>
                  <a:pt x="1131" y="251"/>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
          <p:cNvSpPr/>
          <p:nvPr/>
        </p:nvSpPr>
        <p:spPr>
          <a:xfrm>
            <a:off x="345300" y="2164692"/>
            <a:ext cx="39308" cy="38896"/>
          </a:xfrm>
          <a:custGeom>
            <a:avLst/>
            <a:gdLst/>
            <a:ahLst/>
            <a:cxnLst/>
            <a:rect l="l" t="t" r="r" b="b"/>
            <a:pathLst>
              <a:path w="1144" h="1132" extrusionOk="0">
                <a:moveTo>
                  <a:pt x="572" y="0"/>
                </a:moveTo>
                <a:cubicBezTo>
                  <a:pt x="263" y="0"/>
                  <a:pt x="1" y="251"/>
                  <a:pt x="1" y="560"/>
                </a:cubicBezTo>
                <a:cubicBezTo>
                  <a:pt x="25" y="882"/>
                  <a:pt x="275" y="1132"/>
                  <a:pt x="572" y="1132"/>
                </a:cubicBezTo>
                <a:cubicBezTo>
                  <a:pt x="882" y="1132"/>
                  <a:pt x="1144" y="882"/>
                  <a:pt x="1144" y="560"/>
                </a:cubicBezTo>
                <a:cubicBezTo>
                  <a:pt x="1144"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
          <p:cNvSpPr/>
          <p:nvPr/>
        </p:nvSpPr>
        <p:spPr>
          <a:xfrm>
            <a:off x="409929" y="2356965"/>
            <a:ext cx="38930" cy="38896"/>
          </a:xfrm>
          <a:custGeom>
            <a:avLst/>
            <a:gdLst/>
            <a:ahLst/>
            <a:cxnLst/>
            <a:rect l="l" t="t" r="r" b="b"/>
            <a:pathLst>
              <a:path w="1133" h="1132" extrusionOk="0">
                <a:moveTo>
                  <a:pt x="572" y="0"/>
                </a:moveTo>
                <a:cubicBezTo>
                  <a:pt x="251" y="0"/>
                  <a:pt x="1" y="250"/>
                  <a:pt x="1" y="560"/>
                </a:cubicBezTo>
                <a:cubicBezTo>
                  <a:pt x="1" y="881"/>
                  <a:pt x="251" y="1132"/>
                  <a:pt x="572" y="1132"/>
                </a:cubicBezTo>
                <a:cubicBezTo>
                  <a:pt x="882" y="1132"/>
                  <a:pt x="1132" y="881"/>
                  <a:pt x="1132" y="560"/>
                </a:cubicBezTo>
                <a:cubicBezTo>
                  <a:pt x="1132" y="250"/>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
          <p:cNvSpPr/>
          <p:nvPr/>
        </p:nvSpPr>
        <p:spPr>
          <a:xfrm>
            <a:off x="281495" y="2356965"/>
            <a:ext cx="38896" cy="38896"/>
          </a:xfrm>
          <a:custGeom>
            <a:avLst/>
            <a:gdLst/>
            <a:ahLst/>
            <a:cxnLst/>
            <a:rect l="l" t="t" r="r" b="b"/>
            <a:pathLst>
              <a:path w="1132" h="1132" extrusionOk="0">
                <a:moveTo>
                  <a:pt x="572" y="0"/>
                </a:moveTo>
                <a:cubicBezTo>
                  <a:pt x="262" y="0"/>
                  <a:pt x="0" y="250"/>
                  <a:pt x="0" y="560"/>
                </a:cubicBezTo>
                <a:cubicBezTo>
                  <a:pt x="0" y="870"/>
                  <a:pt x="262" y="1132"/>
                  <a:pt x="572" y="1132"/>
                </a:cubicBezTo>
                <a:cubicBezTo>
                  <a:pt x="881" y="1132"/>
                  <a:pt x="1132" y="870"/>
                  <a:pt x="1132" y="560"/>
                </a:cubicBezTo>
                <a:cubicBezTo>
                  <a:pt x="1132"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
          <p:cNvSpPr/>
          <p:nvPr/>
        </p:nvSpPr>
        <p:spPr>
          <a:xfrm>
            <a:off x="217690" y="2420769"/>
            <a:ext cx="38896" cy="38896"/>
          </a:xfrm>
          <a:custGeom>
            <a:avLst/>
            <a:gdLst/>
            <a:ahLst/>
            <a:cxnLst/>
            <a:rect l="l" t="t" r="r" b="b"/>
            <a:pathLst>
              <a:path w="1132" h="1132" extrusionOk="0">
                <a:moveTo>
                  <a:pt x="572" y="1"/>
                </a:moveTo>
                <a:cubicBezTo>
                  <a:pt x="250" y="1"/>
                  <a:pt x="0" y="251"/>
                  <a:pt x="0" y="572"/>
                </a:cubicBezTo>
                <a:cubicBezTo>
                  <a:pt x="0" y="882"/>
                  <a:pt x="250" y="1132"/>
                  <a:pt x="572" y="1132"/>
                </a:cubicBezTo>
                <a:cubicBezTo>
                  <a:pt x="881" y="1132"/>
                  <a:pt x="1131" y="882"/>
                  <a:pt x="1131" y="572"/>
                </a:cubicBezTo>
                <a:cubicBezTo>
                  <a:pt x="1131" y="251"/>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
          <p:cNvSpPr/>
          <p:nvPr/>
        </p:nvSpPr>
        <p:spPr>
          <a:xfrm>
            <a:off x="345300" y="2420769"/>
            <a:ext cx="39308" cy="38896"/>
          </a:xfrm>
          <a:custGeom>
            <a:avLst/>
            <a:gdLst/>
            <a:ahLst/>
            <a:cxnLst/>
            <a:rect l="l" t="t" r="r" b="b"/>
            <a:pathLst>
              <a:path w="1144" h="1132" extrusionOk="0">
                <a:moveTo>
                  <a:pt x="572" y="1"/>
                </a:moveTo>
                <a:cubicBezTo>
                  <a:pt x="263" y="1"/>
                  <a:pt x="1" y="251"/>
                  <a:pt x="1" y="572"/>
                </a:cubicBezTo>
                <a:cubicBezTo>
                  <a:pt x="1" y="882"/>
                  <a:pt x="275" y="1132"/>
                  <a:pt x="572" y="1132"/>
                </a:cubicBezTo>
                <a:cubicBezTo>
                  <a:pt x="882" y="1132"/>
                  <a:pt x="1144" y="882"/>
                  <a:pt x="1144" y="572"/>
                </a:cubicBezTo>
                <a:cubicBezTo>
                  <a:pt x="1144"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
          <p:cNvSpPr/>
          <p:nvPr/>
        </p:nvSpPr>
        <p:spPr>
          <a:xfrm>
            <a:off x="217690" y="2292336"/>
            <a:ext cx="38896" cy="38896"/>
          </a:xfrm>
          <a:custGeom>
            <a:avLst/>
            <a:gdLst/>
            <a:ahLst/>
            <a:cxnLst/>
            <a:rect l="l" t="t" r="r" b="b"/>
            <a:pathLst>
              <a:path w="1132" h="1132" extrusionOk="0">
                <a:moveTo>
                  <a:pt x="572" y="0"/>
                </a:moveTo>
                <a:cubicBezTo>
                  <a:pt x="250" y="0"/>
                  <a:pt x="0" y="262"/>
                  <a:pt x="0" y="572"/>
                </a:cubicBezTo>
                <a:cubicBezTo>
                  <a:pt x="0" y="881"/>
                  <a:pt x="250"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
          <p:cNvSpPr/>
          <p:nvPr/>
        </p:nvSpPr>
        <p:spPr>
          <a:xfrm>
            <a:off x="345300" y="2292336"/>
            <a:ext cx="39308" cy="38896"/>
          </a:xfrm>
          <a:custGeom>
            <a:avLst/>
            <a:gdLst/>
            <a:ahLst/>
            <a:cxnLst/>
            <a:rect l="l" t="t" r="r" b="b"/>
            <a:pathLst>
              <a:path w="1144" h="1132" extrusionOk="0">
                <a:moveTo>
                  <a:pt x="572" y="0"/>
                </a:moveTo>
                <a:cubicBezTo>
                  <a:pt x="263" y="0"/>
                  <a:pt x="1" y="262"/>
                  <a:pt x="1" y="572"/>
                </a:cubicBezTo>
                <a:cubicBezTo>
                  <a:pt x="25" y="881"/>
                  <a:pt x="275" y="1131"/>
                  <a:pt x="572" y="1131"/>
                </a:cubicBezTo>
                <a:cubicBezTo>
                  <a:pt x="882" y="1131"/>
                  <a:pt x="1144" y="881"/>
                  <a:pt x="1144" y="572"/>
                </a:cubicBezTo>
                <a:cubicBezTo>
                  <a:pt x="1144"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
          <p:cNvSpPr/>
          <p:nvPr/>
        </p:nvSpPr>
        <p:spPr>
          <a:xfrm>
            <a:off x="409929" y="2228497"/>
            <a:ext cx="38930" cy="38896"/>
          </a:xfrm>
          <a:custGeom>
            <a:avLst/>
            <a:gdLst/>
            <a:ahLst/>
            <a:cxnLst/>
            <a:rect l="l" t="t" r="r" b="b"/>
            <a:pathLst>
              <a:path w="1133" h="1132" extrusionOk="0">
                <a:moveTo>
                  <a:pt x="572" y="1"/>
                </a:moveTo>
                <a:cubicBezTo>
                  <a:pt x="251" y="1"/>
                  <a:pt x="1" y="251"/>
                  <a:pt x="1" y="572"/>
                </a:cubicBezTo>
                <a:cubicBezTo>
                  <a:pt x="1" y="882"/>
                  <a:pt x="251"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
          <p:cNvSpPr/>
          <p:nvPr/>
        </p:nvSpPr>
        <p:spPr>
          <a:xfrm>
            <a:off x="281495" y="2228909"/>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2" y="882"/>
                  <a:pt x="1132" y="572"/>
                </a:cubicBezTo>
                <a:cubicBezTo>
                  <a:pt x="1132"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
          <p:cNvSpPr/>
          <p:nvPr/>
        </p:nvSpPr>
        <p:spPr>
          <a:xfrm>
            <a:off x="153851" y="2100887"/>
            <a:ext cx="38896" cy="38896"/>
          </a:xfrm>
          <a:custGeom>
            <a:avLst/>
            <a:gdLst/>
            <a:ahLst/>
            <a:cxnLst/>
            <a:rect l="l" t="t" r="r" b="b"/>
            <a:pathLst>
              <a:path w="1132" h="1132" extrusionOk="0">
                <a:moveTo>
                  <a:pt x="560" y="0"/>
                </a:moveTo>
                <a:cubicBezTo>
                  <a:pt x="251" y="0"/>
                  <a:pt x="1" y="250"/>
                  <a:pt x="1" y="560"/>
                </a:cubicBezTo>
                <a:cubicBezTo>
                  <a:pt x="1" y="869"/>
                  <a:pt x="251" y="1131"/>
                  <a:pt x="560" y="1131"/>
                </a:cubicBezTo>
                <a:cubicBezTo>
                  <a:pt x="882" y="1131"/>
                  <a:pt x="1132" y="869"/>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
          <p:cNvSpPr/>
          <p:nvPr/>
        </p:nvSpPr>
        <p:spPr>
          <a:xfrm>
            <a:off x="25830" y="2100475"/>
            <a:ext cx="38896" cy="38896"/>
          </a:xfrm>
          <a:custGeom>
            <a:avLst/>
            <a:gdLst/>
            <a:ahLst/>
            <a:cxnLst/>
            <a:rect l="l" t="t" r="r" b="b"/>
            <a:pathLst>
              <a:path w="1132" h="1132" extrusionOk="0">
                <a:moveTo>
                  <a:pt x="572" y="0"/>
                </a:moveTo>
                <a:cubicBezTo>
                  <a:pt x="262" y="0"/>
                  <a:pt x="0" y="262"/>
                  <a:pt x="0" y="572"/>
                </a:cubicBezTo>
                <a:cubicBezTo>
                  <a:pt x="0" y="881"/>
                  <a:pt x="262" y="1131"/>
                  <a:pt x="572" y="1131"/>
                </a:cubicBezTo>
                <a:cubicBezTo>
                  <a:pt x="881" y="1131"/>
                  <a:pt x="1131" y="881"/>
                  <a:pt x="1131" y="572"/>
                </a:cubicBezTo>
                <a:cubicBezTo>
                  <a:pt x="1131" y="262"/>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
          <p:cNvSpPr/>
          <p:nvPr/>
        </p:nvSpPr>
        <p:spPr>
          <a:xfrm>
            <a:off x="-38422" y="2164692"/>
            <a:ext cx="38896" cy="38896"/>
          </a:xfrm>
          <a:custGeom>
            <a:avLst/>
            <a:gdLst/>
            <a:ahLst/>
            <a:cxnLst/>
            <a:rect l="l" t="t" r="r" b="b"/>
            <a:pathLst>
              <a:path w="1132" h="1132" extrusionOk="0">
                <a:moveTo>
                  <a:pt x="560" y="0"/>
                </a:moveTo>
                <a:cubicBezTo>
                  <a:pt x="251" y="0"/>
                  <a:pt x="1" y="251"/>
                  <a:pt x="1" y="560"/>
                </a:cubicBezTo>
                <a:cubicBezTo>
                  <a:pt x="1" y="882"/>
                  <a:pt x="251" y="1132"/>
                  <a:pt x="560" y="1132"/>
                </a:cubicBezTo>
                <a:cubicBezTo>
                  <a:pt x="882" y="1132"/>
                  <a:pt x="1132" y="882"/>
                  <a:pt x="1132" y="560"/>
                </a:cubicBezTo>
                <a:cubicBezTo>
                  <a:pt x="1132" y="251"/>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
          <p:cNvSpPr/>
          <p:nvPr/>
        </p:nvSpPr>
        <p:spPr>
          <a:xfrm>
            <a:off x="89222" y="2164692"/>
            <a:ext cx="38896" cy="38896"/>
          </a:xfrm>
          <a:custGeom>
            <a:avLst/>
            <a:gdLst/>
            <a:ahLst/>
            <a:cxnLst/>
            <a:rect l="l" t="t" r="r" b="b"/>
            <a:pathLst>
              <a:path w="1132" h="1132" extrusionOk="0">
                <a:moveTo>
                  <a:pt x="572" y="0"/>
                </a:moveTo>
                <a:cubicBezTo>
                  <a:pt x="262" y="0"/>
                  <a:pt x="0" y="251"/>
                  <a:pt x="0" y="560"/>
                </a:cubicBezTo>
                <a:cubicBezTo>
                  <a:pt x="24" y="882"/>
                  <a:pt x="274" y="1132"/>
                  <a:pt x="572" y="1132"/>
                </a:cubicBezTo>
                <a:cubicBezTo>
                  <a:pt x="882" y="1132"/>
                  <a:pt x="1132" y="882"/>
                  <a:pt x="1132" y="560"/>
                </a:cubicBezTo>
                <a:cubicBezTo>
                  <a:pt x="1132" y="251"/>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
          <p:cNvSpPr/>
          <p:nvPr/>
        </p:nvSpPr>
        <p:spPr>
          <a:xfrm>
            <a:off x="153851" y="2356965"/>
            <a:ext cx="38896" cy="38896"/>
          </a:xfrm>
          <a:custGeom>
            <a:avLst/>
            <a:gdLst/>
            <a:ahLst/>
            <a:cxnLst/>
            <a:rect l="l" t="t" r="r" b="b"/>
            <a:pathLst>
              <a:path w="1132" h="1132" extrusionOk="0">
                <a:moveTo>
                  <a:pt x="560" y="0"/>
                </a:moveTo>
                <a:cubicBezTo>
                  <a:pt x="251" y="0"/>
                  <a:pt x="1" y="250"/>
                  <a:pt x="1" y="560"/>
                </a:cubicBezTo>
                <a:cubicBezTo>
                  <a:pt x="1" y="881"/>
                  <a:pt x="251" y="1132"/>
                  <a:pt x="560" y="1132"/>
                </a:cubicBezTo>
                <a:cubicBezTo>
                  <a:pt x="882" y="1132"/>
                  <a:pt x="1132" y="881"/>
                  <a:pt x="1132" y="560"/>
                </a:cubicBezTo>
                <a:cubicBezTo>
                  <a:pt x="1132" y="250"/>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
          <p:cNvSpPr/>
          <p:nvPr/>
        </p:nvSpPr>
        <p:spPr>
          <a:xfrm>
            <a:off x="25830" y="2356965"/>
            <a:ext cx="38896" cy="38896"/>
          </a:xfrm>
          <a:custGeom>
            <a:avLst/>
            <a:gdLst/>
            <a:ahLst/>
            <a:cxnLst/>
            <a:rect l="l" t="t" r="r" b="b"/>
            <a:pathLst>
              <a:path w="1132" h="1132" extrusionOk="0">
                <a:moveTo>
                  <a:pt x="572" y="0"/>
                </a:moveTo>
                <a:cubicBezTo>
                  <a:pt x="262" y="0"/>
                  <a:pt x="0" y="250"/>
                  <a:pt x="0" y="560"/>
                </a:cubicBezTo>
                <a:cubicBezTo>
                  <a:pt x="0" y="870"/>
                  <a:pt x="262" y="1132"/>
                  <a:pt x="572" y="1132"/>
                </a:cubicBezTo>
                <a:cubicBezTo>
                  <a:pt x="881" y="1132"/>
                  <a:pt x="1131" y="870"/>
                  <a:pt x="1131" y="560"/>
                </a:cubicBezTo>
                <a:cubicBezTo>
                  <a:pt x="1131" y="250"/>
                  <a:pt x="881"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
          <p:cNvSpPr/>
          <p:nvPr/>
        </p:nvSpPr>
        <p:spPr>
          <a:xfrm>
            <a:off x="-38422" y="2420769"/>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
          <p:cNvSpPr/>
          <p:nvPr/>
        </p:nvSpPr>
        <p:spPr>
          <a:xfrm>
            <a:off x="89222" y="2420769"/>
            <a:ext cx="38896" cy="38896"/>
          </a:xfrm>
          <a:custGeom>
            <a:avLst/>
            <a:gdLst/>
            <a:ahLst/>
            <a:cxnLst/>
            <a:rect l="l" t="t" r="r" b="b"/>
            <a:pathLst>
              <a:path w="1132" h="1132" extrusionOk="0">
                <a:moveTo>
                  <a:pt x="572" y="1"/>
                </a:moveTo>
                <a:cubicBezTo>
                  <a:pt x="262" y="1"/>
                  <a:pt x="0" y="251"/>
                  <a:pt x="0" y="572"/>
                </a:cubicBezTo>
                <a:cubicBezTo>
                  <a:pt x="0" y="882"/>
                  <a:pt x="274" y="1132"/>
                  <a:pt x="572" y="1132"/>
                </a:cubicBezTo>
                <a:cubicBezTo>
                  <a:pt x="882" y="1132"/>
                  <a:pt x="1132" y="882"/>
                  <a:pt x="1132" y="572"/>
                </a:cubicBezTo>
                <a:cubicBezTo>
                  <a:pt x="1132" y="251"/>
                  <a:pt x="882"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
          <p:cNvSpPr/>
          <p:nvPr/>
        </p:nvSpPr>
        <p:spPr>
          <a:xfrm>
            <a:off x="-38422" y="2292336"/>
            <a:ext cx="38896" cy="38896"/>
          </a:xfrm>
          <a:custGeom>
            <a:avLst/>
            <a:gdLst/>
            <a:ahLst/>
            <a:cxnLst/>
            <a:rect l="l" t="t" r="r" b="b"/>
            <a:pathLst>
              <a:path w="1132" h="1132" extrusionOk="0">
                <a:moveTo>
                  <a:pt x="560" y="0"/>
                </a:moveTo>
                <a:cubicBezTo>
                  <a:pt x="251" y="0"/>
                  <a:pt x="1" y="262"/>
                  <a:pt x="1" y="572"/>
                </a:cubicBezTo>
                <a:cubicBezTo>
                  <a:pt x="1" y="881"/>
                  <a:pt x="251" y="1131"/>
                  <a:pt x="560" y="1131"/>
                </a:cubicBezTo>
                <a:cubicBezTo>
                  <a:pt x="882" y="1131"/>
                  <a:pt x="1132" y="881"/>
                  <a:pt x="1132" y="572"/>
                </a:cubicBezTo>
                <a:cubicBezTo>
                  <a:pt x="1132" y="262"/>
                  <a:pt x="882"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
          <p:cNvSpPr/>
          <p:nvPr/>
        </p:nvSpPr>
        <p:spPr>
          <a:xfrm>
            <a:off x="89222" y="2292336"/>
            <a:ext cx="38896" cy="38896"/>
          </a:xfrm>
          <a:custGeom>
            <a:avLst/>
            <a:gdLst/>
            <a:ahLst/>
            <a:cxnLst/>
            <a:rect l="l" t="t" r="r" b="b"/>
            <a:pathLst>
              <a:path w="1132" h="1132" extrusionOk="0">
                <a:moveTo>
                  <a:pt x="572" y="0"/>
                </a:moveTo>
                <a:cubicBezTo>
                  <a:pt x="262" y="0"/>
                  <a:pt x="0" y="262"/>
                  <a:pt x="0" y="572"/>
                </a:cubicBezTo>
                <a:cubicBezTo>
                  <a:pt x="24" y="881"/>
                  <a:pt x="274" y="1131"/>
                  <a:pt x="572" y="1131"/>
                </a:cubicBezTo>
                <a:cubicBezTo>
                  <a:pt x="882" y="1131"/>
                  <a:pt x="1132" y="881"/>
                  <a:pt x="1132" y="572"/>
                </a:cubicBezTo>
                <a:cubicBezTo>
                  <a:pt x="1132" y="262"/>
                  <a:pt x="882" y="0"/>
                  <a:pt x="572"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
          <p:cNvSpPr/>
          <p:nvPr/>
        </p:nvSpPr>
        <p:spPr>
          <a:xfrm>
            <a:off x="153851" y="2228497"/>
            <a:ext cx="38896" cy="38896"/>
          </a:xfrm>
          <a:custGeom>
            <a:avLst/>
            <a:gdLst/>
            <a:ahLst/>
            <a:cxnLst/>
            <a:rect l="l" t="t" r="r" b="b"/>
            <a:pathLst>
              <a:path w="1132" h="1132" extrusionOk="0">
                <a:moveTo>
                  <a:pt x="560" y="1"/>
                </a:moveTo>
                <a:cubicBezTo>
                  <a:pt x="251" y="1"/>
                  <a:pt x="1" y="251"/>
                  <a:pt x="1" y="572"/>
                </a:cubicBezTo>
                <a:cubicBezTo>
                  <a:pt x="1" y="882"/>
                  <a:pt x="251" y="1132"/>
                  <a:pt x="560" y="1132"/>
                </a:cubicBezTo>
                <a:cubicBezTo>
                  <a:pt x="882" y="1132"/>
                  <a:pt x="1132" y="882"/>
                  <a:pt x="1132" y="572"/>
                </a:cubicBezTo>
                <a:cubicBezTo>
                  <a:pt x="1132" y="251"/>
                  <a:pt x="882"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
          <p:cNvSpPr/>
          <p:nvPr/>
        </p:nvSpPr>
        <p:spPr>
          <a:xfrm>
            <a:off x="25830" y="2228909"/>
            <a:ext cx="38896" cy="38896"/>
          </a:xfrm>
          <a:custGeom>
            <a:avLst/>
            <a:gdLst/>
            <a:ahLst/>
            <a:cxnLst/>
            <a:rect l="l" t="t" r="r" b="b"/>
            <a:pathLst>
              <a:path w="1132" h="1132" extrusionOk="0">
                <a:moveTo>
                  <a:pt x="572" y="1"/>
                </a:moveTo>
                <a:cubicBezTo>
                  <a:pt x="262" y="1"/>
                  <a:pt x="0" y="263"/>
                  <a:pt x="0" y="572"/>
                </a:cubicBezTo>
                <a:cubicBezTo>
                  <a:pt x="0" y="882"/>
                  <a:pt x="262" y="1132"/>
                  <a:pt x="572" y="1132"/>
                </a:cubicBezTo>
                <a:cubicBezTo>
                  <a:pt x="881" y="1132"/>
                  <a:pt x="1131" y="882"/>
                  <a:pt x="1131" y="572"/>
                </a:cubicBezTo>
                <a:cubicBezTo>
                  <a:pt x="1131" y="263"/>
                  <a:pt x="881" y="1"/>
                  <a:pt x="572"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
          <p:cNvSpPr/>
          <p:nvPr/>
        </p:nvSpPr>
        <p:spPr>
          <a:xfrm>
            <a:off x="-102226" y="2100887"/>
            <a:ext cx="38896" cy="38896"/>
          </a:xfrm>
          <a:custGeom>
            <a:avLst/>
            <a:gdLst/>
            <a:ahLst/>
            <a:cxnLst/>
            <a:rect l="l" t="t" r="r" b="b"/>
            <a:pathLst>
              <a:path w="1132" h="1132" extrusionOk="0">
                <a:moveTo>
                  <a:pt x="560" y="0"/>
                </a:moveTo>
                <a:cubicBezTo>
                  <a:pt x="250" y="0"/>
                  <a:pt x="0" y="250"/>
                  <a:pt x="0" y="560"/>
                </a:cubicBezTo>
                <a:cubicBezTo>
                  <a:pt x="0" y="869"/>
                  <a:pt x="250" y="1131"/>
                  <a:pt x="560" y="1131"/>
                </a:cubicBezTo>
                <a:cubicBezTo>
                  <a:pt x="870" y="1131"/>
                  <a:pt x="1131" y="869"/>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
          <p:cNvSpPr/>
          <p:nvPr/>
        </p:nvSpPr>
        <p:spPr>
          <a:xfrm>
            <a:off x="-136173" y="2168368"/>
            <a:ext cx="8212" cy="31542"/>
          </a:xfrm>
          <a:custGeom>
            <a:avLst/>
            <a:gdLst/>
            <a:ahLst/>
            <a:cxnLst/>
            <a:rect l="l" t="t" r="r" b="b"/>
            <a:pathLst>
              <a:path w="239" h="918" extrusionOk="0">
                <a:moveTo>
                  <a:pt x="0" y="1"/>
                </a:moveTo>
                <a:lnTo>
                  <a:pt x="0" y="917"/>
                </a:lnTo>
                <a:cubicBezTo>
                  <a:pt x="155" y="834"/>
                  <a:pt x="238" y="655"/>
                  <a:pt x="238" y="453"/>
                </a:cubicBezTo>
                <a:cubicBezTo>
                  <a:pt x="238" y="263"/>
                  <a:pt x="131" y="96"/>
                  <a:pt x="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
          <p:cNvSpPr/>
          <p:nvPr/>
        </p:nvSpPr>
        <p:spPr>
          <a:xfrm>
            <a:off x="-102226" y="2356965"/>
            <a:ext cx="38896" cy="38896"/>
          </a:xfrm>
          <a:custGeom>
            <a:avLst/>
            <a:gdLst/>
            <a:ahLst/>
            <a:cxnLst/>
            <a:rect l="l" t="t" r="r" b="b"/>
            <a:pathLst>
              <a:path w="1132" h="1132" extrusionOk="0">
                <a:moveTo>
                  <a:pt x="560" y="0"/>
                </a:moveTo>
                <a:cubicBezTo>
                  <a:pt x="250" y="0"/>
                  <a:pt x="0" y="250"/>
                  <a:pt x="0" y="560"/>
                </a:cubicBezTo>
                <a:cubicBezTo>
                  <a:pt x="0" y="881"/>
                  <a:pt x="250" y="1132"/>
                  <a:pt x="560" y="1132"/>
                </a:cubicBezTo>
                <a:cubicBezTo>
                  <a:pt x="870" y="1132"/>
                  <a:pt x="1131" y="881"/>
                  <a:pt x="1131" y="560"/>
                </a:cubicBezTo>
                <a:cubicBezTo>
                  <a:pt x="1131" y="250"/>
                  <a:pt x="870" y="0"/>
                  <a:pt x="56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
          <p:cNvSpPr/>
          <p:nvPr/>
        </p:nvSpPr>
        <p:spPr>
          <a:xfrm>
            <a:off x="-136173" y="2424446"/>
            <a:ext cx="8212" cy="31542"/>
          </a:xfrm>
          <a:custGeom>
            <a:avLst/>
            <a:gdLst/>
            <a:ahLst/>
            <a:cxnLst/>
            <a:rect l="l" t="t" r="r" b="b"/>
            <a:pathLst>
              <a:path w="239" h="918" extrusionOk="0">
                <a:moveTo>
                  <a:pt x="0" y="1"/>
                </a:moveTo>
                <a:lnTo>
                  <a:pt x="0" y="918"/>
                </a:lnTo>
                <a:cubicBezTo>
                  <a:pt x="155" y="834"/>
                  <a:pt x="238" y="656"/>
                  <a:pt x="238" y="465"/>
                </a:cubicBezTo>
                <a:cubicBezTo>
                  <a:pt x="238" y="263"/>
                  <a:pt x="131" y="108"/>
                  <a:pt x="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
          <p:cNvSpPr/>
          <p:nvPr/>
        </p:nvSpPr>
        <p:spPr>
          <a:xfrm>
            <a:off x="-136173" y="2296424"/>
            <a:ext cx="8212" cy="31920"/>
          </a:xfrm>
          <a:custGeom>
            <a:avLst/>
            <a:gdLst/>
            <a:ahLst/>
            <a:cxnLst/>
            <a:rect l="l" t="t" r="r" b="b"/>
            <a:pathLst>
              <a:path w="239" h="929" extrusionOk="0">
                <a:moveTo>
                  <a:pt x="0" y="0"/>
                </a:moveTo>
                <a:lnTo>
                  <a:pt x="0" y="929"/>
                </a:lnTo>
                <a:cubicBezTo>
                  <a:pt x="155" y="822"/>
                  <a:pt x="238" y="655"/>
                  <a:pt x="238" y="465"/>
                </a:cubicBezTo>
                <a:cubicBezTo>
                  <a:pt x="238" y="274"/>
                  <a:pt x="131" y="107"/>
                  <a:pt x="0" y="0"/>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
          <p:cNvSpPr/>
          <p:nvPr/>
        </p:nvSpPr>
        <p:spPr>
          <a:xfrm>
            <a:off x="-102226" y="2228497"/>
            <a:ext cx="38896" cy="38896"/>
          </a:xfrm>
          <a:custGeom>
            <a:avLst/>
            <a:gdLst/>
            <a:ahLst/>
            <a:cxnLst/>
            <a:rect l="l" t="t" r="r" b="b"/>
            <a:pathLst>
              <a:path w="1132" h="1132" extrusionOk="0">
                <a:moveTo>
                  <a:pt x="560" y="1"/>
                </a:moveTo>
                <a:cubicBezTo>
                  <a:pt x="250" y="1"/>
                  <a:pt x="0" y="251"/>
                  <a:pt x="0" y="572"/>
                </a:cubicBezTo>
                <a:cubicBezTo>
                  <a:pt x="0" y="882"/>
                  <a:pt x="250" y="1132"/>
                  <a:pt x="560" y="1132"/>
                </a:cubicBezTo>
                <a:cubicBezTo>
                  <a:pt x="870" y="1132"/>
                  <a:pt x="1131" y="882"/>
                  <a:pt x="1131" y="572"/>
                </a:cubicBezTo>
                <a:cubicBezTo>
                  <a:pt x="1131" y="251"/>
                  <a:pt x="870" y="1"/>
                  <a:pt x="560" y="1"/>
                </a:cubicBezTo>
                <a:close/>
              </a:path>
            </a:pathLst>
          </a:custGeom>
          <a:solidFill>
            <a:srgbClr val="A81916"/>
          </a:solidFill>
          <a:ln w="952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
          <p:cNvSpPr/>
          <p:nvPr/>
        </p:nvSpPr>
        <p:spPr>
          <a:xfrm>
            <a:off x="-136173" y="-33734"/>
            <a:ext cx="34" cy="34"/>
          </a:xfrm>
          <a:custGeom>
            <a:avLst/>
            <a:gdLst/>
            <a:ahLst/>
            <a:cxnLst/>
            <a:rect l="l" t="t" r="r" b="b"/>
            <a:pathLst>
              <a:path w="1" h="1" fill="none" extrusionOk="0">
                <a:moveTo>
                  <a:pt x="0" y="0"/>
                </a:moveTo>
                <a:close/>
              </a:path>
            </a:pathLst>
          </a:custGeom>
          <a:solidFill>
            <a:srgbClr val="A81916"/>
          </a:solidFill>
          <a:ln w="3875" cap="flat" cmpd="sng">
            <a:solidFill>
              <a:srgbClr val="A8191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
          <p:cNvSpPr/>
          <p:nvPr/>
        </p:nvSpPr>
        <p:spPr>
          <a:xfrm>
            <a:off x="-141086" y="-19818"/>
            <a:ext cx="5604666" cy="2507387"/>
          </a:xfrm>
          <a:custGeom>
            <a:avLst/>
            <a:gdLst/>
            <a:ahLst/>
            <a:cxnLst/>
            <a:rect l="l" t="t" r="r" b="b"/>
            <a:pathLst>
              <a:path w="163116" h="72974" fill="none" extrusionOk="0">
                <a:moveTo>
                  <a:pt x="0" y="48"/>
                </a:moveTo>
                <a:lnTo>
                  <a:pt x="0" y="72973"/>
                </a:lnTo>
                <a:lnTo>
                  <a:pt x="163116" y="72973"/>
                </a:lnTo>
                <a:lnTo>
                  <a:pt x="129493" y="0"/>
                </a:lnTo>
                <a:close/>
              </a:path>
            </a:pathLst>
          </a:custGeom>
          <a:solidFill>
            <a:srgbClr val="A81916"/>
          </a:solidFill>
          <a:ln w="29775" cap="flat" cmpd="sng">
            <a:solidFill>
              <a:srgbClr val="A819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
          <p:cNvSpPr/>
          <p:nvPr/>
        </p:nvSpPr>
        <p:spPr>
          <a:xfrm>
            <a:off x="-143972" y="-18994"/>
            <a:ext cx="5607552" cy="2509002"/>
          </a:xfrm>
          <a:custGeom>
            <a:avLst/>
            <a:gdLst/>
            <a:ahLst/>
            <a:cxnLst/>
            <a:rect l="l" t="t" r="r" b="b"/>
            <a:pathLst>
              <a:path w="163200" h="73021" fill="none" extrusionOk="0">
                <a:moveTo>
                  <a:pt x="1" y="24"/>
                </a:moveTo>
                <a:lnTo>
                  <a:pt x="1" y="73021"/>
                </a:lnTo>
                <a:lnTo>
                  <a:pt x="163200" y="73021"/>
                </a:lnTo>
                <a:lnTo>
                  <a:pt x="129529" y="0"/>
                </a:lnTo>
                <a:close/>
              </a:path>
            </a:pathLst>
          </a:custGeom>
          <a:solidFill>
            <a:srgbClr val="A81916"/>
          </a:solidFill>
          <a:ln w="3875" cap="flat" cmpd="sng">
            <a:solidFill>
              <a:srgbClr val="A8191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
          <p:cNvSpPr/>
          <p:nvPr/>
        </p:nvSpPr>
        <p:spPr>
          <a:xfrm>
            <a:off x="-141086" y="-19818"/>
            <a:ext cx="5604666" cy="2507387"/>
          </a:xfrm>
          <a:custGeom>
            <a:avLst/>
            <a:gdLst/>
            <a:ahLst/>
            <a:cxnLst/>
            <a:rect l="l" t="t" r="r" b="b"/>
            <a:pathLst>
              <a:path w="163116" h="72974" fill="none" extrusionOk="0">
                <a:moveTo>
                  <a:pt x="0" y="48"/>
                </a:moveTo>
                <a:lnTo>
                  <a:pt x="0" y="72973"/>
                </a:lnTo>
                <a:lnTo>
                  <a:pt x="163116" y="72973"/>
                </a:lnTo>
                <a:lnTo>
                  <a:pt x="129493" y="0"/>
                </a:lnTo>
                <a:close/>
              </a:path>
            </a:pathLst>
          </a:custGeom>
          <a:noFill/>
          <a:ln w="297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37"/>
        <p:cNvGrpSpPr/>
        <p:nvPr/>
      </p:nvGrpSpPr>
      <p:grpSpPr>
        <a:xfrm>
          <a:off x="0" y="0"/>
          <a:ext cx="0" cy="0"/>
          <a:chOff x="0" y="0"/>
          <a:chExt cx="0" cy="0"/>
        </a:xfrm>
      </p:grpSpPr>
      <p:sp>
        <p:nvSpPr>
          <p:cNvPr id="1638" name="Google Shape;163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39" name="Google Shape;163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1640" name="Google Shape;164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41"/>
        <p:cNvGrpSpPr/>
        <p:nvPr/>
      </p:nvGrpSpPr>
      <p:grpSpPr>
        <a:xfrm>
          <a:off x="0" y="0"/>
          <a:ext cx="0" cy="0"/>
          <a:chOff x="0" y="0"/>
          <a:chExt cx="0" cy="0"/>
        </a:xfrm>
      </p:grpSpPr>
      <p:sp>
        <p:nvSpPr>
          <p:cNvPr id="1642" name="Google Shape;164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07"/>
        <p:cNvGrpSpPr/>
        <p:nvPr/>
      </p:nvGrpSpPr>
      <p:grpSpPr>
        <a:xfrm>
          <a:off x="0" y="0"/>
          <a:ext cx="0" cy="0"/>
          <a:chOff x="0" y="0"/>
          <a:chExt cx="0" cy="0"/>
        </a:xfrm>
      </p:grpSpPr>
      <p:sp>
        <p:nvSpPr>
          <p:cNvPr id="1608" name="Google Shape;160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09" name="Google Shape;160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10"/>
        <p:cNvGrpSpPr/>
        <p:nvPr/>
      </p:nvGrpSpPr>
      <p:grpSpPr>
        <a:xfrm>
          <a:off x="0" y="0"/>
          <a:ext cx="0" cy="0"/>
          <a:chOff x="0" y="0"/>
          <a:chExt cx="0" cy="0"/>
        </a:xfrm>
      </p:grpSpPr>
      <p:sp>
        <p:nvSpPr>
          <p:cNvPr id="1611" name="Google Shape;1611;p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12" name="Google Shape;161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613" name="Google Shape;161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14"/>
        <p:cNvGrpSpPr/>
        <p:nvPr/>
      </p:nvGrpSpPr>
      <p:grpSpPr>
        <a:xfrm>
          <a:off x="0" y="0"/>
          <a:ext cx="0" cy="0"/>
          <a:chOff x="0" y="0"/>
          <a:chExt cx="0" cy="0"/>
        </a:xfrm>
      </p:grpSpPr>
      <p:sp>
        <p:nvSpPr>
          <p:cNvPr id="1615" name="Google Shape;1615;p5"/>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16" name="Google Shape;161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17" name="Google Shape;161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18" name="Google Shape;161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9"/>
        <p:cNvGrpSpPr/>
        <p:nvPr/>
      </p:nvGrpSpPr>
      <p:grpSpPr>
        <a:xfrm>
          <a:off x="0" y="0"/>
          <a:ext cx="0" cy="0"/>
          <a:chOff x="0" y="0"/>
          <a:chExt cx="0" cy="0"/>
        </a:xfrm>
      </p:grpSpPr>
      <p:sp>
        <p:nvSpPr>
          <p:cNvPr id="2" name="Do not remove" hidden="1">
            <a:extLst>
              <a:ext uri="{FF2B5EF4-FFF2-40B4-BE49-F238E27FC236}">
                <a16:creationId xmlns:a16="http://schemas.microsoft.com/office/drawing/2014/main" id="{27D97213-DD49-4DBE-B46B-1C20CC9AB77D}"/>
              </a:ext>
            </a:extLst>
          </p:cNvPr>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0" name="Google Shape;1620;p6"/>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1"/>
        <p:cNvGrpSpPr/>
        <p:nvPr/>
      </p:nvGrpSpPr>
      <p:grpSpPr>
        <a:xfrm>
          <a:off x="0" y="0"/>
          <a:ext cx="0" cy="0"/>
          <a:chOff x="0" y="0"/>
          <a:chExt cx="0" cy="0"/>
        </a:xfrm>
      </p:grpSpPr>
      <p:sp>
        <p:nvSpPr>
          <p:cNvPr id="1622" name="Google Shape;162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23" name="Google Shape;162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24" name="Google Shape;162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25"/>
        <p:cNvGrpSpPr/>
        <p:nvPr/>
      </p:nvGrpSpPr>
      <p:grpSpPr>
        <a:xfrm>
          <a:off x="0" y="0"/>
          <a:ext cx="0" cy="0"/>
          <a:chOff x="0" y="0"/>
          <a:chExt cx="0" cy="0"/>
        </a:xfrm>
      </p:grpSpPr>
      <p:sp>
        <p:nvSpPr>
          <p:cNvPr id="1626" name="Google Shape;16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27" name="Google Shape;162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28"/>
        <p:cNvGrpSpPr/>
        <p:nvPr/>
      </p:nvGrpSpPr>
      <p:grpSpPr>
        <a:xfrm>
          <a:off x="0" y="0"/>
          <a:ext cx="0" cy="0"/>
          <a:chOff x="0" y="0"/>
          <a:chExt cx="0" cy="0"/>
        </a:xfrm>
      </p:grpSpPr>
      <p:sp>
        <p:nvSpPr>
          <p:cNvPr id="1629" name="Google Shape;162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31" name="Google Shape;163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32" name="Google Shape;163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633" name="Google Shape;163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4"/>
        <p:cNvGrpSpPr/>
        <p:nvPr/>
      </p:nvGrpSpPr>
      <p:grpSpPr>
        <a:xfrm>
          <a:off x="0" y="0"/>
          <a:ext cx="0" cy="0"/>
          <a:chOff x="0" y="0"/>
          <a:chExt cx="0" cy="0"/>
        </a:xfrm>
      </p:grpSpPr>
      <p:sp>
        <p:nvSpPr>
          <p:cNvPr id="1635" name="Google Shape;163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1636" name="Google Shape;163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0000" y="307450"/>
            <a:ext cx="878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Slackey"/>
              <a:buNone/>
              <a:defRPr sz="2400" b="1">
                <a:solidFill>
                  <a:schemeClr val="dk1"/>
                </a:solidFill>
                <a:latin typeface="Slackey"/>
                <a:ea typeface="Slackey"/>
                <a:cs typeface="Slackey"/>
                <a:sym typeface="Slackey"/>
              </a:defRPr>
            </a:lvl1pPr>
            <a:lvl2pPr lvl="1" algn="ctr">
              <a:spcBef>
                <a:spcPts val="0"/>
              </a:spcBef>
              <a:spcAft>
                <a:spcPts val="0"/>
              </a:spcAft>
              <a:buClr>
                <a:schemeClr val="dk1"/>
              </a:buClr>
              <a:buSzPts val="2800"/>
              <a:buNone/>
              <a:defRPr sz="2800">
                <a:solidFill>
                  <a:schemeClr val="dk1"/>
                </a:solidFill>
              </a:defRPr>
            </a:lvl2pPr>
            <a:lvl3pPr lvl="2" algn="ctr">
              <a:spcBef>
                <a:spcPts val="0"/>
              </a:spcBef>
              <a:spcAft>
                <a:spcPts val="0"/>
              </a:spcAft>
              <a:buClr>
                <a:schemeClr val="dk1"/>
              </a:buClr>
              <a:buSzPts val="2800"/>
              <a:buNone/>
              <a:defRPr sz="2800">
                <a:solidFill>
                  <a:schemeClr val="dk1"/>
                </a:solidFill>
              </a:defRPr>
            </a:lvl3pPr>
            <a:lvl4pPr lvl="3" algn="ctr">
              <a:spcBef>
                <a:spcPts val="0"/>
              </a:spcBef>
              <a:spcAft>
                <a:spcPts val="0"/>
              </a:spcAft>
              <a:buClr>
                <a:schemeClr val="dk1"/>
              </a:buClr>
              <a:buSzPts val="2800"/>
              <a:buNone/>
              <a:defRPr sz="2800">
                <a:solidFill>
                  <a:schemeClr val="dk1"/>
                </a:solidFill>
              </a:defRPr>
            </a:lvl4pPr>
            <a:lvl5pPr lvl="4" algn="ctr">
              <a:spcBef>
                <a:spcPts val="0"/>
              </a:spcBef>
              <a:spcAft>
                <a:spcPts val="0"/>
              </a:spcAft>
              <a:buClr>
                <a:schemeClr val="dk1"/>
              </a:buClr>
              <a:buSzPts val="2800"/>
              <a:buNone/>
              <a:defRPr sz="2800">
                <a:solidFill>
                  <a:schemeClr val="dk1"/>
                </a:solidFill>
              </a:defRPr>
            </a:lvl5pPr>
            <a:lvl6pPr lvl="5" algn="ctr">
              <a:spcBef>
                <a:spcPts val="0"/>
              </a:spcBef>
              <a:spcAft>
                <a:spcPts val="0"/>
              </a:spcAft>
              <a:buClr>
                <a:schemeClr val="dk1"/>
              </a:buClr>
              <a:buSzPts val="2800"/>
              <a:buNone/>
              <a:defRPr sz="2800">
                <a:solidFill>
                  <a:schemeClr val="dk1"/>
                </a:solidFill>
              </a:defRPr>
            </a:lvl6pPr>
            <a:lvl7pPr lvl="6" algn="ctr">
              <a:spcBef>
                <a:spcPts val="0"/>
              </a:spcBef>
              <a:spcAft>
                <a:spcPts val="0"/>
              </a:spcAft>
              <a:buClr>
                <a:schemeClr val="dk1"/>
              </a:buClr>
              <a:buSzPts val="2800"/>
              <a:buNone/>
              <a:defRPr sz="2800">
                <a:solidFill>
                  <a:schemeClr val="dk1"/>
                </a:solidFill>
              </a:defRPr>
            </a:lvl7pPr>
            <a:lvl8pPr lvl="7" algn="ctr">
              <a:spcBef>
                <a:spcPts val="0"/>
              </a:spcBef>
              <a:spcAft>
                <a:spcPts val="0"/>
              </a:spcAft>
              <a:buClr>
                <a:schemeClr val="dk1"/>
              </a:buClr>
              <a:buSzPts val="2800"/>
              <a:buNone/>
              <a:defRPr sz="2800">
                <a:solidFill>
                  <a:schemeClr val="dk1"/>
                </a:solidFill>
              </a:defRPr>
            </a:lvl8pPr>
            <a:lvl9pPr lvl="8" algn="ctr">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tects Daughter"/>
              <a:buChar char="●"/>
              <a:defRPr sz="1200">
                <a:solidFill>
                  <a:schemeClr val="dk1"/>
                </a:solidFill>
                <a:latin typeface="Architects Daughter"/>
                <a:ea typeface="Architects Daughter"/>
                <a:cs typeface="Architects Daughter"/>
                <a:sym typeface="Architects Daughter"/>
              </a:defRPr>
            </a:lvl1pPr>
            <a:lvl2pPr marL="914400" lvl="1" indent="-304800">
              <a:lnSpc>
                <a:spcPct val="100000"/>
              </a:lnSpc>
              <a:spcBef>
                <a:spcPts val="0"/>
              </a:spcBef>
              <a:spcAft>
                <a:spcPts val="0"/>
              </a:spcAft>
              <a:buClr>
                <a:schemeClr val="dk1"/>
              </a:buClr>
              <a:buSzPts val="1200"/>
              <a:buFont typeface="Architects Daughter"/>
              <a:buChar char="○"/>
              <a:defRPr sz="1200">
                <a:solidFill>
                  <a:schemeClr val="dk1"/>
                </a:solidFill>
                <a:latin typeface="Architects Daughter"/>
                <a:ea typeface="Architects Daughter"/>
                <a:cs typeface="Architects Daughter"/>
                <a:sym typeface="Architects Daughter"/>
              </a:defRPr>
            </a:lvl2pPr>
            <a:lvl3pPr marL="1371600" lvl="2" indent="-304800">
              <a:lnSpc>
                <a:spcPct val="100000"/>
              </a:lnSpc>
              <a:spcBef>
                <a:spcPts val="0"/>
              </a:spcBef>
              <a:spcAft>
                <a:spcPts val="0"/>
              </a:spcAft>
              <a:buClr>
                <a:schemeClr val="dk1"/>
              </a:buClr>
              <a:buSzPts val="1200"/>
              <a:buFont typeface="Architects Daughter"/>
              <a:buChar char="■"/>
              <a:defRPr sz="1200">
                <a:solidFill>
                  <a:schemeClr val="dk1"/>
                </a:solidFill>
                <a:latin typeface="Architects Daughter"/>
                <a:ea typeface="Architects Daughter"/>
                <a:cs typeface="Architects Daughter"/>
                <a:sym typeface="Architects Daughter"/>
              </a:defRPr>
            </a:lvl3pPr>
            <a:lvl4pPr marL="1828800" lvl="3" indent="-304800">
              <a:lnSpc>
                <a:spcPct val="100000"/>
              </a:lnSpc>
              <a:spcBef>
                <a:spcPts val="0"/>
              </a:spcBef>
              <a:spcAft>
                <a:spcPts val="0"/>
              </a:spcAft>
              <a:buClr>
                <a:schemeClr val="dk1"/>
              </a:buClr>
              <a:buSzPts val="1200"/>
              <a:buFont typeface="Architects Daughter"/>
              <a:buChar char="●"/>
              <a:defRPr sz="1200">
                <a:solidFill>
                  <a:schemeClr val="dk1"/>
                </a:solidFill>
                <a:latin typeface="Architects Daughter"/>
                <a:ea typeface="Architects Daughter"/>
                <a:cs typeface="Architects Daughter"/>
                <a:sym typeface="Architects Daughter"/>
              </a:defRPr>
            </a:lvl4pPr>
            <a:lvl5pPr marL="2286000" lvl="4" indent="-304800">
              <a:lnSpc>
                <a:spcPct val="100000"/>
              </a:lnSpc>
              <a:spcBef>
                <a:spcPts val="0"/>
              </a:spcBef>
              <a:spcAft>
                <a:spcPts val="0"/>
              </a:spcAft>
              <a:buClr>
                <a:schemeClr val="dk1"/>
              </a:buClr>
              <a:buSzPts val="1200"/>
              <a:buFont typeface="Architects Daughter"/>
              <a:buChar char="○"/>
              <a:defRPr sz="1200">
                <a:solidFill>
                  <a:schemeClr val="dk1"/>
                </a:solidFill>
                <a:latin typeface="Architects Daughter"/>
                <a:ea typeface="Architects Daughter"/>
                <a:cs typeface="Architects Daughter"/>
                <a:sym typeface="Architects Daughter"/>
              </a:defRPr>
            </a:lvl5pPr>
            <a:lvl6pPr marL="2743200" lvl="5" indent="-304800">
              <a:lnSpc>
                <a:spcPct val="100000"/>
              </a:lnSpc>
              <a:spcBef>
                <a:spcPts val="0"/>
              </a:spcBef>
              <a:spcAft>
                <a:spcPts val="0"/>
              </a:spcAft>
              <a:buClr>
                <a:schemeClr val="dk1"/>
              </a:buClr>
              <a:buSzPts val="1200"/>
              <a:buFont typeface="Architects Daughter"/>
              <a:buChar char="■"/>
              <a:defRPr sz="1200">
                <a:solidFill>
                  <a:schemeClr val="dk1"/>
                </a:solidFill>
                <a:latin typeface="Architects Daughter"/>
                <a:ea typeface="Architects Daughter"/>
                <a:cs typeface="Architects Daughter"/>
                <a:sym typeface="Architects Daughter"/>
              </a:defRPr>
            </a:lvl6pPr>
            <a:lvl7pPr marL="3200400" lvl="6" indent="-304800">
              <a:lnSpc>
                <a:spcPct val="100000"/>
              </a:lnSpc>
              <a:spcBef>
                <a:spcPts val="0"/>
              </a:spcBef>
              <a:spcAft>
                <a:spcPts val="0"/>
              </a:spcAft>
              <a:buClr>
                <a:schemeClr val="dk1"/>
              </a:buClr>
              <a:buSzPts val="1200"/>
              <a:buFont typeface="Architects Daughter"/>
              <a:buChar char="●"/>
              <a:defRPr sz="1200">
                <a:solidFill>
                  <a:schemeClr val="dk1"/>
                </a:solidFill>
                <a:latin typeface="Architects Daughter"/>
                <a:ea typeface="Architects Daughter"/>
                <a:cs typeface="Architects Daughter"/>
                <a:sym typeface="Architects Daughter"/>
              </a:defRPr>
            </a:lvl7pPr>
            <a:lvl8pPr marL="3657600" lvl="7" indent="-304800">
              <a:lnSpc>
                <a:spcPct val="100000"/>
              </a:lnSpc>
              <a:spcBef>
                <a:spcPts val="0"/>
              </a:spcBef>
              <a:spcAft>
                <a:spcPts val="0"/>
              </a:spcAft>
              <a:buClr>
                <a:schemeClr val="dk1"/>
              </a:buClr>
              <a:buSzPts val="1200"/>
              <a:buFont typeface="Architects Daughter"/>
              <a:buChar char="○"/>
              <a:defRPr sz="1200">
                <a:solidFill>
                  <a:schemeClr val="dk1"/>
                </a:solidFill>
                <a:latin typeface="Architects Daughter"/>
                <a:ea typeface="Architects Daughter"/>
                <a:cs typeface="Architects Daughter"/>
                <a:sym typeface="Architects Daughter"/>
              </a:defRPr>
            </a:lvl8pPr>
            <a:lvl9pPr marL="4114800" lvl="8" indent="-304800">
              <a:lnSpc>
                <a:spcPct val="100000"/>
              </a:lnSpc>
              <a:spcBef>
                <a:spcPts val="0"/>
              </a:spcBef>
              <a:spcAft>
                <a:spcPts val="0"/>
              </a:spcAft>
              <a:buClr>
                <a:schemeClr val="dk1"/>
              </a:buClr>
              <a:buSzPts val="1200"/>
              <a:buFont typeface="Architects Daughter"/>
              <a:buChar char="■"/>
              <a:defRPr sz="1200">
                <a:solidFill>
                  <a:schemeClr val="dk1"/>
                </a:solidFill>
                <a:latin typeface="Architects Daughter"/>
                <a:ea typeface="Architects Daughter"/>
                <a:cs typeface="Architects Daughter"/>
                <a:sym typeface="Architects Daugh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8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43"/>
        <p:cNvGrpSpPr/>
        <p:nvPr/>
      </p:nvGrpSpPr>
      <p:grpSpPr>
        <a:xfrm>
          <a:off x="0" y="0"/>
          <a:ext cx="0" cy="0"/>
          <a:chOff x="0" y="0"/>
          <a:chExt cx="0" cy="0"/>
        </a:xfrm>
      </p:grpSpPr>
      <p:sp>
        <p:nvSpPr>
          <p:cNvPr id="1644" name="Google Shape;1644;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45" name="Google Shape;1645;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1dvn5-QDdCVjNK0kkSL88mE84M3do3x0_xRiIwBtpQE/copy"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1dvn5-QDdCVjNK0kkSL88mE84M3do3x0_xRiIwBtpQE/copy"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slidesgo.com/theme/comic-styl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bit.ly/30B07Gq" TargetMode="External"/><Relationship Id="rId5" Type="http://schemas.openxmlformats.org/officeDocument/2006/relationships/hyperlink" Target="http://bit.ly/33VAFh3" TargetMode="External"/><Relationship Id="rId4" Type="http://schemas.openxmlformats.org/officeDocument/2006/relationships/hyperlink" Target="https://bit.ly/2AB5gGa"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1dvn5-QDdCVjNK0kkSL88mE84M3do3x0_xRiIwBtpQE/copy"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grpSp>
        <p:nvGrpSpPr>
          <p:cNvPr id="1651" name="Google Shape;1651;p15"/>
          <p:cNvGrpSpPr/>
          <p:nvPr/>
        </p:nvGrpSpPr>
        <p:grpSpPr>
          <a:xfrm>
            <a:off x="-301348" y="-182324"/>
            <a:ext cx="9622411" cy="5555721"/>
            <a:chOff x="-301348" y="-182324"/>
            <a:chExt cx="9622411" cy="5555721"/>
          </a:xfrm>
        </p:grpSpPr>
        <p:sp>
          <p:nvSpPr>
            <p:cNvPr id="1652" name="Google Shape;1652;p15"/>
            <p:cNvSpPr/>
            <p:nvPr/>
          </p:nvSpPr>
          <p:spPr>
            <a:xfrm>
              <a:off x="8608393" y="372563"/>
              <a:ext cx="328599" cy="317618"/>
            </a:xfrm>
            <a:custGeom>
              <a:avLst/>
              <a:gdLst/>
              <a:ahLst/>
              <a:cxnLst/>
              <a:rect l="l" t="t" r="r" b="b"/>
              <a:pathLst>
                <a:path w="3561" h="3442" extrusionOk="0">
                  <a:moveTo>
                    <a:pt x="2787" y="1"/>
                  </a:moveTo>
                  <a:lnTo>
                    <a:pt x="1715" y="632"/>
                  </a:lnTo>
                  <a:lnTo>
                    <a:pt x="596" y="108"/>
                  </a:lnTo>
                  <a:lnTo>
                    <a:pt x="846" y="1323"/>
                  </a:lnTo>
                  <a:lnTo>
                    <a:pt x="1" y="2227"/>
                  </a:lnTo>
                  <a:lnTo>
                    <a:pt x="1239" y="2358"/>
                  </a:lnTo>
                  <a:lnTo>
                    <a:pt x="1834" y="3442"/>
                  </a:lnTo>
                  <a:lnTo>
                    <a:pt x="2334" y="2299"/>
                  </a:lnTo>
                  <a:lnTo>
                    <a:pt x="3561" y="2073"/>
                  </a:lnTo>
                  <a:lnTo>
                    <a:pt x="2632" y="1239"/>
                  </a:lnTo>
                  <a:lnTo>
                    <a:pt x="2787" y="1"/>
                  </a:lnTo>
                  <a:close/>
                </a:path>
              </a:pathLst>
            </a:custGeom>
            <a:solidFill>
              <a:srgbClr val="FDC324"/>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5"/>
            <p:cNvSpPr/>
            <p:nvPr/>
          </p:nvSpPr>
          <p:spPr>
            <a:xfrm>
              <a:off x="7905150" y="3747875"/>
              <a:ext cx="428628" cy="411003"/>
            </a:xfrm>
            <a:custGeom>
              <a:avLst/>
              <a:gdLst/>
              <a:ahLst/>
              <a:cxnLst/>
              <a:rect l="l" t="t" r="r" b="b"/>
              <a:pathLst>
                <a:path w="4645" h="4454" extrusionOk="0">
                  <a:moveTo>
                    <a:pt x="953" y="1"/>
                  </a:moveTo>
                  <a:lnTo>
                    <a:pt x="1191" y="1608"/>
                  </a:lnTo>
                  <a:lnTo>
                    <a:pt x="1" y="2715"/>
                  </a:lnTo>
                  <a:lnTo>
                    <a:pt x="1584" y="2977"/>
                  </a:lnTo>
                  <a:lnTo>
                    <a:pt x="2287" y="4454"/>
                  </a:lnTo>
                  <a:lnTo>
                    <a:pt x="3037" y="3013"/>
                  </a:lnTo>
                  <a:lnTo>
                    <a:pt x="4644" y="2810"/>
                  </a:lnTo>
                  <a:lnTo>
                    <a:pt x="3513" y="1656"/>
                  </a:lnTo>
                  <a:lnTo>
                    <a:pt x="3823" y="60"/>
                  </a:lnTo>
                  <a:lnTo>
                    <a:pt x="2370" y="786"/>
                  </a:lnTo>
                  <a:lnTo>
                    <a:pt x="953" y="1"/>
                  </a:lnTo>
                  <a:close/>
                </a:path>
              </a:pathLst>
            </a:custGeom>
            <a:solidFill>
              <a:srgbClr val="FDC324"/>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5"/>
            <p:cNvSpPr/>
            <p:nvPr/>
          </p:nvSpPr>
          <p:spPr>
            <a:xfrm>
              <a:off x="1986839" y="33953"/>
              <a:ext cx="416447" cy="428628"/>
            </a:xfrm>
            <a:custGeom>
              <a:avLst/>
              <a:gdLst/>
              <a:ahLst/>
              <a:cxnLst/>
              <a:rect l="l" t="t" r="r" b="b"/>
              <a:pathLst>
                <a:path w="4513" h="4645" extrusionOk="0">
                  <a:moveTo>
                    <a:pt x="2977" y="1"/>
                  </a:moveTo>
                  <a:lnTo>
                    <a:pt x="1774" y="1084"/>
                  </a:lnTo>
                  <a:lnTo>
                    <a:pt x="179" y="715"/>
                  </a:lnTo>
                  <a:lnTo>
                    <a:pt x="845" y="2192"/>
                  </a:lnTo>
                  <a:lnTo>
                    <a:pt x="0" y="3573"/>
                  </a:lnTo>
                  <a:lnTo>
                    <a:pt x="1607" y="3406"/>
                  </a:lnTo>
                  <a:lnTo>
                    <a:pt x="2667" y="4644"/>
                  </a:lnTo>
                  <a:lnTo>
                    <a:pt x="3001" y="3049"/>
                  </a:lnTo>
                  <a:lnTo>
                    <a:pt x="4513" y="2442"/>
                  </a:lnTo>
                  <a:lnTo>
                    <a:pt x="3096" y="1620"/>
                  </a:lnTo>
                  <a:lnTo>
                    <a:pt x="2977" y="1"/>
                  </a:lnTo>
                  <a:close/>
                </a:path>
              </a:pathLst>
            </a:custGeom>
            <a:solidFill>
              <a:srgbClr val="FDC324"/>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5"/>
            <p:cNvSpPr/>
            <p:nvPr/>
          </p:nvSpPr>
          <p:spPr>
            <a:xfrm>
              <a:off x="2324538" y="4714862"/>
              <a:ext cx="415432" cy="428628"/>
            </a:xfrm>
            <a:custGeom>
              <a:avLst/>
              <a:gdLst/>
              <a:ahLst/>
              <a:cxnLst/>
              <a:rect l="l" t="t" r="r" b="b"/>
              <a:pathLst>
                <a:path w="4502" h="4645" extrusionOk="0">
                  <a:moveTo>
                    <a:pt x="2966" y="1"/>
                  </a:moveTo>
                  <a:lnTo>
                    <a:pt x="1751" y="1084"/>
                  </a:lnTo>
                  <a:lnTo>
                    <a:pt x="180" y="715"/>
                  </a:lnTo>
                  <a:lnTo>
                    <a:pt x="846" y="2203"/>
                  </a:lnTo>
                  <a:lnTo>
                    <a:pt x="1" y="3584"/>
                  </a:lnTo>
                  <a:lnTo>
                    <a:pt x="1620" y="3406"/>
                  </a:lnTo>
                  <a:lnTo>
                    <a:pt x="2680" y="4644"/>
                  </a:lnTo>
                  <a:lnTo>
                    <a:pt x="3001" y="3049"/>
                  </a:lnTo>
                  <a:lnTo>
                    <a:pt x="4501" y="2406"/>
                  </a:lnTo>
                  <a:lnTo>
                    <a:pt x="3097" y="1608"/>
                  </a:lnTo>
                  <a:lnTo>
                    <a:pt x="2966" y="1"/>
                  </a:lnTo>
                  <a:close/>
                </a:path>
              </a:pathLst>
            </a:custGeom>
            <a:solidFill>
              <a:srgbClr val="FDC324"/>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5"/>
            <p:cNvSpPr/>
            <p:nvPr/>
          </p:nvSpPr>
          <p:spPr>
            <a:xfrm>
              <a:off x="4549054" y="4780288"/>
              <a:ext cx="312081" cy="297779"/>
            </a:xfrm>
            <a:custGeom>
              <a:avLst/>
              <a:gdLst/>
              <a:ahLst/>
              <a:cxnLst/>
              <a:rect l="l" t="t" r="r" b="b"/>
              <a:pathLst>
                <a:path w="3382" h="3227" extrusionOk="0">
                  <a:moveTo>
                    <a:pt x="1715" y="0"/>
                  </a:moveTo>
                  <a:lnTo>
                    <a:pt x="1179" y="1036"/>
                  </a:lnTo>
                  <a:lnTo>
                    <a:pt x="0" y="1191"/>
                  </a:lnTo>
                  <a:lnTo>
                    <a:pt x="834" y="2036"/>
                  </a:lnTo>
                  <a:lnTo>
                    <a:pt x="607" y="3191"/>
                  </a:lnTo>
                  <a:lnTo>
                    <a:pt x="1667" y="2667"/>
                  </a:lnTo>
                  <a:lnTo>
                    <a:pt x="2691" y="3227"/>
                  </a:lnTo>
                  <a:lnTo>
                    <a:pt x="2524" y="2072"/>
                  </a:lnTo>
                  <a:lnTo>
                    <a:pt x="3382" y="1262"/>
                  </a:lnTo>
                  <a:lnTo>
                    <a:pt x="2215" y="1072"/>
                  </a:lnTo>
                  <a:lnTo>
                    <a:pt x="1715" y="0"/>
                  </a:lnTo>
                  <a:close/>
                </a:path>
              </a:pathLst>
            </a:custGeom>
            <a:solidFill>
              <a:srgbClr val="FDC324"/>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5"/>
            <p:cNvSpPr/>
            <p:nvPr/>
          </p:nvSpPr>
          <p:spPr>
            <a:xfrm>
              <a:off x="4611122" y="4080839"/>
              <a:ext cx="187969" cy="186861"/>
            </a:xfrm>
            <a:custGeom>
              <a:avLst/>
              <a:gdLst/>
              <a:ahLst/>
              <a:cxnLst/>
              <a:rect l="l" t="t" r="r" b="b"/>
              <a:pathLst>
                <a:path w="2037" h="2025" extrusionOk="0">
                  <a:moveTo>
                    <a:pt x="1501" y="1"/>
                  </a:moveTo>
                  <a:lnTo>
                    <a:pt x="906" y="406"/>
                  </a:lnTo>
                  <a:lnTo>
                    <a:pt x="239" y="144"/>
                  </a:lnTo>
                  <a:lnTo>
                    <a:pt x="441" y="846"/>
                  </a:lnTo>
                  <a:lnTo>
                    <a:pt x="1" y="1394"/>
                  </a:lnTo>
                  <a:lnTo>
                    <a:pt x="715" y="1418"/>
                  </a:lnTo>
                  <a:lnTo>
                    <a:pt x="1108" y="2025"/>
                  </a:lnTo>
                  <a:lnTo>
                    <a:pt x="1358" y="1334"/>
                  </a:lnTo>
                  <a:lnTo>
                    <a:pt x="2037" y="1144"/>
                  </a:lnTo>
                  <a:lnTo>
                    <a:pt x="1477" y="715"/>
                  </a:lnTo>
                  <a:lnTo>
                    <a:pt x="1501" y="1"/>
                  </a:lnTo>
                  <a:close/>
                </a:path>
              </a:pathLst>
            </a:custGeom>
            <a:solidFill>
              <a:srgbClr val="F6F61A"/>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5"/>
            <p:cNvSpPr/>
            <p:nvPr/>
          </p:nvSpPr>
          <p:spPr>
            <a:xfrm>
              <a:off x="6435614" y="159948"/>
              <a:ext cx="389041" cy="371416"/>
            </a:xfrm>
            <a:custGeom>
              <a:avLst/>
              <a:gdLst/>
              <a:ahLst/>
              <a:cxnLst/>
              <a:rect l="l" t="t" r="r" b="b"/>
              <a:pathLst>
                <a:path w="4216" h="4025" extrusionOk="0">
                  <a:moveTo>
                    <a:pt x="2084" y="0"/>
                  </a:moveTo>
                  <a:lnTo>
                    <a:pt x="1441" y="1322"/>
                  </a:lnTo>
                  <a:lnTo>
                    <a:pt x="1" y="1560"/>
                  </a:lnTo>
                  <a:lnTo>
                    <a:pt x="1060" y="2572"/>
                  </a:lnTo>
                  <a:lnTo>
                    <a:pt x="834" y="4024"/>
                  </a:lnTo>
                  <a:lnTo>
                    <a:pt x="2132" y="3322"/>
                  </a:lnTo>
                  <a:lnTo>
                    <a:pt x="3442" y="3989"/>
                  </a:lnTo>
                  <a:lnTo>
                    <a:pt x="3168" y="2548"/>
                  </a:lnTo>
                  <a:lnTo>
                    <a:pt x="4216" y="1500"/>
                  </a:lnTo>
                  <a:lnTo>
                    <a:pt x="2751" y="1310"/>
                  </a:lnTo>
                  <a:lnTo>
                    <a:pt x="2084" y="0"/>
                  </a:lnTo>
                  <a:close/>
                </a:path>
              </a:pathLst>
            </a:custGeom>
            <a:solidFill>
              <a:srgbClr val="FDC324"/>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5"/>
            <p:cNvSpPr/>
            <p:nvPr/>
          </p:nvSpPr>
          <p:spPr>
            <a:xfrm>
              <a:off x="5366498" y="3040431"/>
              <a:ext cx="3371136" cy="2332966"/>
            </a:xfrm>
            <a:custGeom>
              <a:avLst/>
              <a:gdLst/>
              <a:ahLst/>
              <a:cxnLst/>
              <a:rect l="l" t="t" r="r" b="b"/>
              <a:pathLst>
                <a:path w="28385" h="18871" extrusionOk="0">
                  <a:moveTo>
                    <a:pt x="0" y="1"/>
                  </a:moveTo>
                  <a:lnTo>
                    <a:pt x="27480" y="18765"/>
                  </a:lnTo>
                  <a:cubicBezTo>
                    <a:pt x="27480" y="18789"/>
                    <a:pt x="27492" y="18789"/>
                    <a:pt x="27492" y="18789"/>
                  </a:cubicBezTo>
                  <a:cubicBezTo>
                    <a:pt x="27576" y="18844"/>
                    <a:pt x="27673" y="18870"/>
                    <a:pt x="27769" y="18870"/>
                  </a:cubicBezTo>
                  <a:cubicBezTo>
                    <a:pt x="27944" y="18870"/>
                    <a:pt x="28118" y="18783"/>
                    <a:pt x="28218" y="18622"/>
                  </a:cubicBezTo>
                  <a:cubicBezTo>
                    <a:pt x="28385" y="18384"/>
                    <a:pt x="28313" y="18051"/>
                    <a:pt x="28063" y="17896"/>
                  </a:cubicBezTo>
                  <a:lnTo>
                    <a:pt x="0" y="1"/>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5"/>
            <p:cNvSpPr/>
            <p:nvPr/>
          </p:nvSpPr>
          <p:spPr>
            <a:xfrm>
              <a:off x="6352374" y="-182323"/>
              <a:ext cx="2584611" cy="1601983"/>
            </a:xfrm>
            <a:custGeom>
              <a:avLst/>
              <a:gdLst/>
              <a:ahLst/>
              <a:cxnLst/>
              <a:rect l="l" t="t" r="r" b="b"/>
              <a:pathLst>
                <a:path w="19753" h="12907" extrusionOk="0">
                  <a:moveTo>
                    <a:pt x="19153" y="1"/>
                  </a:moveTo>
                  <a:cubicBezTo>
                    <a:pt x="19046" y="1"/>
                    <a:pt x="18939" y="31"/>
                    <a:pt x="18848" y="95"/>
                  </a:cubicBezTo>
                  <a:lnTo>
                    <a:pt x="0" y="12906"/>
                  </a:lnTo>
                  <a:lnTo>
                    <a:pt x="19443" y="988"/>
                  </a:lnTo>
                  <a:lnTo>
                    <a:pt x="19455" y="965"/>
                  </a:lnTo>
                  <a:cubicBezTo>
                    <a:pt x="19693" y="798"/>
                    <a:pt x="19753" y="464"/>
                    <a:pt x="19586" y="226"/>
                  </a:cubicBezTo>
                  <a:cubicBezTo>
                    <a:pt x="19491" y="80"/>
                    <a:pt x="19323" y="1"/>
                    <a:pt x="19153" y="1"/>
                  </a:cubicBez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5"/>
            <p:cNvSpPr/>
            <p:nvPr/>
          </p:nvSpPr>
          <p:spPr>
            <a:xfrm>
              <a:off x="617915" y="1069604"/>
              <a:ext cx="2600136" cy="971482"/>
            </a:xfrm>
            <a:custGeom>
              <a:avLst/>
              <a:gdLst/>
              <a:ahLst/>
              <a:cxnLst/>
              <a:rect l="l" t="t" r="r" b="b"/>
              <a:pathLst>
                <a:path w="22766" h="8506" extrusionOk="0">
                  <a:moveTo>
                    <a:pt x="589" y="0"/>
                  </a:moveTo>
                  <a:cubicBezTo>
                    <a:pt x="373" y="0"/>
                    <a:pt x="160" y="143"/>
                    <a:pt x="84" y="362"/>
                  </a:cubicBezTo>
                  <a:cubicBezTo>
                    <a:pt x="1" y="636"/>
                    <a:pt x="143" y="945"/>
                    <a:pt x="429" y="1040"/>
                  </a:cubicBezTo>
                  <a:lnTo>
                    <a:pt x="22765" y="8506"/>
                  </a:lnTo>
                  <a:lnTo>
                    <a:pt x="798" y="40"/>
                  </a:lnTo>
                  <a:cubicBezTo>
                    <a:pt x="798" y="40"/>
                    <a:pt x="786" y="40"/>
                    <a:pt x="751" y="28"/>
                  </a:cubicBezTo>
                  <a:cubicBezTo>
                    <a:pt x="698" y="9"/>
                    <a:pt x="643" y="0"/>
                    <a:pt x="589" y="0"/>
                  </a:cubicBez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5"/>
            <p:cNvSpPr/>
            <p:nvPr/>
          </p:nvSpPr>
          <p:spPr>
            <a:xfrm>
              <a:off x="-301348" y="2843307"/>
              <a:ext cx="3596808" cy="877040"/>
            </a:xfrm>
            <a:custGeom>
              <a:avLst/>
              <a:gdLst/>
              <a:ahLst/>
              <a:cxnLst/>
              <a:rect l="l" t="t" r="r" b="b"/>
              <a:pathLst>
                <a:path w="23206" h="5548" extrusionOk="0">
                  <a:moveTo>
                    <a:pt x="23206" y="0"/>
                  </a:moveTo>
                  <a:lnTo>
                    <a:pt x="310" y="4858"/>
                  </a:lnTo>
                  <a:cubicBezTo>
                    <a:pt x="108" y="4894"/>
                    <a:pt x="1" y="5096"/>
                    <a:pt x="48" y="5275"/>
                  </a:cubicBezTo>
                  <a:cubicBezTo>
                    <a:pt x="79" y="5437"/>
                    <a:pt x="230" y="5547"/>
                    <a:pt x="391" y="5547"/>
                  </a:cubicBezTo>
                  <a:cubicBezTo>
                    <a:pt x="420" y="5547"/>
                    <a:pt x="448" y="5544"/>
                    <a:pt x="477" y="5537"/>
                  </a:cubicBezTo>
                  <a:lnTo>
                    <a:pt x="23206"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5"/>
            <p:cNvSpPr/>
            <p:nvPr/>
          </p:nvSpPr>
          <p:spPr>
            <a:xfrm>
              <a:off x="640985" y="3368226"/>
              <a:ext cx="984616" cy="299805"/>
            </a:xfrm>
            <a:custGeom>
              <a:avLst/>
              <a:gdLst/>
              <a:ahLst/>
              <a:cxnLst/>
              <a:rect l="l" t="t" r="r" b="b"/>
              <a:pathLst>
                <a:path w="8621" h="2625" extrusionOk="0">
                  <a:moveTo>
                    <a:pt x="8621" y="0"/>
                  </a:moveTo>
                  <a:lnTo>
                    <a:pt x="334" y="1929"/>
                  </a:lnTo>
                  <a:cubicBezTo>
                    <a:pt x="322" y="1929"/>
                    <a:pt x="322" y="1941"/>
                    <a:pt x="287" y="1941"/>
                  </a:cubicBezTo>
                  <a:cubicBezTo>
                    <a:pt x="108" y="2000"/>
                    <a:pt x="1" y="2203"/>
                    <a:pt x="60" y="2381"/>
                  </a:cubicBezTo>
                  <a:cubicBezTo>
                    <a:pt x="109" y="2526"/>
                    <a:pt x="251" y="2624"/>
                    <a:pt x="405" y="2624"/>
                  </a:cubicBezTo>
                  <a:cubicBezTo>
                    <a:pt x="441" y="2624"/>
                    <a:pt x="477" y="2619"/>
                    <a:pt x="513" y="2608"/>
                  </a:cubicBezTo>
                  <a:lnTo>
                    <a:pt x="8621"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5"/>
            <p:cNvSpPr/>
            <p:nvPr/>
          </p:nvSpPr>
          <p:spPr>
            <a:xfrm>
              <a:off x="-233235" y="1718892"/>
              <a:ext cx="3285351" cy="512592"/>
            </a:xfrm>
            <a:custGeom>
              <a:avLst/>
              <a:gdLst/>
              <a:ahLst/>
              <a:cxnLst/>
              <a:rect l="l" t="t" r="r" b="b"/>
              <a:pathLst>
                <a:path w="21075" h="4488" extrusionOk="0">
                  <a:moveTo>
                    <a:pt x="377" y="1"/>
                  </a:moveTo>
                  <a:cubicBezTo>
                    <a:pt x="204" y="1"/>
                    <a:pt x="69" y="119"/>
                    <a:pt x="48" y="273"/>
                  </a:cubicBezTo>
                  <a:cubicBezTo>
                    <a:pt x="1" y="475"/>
                    <a:pt x="132" y="666"/>
                    <a:pt x="322" y="689"/>
                  </a:cubicBezTo>
                  <a:lnTo>
                    <a:pt x="21075" y="4487"/>
                  </a:lnTo>
                  <a:lnTo>
                    <a:pt x="465" y="11"/>
                  </a:lnTo>
                  <a:cubicBezTo>
                    <a:pt x="435" y="4"/>
                    <a:pt x="405" y="1"/>
                    <a:pt x="377" y="1"/>
                  </a:cubicBez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5"/>
            <p:cNvSpPr/>
            <p:nvPr/>
          </p:nvSpPr>
          <p:spPr>
            <a:xfrm>
              <a:off x="1119203" y="3364120"/>
              <a:ext cx="2445588" cy="1967387"/>
            </a:xfrm>
            <a:custGeom>
              <a:avLst/>
              <a:gdLst/>
              <a:ahLst/>
              <a:cxnLst/>
              <a:rect l="l" t="t" r="r" b="b"/>
              <a:pathLst>
                <a:path w="20218" h="15868" extrusionOk="0">
                  <a:moveTo>
                    <a:pt x="20217" y="0"/>
                  </a:moveTo>
                  <a:lnTo>
                    <a:pt x="179" y="15217"/>
                  </a:lnTo>
                  <a:cubicBezTo>
                    <a:pt x="24" y="15359"/>
                    <a:pt x="1" y="15574"/>
                    <a:pt x="120" y="15729"/>
                  </a:cubicBezTo>
                  <a:cubicBezTo>
                    <a:pt x="193" y="15822"/>
                    <a:pt x="297" y="15867"/>
                    <a:pt x="399" y="15867"/>
                  </a:cubicBezTo>
                  <a:cubicBezTo>
                    <a:pt x="479" y="15867"/>
                    <a:pt x="557" y="15840"/>
                    <a:pt x="620" y="15788"/>
                  </a:cubicBezTo>
                  <a:lnTo>
                    <a:pt x="20217"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5"/>
            <p:cNvSpPr/>
            <p:nvPr/>
          </p:nvSpPr>
          <p:spPr>
            <a:xfrm>
              <a:off x="3317190" y="3230840"/>
              <a:ext cx="984615" cy="2096342"/>
            </a:xfrm>
            <a:custGeom>
              <a:avLst/>
              <a:gdLst/>
              <a:ahLst/>
              <a:cxnLst/>
              <a:rect l="l" t="t" r="r" b="b"/>
              <a:pathLst>
                <a:path w="8192" h="17226" extrusionOk="0">
                  <a:moveTo>
                    <a:pt x="8192" y="1"/>
                  </a:moveTo>
                  <a:lnTo>
                    <a:pt x="131" y="16443"/>
                  </a:lnTo>
                  <a:cubicBezTo>
                    <a:pt x="131" y="16467"/>
                    <a:pt x="131" y="16467"/>
                    <a:pt x="119" y="16479"/>
                  </a:cubicBezTo>
                  <a:cubicBezTo>
                    <a:pt x="0" y="16753"/>
                    <a:pt x="131" y="17062"/>
                    <a:pt x="405" y="17181"/>
                  </a:cubicBezTo>
                  <a:cubicBezTo>
                    <a:pt x="471" y="17211"/>
                    <a:pt x="540" y="17225"/>
                    <a:pt x="610" y="17225"/>
                  </a:cubicBezTo>
                  <a:cubicBezTo>
                    <a:pt x="816" y="17225"/>
                    <a:pt x="1018" y="17100"/>
                    <a:pt x="1107" y="16896"/>
                  </a:cubicBezTo>
                  <a:lnTo>
                    <a:pt x="8192" y="1"/>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5"/>
            <p:cNvSpPr/>
            <p:nvPr/>
          </p:nvSpPr>
          <p:spPr>
            <a:xfrm>
              <a:off x="7990953" y="597568"/>
              <a:ext cx="596983" cy="312140"/>
            </a:xfrm>
            <a:custGeom>
              <a:avLst/>
              <a:gdLst/>
              <a:ahLst/>
              <a:cxnLst/>
              <a:rect l="l" t="t" r="r" b="b"/>
              <a:pathLst>
                <a:path w="5227" h="2733" extrusionOk="0">
                  <a:moveTo>
                    <a:pt x="4814" y="0"/>
                  </a:moveTo>
                  <a:cubicBezTo>
                    <a:pt x="4751" y="0"/>
                    <a:pt x="4688" y="18"/>
                    <a:pt x="4632" y="54"/>
                  </a:cubicBezTo>
                  <a:lnTo>
                    <a:pt x="0" y="2733"/>
                  </a:lnTo>
                  <a:lnTo>
                    <a:pt x="4941" y="685"/>
                  </a:lnTo>
                  <a:cubicBezTo>
                    <a:pt x="4965" y="685"/>
                    <a:pt x="4977" y="685"/>
                    <a:pt x="4989" y="673"/>
                  </a:cubicBezTo>
                  <a:cubicBezTo>
                    <a:pt x="5168" y="566"/>
                    <a:pt x="5227" y="351"/>
                    <a:pt x="5120" y="185"/>
                  </a:cubicBezTo>
                  <a:cubicBezTo>
                    <a:pt x="5057" y="66"/>
                    <a:pt x="4936" y="0"/>
                    <a:pt x="4814" y="0"/>
                  </a:cubicBez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5"/>
            <p:cNvSpPr/>
            <p:nvPr/>
          </p:nvSpPr>
          <p:spPr>
            <a:xfrm>
              <a:off x="5152901" y="-182324"/>
              <a:ext cx="935613" cy="1740628"/>
            </a:xfrm>
            <a:custGeom>
              <a:avLst/>
              <a:gdLst/>
              <a:ahLst/>
              <a:cxnLst/>
              <a:rect l="l" t="t" r="r" b="b"/>
              <a:pathLst>
                <a:path w="7681" h="13960" extrusionOk="0">
                  <a:moveTo>
                    <a:pt x="7278" y="0"/>
                  </a:moveTo>
                  <a:cubicBezTo>
                    <a:pt x="7143" y="0"/>
                    <a:pt x="7014" y="67"/>
                    <a:pt x="6954" y="196"/>
                  </a:cubicBezTo>
                  <a:lnTo>
                    <a:pt x="1" y="13960"/>
                  </a:lnTo>
                  <a:lnTo>
                    <a:pt x="7573" y="542"/>
                  </a:lnTo>
                  <a:cubicBezTo>
                    <a:pt x="7680" y="363"/>
                    <a:pt x="7597" y="137"/>
                    <a:pt x="7430" y="30"/>
                  </a:cubicBezTo>
                  <a:cubicBezTo>
                    <a:pt x="7381" y="10"/>
                    <a:pt x="7329" y="0"/>
                    <a:pt x="7278" y="0"/>
                  </a:cubicBez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5"/>
            <p:cNvSpPr/>
            <p:nvPr/>
          </p:nvSpPr>
          <p:spPr>
            <a:xfrm>
              <a:off x="4829342" y="-143660"/>
              <a:ext cx="724912" cy="2096365"/>
            </a:xfrm>
            <a:custGeom>
              <a:avLst/>
              <a:gdLst/>
              <a:ahLst/>
              <a:cxnLst/>
              <a:rect l="l" t="t" r="r" b="b"/>
              <a:pathLst>
                <a:path w="6561" h="17586" extrusionOk="0">
                  <a:moveTo>
                    <a:pt x="5974" y="0"/>
                  </a:moveTo>
                  <a:cubicBezTo>
                    <a:pt x="5752" y="0"/>
                    <a:pt x="5542" y="138"/>
                    <a:pt x="5465" y="369"/>
                  </a:cubicBezTo>
                  <a:lnTo>
                    <a:pt x="0" y="17586"/>
                  </a:lnTo>
                  <a:lnTo>
                    <a:pt x="6465" y="727"/>
                  </a:lnTo>
                  <a:cubicBezTo>
                    <a:pt x="6477" y="715"/>
                    <a:pt x="6477" y="703"/>
                    <a:pt x="6477" y="703"/>
                  </a:cubicBezTo>
                  <a:cubicBezTo>
                    <a:pt x="6561" y="417"/>
                    <a:pt x="6418" y="119"/>
                    <a:pt x="6132" y="24"/>
                  </a:cubicBezTo>
                  <a:cubicBezTo>
                    <a:pt x="6080" y="8"/>
                    <a:pt x="6026" y="0"/>
                    <a:pt x="5974" y="0"/>
                  </a:cubicBez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5"/>
            <p:cNvSpPr/>
            <p:nvPr/>
          </p:nvSpPr>
          <p:spPr>
            <a:xfrm>
              <a:off x="3052110" y="-143660"/>
              <a:ext cx="1079753" cy="1884244"/>
            </a:xfrm>
            <a:custGeom>
              <a:avLst/>
              <a:gdLst/>
              <a:ahLst/>
              <a:cxnLst/>
              <a:rect l="l" t="t" r="r" b="b"/>
              <a:pathLst>
                <a:path w="9431" h="15719" extrusionOk="0">
                  <a:moveTo>
                    <a:pt x="598" y="0"/>
                  </a:moveTo>
                  <a:cubicBezTo>
                    <a:pt x="504" y="0"/>
                    <a:pt x="409" y="24"/>
                    <a:pt x="322" y="74"/>
                  </a:cubicBezTo>
                  <a:cubicBezTo>
                    <a:pt x="72" y="228"/>
                    <a:pt x="1" y="550"/>
                    <a:pt x="155" y="812"/>
                  </a:cubicBezTo>
                  <a:lnTo>
                    <a:pt x="9430" y="15718"/>
                  </a:lnTo>
                  <a:lnTo>
                    <a:pt x="1060" y="264"/>
                  </a:lnTo>
                  <a:cubicBezTo>
                    <a:pt x="1060" y="252"/>
                    <a:pt x="1060" y="252"/>
                    <a:pt x="1048" y="240"/>
                  </a:cubicBezTo>
                  <a:cubicBezTo>
                    <a:pt x="947" y="85"/>
                    <a:pt x="775" y="0"/>
                    <a:pt x="598" y="0"/>
                  </a:cubicBez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5"/>
            <p:cNvSpPr/>
            <p:nvPr/>
          </p:nvSpPr>
          <p:spPr>
            <a:xfrm>
              <a:off x="5777092" y="833073"/>
              <a:ext cx="3543958" cy="1214866"/>
            </a:xfrm>
            <a:custGeom>
              <a:avLst/>
              <a:gdLst/>
              <a:ahLst/>
              <a:cxnLst/>
              <a:rect l="l" t="t" r="r" b="b"/>
              <a:pathLst>
                <a:path w="24588" h="10637" extrusionOk="0">
                  <a:moveTo>
                    <a:pt x="24170" y="0"/>
                  </a:moveTo>
                  <a:cubicBezTo>
                    <a:pt x="24122" y="0"/>
                    <a:pt x="24074" y="9"/>
                    <a:pt x="24028" y="28"/>
                  </a:cubicBezTo>
                  <a:lnTo>
                    <a:pt x="1" y="10636"/>
                  </a:lnTo>
                  <a:lnTo>
                    <a:pt x="24313" y="683"/>
                  </a:lnTo>
                  <a:cubicBezTo>
                    <a:pt x="24492" y="587"/>
                    <a:pt x="24587" y="385"/>
                    <a:pt x="24492" y="206"/>
                  </a:cubicBezTo>
                  <a:cubicBezTo>
                    <a:pt x="24439" y="74"/>
                    <a:pt x="24307" y="0"/>
                    <a:pt x="24170" y="0"/>
                  </a:cubicBez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5"/>
            <p:cNvSpPr/>
            <p:nvPr/>
          </p:nvSpPr>
          <p:spPr>
            <a:xfrm>
              <a:off x="5317491" y="-143660"/>
              <a:ext cx="3016303" cy="2205191"/>
            </a:xfrm>
            <a:custGeom>
              <a:avLst/>
              <a:gdLst/>
              <a:ahLst/>
              <a:cxnLst/>
              <a:rect l="l" t="t" r="r" b="b"/>
              <a:pathLst>
                <a:path w="26659" h="18355" extrusionOk="0">
                  <a:moveTo>
                    <a:pt x="26247" y="0"/>
                  </a:moveTo>
                  <a:cubicBezTo>
                    <a:pt x="26178" y="0"/>
                    <a:pt x="26110" y="21"/>
                    <a:pt x="26051" y="66"/>
                  </a:cubicBezTo>
                  <a:lnTo>
                    <a:pt x="1" y="18354"/>
                  </a:lnTo>
                  <a:lnTo>
                    <a:pt x="26444" y="662"/>
                  </a:lnTo>
                  <a:cubicBezTo>
                    <a:pt x="26611" y="543"/>
                    <a:pt x="26659" y="316"/>
                    <a:pt x="26540" y="162"/>
                  </a:cubicBezTo>
                  <a:cubicBezTo>
                    <a:pt x="26473" y="58"/>
                    <a:pt x="26360" y="0"/>
                    <a:pt x="26247" y="0"/>
                  </a:cubicBez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5"/>
            <p:cNvSpPr/>
            <p:nvPr/>
          </p:nvSpPr>
          <p:spPr>
            <a:xfrm>
              <a:off x="2739965" y="-113398"/>
              <a:ext cx="891413" cy="1214871"/>
            </a:xfrm>
            <a:custGeom>
              <a:avLst/>
              <a:gdLst/>
              <a:ahLst/>
              <a:cxnLst/>
              <a:rect l="l" t="t" r="r" b="b"/>
              <a:pathLst>
                <a:path w="6978" h="9939" extrusionOk="0">
                  <a:moveTo>
                    <a:pt x="402" y="1"/>
                  </a:moveTo>
                  <a:cubicBezTo>
                    <a:pt x="330" y="1"/>
                    <a:pt x="256" y="22"/>
                    <a:pt x="191" y="68"/>
                  </a:cubicBezTo>
                  <a:cubicBezTo>
                    <a:pt x="48" y="175"/>
                    <a:pt x="1" y="402"/>
                    <a:pt x="120" y="556"/>
                  </a:cubicBezTo>
                  <a:lnTo>
                    <a:pt x="6978" y="9938"/>
                  </a:lnTo>
                  <a:lnTo>
                    <a:pt x="703" y="163"/>
                  </a:lnTo>
                  <a:cubicBezTo>
                    <a:pt x="703" y="140"/>
                    <a:pt x="703" y="140"/>
                    <a:pt x="679" y="140"/>
                  </a:cubicBezTo>
                  <a:cubicBezTo>
                    <a:pt x="621" y="52"/>
                    <a:pt x="514" y="1"/>
                    <a:pt x="402" y="1"/>
                  </a:cubicBez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5"/>
            <p:cNvSpPr/>
            <p:nvPr/>
          </p:nvSpPr>
          <p:spPr>
            <a:xfrm>
              <a:off x="6990117" y="4018204"/>
              <a:ext cx="1595190" cy="1000377"/>
            </a:xfrm>
            <a:custGeom>
              <a:avLst/>
              <a:gdLst/>
              <a:ahLst/>
              <a:cxnLst/>
              <a:rect l="l" t="t" r="r" b="b"/>
              <a:pathLst>
                <a:path w="13967" h="8759" extrusionOk="0">
                  <a:moveTo>
                    <a:pt x="0" y="0"/>
                  </a:moveTo>
                  <a:lnTo>
                    <a:pt x="13371" y="8704"/>
                  </a:lnTo>
                  <a:cubicBezTo>
                    <a:pt x="13433" y="8741"/>
                    <a:pt x="13498" y="8758"/>
                    <a:pt x="13561" y="8758"/>
                  </a:cubicBezTo>
                  <a:cubicBezTo>
                    <a:pt x="13679" y="8758"/>
                    <a:pt x="13789" y="8698"/>
                    <a:pt x="13859" y="8597"/>
                  </a:cubicBezTo>
                  <a:cubicBezTo>
                    <a:pt x="13966" y="8418"/>
                    <a:pt x="13907" y="8216"/>
                    <a:pt x="13740" y="8108"/>
                  </a:cubicBezTo>
                  <a:lnTo>
                    <a:pt x="0"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5"/>
            <p:cNvSpPr/>
            <p:nvPr/>
          </p:nvSpPr>
          <p:spPr>
            <a:xfrm>
              <a:off x="5816596" y="3959731"/>
              <a:ext cx="1173517" cy="1371786"/>
            </a:xfrm>
            <a:custGeom>
              <a:avLst/>
              <a:gdLst/>
              <a:ahLst/>
              <a:cxnLst/>
              <a:rect l="l" t="t" r="r" b="b"/>
              <a:pathLst>
                <a:path w="9359" h="10840" extrusionOk="0">
                  <a:moveTo>
                    <a:pt x="0" y="0"/>
                  </a:moveTo>
                  <a:lnTo>
                    <a:pt x="8335" y="10633"/>
                  </a:lnTo>
                  <a:cubicBezTo>
                    <a:pt x="8358" y="10644"/>
                    <a:pt x="8370" y="10644"/>
                    <a:pt x="8370" y="10680"/>
                  </a:cubicBezTo>
                  <a:cubicBezTo>
                    <a:pt x="8482" y="10786"/>
                    <a:pt x="8624" y="10840"/>
                    <a:pt x="8765" y="10840"/>
                  </a:cubicBezTo>
                  <a:cubicBezTo>
                    <a:pt x="8895" y="10840"/>
                    <a:pt x="9024" y="10795"/>
                    <a:pt x="9132" y="10704"/>
                  </a:cubicBezTo>
                  <a:cubicBezTo>
                    <a:pt x="9335" y="10502"/>
                    <a:pt x="9358" y="10168"/>
                    <a:pt x="9156" y="9942"/>
                  </a:cubicBezTo>
                  <a:lnTo>
                    <a:pt x="0"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5"/>
            <p:cNvSpPr/>
            <p:nvPr/>
          </p:nvSpPr>
          <p:spPr>
            <a:xfrm>
              <a:off x="3182534" y="4519936"/>
              <a:ext cx="368674" cy="646094"/>
            </a:xfrm>
            <a:custGeom>
              <a:avLst/>
              <a:gdLst/>
              <a:ahLst/>
              <a:cxnLst/>
              <a:rect l="l" t="t" r="r" b="b"/>
              <a:pathLst>
                <a:path w="3228" h="5657" extrusionOk="0">
                  <a:moveTo>
                    <a:pt x="3227" y="1"/>
                  </a:moveTo>
                  <a:lnTo>
                    <a:pt x="96" y="5251"/>
                  </a:lnTo>
                  <a:cubicBezTo>
                    <a:pt x="96" y="5263"/>
                    <a:pt x="72" y="5263"/>
                    <a:pt x="72" y="5263"/>
                  </a:cubicBezTo>
                  <a:cubicBezTo>
                    <a:pt x="1" y="5394"/>
                    <a:pt x="60" y="5561"/>
                    <a:pt x="191" y="5620"/>
                  </a:cubicBezTo>
                  <a:cubicBezTo>
                    <a:pt x="234" y="5645"/>
                    <a:pt x="277" y="5656"/>
                    <a:pt x="319" y="5656"/>
                  </a:cubicBezTo>
                  <a:cubicBezTo>
                    <a:pt x="417" y="5656"/>
                    <a:pt x="507" y="5594"/>
                    <a:pt x="548" y="5501"/>
                  </a:cubicBezTo>
                  <a:lnTo>
                    <a:pt x="3227" y="1"/>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5"/>
            <p:cNvSpPr/>
            <p:nvPr/>
          </p:nvSpPr>
          <p:spPr>
            <a:xfrm>
              <a:off x="5578687" y="2675093"/>
              <a:ext cx="3742376" cy="439932"/>
            </a:xfrm>
            <a:custGeom>
              <a:avLst/>
              <a:gdLst/>
              <a:ahLst/>
              <a:cxnLst/>
              <a:rect l="l" t="t" r="r" b="b"/>
              <a:pathLst>
                <a:path w="26337" h="3852" extrusionOk="0">
                  <a:moveTo>
                    <a:pt x="0" y="0"/>
                  </a:moveTo>
                  <a:lnTo>
                    <a:pt x="25706" y="3846"/>
                  </a:lnTo>
                  <a:cubicBezTo>
                    <a:pt x="25706" y="3846"/>
                    <a:pt x="25711" y="3851"/>
                    <a:pt x="25718" y="3851"/>
                  </a:cubicBezTo>
                  <a:cubicBezTo>
                    <a:pt x="25722" y="3851"/>
                    <a:pt x="25726" y="3850"/>
                    <a:pt x="25730" y="3846"/>
                  </a:cubicBezTo>
                  <a:cubicBezTo>
                    <a:pt x="25745" y="3847"/>
                    <a:pt x="25760" y="3848"/>
                    <a:pt x="25775" y="3848"/>
                  </a:cubicBezTo>
                  <a:cubicBezTo>
                    <a:pt x="26043" y="3848"/>
                    <a:pt x="26279" y="3652"/>
                    <a:pt x="26313" y="3370"/>
                  </a:cubicBezTo>
                  <a:cubicBezTo>
                    <a:pt x="26337" y="3084"/>
                    <a:pt x="26135" y="2822"/>
                    <a:pt x="25837" y="2786"/>
                  </a:cubicBezTo>
                  <a:lnTo>
                    <a:pt x="0"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5"/>
            <p:cNvSpPr/>
            <p:nvPr/>
          </p:nvSpPr>
          <p:spPr>
            <a:xfrm>
              <a:off x="7452446" y="2769872"/>
              <a:ext cx="1127380" cy="130658"/>
            </a:xfrm>
            <a:custGeom>
              <a:avLst/>
              <a:gdLst/>
              <a:ahLst/>
              <a:cxnLst/>
              <a:rect l="l" t="t" r="r" b="b"/>
              <a:pathLst>
                <a:path w="9871" h="1144" extrusionOk="0">
                  <a:moveTo>
                    <a:pt x="0" y="0"/>
                  </a:moveTo>
                  <a:lnTo>
                    <a:pt x="9466" y="1120"/>
                  </a:lnTo>
                  <a:cubicBezTo>
                    <a:pt x="9478" y="1143"/>
                    <a:pt x="9478" y="1143"/>
                    <a:pt x="9502" y="1143"/>
                  </a:cubicBezTo>
                  <a:cubicBezTo>
                    <a:pt x="9692" y="1143"/>
                    <a:pt x="9847" y="989"/>
                    <a:pt x="9871" y="798"/>
                  </a:cubicBezTo>
                  <a:cubicBezTo>
                    <a:pt x="9871" y="596"/>
                    <a:pt x="9716" y="441"/>
                    <a:pt x="9525" y="417"/>
                  </a:cubicBezTo>
                  <a:lnTo>
                    <a:pt x="0"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5"/>
            <p:cNvSpPr/>
            <p:nvPr/>
          </p:nvSpPr>
          <p:spPr>
            <a:xfrm>
              <a:off x="5059155" y="3720343"/>
              <a:ext cx="681269" cy="1602008"/>
            </a:xfrm>
            <a:custGeom>
              <a:avLst/>
              <a:gdLst/>
              <a:ahLst/>
              <a:cxnLst/>
              <a:rect l="l" t="t" r="r" b="b"/>
              <a:pathLst>
                <a:path w="5097" h="12741" extrusionOk="0">
                  <a:moveTo>
                    <a:pt x="0" y="1"/>
                  </a:moveTo>
                  <a:lnTo>
                    <a:pt x="4346" y="12502"/>
                  </a:lnTo>
                  <a:cubicBezTo>
                    <a:pt x="4346" y="12514"/>
                    <a:pt x="4346" y="12514"/>
                    <a:pt x="4358" y="12514"/>
                  </a:cubicBezTo>
                  <a:cubicBezTo>
                    <a:pt x="4413" y="12652"/>
                    <a:pt x="4554" y="12741"/>
                    <a:pt x="4697" y="12741"/>
                  </a:cubicBezTo>
                  <a:cubicBezTo>
                    <a:pt x="4739" y="12741"/>
                    <a:pt x="4782" y="12733"/>
                    <a:pt x="4822" y="12717"/>
                  </a:cubicBezTo>
                  <a:cubicBezTo>
                    <a:pt x="5001" y="12633"/>
                    <a:pt x="5096" y="12431"/>
                    <a:pt x="5013" y="12252"/>
                  </a:cubicBezTo>
                  <a:lnTo>
                    <a:pt x="0" y="1"/>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5"/>
            <p:cNvSpPr/>
            <p:nvPr/>
          </p:nvSpPr>
          <p:spPr>
            <a:xfrm>
              <a:off x="209559" y="3487796"/>
              <a:ext cx="2881967" cy="1812280"/>
            </a:xfrm>
            <a:custGeom>
              <a:avLst/>
              <a:gdLst/>
              <a:ahLst/>
              <a:cxnLst/>
              <a:rect l="l" t="t" r="r" b="b"/>
              <a:pathLst>
                <a:path w="21432" h="13394" extrusionOk="0">
                  <a:moveTo>
                    <a:pt x="21432" y="1"/>
                  </a:moveTo>
                  <a:lnTo>
                    <a:pt x="215" y="12741"/>
                  </a:lnTo>
                  <a:cubicBezTo>
                    <a:pt x="36" y="12860"/>
                    <a:pt x="1" y="13062"/>
                    <a:pt x="96" y="13229"/>
                  </a:cubicBezTo>
                  <a:cubicBezTo>
                    <a:pt x="164" y="13335"/>
                    <a:pt x="281" y="13393"/>
                    <a:pt x="401" y="13393"/>
                  </a:cubicBezTo>
                  <a:cubicBezTo>
                    <a:pt x="468" y="13393"/>
                    <a:pt x="536" y="13375"/>
                    <a:pt x="596" y="13336"/>
                  </a:cubicBezTo>
                  <a:lnTo>
                    <a:pt x="21432" y="1"/>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5"/>
            <p:cNvSpPr/>
            <p:nvPr/>
          </p:nvSpPr>
          <p:spPr>
            <a:xfrm>
              <a:off x="5740415" y="583291"/>
              <a:ext cx="724900" cy="845849"/>
            </a:xfrm>
            <a:custGeom>
              <a:avLst/>
              <a:gdLst/>
              <a:ahLst/>
              <a:cxnLst/>
              <a:rect l="l" t="t" r="r" b="b"/>
              <a:pathLst>
                <a:path w="6347" h="7406" extrusionOk="0">
                  <a:moveTo>
                    <a:pt x="5656" y="0"/>
                  </a:moveTo>
                  <a:lnTo>
                    <a:pt x="0" y="7406"/>
                  </a:lnTo>
                  <a:lnTo>
                    <a:pt x="6346" y="548"/>
                  </a:lnTo>
                  <a:lnTo>
                    <a:pt x="5656"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5"/>
            <p:cNvSpPr/>
            <p:nvPr/>
          </p:nvSpPr>
          <p:spPr>
            <a:xfrm>
              <a:off x="6552231" y="3181833"/>
              <a:ext cx="1279738" cy="667794"/>
            </a:xfrm>
            <a:custGeom>
              <a:avLst/>
              <a:gdLst/>
              <a:ahLst/>
              <a:cxnLst/>
              <a:rect l="l" t="t" r="r" b="b"/>
              <a:pathLst>
                <a:path w="11205" h="5847" extrusionOk="0">
                  <a:moveTo>
                    <a:pt x="0" y="1"/>
                  </a:moveTo>
                  <a:lnTo>
                    <a:pt x="10716" y="5847"/>
                  </a:lnTo>
                  <a:lnTo>
                    <a:pt x="11204" y="4787"/>
                  </a:lnTo>
                  <a:lnTo>
                    <a:pt x="0" y="1"/>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5"/>
            <p:cNvSpPr/>
            <p:nvPr/>
          </p:nvSpPr>
          <p:spPr>
            <a:xfrm>
              <a:off x="2327204" y="365718"/>
              <a:ext cx="1007801" cy="1053942"/>
            </a:xfrm>
            <a:custGeom>
              <a:avLst/>
              <a:gdLst/>
              <a:ahLst/>
              <a:cxnLst/>
              <a:rect l="l" t="t" r="r" b="b"/>
              <a:pathLst>
                <a:path w="8824" h="9228" extrusionOk="0">
                  <a:moveTo>
                    <a:pt x="834" y="0"/>
                  </a:moveTo>
                  <a:lnTo>
                    <a:pt x="1" y="810"/>
                  </a:lnTo>
                  <a:lnTo>
                    <a:pt x="8823" y="9227"/>
                  </a:lnTo>
                  <a:lnTo>
                    <a:pt x="834"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5"/>
            <p:cNvSpPr/>
            <p:nvPr/>
          </p:nvSpPr>
          <p:spPr>
            <a:xfrm>
              <a:off x="1182234" y="3466106"/>
              <a:ext cx="1267518" cy="686753"/>
            </a:xfrm>
            <a:custGeom>
              <a:avLst/>
              <a:gdLst/>
              <a:ahLst/>
              <a:cxnLst/>
              <a:rect l="l" t="t" r="r" b="b"/>
              <a:pathLst>
                <a:path w="11098" h="6013" extrusionOk="0">
                  <a:moveTo>
                    <a:pt x="11097" y="0"/>
                  </a:moveTo>
                  <a:lnTo>
                    <a:pt x="1" y="4965"/>
                  </a:lnTo>
                  <a:lnTo>
                    <a:pt x="525" y="6013"/>
                  </a:lnTo>
                  <a:lnTo>
                    <a:pt x="11097"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5"/>
            <p:cNvSpPr/>
            <p:nvPr/>
          </p:nvSpPr>
          <p:spPr>
            <a:xfrm>
              <a:off x="2725688" y="3903993"/>
              <a:ext cx="719417" cy="772411"/>
            </a:xfrm>
            <a:custGeom>
              <a:avLst/>
              <a:gdLst/>
              <a:ahLst/>
              <a:cxnLst/>
              <a:rect l="l" t="t" r="r" b="b"/>
              <a:pathLst>
                <a:path w="6299" h="6763" extrusionOk="0">
                  <a:moveTo>
                    <a:pt x="6299" y="0"/>
                  </a:moveTo>
                  <a:lnTo>
                    <a:pt x="0" y="6191"/>
                  </a:lnTo>
                  <a:lnTo>
                    <a:pt x="619" y="6763"/>
                  </a:lnTo>
                  <a:lnTo>
                    <a:pt x="6299" y="0"/>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5"/>
            <p:cNvSpPr/>
            <p:nvPr/>
          </p:nvSpPr>
          <p:spPr>
            <a:xfrm>
              <a:off x="4682474" y="4024943"/>
              <a:ext cx="58590" cy="614800"/>
            </a:xfrm>
            <a:custGeom>
              <a:avLst/>
              <a:gdLst/>
              <a:ahLst/>
              <a:cxnLst/>
              <a:rect l="l" t="t" r="r" b="b"/>
              <a:pathLst>
                <a:path w="513" h="5383" extrusionOk="0">
                  <a:moveTo>
                    <a:pt x="131" y="1"/>
                  </a:moveTo>
                  <a:lnTo>
                    <a:pt x="0" y="5382"/>
                  </a:lnTo>
                  <a:lnTo>
                    <a:pt x="512" y="5371"/>
                  </a:lnTo>
                  <a:lnTo>
                    <a:pt x="131" y="1"/>
                  </a:lnTo>
                  <a:close/>
                </a:path>
              </a:pathLst>
            </a:custGeom>
            <a:solidFill>
              <a:srgbClr val="A819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5"/>
            <p:cNvSpPr/>
            <p:nvPr/>
          </p:nvSpPr>
          <p:spPr>
            <a:xfrm>
              <a:off x="282172" y="909709"/>
              <a:ext cx="312081" cy="297779"/>
            </a:xfrm>
            <a:custGeom>
              <a:avLst/>
              <a:gdLst/>
              <a:ahLst/>
              <a:cxnLst/>
              <a:rect l="l" t="t" r="r" b="b"/>
              <a:pathLst>
                <a:path w="3382" h="3227" extrusionOk="0">
                  <a:moveTo>
                    <a:pt x="1715" y="0"/>
                  </a:moveTo>
                  <a:lnTo>
                    <a:pt x="1179" y="1036"/>
                  </a:lnTo>
                  <a:lnTo>
                    <a:pt x="0" y="1191"/>
                  </a:lnTo>
                  <a:lnTo>
                    <a:pt x="834" y="2036"/>
                  </a:lnTo>
                  <a:lnTo>
                    <a:pt x="607" y="3191"/>
                  </a:lnTo>
                  <a:lnTo>
                    <a:pt x="1667" y="2667"/>
                  </a:lnTo>
                  <a:lnTo>
                    <a:pt x="2691" y="3227"/>
                  </a:lnTo>
                  <a:lnTo>
                    <a:pt x="2524" y="2072"/>
                  </a:lnTo>
                  <a:lnTo>
                    <a:pt x="3382" y="1262"/>
                  </a:lnTo>
                  <a:lnTo>
                    <a:pt x="2215" y="1072"/>
                  </a:lnTo>
                  <a:lnTo>
                    <a:pt x="1715" y="0"/>
                  </a:lnTo>
                  <a:close/>
                </a:path>
              </a:pathLst>
            </a:custGeom>
            <a:solidFill>
              <a:srgbClr val="FDC324"/>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5"/>
            <p:cNvSpPr/>
            <p:nvPr/>
          </p:nvSpPr>
          <p:spPr>
            <a:xfrm>
              <a:off x="678325" y="3988555"/>
              <a:ext cx="389041" cy="371416"/>
            </a:xfrm>
            <a:custGeom>
              <a:avLst/>
              <a:gdLst/>
              <a:ahLst/>
              <a:cxnLst/>
              <a:rect l="l" t="t" r="r" b="b"/>
              <a:pathLst>
                <a:path w="4216" h="4025" extrusionOk="0">
                  <a:moveTo>
                    <a:pt x="2084" y="0"/>
                  </a:moveTo>
                  <a:lnTo>
                    <a:pt x="1441" y="1322"/>
                  </a:lnTo>
                  <a:lnTo>
                    <a:pt x="1" y="1560"/>
                  </a:lnTo>
                  <a:lnTo>
                    <a:pt x="1060" y="2572"/>
                  </a:lnTo>
                  <a:lnTo>
                    <a:pt x="834" y="4024"/>
                  </a:lnTo>
                  <a:lnTo>
                    <a:pt x="2132" y="3322"/>
                  </a:lnTo>
                  <a:lnTo>
                    <a:pt x="3442" y="3989"/>
                  </a:lnTo>
                  <a:lnTo>
                    <a:pt x="3168" y="2548"/>
                  </a:lnTo>
                  <a:lnTo>
                    <a:pt x="4216" y="1500"/>
                  </a:lnTo>
                  <a:lnTo>
                    <a:pt x="2751" y="1310"/>
                  </a:lnTo>
                  <a:lnTo>
                    <a:pt x="2084" y="0"/>
                  </a:lnTo>
                  <a:close/>
                </a:path>
              </a:pathLst>
            </a:custGeom>
            <a:solidFill>
              <a:srgbClr val="FDC324"/>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5"/>
            <p:cNvSpPr/>
            <p:nvPr/>
          </p:nvSpPr>
          <p:spPr>
            <a:xfrm>
              <a:off x="2038450" y="728236"/>
              <a:ext cx="5003864" cy="3759511"/>
            </a:xfrm>
            <a:custGeom>
              <a:avLst/>
              <a:gdLst/>
              <a:ahLst/>
              <a:cxnLst/>
              <a:rect l="l" t="t" r="r" b="b"/>
              <a:pathLst>
                <a:path w="42376" h="31838" extrusionOk="0">
                  <a:moveTo>
                    <a:pt x="18860" y="1084"/>
                  </a:moveTo>
                  <a:cubicBezTo>
                    <a:pt x="22563" y="1084"/>
                    <a:pt x="25718" y="4013"/>
                    <a:pt x="26373" y="8084"/>
                  </a:cubicBezTo>
                  <a:cubicBezTo>
                    <a:pt x="26445" y="7739"/>
                    <a:pt x="26838" y="6513"/>
                    <a:pt x="25849" y="4548"/>
                  </a:cubicBezTo>
                  <a:cubicBezTo>
                    <a:pt x="26266" y="4358"/>
                    <a:pt x="26635" y="4286"/>
                    <a:pt x="26981" y="4286"/>
                  </a:cubicBezTo>
                  <a:cubicBezTo>
                    <a:pt x="28183" y="4286"/>
                    <a:pt x="28945" y="5287"/>
                    <a:pt x="29302" y="6132"/>
                  </a:cubicBezTo>
                  <a:cubicBezTo>
                    <a:pt x="30255" y="5834"/>
                    <a:pt x="31088" y="5715"/>
                    <a:pt x="31850" y="5715"/>
                  </a:cubicBezTo>
                  <a:cubicBezTo>
                    <a:pt x="36041" y="5715"/>
                    <a:pt x="37279" y="9787"/>
                    <a:pt x="36720" y="12561"/>
                  </a:cubicBezTo>
                  <a:cubicBezTo>
                    <a:pt x="37017" y="12145"/>
                    <a:pt x="37434" y="11216"/>
                    <a:pt x="37375" y="10299"/>
                  </a:cubicBezTo>
                  <a:lnTo>
                    <a:pt x="37375" y="10299"/>
                  </a:lnTo>
                  <a:cubicBezTo>
                    <a:pt x="37922" y="10537"/>
                    <a:pt x="41328" y="11490"/>
                    <a:pt x="41185" y="15062"/>
                  </a:cubicBezTo>
                  <a:cubicBezTo>
                    <a:pt x="41042" y="18110"/>
                    <a:pt x="38922" y="19514"/>
                    <a:pt x="38089" y="19550"/>
                  </a:cubicBezTo>
                  <a:cubicBezTo>
                    <a:pt x="37803" y="18681"/>
                    <a:pt x="37327" y="18110"/>
                    <a:pt x="36934" y="17812"/>
                  </a:cubicBezTo>
                  <a:lnTo>
                    <a:pt x="36934" y="17812"/>
                  </a:lnTo>
                  <a:cubicBezTo>
                    <a:pt x="37625" y="19181"/>
                    <a:pt x="39184" y="25122"/>
                    <a:pt x="32231" y="26372"/>
                  </a:cubicBezTo>
                  <a:cubicBezTo>
                    <a:pt x="32922" y="24289"/>
                    <a:pt x="32160" y="22562"/>
                    <a:pt x="31517" y="21824"/>
                  </a:cubicBezTo>
                  <a:lnTo>
                    <a:pt x="31517" y="21824"/>
                  </a:lnTo>
                  <a:cubicBezTo>
                    <a:pt x="32517" y="25730"/>
                    <a:pt x="30195" y="30361"/>
                    <a:pt x="25611" y="30718"/>
                  </a:cubicBezTo>
                  <a:cubicBezTo>
                    <a:pt x="25266" y="30754"/>
                    <a:pt x="24945" y="30766"/>
                    <a:pt x="24635" y="30766"/>
                  </a:cubicBezTo>
                  <a:cubicBezTo>
                    <a:pt x="19075" y="30766"/>
                    <a:pt x="16360" y="26968"/>
                    <a:pt x="16682" y="24706"/>
                  </a:cubicBezTo>
                  <a:lnTo>
                    <a:pt x="16682" y="24706"/>
                  </a:lnTo>
                  <a:cubicBezTo>
                    <a:pt x="16610" y="25051"/>
                    <a:pt x="16146" y="26670"/>
                    <a:pt x="17372" y="28182"/>
                  </a:cubicBezTo>
                  <a:cubicBezTo>
                    <a:pt x="16848" y="28468"/>
                    <a:pt x="16336" y="28587"/>
                    <a:pt x="15908" y="28587"/>
                  </a:cubicBezTo>
                  <a:cubicBezTo>
                    <a:pt x="14610" y="28587"/>
                    <a:pt x="13753" y="27575"/>
                    <a:pt x="13753" y="26658"/>
                  </a:cubicBezTo>
                  <a:cubicBezTo>
                    <a:pt x="12872" y="26861"/>
                    <a:pt x="12098" y="26968"/>
                    <a:pt x="11419" y="26968"/>
                  </a:cubicBezTo>
                  <a:cubicBezTo>
                    <a:pt x="6478" y="26968"/>
                    <a:pt x="6014" y="22039"/>
                    <a:pt x="6359" y="20229"/>
                  </a:cubicBezTo>
                  <a:lnTo>
                    <a:pt x="6359" y="20229"/>
                  </a:lnTo>
                  <a:cubicBezTo>
                    <a:pt x="5859" y="21074"/>
                    <a:pt x="5823" y="21574"/>
                    <a:pt x="5954" y="22503"/>
                  </a:cubicBezTo>
                  <a:cubicBezTo>
                    <a:pt x="5478" y="22324"/>
                    <a:pt x="1096" y="21908"/>
                    <a:pt x="1096" y="16264"/>
                  </a:cubicBezTo>
                  <a:cubicBezTo>
                    <a:pt x="1096" y="12014"/>
                    <a:pt x="4549" y="10775"/>
                    <a:pt x="7049" y="10775"/>
                  </a:cubicBezTo>
                  <a:cubicBezTo>
                    <a:pt x="7811" y="10775"/>
                    <a:pt x="8466" y="10882"/>
                    <a:pt x="8931" y="11061"/>
                  </a:cubicBezTo>
                  <a:cubicBezTo>
                    <a:pt x="8478" y="10418"/>
                    <a:pt x="7669" y="10120"/>
                    <a:pt x="6609" y="10120"/>
                  </a:cubicBezTo>
                  <a:cubicBezTo>
                    <a:pt x="6478" y="10120"/>
                    <a:pt x="6323" y="10120"/>
                    <a:pt x="6180" y="10132"/>
                  </a:cubicBezTo>
                  <a:cubicBezTo>
                    <a:pt x="6359" y="6977"/>
                    <a:pt x="8621" y="6418"/>
                    <a:pt x="10252" y="6418"/>
                  </a:cubicBezTo>
                  <a:cubicBezTo>
                    <a:pt x="10467" y="6418"/>
                    <a:pt x="10657" y="6430"/>
                    <a:pt x="10848" y="6441"/>
                  </a:cubicBezTo>
                  <a:cubicBezTo>
                    <a:pt x="10609" y="7453"/>
                    <a:pt x="11038" y="10656"/>
                    <a:pt x="11562" y="11002"/>
                  </a:cubicBezTo>
                  <a:cubicBezTo>
                    <a:pt x="10562" y="7084"/>
                    <a:pt x="12455" y="2667"/>
                    <a:pt x="16872" y="1393"/>
                  </a:cubicBezTo>
                  <a:cubicBezTo>
                    <a:pt x="17527" y="1179"/>
                    <a:pt x="18206" y="1084"/>
                    <a:pt x="18860" y="1084"/>
                  </a:cubicBezTo>
                  <a:close/>
                  <a:moveTo>
                    <a:pt x="18860" y="0"/>
                  </a:moveTo>
                  <a:cubicBezTo>
                    <a:pt x="18087" y="0"/>
                    <a:pt x="17313" y="107"/>
                    <a:pt x="16551" y="322"/>
                  </a:cubicBezTo>
                  <a:cubicBezTo>
                    <a:pt x="14181" y="1000"/>
                    <a:pt x="12288" y="2548"/>
                    <a:pt x="11193" y="4691"/>
                  </a:cubicBezTo>
                  <a:cubicBezTo>
                    <a:pt x="11086" y="4894"/>
                    <a:pt x="10979" y="5108"/>
                    <a:pt x="10895" y="5322"/>
                  </a:cubicBezTo>
                  <a:cubicBezTo>
                    <a:pt x="10669" y="5310"/>
                    <a:pt x="10443" y="5298"/>
                    <a:pt x="10240" y="5298"/>
                  </a:cubicBezTo>
                  <a:cubicBezTo>
                    <a:pt x="7192" y="5298"/>
                    <a:pt x="5311" y="6965"/>
                    <a:pt x="5085" y="9882"/>
                  </a:cubicBezTo>
                  <a:cubicBezTo>
                    <a:pt x="2335" y="10525"/>
                    <a:pt x="1" y="12561"/>
                    <a:pt x="1" y="16252"/>
                  </a:cubicBezTo>
                  <a:cubicBezTo>
                    <a:pt x="1" y="18967"/>
                    <a:pt x="953" y="22431"/>
                    <a:pt x="5442" y="23491"/>
                  </a:cubicBezTo>
                  <a:lnTo>
                    <a:pt x="5466" y="23491"/>
                  </a:lnTo>
                  <a:cubicBezTo>
                    <a:pt x="5704" y="24360"/>
                    <a:pt x="6085" y="25253"/>
                    <a:pt x="6740" y="26027"/>
                  </a:cubicBezTo>
                  <a:cubicBezTo>
                    <a:pt x="7847" y="27361"/>
                    <a:pt x="9466" y="28039"/>
                    <a:pt x="11419" y="28039"/>
                  </a:cubicBezTo>
                  <a:cubicBezTo>
                    <a:pt x="11907" y="28039"/>
                    <a:pt x="12443" y="27992"/>
                    <a:pt x="12979" y="27908"/>
                  </a:cubicBezTo>
                  <a:cubicBezTo>
                    <a:pt x="13479" y="28885"/>
                    <a:pt x="14538" y="29659"/>
                    <a:pt x="15908" y="29659"/>
                  </a:cubicBezTo>
                  <a:cubicBezTo>
                    <a:pt x="16479" y="29659"/>
                    <a:pt x="17051" y="29528"/>
                    <a:pt x="17622" y="29266"/>
                  </a:cubicBezTo>
                  <a:cubicBezTo>
                    <a:pt x="18813" y="30397"/>
                    <a:pt x="21027" y="31837"/>
                    <a:pt x="24647" y="31837"/>
                  </a:cubicBezTo>
                  <a:cubicBezTo>
                    <a:pt x="24992" y="31837"/>
                    <a:pt x="25361" y="31825"/>
                    <a:pt x="25718" y="31790"/>
                  </a:cubicBezTo>
                  <a:cubicBezTo>
                    <a:pt x="27981" y="31611"/>
                    <a:pt x="29957" y="30516"/>
                    <a:pt x="31279" y="28670"/>
                  </a:cubicBezTo>
                  <a:cubicBezTo>
                    <a:pt x="31541" y="28301"/>
                    <a:pt x="31779" y="27920"/>
                    <a:pt x="31969" y="27515"/>
                  </a:cubicBezTo>
                  <a:lnTo>
                    <a:pt x="32445" y="27432"/>
                  </a:lnTo>
                  <a:cubicBezTo>
                    <a:pt x="35196" y="26944"/>
                    <a:pt x="37077" y="25718"/>
                    <a:pt x="38041" y="23801"/>
                  </a:cubicBezTo>
                  <a:cubicBezTo>
                    <a:pt x="38577" y="22717"/>
                    <a:pt x="38744" y="21586"/>
                    <a:pt x="38696" y="20538"/>
                  </a:cubicBezTo>
                  <a:cubicBezTo>
                    <a:pt x="40077" y="20110"/>
                    <a:pt x="42149" y="18371"/>
                    <a:pt x="42292" y="15109"/>
                  </a:cubicBezTo>
                  <a:cubicBezTo>
                    <a:pt x="42375" y="13395"/>
                    <a:pt x="41756" y="11906"/>
                    <a:pt x="40530" y="10799"/>
                  </a:cubicBezTo>
                  <a:cubicBezTo>
                    <a:pt x="39577" y="9942"/>
                    <a:pt x="38506" y="9537"/>
                    <a:pt x="37982" y="9347"/>
                  </a:cubicBezTo>
                  <a:cubicBezTo>
                    <a:pt x="37922" y="9311"/>
                    <a:pt x="37863" y="9299"/>
                    <a:pt x="37827" y="9287"/>
                  </a:cubicBezTo>
                  <a:lnTo>
                    <a:pt x="37708" y="9239"/>
                  </a:lnTo>
                  <a:cubicBezTo>
                    <a:pt x="37458" y="8275"/>
                    <a:pt x="37041" y="7382"/>
                    <a:pt x="36458" y="6680"/>
                  </a:cubicBezTo>
                  <a:cubicBezTo>
                    <a:pt x="35363" y="5322"/>
                    <a:pt x="33779" y="4608"/>
                    <a:pt x="31874" y="4608"/>
                  </a:cubicBezTo>
                  <a:cubicBezTo>
                    <a:pt x="31255" y="4608"/>
                    <a:pt x="30588" y="4691"/>
                    <a:pt x="29898" y="4846"/>
                  </a:cubicBezTo>
                  <a:cubicBezTo>
                    <a:pt x="29195" y="3798"/>
                    <a:pt x="28171" y="3179"/>
                    <a:pt x="27016" y="3179"/>
                  </a:cubicBezTo>
                  <a:cubicBezTo>
                    <a:pt x="26552" y="3179"/>
                    <a:pt x="26088" y="3274"/>
                    <a:pt x="25611" y="3465"/>
                  </a:cubicBezTo>
                  <a:cubicBezTo>
                    <a:pt x="23992" y="1334"/>
                    <a:pt x="21551" y="0"/>
                    <a:pt x="18860"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5"/>
            <p:cNvSpPr/>
            <p:nvPr/>
          </p:nvSpPr>
          <p:spPr>
            <a:xfrm>
              <a:off x="2079618" y="728225"/>
              <a:ext cx="4962729" cy="3769721"/>
            </a:xfrm>
            <a:custGeom>
              <a:avLst/>
              <a:gdLst/>
              <a:ahLst/>
              <a:cxnLst/>
              <a:rect l="l" t="t" r="r" b="b"/>
              <a:pathLst>
                <a:path w="40268" h="29677" extrusionOk="0">
                  <a:moveTo>
                    <a:pt x="17790" y="0"/>
                  </a:moveTo>
                  <a:cubicBezTo>
                    <a:pt x="17132" y="0"/>
                    <a:pt x="16457" y="93"/>
                    <a:pt x="15776" y="289"/>
                  </a:cubicBezTo>
                  <a:cubicBezTo>
                    <a:pt x="11347" y="1551"/>
                    <a:pt x="9466" y="5969"/>
                    <a:pt x="10454" y="9886"/>
                  </a:cubicBezTo>
                  <a:cubicBezTo>
                    <a:pt x="9942" y="9541"/>
                    <a:pt x="9514" y="6350"/>
                    <a:pt x="9740" y="5338"/>
                  </a:cubicBezTo>
                  <a:cubicBezTo>
                    <a:pt x="9561" y="5324"/>
                    <a:pt x="9366" y="5316"/>
                    <a:pt x="9161" y="5316"/>
                  </a:cubicBezTo>
                  <a:cubicBezTo>
                    <a:pt x="7528" y="5316"/>
                    <a:pt x="5254" y="5867"/>
                    <a:pt x="5084" y="9040"/>
                  </a:cubicBezTo>
                  <a:cubicBezTo>
                    <a:pt x="5237" y="9029"/>
                    <a:pt x="5385" y="9023"/>
                    <a:pt x="5529" y="9023"/>
                  </a:cubicBezTo>
                  <a:cubicBezTo>
                    <a:pt x="6578" y="9023"/>
                    <a:pt x="7395" y="9329"/>
                    <a:pt x="7835" y="9957"/>
                  </a:cubicBezTo>
                  <a:cubicBezTo>
                    <a:pt x="7377" y="9785"/>
                    <a:pt x="6716" y="9675"/>
                    <a:pt x="5969" y="9675"/>
                  </a:cubicBezTo>
                  <a:cubicBezTo>
                    <a:pt x="3466" y="9675"/>
                    <a:pt x="1" y="10909"/>
                    <a:pt x="1" y="15172"/>
                  </a:cubicBezTo>
                  <a:cubicBezTo>
                    <a:pt x="12" y="20816"/>
                    <a:pt x="4394" y="21232"/>
                    <a:pt x="4870" y="21411"/>
                  </a:cubicBezTo>
                  <a:cubicBezTo>
                    <a:pt x="4751" y="20482"/>
                    <a:pt x="4775" y="19982"/>
                    <a:pt x="5263" y="19125"/>
                  </a:cubicBezTo>
                  <a:lnTo>
                    <a:pt x="5263" y="19125"/>
                  </a:lnTo>
                  <a:cubicBezTo>
                    <a:pt x="4939" y="20942"/>
                    <a:pt x="5385" y="25866"/>
                    <a:pt x="10322" y="25866"/>
                  </a:cubicBezTo>
                  <a:cubicBezTo>
                    <a:pt x="11013" y="25866"/>
                    <a:pt x="11792" y="25769"/>
                    <a:pt x="12669" y="25554"/>
                  </a:cubicBezTo>
                  <a:cubicBezTo>
                    <a:pt x="12669" y="26476"/>
                    <a:pt x="13533" y="27497"/>
                    <a:pt x="14824" y="27497"/>
                  </a:cubicBezTo>
                  <a:cubicBezTo>
                    <a:pt x="15268" y="27497"/>
                    <a:pt x="15762" y="27376"/>
                    <a:pt x="16288" y="27090"/>
                  </a:cubicBezTo>
                  <a:cubicBezTo>
                    <a:pt x="15086" y="25554"/>
                    <a:pt x="15550" y="23947"/>
                    <a:pt x="15610" y="23614"/>
                  </a:cubicBezTo>
                  <a:lnTo>
                    <a:pt x="15610" y="23614"/>
                  </a:lnTo>
                  <a:cubicBezTo>
                    <a:pt x="15283" y="25878"/>
                    <a:pt x="17993" y="29676"/>
                    <a:pt x="23559" y="29676"/>
                  </a:cubicBezTo>
                  <a:cubicBezTo>
                    <a:pt x="23877" y="29676"/>
                    <a:pt x="24203" y="29664"/>
                    <a:pt x="24539" y="29638"/>
                  </a:cubicBezTo>
                  <a:cubicBezTo>
                    <a:pt x="29123" y="29281"/>
                    <a:pt x="31445" y="24638"/>
                    <a:pt x="30445" y="20744"/>
                  </a:cubicBezTo>
                  <a:lnTo>
                    <a:pt x="30445" y="20744"/>
                  </a:lnTo>
                  <a:cubicBezTo>
                    <a:pt x="31088" y="21482"/>
                    <a:pt x="31826" y="23209"/>
                    <a:pt x="31159" y="25292"/>
                  </a:cubicBezTo>
                  <a:cubicBezTo>
                    <a:pt x="38112" y="24054"/>
                    <a:pt x="36553" y="18101"/>
                    <a:pt x="35862" y="16732"/>
                  </a:cubicBezTo>
                  <a:lnTo>
                    <a:pt x="35862" y="16732"/>
                  </a:lnTo>
                  <a:cubicBezTo>
                    <a:pt x="36255" y="17030"/>
                    <a:pt x="36731" y="17601"/>
                    <a:pt x="37005" y="18470"/>
                  </a:cubicBezTo>
                  <a:cubicBezTo>
                    <a:pt x="37839" y="18434"/>
                    <a:pt x="39970" y="17030"/>
                    <a:pt x="40101" y="13982"/>
                  </a:cubicBezTo>
                  <a:cubicBezTo>
                    <a:pt x="40267" y="10410"/>
                    <a:pt x="36850" y="9457"/>
                    <a:pt x="36291" y="9219"/>
                  </a:cubicBezTo>
                  <a:lnTo>
                    <a:pt x="36291" y="9219"/>
                  </a:lnTo>
                  <a:cubicBezTo>
                    <a:pt x="36350" y="10136"/>
                    <a:pt x="35934" y="11065"/>
                    <a:pt x="35636" y="11481"/>
                  </a:cubicBezTo>
                  <a:cubicBezTo>
                    <a:pt x="36212" y="8703"/>
                    <a:pt x="34979" y="4631"/>
                    <a:pt x="30782" y="4631"/>
                  </a:cubicBezTo>
                  <a:cubicBezTo>
                    <a:pt x="30032" y="4631"/>
                    <a:pt x="29188" y="4761"/>
                    <a:pt x="28242" y="5052"/>
                  </a:cubicBezTo>
                  <a:cubicBezTo>
                    <a:pt x="27881" y="4191"/>
                    <a:pt x="27124" y="3200"/>
                    <a:pt x="25920" y="3200"/>
                  </a:cubicBezTo>
                  <a:cubicBezTo>
                    <a:pt x="25576" y="3200"/>
                    <a:pt x="25195" y="3281"/>
                    <a:pt x="24777" y="3468"/>
                  </a:cubicBezTo>
                  <a:cubicBezTo>
                    <a:pt x="25742" y="5433"/>
                    <a:pt x="25361" y="6659"/>
                    <a:pt x="25301" y="7004"/>
                  </a:cubicBezTo>
                  <a:cubicBezTo>
                    <a:pt x="24644" y="2932"/>
                    <a:pt x="21483" y="0"/>
                    <a:pt x="17790" y="0"/>
                  </a:cubicBezTo>
                  <a:close/>
                </a:path>
              </a:pathLst>
            </a:custGeom>
            <a:solidFill>
              <a:srgbClr val="162130"/>
            </a:solidFill>
            <a:ln w="3810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5"/>
            <p:cNvSpPr/>
            <p:nvPr/>
          </p:nvSpPr>
          <p:spPr>
            <a:xfrm>
              <a:off x="2123833" y="806841"/>
              <a:ext cx="4837496" cy="3595740"/>
            </a:xfrm>
            <a:custGeom>
              <a:avLst/>
              <a:gdLst/>
              <a:ahLst/>
              <a:cxnLst/>
              <a:rect l="l" t="t" r="r" b="b"/>
              <a:pathLst>
                <a:path w="40268" h="29677" extrusionOk="0">
                  <a:moveTo>
                    <a:pt x="17790" y="0"/>
                  </a:moveTo>
                  <a:cubicBezTo>
                    <a:pt x="17132" y="0"/>
                    <a:pt x="16457" y="93"/>
                    <a:pt x="15776" y="289"/>
                  </a:cubicBezTo>
                  <a:cubicBezTo>
                    <a:pt x="11347" y="1551"/>
                    <a:pt x="9466" y="5969"/>
                    <a:pt x="10454" y="9886"/>
                  </a:cubicBezTo>
                  <a:cubicBezTo>
                    <a:pt x="9942" y="9541"/>
                    <a:pt x="9514" y="6350"/>
                    <a:pt x="9740" y="5338"/>
                  </a:cubicBezTo>
                  <a:cubicBezTo>
                    <a:pt x="9561" y="5324"/>
                    <a:pt x="9366" y="5316"/>
                    <a:pt x="9161" y="5316"/>
                  </a:cubicBezTo>
                  <a:cubicBezTo>
                    <a:pt x="7528" y="5316"/>
                    <a:pt x="5254" y="5867"/>
                    <a:pt x="5084" y="9040"/>
                  </a:cubicBezTo>
                  <a:cubicBezTo>
                    <a:pt x="5237" y="9029"/>
                    <a:pt x="5385" y="9023"/>
                    <a:pt x="5529" y="9023"/>
                  </a:cubicBezTo>
                  <a:cubicBezTo>
                    <a:pt x="6578" y="9023"/>
                    <a:pt x="7395" y="9329"/>
                    <a:pt x="7835" y="9957"/>
                  </a:cubicBezTo>
                  <a:cubicBezTo>
                    <a:pt x="7377" y="9785"/>
                    <a:pt x="6716" y="9675"/>
                    <a:pt x="5969" y="9675"/>
                  </a:cubicBezTo>
                  <a:cubicBezTo>
                    <a:pt x="3466" y="9675"/>
                    <a:pt x="1" y="10909"/>
                    <a:pt x="1" y="15172"/>
                  </a:cubicBezTo>
                  <a:cubicBezTo>
                    <a:pt x="12" y="20816"/>
                    <a:pt x="4394" y="21232"/>
                    <a:pt x="4870" y="21411"/>
                  </a:cubicBezTo>
                  <a:cubicBezTo>
                    <a:pt x="4751" y="20482"/>
                    <a:pt x="4775" y="19982"/>
                    <a:pt x="5263" y="19125"/>
                  </a:cubicBezTo>
                  <a:lnTo>
                    <a:pt x="5263" y="19125"/>
                  </a:lnTo>
                  <a:cubicBezTo>
                    <a:pt x="4939" y="20942"/>
                    <a:pt x="5385" y="25866"/>
                    <a:pt x="10322" y="25866"/>
                  </a:cubicBezTo>
                  <a:cubicBezTo>
                    <a:pt x="11013" y="25866"/>
                    <a:pt x="11792" y="25769"/>
                    <a:pt x="12669" y="25554"/>
                  </a:cubicBezTo>
                  <a:cubicBezTo>
                    <a:pt x="12669" y="26476"/>
                    <a:pt x="13533" y="27497"/>
                    <a:pt x="14824" y="27497"/>
                  </a:cubicBezTo>
                  <a:cubicBezTo>
                    <a:pt x="15268" y="27497"/>
                    <a:pt x="15762" y="27376"/>
                    <a:pt x="16288" y="27090"/>
                  </a:cubicBezTo>
                  <a:cubicBezTo>
                    <a:pt x="15086" y="25554"/>
                    <a:pt x="15550" y="23947"/>
                    <a:pt x="15610" y="23614"/>
                  </a:cubicBezTo>
                  <a:lnTo>
                    <a:pt x="15610" y="23614"/>
                  </a:lnTo>
                  <a:cubicBezTo>
                    <a:pt x="15283" y="25878"/>
                    <a:pt x="17993" y="29676"/>
                    <a:pt x="23559" y="29676"/>
                  </a:cubicBezTo>
                  <a:cubicBezTo>
                    <a:pt x="23877" y="29676"/>
                    <a:pt x="24203" y="29664"/>
                    <a:pt x="24539" y="29638"/>
                  </a:cubicBezTo>
                  <a:cubicBezTo>
                    <a:pt x="29123" y="29281"/>
                    <a:pt x="31445" y="24638"/>
                    <a:pt x="30445" y="20744"/>
                  </a:cubicBezTo>
                  <a:lnTo>
                    <a:pt x="30445" y="20744"/>
                  </a:lnTo>
                  <a:cubicBezTo>
                    <a:pt x="31088" y="21482"/>
                    <a:pt x="31826" y="23209"/>
                    <a:pt x="31159" y="25292"/>
                  </a:cubicBezTo>
                  <a:cubicBezTo>
                    <a:pt x="38112" y="24054"/>
                    <a:pt x="36553" y="18101"/>
                    <a:pt x="35862" y="16732"/>
                  </a:cubicBezTo>
                  <a:lnTo>
                    <a:pt x="35862" y="16732"/>
                  </a:lnTo>
                  <a:cubicBezTo>
                    <a:pt x="36255" y="17030"/>
                    <a:pt x="36731" y="17601"/>
                    <a:pt x="37005" y="18470"/>
                  </a:cubicBezTo>
                  <a:cubicBezTo>
                    <a:pt x="37839" y="18434"/>
                    <a:pt x="39970" y="17030"/>
                    <a:pt x="40101" y="13982"/>
                  </a:cubicBezTo>
                  <a:cubicBezTo>
                    <a:pt x="40267" y="10410"/>
                    <a:pt x="36850" y="9457"/>
                    <a:pt x="36291" y="9219"/>
                  </a:cubicBezTo>
                  <a:lnTo>
                    <a:pt x="36291" y="9219"/>
                  </a:lnTo>
                  <a:cubicBezTo>
                    <a:pt x="36350" y="10136"/>
                    <a:pt x="35934" y="11065"/>
                    <a:pt x="35636" y="11481"/>
                  </a:cubicBezTo>
                  <a:cubicBezTo>
                    <a:pt x="36212" y="8703"/>
                    <a:pt x="34979" y="4631"/>
                    <a:pt x="30782" y="4631"/>
                  </a:cubicBezTo>
                  <a:cubicBezTo>
                    <a:pt x="30032" y="4631"/>
                    <a:pt x="29188" y="4761"/>
                    <a:pt x="28242" y="5052"/>
                  </a:cubicBezTo>
                  <a:cubicBezTo>
                    <a:pt x="27881" y="4191"/>
                    <a:pt x="27124" y="3200"/>
                    <a:pt x="25920" y="3200"/>
                  </a:cubicBezTo>
                  <a:cubicBezTo>
                    <a:pt x="25576" y="3200"/>
                    <a:pt x="25195" y="3281"/>
                    <a:pt x="24777" y="3468"/>
                  </a:cubicBezTo>
                  <a:cubicBezTo>
                    <a:pt x="25742" y="5433"/>
                    <a:pt x="25361" y="6659"/>
                    <a:pt x="25301" y="7004"/>
                  </a:cubicBezTo>
                  <a:cubicBezTo>
                    <a:pt x="24644" y="2932"/>
                    <a:pt x="21483" y="0"/>
                    <a:pt x="17790" y="0"/>
                  </a:cubicBezTo>
                  <a:close/>
                </a:path>
              </a:pathLst>
            </a:custGeom>
            <a:solidFill>
              <a:srgbClr val="FFFFFF"/>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2" name="Google Shape;1692;p15"/>
          <p:cNvSpPr txBox="1">
            <a:spLocks noGrp="1"/>
          </p:cNvSpPr>
          <p:nvPr>
            <p:ph type="ctrTitle"/>
          </p:nvPr>
        </p:nvSpPr>
        <p:spPr>
          <a:xfrm>
            <a:off x="1196227" y="1386915"/>
            <a:ext cx="6635742" cy="144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a:t>RENKARNASI</a:t>
            </a:r>
            <a:endParaRPr lang="en-ID" sz="3600" b="0" dirty="0"/>
          </a:p>
        </p:txBody>
      </p:sp>
      <p:sp>
        <p:nvSpPr>
          <p:cNvPr id="1693" name="Google Shape;1693;p15"/>
          <p:cNvSpPr txBox="1">
            <a:spLocks noGrp="1"/>
          </p:cNvSpPr>
          <p:nvPr>
            <p:ph type="subTitle" idx="1"/>
          </p:nvPr>
        </p:nvSpPr>
        <p:spPr>
          <a:xfrm>
            <a:off x="1698782" y="2872189"/>
            <a:ext cx="5626500" cy="90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Abdul Aziz Fahkrul S </a:t>
            </a:r>
          </a:p>
          <a:p>
            <a:pPr marL="0" lvl="0" indent="0" algn="ctr" rtl="0">
              <a:spcBef>
                <a:spcPts val="0"/>
              </a:spcBef>
              <a:spcAft>
                <a:spcPts val="0"/>
              </a:spcAft>
              <a:buNone/>
            </a:pPr>
            <a:r>
              <a:rPr lang="en" sz="2400" dirty="0"/>
              <a:t>Tony Wijaya</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sp>
        <p:nvSpPr>
          <p:cNvPr id="2047" name="Google Shape;2047;p2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cxnSp>
        <p:nvCxnSpPr>
          <p:cNvPr id="2048" name="Google Shape;2048;p24"/>
          <p:cNvCxnSpPr/>
          <p:nvPr/>
        </p:nvCxnSpPr>
        <p:spPr>
          <a:xfrm>
            <a:off x="520313" y="3118725"/>
            <a:ext cx="8072400" cy="0"/>
          </a:xfrm>
          <a:prstGeom prst="straightConnector1">
            <a:avLst/>
          </a:prstGeom>
          <a:noFill/>
          <a:ln w="19050" cap="flat" cmpd="sng">
            <a:solidFill>
              <a:schemeClr val="dk2"/>
            </a:solidFill>
            <a:prstDash val="dash"/>
            <a:round/>
            <a:headEnd type="oval" w="med" len="med"/>
            <a:tailEnd type="oval" w="med" len="med"/>
          </a:ln>
        </p:spPr>
      </p:cxnSp>
      <p:sp>
        <p:nvSpPr>
          <p:cNvPr id="2049" name="Google Shape;2049;p24"/>
          <p:cNvSpPr txBox="1"/>
          <p:nvPr/>
        </p:nvSpPr>
        <p:spPr>
          <a:xfrm>
            <a:off x="6454650" y="1362690"/>
            <a:ext cx="1725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5"/>
                </a:solidFill>
                <a:latin typeface="Slackey"/>
                <a:ea typeface="Slackey"/>
                <a:cs typeface="Slackey"/>
                <a:sym typeface="Slackey"/>
              </a:rPr>
              <a:t>Mercury</a:t>
            </a:r>
            <a:endParaRPr sz="1600">
              <a:solidFill>
                <a:schemeClr val="accent5"/>
              </a:solidFill>
              <a:latin typeface="Slackey"/>
              <a:ea typeface="Slackey"/>
              <a:cs typeface="Slackey"/>
              <a:sym typeface="Slackey"/>
            </a:endParaRPr>
          </a:p>
        </p:txBody>
      </p:sp>
      <p:sp>
        <p:nvSpPr>
          <p:cNvPr id="2050" name="Google Shape;2050;p24"/>
          <p:cNvSpPr txBox="1"/>
          <p:nvPr/>
        </p:nvSpPr>
        <p:spPr>
          <a:xfrm>
            <a:off x="4830475" y="3814065"/>
            <a:ext cx="1725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4"/>
                </a:solidFill>
                <a:latin typeface="Slackey"/>
                <a:ea typeface="Slackey"/>
                <a:cs typeface="Slackey"/>
                <a:sym typeface="Slackey"/>
              </a:rPr>
              <a:t>Venus</a:t>
            </a:r>
            <a:endParaRPr sz="1600">
              <a:solidFill>
                <a:schemeClr val="accent4"/>
              </a:solidFill>
              <a:latin typeface="Slackey"/>
              <a:ea typeface="Slackey"/>
              <a:cs typeface="Slackey"/>
              <a:sym typeface="Slackey"/>
            </a:endParaRPr>
          </a:p>
        </p:txBody>
      </p:sp>
      <p:sp>
        <p:nvSpPr>
          <p:cNvPr id="2051" name="Google Shape;2051;p24"/>
          <p:cNvSpPr txBox="1"/>
          <p:nvPr/>
        </p:nvSpPr>
        <p:spPr>
          <a:xfrm>
            <a:off x="6547350" y="1630888"/>
            <a:ext cx="1539900" cy="76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latin typeface="Architects Daughter"/>
                <a:ea typeface="Architects Daughter"/>
                <a:cs typeface="Architects Daughter"/>
                <a:sym typeface="Architects Daughter"/>
              </a:rPr>
              <a:t>Mercury is the closest object to the Sun</a:t>
            </a:r>
            <a:endParaRPr sz="1200">
              <a:solidFill>
                <a:schemeClr val="dk1"/>
              </a:solidFill>
              <a:latin typeface="Architects Daughter"/>
              <a:ea typeface="Architects Daughter"/>
              <a:cs typeface="Architects Daughter"/>
              <a:sym typeface="Architects Daughter"/>
            </a:endParaRPr>
          </a:p>
        </p:txBody>
      </p:sp>
      <p:sp>
        <p:nvSpPr>
          <p:cNvPr id="2052" name="Google Shape;2052;p24"/>
          <p:cNvSpPr txBox="1"/>
          <p:nvPr/>
        </p:nvSpPr>
        <p:spPr>
          <a:xfrm>
            <a:off x="4877963" y="4052113"/>
            <a:ext cx="1539900" cy="76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dk1"/>
                </a:solidFill>
                <a:latin typeface="Architects Daughter"/>
                <a:ea typeface="Architects Daughter"/>
                <a:cs typeface="Architects Daughter"/>
                <a:sym typeface="Architects Daughter"/>
              </a:rPr>
              <a:t>Venus is the second planet from the Sun</a:t>
            </a:r>
            <a:endParaRPr sz="1200">
              <a:solidFill>
                <a:schemeClr val="dk1"/>
              </a:solidFill>
              <a:latin typeface="Architects Daughter"/>
              <a:ea typeface="Architects Daughter"/>
              <a:cs typeface="Architects Daughter"/>
              <a:sym typeface="Architects Daughter"/>
            </a:endParaRPr>
          </a:p>
        </p:txBody>
      </p:sp>
      <p:sp>
        <p:nvSpPr>
          <p:cNvPr id="2053" name="Google Shape;2053;p24"/>
          <p:cNvSpPr txBox="1"/>
          <p:nvPr/>
        </p:nvSpPr>
        <p:spPr>
          <a:xfrm>
            <a:off x="696838" y="1358415"/>
            <a:ext cx="1725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lackey"/>
                <a:ea typeface="Slackey"/>
                <a:cs typeface="Slackey"/>
                <a:sym typeface="Slackey"/>
              </a:rPr>
              <a:t>Mars</a:t>
            </a:r>
            <a:endParaRPr sz="1600">
              <a:solidFill>
                <a:schemeClr val="accent1"/>
              </a:solidFill>
              <a:latin typeface="Slackey"/>
              <a:ea typeface="Slackey"/>
              <a:cs typeface="Slackey"/>
              <a:sym typeface="Slackey"/>
            </a:endParaRPr>
          </a:p>
        </p:txBody>
      </p:sp>
      <p:sp>
        <p:nvSpPr>
          <p:cNvPr id="2054" name="Google Shape;2054;p24"/>
          <p:cNvSpPr txBox="1"/>
          <p:nvPr/>
        </p:nvSpPr>
        <p:spPr>
          <a:xfrm>
            <a:off x="2235900" y="3814065"/>
            <a:ext cx="1725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Slackey"/>
                <a:ea typeface="Slackey"/>
                <a:cs typeface="Slackey"/>
                <a:sym typeface="Slackey"/>
              </a:rPr>
              <a:t>Neptune</a:t>
            </a:r>
            <a:endParaRPr sz="1600">
              <a:solidFill>
                <a:schemeClr val="accent2"/>
              </a:solidFill>
              <a:latin typeface="Slackey"/>
              <a:ea typeface="Slackey"/>
              <a:cs typeface="Slackey"/>
              <a:sym typeface="Slackey"/>
            </a:endParaRPr>
          </a:p>
        </p:txBody>
      </p:sp>
      <p:sp>
        <p:nvSpPr>
          <p:cNvPr id="2055" name="Google Shape;2055;p24"/>
          <p:cNvSpPr txBox="1"/>
          <p:nvPr/>
        </p:nvSpPr>
        <p:spPr>
          <a:xfrm>
            <a:off x="789538" y="1626613"/>
            <a:ext cx="1539900" cy="766200"/>
          </a:xfrm>
          <a:prstGeom prst="rect">
            <a:avLst/>
          </a:prstGeom>
          <a:noFill/>
          <a:ln>
            <a:noFill/>
          </a:ln>
        </p:spPr>
        <p:txBody>
          <a:bodyPr spcFirstLastPara="1" wrap="square" lIns="180000" tIns="91425" rIns="11975" bIns="91425" anchor="t" anchorCtr="0">
            <a:noAutofit/>
          </a:bodyPr>
          <a:lstStyle/>
          <a:p>
            <a:pPr marL="0" marR="168"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Despite being red, Mars is actually a very cold place </a:t>
            </a:r>
            <a:endParaRPr sz="1200">
              <a:solidFill>
                <a:schemeClr val="dk1"/>
              </a:solidFill>
              <a:latin typeface="Architects Daughter"/>
              <a:ea typeface="Architects Daughter"/>
              <a:cs typeface="Architects Daughter"/>
              <a:sym typeface="Architects Daughter"/>
            </a:endParaRPr>
          </a:p>
          <a:p>
            <a:pPr marL="0" marR="168" lvl="0" indent="0" algn="ctr" rtl="0">
              <a:spcBef>
                <a:spcPts val="0"/>
              </a:spcBef>
              <a:spcAft>
                <a:spcPts val="0"/>
              </a:spcAft>
              <a:buNone/>
            </a:pPr>
            <a:endParaRPr sz="1200">
              <a:solidFill>
                <a:schemeClr val="dk1"/>
              </a:solidFill>
              <a:latin typeface="Architects Daughter"/>
              <a:ea typeface="Architects Daughter"/>
              <a:cs typeface="Architects Daughter"/>
              <a:sym typeface="Architects Daughter"/>
            </a:endParaRPr>
          </a:p>
        </p:txBody>
      </p:sp>
      <p:sp>
        <p:nvSpPr>
          <p:cNvPr id="2056" name="Google Shape;2056;p24"/>
          <p:cNvSpPr txBox="1"/>
          <p:nvPr/>
        </p:nvSpPr>
        <p:spPr>
          <a:xfrm>
            <a:off x="2313825" y="4090350"/>
            <a:ext cx="1539900" cy="76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Architects Daughter"/>
                <a:ea typeface="Architects Daughter"/>
                <a:cs typeface="Architects Daughter"/>
                <a:sym typeface="Architects Daughter"/>
              </a:rPr>
              <a:t>Neptune is the farthest planet from the Sun </a:t>
            </a:r>
            <a:endParaRPr sz="1200">
              <a:solidFill>
                <a:schemeClr val="dk1"/>
              </a:solidFill>
              <a:latin typeface="Architects Daughter"/>
              <a:ea typeface="Architects Daughter"/>
              <a:cs typeface="Architects Daughter"/>
              <a:sym typeface="Architects Daughter"/>
            </a:endParaRPr>
          </a:p>
          <a:p>
            <a:pPr marL="0" lvl="0" indent="0" algn="ctr" rtl="0">
              <a:spcBef>
                <a:spcPts val="0"/>
              </a:spcBef>
              <a:spcAft>
                <a:spcPts val="1600"/>
              </a:spcAft>
              <a:buNone/>
            </a:pPr>
            <a:endParaRPr sz="1200">
              <a:solidFill>
                <a:schemeClr val="dk1"/>
              </a:solidFill>
              <a:latin typeface="Architects Daughter"/>
              <a:ea typeface="Architects Daughter"/>
              <a:cs typeface="Architects Daughter"/>
              <a:sym typeface="Architects Daughter"/>
            </a:endParaRPr>
          </a:p>
        </p:txBody>
      </p:sp>
      <p:sp>
        <p:nvSpPr>
          <p:cNvPr id="2057" name="Google Shape;2057;p24"/>
          <p:cNvSpPr/>
          <p:nvPr/>
        </p:nvSpPr>
        <p:spPr>
          <a:xfrm>
            <a:off x="2141402" y="2879699"/>
            <a:ext cx="469174" cy="478073"/>
          </a:xfrm>
          <a:custGeom>
            <a:avLst/>
            <a:gdLst/>
            <a:ahLst/>
            <a:cxnLst/>
            <a:rect l="l" t="t" r="r" b="b"/>
            <a:pathLst>
              <a:path w="1953" h="1990" extrusionOk="0">
                <a:moveTo>
                  <a:pt x="643" y="1"/>
                </a:moveTo>
                <a:lnTo>
                  <a:pt x="738" y="798"/>
                </a:lnTo>
                <a:lnTo>
                  <a:pt x="0" y="1060"/>
                </a:lnTo>
                <a:lnTo>
                  <a:pt x="786" y="1191"/>
                </a:lnTo>
                <a:lnTo>
                  <a:pt x="822" y="1989"/>
                </a:lnTo>
                <a:lnTo>
                  <a:pt x="1191" y="1287"/>
                </a:lnTo>
                <a:lnTo>
                  <a:pt x="1953" y="1513"/>
                </a:lnTo>
                <a:lnTo>
                  <a:pt x="1953" y="1513"/>
                </a:lnTo>
                <a:lnTo>
                  <a:pt x="1393" y="941"/>
                </a:lnTo>
                <a:lnTo>
                  <a:pt x="1846" y="286"/>
                </a:lnTo>
                <a:lnTo>
                  <a:pt x="1131" y="632"/>
                </a:lnTo>
                <a:lnTo>
                  <a:pt x="643" y="1"/>
                </a:lnTo>
                <a:close/>
              </a:path>
            </a:pathLst>
          </a:custGeom>
          <a:solidFill>
            <a:schemeClr val="accent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rot="2700000" flipH="1">
            <a:off x="3756277" y="2891285"/>
            <a:ext cx="420565" cy="531382"/>
          </a:xfrm>
          <a:custGeom>
            <a:avLst/>
            <a:gdLst/>
            <a:ahLst/>
            <a:cxnLst/>
            <a:rect l="l" t="t" r="r" b="b"/>
            <a:pathLst>
              <a:path w="8764" h="10312" extrusionOk="0">
                <a:moveTo>
                  <a:pt x="4216" y="0"/>
                </a:moveTo>
                <a:lnTo>
                  <a:pt x="489" y="5608"/>
                </a:lnTo>
                <a:lnTo>
                  <a:pt x="3013" y="5441"/>
                </a:lnTo>
                <a:lnTo>
                  <a:pt x="3013" y="5441"/>
                </a:lnTo>
                <a:lnTo>
                  <a:pt x="1" y="10311"/>
                </a:lnTo>
                <a:lnTo>
                  <a:pt x="8764" y="4465"/>
                </a:lnTo>
                <a:lnTo>
                  <a:pt x="5954" y="3715"/>
                </a:lnTo>
                <a:lnTo>
                  <a:pt x="8573" y="84"/>
                </a:lnTo>
                <a:lnTo>
                  <a:pt x="4216" y="0"/>
                </a:lnTo>
                <a:close/>
              </a:path>
            </a:pathLst>
          </a:custGeom>
          <a:solidFill>
            <a:schemeClr val="accent2"/>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4"/>
          <p:cNvSpPr/>
          <p:nvPr/>
        </p:nvSpPr>
        <p:spPr>
          <a:xfrm>
            <a:off x="520313" y="1039150"/>
            <a:ext cx="2151478" cy="1908648"/>
          </a:xfrm>
          <a:custGeom>
            <a:avLst/>
            <a:gdLst/>
            <a:ahLst/>
            <a:cxnLst/>
            <a:rect l="l" t="t" r="r" b="b"/>
            <a:pathLst>
              <a:path w="35315" h="29888" extrusionOk="0">
                <a:moveTo>
                  <a:pt x="28040" y="29459"/>
                </a:moveTo>
                <a:lnTo>
                  <a:pt x="28040" y="29459"/>
                </a:lnTo>
                <a:cubicBezTo>
                  <a:pt x="28040" y="29459"/>
                  <a:pt x="28060" y="29459"/>
                  <a:pt x="28035" y="29468"/>
                </a:cubicBezTo>
                <a:lnTo>
                  <a:pt x="28035" y="29468"/>
                </a:lnTo>
                <a:cubicBezTo>
                  <a:pt x="28037" y="29466"/>
                  <a:pt x="28038" y="29463"/>
                  <a:pt x="28040" y="29459"/>
                </a:cubicBezTo>
                <a:close/>
                <a:moveTo>
                  <a:pt x="17722" y="595"/>
                </a:moveTo>
                <a:cubicBezTo>
                  <a:pt x="18909" y="595"/>
                  <a:pt x="20104" y="690"/>
                  <a:pt x="21277" y="884"/>
                </a:cubicBezTo>
                <a:cubicBezTo>
                  <a:pt x="22134" y="1027"/>
                  <a:pt x="22980" y="1218"/>
                  <a:pt x="23837" y="1456"/>
                </a:cubicBezTo>
                <a:cubicBezTo>
                  <a:pt x="24670" y="1718"/>
                  <a:pt x="25480" y="2015"/>
                  <a:pt x="26289" y="2373"/>
                </a:cubicBezTo>
                <a:cubicBezTo>
                  <a:pt x="27075" y="2730"/>
                  <a:pt x="27849" y="3158"/>
                  <a:pt x="28575" y="3623"/>
                </a:cubicBezTo>
                <a:cubicBezTo>
                  <a:pt x="29314" y="4099"/>
                  <a:pt x="29992" y="4635"/>
                  <a:pt x="30635" y="5206"/>
                </a:cubicBezTo>
                <a:cubicBezTo>
                  <a:pt x="31885" y="6373"/>
                  <a:pt x="32921" y="7790"/>
                  <a:pt x="33517" y="9350"/>
                </a:cubicBezTo>
                <a:cubicBezTo>
                  <a:pt x="33814" y="10135"/>
                  <a:pt x="33993" y="10945"/>
                  <a:pt x="34052" y="11755"/>
                </a:cubicBezTo>
                <a:cubicBezTo>
                  <a:pt x="34076" y="11969"/>
                  <a:pt x="34076" y="12171"/>
                  <a:pt x="34076" y="12374"/>
                </a:cubicBezTo>
                <a:lnTo>
                  <a:pt x="34076" y="12517"/>
                </a:lnTo>
                <a:lnTo>
                  <a:pt x="34076" y="12683"/>
                </a:lnTo>
                <a:lnTo>
                  <a:pt x="34076" y="12826"/>
                </a:lnTo>
                <a:lnTo>
                  <a:pt x="34052" y="12981"/>
                </a:lnTo>
                <a:cubicBezTo>
                  <a:pt x="34040" y="13386"/>
                  <a:pt x="33957" y="13791"/>
                  <a:pt x="33862" y="14184"/>
                </a:cubicBezTo>
                <a:cubicBezTo>
                  <a:pt x="33671" y="14981"/>
                  <a:pt x="33362" y="15731"/>
                  <a:pt x="32945" y="16446"/>
                </a:cubicBezTo>
                <a:cubicBezTo>
                  <a:pt x="32540" y="17160"/>
                  <a:pt x="32016" y="17827"/>
                  <a:pt x="31457" y="18446"/>
                </a:cubicBezTo>
                <a:cubicBezTo>
                  <a:pt x="30885" y="19053"/>
                  <a:pt x="30230" y="19601"/>
                  <a:pt x="29552" y="20089"/>
                </a:cubicBezTo>
                <a:cubicBezTo>
                  <a:pt x="28861" y="20601"/>
                  <a:pt x="28123" y="21030"/>
                  <a:pt x="27361" y="21423"/>
                </a:cubicBezTo>
                <a:cubicBezTo>
                  <a:pt x="26599" y="21804"/>
                  <a:pt x="25813" y="22149"/>
                  <a:pt x="24992" y="22435"/>
                </a:cubicBezTo>
                <a:cubicBezTo>
                  <a:pt x="24170" y="22708"/>
                  <a:pt x="23337" y="22947"/>
                  <a:pt x="22491" y="23125"/>
                </a:cubicBezTo>
                <a:lnTo>
                  <a:pt x="21920" y="23244"/>
                </a:lnTo>
                <a:lnTo>
                  <a:pt x="22158" y="23756"/>
                </a:lnTo>
                <a:cubicBezTo>
                  <a:pt x="22325" y="24101"/>
                  <a:pt x="22491" y="24411"/>
                  <a:pt x="22670" y="24721"/>
                </a:cubicBezTo>
                <a:cubicBezTo>
                  <a:pt x="22849" y="25030"/>
                  <a:pt x="23039" y="25328"/>
                  <a:pt x="23253" y="25625"/>
                </a:cubicBezTo>
                <a:cubicBezTo>
                  <a:pt x="23349" y="25780"/>
                  <a:pt x="23456" y="25911"/>
                  <a:pt x="23563" y="26066"/>
                </a:cubicBezTo>
                <a:cubicBezTo>
                  <a:pt x="23670" y="26197"/>
                  <a:pt x="23789" y="26340"/>
                  <a:pt x="23908" y="26483"/>
                </a:cubicBezTo>
                <a:cubicBezTo>
                  <a:pt x="24027" y="26614"/>
                  <a:pt x="24158" y="26757"/>
                  <a:pt x="24277" y="26876"/>
                </a:cubicBezTo>
                <a:lnTo>
                  <a:pt x="24468" y="27078"/>
                </a:lnTo>
                <a:lnTo>
                  <a:pt x="24670" y="27257"/>
                </a:lnTo>
                <a:cubicBezTo>
                  <a:pt x="25206" y="27733"/>
                  <a:pt x="25801" y="28126"/>
                  <a:pt x="26397" y="28507"/>
                </a:cubicBezTo>
                <a:cubicBezTo>
                  <a:pt x="26694" y="28685"/>
                  <a:pt x="26992" y="28864"/>
                  <a:pt x="27301" y="29019"/>
                </a:cubicBezTo>
                <a:cubicBezTo>
                  <a:pt x="27444" y="29102"/>
                  <a:pt x="27599" y="29185"/>
                  <a:pt x="27742" y="29281"/>
                </a:cubicBezTo>
                <a:cubicBezTo>
                  <a:pt x="27825" y="29316"/>
                  <a:pt x="27897" y="29364"/>
                  <a:pt x="27956" y="29412"/>
                </a:cubicBezTo>
                <a:cubicBezTo>
                  <a:pt x="27980" y="29435"/>
                  <a:pt x="28028" y="29471"/>
                  <a:pt x="28028" y="29471"/>
                </a:cubicBezTo>
                <a:cubicBezTo>
                  <a:pt x="28028" y="29471"/>
                  <a:pt x="28028" y="29471"/>
                  <a:pt x="28028" y="29471"/>
                </a:cubicBezTo>
                <a:lnTo>
                  <a:pt x="28028" y="29471"/>
                </a:lnTo>
                <a:cubicBezTo>
                  <a:pt x="28027" y="29471"/>
                  <a:pt x="28026" y="29472"/>
                  <a:pt x="28025" y="29472"/>
                </a:cubicBezTo>
                <a:lnTo>
                  <a:pt x="28025" y="29472"/>
                </a:lnTo>
                <a:cubicBezTo>
                  <a:pt x="27712" y="29555"/>
                  <a:pt x="27391" y="29590"/>
                  <a:pt x="27076" y="29590"/>
                </a:cubicBezTo>
                <a:cubicBezTo>
                  <a:pt x="26853" y="29590"/>
                  <a:pt x="26632" y="29572"/>
                  <a:pt x="26420" y="29543"/>
                </a:cubicBezTo>
                <a:cubicBezTo>
                  <a:pt x="26135" y="29519"/>
                  <a:pt x="25873" y="29471"/>
                  <a:pt x="25587" y="29412"/>
                </a:cubicBezTo>
                <a:cubicBezTo>
                  <a:pt x="25325" y="29364"/>
                  <a:pt x="25039" y="29293"/>
                  <a:pt x="24765" y="29233"/>
                </a:cubicBezTo>
                <a:cubicBezTo>
                  <a:pt x="24218" y="29102"/>
                  <a:pt x="23682" y="28935"/>
                  <a:pt x="23182" y="28721"/>
                </a:cubicBezTo>
                <a:cubicBezTo>
                  <a:pt x="22920" y="28626"/>
                  <a:pt x="22670" y="28507"/>
                  <a:pt x="22432" y="28388"/>
                </a:cubicBezTo>
                <a:lnTo>
                  <a:pt x="22253" y="28292"/>
                </a:lnTo>
                <a:lnTo>
                  <a:pt x="22075" y="28185"/>
                </a:lnTo>
                <a:cubicBezTo>
                  <a:pt x="21956" y="28114"/>
                  <a:pt x="21837" y="28054"/>
                  <a:pt x="21717" y="27983"/>
                </a:cubicBezTo>
                <a:cubicBezTo>
                  <a:pt x="21479" y="27828"/>
                  <a:pt x="21241" y="27685"/>
                  <a:pt x="21015" y="27519"/>
                </a:cubicBezTo>
                <a:cubicBezTo>
                  <a:pt x="20777" y="27376"/>
                  <a:pt x="20574" y="27197"/>
                  <a:pt x="20348" y="27030"/>
                </a:cubicBezTo>
                <a:cubicBezTo>
                  <a:pt x="20122" y="26864"/>
                  <a:pt x="19920" y="26685"/>
                  <a:pt x="19705" y="26507"/>
                </a:cubicBezTo>
                <a:cubicBezTo>
                  <a:pt x="19503" y="26328"/>
                  <a:pt x="19289" y="26137"/>
                  <a:pt x="19098" y="25947"/>
                </a:cubicBezTo>
                <a:cubicBezTo>
                  <a:pt x="18908" y="25745"/>
                  <a:pt x="18717" y="25554"/>
                  <a:pt x="18538" y="25352"/>
                </a:cubicBezTo>
                <a:lnTo>
                  <a:pt x="18265" y="25030"/>
                </a:lnTo>
                <a:lnTo>
                  <a:pt x="18134" y="24887"/>
                </a:lnTo>
                <a:lnTo>
                  <a:pt x="18003" y="24721"/>
                </a:lnTo>
                <a:cubicBezTo>
                  <a:pt x="17836" y="24518"/>
                  <a:pt x="17669" y="24292"/>
                  <a:pt x="17503" y="24066"/>
                </a:cubicBezTo>
                <a:cubicBezTo>
                  <a:pt x="17348" y="23840"/>
                  <a:pt x="17193" y="23625"/>
                  <a:pt x="17050" y="23387"/>
                </a:cubicBezTo>
                <a:lnTo>
                  <a:pt x="16895" y="23149"/>
                </a:lnTo>
                <a:lnTo>
                  <a:pt x="16598" y="23113"/>
                </a:lnTo>
                <a:cubicBezTo>
                  <a:pt x="15741" y="23030"/>
                  <a:pt x="14883" y="22887"/>
                  <a:pt x="14038" y="22708"/>
                </a:cubicBezTo>
                <a:cubicBezTo>
                  <a:pt x="13204" y="22554"/>
                  <a:pt x="12371" y="22327"/>
                  <a:pt x="11550" y="22054"/>
                </a:cubicBezTo>
                <a:cubicBezTo>
                  <a:pt x="9930" y="21506"/>
                  <a:pt x="8371" y="20792"/>
                  <a:pt x="6954" y="19875"/>
                </a:cubicBezTo>
                <a:cubicBezTo>
                  <a:pt x="6239" y="19410"/>
                  <a:pt x="5573" y="18898"/>
                  <a:pt x="4965" y="18339"/>
                </a:cubicBezTo>
                <a:cubicBezTo>
                  <a:pt x="4346" y="17779"/>
                  <a:pt x="3787" y="17160"/>
                  <a:pt x="3310" y="16493"/>
                </a:cubicBezTo>
                <a:cubicBezTo>
                  <a:pt x="2346" y="15172"/>
                  <a:pt x="1715" y="13624"/>
                  <a:pt x="1608" y="12017"/>
                </a:cubicBezTo>
                <a:cubicBezTo>
                  <a:pt x="1572" y="11207"/>
                  <a:pt x="1644" y="10385"/>
                  <a:pt x="1846" y="9612"/>
                </a:cubicBezTo>
                <a:cubicBezTo>
                  <a:pt x="2060" y="8838"/>
                  <a:pt x="2382" y="8088"/>
                  <a:pt x="2822" y="7385"/>
                </a:cubicBezTo>
                <a:cubicBezTo>
                  <a:pt x="3679" y="5980"/>
                  <a:pt x="4918" y="4790"/>
                  <a:pt x="6335" y="3861"/>
                </a:cubicBezTo>
                <a:cubicBezTo>
                  <a:pt x="7025" y="3385"/>
                  <a:pt x="7775" y="2944"/>
                  <a:pt x="8549" y="2587"/>
                </a:cubicBezTo>
                <a:cubicBezTo>
                  <a:pt x="9323" y="2218"/>
                  <a:pt x="10121" y="1908"/>
                  <a:pt x="10942" y="1634"/>
                </a:cubicBezTo>
                <a:cubicBezTo>
                  <a:pt x="12585" y="1099"/>
                  <a:pt x="14312" y="789"/>
                  <a:pt x="16050" y="658"/>
                </a:cubicBezTo>
                <a:cubicBezTo>
                  <a:pt x="16603" y="616"/>
                  <a:pt x="17162" y="595"/>
                  <a:pt x="17722" y="595"/>
                </a:cubicBezTo>
                <a:close/>
                <a:moveTo>
                  <a:pt x="16377" y="1"/>
                </a:moveTo>
                <a:cubicBezTo>
                  <a:pt x="16240" y="1"/>
                  <a:pt x="16103" y="1"/>
                  <a:pt x="15967" y="3"/>
                </a:cubicBezTo>
                <a:cubicBezTo>
                  <a:pt x="14181" y="39"/>
                  <a:pt x="12383" y="253"/>
                  <a:pt x="10633" y="706"/>
                </a:cubicBezTo>
                <a:cubicBezTo>
                  <a:pt x="8871" y="1146"/>
                  <a:pt x="7156" y="1837"/>
                  <a:pt x="5596" y="2801"/>
                </a:cubicBezTo>
                <a:cubicBezTo>
                  <a:pt x="4049" y="3766"/>
                  <a:pt x="2620" y="5040"/>
                  <a:pt x="1584" y="6623"/>
                </a:cubicBezTo>
                <a:cubicBezTo>
                  <a:pt x="1072" y="7409"/>
                  <a:pt x="655" y="8290"/>
                  <a:pt x="393" y="9219"/>
                </a:cubicBezTo>
                <a:cubicBezTo>
                  <a:pt x="120" y="10135"/>
                  <a:pt x="0" y="11100"/>
                  <a:pt x="48" y="12076"/>
                </a:cubicBezTo>
                <a:cubicBezTo>
                  <a:pt x="72" y="13041"/>
                  <a:pt x="286" y="13993"/>
                  <a:pt x="608" y="14898"/>
                </a:cubicBezTo>
                <a:cubicBezTo>
                  <a:pt x="953" y="15803"/>
                  <a:pt x="1417" y="16636"/>
                  <a:pt x="1965" y="17410"/>
                </a:cubicBezTo>
                <a:cubicBezTo>
                  <a:pt x="2536" y="18196"/>
                  <a:pt x="3156" y="18887"/>
                  <a:pt x="3858" y="19518"/>
                </a:cubicBezTo>
                <a:cubicBezTo>
                  <a:pt x="4561" y="20137"/>
                  <a:pt x="5299" y="20684"/>
                  <a:pt x="6085" y="21184"/>
                </a:cubicBezTo>
                <a:cubicBezTo>
                  <a:pt x="6882" y="21661"/>
                  <a:pt x="7692" y="22089"/>
                  <a:pt x="8525" y="22458"/>
                </a:cubicBezTo>
                <a:cubicBezTo>
                  <a:pt x="9359" y="22816"/>
                  <a:pt x="10228" y="23137"/>
                  <a:pt x="11109" y="23387"/>
                </a:cubicBezTo>
                <a:cubicBezTo>
                  <a:pt x="11978" y="23637"/>
                  <a:pt x="12871" y="23851"/>
                  <a:pt x="13764" y="23994"/>
                </a:cubicBezTo>
                <a:cubicBezTo>
                  <a:pt x="14590" y="24112"/>
                  <a:pt x="15397" y="24211"/>
                  <a:pt x="16211" y="24264"/>
                </a:cubicBezTo>
                <a:lnTo>
                  <a:pt x="16211" y="24264"/>
                </a:lnTo>
                <a:cubicBezTo>
                  <a:pt x="16322" y="24416"/>
                  <a:pt x="16436" y="24568"/>
                  <a:pt x="16550" y="24721"/>
                </a:cubicBezTo>
                <a:cubicBezTo>
                  <a:pt x="16729" y="24959"/>
                  <a:pt x="16919" y="25185"/>
                  <a:pt x="17122" y="25411"/>
                </a:cubicBezTo>
                <a:lnTo>
                  <a:pt x="17265" y="25578"/>
                </a:lnTo>
                <a:lnTo>
                  <a:pt x="17419" y="25733"/>
                </a:lnTo>
                <a:cubicBezTo>
                  <a:pt x="17515" y="25852"/>
                  <a:pt x="17622" y="25959"/>
                  <a:pt x="17729" y="26066"/>
                </a:cubicBezTo>
                <a:cubicBezTo>
                  <a:pt x="17931" y="26268"/>
                  <a:pt x="18146" y="26483"/>
                  <a:pt x="18372" y="26673"/>
                </a:cubicBezTo>
                <a:cubicBezTo>
                  <a:pt x="18586" y="26864"/>
                  <a:pt x="18812" y="27066"/>
                  <a:pt x="19050" y="27245"/>
                </a:cubicBezTo>
                <a:cubicBezTo>
                  <a:pt x="19289" y="27411"/>
                  <a:pt x="19527" y="27602"/>
                  <a:pt x="19765" y="27757"/>
                </a:cubicBezTo>
                <a:cubicBezTo>
                  <a:pt x="20003" y="27923"/>
                  <a:pt x="20265" y="28090"/>
                  <a:pt x="20515" y="28233"/>
                </a:cubicBezTo>
                <a:cubicBezTo>
                  <a:pt x="20765" y="28400"/>
                  <a:pt x="21027" y="28531"/>
                  <a:pt x="21289" y="28673"/>
                </a:cubicBezTo>
                <a:cubicBezTo>
                  <a:pt x="21408" y="28733"/>
                  <a:pt x="21539" y="28804"/>
                  <a:pt x="21670" y="28864"/>
                </a:cubicBezTo>
                <a:lnTo>
                  <a:pt x="21860" y="28947"/>
                </a:lnTo>
                <a:lnTo>
                  <a:pt x="22075" y="29043"/>
                </a:lnTo>
                <a:cubicBezTo>
                  <a:pt x="22337" y="29138"/>
                  <a:pt x="22622" y="29245"/>
                  <a:pt x="22908" y="29340"/>
                </a:cubicBezTo>
                <a:cubicBezTo>
                  <a:pt x="23480" y="29519"/>
                  <a:pt x="24051" y="29638"/>
                  <a:pt x="24623" y="29721"/>
                </a:cubicBezTo>
                <a:cubicBezTo>
                  <a:pt x="24920" y="29769"/>
                  <a:pt x="25194" y="29793"/>
                  <a:pt x="25480" y="29828"/>
                </a:cubicBezTo>
                <a:cubicBezTo>
                  <a:pt x="25766" y="29864"/>
                  <a:pt x="26051" y="29888"/>
                  <a:pt x="26349" y="29888"/>
                </a:cubicBezTo>
                <a:cubicBezTo>
                  <a:pt x="26909" y="29888"/>
                  <a:pt x="27480" y="29833"/>
                  <a:pt x="28010" y="29628"/>
                </a:cubicBezTo>
                <a:lnTo>
                  <a:pt x="28010" y="29628"/>
                </a:lnTo>
                <a:cubicBezTo>
                  <a:pt x="28015" y="29628"/>
                  <a:pt x="28021" y="29628"/>
                  <a:pt x="28028" y="29626"/>
                </a:cubicBezTo>
                <a:cubicBezTo>
                  <a:pt x="28040" y="29626"/>
                  <a:pt x="28087" y="29602"/>
                  <a:pt x="28123" y="29566"/>
                </a:cubicBezTo>
                <a:cubicBezTo>
                  <a:pt x="28135" y="29543"/>
                  <a:pt x="28135" y="29519"/>
                  <a:pt x="28135" y="29483"/>
                </a:cubicBezTo>
                <a:cubicBezTo>
                  <a:pt x="28135" y="29459"/>
                  <a:pt x="28123" y="29447"/>
                  <a:pt x="28123" y="29424"/>
                </a:cubicBezTo>
                <a:cubicBezTo>
                  <a:pt x="28087" y="29352"/>
                  <a:pt x="28040" y="29328"/>
                  <a:pt x="28016" y="29293"/>
                </a:cubicBezTo>
                <a:cubicBezTo>
                  <a:pt x="27944" y="29221"/>
                  <a:pt x="27885" y="29174"/>
                  <a:pt x="27802" y="29114"/>
                </a:cubicBezTo>
                <a:cubicBezTo>
                  <a:pt x="27671" y="29007"/>
                  <a:pt x="27528" y="28912"/>
                  <a:pt x="27385" y="28804"/>
                </a:cubicBezTo>
                <a:cubicBezTo>
                  <a:pt x="27111" y="28614"/>
                  <a:pt x="26825" y="28400"/>
                  <a:pt x="26551" y="28197"/>
                </a:cubicBezTo>
                <a:cubicBezTo>
                  <a:pt x="26016" y="27780"/>
                  <a:pt x="25480" y="27328"/>
                  <a:pt x="25027" y="26840"/>
                </a:cubicBezTo>
                <a:lnTo>
                  <a:pt x="24849" y="26661"/>
                </a:lnTo>
                <a:lnTo>
                  <a:pt x="24682" y="26471"/>
                </a:lnTo>
                <a:cubicBezTo>
                  <a:pt x="24575" y="26328"/>
                  <a:pt x="24492" y="26209"/>
                  <a:pt x="24384" y="26078"/>
                </a:cubicBezTo>
                <a:cubicBezTo>
                  <a:pt x="24289" y="25947"/>
                  <a:pt x="24194" y="25792"/>
                  <a:pt x="24099" y="25661"/>
                </a:cubicBezTo>
                <a:cubicBezTo>
                  <a:pt x="24003" y="25518"/>
                  <a:pt x="23920" y="25375"/>
                  <a:pt x="23837" y="25233"/>
                </a:cubicBezTo>
                <a:cubicBezTo>
                  <a:pt x="23670" y="24935"/>
                  <a:pt x="23503" y="24637"/>
                  <a:pt x="23361" y="24340"/>
                </a:cubicBezTo>
                <a:cubicBezTo>
                  <a:pt x="23290" y="24209"/>
                  <a:pt x="23237" y="24078"/>
                  <a:pt x="23179" y="23947"/>
                </a:cubicBezTo>
                <a:lnTo>
                  <a:pt x="23179" y="23947"/>
                </a:lnTo>
                <a:cubicBezTo>
                  <a:pt x="23878" y="23818"/>
                  <a:pt x="24572" y="23643"/>
                  <a:pt x="25266" y="23447"/>
                </a:cubicBezTo>
                <a:cubicBezTo>
                  <a:pt x="26135" y="23173"/>
                  <a:pt x="26980" y="22863"/>
                  <a:pt x="27813" y="22482"/>
                </a:cubicBezTo>
                <a:cubicBezTo>
                  <a:pt x="28647" y="22089"/>
                  <a:pt x="29457" y="21649"/>
                  <a:pt x="30219" y="21125"/>
                </a:cubicBezTo>
                <a:cubicBezTo>
                  <a:pt x="30981" y="20589"/>
                  <a:pt x="31683" y="20006"/>
                  <a:pt x="32338" y="19339"/>
                </a:cubicBezTo>
                <a:cubicBezTo>
                  <a:pt x="32981" y="18672"/>
                  <a:pt x="33576" y="17934"/>
                  <a:pt x="34052" y="17124"/>
                </a:cubicBezTo>
                <a:cubicBezTo>
                  <a:pt x="34290" y="16708"/>
                  <a:pt x="34505" y="16267"/>
                  <a:pt x="34683" y="15839"/>
                </a:cubicBezTo>
                <a:cubicBezTo>
                  <a:pt x="34862" y="15398"/>
                  <a:pt x="35005" y="14934"/>
                  <a:pt x="35112" y="14469"/>
                </a:cubicBezTo>
                <a:cubicBezTo>
                  <a:pt x="35219" y="14005"/>
                  <a:pt x="35291" y="13529"/>
                  <a:pt x="35302" y="13052"/>
                </a:cubicBezTo>
                <a:lnTo>
                  <a:pt x="35314" y="12874"/>
                </a:lnTo>
                <a:lnTo>
                  <a:pt x="35314" y="12695"/>
                </a:lnTo>
                <a:lnTo>
                  <a:pt x="35314" y="12541"/>
                </a:lnTo>
                <a:lnTo>
                  <a:pt x="35314" y="12362"/>
                </a:lnTo>
                <a:cubicBezTo>
                  <a:pt x="35314" y="12124"/>
                  <a:pt x="35302" y="11886"/>
                  <a:pt x="35279" y="11648"/>
                </a:cubicBezTo>
                <a:cubicBezTo>
                  <a:pt x="35172" y="10695"/>
                  <a:pt x="34898" y="9766"/>
                  <a:pt x="34517" y="8921"/>
                </a:cubicBezTo>
                <a:cubicBezTo>
                  <a:pt x="33743" y="7207"/>
                  <a:pt x="32493" y="5790"/>
                  <a:pt x="31088" y="4647"/>
                </a:cubicBezTo>
                <a:cubicBezTo>
                  <a:pt x="30397" y="4063"/>
                  <a:pt x="29635" y="3563"/>
                  <a:pt x="28861" y="3111"/>
                </a:cubicBezTo>
                <a:cubicBezTo>
                  <a:pt x="28087" y="2670"/>
                  <a:pt x="27266" y="2265"/>
                  <a:pt x="26456" y="1920"/>
                </a:cubicBezTo>
                <a:cubicBezTo>
                  <a:pt x="25623" y="1587"/>
                  <a:pt x="24789" y="1289"/>
                  <a:pt x="23920" y="1027"/>
                </a:cubicBezTo>
                <a:cubicBezTo>
                  <a:pt x="23075" y="777"/>
                  <a:pt x="22194" y="587"/>
                  <a:pt x="21313" y="420"/>
                </a:cubicBezTo>
                <a:cubicBezTo>
                  <a:pt x="19696" y="134"/>
                  <a:pt x="18029" y="1"/>
                  <a:pt x="16377"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4"/>
          <p:cNvSpPr/>
          <p:nvPr/>
        </p:nvSpPr>
        <p:spPr>
          <a:xfrm rot="10800000">
            <a:off x="1977408" y="3188358"/>
            <a:ext cx="2242283" cy="1836567"/>
          </a:xfrm>
          <a:custGeom>
            <a:avLst/>
            <a:gdLst/>
            <a:ahLst/>
            <a:cxnLst/>
            <a:rect l="l" t="t" r="r" b="b"/>
            <a:pathLst>
              <a:path w="29778" h="24390" extrusionOk="0">
                <a:moveTo>
                  <a:pt x="5068" y="23786"/>
                </a:moveTo>
                <a:cubicBezTo>
                  <a:pt x="5069" y="23786"/>
                  <a:pt x="5072" y="23789"/>
                  <a:pt x="5072" y="23794"/>
                </a:cubicBezTo>
                <a:cubicBezTo>
                  <a:pt x="5066" y="23789"/>
                  <a:pt x="5066" y="23786"/>
                  <a:pt x="5068" y="23786"/>
                </a:cubicBezTo>
                <a:close/>
                <a:moveTo>
                  <a:pt x="14150" y="502"/>
                </a:moveTo>
                <a:cubicBezTo>
                  <a:pt x="15150" y="502"/>
                  <a:pt x="16147" y="582"/>
                  <a:pt x="17121" y="744"/>
                </a:cubicBezTo>
                <a:cubicBezTo>
                  <a:pt x="18550" y="982"/>
                  <a:pt x="19943" y="1387"/>
                  <a:pt x="21265" y="1947"/>
                </a:cubicBezTo>
                <a:cubicBezTo>
                  <a:pt x="21943" y="2232"/>
                  <a:pt x="22574" y="2566"/>
                  <a:pt x="23194" y="2923"/>
                </a:cubicBezTo>
                <a:cubicBezTo>
                  <a:pt x="23801" y="3280"/>
                  <a:pt x="24384" y="3673"/>
                  <a:pt x="24932" y="4125"/>
                </a:cubicBezTo>
                <a:cubicBezTo>
                  <a:pt x="26015" y="5006"/>
                  <a:pt x="26956" y="6078"/>
                  <a:pt x="27563" y="7281"/>
                </a:cubicBezTo>
                <a:cubicBezTo>
                  <a:pt x="27861" y="7876"/>
                  <a:pt x="28087" y="8519"/>
                  <a:pt x="28194" y="9174"/>
                </a:cubicBezTo>
                <a:cubicBezTo>
                  <a:pt x="28289" y="9828"/>
                  <a:pt x="28301" y="10483"/>
                  <a:pt x="28206" y="11138"/>
                </a:cubicBezTo>
                <a:cubicBezTo>
                  <a:pt x="28004" y="12448"/>
                  <a:pt x="27373" y="13650"/>
                  <a:pt x="26492" y="14674"/>
                </a:cubicBezTo>
                <a:cubicBezTo>
                  <a:pt x="26063" y="15186"/>
                  <a:pt x="25551" y="15663"/>
                  <a:pt x="25003" y="16079"/>
                </a:cubicBezTo>
                <a:cubicBezTo>
                  <a:pt x="24468" y="16508"/>
                  <a:pt x="23872" y="16877"/>
                  <a:pt x="23265" y="17210"/>
                </a:cubicBezTo>
                <a:cubicBezTo>
                  <a:pt x="22039" y="17877"/>
                  <a:pt x="20705" y="18353"/>
                  <a:pt x="19324" y="18699"/>
                </a:cubicBezTo>
                <a:cubicBezTo>
                  <a:pt x="18633" y="18853"/>
                  <a:pt x="17931" y="18972"/>
                  <a:pt x="17217" y="19068"/>
                </a:cubicBezTo>
                <a:cubicBezTo>
                  <a:pt x="16502" y="19175"/>
                  <a:pt x="15788" y="19211"/>
                  <a:pt x="15073" y="19234"/>
                </a:cubicBezTo>
                <a:lnTo>
                  <a:pt x="14764" y="19234"/>
                </a:lnTo>
                <a:lnTo>
                  <a:pt x="14597" y="19449"/>
                </a:lnTo>
                <a:cubicBezTo>
                  <a:pt x="14466" y="19627"/>
                  <a:pt x="14335" y="19806"/>
                  <a:pt x="14181" y="19984"/>
                </a:cubicBezTo>
                <a:cubicBezTo>
                  <a:pt x="14038" y="20151"/>
                  <a:pt x="13883" y="20330"/>
                  <a:pt x="13740" y="20496"/>
                </a:cubicBezTo>
                <a:lnTo>
                  <a:pt x="13621" y="20627"/>
                </a:lnTo>
                <a:lnTo>
                  <a:pt x="13502" y="20746"/>
                </a:lnTo>
                <a:lnTo>
                  <a:pt x="13264" y="20985"/>
                </a:lnTo>
                <a:cubicBezTo>
                  <a:pt x="13097" y="21151"/>
                  <a:pt x="12930" y="21294"/>
                  <a:pt x="12752" y="21449"/>
                </a:cubicBezTo>
                <a:cubicBezTo>
                  <a:pt x="12573" y="21592"/>
                  <a:pt x="12395" y="21747"/>
                  <a:pt x="12216" y="21878"/>
                </a:cubicBezTo>
                <a:cubicBezTo>
                  <a:pt x="12025" y="22032"/>
                  <a:pt x="11847" y="22151"/>
                  <a:pt x="11656" y="22282"/>
                </a:cubicBezTo>
                <a:cubicBezTo>
                  <a:pt x="11454" y="22413"/>
                  <a:pt x="11263" y="22532"/>
                  <a:pt x="11073" y="22651"/>
                </a:cubicBezTo>
                <a:cubicBezTo>
                  <a:pt x="10859" y="22771"/>
                  <a:pt x="10668" y="22878"/>
                  <a:pt x="10466" y="22985"/>
                </a:cubicBezTo>
                <a:cubicBezTo>
                  <a:pt x="10359" y="23021"/>
                  <a:pt x="10251" y="23080"/>
                  <a:pt x="10144" y="23128"/>
                </a:cubicBezTo>
                <a:lnTo>
                  <a:pt x="9990" y="23199"/>
                </a:lnTo>
                <a:lnTo>
                  <a:pt x="9835" y="23259"/>
                </a:lnTo>
                <a:cubicBezTo>
                  <a:pt x="9632" y="23354"/>
                  <a:pt x="9418" y="23425"/>
                  <a:pt x="9192" y="23497"/>
                </a:cubicBezTo>
                <a:cubicBezTo>
                  <a:pt x="8751" y="23640"/>
                  <a:pt x="8299" y="23735"/>
                  <a:pt x="7846" y="23818"/>
                </a:cubicBezTo>
                <a:cubicBezTo>
                  <a:pt x="7608" y="23854"/>
                  <a:pt x="7382" y="23890"/>
                  <a:pt x="7144" y="23914"/>
                </a:cubicBezTo>
                <a:cubicBezTo>
                  <a:pt x="6906" y="23949"/>
                  <a:pt x="6680" y="23961"/>
                  <a:pt x="6441" y="23973"/>
                </a:cubicBezTo>
                <a:cubicBezTo>
                  <a:pt x="6336" y="23981"/>
                  <a:pt x="6230" y="23986"/>
                  <a:pt x="6123" y="23986"/>
                </a:cubicBezTo>
                <a:cubicBezTo>
                  <a:pt x="5781" y="23986"/>
                  <a:pt x="5433" y="23940"/>
                  <a:pt x="5104" y="23829"/>
                </a:cubicBezTo>
                <a:lnTo>
                  <a:pt x="5104" y="23829"/>
                </a:lnTo>
                <a:cubicBezTo>
                  <a:pt x="5102" y="23826"/>
                  <a:pt x="5100" y="23822"/>
                  <a:pt x="5098" y="23819"/>
                </a:cubicBezTo>
                <a:lnTo>
                  <a:pt x="5098" y="23819"/>
                </a:lnTo>
                <a:cubicBezTo>
                  <a:pt x="5104" y="23802"/>
                  <a:pt x="5126" y="23792"/>
                  <a:pt x="5156" y="23783"/>
                </a:cubicBezTo>
                <a:cubicBezTo>
                  <a:pt x="5191" y="23759"/>
                  <a:pt x="5275" y="23723"/>
                  <a:pt x="5334" y="23687"/>
                </a:cubicBezTo>
                <a:lnTo>
                  <a:pt x="5727" y="23521"/>
                </a:lnTo>
                <a:cubicBezTo>
                  <a:pt x="6001" y="23390"/>
                  <a:pt x="6263" y="23283"/>
                  <a:pt x="6537" y="23140"/>
                </a:cubicBezTo>
                <a:cubicBezTo>
                  <a:pt x="7061" y="22890"/>
                  <a:pt x="7573" y="22592"/>
                  <a:pt x="8073" y="22235"/>
                </a:cubicBezTo>
                <a:lnTo>
                  <a:pt x="8251" y="22104"/>
                </a:lnTo>
                <a:lnTo>
                  <a:pt x="8430" y="21949"/>
                </a:lnTo>
                <a:cubicBezTo>
                  <a:pt x="8525" y="21854"/>
                  <a:pt x="8668" y="21747"/>
                  <a:pt x="8763" y="21639"/>
                </a:cubicBezTo>
                <a:cubicBezTo>
                  <a:pt x="8882" y="21532"/>
                  <a:pt x="8989" y="21413"/>
                  <a:pt x="9097" y="21318"/>
                </a:cubicBezTo>
                <a:cubicBezTo>
                  <a:pt x="9204" y="21199"/>
                  <a:pt x="9299" y="21092"/>
                  <a:pt x="9394" y="20973"/>
                </a:cubicBezTo>
                <a:cubicBezTo>
                  <a:pt x="9585" y="20746"/>
                  <a:pt x="9763" y="20508"/>
                  <a:pt x="9942" y="20258"/>
                </a:cubicBezTo>
                <a:cubicBezTo>
                  <a:pt x="10037" y="20139"/>
                  <a:pt x="10109" y="20020"/>
                  <a:pt x="10192" y="19889"/>
                </a:cubicBezTo>
                <a:cubicBezTo>
                  <a:pt x="10275" y="19770"/>
                  <a:pt x="10359" y="19627"/>
                  <a:pt x="10430" y="19496"/>
                </a:cubicBezTo>
                <a:lnTo>
                  <a:pt x="10704" y="19020"/>
                </a:lnTo>
                <a:lnTo>
                  <a:pt x="10156" y="18841"/>
                </a:lnTo>
                <a:cubicBezTo>
                  <a:pt x="9466" y="18639"/>
                  <a:pt x="8799" y="18377"/>
                  <a:pt x="8144" y="18079"/>
                </a:cubicBezTo>
                <a:cubicBezTo>
                  <a:pt x="7489" y="17782"/>
                  <a:pt x="6858" y="17448"/>
                  <a:pt x="6251" y="17067"/>
                </a:cubicBezTo>
                <a:cubicBezTo>
                  <a:pt x="5656" y="16698"/>
                  <a:pt x="5072" y="16282"/>
                  <a:pt x="4560" y="15817"/>
                </a:cubicBezTo>
                <a:cubicBezTo>
                  <a:pt x="4036" y="15365"/>
                  <a:pt x="3548" y="14865"/>
                  <a:pt x="3108" y="14317"/>
                </a:cubicBezTo>
                <a:cubicBezTo>
                  <a:pt x="2250" y="13234"/>
                  <a:pt x="1643" y="11983"/>
                  <a:pt x="1429" y="10662"/>
                </a:cubicBezTo>
                <a:cubicBezTo>
                  <a:pt x="1203" y="9328"/>
                  <a:pt x="1417" y="7947"/>
                  <a:pt x="2012" y="6709"/>
                </a:cubicBezTo>
                <a:cubicBezTo>
                  <a:pt x="2608" y="5471"/>
                  <a:pt x="3560" y="4375"/>
                  <a:pt x="4679" y="3482"/>
                </a:cubicBezTo>
                <a:cubicBezTo>
                  <a:pt x="5787" y="2601"/>
                  <a:pt x="7096" y="1899"/>
                  <a:pt x="8466" y="1423"/>
                </a:cubicBezTo>
                <a:cubicBezTo>
                  <a:pt x="9168" y="1196"/>
                  <a:pt x="9870" y="994"/>
                  <a:pt x="10585" y="851"/>
                </a:cubicBezTo>
                <a:cubicBezTo>
                  <a:pt x="11299" y="696"/>
                  <a:pt x="12025" y="613"/>
                  <a:pt x="12752" y="554"/>
                </a:cubicBezTo>
                <a:cubicBezTo>
                  <a:pt x="13217" y="519"/>
                  <a:pt x="13684" y="502"/>
                  <a:pt x="14150" y="502"/>
                </a:cubicBezTo>
                <a:close/>
                <a:moveTo>
                  <a:pt x="14772" y="1"/>
                </a:moveTo>
                <a:cubicBezTo>
                  <a:pt x="14070" y="1"/>
                  <a:pt x="13368" y="34"/>
                  <a:pt x="12668" y="101"/>
                </a:cubicBezTo>
                <a:cubicBezTo>
                  <a:pt x="11918" y="184"/>
                  <a:pt x="11180" y="280"/>
                  <a:pt x="10442" y="434"/>
                </a:cubicBezTo>
                <a:cubicBezTo>
                  <a:pt x="9716" y="577"/>
                  <a:pt x="8989" y="780"/>
                  <a:pt x="8275" y="994"/>
                </a:cubicBezTo>
                <a:cubicBezTo>
                  <a:pt x="7561" y="1220"/>
                  <a:pt x="6858" y="1506"/>
                  <a:pt x="6180" y="1816"/>
                </a:cubicBezTo>
                <a:cubicBezTo>
                  <a:pt x="5489" y="2137"/>
                  <a:pt x="4822" y="2506"/>
                  <a:pt x="4191" y="2935"/>
                </a:cubicBezTo>
                <a:cubicBezTo>
                  <a:pt x="2929" y="3780"/>
                  <a:pt x="1786" y="4864"/>
                  <a:pt x="1000" y="6257"/>
                </a:cubicBezTo>
                <a:cubicBezTo>
                  <a:pt x="607" y="6935"/>
                  <a:pt x="310" y="7697"/>
                  <a:pt x="155" y="8483"/>
                </a:cubicBezTo>
                <a:cubicBezTo>
                  <a:pt x="119" y="8674"/>
                  <a:pt x="84" y="8876"/>
                  <a:pt x="60" y="9078"/>
                </a:cubicBezTo>
                <a:lnTo>
                  <a:pt x="48" y="9245"/>
                </a:lnTo>
                <a:lnTo>
                  <a:pt x="36" y="9376"/>
                </a:lnTo>
                <a:lnTo>
                  <a:pt x="12" y="9531"/>
                </a:lnTo>
                <a:lnTo>
                  <a:pt x="12" y="9674"/>
                </a:lnTo>
                <a:cubicBezTo>
                  <a:pt x="0" y="10079"/>
                  <a:pt x="36" y="10483"/>
                  <a:pt x="72" y="10876"/>
                </a:cubicBezTo>
                <a:cubicBezTo>
                  <a:pt x="119" y="11281"/>
                  <a:pt x="214" y="11674"/>
                  <a:pt x="334" y="12055"/>
                </a:cubicBezTo>
                <a:cubicBezTo>
                  <a:pt x="453" y="12448"/>
                  <a:pt x="584" y="12817"/>
                  <a:pt x="762" y="13174"/>
                </a:cubicBezTo>
                <a:cubicBezTo>
                  <a:pt x="1107" y="13900"/>
                  <a:pt x="1548" y="14555"/>
                  <a:pt x="2036" y="15162"/>
                </a:cubicBezTo>
                <a:cubicBezTo>
                  <a:pt x="2548" y="15758"/>
                  <a:pt x="3108" y="16317"/>
                  <a:pt x="3703" y="16806"/>
                </a:cubicBezTo>
                <a:cubicBezTo>
                  <a:pt x="4322" y="17294"/>
                  <a:pt x="4953" y="17710"/>
                  <a:pt x="5632" y="18103"/>
                </a:cubicBezTo>
                <a:cubicBezTo>
                  <a:pt x="6287" y="18484"/>
                  <a:pt x="6977" y="18806"/>
                  <a:pt x="7692" y="19080"/>
                </a:cubicBezTo>
                <a:cubicBezTo>
                  <a:pt x="8233" y="19287"/>
                  <a:pt x="8774" y="19460"/>
                  <a:pt x="9331" y="19610"/>
                </a:cubicBezTo>
                <a:lnTo>
                  <a:pt x="9331" y="19610"/>
                </a:lnTo>
                <a:cubicBezTo>
                  <a:pt x="9289" y="19691"/>
                  <a:pt x="9249" y="19766"/>
                  <a:pt x="9204" y="19842"/>
                </a:cubicBezTo>
                <a:cubicBezTo>
                  <a:pt x="9061" y="20080"/>
                  <a:pt x="8918" y="20318"/>
                  <a:pt x="8751" y="20532"/>
                </a:cubicBezTo>
                <a:cubicBezTo>
                  <a:pt x="8608" y="20758"/>
                  <a:pt x="8418" y="20985"/>
                  <a:pt x="8251" y="21187"/>
                </a:cubicBezTo>
                <a:cubicBezTo>
                  <a:pt x="8144" y="21294"/>
                  <a:pt x="8061" y="21389"/>
                  <a:pt x="7965" y="21485"/>
                </a:cubicBezTo>
                <a:lnTo>
                  <a:pt x="7811" y="21639"/>
                </a:lnTo>
                <a:lnTo>
                  <a:pt x="7668" y="21782"/>
                </a:lnTo>
                <a:cubicBezTo>
                  <a:pt x="7251" y="22163"/>
                  <a:pt x="6787" y="22497"/>
                  <a:pt x="6310" y="22818"/>
                </a:cubicBezTo>
                <a:cubicBezTo>
                  <a:pt x="6072" y="22973"/>
                  <a:pt x="5834" y="23128"/>
                  <a:pt x="5584" y="23271"/>
                </a:cubicBezTo>
                <a:cubicBezTo>
                  <a:pt x="5465" y="23354"/>
                  <a:pt x="5334" y="23425"/>
                  <a:pt x="5215" y="23509"/>
                </a:cubicBezTo>
                <a:cubicBezTo>
                  <a:pt x="5156" y="23556"/>
                  <a:pt x="5096" y="23592"/>
                  <a:pt x="5037" y="23652"/>
                </a:cubicBezTo>
                <a:cubicBezTo>
                  <a:pt x="5001" y="23675"/>
                  <a:pt x="4977" y="23687"/>
                  <a:pt x="4941" y="23747"/>
                </a:cubicBezTo>
                <a:cubicBezTo>
                  <a:pt x="4941" y="23771"/>
                  <a:pt x="4929" y="23783"/>
                  <a:pt x="4929" y="23806"/>
                </a:cubicBezTo>
                <a:cubicBezTo>
                  <a:pt x="4929" y="23830"/>
                  <a:pt x="4929" y="23854"/>
                  <a:pt x="4941" y="23890"/>
                </a:cubicBezTo>
                <a:cubicBezTo>
                  <a:pt x="4953" y="23925"/>
                  <a:pt x="5001" y="23949"/>
                  <a:pt x="5013" y="23949"/>
                </a:cubicBezTo>
                <a:cubicBezTo>
                  <a:pt x="5465" y="24164"/>
                  <a:pt x="5953" y="24271"/>
                  <a:pt x="6394" y="24378"/>
                </a:cubicBezTo>
                <a:cubicBezTo>
                  <a:pt x="6632" y="24390"/>
                  <a:pt x="6894" y="24390"/>
                  <a:pt x="7132" y="24390"/>
                </a:cubicBezTo>
                <a:cubicBezTo>
                  <a:pt x="7382" y="24378"/>
                  <a:pt x="7620" y="24378"/>
                  <a:pt x="7858" y="24366"/>
                </a:cubicBezTo>
                <a:cubicBezTo>
                  <a:pt x="8346" y="24354"/>
                  <a:pt x="8823" y="24295"/>
                  <a:pt x="9311" y="24187"/>
                </a:cubicBezTo>
                <a:cubicBezTo>
                  <a:pt x="9549" y="24128"/>
                  <a:pt x="9787" y="24068"/>
                  <a:pt x="10025" y="23997"/>
                </a:cubicBezTo>
                <a:lnTo>
                  <a:pt x="10204" y="23937"/>
                </a:lnTo>
                <a:lnTo>
                  <a:pt x="10382" y="23878"/>
                </a:lnTo>
                <a:cubicBezTo>
                  <a:pt x="10501" y="23830"/>
                  <a:pt x="10609" y="23783"/>
                  <a:pt x="10728" y="23735"/>
                </a:cubicBezTo>
                <a:cubicBezTo>
                  <a:pt x="10954" y="23652"/>
                  <a:pt x="11180" y="23544"/>
                  <a:pt x="11394" y="23437"/>
                </a:cubicBezTo>
                <a:cubicBezTo>
                  <a:pt x="11621" y="23342"/>
                  <a:pt x="11835" y="23223"/>
                  <a:pt x="12049" y="23104"/>
                </a:cubicBezTo>
                <a:cubicBezTo>
                  <a:pt x="12276" y="22961"/>
                  <a:pt x="12490" y="22842"/>
                  <a:pt x="12692" y="22711"/>
                </a:cubicBezTo>
                <a:cubicBezTo>
                  <a:pt x="12907" y="22580"/>
                  <a:pt x="13097" y="22449"/>
                  <a:pt x="13299" y="22294"/>
                </a:cubicBezTo>
                <a:cubicBezTo>
                  <a:pt x="13514" y="22151"/>
                  <a:pt x="13704" y="21997"/>
                  <a:pt x="13895" y="21830"/>
                </a:cubicBezTo>
                <a:cubicBezTo>
                  <a:pt x="13990" y="21747"/>
                  <a:pt x="14097" y="21675"/>
                  <a:pt x="14181" y="21580"/>
                </a:cubicBezTo>
                <a:lnTo>
                  <a:pt x="14335" y="21449"/>
                </a:lnTo>
                <a:lnTo>
                  <a:pt x="14466" y="21330"/>
                </a:lnTo>
                <a:cubicBezTo>
                  <a:pt x="14645" y="21151"/>
                  <a:pt x="14823" y="20973"/>
                  <a:pt x="14990" y="20794"/>
                </a:cubicBezTo>
                <a:cubicBezTo>
                  <a:pt x="15084" y="20679"/>
                  <a:pt x="15182" y="20567"/>
                  <a:pt x="15282" y="20453"/>
                </a:cubicBezTo>
                <a:lnTo>
                  <a:pt x="15282" y="20453"/>
                </a:lnTo>
                <a:cubicBezTo>
                  <a:pt x="15424" y="20454"/>
                  <a:pt x="15565" y="20455"/>
                  <a:pt x="15706" y="20455"/>
                </a:cubicBezTo>
                <a:cubicBezTo>
                  <a:pt x="16229" y="20455"/>
                  <a:pt x="16750" y="20442"/>
                  <a:pt x="17276" y="20401"/>
                </a:cubicBezTo>
                <a:cubicBezTo>
                  <a:pt x="18038" y="20342"/>
                  <a:pt x="18800" y="20246"/>
                  <a:pt x="19550" y="20092"/>
                </a:cubicBezTo>
                <a:cubicBezTo>
                  <a:pt x="20312" y="19949"/>
                  <a:pt x="21062" y="19770"/>
                  <a:pt x="21789" y="19508"/>
                </a:cubicBezTo>
                <a:cubicBezTo>
                  <a:pt x="22515" y="19270"/>
                  <a:pt x="23229" y="18972"/>
                  <a:pt x="23932" y="18615"/>
                </a:cubicBezTo>
                <a:cubicBezTo>
                  <a:pt x="24634" y="18282"/>
                  <a:pt x="25301" y="17865"/>
                  <a:pt x="25920" y="17389"/>
                </a:cubicBezTo>
                <a:cubicBezTo>
                  <a:pt x="26551" y="16913"/>
                  <a:pt x="27146" y="16377"/>
                  <a:pt x="27670" y="15758"/>
                </a:cubicBezTo>
                <a:cubicBezTo>
                  <a:pt x="28182" y="15151"/>
                  <a:pt x="28647" y="14484"/>
                  <a:pt x="28992" y="13734"/>
                </a:cubicBezTo>
                <a:cubicBezTo>
                  <a:pt x="29337" y="12996"/>
                  <a:pt x="29575" y="12210"/>
                  <a:pt x="29671" y="11388"/>
                </a:cubicBezTo>
                <a:cubicBezTo>
                  <a:pt x="29778" y="10567"/>
                  <a:pt x="29754" y="9745"/>
                  <a:pt x="29587" y="8947"/>
                </a:cubicBezTo>
                <a:cubicBezTo>
                  <a:pt x="29421" y="8138"/>
                  <a:pt x="29123" y="7364"/>
                  <a:pt x="28754" y="6673"/>
                </a:cubicBezTo>
                <a:cubicBezTo>
                  <a:pt x="27992" y="5256"/>
                  <a:pt x="26873" y="4090"/>
                  <a:pt x="25646" y="3173"/>
                </a:cubicBezTo>
                <a:cubicBezTo>
                  <a:pt x="24396" y="2244"/>
                  <a:pt x="23003" y="1566"/>
                  <a:pt x="21562" y="1077"/>
                </a:cubicBezTo>
                <a:cubicBezTo>
                  <a:pt x="20122" y="565"/>
                  <a:pt x="18633" y="268"/>
                  <a:pt x="17145" y="125"/>
                </a:cubicBezTo>
                <a:cubicBezTo>
                  <a:pt x="16356" y="43"/>
                  <a:pt x="15564" y="1"/>
                  <a:pt x="14772"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1" name="Google Shape;2061;p24"/>
          <p:cNvGrpSpPr/>
          <p:nvPr/>
        </p:nvGrpSpPr>
        <p:grpSpPr>
          <a:xfrm>
            <a:off x="7852518" y="2928139"/>
            <a:ext cx="540529" cy="429644"/>
            <a:chOff x="6761068" y="2928139"/>
            <a:chExt cx="540529" cy="429644"/>
          </a:xfrm>
        </p:grpSpPr>
        <p:sp>
          <p:nvSpPr>
            <p:cNvPr id="2062" name="Google Shape;2062;p24"/>
            <p:cNvSpPr/>
            <p:nvPr/>
          </p:nvSpPr>
          <p:spPr>
            <a:xfrm>
              <a:off x="6761249" y="2934726"/>
              <a:ext cx="534778" cy="413525"/>
            </a:xfrm>
            <a:custGeom>
              <a:avLst/>
              <a:gdLst/>
              <a:ahLst/>
              <a:cxnLst/>
              <a:rect l="l" t="t" r="r" b="b"/>
              <a:pathLst>
                <a:path w="70855" h="36660" extrusionOk="0">
                  <a:moveTo>
                    <a:pt x="43411" y="0"/>
                  </a:moveTo>
                  <a:cubicBezTo>
                    <a:pt x="39297" y="5044"/>
                    <a:pt x="35626" y="6614"/>
                    <a:pt x="32651" y="6614"/>
                  </a:cubicBezTo>
                  <a:cubicBezTo>
                    <a:pt x="27738" y="6614"/>
                    <a:pt x="24718" y="2334"/>
                    <a:pt x="24718" y="2334"/>
                  </a:cubicBezTo>
                  <a:cubicBezTo>
                    <a:pt x="22838" y="6050"/>
                    <a:pt x="19740" y="7148"/>
                    <a:pt x="16735" y="7148"/>
                  </a:cubicBezTo>
                  <a:cubicBezTo>
                    <a:pt x="12396" y="7148"/>
                    <a:pt x="8252" y="4858"/>
                    <a:pt x="8252" y="4858"/>
                  </a:cubicBezTo>
                  <a:lnTo>
                    <a:pt x="8252" y="4858"/>
                  </a:lnTo>
                  <a:cubicBezTo>
                    <a:pt x="15864" y="14676"/>
                    <a:pt x="3376" y="15175"/>
                    <a:pt x="549" y="15175"/>
                  </a:cubicBezTo>
                  <a:cubicBezTo>
                    <a:pt x="230" y="15175"/>
                    <a:pt x="33" y="15168"/>
                    <a:pt x="4" y="15168"/>
                  </a:cubicBezTo>
                  <a:cubicBezTo>
                    <a:pt x="2" y="15168"/>
                    <a:pt x="0" y="15169"/>
                    <a:pt x="0" y="15169"/>
                  </a:cubicBezTo>
                  <a:cubicBezTo>
                    <a:pt x="14681" y="16859"/>
                    <a:pt x="5168" y="29147"/>
                    <a:pt x="5168" y="29147"/>
                  </a:cubicBezTo>
                  <a:cubicBezTo>
                    <a:pt x="9467" y="27406"/>
                    <a:pt x="12596" y="26752"/>
                    <a:pt x="14869" y="26752"/>
                  </a:cubicBezTo>
                  <a:cubicBezTo>
                    <a:pt x="21726" y="26752"/>
                    <a:pt x="20813" y="32695"/>
                    <a:pt x="20813" y="32695"/>
                  </a:cubicBezTo>
                  <a:cubicBezTo>
                    <a:pt x="23347" y="30820"/>
                    <a:pt x="25429" y="30114"/>
                    <a:pt x="27128" y="30114"/>
                  </a:cubicBezTo>
                  <a:cubicBezTo>
                    <a:pt x="32302" y="30114"/>
                    <a:pt x="33921" y="36659"/>
                    <a:pt x="33921" y="36659"/>
                  </a:cubicBezTo>
                  <a:cubicBezTo>
                    <a:pt x="36192" y="31477"/>
                    <a:pt x="38760" y="29786"/>
                    <a:pt x="41145" y="29786"/>
                  </a:cubicBezTo>
                  <a:cubicBezTo>
                    <a:pt x="45625" y="29786"/>
                    <a:pt x="49459" y="35754"/>
                    <a:pt x="49459" y="35754"/>
                  </a:cubicBezTo>
                  <a:cubicBezTo>
                    <a:pt x="48115" y="28481"/>
                    <a:pt x="51692" y="27476"/>
                    <a:pt x="53771" y="27476"/>
                  </a:cubicBezTo>
                  <a:cubicBezTo>
                    <a:pt x="54564" y="27476"/>
                    <a:pt x="55138" y="27623"/>
                    <a:pt x="55138" y="27623"/>
                  </a:cubicBezTo>
                  <a:cubicBezTo>
                    <a:pt x="54878" y="23498"/>
                    <a:pt x="57183" y="22396"/>
                    <a:pt x="59721" y="22396"/>
                  </a:cubicBezTo>
                  <a:cubicBezTo>
                    <a:pt x="62634" y="22396"/>
                    <a:pt x="65854" y="23848"/>
                    <a:pt x="65854" y="23848"/>
                  </a:cubicBezTo>
                  <a:cubicBezTo>
                    <a:pt x="53650" y="16145"/>
                    <a:pt x="70854" y="8144"/>
                    <a:pt x="70855" y="8144"/>
                  </a:cubicBezTo>
                  <a:lnTo>
                    <a:pt x="70855" y="8144"/>
                  </a:lnTo>
                  <a:cubicBezTo>
                    <a:pt x="69510" y="8272"/>
                    <a:pt x="68269" y="8331"/>
                    <a:pt x="67124" y="8331"/>
                  </a:cubicBezTo>
                  <a:cubicBezTo>
                    <a:pt x="55638" y="8331"/>
                    <a:pt x="53817" y="2453"/>
                    <a:pt x="53817" y="2453"/>
                  </a:cubicBezTo>
                  <a:cubicBezTo>
                    <a:pt x="51740" y="3945"/>
                    <a:pt x="50041" y="4498"/>
                    <a:pt x="48662" y="4498"/>
                  </a:cubicBezTo>
                  <a:cubicBezTo>
                    <a:pt x="44729" y="4498"/>
                    <a:pt x="43411" y="0"/>
                    <a:pt x="43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6761068" y="2928139"/>
              <a:ext cx="540529" cy="429644"/>
            </a:xfrm>
            <a:custGeom>
              <a:avLst/>
              <a:gdLst/>
              <a:ahLst/>
              <a:cxnLst/>
              <a:rect l="l" t="t" r="r" b="b"/>
              <a:pathLst>
                <a:path w="71617" h="38089" extrusionOk="0">
                  <a:moveTo>
                    <a:pt x="43320" y="1107"/>
                  </a:moveTo>
                  <a:lnTo>
                    <a:pt x="43320" y="1107"/>
                  </a:lnTo>
                  <a:cubicBezTo>
                    <a:pt x="43367" y="1223"/>
                    <a:pt x="43418" y="1337"/>
                    <a:pt x="43470" y="1453"/>
                  </a:cubicBezTo>
                  <a:cubicBezTo>
                    <a:pt x="43578" y="1703"/>
                    <a:pt x="43709" y="1953"/>
                    <a:pt x="43839" y="2191"/>
                  </a:cubicBezTo>
                  <a:cubicBezTo>
                    <a:pt x="44125" y="2680"/>
                    <a:pt x="44435" y="3144"/>
                    <a:pt x="44828" y="3561"/>
                  </a:cubicBezTo>
                  <a:cubicBezTo>
                    <a:pt x="45197" y="3977"/>
                    <a:pt x="45637" y="4346"/>
                    <a:pt x="46137" y="4644"/>
                  </a:cubicBezTo>
                  <a:cubicBezTo>
                    <a:pt x="46626" y="4930"/>
                    <a:pt x="47173" y="5144"/>
                    <a:pt x="47745" y="5239"/>
                  </a:cubicBezTo>
                  <a:cubicBezTo>
                    <a:pt x="48046" y="5298"/>
                    <a:pt x="48359" y="5325"/>
                    <a:pt x="48672" y="5325"/>
                  </a:cubicBezTo>
                  <a:cubicBezTo>
                    <a:pt x="48928" y="5325"/>
                    <a:pt x="49184" y="5307"/>
                    <a:pt x="49435" y="5275"/>
                  </a:cubicBezTo>
                  <a:cubicBezTo>
                    <a:pt x="49721" y="5239"/>
                    <a:pt x="50007" y="5180"/>
                    <a:pt x="50269" y="5108"/>
                  </a:cubicBezTo>
                  <a:cubicBezTo>
                    <a:pt x="50555" y="5025"/>
                    <a:pt x="50817" y="4942"/>
                    <a:pt x="51078" y="4847"/>
                  </a:cubicBezTo>
                  <a:cubicBezTo>
                    <a:pt x="51340" y="4751"/>
                    <a:pt x="51590" y="4632"/>
                    <a:pt x="51852" y="4513"/>
                  </a:cubicBezTo>
                  <a:cubicBezTo>
                    <a:pt x="52091" y="4394"/>
                    <a:pt x="52341" y="4263"/>
                    <a:pt x="52579" y="4132"/>
                  </a:cubicBezTo>
                  <a:cubicBezTo>
                    <a:pt x="52817" y="3989"/>
                    <a:pt x="53043" y="3846"/>
                    <a:pt x="53281" y="3692"/>
                  </a:cubicBezTo>
                  <a:cubicBezTo>
                    <a:pt x="53434" y="3600"/>
                    <a:pt x="53577" y="3503"/>
                    <a:pt x="53719" y="3405"/>
                  </a:cubicBezTo>
                  <a:lnTo>
                    <a:pt x="53719" y="3405"/>
                  </a:lnTo>
                  <a:cubicBezTo>
                    <a:pt x="53767" y="3504"/>
                    <a:pt x="53820" y="3598"/>
                    <a:pt x="53876" y="3692"/>
                  </a:cubicBezTo>
                  <a:cubicBezTo>
                    <a:pt x="53972" y="3894"/>
                    <a:pt x="54079" y="4049"/>
                    <a:pt x="54198" y="4227"/>
                  </a:cubicBezTo>
                  <a:cubicBezTo>
                    <a:pt x="54436" y="4573"/>
                    <a:pt x="54686" y="4882"/>
                    <a:pt x="54972" y="5180"/>
                  </a:cubicBezTo>
                  <a:cubicBezTo>
                    <a:pt x="55246" y="5501"/>
                    <a:pt x="55555" y="5763"/>
                    <a:pt x="55865" y="6013"/>
                  </a:cubicBezTo>
                  <a:cubicBezTo>
                    <a:pt x="56198" y="6275"/>
                    <a:pt x="56520" y="6513"/>
                    <a:pt x="56865" y="6716"/>
                  </a:cubicBezTo>
                  <a:cubicBezTo>
                    <a:pt x="57032" y="6835"/>
                    <a:pt x="57210" y="6942"/>
                    <a:pt x="57389" y="7025"/>
                  </a:cubicBezTo>
                  <a:lnTo>
                    <a:pt x="57651" y="7180"/>
                  </a:lnTo>
                  <a:lnTo>
                    <a:pt x="57925" y="7311"/>
                  </a:lnTo>
                  <a:cubicBezTo>
                    <a:pt x="58103" y="7406"/>
                    <a:pt x="58282" y="7490"/>
                    <a:pt x="58472" y="7561"/>
                  </a:cubicBezTo>
                  <a:cubicBezTo>
                    <a:pt x="58663" y="7656"/>
                    <a:pt x="58841" y="7740"/>
                    <a:pt x="59032" y="7799"/>
                  </a:cubicBezTo>
                  <a:cubicBezTo>
                    <a:pt x="59234" y="7883"/>
                    <a:pt x="59413" y="7954"/>
                    <a:pt x="59603" y="8014"/>
                  </a:cubicBezTo>
                  <a:lnTo>
                    <a:pt x="60187" y="8192"/>
                  </a:lnTo>
                  <a:cubicBezTo>
                    <a:pt x="60377" y="8252"/>
                    <a:pt x="60568" y="8299"/>
                    <a:pt x="60758" y="8359"/>
                  </a:cubicBezTo>
                  <a:lnTo>
                    <a:pt x="61056" y="8430"/>
                  </a:lnTo>
                  <a:cubicBezTo>
                    <a:pt x="61163" y="8442"/>
                    <a:pt x="61258" y="8478"/>
                    <a:pt x="61354" y="8490"/>
                  </a:cubicBezTo>
                  <a:lnTo>
                    <a:pt x="61949" y="8621"/>
                  </a:lnTo>
                  <a:lnTo>
                    <a:pt x="62544" y="8728"/>
                  </a:lnTo>
                  <a:lnTo>
                    <a:pt x="62842" y="8776"/>
                  </a:lnTo>
                  <a:lnTo>
                    <a:pt x="63140" y="8811"/>
                  </a:lnTo>
                  <a:lnTo>
                    <a:pt x="63735" y="8895"/>
                  </a:lnTo>
                  <a:cubicBezTo>
                    <a:pt x="64128" y="8918"/>
                    <a:pt x="64533" y="8966"/>
                    <a:pt x="64925" y="8990"/>
                  </a:cubicBezTo>
                  <a:cubicBezTo>
                    <a:pt x="65330" y="9026"/>
                    <a:pt x="65735" y="9049"/>
                    <a:pt x="66140" y="9049"/>
                  </a:cubicBezTo>
                  <a:lnTo>
                    <a:pt x="66735" y="9073"/>
                  </a:lnTo>
                  <a:lnTo>
                    <a:pt x="67331" y="9073"/>
                  </a:lnTo>
                  <a:cubicBezTo>
                    <a:pt x="67712" y="9049"/>
                    <a:pt x="68116" y="9073"/>
                    <a:pt x="68521" y="9037"/>
                  </a:cubicBezTo>
                  <a:cubicBezTo>
                    <a:pt x="68902" y="9014"/>
                    <a:pt x="69307" y="8990"/>
                    <a:pt x="69712" y="8966"/>
                  </a:cubicBezTo>
                  <a:lnTo>
                    <a:pt x="70267" y="8916"/>
                  </a:lnTo>
                  <a:lnTo>
                    <a:pt x="70267" y="8916"/>
                  </a:lnTo>
                  <a:cubicBezTo>
                    <a:pt x="70049" y="9029"/>
                    <a:pt x="69833" y="9143"/>
                    <a:pt x="69617" y="9264"/>
                  </a:cubicBezTo>
                  <a:cubicBezTo>
                    <a:pt x="69236" y="9490"/>
                    <a:pt x="68831" y="9704"/>
                    <a:pt x="68438" y="9942"/>
                  </a:cubicBezTo>
                  <a:cubicBezTo>
                    <a:pt x="67664" y="10419"/>
                    <a:pt x="66914" y="10931"/>
                    <a:pt x="66176" y="11478"/>
                  </a:cubicBezTo>
                  <a:cubicBezTo>
                    <a:pt x="65449" y="12026"/>
                    <a:pt x="64747" y="12621"/>
                    <a:pt x="64092" y="13264"/>
                  </a:cubicBezTo>
                  <a:cubicBezTo>
                    <a:pt x="63437" y="13919"/>
                    <a:pt x="62842" y="14622"/>
                    <a:pt x="62366" y="15407"/>
                  </a:cubicBezTo>
                  <a:cubicBezTo>
                    <a:pt x="61889" y="16193"/>
                    <a:pt x="61532" y="17074"/>
                    <a:pt x="61449" y="18003"/>
                  </a:cubicBezTo>
                  <a:cubicBezTo>
                    <a:pt x="61401" y="18455"/>
                    <a:pt x="61413" y="18920"/>
                    <a:pt x="61508" y="19384"/>
                  </a:cubicBezTo>
                  <a:cubicBezTo>
                    <a:pt x="61592" y="19848"/>
                    <a:pt x="61746" y="20277"/>
                    <a:pt x="61949" y="20694"/>
                  </a:cubicBezTo>
                  <a:cubicBezTo>
                    <a:pt x="62366" y="21527"/>
                    <a:pt x="62961" y="22242"/>
                    <a:pt x="63640" y="22861"/>
                  </a:cubicBezTo>
                  <a:cubicBezTo>
                    <a:pt x="64067" y="23265"/>
                    <a:pt x="64524" y="23630"/>
                    <a:pt x="65000" y="23969"/>
                  </a:cubicBezTo>
                  <a:lnTo>
                    <a:pt x="65000" y="23969"/>
                  </a:lnTo>
                  <a:cubicBezTo>
                    <a:pt x="64746" y="23875"/>
                    <a:pt x="64491" y="23785"/>
                    <a:pt x="64235" y="23694"/>
                  </a:cubicBezTo>
                  <a:cubicBezTo>
                    <a:pt x="63663" y="23504"/>
                    <a:pt x="63080" y="23337"/>
                    <a:pt x="62485" y="23206"/>
                  </a:cubicBezTo>
                  <a:cubicBezTo>
                    <a:pt x="61913" y="23075"/>
                    <a:pt x="61318" y="22968"/>
                    <a:pt x="60699" y="22908"/>
                  </a:cubicBezTo>
                  <a:cubicBezTo>
                    <a:pt x="60366" y="22882"/>
                    <a:pt x="60033" y="22863"/>
                    <a:pt x="59699" y="22863"/>
                  </a:cubicBezTo>
                  <a:cubicBezTo>
                    <a:pt x="59425" y="22863"/>
                    <a:pt x="59151" y="22876"/>
                    <a:pt x="58877" y="22908"/>
                  </a:cubicBezTo>
                  <a:cubicBezTo>
                    <a:pt x="58258" y="22980"/>
                    <a:pt x="57651" y="23134"/>
                    <a:pt x="57103" y="23420"/>
                  </a:cubicBezTo>
                  <a:cubicBezTo>
                    <a:pt x="56817" y="23551"/>
                    <a:pt x="56567" y="23730"/>
                    <a:pt x="56329" y="23932"/>
                  </a:cubicBezTo>
                  <a:cubicBezTo>
                    <a:pt x="56091" y="24146"/>
                    <a:pt x="55877" y="24385"/>
                    <a:pt x="55722" y="24647"/>
                  </a:cubicBezTo>
                  <a:cubicBezTo>
                    <a:pt x="55555" y="24908"/>
                    <a:pt x="55424" y="25182"/>
                    <a:pt x="55317" y="25480"/>
                  </a:cubicBezTo>
                  <a:cubicBezTo>
                    <a:pt x="55210" y="25766"/>
                    <a:pt x="55150" y="26075"/>
                    <a:pt x="55091" y="26373"/>
                  </a:cubicBezTo>
                  <a:cubicBezTo>
                    <a:pt x="55043" y="26694"/>
                    <a:pt x="55019" y="26992"/>
                    <a:pt x="55008" y="27302"/>
                  </a:cubicBezTo>
                  <a:cubicBezTo>
                    <a:pt x="54989" y="27539"/>
                    <a:pt x="54999" y="27776"/>
                    <a:pt x="55010" y="28007"/>
                  </a:cubicBezTo>
                  <a:lnTo>
                    <a:pt x="55010" y="28007"/>
                  </a:lnTo>
                  <a:cubicBezTo>
                    <a:pt x="54822" y="27966"/>
                    <a:pt x="54635" y="27947"/>
                    <a:pt x="54436" y="27921"/>
                  </a:cubicBezTo>
                  <a:cubicBezTo>
                    <a:pt x="54186" y="27897"/>
                    <a:pt x="53912" y="27897"/>
                    <a:pt x="53650" y="27897"/>
                  </a:cubicBezTo>
                  <a:cubicBezTo>
                    <a:pt x="53114" y="27909"/>
                    <a:pt x="52579" y="27980"/>
                    <a:pt x="52067" y="28147"/>
                  </a:cubicBezTo>
                  <a:cubicBezTo>
                    <a:pt x="51555" y="28314"/>
                    <a:pt x="51078" y="28564"/>
                    <a:pt x="50662" y="28921"/>
                  </a:cubicBezTo>
                  <a:cubicBezTo>
                    <a:pt x="50245" y="29266"/>
                    <a:pt x="49912" y="29707"/>
                    <a:pt x="49662" y="30183"/>
                  </a:cubicBezTo>
                  <a:cubicBezTo>
                    <a:pt x="49412" y="30659"/>
                    <a:pt x="49245" y="31171"/>
                    <a:pt x="49138" y="31695"/>
                  </a:cubicBezTo>
                  <a:cubicBezTo>
                    <a:pt x="49078" y="31957"/>
                    <a:pt x="49054" y="32207"/>
                    <a:pt x="49019" y="32481"/>
                  </a:cubicBezTo>
                  <a:cubicBezTo>
                    <a:pt x="48995" y="32743"/>
                    <a:pt x="48971" y="33005"/>
                    <a:pt x="48971" y="33267"/>
                  </a:cubicBezTo>
                  <a:cubicBezTo>
                    <a:pt x="48971" y="33541"/>
                    <a:pt x="48971" y="33791"/>
                    <a:pt x="48995" y="34052"/>
                  </a:cubicBezTo>
                  <a:cubicBezTo>
                    <a:pt x="49007" y="34326"/>
                    <a:pt x="49019" y="34588"/>
                    <a:pt x="49054" y="34850"/>
                  </a:cubicBezTo>
                  <a:cubicBezTo>
                    <a:pt x="49063" y="35040"/>
                    <a:pt x="49093" y="35237"/>
                    <a:pt x="49117" y="35435"/>
                  </a:cubicBezTo>
                  <a:lnTo>
                    <a:pt x="49117" y="35435"/>
                  </a:lnTo>
                  <a:cubicBezTo>
                    <a:pt x="49046" y="35339"/>
                    <a:pt x="48973" y="35244"/>
                    <a:pt x="48900" y="35148"/>
                  </a:cubicBezTo>
                  <a:cubicBezTo>
                    <a:pt x="48638" y="34803"/>
                    <a:pt x="48352" y="34445"/>
                    <a:pt x="48054" y="34112"/>
                  </a:cubicBezTo>
                  <a:cubicBezTo>
                    <a:pt x="47459" y="33445"/>
                    <a:pt x="46816" y="32802"/>
                    <a:pt x="46137" y="32243"/>
                  </a:cubicBezTo>
                  <a:cubicBezTo>
                    <a:pt x="45447" y="31659"/>
                    <a:pt x="44685" y="31159"/>
                    <a:pt x="43875" y="30766"/>
                  </a:cubicBezTo>
                  <a:cubicBezTo>
                    <a:pt x="43042" y="30385"/>
                    <a:pt x="42149" y="30112"/>
                    <a:pt x="41208" y="30112"/>
                  </a:cubicBezTo>
                  <a:cubicBezTo>
                    <a:pt x="40732" y="30112"/>
                    <a:pt x="40268" y="30171"/>
                    <a:pt x="39827" y="30290"/>
                  </a:cubicBezTo>
                  <a:cubicBezTo>
                    <a:pt x="39375" y="30409"/>
                    <a:pt x="38946" y="30588"/>
                    <a:pt x="38541" y="30814"/>
                  </a:cubicBezTo>
                  <a:cubicBezTo>
                    <a:pt x="38136" y="31040"/>
                    <a:pt x="37755" y="31302"/>
                    <a:pt x="37410" y="31600"/>
                  </a:cubicBezTo>
                  <a:cubicBezTo>
                    <a:pt x="37065" y="31897"/>
                    <a:pt x="36743" y="32207"/>
                    <a:pt x="36446" y="32552"/>
                  </a:cubicBezTo>
                  <a:cubicBezTo>
                    <a:pt x="36148" y="32886"/>
                    <a:pt x="35874" y="33255"/>
                    <a:pt x="35612" y="33612"/>
                  </a:cubicBezTo>
                  <a:cubicBezTo>
                    <a:pt x="35493" y="33802"/>
                    <a:pt x="35362" y="33981"/>
                    <a:pt x="35243" y="34172"/>
                  </a:cubicBezTo>
                  <a:cubicBezTo>
                    <a:pt x="35124" y="34374"/>
                    <a:pt x="34981" y="34564"/>
                    <a:pt x="34886" y="34755"/>
                  </a:cubicBezTo>
                  <a:cubicBezTo>
                    <a:pt x="34660" y="35148"/>
                    <a:pt x="34445" y="35529"/>
                    <a:pt x="34243" y="35934"/>
                  </a:cubicBezTo>
                  <a:cubicBezTo>
                    <a:pt x="34154" y="36092"/>
                    <a:pt x="34065" y="36250"/>
                    <a:pt x="33989" y="36422"/>
                  </a:cubicBezTo>
                  <a:lnTo>
                    <a:pt x="33989" y="36422"/>
                  </a:lnTo>
                  <a:cubicBezTo>
                    <a:pt x="33956" y="36327"/>
                    <a:pt x="33922" y="36231"/>
                    <a:pt x="33886" y="36136"/>
                  </a:cubicBezTo>
                  <a:cubicBezTo>
                    <a:pt x="33755" y="35803"/>
                    <a:pt x="33600" y="35457"/>
                    <a:pt x="33457" y="35124"/>
                  </a:cubicBezTo>
                  <a:cubicBezTo>
                    <a:pt x="33136" y="34457"/>
                    <a:pt x="32767" y="33838"/>
                    <a:pt x="32338" y="33243"/>
                  </a:cubicBezTo>
                  <a:cubicBezTo>
                    <a:pt x="31909" y="32648"/>
                    <a:pt x="31397" y="32112"/>
                    <a:pt x="30802" y="31647"/>
                  </a:cubicBezTo>
                  <a:cubicBezTo>
                    <a:pt x="30207" y="31183"/>
                    <a:pt x="29540" y="30826"/>
                    <a:pt x="28814" y="30623"/>
                  </a:cubicBezTo>
                  <a:cubicBezTo>
                    <a:pt x="28457" y="30516"/>
                    <a:pt x="28076" y="30445"/>
                    <a:pt x="27707" y="30409"/>
                  </a:cubicBezTo>
                  <a:cubicBezTo>
                    <a:pt x="27522" y="30397"/>
                    <a:pt x="27337" y="30391"/>
                    <a:pt x="27151" y="30391"/>
                  </a:cubicBezTo>
                  <a:cubicBezTo>
                    <a:pt x="26965" y="30391"/>
                    <a:pt x="26778" y="30397"/>
                    <a:pt x="26587" y="30409"/>
                  </a:cubicBezTo>
                  <a:cubicBezTo>
                    <a:pt x="26218" y="30445"/>
                    <a:pt x="25849" y="30504"/>
                    <a:pt x="25492" y="30588"/>
                  </a:cubicBezTo>
                  <a:cubicBezTo>
                    <a:pt x="25135" y="30659"/>
                    <a:pt x="24778" y="30766"/>
                    <a:pt x="24432" y="30897"/>
                  </a:cubicBezTo>
                  <a:cubicBezTo>
                    <a:pt x="24087" y="31016"/>
                    <a:pt x="23754" y="31171"/>
                    <a:pt x="23420" y="31314"/>
                  </a:cubicBezTo>
                  <a:cubicBezTo>
                    <a:pt x="23254" y="31397"/>
                    <a:pt x="23099" y="31469"/>
                    <a:pt x="22932" y="31552"/>
                  </a:cubicBezTo>
                  <a:cubicBezTo>
                    <a:pt x="22765" y="31647"/>
                    <a:pt x="22623" y="31731"/>
                    <a:pt x="22456" y="31826"/>
                  </a:cubicBezTo>
                  <a:cubicBezTo>
                    <a:pt x="22146" y="32005"/>
                    <a:pt x="21825" y="32195"/>
                    <a:pt x="21527" y="32386"/>
                  </a:cubicBezTo>
                  <a:lnTo>
                    <a:pt x="21194" y="32629"/>
                  </a:lnTo>
                  <a:lnTo>
                    <a:pt x="21194" y="32629"/>
                  </a:lnTo>
                  <a:cubicBezTo>
                    <a:pt x="21191" y="32418"/>
                    <a:pt x="21169" y="32217"/>
                    <a:pt x="21158" y="32017"/>
                  </a:cubicBezTo>
                  <a:cubicBezTo>
                    <a:pt x="21134" y="31588"/>
                    <a:pt x="21039" y="31159"/>
                    <a:pt x="20920" y="30743"/>
                  </a:cubicBezTo>
                  <a:cubicBezTo>
                    <a:pt x="20789" y="30326"/>
                    <a:pt x="20610" y="29909"/>
                    <a:pt x="20384" y="29528"/>
                  </a:cubicBezTo>
                  <a:cubicBezTo>
                    <a:pt x="20158" y="29147"/>
                    <a:pt x="19884" y="28802"/>
                    <a:pt x="19551" y="28504"/>
                  </a:cubicBezTo>
                  <a:cubicBezTo>
                    <a:pt x="19229" y="28207"/>
                    <a:pt x="18848" y="27968"/>
                    <a:pt x="18467" y="27766"/>
                  </a:cubicBezTo>
                  <a:cubicBezTo>
                    <a:pt x="18074" y="27564"/>
                    <a:pt x="17658" y="27409"/>
                    <a:pt x="17241" y="27302"/>
                  </a:cubicBezTo>
                  <a:cubicBezTo>
                    <a:pt x="16465" y="27091"/>
                    <a:pt x="15679" y="27015"/>
                    <a:pt x="14893" y="27015"/>
                  </a:cubicBezTo>
                  <a:cubicBezTo>
                    <a:pt x="14834" y="27015"/>
                    <a:pt x="14775" y="27015"/>
                    <a:pt x="14717" y="27016"/>
                  </a:cubicBezTo>
                  <a:cubicBezTo>
                    <a:pt x="14288" y="27016"/>
                    <a:pt x="13871" y="27052"/>
                    <a:pt x="13455" y="27087"/>
                  </a:cubicBezTo>
                  <a:cubicBezTo>
                    <a:pt x="13038" y="27135"/>
                    <a:pt x="12621" y="27194"/>
                    <a:pt x="12205" y="27266"/>
                  </a:cubicBezTo>
                  <a:cubicBezTo>
                    <a:pt x="12002" y="27314"/>
                    <a:pt x="11800" y="27349"/>
                    <a:pt x="11585" y="27385"/>
                  </a:cubicBezTo>
                  <a:cubicBezTo>
                    <a:pt x="11383" y="27433"/>
                    <a:pt x="11193" y="27480"/>
                    <a:pt x="10978" y="27528"/>
                  </a:cubicBezTo>
                  <a:cubicBezTo>
                    <a:pt x="10776" y="27564"/>
                    <a:pt x="10585" y="27623"/>
                    <a:pt x="10371" y="27671"/>
                  </a:cubicBezTo>
                  <a:cubicBezTo>
                    <a:pt x="10169" y="27730"/>
                    <a:pt x="9954" y="27778"/>
                    <a:pt x="9764" y="27837"/>
                  </a:cubicBezTo>
                  <a:cubicBezTo>
                    <a:pt x="9573" y="27897"/>
                    <a:pt x="9359" y="27956"/>
                    <a:pt x="9168" y="28016"/>
                  </a:cubicBezTo>
                  <a:cubicBezTo>
                    <a:pt x="8978" y="28076"/>
                    <a:pt x="8764" y="28135"/>
                    <a:pt x="8573" y="28195"/>
                  </a:cubicBezTo>
                  <a:cubicBezTo>
                    <a:pt x="8180" y="28314"/>
                    <a:pt x="7775" y="28445"/>
                    <a:pt x="7394" y="28576"/>
                  </a:cubicBezTo>
                  <a:cubicBezTo>
                    <a:pt x="7013" y="28730"/>
                    <a:pt x="6621" y="28861"/>
                    <a:pt x="6228" y="29016"/>
                  </a:cubicBezTo>
                  <a:cubicBezTo>
                    <a:pt x="6136" y="29050"/>
                    <a:pt x="6044" y="29086"/>
                    <a:pt x="5952" y="29122"/>
                  </a:cubicBezTo>
                  <a:lnTo>
                    <a:pt x="5952" y="29122"/>
                  </a:lnTo>
                  <a:cubicBezTo>
                    <a:pt x="6009" y="29036"/>
                    <a:pt x="6065" y="28949"/>
                    <a:pt x="6120" y="28861"/>
                  </a:cubicBezTo>
                  <a:cubicBezTo>
                    <a:pt x="6335" y="28504"/>
                    <a:pt x="6561" y="28147"/>
                    <a:pt x="6752" y="27778"/>
                  </a:cubicBezTo>
                  <a:cubicBezTo>
                    <a:pt x="7156" y="27028"/>
                    <a:pt x="7514" y="26278"/>
                    <a:pt x="7799" y="25480"/>
                  </a:cubicBezTo>
                  <a:cubicBezTo>
                    <a:pt x="8073" y="24694"/>
                    <a:pt x="8299" y="23885"/>
                    <a:pt x="8406" y="23027"/>
                  </a:cubicBezTo>
                  <a:cubicBezTo>
                    <a:pt x="8514" y="22194"/>
                    <a:pt x="8478" y="21313"/>
                    <a:pt x="8240" y="20479"/>
                  </a:cubicBezTo>
                  <a:cubicBezTo>
                    <a:pt x="8002" y="19646"/>
                    <a:pt x="7561" y="18872"/>
                    <a:pt x="6966" y="18253"/>
                  </a:cubicBezTo>
                  <a:cubicBezTo>
                    <a:pt x="6668" y="17955"/>
                    <a:pt x="6335" y="17670"/>
                    <a:pt x="5978" y="17431"/>
                  </a:cubicBezTo>
                  <a:cubicBezTo>
                    <a:pt x="5632" y="17193"/>
                    <a:pt x="5251" y="16991"/>
                    <a:pt x="4882" y="16812"/>
                  </a:cubicBezTo>
                  <a:cubicBezTo>
                    <a:pt x="4680" y="16717"/>
                    <a:pt x="4489" y="16634"/>
                    <a:pt x="4299" y="16550"/>
                  </a:cubicBezTo>
                  <a:cubicBezTo>
                    <a:pt x="4108" y="16467"/>
                    <a:pt x="3894" y="16407"/>
                    <a:pt x="3704" y="16336"/>
                  </a:cubicBezTo>
                  <a:cubicBezTo>
                    <a:pt x="3513" y="16253"/>
                    <a:pt x="3299" y="16193"/>
                    <a:pt x="3108" y="16134"/>
                  </a:cubicBezTo>
                  <a:cubicBezTo>
                    <a:pt x="2906" y="16074"/>
                    <a:pt x="2703" y="16015"/>
                    <a:pt x="2501" y="15979"/>
                  </a:cubicBezTo>
                  <a:cubicBezTo>
                    <a:pt x="2364" y="15948"/>
                    <a:pt x="2237" y="15918"/>
                    <a:pt x="2111" y="15888"/>
                  </a:cubicBezTo>
                  <a:lnTo>
                    <a:pt x="2111" y="15888"/>
                  </a:lnTo>
                  <a:cubicBezTo>
                    <a:pt x="2200" y="15882"/>
                    <a:pt x="2290" y="15877"/>
                    <a:pt x="2382" y="15872"/>
                  </a:cubicBezTo>
                  <a:cubicBezTo>
                    <a:pt x="3168" y="15812"/>
                    <a:pt x="3954" y="15705"/>
                    <a:pt x="4751" y="15574"/>
                  </a:cubicBezTo>
                  <a:cubicBezTo>
                    <a:pt x="5537" y="15419"/>
                    <a:pt x="6311" y="15241"/>
                    <a:pt x="7073" y="14979"/>
                  </a:cubicBezTo>
                  <a:cubicBezTo>
                    <a:pt x="7811" y="14705"/>
                    <a:pt x="8561" y="14371"/>
                    <a:pt x="9192" y="13871"/>
                  </a:cubicBezTo>
                  <a:cubicBezTo>
                    <a:pt x="9526" y="13633"/>
                    <a:pt x="9823" y="13359"/>
                    <a:pt x="10061" y="13026"/>
                  </a:cubicBezTo>
                  <a:cubicBezTo>
                    <a:pt x="10300" y="12705"/>
                    <a:pt x="10490" y="12324"/>
                    <a:pt x="10609" y="11943"/>
                  </a:cubicBezTo>
                  <a:cubicBezTo>
                    <a:pt x="10740" y="11538"/>
                    <a:pt x="10788" y="11133"/>
                    <a:pt x="10776" y="10740"/>
                  </a:cubicBezTo>
                  <a:cubicBezTo>
                    <a:pt x="10776" y="10335"/>
                    <a:pt x="10692" y="9930"/>
                    <a:pt x="10597" y="9549"/>
                  </a:cubicBezTo>
                  <a:cubicBezTo>
                    <a:pt x="10383" y="8776"/>
                    <a:pt x="10038" y="8061"/>
                    <a:pt x="9645" y="7371"/>
                  </a:cubicBezTo>
                  <a:cubicBezTo>
                    <a:pt x="9252" y="6728"/>
                    <a:pt x="8823" y="6120"/>
                    <a:pt x="8359" y="5525"/>
                  </a:cubicBezTo>
                  <a:lnTo>
                    <a:pt x="8359" y="5525"/>
                  </a:lnTo>
                  <a:cubicBezTo>
                    <a:pt x="9014" y="5870"/>
                    <a:pt x="9680" y="6180"/>
                    <a:pt x="10383" y="6454"/>
                  </a:cubicBezTo>
                  <a:cubicBezTo>
                    <a:pt x="11097" y="6752"/>
                    <a:pt x="11847" y="7002"/>
                    <a:pt x="12597" y="7204"/>
                  </a:cubicBezTo>
                  <a:cubicBezTo>
                    <a:pt x="13359" y="7418"/>
                    <a:pt x="14133" y="7597"/>
                    <a:pt x="14907" y="7704"/>
                  </a:cubicBezTo>
                  <a:cubicBezTo>
                    <a:pt x="15566" y="7785"/>
                    <a:pt x="16233" y="7840"/>
                    <a:pt x="16908" y="7840"/>
                  </a:cubicBezTo>
                  <a:cubicBezTo>
                    <a:pt x="17027" y="7840"/>
                    <a:pt x="17146" y="7839"/>
                    <a:pt x="17265" y="7835"/>
                  </a:cubicBezTo>
                  <a:cubicBezTo>
                    <a:pt x="18051" y="7799"/>
                    <a:pt x="18836" y="7704"/>
                    <a:pt x="19610" y="7490"/>
                  </a:cubicBezTo>
                  <a:cubicBezTo>
                    <a:pt x="20372" y="7287"/>
                    <a:pt x="21110" y="6966"/>
                    <a:pt x="21789" y="6537"/>
                  </a:cubicBezTo>
                  <a:cubicBezTo>
                    <a:pt x="22111" y="6335"/>
                    <a:pt x="22444" y="6097"/>
                    <a:pt x="22742" y="5823"/>
                  </a:cubicBezTo>
                  <a:cubicBezTo>
                    <a:pt x="23039" y="5561"/>
                    <a:pt x="23337" y="5275"/>
                    <a:pt x="23587" y="4977"/>
                  </a:cubicBezTo>
                  <a:cubicBezTo>
                    <a:pt x="23837" y="4680"/>
                    <a:pt x="24075" y="4346"/>
                    <a:pt x="24301" y="4025"/>
                  </a:cubicBezTo>
                  <a:cubicBezTo>
                    <a:pt x="24473" y="3772"/>
                    <a:pt x="24617" y="3519"/>
                    <a:pt x="24760" y="3255"/>
                  </a:cubicBezTo>
                  <a:lnTo>
                    <a:pt x="24760" y="3255"/>
                  </a:lnTo>
                  <a:cubicBezTo>
                    <a:pt x="24996" y="3559"/>
                    <a:pt x="25246" y="3841"/>
                    <a:pt x="25504" y="4108"/>
                  </a:cubicBezTo>
                  <a:cubicBezTo>
                    <a:pt x="25837" y="4454"/>
                    <a:pt x="26171" y="4787"/>
                    <a:pt x="26552" y="5085"/>
                  </a:cubicBezTo>
                  <a:cubicBezTo>
                    <a:pt x="27278" y="5680"/>
                    <a:pt x="28076" y="6192"/>
                    <a:pt x="28945" y="6597"/>
                  </a:cubicBezTo>
                  <a:cubicBezTo>
                    <a:pt x="29802" y="7002"/>
                    <a:pt x="30743" y="7263"/>
                    <a:pt x="31695" y="7371"/>
                  </a:cubicBezTo>
                  <a:cubicBezTo>
                    <a:pt x="32025" y="7408"/>
                    <a:pt x="32356" y="7426"/>
                    <a:pt x="32687" y="7426"/>
                  </a:cubicBezTo>
                  <a:cubicBezTo>
                    <a:pt x="33312" y="7426"/>
                    <a:pt x="33938" y="7360"/>
                    <a:pt x="34553" y="7228"/>
                  </a:cubicBezTo>
                  <a:cubicBezTo>
                    <a:pt x="35493" y="7025"/>
                    <a:pt x="36386" y="6692"/>
                    <a:pt x="37232" y="6251"/>
                  </a:cubicBezTo>
                  <a:cubicBezTo>
                    <a:pt x="37660" y="6037"/>
                    <a:pt x="38065" y="5799"/>
                    <a:pt x="38470" y="5537"/>
                  </a:cubicBezTo>
                  <a:cubicBezTo>
                    <a:pt x="38875" y="5287"/>
                    <a:pt x="39256" y="5001"/>
                    <a:pt x="39625" y="4727"/>
                  </a:cubicBezTo>
                  <a:cubicBezTo>
                    <a:pt x="39803" y="4573"/>
                    <a:pt x="40006" y="4430"/>
                    <a:pt x="40184" y="4275"/>
                  </a:cubicBezTo>
                  <a:cubicBezTo>
                    <a:pt x="40363" y="4132"/>
                    <a:pt x="40541" y="3977"/>
                    <a:pt x="40720" y="3811"/>
                  </a:cubicBezTo>
                  <a:cubicBezTo>
                    <a:pt x="41077" y="3501"/>
                    <a:pt x="41411" y="3180"/>
                    <a:pt x="41744" y="2846"/>
                  </a:cubicBezTo>
                  <a:cubicBezTo>
                    <a:pt x="42065" y="2525"/>
                    <a:pt x="42399" y="2168"/>
                    <a:pt x="42708" y="1822"/>
                  </a:cubicBezTo>
                  <a:cubicBezTo>
                    <a:pt x="42863" y="1644"/>
                    <a:pt x="43018" y="1465"/>
                    <a:pt x="43173" y="1287"/>
                  </a:cubicBezTo>
                  <a:lnTo>
                    <a:pt x="43320" y="1107"/>
                  </a:lnTo>
                  <a:close/>
                  <a:moveTo>
                    <a:pt x="43578" y="1"/>
                  </a:moveTo>
                  <a:lnTo>
                    <a:pt x="43256" y="394"/>
                  </a:lnTo>
                  <a:lnTo>
                    <a:pt x="42816" y="929"/>
                  </a:lnTo>
                  <a:cubicBezTo>
                    <a:pt x="42661" y="1108"/>
                    <a:pt x="42506" y="1275"/>
                    <a:pt x="42351" y="1453"/>
                  </a:cubicBezTo>
                  <a:cubicBezTo>
                    <a:pt x="42054" y="1787"/>
                    <a:pt x="41744" y="2132"/>
                    <a:pt x="41411" y="2465"/>
                  </a:cubicBezTo>
                  <a:cubicBezTo>
                    <a:pt x="41089" y="2787"/>
                    <a:pt x="40756" y="3096"/>
                    <a:pt x="40422" y="3418"/>
                  </a:cubicBezTo>
                  <a:cubicBezTo>
                    <a:pt x="40256" y="3573"/>
                    <a:pt x="40077" y="3727"/>
                    <a:pt x="39899" y="3870"/>
                  </a:cubicBezTo>
                  <a:cubicBezTo>
                    <a:pt x="39720" y="4025"/>
                    <a:pt x="39541" y="4156"/>
                    <a:pt x="39363" y="4311"/>
                  </a:cubicBezTo>
                  <a:cubicBezTo>
                    <a:pt x="39006" y="4585"/>
                    <a:pt x="38636" y="4858"/>
                    <a:pt x="38244" y="5108"/>
                  </a:cubicBezTo>
                  <a:cubicBezTo>
                    <a:pt x="37863" y="5358"/>
                    <a:pt x="37458" y="5597"/>
                    <a:pt x="37053" y="5811"/>
                  </a:cubicBezTo>
                  <a:cubicBezTo>
                    <a:pt x="36231" y="6228"/>
                    <a:pt x="35386" y="6549"/>
                    <a:pt x="34493" y="6752"/>
                  </a:cubicBezTo>
                  <a:cubicBezTo>
                    <a:pt x="33898" y="6879"/>
                    <a:pt x="33297" y="6947"/>
                    <a:pt x="32695" y="6947"/>
                  </a:cubicBezTo>
                  <a:cubicBezTo>
                    <a:pt x="32394" y="6947"/>
                    <a:pt x="32092" y="6930"/>
                    <a:pt x="31790" y="6894"/>
                  </a:cubicBezTo>
                  <a:cubicBezTo>
                    <a:pt x="30874" y="6811"/>
                    <a:pt x="30004" y="6549"/>
                    <a:pt x="29171" y="6180"/>
                  </a:cubicBezTo>
                  <a:cubicBezTo>
                    <a:pt x="28338" y="5811"/>
                    <a:pt x="27540" y="5323"/>
                    <a:pt x="26825" y="4751"/>
                  </a:cubicBezTo>
                  <a:cubicBezTo>
                    <a:pt x="26468" y="4454"/>
                    <a:pt x="26135" y="4156"/>
                    <a:pt x="25802" y="3834"/>
                  </a:cubicBezTo>
                  <a:cubicBezTo>
                    <a:pt x="25480" y="3501"/>
                    <a:pt x="25159" y="3156"/>
                    <a:pt x="24897" y="2799"/>
                  </a:cubicBezTo>
                  <a:lnTo>
                    <a:pt x="24718" y="2561"/>
                  </a:lnTo>
                  <a:lnTo>
                    <a:pt x="24587" y="2834"/>
                  </a:lnTo>
                  <a:cubicBezTo>
                    <a:pt x="24408" y="3180"/>
                    <a:pt x="24230" y="3513"/>
                    <a:pt x="24016" y="3834"/>
                  </a:cubicBezTo>
                  <a:cubicBezTo>
                    <a:pt x="23813" y="4156"/>
                    <a:pt x="23587" y="4454"/>
                    <a:pt x="23337" y="4751"/>
                  </a:cubicBezTo>
                  <a:cubicBezTo>
                    <a:pt x="23075" y="5049"/>
                    <a:pt x="22813" y="5323"/>
                    <a:pt x="22527" y="5573"/>
                  </a:cubicBezTo>
                  <a:cubicBezTo>
                    <a:pt x="22242" y="5835"/>
                    <a:pt x="21944" y="6061"/>
                    <a:pt x="21622" y="6275"/>
                  </a:cubicBezTo>
                  <a:cubicBezTo>
                    <a:pt x="20979" y="6704"/>
                    <a:pt x="20265" y="7002"/>
                    <a:pt x="19539" y="7228"/>
                  </a:cubicBezTo>
                  <a:cubicBezTo>
                    <a:pt x="18789" y="7430"/>
                    <a:pt x="18039" y="7561"/>
                    <a:pt x="17265" y="7597"/>
                  </a:cubicBezTo>
                  <a:cubicBezTo>
                    <a:pt x="17039" y="7611"/>
                    <a:pt x="16813" y="7618"/>
                    <a:pt x="16587" y="7618"/>
                  </a:cubicBezTo>
                  <a:cubicBezTo>
                    <a:pt x="16039" y="7618"/>
                    <a:pt x="15491" y="7577"/>
                    <a:pt x="14943" y="7502"/>
                  </a:cubicBezTo>
                  <a:cubicBezTo>
                    <a:pt x="14169" y="7406"/>
                    <a:pt x="13407" y="7252"/>
                    <a:pt x="12645" y="7061"/>
                  </a:cubicBezTo>
                  <a:cubicBezTo>
                    <a:pt x="11883" y="6847"/>
                    <a:pt x="11145" y="6609"/>
                    <a:pt x="10419" y="6347"/>
                  </a:cubicBezTo>
                  <a:cubicBezTo>
                    <a:pt x="9680" y="6061"/>
                    <a:pt x="8954" y="5763"/>
                    <a:pt x="8276" y="5406"/>
                  </a:cubicBezTo>
                  <a:lnTo>
                    <a:pt x="8204" y="5358"/>
                  </a:lnTo>
                  <a:lnTo>
                    <a:pt x="8204" y="5358"/>
                  </a:lnTo>
                  <a:lnTo>
                    <a:pt x="8276" y="5466"/>
                  </a:lnTo>
                  <a:cubicBezTo>
                    <a:pt x="8752" y="6097"/>
                    <a:pt x="9192" y="6752"/>
                    <a:pt x="9585" y="7430"/>
                  </a:cubicBezTo>
                  <a:cubicBezTo>
                    <a:pt x="9966" y="8121"/>
                    <a:pt x="10300" y="8835"/>
                    <a:pt x="10490" y="9585"/>
                  </a:cubicBezTo>
                  <a:cubicBezTo>
                    <a:pt x="10585" y="9966"/>
                    <a:pt x="10645" y="10347"/>
                    <a:pt x="10645" y="10740"/>
                  </a:cubicBezTo>
                  <a:cubicBezTo>
                    <a:pt x="10657" y="11121"/>
                    <a:pt x="10597" y="11514"/>
                    <a:pt x="10478" y="11871"/>
                  </a:cubicBezTo>
                  <a:cubicBezTo>
                    <a:pt x="10359" y="12240"/>
                    <a:pt x="10181" y="12586"/>
                    <a:pt x="9942" y="12883"/>
                  </a:cubicBezTo>
                  <a:cubicBezTo>
                    <a:pt x="9704" y="13181"/>
                    <a:pt x="9419" y="13443"/>
                    <a:pt x="9109" y="13669"/>
                  </a:cubicBezTo>
                  <a:cubicBezTo>
                    <a:pt x="8502" y="14110"/>
                    <a:pt x="7764" y="14443"/>
                    <a:pt x="7037" y="14693"/>
                  </a:cubicBezTo>
                  <a:cubicBezTo>
                    <a:pt x="6299" y="14955"/>
                    <a:pt x="5537" y="15110"/>
                    <a:pt x="4763" y="15253"/>
                  </a:cubicBezTo>
                  <a:cubicBezTo>
                    <a:pt x="3989" y="15372"/>
                    <a:pt x="3215" y="15455"/>
                    <a:pt x="2430" y="15503"/>
                  </a:cubicBezTo>
                  <a:cubicBezTo>
                    <a:pt x="2037" y="15526"/>
                    <a:pt x="1632" y="15550"/>
                    <a:pt x="1251" y="15550"/>
                  </a:cubicBezTo>
                  <a:cubicBezTo>
                    <a:pt x="846" y="15550"/>
                    <a:pt x="465" y="15550"/>
                    <a:pt x="72" y="15526"/>
                  </a:cubicBezTo>
                  <a:lnTo>
                    <a:pt x="69" y="15567"/>
                  </a:lnTo>
                  <a:lnTo>
                    <a:pt x="69" y="15567"/>
                  </a:lnTo>
                  <a:lnTo>
                    <a:pt x="24" y="15562"/>
                  </a:lnTo>
                  <a:lnTo>
                    <a:pt x="1" y="15931"/>
                  </a:lnTo>
                  <a:cubicBezTo>
                    <a:pt x="109" y="15934"/>
                    <a:pt x="215" y="15937"/>
                    <a:pt x="321" y="15938"/>
                  </a:cubicBezTo>
                  <a:lnTo>
                    <a:pt x="321" y="15938"/>
                  </a:lnTo>
                  <a:lnTo>
                    <a:pt x="656" y="15991"/>
                  </a:lnTo>
                  <a:lnTo>
                    <a:pt x="1263" y="16098"/>
                  </a:lnTo>
                  <a:cubicBezTo>
                    <a:pt x="1453" y="16122"/>
                    <a:pt x="1668" y="16169"/>
                    <a:pt x="1858" y="16217"/>
                  </a:cubicBezTo>
                  <a:cubicBezTo>
                    <a:pt x="2049" y="16253"/>
                    <a:pt x="2263" y="16300"/>
                    <a:pt x="2453" y="16348"/>
                  </a:cubicBezTo>
                  <a:lnTo>
                    <a:pt x="3049" y="16515"/>
                  </a:lnTo>
                  <a:cubicBezTo>
                    <a:pt x="3239" y="16586"/>
                    <a:pt x="3442" y="16634"/>
                    <a:pt x="3632" y="16705"/>
                  </a:cubicBezTo>
                  <a:cubicBezTo>
                    <a:pt x="3823" y="16777"/>
                    <a:pt x="4013" y="16848"/>
                    <a:pt x="4192" y="16931"/>
                  </a:cubicBezTo>
                  <a:cubicBezTo>
                    <a:pt x="4394" y="17003"/>
                    <a:pt x="4573" y="17086"/>
                    <a:pt x="4751" y="17181"/>
                  </a:cubicBezTo>
                  <a:cubicBezTo>
                    <a:pt x="5108" y="17360"/>
                    <a:pt x="5466" y="17550"/>
                    <a:pt x="5787" y="17789"/>
                  </a:cubicBezTo>
                  <a:cubicBezTo>
                    <a:pt x="6120" y="18027"/>
                    <a:pt x="6430" y="18289"/>
                    <a:pt x="6692" y="18562"/>
                  </a:cubicBezTo>
                  <a:cubicBezTo>
                    <a:pt x="7252" y="19146"/>
                    <a:pt x="7633" y="19848"/>
                    <a:pt x="7847" y="20610"/>
                  </a:cubicBezTo>
                  <a:cubicBezTo>
                    <a:pt x="8049" y="21360"/>
                    <a:pt x="8085" y="22182"/>
                    <a:pt x="7978" y="22968"/>
                  </a:cubicBezTo>
                  <a:cubicBezTo>
                    <a:pt x="7883" y="23765"/>
                    <a:pt x="7668" y="24551"/>
                    <a:pt x="7383" y="25313"/>
                  </a:cubicBezTo>
                  <a:cubicBezTo>
                    <a:pt x="7097" y="26063"/>
                    <a:pt x="6752" y="26802"/>
                    <a:pt x="6359" y="27516"/>
                  </a:cubicBezTo>
                  <a:cubicBezTo>
                    <a:pt x="6156" y="27873"/>
                    <a:pt x="5954" y="28207"/>
                    <a:pt x="5728" y="28552"/>
                  </a:cubicBezTo>
                  <a:cubicBezTo>
                    <a:pt x="5548" y="28859"/>
                    <a:pt x="5339" y="29166"/>
                    <a:pt x="5128" y="29448"/>
                  </a:cubicBezTo>
                  <a:lnTo>
                    <a:pt x="5128" y="29448"/>
                  </a:lnTo>
                  <a:cubicBezTo>
                    <a:pt x="5110" y="29455"/>
                    <a:pt x="5091" y="29462"/>
                    <a:pt x="5073" y="29469"/>
                  </a:cubicBezTo>
                  <a:lnTo>
                    <a:pt x="5093" y="29495"/>
                  </a:lnTo>
                  <a:lnTo>
                    <a:pt x="5093" y="29495"/>
                  </a:lnTo>
                  <a:cubicBezTo>
                    <a:pt x="5078" y="29514"/>
                    <a:pt x="5063" y="29533"/>
                    <a:pt x="5049" y="29552"/>
                  </a:cubicBezTo>
                  <a:lnTo>
                    <a:pt x="4430" y="30338"/>
                  </a:lnTo>
                  <a:lnTo>
                    <a:pt x="5358" y="29981"/>
                  </a:lnTo>
                  <a:cubicBezTo>
                    <a:pt x="5739" y="29838"/>
                    <a:pt x="6120" y="29671"/>
                    <a:pt x="6501" y="29540"/>
                  </a:cubicBezTo>
                  <a:cubicBezTo>
                    <a:pt x="6894" y="29385"/>
                    <a:pt x="7275" y="29254"/>
                    <a:pt x="7668" y="29123"/>
                  </a:cubicBezTo>
                  <a:cubicBezTo>
                    <a:pt x="8049" y="29004"/>
                    <a:pt x="8442" y="28861"/>
                    <a:pt x="8823" y="28742"/>
                  </a:cubicBezTo>
                  <a:lnTo>
                    <a:pt x="9407" y="28564"/>
                  </a:lnTo>
                  <a:cubicBezTo>
                    <a:pt x="9609" y="28504"/>
                    <a:pt x="9811" y="28445"/>
                    <a:pt x="10002" y="28409"/>
                  </a:cubicBezTo>
                  <a:cubicBezTo>
                    <a:pt x="10192" y="28361"/>
                    <a:pt x="10407" y="28302"/>
                    <a:pt x="10597" y="28254"/>
                  </a:cubicBezTo>
                  <a:cubicBezTo>
                    <a:pt x="10788" y="28207"/>
                    <a:pt x="11002" y="28171"/>
                    <a:pt x="11193" y="28123"/>
                  </a:cubicBezTo>
                  <a:cubicBezTo>
                    <a:pt x="11383" y="28076"/>
                    <a:pt x="11597" y="28052"/>
                    <a:pt x="11788" y="28004"/>
                  </a:cubicBezTo>
                  <a:cubicBezTo>
                    <a:pt x="11978" y="27968"/>
                    <a:pt x="12193" y="27933"/>
                    <a:pt x="12383" y="27897"/>
                  </a:cubicBezTo>
                  <a:cubicBezTo>
                    <a:pt x="12788" y="27826"/>
                    <a:pt x="13181" y="27778"/>
                    <a:pt x="13586" y="27730"/>
                  </a:cubicBezTo>
                  <a:cubicBezTo>
                    <a:pt x="13991" y="27695"/>
                    <a:pt x="14395" y="27659"/>
                    <a:pt x="14788" y="27659"/>
                  </a:cubicBezTo>
                  <a:cubicBezTo>
                    <a:pt x="14845" y="27658"/>
                    <a:pt x="14901" y="27658"/>
                    <a:pt x="14957" y="27658"/>
                  </a:cubicBezTo>
                  <a:cubicBezTo>
                    <a:pt x="15709" y="27658"/>
                    <a:pt x="16449" y="27733"/>
                    <a:pt x="17158" y="27933"/>
                  </a:cubicBezTo>
                  <a:cubicBezTo>
                    <a:pt x="17908" y="28123"/>
                    <a:pt x="18622" y="28480"/>
                    <a:pt x="19182" y="29004"/>
                  </a:cubicBezTo>
                  <a:cubicBezTo>
                    <a:pt x="19455" y="29266"/>
                    <a:pt x="19706" y="29564"/>
                    <a:pt x="19896" y="29897"/>
                  </a:cubicBezTo>
                  <a:cubicBezTo>
                    <a:pt x="20087" y="30219"/>
                    <a:pt x="20241" y="30576"/>
                    <a:pt x="20360" y="30945"/>
                  </a:cubicBezTo>
                  <a:cubicBezTo>
                    <a:pt x="20468" y="31326"/>
                    <a:pt x="20539" y="31707"/>
                    <a:pt x="20563" y="32100"/>
                  </a:cubicBezTo>
                  <a:cubicBezTo>
                    <a:pt x="20587" y="32290"/>
                    <a:pt x="20587" y="32481"/>
                    <a:pt x="20587" y="32671"/>
                  </a:cubicBezTo>
                  <a:cubicBezTo>
                    <a:pt x="20587" y="32874"/>
                    <a:pt x="20587" y="33064"/>
                    <a:pt x="20551" y="33243"/>
                  </a:cubicBezTo>
                  <a:lnTo>
                    <a:pt x="20444" y="33981"/>
                  </a:lnTo>
                  <a:lnTo>
                    <a:pt x="21051" y="33552"/>
                  </a:lnTo>
                  <a:lnTo>
                    <a:pt x="21491" y="33243"/>
                  </a:lnTo>
                  <a:lnTo>
                    <a:pt x="21920" y="32945"/>
                  </a:lnTo>
                  <a:cubicBezTo>
                    <a:pt x="22218" y="32755"/>
                    <a:pt x="22515" y="32576"/>
                    <a:pt x="22813" y="32398"/>
                  </a:cubicBezTo>
                  <a:cubicBezTo>
                    <a:pt x="22968" y="32302"/>
                    <a:pt x="23123" y="32231"/>
                    <a:pt x="23277" y="32136"/>
                  </a:cubicBezTo>
                  <a:lnTo>
                    <a:pt x="23730" y="31897"/>
                  </a:lnTo>
                  <a:cubicBezTo>
                    <a:pt x="24051" y="31755"/>
                    <a:pt x="24361" y="31612"/>
                    <a:pt x="24682" y="31493"/>
                  </a:cubicBezTo>
                  <a:cubicBezTo>
                    <a:pt x="25016" y="31374"/>
                    <a:pt x="25337" y="31278"/>
                    <a:pt x="25671" y="31195"/>
                  </a:cubicBezTo>
                  <a:cubicBezTo>
                    <a:pt x="26016" y="31112"/>
                    <a:pt x="26337" y="31064"/>
                    <a:pt x="26683" y="31040"/>
                  </a:cubicBezTo>
                  <a:cubicBezTo>
                    <a:pt x="26855" y="31022"/>
                    <a:pt x="27025" y="31013"/>
                    <a:pt x="27193" y="31013"/>
                  </a:cubicBezTo>
                  <a:cubicBezTo>
                    <a:pt x="27361" y="31013"/>
                    <a:pt x="27528" y="31022"/>
                    <a:pt x="27695" y="31040"/>
                  </a:cubicBezTo>
                  <a:cubicBezTo>
                    <a:pt x="28016" y="31064"/>
                    <a:pt x="28349" y="31124"/>
                    <a:pt x="28671" y="31219"/>
                  </a:cubicBezTo>
                  <a:cubicBezTo>
                    <a:pt x="29314" y="31397"/>
                    <a:pt x="29921" y="31707"/>
                    <a:pt x="30457" y="32124"/>
                  </a:cubicBezTo>
                  <a:cubicBezTo>
                    <a:pt x="31016" y="32528"/>
                    <a:pt x="31469" y="33029"/>
                    <a:pt x="31886" y="33576"/>
                  </a:cubicBezTo>
                  <a:cubicBezTo>
                    <a:pt x="32302" y="34136"/>
                    <a:pt x="32660" y="34731"/>
                    <a:pt x="32957" y="35350"/>
                  </a:cubicBezTo>
                  <a:cubicBezTo>
                    <a:pt x="33112" y="35660"/>
                    <a:pt x="33255" y="35981"/>
                    <a:pt x="33374" y="36303"/>
                  </a:cubicBezTo>
                  <a:cubicBezTo>
                    <a:pt x="33494" y="36583"/>
                    <a:pt x="33580" y="36855"/>
                    <a:pt x="33661" y="37132"/>
                  </a:cubicBezTo>
                  <a:lnTo>
                    <a:pt x="33661" y="37132"/>
                  </a:lnTo>
                  <a:lnTo>
                    <a:pt x="33660" y="37136"/>
                  </a:lnTo>
                  <a:lnTo>
                    <a:pt x="33663" y="37136"/>
                  </a:lnTo>
                  <a:lnTo>
                    <a:pt x="33663" y="37136"/>
                  </a:lnTo>
                  <a:cubicBezTo>
                    <a:pt x="33678" y="37188"/>
                    <a:pt x="33692" y="37239"/>
                    <a:pt x="33707" y="37291"/>
                  </a:cubicBezTo>
                  <a:lnTo>
                    <a:pt x="33910" y="38089"/>
                  </a:lnTo>
                  <a:lnTo>
                    <a:pt x="34255" y="37327"/>
                  </a:lnTo>
                  <a:lnTo>
                    <a:pt x="34529" y="36731"/>
                  </a:lnTo>
                  <a:cubicBezTo>
                    <a:pt x="34612" y="36529"/>
                    <a:pt x="34719" y="36338"/>
                    <a:pt x="34803" y="36136"/>
                  </a:cubicBezTo>
                  <a:cubicBezTo>
                    <a:pt x="35005" y="35755"/>
                    <a:pt x="35196" y="35362"/>
                    <a:pt x="35422" y="34993"/>
                  </a:cubicBezTo>
                  <a:cubicBezTo>
                    <a:pt x="35541" y="34814"/>
                    <a:pt x="35660" y="34624"/>
                    <a:pt x="35755" y="34445"/>
                  </a:cubicBezTo>
                  <a:lnTo>
                    <a:pt x="36112" y="33910"/>
                  </a:lnTo>
                  <a:cubicBezTo>
                    <a:pt x="36374" y="33564"/>
                    <a:pt x="36624" y="33219"/>
                    <a:pt x="36910" y="32898"/>
                  </a:cubicBezTo>
                  <a:cubicBezTo>
                    <a:pt x="37184" y="32564"/>
                    <a:pt x="37482" y="32267"/>
                    <a:pt x="37815" y="31993"/>
                  </a:cubicBezTo>
                  <a:cubicBezTo>
                    <a:pt x="38124" y="31707"/>
                    <a:pt x="38470" y="31469"/>
                    <a:pt x="38839" y="31255"/>
                  </a:cubicBezTo>
                  <a:cubicBezTo>
                    <a:pt x="39565" y="30838"/>
                    <a:pt x="40387" y="30623"/>
                    <a:pt x="41220" y="30623"/>
                  </a:cubicBezTo>
                  <a:cubicBezTo>
                    <a:pt x="42054" y="30623"/>
                    <a:pt x="42887" y="30838"/>
                    <a:pt x="43661" y="31195"/>
                  </a:cubicBezTo>
                  <a:cubicBezTo>
                    <a:pt x="44435" y="31552"/>
                    <a:pt x="45161" y="32028"/>
                    <a:pt x="45840" y="32588"/>
                  </a:cubicBezTo>
                  <a:cubicBezTo>
                    <a:pt x="46506" y="33136"/>
                    <a:pt x="47126" y="33731"/>
                    <a:pt x="47709" y="34386"/>
                  </a:cubicBezTo>
                  <a:cubicBezTo>
                    <a:pt x="48007" y="34707"/>
                    <a:pt x="48292" y="35041"/>
                    <a:pt x="48554" y="35386"/>
                  </a:cubicBezTo>
                  <a:cubicBezTo>
                    <a:pt x="48794" y="35667"/>
                    <a:pt x="49024" y="35975"/>
                    <a:pt x="49237" y="36287"/>
                  </a:cubicBezTo>
                  <a:lnTo>
                    <a:pt x="49237" y="36287"/>
                  </a:lnTo>
                  <a:cubicBezTo>
                    <a:pt x="49244" y="36324"/>
                    <a:pt x="49250" y="36361"/>
                    <a:pt x="49257" y="36398"/>
                  </a:cubicBezTo>
                  <a:lnTo>
                    <a:pt x="49301" y="36381"/>
                  </a:lnTo>
                  <a:lnTo>
                    <a:pt x="49301" y="36381"/>
                  </a:lnTo>
                  <a:cubicBezTo>
                    <a:pt x="49310" y="36395"/>
                    <a:pt x="49319" y="36408"/>
                    <a:pt x="49328" y="36422"/>
                  </a:cubicBezTo>
                  <a:lnTo>
                    <a:pt x="49959" y="37362"/>
                  </a:lnTo>
                  <a:lnTo>
                    <a:pt x="49769" y="36255"/>
                  </a:lnTo>
                  <a:cubicBezTo>
                    <a:pt x="49721" y="36005"/>
                    <a:pt x="49662" y="35755"/>
                    <a:pt x="49626" y="35505"/>
                  </a:cubicBezTo>
                  <a:cubicBezTo>
                    <a:pt x="49590" y="35243"/>
                    <a:pt x="49554" y="34993"/>
                    <a:pt x="49531" y="34743"/>
                  </a:cubicBezTo>
                  <a:cubicBezTo>
                    <a:pt x="49495" y="34493"/>
                    <a:pt x="49483" y="34231"/>
                    <a:pt x="49471" y="33981"/>
                  </a:cubicBezTo>
                  <a:cubicBezTo>
                    <a:pt x="49447" y="33731"/>
                    <a:pt x="49447" y="33481"/>
                    <a:pt x="49447" y="33219"/>
                  </a:cubicBezTo>
                  <a:cubicBezTo>
                    <a:pt x="49447" y="32969"/>
                    <a:pt x="49471" y="32719"/>
                    <a:pt x="49483" y="32469"/>
                  </a:cubicBezTo>
                  <a:cubicBezTo>
                    <a:pt x="49507" y="32207"/>
                    <a:pt x="49543" y="31957"/>
                    <a:pt x="49590" y="31719"/>
                  </a:cubicBezTo>
                  <a:cubicBezTo>
                    <a:pt x="49674" y="31231"/>
                    <a:pt x="49828" y="30754"/>
                    <a:pt x="50043" y="30302"/>
                  </a:cubicBezTo>
                  <a:cubicBezTo>
                    <a:pt x="50269" y="29861"/>
                    <a:pt x="50567" y="29457"/>
                    <a:pt x="50936" y="29147"/>
                  </a:cubicBezTo>
                  <a:cubicBezTo>
                    <a:pt x="51317" y="28838"/>
                    <a:pt x="51757" y="28576"/>
                    <a:pt x="52221" y="28433"/>
                  </a:cubicBezTo>
                  <a:cubicBezTo>
                    <a:pt x="52698" y="28266"/>
                    <a:pt x="53186" y="28195"/>
                    <a:pt x="53698" y="28183"/>
                  </a:cubicBezTo>
                  <a:cubicBezTo>
                    <a:pt x="53772" y="28175"/>
                    <a:pt x="53847" y="28173"/>
                    <a:pt x="53922" y="28173"/>
                  </a:cubicBezTo>
                  <a:cubicBezTo>
                    <a:pt x="54091" y="28173"/>
                    <a:pt x="54264" y="28186"/>
                    <a:pt x="54436" y="28195"/>
                  </a:cubicBezTo>
                  <a:cubicBezTo>
                    <a:pt x="54686" y="28207"/>
                    <a:pt x="54948" y="28242"/>
                    <a:pt x="55186" y="28302"/>
                  </a:cubicBezTo>
                  <a:lnTo>
                    <a:pt x="55400" y="28337"/>
                  </a:lnTo>
                  <a:lnTo>
                    <a:pt x="55389" y="28123"/>
                  </a:lnTo>
                  <a:cubicBezTo>
                    <a:pt x="55377" y="27837"/>
                    <a:pt x="55365" y="27540"/>
                    <a:pt x="55377" y="27242"/>
                  </a:cubicBezTo>
                  <a:cubicBezTo>
                    <a:pt x="55377" y="26944"/>
                    <a:pt x="55400" y="26647"/>
                    <a:pt x="55448" y="26361"/>
                  </a:cubicBezTo>
                  <a:cubicBezTo>
                    <a:pt x="55496" y="26075"/>
                    <a:pt x="55567" y="25778"/>
                    <a:pt x="55662" y="25516"/>
                  </a:cubicBezTo>
                  <a:cubicBezTo>
                    <a:pt x="55758" y="25230"/>
                    <a:pt x="55877" y="24968"/>
                    <a:pt x="56031" y="24730"/>
                  </a:cubicBezTo>
                  <a:cubicBezTo>
                    <a:pt x="56329" y="24230"/>
                    <a:pt x="56758" y="23837"/>
                    <a:pt x="57282" y="23563"/>
                  </a:cubicBezTo>
                  <a:cubicBezTo>
                    <a:pt x="57794" y="23301"/>
                    <a:pt x="58365" y="23146"/>
                    <a:pt x="58949" y="23075"/>
                  </a:cubicBezTo>
                  <a:cubicBezTo>
                    <a:pt x="59240" y="23039"/>
                    <a:pt x="59535" y="23024"/>
                    <a:pt x="59831" y="23024"/>
                  </a:cubicBezTo>
                  <a:cubicBezTo>
                    <a:pt x="60127" y="23024"/>
                    <a:pt x="60425" y="23039"/>
                    <a:pt x="60723" y="23063"/>
                  </a:cubicBezTo>
                  <a:cubicBezTo>
                    <a:pt x="61318" y="23123"/>
                    <a:pt x="61913" y="23206"/>
                    <a:pt x="62497" y="23337"/>
                  </a:cubicBezTo>
                  <a:cubicBezTo>
                    <a:pt x="63068" y="23480"/>
                    <a:pt x="63651" y="23635"/>
                    <a:pt x="64223" y="23825"/>
                  </a:cubicBezTo>
                  <a:cubicBezTo>
                    <a:pt x="64606" y="23947"/>
                    <a:pt x="64994" y="24081"/>
                    <a:pt x="65377" y="24229"/>
                  </a:cubicBezTo>
                  <a:lnTo>
                    <a:pt x="65377" y="24229"/>
                  </a:lnTo>
                  <a:cubicBezTo>
                    <a:pt x="65523" y="24326"/>
                    <a:pt x="65670" y="24422"/>
                    <a:pt x="65818" y="24516"/>
                  </a:cubicBezTo>
                  <a:lnTo>
                    <a:pt x="65870" y="24430"/>
                  </a:lnTo>
                  <a:lnTo>
                    <a:pt x="65870" y="24430"/>
                  </a:lnTo>
                  <a:cubicBezTo>
                    <a:pt x="65880" y="24435"/>
                    <a:pt x="65891" y="24439"/>
                    <a:pt x="65902" y="24444"/>
                  </a:cubicBezTo>
                  <a:lnTo>
                    <a:pt x="66009" y="24266"/>
                  </a:lnTo>
                  <a:cubicBezTo>
                    <a:pt x="65247" y="23789"/>
                    <a:pt x="64497" y="23254"/>
                    <a:pt x="63842" y="22646"/>
                  </a:cubicBezTo>
                  <a:cubicBezTo>
                    <a:pt x="63187" y="22039"/>
                    <a:pt x="62592" y="21337"/>
                    <a:pt x="62199" y="20527"/>
                  </a:cubicBezTo>
                  <a:cubicBezTo>
                    <a:pt x="61997" y="20122"/>
                    <a:pt x="61854" y="19694"/>
                    <a:pt x="61758" y="19265"/>
                  </a:cubicBezTo>
                  <a:cubicBezTo>
                    <a:pt x="61675" y="18836"/>
                    <a:pt x="61663" y="18384"/>
                    <a:pt x="61699" y="17943"/>
                  </a:cubicBezTo>
                  <a:cubicBezTo>
                    <a:pt x="61794" y="17062"/>
                    <a:pt x="62151" y="16205"/>
                    <a:pt x="62604" y="15443"/>
                  </a:cubicBezTo>
                  <a:cubicBezTo>
                    <a:pt x="63080" y="14669"/>
                    <a:pt x="63663" y="13979"/>
                    <a:pt x="64306" y="13348"/>
                  </a:cubicBezTo>
                  <a:cubicBezTo>
                    <a:pt x="64949" y="12705"/>
                    <a:pt x="65652" y="12121"/>
                    <a:pt x="66378" y="11585"/>
                  </a:cubicBezTo>
                  <a:cubicBezTo>
                    <a:pt x="67104" y="11050"/>
                    <a:pt x="67866" y="10550"/>
                    <a:pt x="68640" y="10085"/>
                  </a:cubicBezTo>
                  <a:cubicBezTo>
                    <a:pt x="69021" y="9859"/>
                    <a:pt x="69414" y="9633"/>
                    <a:pt x="69819" y="9418"/>
                  </a:cubicBezTo>
                  <a:cubicBezTo>
                    <a:pt x="70171" y="9226"/>
                    <a:pt x="70533" y="9034"/>
                    <a:pt x="70895" y="8860"/>
                  </a:cubicBezTo>
                  <a:lnTo>
                    <a:pt x="70895" y="8860"/>
                  </a:lnTo>
                  <a:lnTo>
                    <a:pt x="70902" y="8859"/>
                  </a:lnTo>
                  <a:lnTo>
                    <a:pt x="70902" y="8856"/>
                  </a:lnTo>
                  <a:lnTo>
                    <a:pt x="70902" y="8856"/>
                  </a:lnTo>
                  <a:cubicBezTo>
                    <a:pt x="70942" y="8837"/>
                    <a:pt x="70982" y="8818"/>
                    <a:pt x="71021" y="8799"/>
                  </a:cubicBezTo>
                  <a:lnTo>
                    <a:pt x="71617" y="8526"/>
                  </a:lnTo>
                  <a:lnTo>
                    <a:pt x="70950" y="8561"/>
                  </a:lnTo>
                  <a:lnTo>
                    <a:pt x="69759" y="8657"/>
                  </a:lnTo>
                  <a:cubicBezTo>
                    <a:pt x="69355" y="8680"/>
                    <a:pt x="68962" y="8692"/>
                    <a:pt x="68569" y="8716"/>
                  </a:cubicBezTo>
                  <a:cubicBezTo>
                    <a:pt x="68164" y="8728"/>
                    <a:pt x="67771" y="8728"/>
                    <a:pt x="67378" y="8728"/>
                  </a:cubicBezTo>
                  <a:cubicBezTo>
                    <a:pt x="67311" y="8732"/>
                    <a:pt x="67243" y="8733"/>
                    <a:pt x="67176" y="8733"/>
                  </a:cubicBezTo>
                  <a:cubicBezTo>
                    <a:pt x="67042" y="8733"/>
                    <a:pt x="66910" y="8728"/>
                    <a:pt x="66783" y="8728"/>
                  </a:cubicBezTo>
                  <a:lnTo>
                    <a:pt x="66188" y="8716"/>
                  </a:lnTo>
                  <a:cubicBezTo>
                    <a:pt x="65783" y="8692"/>
                    <a:pt x="65390" y="8657"/>
                    <a:pt x="64997" y="8633"/>
                  </a:cubicBezTo>
                  <a:cubicBezTo>
                    <a:pt x="64604" y="8609"/>
                    <a:pt x="64199" y="8561"/>
                    <a:pt x="63818" y="8526"/>
                  </a:cubicBezTo>
                  <a:lnTo>
                    <a:pt x="63235" y="8430"/>
                  </a:lnTo>
                  <a:lnTo>
                    <a:pt x="62937" y="8383"/>
                  </a:lnTo>
                  <a:lnTo>
                    <a:pt x="62639" y="8323"/>
                  </a:lnTo>
                  <a:lnTo>
                    <a:pt x="62056" y="8228"/>
                  </a:lnTo>
                  <a:lnTo>
                    <a:pt x="61473" y="8085"/>
                  </a:lnTo>
                  <a:cubicBezTo>
                    <a:pt x="61389" y="8061"/>
                    <a:pt x="61282" y="8049"/>
                    <a:pt x="61199" y="8014"/>
                  </a:cubicBezTo>
                  <a:lnTo>
                    <a:pt x="60913" y="7942"/>
                  </a:lnTo>
                  <a:cubicBezTo>
                    <a:pt x="60723" y="7883"/>
                    <a:pt x="60520" y="7835"/>
                    <a:pt x="60342" y="7775"/>
                  </a:cubicBezTo>
                  <a:lnTo>
                    <a:pt x="59782" y="7597"/>
                  </a:lnTo>
                  <a:lnTo>
                    <a:pt x="59234" y="7394"/>
                  </a:lnTo>
                  <a:cubicBezTo>
                    <a:pt x="59056" y="7311"/>
                    <a:pt x="58877" y="7228"/>
                    <a:pt x="58698" y="7144"/>
                  </a:cubicBezTo>
                  <a:cubicBezTo>
                    <a:pt x="58496" y="7073"/>
                    <a:pt x="58341" y="6990"/>
                    <a:pt x="58163" y="6894"/>
                  </a:cubicBezTo>
                  <a:lnTo>
                    <a:pt x="57889" y="6763"/>
                  </a:lnTo>
                  <a:lnTo>
                    <a:pt x="57639" y="6609"/>
                  </a:lnTo>
                  <a:cubicBezTo>
                    <a:pt x="57460" y="6525"/>
                    <a:pt x="57294" y="6418"/>
                    <a:pt x="57127" y="6311"/>
                  </a:cubicBezTo>
                  <a:cubicBezTo>
                    <a:pt x="56793" y="6109"/>
                    <a:pt x="56472" y="5870"/>
                    <a:pt x="56174" y="5632"/>
                  </a:cubicBezTo>
                  <a:cubicBezTo>
                    <a:pt x="55877" y="5382"/>
                    <a:pt x="55579" y="5108"/>
                    <a:pt x="55329" y="4823"/>
                  </a:cubicBezTo>
                  <a:cubicBezTo>
                    <a:pt x="55079" y="4549"/>
                    <a:pt x="54829" y="4251"/>
                    <a:pt x="54615" y="3918"/>
                  </a:cubicBezTo>
                  <a:cubicBezTo>
                    <a:pt x="54507" y="3763"/>
                    <a:pt x="54412" y="3596"/>
                    <a:pt x="54317" y="3430"/>
                  </a:cubicBezTo>
                  <a:cubicBezTo>
                    <a:pt x="54234" y="3263"/>
                    <a:pt x="54150" y="3072"/>
                    <a:pt x="54091" y="2930"/>
                  </a:cubicBezTo>
                  <a:lnTo>
                    <a:pt x="53996" y="2632"/>
                  </a:lnTo>
                  <a:lnTo>
                    <a:pt x="53734" y="2811"/>
                  </a:lnTo>
                  <a:lnTo>
                    <a:pt x="53067" y="3251"/>
                  </a:lnTo>
                  <a:cubicBezTo>
                    <a:pt x="52841" y="3406"/>
                    <a:pt x="52626" y="3537"/>
                    <a:pt x="52388" y="3668"/>
                  </a:cubicBezTo>
                  <a:cubicBezTo>
                    <a:pt x="52150" y="3799"/>
                    <a:pt x="51912" y="3918"/>
                    <a:pt x="51674" y="4037"/>
                  </a:cubicBezTo>
                  <a:cubicBezTo>
                    <a:pt x="51436" y="4156"/>
                    <a:pt x="51198" y="4263"/>
                    <a:pt x="50936" y="4358"/>
                  </a:cubicBezTo>
                  <a:cubicBezTo>
                    <a:pt x="50697" y="4442"/>
                    <a:pt x="50447" y="4513"/>
                    <a:pt x="50197" y="4596"/>
                  </a:cubicBezTo>
                  <a:cubicBezTo>
                    <a:pt x="49924" y="4656"/>
                    <a:pt x="49674" y="4716"/>
                    <a:pt x="49424" y="4739"/>
                  </a:cubicBezTo>
                  <a:cubicBezTo>
                    <a:pt x="49197" y="4771"/>
                    <a:pt x="48970" y="4786"/>
                    <a:pt x="48744" y="4786"/>
                  </a:cubicBezTo>
                  <a:cubicBezTo>
                    <a:pt x="48458" y="4786"/>
                    <a:pt x="48173" y="4762"/>
                    <a:pt x="47888" y="4716"/>
                  </a:cubicBezTo>
                  <a:cubicBezTo>
                    <a:pt x="47388" y="4620"/>
                    <a:pt x="46911" y="4442"/>
                    <a:pt x="46459" y="4168"/>
                  </a:cubicBezTo>
                  <a:cubicBezTo>
                    <a:pt x="46018" y="3918"/>
                    <a:pt x="45614" y="3573"/>
                    <a:pt x="45268" y="3192"/>
                  </a:cubicBezTo>
                  <a:cubicBezTo>
                    <a:pt x="44923" y="2799"/>
                    <a:pt x="44613" y="2370"/>
                    <a:pt x="44363" y="1906"/>
                  </a:cubicBezTo>
                  <a:cubicBezTo>
                    <a:pt x="44232" y="1691"/>
                    <a:pt x="44113" y="1453"/>
                    <a:pt x="44006" y="1215"/>
                  </a:cubicBezTo>
                  <a:cubicBezTo>
                    <a:pt x="43899" y="977"/>
                    <a:pt x="43792" y="715"/>
                    <a:pt x="43720" y="477"/>
                  </a:cubicBezTo>
                  <a:lnTo>
                    <a:pt x="43578" y="1"/>
                  </a:lnTo>
                  <a:close/>
                </a:path>
              </a:pathLst>
            </a:custGeom>
            <a:solidFill>
              <a:schemeClr val="accent5"/>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4" name="Google Shape;2064;p24"/>
          <p:cNvSpPr/>
          <p:nvPr/>
        </p:nvSpPr>
        <p:spPr>
          <a:xfrm>
            <a:off x="6241559" y="1043142"/>
            <a:ext cx="2151478" cy="1908648"/>
          </a:xfrm>
          <a:custGeom>
            <a:avLst/>
            <a:gdLst/>
            <a:ahLst/>
            <a:cxnLst/>
            <a:rect l="l" t="t" r="r" b="b"/>
            <a:pathLst>
              <a:path w="35315" h="29888" extrusionOk="0">
                <a:moveTo>
                  <a:pt x="28040" y="29459"/>
                </a:moveTo>
                <a:lnTo>
                  <a:pt x="28040" y="29459"/>
                </a:lnTo>
                <a:cubicBezTo>
                  <a:pt x="28040" y="29459"/>
                  <a:pt x="28060" y="29459"/>
                  <a:pt x="28035" y="29468"/>
                </a:cubicBezTo>
                <a:lnTo>
                  <a:pt x="28035" y="29468"/>
                </a:lnTo>
                <a:cubicBezTo>
                  <a:pt x="28037" y="29466"/>
                  <a:pt x="28038" y="29463"/>
                  <a:pt x="28040" y="29459"/>
                </a:cubicBezTo>
                <a:close/>
                <a:moveTo>
                  <a:pt x="17722" y="595"/>
                </a:moveTo>
                <a:cubicBezTo>
                  <a:pt x="18909" y="595"/>
                  <a:pt x="20104" y="690"/>
                  <a:pt x="21277" y="884"/>
                </a:cubicBezTo>
                <a:cubicBezTo>
                  <a:pt x="22134" y="1027"/>
                  <a:pt x="22980" y="1218"/>
                  <a:pt x="23837" y="1456"/>
                </a:cubicBezTo>
                <a:cubicBezTo>
                  <a:pt x="24670" y="1718"/>
                  <a:pt x="25480" y="2015"/>
                  <a:pt x="26289" y="2373"/>
                </a:cubicBezTo>
                <a:cubicBezTo>
                  <a:pt x="27075" y="2730"/>
                  <a:pt x="27849" y="3158"/>
                  <a:pt x="28575" y="3623"/>
                </a:cubicBezTo>
                <a:cubicBezTo>
                  <a:pt x="29314" y="4099"/>
                  <a:pt x="29992" y="4635"/>
                  <a:pt x="30635" y="5206"/>
                </a:cubicBezTo>
                <a:cubicBezTo>
                  <a:pt x="31885" y="6373"/>
                  <a:pt x="32921" y="7790"/>
                  <a:pt x="33517" y="9350"/>
                </a:cubicBezTo>
                <a:cubicBezTo>
                  <a:pt x="33814" y="10135"/>
                  <a:pt x="33993" y="10945"/>
                  <a:pt x="34052" y="11755"/>
                </a:cubicBezTo>
                <a:cubicBezTo>
                  <a:pt x="34076" y="11969"/>
                  <a:pt x="34076" y="12171"/>
                  <a:pt x="34076" y="12374"/>
                </a:cubicBezTo>
                <a:lnTo>
                  <a:pt x="34076" y="12517"/>
                </a:lnTo>
                <a:lnTo>
                  <a:pt x="34076" y="12683"/>
                </a:lnTo>
                <a:lnTo>
                  <a:pt x="34076" y="12826"/>
                </a:lnTo>
                <a:lnTo>
                  <a:pt x="34052" y="12981"/>
                </a:lnTo>
                <a:cubicBezTo>
                  <a:pt x="34040" y="13386"/>
                  <a:pt x="33957" y="13791"/>
                  <a:pt x="33862" y="14184"/>
                </a:cubicBezTo>
                <a:cubicBezTo>
                  <a:pt x="33671" y="14981"/>
                  <a:pt x="33362" y="15731"/>
                  <a:pt x="32945" y="16446"/>
                </a:cubicBezTo>
                <a:cubicBezTo>
                  <a:pt x="32540" y="17160"/>
                  <a:pt x="32016" y="17827"/>
                  <a:pt x="31457" y="18446"/>
                </a:cubicBezTo>
                <a:cubicBezTo>
                  <a:pt x="30885" y="19053"/>
                  <a:pt x="30230" y="19601"/>
                  <a:pt x="29552" y="20089"/>
                </a:cubicBezTo>
                <a:cubicBezTo>
                  <a:pt x="28861" y="20601"/>
                  <a:pt x="28123" y="21030"/>
                  <a:pt x="27361" y="21423"/>
                </a:cubicBezTo>
                <a:cubicBezTo>
                  <a:pt x="26599" y="21804"/>
                  <a:pt x="25813" y="22149"/>
                  <a:pt x="24992" y="22435"/>
                </a:cubicBezTo>
                <a:cubicBezTo>
                  <a:pt x="24170" y="22708"/>
                  <a:pt x="23337" y="22947"/>
                  <a:pt x="22491" y="23125"/>
                </a:cubicBezTo>
                <a:lnTo>
                  <a:pt x="21920" y="23244"/>
                </a:lnTo>
                <a:lnTo>
                  <a:pt x="22158" y="23756"/>
                </a:lnTo>
                <a:cubicBezTo>
                  <a:pt x="22325" y="24101"/>
                  <a:pt x="22491" y="24411"/>
                  <a:pt x="22670" y="24721"/>
                </a:cubicBezTo>
                <a:cubicBezTo>
                  <a:pt x="22849" y="25030"/>
                  <a:pt x="23039" y="25328"/>
                  <a:pt x="23253" y="25625"/>
                </a:cubicBezTo>
                <a:cubicBezTo>
                  <a:pt x="23349" y="25780"/>
                  <a:pt x="23456" y="25911"/>
                  <a:pt x="23563" y="26066"/>
                </a:cubicBezTo>
                <a:cubicBezTo>
                  <a:pt x="23670" y="26197"/>
                  <a:pt x="23789" y="26340"/>
                  <a:pt x="23908" y="26483"/>
                </a:cubicBezTo>
                <a:cubicBezTo>
                  <a:pt x="24027" y="26614"/>
                  <a:pt x="24158" y="26757"/>
                  <a:pt x="24277" y="26876"/>
                </a:cubicBezTo>
                <a:lnTo>
                  <a:pt x="24468" y="27078"/>
                </a:lnTo>
                <a:lnTo>
                  <a:pt x="24670" y="27257"/>
                </a:lnTo>
                <a:cubicBezTo>
                  <a:pt x="25206" y="27733"/>
                  <a:pt x="25801" y="28126"/>
                  <a:pt x="26397" y="28507"/>
                </a:cubicBezTo>
                <a:cubicBezTo>
                  <a:pt x="26694" y="28685"/>
                  <a:pt x="26992" y="28864"/>
                  <a:pt x="27301" y="29019"/>
                </a:cubicBezTo>
                <a:cubicBezTo>
                  <a:pt x="27444" y="29102"/>
                  <a:pt x="27599" y="29185"/>
                  <a:pt x="27742" y="29281"/>
                </a:cubicBezTo>
                <a:cubicBezTo>
                  <a:pt x="27825" y="29316"/>
                  <a:pt x="27897" y="29364"/>
                  <a:pt x="27956" y="29412"/>
                </a:cubicBezTo>
                <a:cubicBezTo>
                  <a:pt x="27980" y="29435"/>
                  <a:pt x="28028" y="29471"/>
                  <a:pt x="28028" y="29471"/>
                </a:cubicBezTo>
                <a:cubicBezTo>
                  <a:pt x="28028" y="29471"/>
                  <a:pt x="28028" y="29471"/>
                  <a:pt x="28028" y="29471"/>
                </a:cubicBezTo>
                <a:lnTo>
                  <a:pt x="28028" y="29471"/>
                </a:lnTo>
                <a:cubicBezTo>
                  <a:pt x="28027" y="29471"/>
                  <a:pt x="28026" y="29472"/>
                  <a:pt x="28025" y="29472"/>
                </a:cubicBezTo>
                <a:lnTo>
                  <a:pt x="28025" y="29472"/>
                </a:lnTo>
                <a:cubicBezTo>
                  <a:pt x="27712" y="29555"/>
                  <a:pt x="27391" y="29590"/>
                  <a:pt x="27076" y="29590"/>
                </a:cubicBezTo>
                <a:cubicBezTo>
                  <a:pt x="26853" y="29590"/>
                  <a:pt x="26632" y="29572"/>
                  <a:pt x="26420" y="29543"/>
                </a:cubicBezTo>
                <a:cubicBezTo>
                  <a:pt x="26135" y="29519"/>
                  <a:pt x="25873" y="29471"/>
                  <a:pt x="25587" y="29412"/>
                </a:cubicBezTo>
                <a:cubicBezTo>
                  <a:pt x="25325" y="29364"/>
                  <a:pt x="25039" y="29293"/>
                  <a:pt x="24765" y="29233"/>
                </a:cubicBezTo>
                <a:cubicBezTo>
                  <a:pt x="24218" y="29102"/>
                  <a:pt x="23682" y="28935"/>
                  <a:pt x="23182" y="28721"/>
                </a:cubicBezTo>
                <a:cubicBezTo>
                  <a:pt x="22920" y="28626"/>
                  <a:pt x="22670" y="28507"/>
                  <a:pt x="22432" y="28388"/>
                </a:cubicBezTo>
                <a:lnTo>
                  <a:pt x="22253" y="28292"/>
                </a:lnTo>
                <a:lnTo>
                  <a:pt x="22075" y="28185"/>
                </a:lnTo>
                <a:cubicBezTo>
                  <a:pt x="21956" y="28114"/>
                  <a:pt x="21837" y="28054"/>
                  <a:pt x="21717" y="27983"/>
                </a:cubicBezTo>
                <a:cubicBezTo>
                  <a:pt x="21479" y="27828"/>
                  <a:pt x="21241" y="27685"/>
                  <a:pt x="21015" y="27519"/>
                </a:cubicBezTo>
                <a:cubicBezTo>
                  <a:pt x="20777" y="27376"/>
                  <a:pt x="20574" y="27197"/>
                  <a:pt x="20348" y="27030"/>
                </a:cubicBezTo>
                <a:cubicBezTo>
                  <a:pt x="20122" y="26864"/>
                  <a:pt x="19920" y="26685"/>
                  <a:pt x="19705" y="26507"/>
                </a:cubicBezTo>
                <a:cubicBezTo>
                  <a:pt x="19503" y="26328"/>
                  <a:pt x="19289" y="26137"/>
                  <a:pt x="19098" y="25947"/>
                </a:cubicBezTo>
                <a:cubicBezTo>
                  <a:pt x="18908" y="25745"/>
                  <a:pt x="18717" y="25554"/>
                  <a:pt x="18538" y="25352"/>
                </a:cubicBezTo>
                <a:lnTo>
                  <a:pt x="18265" y="25030"/>
                </a:lnTo>
                <a:lnTo>
                  <a:pt x="18134" y="24887"/>
                </a:lnTo>
                <a:lnTo>
                  <a:pt x="18003" y="24721"/>
                </a:lnTo>
                <a:cubicBezTo>
                  <a:pt x="17836" y="24518"/>
                  <a:pt x="17669" y="24292"/>
                  <a:pt x="17503" y="24066"/>
                </a:cubicBezTo>
                <a:cubicBezTo>
                  <a:pt x="17348" y="23840"/>
                  <a:pt x="17193" y="23625"/>
                  <a:pt x="17050" y="23387"/>
                </a:cubicBezTo>
                <a:lnTo>
                  <a:pt x="16895" y="23149"/>
                </a:lnTo>
                <a:lnTo>
                  <a:pt x="16598" y="23113"/>
                </a:lnTo>
                <a:cubicBezTo>
                  <a:pt x="15741" y="23030"/>
                  <a:pt x="14883" y="22887"/>
                  <a:pt x="14038" y="22708"/>
                </a:cubicBezTo>
                <a:cubicBezTo>
                  <a:pt x="13204" y="22554"/>
                  <a:pt x="12371" y="22327"/>
                  <a:pt x="11550" y="22054"/>
                </a:cubicBezTo>
                <a:cubicBezTo>
                  <a:pt x="9930" y="21506"/>
                  <a:pt x="8371" y="20792"/>
                  <a:pt x="6954" y="19875"/>
                </a:cubicBezTo>
                <a:cubicBezTo>
                  <a:pt x="6239" y="19410"/>
                  <a:pt x="5573" y="18898"/>
                  <a:pt x="4965" y="18339"/>
                </a:cubicBezTo>
                <a:cubicBezTo>
                  <a:pt x="4346" y="17779"/>
                  <a:pt x="3787" y="17160"/>
                  <a:pt x="3310" y="16493"/>
                </a:cubicBezTo>
                <a:cubicBezTo>
                  <a:pt x="2346" y="15172"/>
                  <a:pt x="1715" y="13624"/>
                  <a:pt x="1608" y="12017"/>
                </a:cubicBezTo>
                <a:cubicBezTo>
                  <a:pt x="1572" y="11207"/>
                  <a:pt x="1644" y="10385"/>
                  <a:pt x="1846" y="9612"/>
                </a:cubicBezTo>
                <a:cubicBezTo>
                  <a:pt x="2060" y="8838"/>
                  <a:pt x="2382" y="8088"/>
                  <a:pt x="2822" y="7385"/>
                </a:cubicBezTo>
                <a:cubicBezTo>
                  <a:pt x="3679" y="5980"/>
                  <a:pt x="4918" y="4790"/>
                  <a:pt x="6335" y="3861"/>
                </a:cubicBezTo>
                <a:cubicBezTo>
                  <a:pt x="7025" y="3385"/>
                  <a:pt x="7775" y="2944"/>
                  <a:pt x="8549" y="2587"/>
                </a:cubicBezTo>
                <a:cubicBezTo>
                  <a:pt x="9323" y="2218"/>
                  <a:pt x="10121" y="1908"/>
                  <a:pt x="10942" y="1634"/>
                </a:cubicBezTo>
                <a:cubicBezTo>
                  <a:pt x="12585" y="1099"/>
                  <a:pt x="14312" y="789"/>
                  <a:pt x="16050" y="658"/>
                </a:cubicBezTo>
                <a:cubicBezTo>
                  <a:pt x="16603" y="616"/>
                  <a:pt x="17162" y="595"/>
                  <a:pt x="17722" y="595"/>
                </a:cubicBezTo>
                <a:close/>
                <a:moveTo>
                  <a:pt x="16377" y="1"/>
                </a:moveTo>
                <a:cubicBezTo>
                  <a:pt x="16240" y="1"/>
                  <a:pt x="16103" y="1"/>
                  <a:pt x="15967" y="3"/>
                </a:cubicBezTo>
                <a:cubicBezTo>
                  <a:pt x="14181" y="39"/>
                  <a:pt x="12383" y="253"/>
                  <a:pt x="10633" y="706"/>
                </a:cubicBezTo>
                <a:cubicBezTo>
                  <a:pt x="8871" y="1146"/>
                  <a:pt x="7156" y="1837"/>
                  <a:pt x="5596" y="2801"/>
                </a:cubicBezTo>
                <a:cubicBezTo>
                  <a:pt x="4049" y="3766"/>
                  <a:pt x="2620" y="5040"/>
                  <a:pt x="1584" y="6623"/>
                </a:cubicBezTo>
                <a:cubicBezTo>
                  <a:pt x="1072" y="7409"/>
                  <a:pt x="655" y="8290"/>
                  <a:pt x="393" y="9219"/>
                </a:cubicBezTo>
                <a:cubicBezTo>
                  <a:pt x="120" y="10135"/>
                  <a:pt x="0" y="11100"/>
                  <a:pt x="48" y="12076"/>
                </a:cubicBezTo>
                <a:cubicBezTo>
                  <a:pt x="72" y="13041"/>
                  <a:pt x="286" y="13993"/>
                  <a:pt x="608" y="14898"/>
                </a:cubicBezTo>
                <a:cubicBezTo>
                  <a:pt x="953" y="15803"/>
                  <a:pt x="1417" y="16636"/>
                  <a:pt x="1965" y="17410"/>
                </a:cubicBezTo>
                <a:cubicBezTo>
                  <a:pt x="2536" y="18196"/>
                  <a:pt x="3156" y="18887"/>
                  <a:pt x="3858" y="19518"/>
                </a:cubicBezTo>
                <a:cubicBezTo>
                  <a:pt x="4561" y="20137"/>
                  <a:pt x="5299" y="20684"/>
                  <a:pt x="6085" y="21184"/>
                </a:cubicBezTo>
                <a:cubicBezTo>
                  <a:pt x="6882" y="21661"/>
                  <a:pt x="7692" y="22089"/>
                  <a:pt x="8525" y="22458"/>
                </a:cubicBezTo>
                <a:cubicBezTo>
                  <a:pt x="9359" y="22816"/>
                  <a:pt x="10228" y="23137"/>
                  <a:pt x="11109" y="23387"/>
                </a:cubicBezTo>
                <a:cubicBezTo>
                  <a:pt x="11978" y="23637"/>
                  <a:pt x="12871" y="23851"/>
                  <a:pt x="13764" y="23994"/>
                </a:cubicBezTo>
                <a:cubicBezTo>
                  <a:pt x="14590" y="24112"/>
                  <a:pt x="15397" y="24211"/>
                  <a:pt x="16211" y="24264"/>
                </a:cubicBezTo>
                <a:lnTo>
                  <a:pt x="16211" y="24264"/>
                </a:lnTo>
                <a:cubicBezTo>
                  <a:pt x="16322" y="24416"/>
                  <a:pt x="16436" y="24568"/>
                  <a:pt x="16550" y="24721"/>
                </a:cubicBezTo>
                <a:cubicBezTo>
                  <a:pt x="16729" y="24959"/>
                  <a:pt x="16919" y="25185"/>
                  <a:pt x="17122" y="25411"/>
                </a:cubicBezTo>
                <a:lnTo>
                  <a:pt x="17265" y="25578"/>
                </a:lnTo>
                <a:lnTo>
                  <a:pt x="17419" y="25733"/>
                </a:lnTo>
                <a:cubicBezTo>
                  <a:pt x="17515" y="25852"/>
                  <a:pt x="17622" y="25959"/>
                  <a:pt x="17729" y="26066"/>
                </a:cubicBezTo>
                <a:cubicBezTo>
                  <a:pt x="17931" y="26268"/>
                  <a:pt x="18146" y="26483"/>
                  <a:pt x="18372" y="26673"/>
                </a:cubicBezTo>
                <a:cubicBezTo>
                  <a:pt x="18586" y="26864"/>
                  <a:pt x="18812" y="27066"/>
                  <a:pt x="19050" y="27245"/>
                </a:cubicBezTo>
                <a:cubicBezTo>
                  <a:pt x="19289" y="27411"/>
                  <a:pt x="19527" y="27602"/>
                  <a:pt x="19765" y="27757"/>
                </a:cubicBezTo>
                <a:cubicBezTo>
                  <a:pt x="20003" y="27923"/>
                  <a:pt x="20265" y="28090"/>
                  <a:pt x="20515" y="28233"/>
                </a:cubicBezTo>
                <a:cubicBezTo>
                  <a:pt x="20765" y="28400"/>
                  <a:pt x="21027" y="28531"/>
                  <a:pt x="21289" y="28673"/>
                </a:cubicBezTo>
                <a:cubicBezTo>
                  <a:pt x="21408" y="28733"/>
                  <a:pt x="21539" y="28804"/>
                  <a:pt x="21670" y="28864"/>
                </a:cubicBezTo>
                <a:lnTo>
                  <a:pt x="21860" y="28947"/>
                </a:lnTo>
                <a:lnTo>
                  <a:pt x="22075" y="29043"/>
                </a:lnTo>
                <a:cubicBezTo>
                  <a:pt x="22337" y="29138"/>
                  <a:pt x="22622" y="29245"/>
                  <a:pt x="22908" y="29340"/>
                </a:cubicBezTo>
                <a:cubicBezTo>
                  <a:pt x="23480" y="29519"/>
                  <a:pt x="24051" y="29638"/>
                  <a:pt x="24623" y="29721"/>
                </a:cubicBezTo>
                <a:cubicBezTo>
                  <a:pt x="24920" y="29769"/>
                  <a:pt x="25194" y="29793"/>
                  <a:pt x="25480" y="29828"/>
                </a:cubicBezTo>
                <a:cubicBezTo>
                  <a:pt x="25766" y="29864"/>
                  <a:pt x="26051" y="29888"/>
                  <a:pt x="26349" y="29888"/>
                </a:cubicBezTo>
                <a:cubicBezTo>
                  <a:pt x="26909" y="29888"/>
                  <a:pt x="27480" y="29833"/>
                  <a:pt x="28010" y="29628"/>
                </a:cubicBezTo>
                <a:lnTo>
                  <a:pt x="28010" y="29628"/>
                </a:lnTo>
                <a:cubicBezTo>
                  <a:pt x="28015" y="29628"/>
                  <a:pt x="28021" y="29628"/>
                  <a:pt x="28028" y="29626"/>
                </a:cubicBezTo>
                <a:cubicBezTo>
                  <a:pt x="28040" y="29626"/>
                  <a:pt x="28087" y="29602"/>
                  <a:pt x="28123" y="29566"/>
                </a:cubicBezTo>
                <a:cubicBezTo>
                  <a:pt x="28135" y="29543"/>
                  <a:pt x="28135" y="29519"/>
                  <a:pt x="28135" y="29483"/>
                </a:cubicBezTo>
                <a:cubicBezTo>
                  <a:pt x="28135" y="29459"/>
                  <a:pt x="28123" y="29447"/>
                  <a:pt x="28123" y="29424"/>
                </a:cubicBezTo>
                <a:cubicBezTo>
                  <a:pt x="28087" y="29352"/>
                  <a:pt x="28040" y="29328"/>
                  <a:pt x="28016" y="29293"/>
                </a:cubicBezTo>
                <a:cubicBezTo>
                  <a:pt x="27944" y="29221"/>
                  <a:pt x="27885" y="29174"/>
                  <a:pt x="27802" y="29114"/>
                </a:cubicBezTo>
                <a:cubicBezTo>
                  <a:pt x="27671" y="29007"/>
                  <a:pt x="27528" y="28912"/>
                  <a:pt x="27385" y="28804"/>
                </a:cubicBezTo>
                <a:cubicBezTo>
                  <a:pt x="27111" y="28614"/>
                  <a:pt x="26825" y="28400"/>
                  <a:pt x="26551" y="28197"/>
                </a:cubicBezTo>
                <a:cubicBezTo>
                  <a:pt x="26016" y="27780"/>
                  <a:pt x="25480" y="27328"/>
                  <a:pt x="25027" y="26840"/>
                </a:cubicBezTo>
                <a:lnTo>
                  <a:pt x="24849" y="26661"/>
                </a:lnTo>
                <a:lnTo>
                  <a:pt x="24682" y="26471"/>
                </a:lnTo>
                <a:cubicBezTo>
                  <a:pt x="24575" y="26328"/>
                  <a:pt x="24492" y="26209"/>
                  <a:pt x="24384" y="26078"/>
                </a:cubicBezTo>
                <a:cubicBezTo>
                  <a:pt x="24289" y="25947"/>
                  <a:pt x="24194" y="25792"/>
                  <a:pt x="24099" y="25661"/>
                </a:cubicBezTo>
                <a:cubicBezTo>
                  <a:pt x="24003" y="25518"/>
                  <a:pt x="23920" y="25375"/>
                  <a:pt x="23837" y="25233"/>
                </a:cubicBezTo>
                <a:cubicBezTo>
                  <a:pt x="23670" y="24935"/>
                  <a:pt x="23503" y="24637"/>
                  <a:pt x="23361" y="24340"/>
                </a:cubicBezTo>
                <a:cubicBezTo>
                  <a:pt x="23290" y="24209"/>
                  <a:pt x="23237" y="24078"/>
                  <a:pt x="23179" y="23947"/>
                </a:cubicBezTo>
                <a:lnTo>
                  <a:pt x="23179" y="23947"/>
                </a:lnTo>
                <a:cubicBezTo>
                  <a:pt x="23878" y="23818"/>
                  <a:pt x="24572" y="23643"/>
                  <a:pt x="25266" y="23447"/>
                </a:cubicBezTo>
                <a:cubicBezTo>
                  <a:pt x="26135" y="23173"/>
                  <a:pt x="26980" y="22863"/>
                  <a:pt x="27813" y="22482"/>
                </a:cubicBezTo>
                <a:cubicBezTo>
                  <a:pt x="28647" y="22089"/>
                  <a:pt x="29457" y="21649"/>
                  <a:pt x="30219" y="21125"/>
                </a:cubicBezTo>
                <a:cubicBezTo>
                  <a:pt x="30981" y="20589"/>
                  <a:pt x="31683" y="20006"/>
                  <a:pt x="32338" y="19339"/>
                </a:cubicBezTo>
                <a:cubicBezTo>
                  <a:pt x="32981" y="18672"/>
                  <a:pt x="33576" y="17934"/>
                  <a:pt x="34052" y="17124"/>
                </a:cubicBezTo>
                <a:cubicBezTo>
                  <a:pt x="34290" y="16708"/>
                  <a:pt x="34505" y="16267"/>
                  <a:pt x="34683" y="15839"/>
                </a:cubicBezTo>
                <a:cubicBezTo>
                  <a:pt x="34862" y="15398"/>
                  <a:pt x="35005" y="14934"/>
                  <a:pt x="35112" y="14469"/>
                </a:cubicBezTo>
                <a:cubicBezTo>
                  <a:pt x="35219" y="14005"/>
                  <a:pt x="35291" y="13529"/>
                  <a:pt x="35302" y="13052"/>
                </a:cubicBezTo>
                <a:lnTo>
                  <a:pt x="35314" y="12874"/>
                </a:lnTo>
                <a:lnTo>
                  <a:pt x="35314" y="12695"/>
                </a:lnTo>
                <a:lnTo>
                  <a:pt x="35314" y="12541"/>
                </a:lnTo>
                <a:lnTo>
                  <a:pt x="35314" y="12362"/>
                </a:lnTo>
                <a:cubicBezTo>
                  <a:pt x="35314" y="12124"/>
                  <a:pt x="35302" y="11886"/>
                  <a:pt x="35279" y="11648"/>
                </a:cubicBezTo>
                <a:cubicBezTo>
                  <a:pt x="35172" y="10695"/>
                  <a:pt x="34898" y="9766"/>
                  <a:pt x="34517" y="8921"/>
                </a:cubicBezTo>
                <a:cubicBezTo>
                  <a:pt x="33743" y="7207"/>
                  <a:pt x="32493" y="5790"/>
                  <a:pt x="31088" y="4647"/>
                </a:cubicBezTo>
                <a:cubicBezTo>
                  <a:pt x="30397" y="4063"/>
                  <a:pt x="29635" y="3563"/>
                  <a:pt x="28861" y="3111"/>
                </a:cubicBezTo>
                <a:cubicBezTo>
                  <a:pt x="28087" y="2670"/>
                  <a:pt x="27266" y="2265"/>
                  <a:pt x="26456" y="1920"/>
                </a:cubicBezTo>
                <a:cubicBezTo>
                  <a:pt x="25623" y="1587"/>
                  <a:pt x="24789" y="1289"/>
                  <a:pt x="23920" y="1027"/>
                </a:cubicBezTo>
                <a:cubicBezTo>
                  <a:pt x="23075" y="777"/>
                  <a:pt x="22194" y="587"/>
                  <a:pt x="21313" y="420"/>
                </a:cubicBezTo>
                <a:cubicBezTo>
                  <a:pt x="19696" y="134"/>
                  <a:pt x="18029" y="1"/>
                  <a:pt x="16377"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5" name="Google Shape;2065;p24"/>
          <p:cNvGrpSpPr/>
          <p:nvPr/>
        </p:nvGrpSpPr>
        <p:grpSpPr>
          <a:xfrm>
            <a:off x="6373070" y="2819413"/>
            <a:ext cx="647003" cy="598620"/>
            <a:chOff x="5508945" y="2819413"/>
            <a:chExt cx="647003" cy="598620"/>
          </a:xfrm>
        </p:grpSpPr>
        <p:sp>
          <p:nvSpPr>
            <p:cNvPr id="2066" name="Google Shape;2066;p24"/>
            <p:cNvSpPr/>
            <p:nvPr/>
          </p:nvSpPr>
          <p:spPr>
            <a:xfrm rot="-1954852" flipH="1">
              <a:off x="5571814" y="2929233"/>
              <a:ext cx="521267" cy="379422"/>
            </a:xfrm>
            <a:custGeom>
              <a:avLst/>
              <a:gdLst/>
              <a:ahLst/>
              <a:cxnLst/>
              <a:rect l="l" t="t" r="r" b="b"/>
              <a:pathLst>
                <a:path w="14700" h="12404" extrusionOk="0">
                  <a:moveTo>
                    <a:pt x="9096" y="1"/>
                  </a:moveTo>
                  <a:cubicBezTo>
                    <a:pt x="8088" y="1"/>
                    <a:pt x="7141" y="1097"/>
                    <a:pt x="6894" y="1762"/>
                  </a:cubicBezTo>
                  <a:cubicBezTo>
                    <a:pt x="6493" y="1626"/>
                    <a:pt x="5917" y="1198"/>
                    <a:pt x="5106" y="1198"/>
                  </a:cubicBezTo>
                  <a:cubicBezTo>
                    <a:pt x="4498" y="1198"/>
                    <a:pt x="3756" y="1439"/>
                    <a:pt x="2858" y="2226"/>
                  </a:cubicBezTo>
                  <a:cubicBezTo>
                    <a:pt x="762" y="4060"/>
                    <a:pt x="1738" y="6929"/>
                    <a:pt x="1738" y="6929"/>
                  </a:cubicBezTo>
                  <a:cubicBezTo>
                    <a:pt x="107" y="7524"/>
                    <a:pt x="0" y="10882"/>
                    <a:pt x="1905" y="11977"/>
                  </a:cubicBezTo>
                  <a:cubicBezTo>
                    <a:pt x="2440" y="12277"/>
                    <a:pt x="3034" y="12404"/>
                    <a:pt x="3624" y="12404"/>
                  </a:cubicBezTo>
                  <a:cubicBezTo>
                    <a:pt x="5070" y="12404"/>
                    <a:pt x="6495" y="11646"/>
                    <a:pt x="6977" y="10834"/>
                  </a:cubicBezTo>
                  <a:cubicBezTo>
                    <a:pt x="7662" y="11214"/>
                    <a:pt x="8515" y="11525"/>
                    <a:pt x="9410" y="11525"/>
                  </a:cubicBezTo>
                  <a:cubicBezTo>
                    <a:pt x="10228" y="11525"/>
                    <a:pt x="11080" y="11265"/>
                    <a:pt x="11871" y="10560"/>
                  </a:cubicBezTo>
                  <a:cubicBezTo>
                    <a:pt x="13549" y="9084"/>
                    <a:pt x="12656" y="6917"/>
                    <a:pt x="12228" y="6024"/>
                  </a:cubicBezTo>
                  <a:lnTo>
                    <a:pt x="12228" y="6024"/>
                  </a:lnTo>
                  <a:cubicBezTo>
                    <a:pt x="12249" y="6032"/>
                    <a:pt x="12274" y="6036"/>
                    <a:pt x="12302" y="6036"/>
                  </a:cubicBezTo>
                  <a:cubicBezTo>
                    <a:pt x="12853" y="6036"/>
                    <a:pt x="14700" y="4525"/>
                    <a:pt x="13918" y="2702"/>
                  </a:cubicBezTo>
                  <a:cubicBezTo>
                    <a:pt x="13613" y="1983"/>
                    <a:pt x="12924" y="1794"/>
                    <a:pt x="12287" y="1794"/>
                  </a:cubicBezTo>
                  <a:cubicBezTo>
                    <a:pt x="11583" y="1794"/>
                    <a:pt x="10942" y="2024"/>
                    <a:pt x="10942" y="2024"/>
                  </a:cubicBezTo>
                  <a:cubicBezTo>
                    <a:pt x="10942" y="2024"/>
                    <a:pt x="10882" y="1321"/>
                    <a:pt x="10287" y="619"/>
                  </a:cubicBezTo>
                  <a:cubicBezTo>
                    <a:pt x="9907" y="174"/>
                    <a:pt x="9497" y="1"/>
                    <a:pt x="9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4"/>
            <p:cNvSpPr/>
            <p:nvPr/>
          </p:nvSpPr>
          <p:spPr>
            <a:xfrm rot="-1954852" flipH="1">
              <a:off x="5586975" y="2921752"/>
              <a:ext cx="499068" cy="392422"/>
            </a:xfrm>
            <a:custGeom>
              <a:avLst/>
              <a:gdLst/>
              <a:ahLst/>
              <a:cxnLst/>
              <a:rect l="l" t="t" r="r" b="b"/>
              <a:pathLst>
                <a:path w="14074" h="12829" extrusionOk="0">
                  <a:moveTo>
                    <a:pt x="12060" y="5949"/>
                  </a:moveTo>
                  <a:cubicBezTo>
                    <a:pt x="12058" y="5949"/>
                    <a:pt x="12065" y="5954"/>
                    <a:pt x="12073" y="5954"/>
                  </a:cubicBezTo>
                  <a:cubicBezTo>
                    <a:pt x="12065" y="5950"/>
                    <a:pt x="12061" y="5949"/>
                    <a:pt x="12060" y="5949"/>
                  </a:cubicBezTo>
                  <a:close/>
                  <a:moveTo>
                    <a:pt x="8945" y="353"/>
                  </a:moveTo>
                  <a:cubicBezTo>
                    <a:pt x="9023" y="353"/>
                    <a:pt x="9102" y="364"/>
                    <a:pt x="9180" y="382"/>
                  </a:cubicBezTo>
                  <a:cubicBezTo>
                    <a:pt x="9275" y="406"/>
                    <a:pt x="9383" y="465"/>
                    <a:pt x="9478" y="501"/>
                  </a:cubicBezTo>
                  <a:cubicBezTo>
                    <a:pt x="9561" y="560"/>
                    <a:pt x="9656" y="620"/>
                    <a:pt x="9740" y="703"/>
                  </a:cubicBezTo>
                  <a:cubicBezTo>
                    <a:pt x="9787" y="727"/>
                    <a:pt x="9811" y="775"/>
                    <a:pt x="9859" y="822"/>
                  </a:cubicBezTo>
                  <a:lnTo>
                    <a:pt x="9918" y="882"/>
                  </a:lnTo>
                  <a:cubicBezTo>
                    <a:pt x="9930" y="894"/>
                    <a:pt x="9966" y="941"/>
                    <a:pt x="9978" y="953"/>
                  </a:cubicBezTo>
                  <a:cubicBezTo>
                    <a:pt x="10073" y="1060"/>
                    <a:pt x="10133" y="1132"/>
                    <a:pt x="10192" y="1239"/>
                  </a:cubicBezTo>
                  <a:cubicBezTo>
                    <a:pt x="10252" y="1334"/>
                    <a:pt x="10311" y="1441"/>
                    <a:pt x="10347" y="1549"/>
                  </a:cubicBezTo>
                  <a:cubicBezTo>
                    <a:pt x="10407" y="1656"/>
                    <a:pt x="10454" y="1775"/>
                    <a:pt x="10490" y="1870"/>
                  </a:cubicBezTo>
                  <a:cubicBezTo>
                    <a:pt x="10514" y="1977"/>
                    <a:pt x="10549" y="2096"/>
                    <a:pt x="10561" y="2203"/>
                  </a:cubicBezTo>
                  <a:lnTo>
                    <a:pt x="10585" y="2382"/>
                  </a:lnTo>
                  <a:lnTo>
                    <a:pt x="10752" y="2323"/>
                  </a:lnTo>
                  <a:cubicBezTo>
                    <a:pt x="10907" y="2275"/>
                    <a:pt x="11049" y="2227"/>
                    <a:pt x="11204" y="2203"/>
                  </a:cubicBezTo>
                  <a:cubicBezTo>
                    <a:pt x="11347" y="2168"/>
                    <a:pt x="11502" y="2144"/>
                    <a:pt x="11645" y="2132"/>
                  </a:cubicBezTo>
                  <a:cubicBezTo>
                    <a:pt x="11775" y="2116"/>
                    <a:pt x="11907" y="2108"/>
                    <a:pt x="12038" y="2108"/>
                  </a:cubicBezTo>
                  <a:cubicBezTo>
                    <a:pt x="12208" y="2108"/>
                    <a:pt x="12377" y="2122"/>
                    <a:pt x="12538" y="2156"/>
                  </a:cubicBezTo>
                  <a:cubicBezTo>
                    <a:pt x="12823" y="2215"/>
                    <a:pt x="13074" y="2334"/>
                    <a:pt x="13264" y="2549"/>
                  </a:cubicBezTo>
                  <a:cubicBezTo>
                    <a:pt x="13359" y="2644"/>
                    <a:pt x="13431" y="2751"/>
                    <a:pt x="13490" y="2882"/>
                  </a:cubicBezTo>
                  <a:cubicBezTo>
                    <a:pt x="13550" y="3025"/>
                    <a:pt x="13597" y="3156"/>
                    <a:pt x="13621" y="3299"/>
                  </a:cubicBezTo>
                  <a:cubicBezTo>
                    <a:pt x="13681" y="3585"/>
                    <a:pt x="13681" y="3882"/>
                    <a:pt x="13621" y="4168"/>
                  </a:cubicBezTo>
                  <a:cubicBezTo>
                    <a:pt x="13562" y="4454"/>
                    <a:pt x="13443" y="4716"/>
                    <a:pt x="13288" y="4966"/>
                  </a:cubicBezTo>
                  <a:cubicBezTo>
                    <a:pt x="13121" y="5204"/>
                    <a:pt x="12907" y="5430"/>
                    <a:pt x="12693" y="5621"/>
                  </a:cubicBezTo>
                  <a:cubicBezTo>
                    <a:pt x="12573" y="5716"/>
                    <a:pt x="12454" y="5799"/>
                    <a:pt x="12335" y="5859"/>
                  </a:cubicBezTo>
                  <a:cubicBezTo>
                    <a:pt x="12276" y="5894"/>
                    <a:pt x="12216" y="5918"/>
                    <a:pt x="12157" y="5942"/>
                  </a:cubicBezTo>
                  <a:cubicBezTo>
                    <a:pt x="12121" y="5942"/>
                    <a:pt x="12097" y="5954"/>
                    <a:pt x="12073" y="5954"/>
                  </a:cubicBezTo>
                  <a:lnTo>
                    <a:pt x="11800" y="6252"/>
                  </a:lnTo>
                  <a:cubicBezTo>
                    <a:pt x="11990" y="6621"/>
                    <a:pt x="12133" y="7014"/>
                    <a:pt x="12252" y="7395"/>
                  </a:cubicBezTo>
                  <a:cubicBezTo>
                    <a:pt x="12359" y="7799"/>
                    <a:pt x="12431" y="8204"/>
                    <a:pt x="12419" y="8597"/>
                  </a:cubicBezTo>
                  <a:cubicBezTo>
                    <a:pt x="12407" y="9002"/>
                    <a:pt x="12312" y="9395"/>
                    <a:pt x="12133" y="9752"/>
                  </a:cubicBezTo>
                  <a:cubicBezTo>
                    <a:pt x="12050" y="9931"/>
                    <a:pt x="11942" y="10085"/>
                    <a:pt x="11811" y="10240"/>
                  </a:cubicBezTo>
                  <a:cubicBezTo>
                    <a:pt x="11740" y="10324"/>
                    <a:pt x="11680" y="10383"/>
                    <a:pt x="11597" y="10466"/>
                  </a:cubicBezTo>
                  <a:lnTo>
                    <a:pt x="11502" y="10562"/>
                  </a:lnTo>
                  <a:lnTo>
                    <a:pt x="11383" y="10669"/>
                  </a:lnTo>
                  <a:cubicBezTo>
                    <a:pt x="11061" y="10919"/>
                    <a:pt x="10704" y="11121"/>
                    <a:pt x="10335" y="11252"/>
                  </a:cubicBezTo>
                  <a:cubicBezTo>
                    <a:pt x="9986" y="11372"/>
                    <a:pt x="9627" y="11432"/>
                    <a:pt x="9257" y="11432"/>
                  </a:cubicBezTo>
                  <a:cubicBezTo>
                    <a:pt x="9224" y="11432"/>
                    <a:pt x="9190" y="11432"/>
                    <a:pt x="9156" y="11431"/>
                  </a:cubicBezTo>
                  <a:cubicBezTo>
                    <a:pt x="8752" y="11419"/>
                    <a:pt x="8371" y="11336"/>
                    <a:pt x="7990" y="11205"/>
                  </a:cubicBezTo>
                  <a:cubicBezTo>
                    <a:pt x="7609" y="11074"/>
                    <a:pt x="7239" y="10895"/>
                    <a:pt x="6894" y="10681"/>
                  </a:cubicBezTo>
                  <a:lnTo>
                    <a:pt x="6656" y="10538"/>
                  </a:lnTo>
                  <a:lnTo>
                    <a:pt x="6466" y="10800"/>
                  </a:lnTo>
                  <a:cubicBezTo>
                    <a:pt x="6358" y="10966"/>
                    <a:pt x="6227" y="11133"/>
                    <a:pt x="6061" y="11276"/>
                  </a:cubicBezTo>
                  <a:cubicBezTo>
                    <a:pt x="5906" y="11419"/>
                    <a:pt x="5727" y="11550"/>
                    <a:pt x="5525" y="11669"/>
                  </a:cubicBezTo>
                  <a:cubicBezTo>
                    <a:pt x="5144" y="11907"/>
                    <a:pt x="4715" y="12074"/>
                    <a:pt x="4263" y="12169"/>
                  </a:cubicBezTo>
                  <a:cubicBezTo>
                    <a:pt x="3966" y="12241"/>
                    <a:pt x="3658" y="12281"/>
                    <a:pt x="3350" y="12281"/>
                  </a:cubicBezTo>
                  <a:cubicBezTo>
                    <a:pt x="3202" y="12281"/>
                    <a:pt x="3053" y="12272"/>
                    <a:pt x="2906" y="12252"/>
                  </a:cubicBezTo>
                  <a:cubicBezTo>
                    <a:pt x="2691" y="12217"/>
                    <a:pt x="2465" y="12169"/>
                    <a:pt x="2251" y="12098"/>
                  </a:cubicBezTo>
                  <a:cubicBezTo>
                    <a:pt x="2155" y="12074"/>
                    <a:pt x="2048" y="12026"/>
                    <a:pt x="1941" y="11978"/>
                  </a:cubicBezTo>
                  <a:lnTo>
                    <a:pt x="1798" y="11907"/>
                  </a:lnTo>
                  <a:lnTo>
                    <a:pt x="1715" y="11859"/>
                  </a:lnTo>
                  <a:lnTo>
                    <a:pt x="1655" y="11812"/>
                  </a:lnTo>
                  <a:cubicBezTo>
                    <a:pt x="1298" y="11574"/>
                    <a:pt x="1024" y="11216"/>
                    <a:pt x="822" y="10824"/>
                  </a:cubicBezTo>
                  <a:cubicBezTo>
                    <a:pt x="643" y="10419"/>
                    <a:pt x="548" y="9954"/>
                    <a:pt x="524" y="9514"/>
                  </a:cubicBezTo>
                  <a:cubicBezTo>
                    <a:pt x="512" y="9061"/>
                    <a:pt x="584" y="8609"/>
                    <a:pt x="762" y="8204"/>
                  </a:cubicBezTo>
                  <a:cubicBezTo>
                    <a:pt x="941" y="7799"/>
                    <a:pt x="1263" y="7478"/>
                    <a:pt x="1632" y="7335"/>
                  </a:cubicBezTo>
                  <a:lnTo>
                    <a:pt x="1834" y="7228"/>
                  </a:lnTo>
                  <a:lnTo>
                    <a:pt x="1763" y="6990"/>
                  </a:lnTo>
                  <a:cubicBezTo>
                    <a:pt x="1703" y="6835"/>
                    <a:pt x="1655" y="6633"/>
                    <a:pt x="1632" y="6454"/>
                  </a:cubicBezTo>
                  <a:cubicBezTo>
                    <a:pt x="1596" y="6263"/>
                    <a:pt x="1572" y="6085"/>
                    <a:pt x="1560" y="5894"/>
                  </a:cubicBezTo>
                  <a:cubicBezTo>
                    <a:pt x="1524" y="5525"/>
                    <a:pt x="1524" y="5132"/>
                    <a:pt x="1584" y="4763"/>
                  </a:cubicBezTo>
                  <a:cubicBezTo>
                    <a:pt x="1691" y="4013"/>
                    <a:pt x="2013" y="3323"/>
                    <a:pt x="2536" y="2763"/>
                  </a:cubicBezTo>
                  <a:cubicBezTo>
                    <a:pt x="2667" y="2632"/>
                    <a:pt x="2810" y="2513"/>
                    <a:pt x="2953" y="2382"/>
                  </a:cubicBezTo>
                  <a:cubicBezTo>
                    <a:pt x="3108" y="2263"/>
                    <a:pt x="3251" y="2144"/>
                    <a:pt x="3418" y="2037"/>
                  </a:cubicBezTo>
                  <a:cubicBezTo>
                    <a:pt x="3727" y="1834"/>
                    <a:pt x="4072" y="1668"/>
                    <a:pt x="4430" y="1596"/>
                  </a:cubicBezTo>
                  <a:cubicBezTo>
                    <a:pt x="4579" y="1561"/>
                    <a:pt x="4730" y="1545"/>
                    <a:pt x="4882" y="1545"/>
                  </a:cubicBezTo>
                  <a:cubicBezTo>
                    <a:pt x="5093" y="1545"/>
                    <a:pt x="5305" y="1577"/>
                    <a:pt x="5513" y="1632"/>
                  </a:cubicBezTo>
                  <a:cubicBezTo>
                    <a:pt x="5692" y="1691"/>
                    <a:pt x="5870" y="1775"/>
                    <a:pt x="6049" y="1846"/>
                  </a:cubicBezTo>
                  <a:cubicBezTo>
                    <a:pt x="6227" y="1930"/>
                    <a:pt x="6406" y="2025"/>
                    <a:pt x="6597" y="2144"/>
                  </a:cubicBezTo>
                  <a:lnTo>
                    <a:pt x="6716" y="2215"/>
                  </a:lnTo>
                  <a:lnTo>
                    <a:pt x="6882" y="2013"/>
                  </a:lnTo>
                  <a:cubicBezTo>
                    <a:pt x="6954" y="1811"/>
                    <a:pt x="7073" y="1608"/>
                    <a:pt x="7216" y="1430"/>
                  </a:cubicBezTo>
                  <a:cubicBezTo>
                    <a:pt x="7347" y="1239"/>
                    <a:pt x="7489" y="1060"/>
                    <a:pt x="7668" y="906"/>
                  </a:cubicBezTo>
                  <a:cubicBezTo>
                    <a:pt x="7847" y="763"/>
                    <a:pt x="8025" y="620"/>
                    <a:pt x="8240" y="525"/>
                  </a:cubicBezTo>
                  <a:cubicBezTo>
                    <a:pt x="8430" y="429"/>
                    <a:pt x="8656" y="358"/>
                    <a:pt x="8859" y="358"/>
                  </a:cubicBezTo>
                  <a:cubicBezTo>
                    <a:pt x="8887" y="355"/>
                    <a:pt x="8916" y="353"/>
                    <a:pt x="8945" y="353"/>
                  </a:cubicBezTo>
                  <a:close/>
                  <a:moveTo>
                    <a:pt x="8859" y="1"/>
                  </a:moveTo>
                  <a:cubicBezTo>
                    <a:pt x="8585" y="1"/>
                    <a:pt x="8311" y="60"/>
                    <a:pt x="8073" y="179"/>
                  </a:cubicBezTo>
                  <a:cubicBezTo>
                    <a:pt x="7823" y="298"/>
                    <a:pt x="7597" y="453"/>
                    <a:pt x="7406" y="608"/>
                  </a:cubicBezTo>
                  <a:cubicBezTo>
                    <a:pt x="7216" y="775"/>
                    <a:pt x="7037" y="965"/>
                    <a:pt x="6870" y="1180"/>
                  </a:cubicBezTo>
                  <a:cubicBezTo>
                    <a:pt x="6743" y="1334"/>
                    <a:pt x="6637" y="1495"/>
                    <a:pt x="6546" y="1678"/>
                  </a:cubicBezTo>
                  <a:lnTo>
                    <a:pt x="6546" y="1678"/>
                  </a:lnTo>
                  <a:cubicBezTo>
                    <a:pt x="6436" y="1637"/>
                    <a:pt x="6326" y="1576"/>
                    <a:pt x="6216" y="1525"/>
                  </a:cubicBezTo>
                  <a:cubicBezTo>
                    <a:pt x="6037" y="1441"/>
                    <a:pt x="5846" y="1358"/>
                    <a:pt x="5632" y="1299"/>
                  </a:cubicBezTo>
                  <a:cubicBezTo>
                    <a:pt x="5386" y="1226"/>
                    <a:pt x="5126" y="1185"/>
                    <a:pt x="4867" y="1185"/>
                  </a:cubicBezTo>
                  <a:cubicBezTo>
                    <a:pt x="4700" y="1185"/>
                    <a:pt x="4533" y="1202"/>
                    <a:pt x="4370" y="1239"/>
                  </a:cubicBezTo>
                  <a:cubicBezTo>
                    <a:pt x="3953" y="1322"/>
                    <a:pt x="3549" y="1501"/>
                    <a:pt x="3203" y="1727"/>
                  </a:cubicBezTo>
                  <a:cubicBezTo>
                    <a:pt x="3025" y="1834"/>
                    <a:pt x="2870" y="1953"/>
                    <a:pt x="2703" y="2084"/>
                  </a:cubicBezTo>
                  <a:cubicBezTo>
                    <a:pt x="2548" y="2203"/>
                    <a:pt x="2394" y="2358"/>
                    <a:pt x="2239" y="2501"/>
                  </a:cubicBezTo>
                  <a:cubicBezTo>
                    <a:pt x="1644" y="3096"/>
                    <a:pt x="1274" y="3906"/>
                    <a:pt x="1143" y="4716"/>
                  </a:cubicBezTo>
                  <a:cubicBezTo>
                    <a:pt x="1084" y="5120"/>
                    <a:pt x="1048" y="5537"/>
                    <a:pt x="1084" y="5954"/>
                  </a:cubicBezTo>
                  <a:cubicBezTo>
                    <a:pt x="1096" y="6144"/>
                    <a:pt x="1120" y="6359"/>
                    <a:pt x="1155" y="6561"/>
                  </a:cubicBezTo>
                  <a:cubicBezTo>
                    <a:pt x="1179" y="6704"/>
                    <a:pt x="1215" y="6823"/>
                    <a:pt x="1239" y="6954"/>
                  </a:cubicBezTo>
                  <a:cubicBezTo>
                    <a:pt x="1060" y="7061"/>
                    <a:pt x="905" y="7180"/>
                    <a:pt x="739" y="7335"/>
                  </a:cubicBezTo>
                  <a:cubicBezTo>
                    <a:pt x="560" y="7549"/>
                    <a:pt x="405" y="7787"/>
                    <a:pt x="298" y="8026"/>
                  </a:cubicBezTo>
                  <a:cubicBezTo>
                    <a:pt x="84" y="8502"/>
                    <a:pt x="0" y="9026"/>
                    <a:pt x="24" y="9538"/>
                  </a:cubicBezTo>
                  <a:cubicBezTo>
                    <a:pt x="36" y="10062"/>
                    <a:pt x="143" y="10574"/>
                    <a:pt x="358" y="11050"/>
                  </a:cubicBezTo>
                  <a:cubicBezTo>
                    <a:pt x="584" y="11526"/>
                    <a:pt x="929" y="11955"/>
                    <a:pt x="1370" y="12252"/>
                  </a:cubicBezTo>
                  <a:lnTo>
                    <a:pt x="1465" y="12312"/>
                  </a:lnTo>
                  <a:lnTo>
                    <a:pt x="1536" y="12359"/>
                  </a:lnTo>
                  <a:lnTo>
                    <a:pt x="1715" y="12443"/>
                  </a:lnTo>
                  <a:cubicBezTo>
                    <a:pt x="1834" y="12490"/>
                    <a:pt x="1953" y="12550"/>
                    <a:pt x="2072" y="12598"/>
                  </a:cubicBezTo>
                  <a:cubicBezTo>
                    <a:pt x="2322" y="12681"/>
                    <a:pt x="2584" y="12752"/>
                    <a:pt x="2834" y="12788"/>
                  </a:cubicBezTo>
                  <a:cubicBezTo>
                    <a:pt x="3026" y="12816"/>
                    <a:pt x="3222" y="12829"/>
                    <a:pt x="3419" y="12829"/>
                  </a:cubicBezTo>
                  <a:cubicBezTo>
                    <a:pt x="3735" y="12829"/>
                    <a:pt x="4055" y="12795"/>
                    <a:pt x="4370" y="12729"/>
                  </a:cubicBezTo>
                  <a:cubicBezTo>
                    <a:pt x="4870" y="12621"/>
                    <a:pt x="5358" y="12455"/>
                    <a:pt x="5811" y="12205"/>
                  </a:cubicBezTo>
                  <a:cubicBezTo>
                    <a:pt x="6037" y="12086"/>
                    <a:pt x="6251" y="11943"/>
                    <a:pt x="6466" y="11776"/>
                  </a:cubicBezTo>
                  <a:cubicBezTo>
                    <a:pt x="6600" y="11666"/>
                    <a:pt x="6723" y="11540"/>
                    <a:pt x="6840" y="11398"/>
                  </a:cubicBezTo>
                  <a:lnTo>
                    <a:pt x="6840" y="11398"/>
                  </a:lnTo>
                  <a:cubicBezTo>
                    <a:pt x="7164" y="11546"/>
                    <a:pt x="7496" y="11670"/>
                    <a:pt x="7835" y="11764"/>
                  </a:cubicBezTo>
                  <a:cubicBezTo>
                    <a:pt x="8232" y="11875"/>
                    <a:pt x="8650" y="11944"/>
                    <a:pt x="9060" y="11944"/>
                  </a:cubicBezTo>
                  <a:cubicBezTo>
                    <a:pt x="9092" y="11944"/>
                    <a:pt x="9124" y="11944"/>
                    <a:pt x="9156" y="11943"/>
                  </a:cubicBezTo>
                  <a:cubicBezTo>
                    <a:pt x="9609" y="11919"/>
                    <a:pt x="10061" y="11848"/>
                    <a:pt x="10478" y="11681"/>
                  </a:cubicBezTo>
                  <a:cubicBezTo>
                    <a:pt x="10704" y="11597"/>
                    <a:pt x="10895" y="11502"/>
                    <a:pt x="11097" y="11383"/>
                  </a:cubicBezTo>
                  <a:cubicBezTo>
                    <a:pt x="11288" y="11264"/>
                    <a:pt x="11466" y="11133"/>
                    <a:pt x="11645" y="11002"/>
                  </a:cubicBezTo>
                  <a:lnTo>
                    <a:pt x="11764" y="10895"/>
                  </a:lnTo>
                  <a:lnTo>
                    <a:pt x="11883" y="10776"/>
                  </a:lnTo>
                  <a:cubicBezTo>
                    <a:pt x="11954" y="10681"/>
                    <a:pt x="12026" y="10609"/>
                    <a:pt x="12109" y="10526"/>
                  </a:cubicBezTo>
                  <a:cubicBezTo>
                    <a:pt x="12252" y="10359"/>
                    <a:pt x="12371" y="10169"/>
                    <a:pt x="12478" y="9954"/>
                  </a:cubicBezTo>
                  <a:cubicBezTo>
                    <a:pt x="12669" y="9538"/>
                    <a:pt x="12776" y="9097"/>
                    <a:pt x="12788" y="8645"/>
                  </a:cubicBezTo>
                  <a:cubicBezTo>
                    <a:pt x="12800" y="8204"/>
                    <a:pt x="12728" y="7776"/>
                    <a:pt x="12621" y="7335"/>
                  </a:cubicBezTo>
                  <a:cubicBezTo>
                    <a:pt x="12528" y="7000"/>
                    <a:pt x="12421" y="6680"/>
                    <a:pt x="12293" y="6369"/>
                  </a:cubicBezTo>
                  <a:lnTo>
                    <a:pt x="12293" y="6369"/>
                  </a:lnTo>
                  <a:cubicBezTo>
                    <a:pt x="12375" y="6345"/>
                    <a:pt x="12468" y="6298"/>
                    <a:pt x="12538" y="6252"/>
                  </a:cubicBezTo>
                  <a:cubicBezTo>
                    <a:pt x="12681" y="6168"/>
                    <a:pt x="12823" y="6061"/>
                    <a:pt x="12954" y="5954"/>
                  </a:cubicBezTo>
                  <a:cubicBezTo>
                    <a:pt x="13204" y="5728"/>
                    <a:pt x="13431" y="5478"/>
                    <a:pt x="13609" y="5192"/>
                  </a:cubicBezTo>
                  <a:cubicBezTo>
                    <a:pt x="13788" y="4918"/>
                    <a:pt x="13931" y="4597"/>
                    <a:pt x="13990" y="4263"/>
                  </a:cubicBezTo>
                  <a:cubicBezTo>
                    <a:pt x="14074" y="3918"/>
                    <a:pt x="14050" y="3561"/>
                    <a:pt x="13978" y="3227"/>
                  </a:cubicBezTo>
                  <a:cubicBezTo>
                    <a:pt x="13955" y="3073"/>
                    <a:pt x="13895" y="2906"/>
                    <a:pt x="13812" y="2751"/>
                  </a:cubicBezTo>
                  <a:cubicBezTo>
                    <a:pt x="13740" y="2608"/>
                    <a:pt x="13633" y="2453"/>
                    <a:pt x="13514" y="2323"/>
                  </a:cubicBezTo>
                  <a:cubicBezTo>
                    <a:pt x="13264" y="2072"/>
                    <a:pt x="12919" y="1918"/>
                    <a:pt x="12597" y="1858"/>
                  </a:cubicBezTo>
                  <a:cubicBezTo>
                    <a:pt x="12415" y="1827"/>
                    <a:pt x="12239" y="1812"/>
                    <a:pt x="12065" y="1812"/>
                  </a:cubicBezTo>
                  <a:cubicBezTo>
                    <a:pt x="11909" y="1812"/>
                    <a:pt x="11755" y="1824"/>
                    <a:pt x="11597" y="1846"/>
                  </a:cubicBezTo>
                  <a:cubicBezTo>
                    <a:pt x="11430" y="1882"/>
                    <a:pt x="11288" y="1906"/>
                    <a:pt x="11121" y="1942"/>
                  </a:cubicBezTo>
                  <a:cubicBezTo>
                    <a:pt x="11019" y="1957"/>
                    <a:pt x="10918" y="1983"/>
                    <a:pt x="10813" y="2016"/>
                  </a:cubicBezTo>
                  <a:lnTo>
                    <a:pt x="10813" y="2016"/>
                  </a:lnTo>
                  <a:cubicBezTo>
                    <a:pt x="10799" y="1947"/>
                    <a:pt x="10783" y="1876"/>
                    <a:pt x="10764" y="1799"/>
                  </a:cubicBezTo>
                  <a:cubicBezTo>
                    <a:pt x="10740" y="1668"/>
                    <a:pt x="10692" y="1549"/>
                    <a:pt x="10633" y="1430"/>
                  </a:cubicBezTo>
                  <a:cubicBezTo>
                    <a:pt x="10585" y="1310"/>
                    <a:pt x="10514" y="1191"/>
                    <a:pt x="10454" y="1084"/>
                  </a:cubicBezTo>
                  <a:cubicBezTo>
                    <a:pt x="10383" y="989"/>
                    <a:pt x="10311" y="870"/>
                    <a:pt x="10228" y="775"/>
                  </a:cubicBezTo>
                  <a:cubicBezTo>
                    <a:pt x="10216" y="751"/>
                    <a:pt x="10204" y="727"/>
                    <a:pt x="10168" y="703"/>
                  </a:cubicBezTo>
                  <a:lnTo>
                    <a:pt x="10109" y="632"/>
                  </a:lnTo>
                  <a:cubicBezTo>
                    <a:pt x="10073" y="572"/>
                    <a:pt x="10026" y="525"/>
                    <a:pt x="9978" y="477"/>
                  </a:cubicBezTo>
                  <a:cubicBezTo>
                    <a:pt x="9871" y="370"/>
                    <a:pt x="9775" y="298"/>
                    <a:pt x="9656" y="227"/>
                  </a:cubicBezTo>
                  <a:cubicBezTo>
                    <a:pt x="9549" y="167"/>
                    <a:pt x="9418" y="96"/>
                    <a:pt x="9275" y="60"/>
                  </a:cubicBezTo>
                  <a:cubicBezTo>
                    <a:pt x="9144" y="13"/>
                    <a:pt x="9002" y="1"/>
                    <a:pt x="8859"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8" name="Google Shape;2068;p24"/>
          <p:cNvSpPr/>
          <p:nvPr/>
        </p:nvSpPr>
        <p:spPr>
          <a:xfrm rot="10800000">
            <a:off x="4571992" y="3179340"/>
            <a:ext cx="2242283" cy="1807360"/>
          </a:xfrm>
          <a:custGeom>
            <a:avLst/>
            <a:gdLst/>
            <a:ahLst/>
            <a:cxnLst/>
            <a:rect l="l" t="t" r="r" b="b"/>
            <a:pathLst>
              <a:path w="29778" h="24390" extrusionOk="0">
                <a:moveTo>
                  <a:pt x="5068" y="23786"/>
                </a:moveTo>
                <a:cubicBezTo>
                  <a:pt x="5069" y="23786"/>
                  <a:pt x="5072" y="23789"/>
                  <a:pt x="5072" y="23794"/>
                </a:cubicBezTo>
                <a:cubicBezTo>
                  <a:pt x="5066" y="23789"/>
                  <a:pt x="5066" y="23786"/>
                  <a:pt x="5068" y="23786"/>
                </a:cubicBezTo>
                <a:close/>
                <a:moveTo>
                  <a:pt x="14150" y="502"/>
                </a:moveTo>
                <a:cubicBezTo>
                  <a:pt x="15150" y="502"/>
                  <a:pt x="16147" y="582"/>
                  <a:pt x="17121" y="744"/>
                </a:cubicBezTo>
                <a:cubicBezTo>
                  <a:pt x="18550" y="982"/>
                  <a:pt x="19943" y="1387"/>
                  <a:pt x="21265" y="1947"/>
                </a:cubicBezTo>
                <a:cubicBezTo>
                  <a:pt x="21943" y="2232"/>
                  <a:pt x="22574" y="2566"/>
                  <a:pt x="23194" y="2923"/>
                </a:cubicBezTo>
                <a:cubicBezTo>
                  <a:pt x="23801" y="3280"/>
                  <a:pt x="24384" y="3673"/>
                  <a:pt x="24932" y="4125"/>
                </a:cubicBezTo>
                <a:cubicBezTo>
                  <a:pt x="26015" y="5006"/>
                  <a:pt x="26956" y="6078"/>
                  <a:pt x="27563" y="7281"/>
                </a:cubicBezTo>
                <a:cubicBezTo>
                  <a:pt x="27861" y="7876"/>
                  <a:pt x="28087" y="8519"/>
                  <a:pt x="28194" y="9174"/>
                </a:cubicBezTo>
                <a:cubicBezTo>
                  <a:pt x="28289" y="9828"/>
                  <a:pt x="28301" y="10483"/>
                  <a:pt x="28206" y="11138"/>
                </a:cubicBezTo>
                <a:cubicBezTo>
                  <a:pt x="28004" y="12448"/>
                  <a:pt x="27373" y="13650"/>
                  <a:pt x="26492" y="14674"/>
                </a:cubicBezTo>
                <a:cubicBezTo>
                  <a:pt x="26063" y="15186"/>
                  <a:pt x="25551" y="15663"/>
                  <a:pt x="25003" y="16079"/>
                </a:cubicBezTo>
                <a:cubicBezTo>
                  <a:pt x="24468" y="16508"/>
                  <a:pt x="23872" y="16877"/>
                  <a:pt x="23265" y="17210"/>
                </a:cubicBezTo>
                <a:cubicBezTo>
                  <a:pt x="22039" y="17877"/>
                  <a:pt x="20705" y="18353"/>
                  <a:pt x="19324" y="18699"/>
                </a:cubicBezTo>
                <a:cubicBezTo>
                  <a:pt x="18633" y="18853"/>
                  <a:pt x="17931" y="18972"/>
                  <a:pt x="17217" y="19068"/>
                </a:cubicBezTo>
                <a:cubicBezTo>
                  <a:pt x="16502" y="19175"/>
                  <a:pt x="15788" y="19211"/>
                  <a:pt x="15073" y="19234"/>
                </a:cubicBezTo>
                <a:lnTo>
                  <a:pt x="14764" y="19234"/>
                </a:lnTo>
                <a:lnTo>
                  <a:pt x="14597" y="19449"/>
                </a:lnTo>
                <a:cubicBezTo>
                  <a:pt x="14466" y="19627"/>
                  <a:pt x="14335" y="19806"/>
                  <a:pt x="14181" y="19984"/>
                </a:cubicBezTo>
                <a:cubicBezTo>
                  <a:pt x="14038" y="20151"/>
                  <a:pt x="13883" y="20330"/>
                  <a:pt x="13740" y="20496"/>
                </a:cubicBezTo>
                <a:lnTo>
                  <a:pt x="13621" y="20627"/>
                </a:lnTo>
                <a:lnTo>
                  <a:pt x="13502" y="20746"/>
                </a:lnTo>
                <a:lnTo>
                  <a:pt x="13264" y="20985"/>
                </a:lnTo>
                <a:cubicBezTo>
                  <a:pt x="13097" y="21151"/>
                  <a:pt x="12930" y="21294"/>
                  <a:pt x="12752" y="21449"/>
                </a:cubicBezTo>
                <a:cubicBezTo>
                  <a:pt x="12573" y="21592"/>
                  <a:pt x="12395" y="21747"/>
                  <a:pt x="12216" y="21878"/>
                </a:cubicBezTo>
                <a:cubicBezTo>
                  <a:pt x="12025" y="22032"/>
                  <a:pt x="11847" y="22151"/>
                  <a:pt x="11656" y="22282"/>
                </a:cubicBezTo>
                <a:cubicBezTo>
                  <a:pt x="11454" y="22413"/>
                  <a:pt x="11263" y="22532"/>
                  <a:pt x="11073" y="22651"/>
                </a:cubicBezTo>
                <a:cubicBezTo>
                  <a:pt x="10859" y="22771"/>
                  <a:pt x="10668" y="22878"/>
                  <a:pt x="10466" y="22985"/>
                </a:cubicBezTo>
                <a:cubicBezTo>
                  <a:pt x="10359" y="23021"/>
                  <a:pt x="10251" y="23080"/>
                  <a:pt x="10144" y="23128"/>
                </a:cubicBezTo>
                <a:lnTo>
                  <a:pt x="9990" y="23199"/>
                </a:lnTo>
                <a:lnTo>
                  <a:pt x="9835" y="23259"/>
                </a:lnTo>
                <a:cubicBezTo>
                  <a:pt x="9632" y="23354"/>
                  <a:pt x="9418" y="23425"/>
                  <a:pt x="9192" y="23497"/>
                </a:cubicBezTo>
                <a:cubicBezTo>
                  <a:pt x="8751" y="23640"/>
                  <a:pt x="8299" y="23735"/>
                  <a:pt x="7846" y="23818"/>
                </a:cubicBezTo>
                <a:cubicBezTo>
                  <a:pt x="7608" y="23854"/>
                  <a:pt x="7382" y="23890"/>
                  <a:pt x="7144" y="23914"/>
                </a:cubicBezTo>
                <a:cubicBezTo>
                  <a:pt x="6906" y="23949"/>
                  <a:pt x="6680" y="23961"/>
                  <a:pt x="6441" y="23973"/>
                </a:cubicBezTo>
                <a:cubicBezTo>
                  <a:pt x="6336" y="23981"/>
                  <a:pt x="6230" y="23986"/>
                  <a:pt x="6123" y="23986"/>
                </a:cubicBezTo>
                <a:cubicBezTo>
                  <a:pt x="5781" y="23986"/>
                  <a:pt x="5433" y="23940"/>
                  <a:pt x="5104" y="23829"/>
                </a:cubicBezTo>
                <a:lnTo>
                  <a:pt x="5104" y="23829"/>
                </a:lnTo>
                <a:cubicBezTo>
                  <a:pt x="5102" y="23826"/>
                  <a:pt x="5100" y="23822"/>
                  <a:pt x="5098" y="23819"/>
                </a:cubicBezTo>
                <a:lnTo>
                  <a:pt x="5098" y="23819"/>
                </a:lnTo>
                <a:cubicBezTo>
                  <a:pt x="5104" y="23802"/>
                  <a:pt x="5126" y="23792"/>
                  <a:pt x="5156" y="23783"/>
                </a:cubicBezTo>
                <a:cubicBezTo>
                  <a:pt x="5191" y="23759"/>
                  <a:pt x="5275" y="23723"/>
                  <a:pt x="5334" y="23687"/>
                </a:cubicBezTo>
                <a:lnTo>
                  <a:pt x="5727" y="23521"/>
                </a:lnTo>
                <a:cubicBezTo>
                  <a:pt x="6001" y="23390"/>
                  <a:pt x="6263" y="23283"/>
                  <a:pt x="6537" y="23140"/>
                </a:cubicBezTo>
                <a:cubicBezTo>
                  <a:pt x="7061" y="22890"/>
                  <a:pt x="7573" y="22592"/>
                  <a:pt x="8073" y="22235"/>
                </a:cubicBezTo>
                <a:lnTo>
                  <a:pt x="8251" y="22104"/>
                </a:lnTo>
                <a:lnTo>
                  <a:pt x="8430" y="21949"/>
                </a:lnTo>
                <a:cubicBezTo>
                  <a:pt x="8525" y="21854"/>
                  <a:pt x="8668" y="21747"/>
                  <a:pt x="8763" y="21639"/>
                </a:cubicBezTo>
                <a:cubicBezTo>
                  <a:pt x="8882" y="21532"/>
                  <a:pt x="8989" y="21413"/>
                  <a:pt x="9097" y="21318"/>
                </a:cubicBezTo>
                <a:cubicBezTo>
                  <a:pt x="9204" y="21199"/>
                  <a:pt x="9299" y="21092"/>
                  <a:pt x="9394" y="20973"/>
                </a:cubicBezTo>
                <a:cubicBezTo>
                  <a:pt x="9585" y="20746"/>
                  <a:pt x="9763" y="20508"/>
                  <a:pt x="9942" y="20258"/>
                </a:cubicBezTo>
                <a:cubicBezTo>
                  <a:pt x="10037" y="20139"/>
                  <a:pt x="10109" y="20020"/>
                  <a:pt x="10192" y="19889"/>
                </a:cubicBezTo>
                <a:cubicBezTo>
                  <a:pt x="10275" y="19770"/>
                  <a:pt x="10359" y="19627"/>
                  <a:pt x="10430" y="19496"/>
                </a:cubicBezTo>
                <a:lnTo>
                  <a:pt x="10704" y="19020"/>
                </a:lnTo>
                <a:lnTo>
                  <a:pt x="10156" y="18841"/>
                </a:lnTo>
                <a:cubicBezTo>
                  <a:pt x="9466" y="18639"/>
                  <a:pt x="8799" y="18377"/>
                  <a:pt x="8144" y="18079"/>
                </a:cubicBezTo>
                <a:cubicBezTo>
                  <a:pt x="7489" y="17782"/>
                  <a:pt x="6858" y="17448"/>
                  <a:pt x="6251" y="17067"/>
                </a:cubicBezTo>
                <a:cubicBezTo>
                  <a:pt x="5656" y="16698"/>
                  <a:pt x="5072" y="16282"/>
                  <a:pt x="4560" y="15817"/>
                </a:cubicBezTo>
                <a:cubicBezTo>
                  <a:pt x="4036" y="15365"/>
                  <a:pt x="3548" y="14865"/>
                  <a:pt x="3108" y="14317"/>
                </a:cubicBezTo>
                <a:cubicBezTo>
                  <a:pt x="2250" y="13234"/>
                  <a:pt x="1643" y="11983"/>
                  <a:pt x="1429" y="10662"/>
                </a:cubicBezTo>
                <a:cubicBezTo>
                  <a:pt x="1203" y="9328"/>
                  <a:pt x="1417" y="7947"/>
                  <a:pt x="2012" y="6709"/>
                </a:cubicBezTo>
                <a:cubicBezTo>
                  <a:pt x="2608" y="5471"/>
                  <a:pt x="3560" y="4375"/>
                  <a:pt x="4679" y="3482"/>
                </a:cubicBezTo>
                <a:cubicBezTo>
                  <a:pt x="5787" y="2601"/>
                  <a:pt x="7096" y="1899"/>
                  <a:pt x="8466" y="1423"/>
                </a:cubicBezTo>
                <a:cubicBezTo>
                  <a:pt x="9168" y="1196"/>
                  <a:pt x="9870" y="994"/>
                  <a:pt x="10585" y="851"/>
                </a:cubicBezTo>
                <a:cubicBezTo>
                  <a:pt x="11299" y="696"/>
                  <a:pt x="12025" y="613"/>
                  <a:pt x="12752" y="554"/>
                </a:cubicBezTo>
                <a:cubicBezTo>
                  <a:pt x="13217" y="519"/>
                  <a:pt x="13684" y="502"/>
                  <a:pt x="14150" y="502"/>
                </a:cubicBezTo>
                <a:close/>
                <a:moveTo>
                  <a:pt x="14772" y="1"/>
                </a:moveTo>
                <a:cubicBezTo>
                  <a:pt x="14070" y="1"/>
                  <a:pt x="13368" y="34"/>
                  <a:pt x="12668" y="101"/>
                </a:cubicBezTo>
                <a:cubicBezTo>
                  <a:pt x="11918" y="184"/>
                  <a:pt x="11180" y="280"/>
                  <a:pt x="10442" y="434"/>
                </a:cubicBezTo>
                <a:cubicBezTo>
                  <a:pt x="9716" y="577"/>
                  <a:pt x="8989" y="780"/>
                  <a:pt x="8275" y="994"/>
                </a:cubicBezTo>
                <a:cubicBezTo>
                  <a:pt x="7561" y="1220"/>
                  <a:pt x="6858" y="1506"/>
                  <a:pt x="6180" y="1816"/>
                </a:cubicBezTo>
                <a:cubicBezTo>
                  <a:pt x="5489" y="2137"/>
                  <a:pt x="4822" y="2506"/>
                  <a:pt x="4191" y="2935"/>
                </a:cubicBezTo>
                <a:cubicBezTo>
                  <a:pt x="2929" y="3780"/>
                  <a:pt x="1786" y="4864"/>
                  <a:pt x="1000" y="6257"/>
                </a:cubicBezTo>
                <a:cubicBezTo>
                  <a:pt x="607" y="6935"/>
                  <a:pt x="310" y="7697"/>
                  <a:pt x="155" y="8483"/>
                </a:cubicBezTo>
                <a:cubicBezTo>
                  <a:pt x="119" y="8674"/>
                  <a:pt x="84" y="8876"/>
                  <a:pt x="60" y="9078"/>
                </a:cubicBezTo>
                <a:lnTo>
                  <a:pt x="48" y="9245"/>
                </a:lnTo>
                <a:lnTo>
                  <a:pt x="36" y="9376"/>
                </a:lnTo>
                <a:lnTo>
                  <a:pt x="12" y="9531"/>
                </a:lnTo>
                <a:lnTo>
                  <a:pt x="12" y="9674"/>
                </a:lnTo>
                <a:cubicBezTo>
                  <a:pt x="0" y="10079"/>
                  <a:pt x="36" y="10483"/>
                  <a:pt x="72" y="10876"/>
                </a:cubicBezTo>
                <a:cubicBezTo>
                  <a:pt x="119" y="11281"/>
                  <a:pt x="214" y="11674"/>
                  <a:pt x="334" y="12055"/>
                </a:cubicBezTo>
                <a:cubicBezTo>
                  <a:pt x="453" y="12448"/>
                  <a:pt x="584" y="12817"/>
                  <a:pt x="762" y="13174"/>
                </a:cubicBezTo>
                <a:cubicBezTo>
                  <a:pt x="1107" y="13900"/>
                  <a:pt x="1548" y="14555"/>
                  <a:pt x="2036" y="15162"/>
                </a:cubicBezTo>
                <a:cubicBezTo>
                  <a:pt x="2548" y="15758"/>
                  <a:pt x="3108" y="16317"/>
                  <a:pt x="3703" y="16806"/>
                </a:cubicBezTo>
                <a:cubicBezTo>
                  <a:pt x="4322" y="17294"/>
                  <a:pt x="4953" y="17710"/>
                  <a:pt x="5632" y="18103"/>
                </a:cubicBezTo>
                <a:cubicBezTo>
                  <a:pt x="6287" y="18484"/>
                  <a:pt x="6977" y="18806"/>
                  <a:pt x="7692" y="19080"/>
                </a:cubicBezTo>
                <a:cubicBezTo>
                  <a:pt x="8233" y="19287"/>
                  <a:pt x="8774" y="19460"/>
                  <a:pt x="9331" y="19610"/>
                </a:cubicBezTo>
                <a:lnTo>
                  <a:pt x="9331" y="19610"/>
                </a:lnTo>
                <a:cubicBezTo>
                  <a:pt x="9289" y="19691"/>
                  <a:pt x="9249" y="19766"/>
                  <a:pt x="9204" y="19842"/>
                </a:cubicBezTo>
                <a:cubicBezTo>
                  <a:pt x="9061" y="20080"/>
                  <a:pt x="8918" y="20318"/>
                  <a:pt x="8751" y="20532"/>
                </a:cubicBezTo>
                <a:cubicBezTo>
                  <a:pt x="8608" y="20758"/>
                  <a:pt x="8418" y="20985"/>
                  <a:pt x="8251" y="21187"/>
                </a:cubicBezTo>
                <a:cubicBezTo>
                  <a:pt x="8144" y="21294"/>
                  <a:pt x="8061" y="21389"/>
                  <a:pt x="7965" y="21485"/>
                </a:cubicBezTo>
                <a:lnTo>
                  <a:pt x="7811" y="21639"/>
                </a:lnTo>
                <a:lnTo>
                  <a:pt x="7668" y="21782"/>
                </a:lnTo>
                <a:cubicBezTo>
                  <a:pt x="7251" y="22163"/>
                  <a:pt x="6787" y="22497"/>
                  <a:pt x="6310" y="22818"/>
                </a:cubicBezTo>
                <a:cubicBezTo>
                  <a:pt x="6072" y="22973"/>
                  <a:pt x="5834" y="23128"/>
                  <a:pt x="5584" y="23271"/>
                </a:cubicBezTo>
                <a:cubicBezTo>
                  <a:pt x="5465" y="23354"/>
                  <a:pt x="5334" y="23425"/>
                  <a:pt x="5215" y="23509"/>
                </a:cubicBezTo>
                <a:cubicBezTo>
                  <a:pt x="5156" y="23556"/>
                  <a:pt x="5096" y="23592"/>
                  <a:pt x="5037" y="23652"/>
                </a:cubicBezTo>
                <a:cubicBezTo>
                  <a:pt x="5001" y="23675"/>
                  <a:pt x="4977" y="23687"/>
                  <a:pt x="4941" y="23747"/>
                </a:cubicBezTo>
                <a:cubicBezTo>
                  <a:pt x="4941" y="23771"/>
                  <a:pt x="4929" y="23783"/>
                  <a:pt x="4929" y="23806"/>
                </a:cubicBezTo>
                <a:cubicBezTo>
                  <a:pt x="4929" y="23830"/>
                  <a:pt x="4929" y="23854"/>
                  <a:pt x="4941" y="23890"/>
                </a:cubicBezTo>
                <a:cubicBezTo>
                  <a:pt x="4953" y="23925"/>
                  <a:pt x="5001" y="23949"/>
                  <a:pt x="5013" y="23949"/>
                </a:cubicBezTo>
                <a:cubicBezTo>
                  <a:pt x="5465" y="24164"/>
                  <a:pt x="5953" y="24271"/>
                  <a:pt x="6394" y="24378"/>
                </a:cubicBezTo>
                <a:cubicBezTo>
                  <a:pt x="6632" y="24390"/>
                  <a:pt x="6894" y="24390"/>
                  <a:pt x="7132" y="24390"/>
                </a:cubicBezTo>
                <a:cubicBezTo>
                  <a:pt x="7382" y="24378"/>
                  <a:pt x="7620" y="24378"/>
                  <a:pt x="7858" y="24366"/>
                </a:cubicBezTo>
                <a:cubicBezTo>
                  <a:pt x="8346" y="24354"/>
                  <a:pt x="8823" y="24295"/>
                  <a:pt x="9311" y="24187"/>
                </a:cubicBezTo>
                <a:cubicBezTo>
                  <a:pt x="9549" y="24128"/>
                  <a:pt x="9787" y="24068"/>
                  <a:pt x="10025" y="23997"/>
                </a:cubicBezTo>
                <a:lnTo>
                  <a:pt x="10204" y="23937"/>
                </a:lnTo>
                <a:lnTo>
                  <a:pt x="10382" y="23878"/>
                </a:lnTo>
                <a:cubicBezTo>
                  <a:pt x="10501" y="23830"/>
                  <a:pt x="10609" y="23783"/>
                  <a:pt x="10728" y="23735"/>
                </a:cubicBezTo>
                <a:cubicBezTo>
                  <a:pt x="10954" y="23652"/>
                  <a:pt x="11180" y="23544"/>
                  <a:pt x="11394" y="23437"/>
                </a:cubicBezTo>
                <a:cubicBezTo>
                  <a:pt x="11621" y="23342"/>
                  <a:pt x="11835" y="23223"/>
                  <a:pt x="12049" y="23104"/>
                </a:cubicBezTo>
                <a:cubicBezTo>
                  <a:pt x="12276" y="22961"/>
                  <a:pt x="12490" y="22842"/>
                  <a:pt x="12692" y="22711"/>
                </a:cubicBezTo>
                <a:cubicBezTo>
                  <a:pt x="12907" y="22580"/>
                  <a:pt x="13097" y="22449"/>
                  <a:pt x="13299" y="22294"/>
                </a:cubicBezTo>
                <a:cubicBezTo>
                  <a:pt x="13514" y="22151"/>
                  <a:pt x="13704" y="21997"/>
                  <a:pt x="13895" y="21830"/>
                </a:cubicBezTo>
                <a:cubicBezTo>
                  <a:pt x="13990" y="21747"/>
                  <a:pt x="14097" y="21675"/>
                  <a:pt x="14181" y="21580"/>
                </a:cubicBezTo>
                <a:lnTo>
                  <a:pt x="14335" y="21449"/>
                </a:lnTo>
                <a:lnTo>
                  <a:pt x="14466" y="21330"/>
                </a:lnTo>
                <a:cubicBezTo>
                  <a:pt x="14645" y="21151"/>
                  <a:pt x="14823" y="20973"/>
                  <a:pt x="14990" y="20794"/>
                </a:cubicBezTo>
                <a:cubicBezTo>
                  <a:pt x="15084" y="20679"/>
                  <a:pt x="15182" y="20567"/>
                  <a:pt x="15282" y="20453"/>
                </a:cubicBezTo>
                <a:lnTo>
                  <a:pt x="15282" y="20453"/>
                </a:lnTo>
                <a:cubicBezTo>
                  <a:pt x="15424" y="20454"/>
                  <a:pt x="15565" y="20455"/>
                  <a:pt x="15706" y="20455"/>
                </a:cubicBezTo>
                <a:cubicBezTo>
                  <a:pt x="16229" y="20455"/>
                  <a:pt x="16750" y="20442"/>
                  <a:pt x="17276" y="20401"/>
                </a:cubicBezTo>
                <a:cubicBezTo>
                  <a:pt x="18038" y="20342"/>
                  <a:pt x="18800" y="20246"/>
                  <a:pt x="19550" y="20092"/>
                </a:cubicBezTo>
                <a:cubicBezTo>
                  <a:pt x="20312" y="19949"/>
                  <a:pt x="21062" y="19770"/>
                  <a:pt x="21789" y="19508"/>
                </a:cubicBezTo>
                <a:cubicBezTo>
                  <a:pt x="22515" y="19270"/>
                  <a:pt x="23229" y="18972"/>
                  <a:pt x="23932" y="18615"/>
                </a:cubicBezTo>
                <a:cubicBezTo>
                  <a:pt x="24634" y="18282"/>
                  <a:pt x="25301" y="17865"/>
                  <a:pt x="25920" y="17389"/>
                </a:cubicBezTo>
                <a:cubicBezTo>
                  <a:pt x="26551" y="16913"/>
                  <a:pt x="27146" y="16377"/>
                  <a:pt x="27670" y="15758"/>
                </a:cubicBezTo>
                <a:cubicBezTo>
                  <a:pt x="28182" y="15151"/>
                  <a:pt x="28647" y="14484"/>
                  <a:pt x="28992" y="13734"/>
                </a:cubicBezTo>
                <a:cubicBezTo>
                  <a:pt x="29337" y="12996"/>
                  <a:pt x="29575" y="12210"/>
                  <a:pt x="29671" y="11388"/>
                </a:cubicBezTo>
                <a:cubicBezTo>
                  <a:pt x="29778" y="10567"/>
                  <a:pt x="29754" y="9745"/>
                  <a:pt x="29587" y="8947"/>
                </a:cubicBezTo>
                <a:cubicBezTo>
                  <a:pt x="29421" y="8138"/>
                  <a:pt x="29123" y="7364"/>
                  <a:pt x="28754" y="6673"/>
                </a:cubicBezTo>
                <a:cubicBezTo>
                  <a:pt x="27992" y="5256"/>
                  <a:pt x="26873" y="4090"/>
                  <a:pt x="25646" y="3173"/>
                </a:cubicBezTo>
                <a:cubicBezTo>
                  <a:pt x="24396" y="2244"/>
                  <a:pt x="23003" y="1566"/>
                  <a:pt x="21562" y="1077"/>
                </a:cubicBezTo>
                <a:cubicBezTo>
                  <a:pt x="20122" y="565"/>
                  <a:pt x="18633" y="268"/>
                  <a:pt x="17145" y="125"/>
                </a:cubicBezTo>
                <a:cubicBezTo>
                  <a:pt x="16356" y="43"/>
                  <a:pt x="15564" y="1"/>
                  <a:pt x="14772"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630009" y="1043142"/>
            <a:ext cx="2151478" cy="1908648"/>
          </a:xfrm>
          <a:custGeom>
            <a:avLst/>
            <a:gdLst/>
            <a:ahLst/>
            <a:cxnLst/>
            <a:rect l="l" t="t" r="r" b="b"/>
            <a:pathLst>
              <a:path w="35315" h="29888" extrusionOk="0">
                <a:moveTo>
                  <a:pt x="28040" y="29459"/>
                </a:moveTo>
                <a:lnTo>
                  <a:pt x="28040" y="29459"/>
                </a:lnTo>
                <a:cubicBezTo>
                  <a:pt x="28040" y="29459"/>
                  <a:pt x="28060" y="29459"/>
                  <a:pt x="28035" y="29468"/>
                </a:cubicBezTo>
                <a:lnTo>
                  <a:pt x="28035" y="29468"/>
                </a:lnTo>
                <a:cubicBezTo>
                  <a:pt x="28037" y="29466"/>
                  <a:pt x="28038" y="29463"/>
                  <a:pt x="28040" y="29459"/>
                </a:cubicBezTo>
                <a:close/>
                <a:moveTo>
                  <a:pt x="17722" y="595"/>
                </a:moveTo>
                <a:cubicBezTo>
                  <a:pt x="18909" y="595"/>
                  <a:pt x="20104" y="690"/>
                  <a:pt x="21277" y="884"/>
                </a:cubicBezTo>
                <a:cubicBezTo>
                  <a:pt x="22134" y="1027"/>
                  <a:pt x="22980" y="1218"/>
                  <a:pt x="23837" y="1456"/>
                </a:cubicBezTo>
                <a:cubicBezTo>
                  <a:pt x="24670" y="1718"/>
                  <a:pt x="25480" y="2015"/>
                  <a:pt x="26289" y="2373"/>
                </a:cubicBezTo>
                <a:cubicBezTo>
                  <a:pt x="27075" y="2730"/>
                  <a:pt x="27849" y="3158"/>
                  <a:pt x="28575" y="3623"/>
                </a:cubicBezTo>
                <a:cubicBezTo>
                  <a:pt x="29314" y="4099"/>
                  <a:pt x="29992" y="4635"/>
                  <a:pt x="30635" y="5206"/>
                </a:cubicBezTo>
                <a:cubicBezTo>
                  <a:pt x="31885" y="6373"/>
                  <a:pt x="32921" y="7790"/>
                  <a:pt x="33517" y="9350"/>
                </a:cubicBezTo>
                <a:cubicBezTo>
                  <a:pt x="33814" y="10135"/>
                  <a:pt x="33993" y="10945"/>
                  <a:pt x="34052" y="11755"/>
                </a:cubicBezTo>
                <a:cubicBezTo>
                  <a:pt x="34076" y="11969"/>
                  <a:pt x="34076" y="12171"/>
                  <a:pt x="34076" y="12374"/>
                </a:cubicBezTo>
                <a:lnTo>
                  <a:pt x="34076" y="12517"/>
                </a:lnTo>
                <a:lnTo>
                  <a:pt x="34076" y="12683"/>
                </a:lnTo>
                <a:lnTo>
                  <a:pt x="34076" y="12826"/>
                </a:lnTo>
                <a:lnTo>
                  <a:pt x="34052" y="12981"/>
                </a:lnTo>
                <a:cubicBezTo>
                  <a:pt x="34040" y="13386"/>
                  <a:pt x="33957" y="13791"/>
                  <a:pt x="33862" y="14184"/>
                </a:cubicBezTo>
                <a:cubicBezTo>
                  <a:pt x="33671" y="14981"/>
                  <a:pt x="33362" y="15731"/>
                  <a:pt x="32945" y="16446"/>
                </a:cubicBezTo>
                <a:cubicBezTo>
                  <a:pt x="32540" y="17160"/>
                  <a:pt x="32016" y="17827"/>
                  <a:pt x="31457" y="18446"/>
                </a:cubicBezTo>
                <a:cubicBezTo>
                  <a:pt x="30885" y="19053"/>
                  <a:pt x="30230" y="19601"/>
                  <a:pt x="29552" y="20089"/>
                </a:cubicBezTo>
                <a:cubicBezTo>
                  <a:pt x="28861" y="20601"/>
                  <a:pt x="28123" y="21030"/>
                  <a:pt x="27361" y="21423"/>
                </a:cubicBezTo>
                <a:cubicBezTo>
                  <a:pt x="26599" y="21804"/>
                  <a:pt x="25813" y="22149"/>
                  <a:pt x="24992" y="22435"/>
                </a:cubicBezTo>
                <a:cubicBezTo>
                  <a:pt x="24170" y="22708"/>
                  <a:pt x="23337" y="22947"/>
                  <a:pt x="22491" y="23125"/>
                </a:cubicBezTo>
                <a:lnTo>
                  <a:pt x="21920" y="23244"/>
                </a:lnTo>
                <a:lnTo>
                  <a:pt x="22158" y="23756"/>
                </a:lnTo>
                <a:cubicBezTo>
                  <a:pt x="22325" y="24101"/>
                  <a:pt x="22491" y="24411"/>
                  <a:pt x="22670" y="24721"/>
                </a:cubicBezTo>
                <a:cubicBezTo>
                  <a:pt x="22849" y="25030"/>
                  <a:pt x="23039" y="25328"/>
                  <a:pt x="23253" y="25625"/>
                </a:cubicBezTo>
                <a:cubicBezTo>
                  <a:pt x="23349" y="25780"/>
                  <a:pt x="23456" y="25911"/>
                  <a:pt x="23563" y="26066"/>
                </a:cubicBezTo>
                <a:cubicBezTo>
                  <a:pt x="23670" y="26197"/>
                  <a:pt x="23789" y="26340"/>
                  <a:pt x="23908" y="26483"/>
                </a:cubicBezTo>
                <a:cubicBezTo>
                  <a:pt x="24027" y="26614"/>
                  <a:pt x="24158" y="26757"/>
                  <a:pt x="24277" y="26876"/>
                </a:cubicBezTo>
                <a:lnTo>
                  <a:pt x="24468" y="27078"/>
                </a:lnTo>
                <a:lnTo>
                  <a:pt x="24670" y="27257"/>
                </a:lnTo>
                <a:cubicBezTo>
                  <a:pt x="25206" y="27733"/>
                  <a:pt x="25801" y="28126"/>
                  <a:pt x="26397" y="28507"/>
                </a:cubicBezTo>
                <a:cubicBezTo>
                  <a:pt x="26694" y="28685"/>
                  <a:pt x="26992" y="28864"/>
                  <a:pt x="27301" y="29019"/>
                </a:cubicBezTo>
                <a:cubicBezTo>
                  <a:pt x="27444" y="29102"/>
                  <a:pt x="27599" y="29185"/>
                  <a:pt x="27742" y="29281"/>
                </a:cubicBezTo>
                <a:cubicBezTo>
                  <a:pt x="27825" y="29316"/>
                  <a:pt x="27897" y="29364"/>
                  <a:pt x="27956" y="29412"/>
                </a:cubicBezTo>
                <a:cubicBezTo>
                  <a:pt x="27980" y="29435"/>
                  <a:pt x="28028" y="29471"/>
                  <a:pt x="28028" y="29471"/>
                </a:cubicBezTo>
                <a:cubicBezTo>
                  <a:pt x="28028" y="29471"/>
                  <a:pt x="28028" y="29471"/>
                  <a:pt x="28028" y="29471"/>
                </a:cubicBezTo>
                <a:lnTo>
                  <a:pt x="28028" y="29471"/>
                </a:lnTo>
                <a:cubicBezTo>
                  <a:pt x="28027" y="29471"/>
                  <a:pt x="28026" y="29472"/>
                  <a:pt x="28025" y="29472"/>
                </a:cubicBezTo>
                <a:lnTo>
                  <a:pt x="28025" y="29472"/>
                </a:lnTo>
                <a:cubicBezTo>
                  <a:pt x="27712" y="29555"/>
                  <a:pt x="27391" y="29590"/>
                  <a:pt x="27076" y="29590"/>
                </a:cubicBezTo>
                <a:cubicBezTo>
                  <a:pt x="26853" y="29590"/>
                  <a:pt x="26632" y="29572"/>
                  <a:pt x="26420" y="29543"/>
                </a:cubicBezTo>
                <a:cubicBezTo>
                  <a:pt x="26135" y="29519"/>
                  <a:pt x="25873" y="29471"/>
                  <a:pt x="25587" y="29412"/>
                </a:cubicBezTo>
                <a:cubicBezTo>
                  <a:pt x="25325" y="29364"/>
                  <a:pt x="25039" y="29293"/>
                  <a:pt x="24765" y="29233"/>
                </a:cubicBezTo>
                <a:cubicBezTo>
                  <a:pt x="24218" y="29102"/>
                  <a:pt x="23682" y="28935"/>
                  <a:pt x="23182" y="28721"/>
                </a:cubicBezTo>
                <a:cubicBezTo>
                  <a:pt x="22920" y="28626"/>
                  <a:pt x="22670" y="28507"/>
                  <a:pt x="22432" y="28388"/>
                </a:cubicBezTo>
                <a:lnTo>
                  <a:pt x="22253" y="28292"/>
                </a:lnTo>
                <a:lnTo>
                  <a:pt x="22075" y="28185"/>
                </a:lnTo>
                <a:cubicBezTo>
                  <a:pt x="21956" y="28114"/>
                  <a:pt x="21837" y="28054"/>
                  <a:pt x="21717" y="27983"/>
                </a:cubicBezTo>
                <a:cubicBezTo>
                  <a:pt x="21479" y="27828"/>
                  <a:pt x="21241" y="27685"/>
                  <a:pt x="21015" y="27519"/>
                </a:cubicBezTo>
                <a:cubicBezTo>
                  <a:pt x="20777" y="27376"/>
                  <a:pt x="20574" y="27197"/>
                  <a:pt x="20348" y="27030"/>
                </a:cubicBezTo>
                <a:cubicBezTo>
                  <a:pt x="20122" y="26864"/>
                  <a:pt x="19920" y="26685"/>
                  <a:pt x="19705" y="26507"/>
                </a:cubicBezTo>
                <a:cubicBezTo>
                  <a:pt x="19503" y="26328"/>
                  <a:pt x="19289" y="26137"/>
                  <a:pt x="19098" y="25947"/>
                </a:cubicBezTo>
                <a:cubicBezTo>
                  <a:pt x="18908" y="25745"/>
                  <a:pt x="18717" y="25554"/>
                  <a:pt x="18538" y="25352"/>
                </a:cubicBezTo>
                <a:lnTo>
                  <a:pt x="18265" y="25030"/>
                </a:lnTo>
                <a:lnTo>
                  <a:pt x="18134" y="24887"/>
                </a:lnTo>
                <a:lnTo>
                  <a:pt x="18003" y="24721"/>
                </a:lnTo>
                <a:cubicBezTo>
                  <a:pt x="17836" y="24518"/>
                  <a:pt x="17669" y="24292"/>
                  <a:pt x="17503" y="24066"/>
                </a:cubicBezTo>
                <a:cubicBezTo>
                  <a:pt x="17348" y="23840"/>
                  <a:pt x="17193" y="23625"/>
                  <a:pt x="17050" y="23387"/>
                </a:cubicBezTo>
                <a:lnTo>
                  <a:pt x="16895" y="23149"/>
                </a:lnTo>
                <a:lnTo>
                  <a:pt x="16598" y="23113"/>
                </a:lnTo>
                <a:cubicBezTo>
                  <a:pt x="15741" y="23030"/>
                  <a:pt x="14883" y="22887"/>
                  <a:pt x="14038" y="22708"/>
                </a:cubicBezTo>
                <a:cubicBezTo>
                  <a:pt x="13204" y="22554"/>
                  <a:pt x="12371" y="22327"/>
                  <a:pt x="11550" y="22054"/>
                </a:cubicBezTo>
                <a:cubicBezTo>
                  <a:pt x="9930" y="21506"/>
                  <a:pt x="8371" y="20792"/>
                  <a:pt x="6954" y="19875"/>
                </a:cubicBezTo>
                <a:cubicBezTo>
                  <a:pt x="6239" y="19410"/>
                  <a:pt x="5573" y="18898"/>
                  <a:pt x="4965" y="18339"/>
                </a:cubicBezTo>
                <a:cubicBezTo>
                  <a:pt x="4346" y="17779"/>
                  <a:pt x="3787" y="17160"/>
                  <a:pt x="3310" y="16493"/>
                </a:cubicBezTo>
                <a:cubicBezTo>
                  <a:pt x="2346" y="15172"/>
                  <a:pt x="1715" y="13624"/>
                  <a:pt x="1608" y="12017"/>
                </a:cubicBezTo>
                <a:cubicBezTo>
                  <a:pt x="1572" y="11207"/>
                  <a:pt x="1644" y="10385"/>
                  <a:pt x="1846" y="9612"/>
                </a:cubicBezTo>
                <a:cubicBezTo>
                  <a:pt x="2060" y="8838"/>
                  <a:pt x="2382" y="8088"/>
                  <a:pt x="2822" y="7385"/>
                </a:cubicBezTo>
                <a:cubicBezTo>
                  <a:pt x="3679" y="5980"/>
                  <a:pt x="4918" y="4790"/>
                  <a:pt x="6335" y="3861"/>
                </a:cubicBezTo>
                <a:cubicBezTo>
                  <a:pt x="7025" y="3385"/>
                  <a:pt x="7775" y="2944"/>
                  <a:pt x="8549" y="2587"/>
                </a:cubicBezTo>
                <a:cubicBezTo>
                  <a:pt x="9323" y="2218"/>
                  <a:pt x="10121" y="1908"/>
                  <a:pt x="10942" y="1634"/>
                </a:cubicBezTo>
                <a:cubicBezTo>
                  <a:pt x="12585" y="1099"/>
                  <a:pt x="14312" y="789"/>
                  <a:pt x="16050" y="658"/>
                </a:cubicBezTo>
                <a:cubicBezTo>
                  <a:pt x="16603" y="616"/>
                  <a:pt x="17162" y="595"/>
                  <a:pt x="17722" y="595"/>
                </a:cubicBezTo>
                <a:close/>
                <a:moveTo>
                  <a:pt x="16377" y="1"/>
                </a:moveTo>
                <a:cubicBezTo>
                  <a:pt x="16240" y="1"/>
                  <a:pt x="16103" y="1"/>
                  <a:pt x="15967" y="3"/>
                </a:cubicBezTo>
                <a:cubicBezTo>
                  <a:pt x="14181" y="39"/>
                  <a:pt x="12383" y="253"/>
                  <a:pt x="10633" y="706"/>
                </a:cubicBezTo>
                <a:cubicBezTo>
                  <a:pt x="8871" y="1146"/>
                  <a:pt x="7156" y="1837"/>
                  <a:pt x="5596" y="2801"/>
                </a:cubicBezTo>
                <a:cubicBezTo>
                  <a:pt x="4049" y="3766"/>
                  <a:pt x="2620" y="5040"/>
                  <a:pt x="1584" y="6623"/>
                </a:cubicBezTo>
                <a:cubicBezTo>
                  <a:pt x="1072" y="7409"/>
                  <a:pt x="655" y="8290"/>
                  <a:pt x="393" y="9219"/>
                </a:cubicBezTo>
                <a:cubicBezTo>
                  <a:pt x="120" y="10135"/>
                  <a:pt x="0" y="11100"/>
                  <a:pt x="48" y="12076"/>
                </a:cubicBezTo>
                <a:cubicBezTo>
                  <a:pt x="72" y="13041"/>
                  <a:pt x="286" y="13993"/>
                  <a:pt x="608" y="14898"/>
                </a:cubicBezTo>
                <a:cubicBezTo>
                  <a:pt x="953" y="15803"/>
                  <a:pt x="1417" y="16636"/>
                  <a:pt x="1965" y="17410"/>
                </a:cubicBezTo>
                <a:cubicBezTo>
                  <a:pt x="2536" y="18196"/>
                  <a:pt x="3156" y="18887"/>
                  <a:pt x="3858" y="19518"/>
                </a:cubicBezTo>
                <a:cubicBezTo>
                  <a:pt x="4561" y="20137"/>
                  <a:pt x="5299" y="20684"/>
                  <a:pt x="6085" y="21184"/>
                </a:cubicBezTo>
                <a:cubicBezTo>
                  <a:pt x="6882" y="21661"/>
                  <a:pt x="7692" y="22089"/>
                  <a:pt x="8525" y="22458"/>
                </a:cubicBezTo>
                <a:cubicBezTo>
                  <a:pt x="9359" y="22816"/>
                  <a:pt x="10228" y="23137"/>
                  <a:pt x="11109" y="23387"/>
                </a:cubicBezTo>
                <a:cubicBezTo>
                  <a:pt x="11978" y="23637"/>
                  <a:pt x="12871" y="23851"/>
                  <a:pt x="13764" y="23994"/>
                </a:cubicBezTo>
                <a:cubicBezTo>
                  <a:pt x="14590" y="24112"/>
                  <a:pt x="15397" y="24211"/>
                  <a:pt x="16211" y="24264"/>
                </a:cubicBezTo>
                <a:lnTo>
                  <a:pt x="16211" y="24264"/>
                </a:lnTo>
                <a:cubicBezTo>
                  <a:pt x="16322" y="24416"/>
                  <a:pt x="16436" y="24568"/>
                  <a:pt x="16550" y="24721"/>
                </a:cubicBezTo>
                <a:cubicBezTo>
                  <a:pt x="16729" y="24959"/>
                  <a:pt x="16919" y="25185"/>
                  <a:pt x="17122" y="25411"/>
                </a:cubicBezTo>
                <a:lnTo>
                  <a:pt x="17265" y="25578"/>
                </a:lnTo>
                <a:lnTo>
                  <a:pt x="17419" y="25733"/>
                </a:lnTo>
                <a:cubicBezTo>
                  <a:pt x="17515" y="25852"/>
                  <a:pt x="17622" y="25959"/>
                  <a:pt x="17729" y="26066"/>
                </a:cubicBezTo>
                <a:cubicBezTo>
                  <a:pt x="17931" y="26268"/>
                  <a:pt x="18146" y="26483"/>
                  <a:pt x="18372" y="26673"/>
                </a:cubicBezTo>
                <a:cubicBezTo>
                  <a:pt x="18586" y="26864"/>
                  <a:pt x="18812" y="27066"/>
                  <a:pt x="19050" y="27245"/>
                </a:cubicBezTo>
                <a:cubicBezTo>
                  <a:pt x="19289" y="27411"/>
                  <a:pt x="19527" y="27602"/>
                  <a:pt x="19765" y="27757"/>
                </a:cubicBezTo>
                <a:cubicBezTo>
                  <a:pt x="20003" y="27923"/>
                  <a:pt x="20265" y="28090"/>
                  <a:pt x="20515" y="28233"/>
                </a:cubicBezTo>
                <a:cubicBezTo>
                  <a:pt x="20765" y="28400"/>
                  <a:pt x="21027" y="28531"/>
                  <a:pt x="21289" y="28673"/>
                </a:cubicBezTo>
                <a:cubicBezTo>
                  <a:pt x="21408" y="28733"/>
                  <a:pt x="21539" y="28804"/>
                  <a:pt x="21670" y="28864"/>
                </a:cubicBezTo>
                <a:lnTo>
                  <a:pt x="21860" y="28947"/>
                </a:lnTo>
                <a:lnTo>
                  <a:pt x="22075" y="29043"/>
                </a:lnTo>
                <a:cubicBezTo>
                  <a:pt x="22337" y="29138"/>
                  <a:pt x="22622" y="29245"/>
                  <a:pt x="22908" y="29340"/>
                </a:cubicBezTo>
                <a:cubicBezTo>
                  <a:pt x="23480" y="29519"/>
                  <a:pt x="24051" y="29638"/>
                  <a:pt x="24623" y="29721"/>
                </a:cubicBezTo>
                <a:cubicBezTo>
                  <a:pt x="24920" y="29769"/>
                  <a:pt x="25194" y="29793"/>
                  <a:pt x="25480" y="29828"/>
                </a:cubicBezTo>
                <a:cubicBezTo>
                  <a:pt x="25766" y="29864"/>
                  <a:pt x="26051" y="29888"/>
                  <a:pt x="26349" y="29888"/>
                </a:cubicBezTo>
                <a:cubicBezTo>
                  <a:pt x="26909" y="29888"/>
                  <a:pt x="27480" y="29833"/>
                  <a:pt x="28010" y="29628"/>
                </a:cubicBezTo>
                <a:lnTo>
                  <a:pt x="28010" y="29628"/>
                </a:lnTo>
                <a:cubicBezTo>
                  <a:pt x="28015" y="29628"/>
                  <a:pt x="28021" y="29628"/>
                  <a:pt x="28028" y="29626"/>
                </a:cubicBezTo>
                <a:cubicBezTo>
                  <a:pt x="28040" y="29626"/>
                  <a:pt x="28087" y="29602"/>
                  <a:pt x="28123" y="29566"/>
                </a:cubicBezTo>
                <a:cubicBezTo>
                  <a:pt x="28135" y="29543"/>
                  <a:pt x="28135" y="29519"/>
                  <a:pt x="28135" y="29483"/>
                </a:cubicBezTo>
                <a:cubicBezTo>
                  <a:pt x="28135" y="29459"/>
                  <a:pt x="28123" y="29447"/>
                  <a:pt x="28123" y="29424"/>
                </a:cubicBezTo>
                <a:cubicBezTo>
                  <a:pt x="28087" y="29352"/>
                  <a:pt x="28040" y="29328"/>
                  <a:pt x="28016" y="29293"/>
                </a:cubicBezTo>
                <a:cubicBezTo>
                  <a:pt x="27944" y="29221"/>
                  <a:pt x="27885" y="29174"/>
                  <a:pt x="27802" y="29114"/>
                </a:cubicBezTo>
                <a:cubicBezTo>
                  <a:pt x="27671" y="29007"/>
                  <a:pt x="27528" y="28912"/>
                  <a:pt x="27385" y="28804"/>
                </a:cubicBezTo>
                <a:cubicBezTo>
                  <a:pt x="27111" y="28614"/>
                  <a:pt x="26825" y="28400"/>
                  <a:pt x="26551" y="28197"/>
                </a:cubicBezTo>
                <a:cubicBezTo>
                  <a:pt x="26016" y="27780"/>
                  <a:pt x="25480" y="27328"/>
                  <a:pt x="25027" y="26840"/>
                </a:cubicBezTo>
                <a:lnTo>
                  <a:pt x="24849" y="26661"/>
                </a:lnTo>
                <a:lnTo>
                  <a:pt x="24682" y="26471"/>
                </a:lnTo>
                <a:cubicBezTo>
                  <a:pt x="24575" y="26328"/>
                  <a:pt x="24492" y="26209"/>
                  <a:pt x="24384" y="26078"/>
                </a:cubicBezTo>
                <a:cubicBezTo>
                  <a:pt x="24289" y="25947"/>
                  <a:pt x="24194" y="25792"/>
                  <a:pt x="24099" y="25661"/>
                </a:cubicBezTo>
                <a:cubicBezTo>
                  <a:pt x="24003" y="25518"/>
                  <a:pt x="23920" y="25375"/>
                  <a:pt x="23837" y="25233"/>
                </a:cubicBezTo>
                <a:cubicBezTo>
                  <a:pt x="23670" y="24935"/>
                  <a:pt x="23503" y="24637"/>
                  <a:pt x="23361" y="24340"/>
                </a:cubicBezTo>
                <a:cubicBezTo>
                  <a:pt x="23290" y="24209"/>
                  <a:pt x="23237" y="24078"/>
                  <a:pt x="23179" y="23947"/>
                </a:cubicBezTo>
                <a:lnTo>
                  <a:pt x="23179" y="23947"/>
                </a:lnTo>
                <a:cubicBezTo>
                  <a:pt x="23878" y="23818"/>
                  <a:pt x="24572" y="23643"/>
                  <a:pt x="25266" y="23447"/>
                </a:cubicBezTo>
                <a:cubicBezTo>
                  <a:pt x="26135" y="23173"/>
                  <a:pt x="26980" y="22863"/>
                  <a:pt x="27813" y="22482"/>
                </a:cubicBezTo>
                <a:cubicBezTo>
                  <a:pt x="28647" y="22089"/>
                  <a:pt x="29457" y="21649"/>
                  <a:pt x="30219" y="21125"/>
                </a:cubicBezTo>
                <a:cubicBezTo>
                  <a:pt x="30981" y="20589"/>
                  <a:pt x="31683" y="20006"/>
                  <a:pt x="32338" y="19339"/>
                </a:cubicBezTo>
                <a:cubicBezTo>
                  <a:pt x="32981" y="18672"/>
                  <a:pt x="33576" y="17934"/>
                  <a:pt x="34052" y="17124"/>
                </a:cubicBezTo>
                <a:cubicBezTo>
                  <a:pt x="34290" y="16708"/>
                  <a:pt x="34505" y="16267"/>
                  <a:pt x="34683" y="15839"/>
                </a:cubicBezTo>
                <a:cubicBezTo>
                  <a:pt x="34862" y="15398"/>
                  <a:pt x="35005" y="14934"/>
                  <a:pt x="35112" y="14469"/>
                </a:cubicBezTo>
                <a:cubicBezTo>
                  <a:pt x="35219" y="14005"/>
                  <a:pt x="35291" y="13529"/>
                  <a:pt x="35302" y="13052"/>
                </a:cubicBezTo>
                <a:lnTo>
                  <a:pt x="35314" y="12874"/>
                </a:lnTo>
                <a:lnTo>
                  <a:pt x="35314" y="12695"/>
                </a:lnTo>
                <a:lnTo>
                  <a:pt x="35314" y="12541"/>
                </a:lnTo>
                <a:lnTo>
                  <a:pt x="35314" y="12362"/>
                </a:lnTo>
                <a:cubicBezTo>
                  <a:pt x="35314" y="12124"/>
                  <a:pt x="35302" y="11886"/>
                  <a:pt x="35279" y="11648"/>
                </a:cubicBezTo>
                <a:cubicBezTo>
                  <a:pt x="35172" y="10695"/>
                  <a:pt x="34898" y="9766"/>
                  <a:pt x="34517" y="8921"/>
                </a:cubicBezTo>
                <a:cubicBezTo>
                  <a:pt x="33743" y="7207"/>
                  <a:pt x="32493" y="5790"/>
                  <a:pt x="31088" y="4647"/>
                </a:cubicBezTo>
                <a:cubicBezTo>
                  <a:pt x="30397" y="4063"/>
                  <a:pt x="29635" y="3563"/>
                  <a:pt x="28861" y="3111"/>
                </a:cubicBezTo>
                <a:cubicBezTo>
                  <a:pt x="28087" y="2670"/>
                  <a:pt x="27266" y="2265"/>
                  <a:pt x="26456" y="1920"/>
                </a:cubicBezTo>
                <a:cubicBezTo>
                  <a:pt x="25623" y="1587"/>
                  <a:pt x="24789" y="1289"/>
                  <a:pt x="23920" y="1027"/>
                </a:cubicBezTo>
                <a:cubicBezTo>
                  <a:pt x="23075" y="777"/>
                  <a:pt x="22194" y="587"/>
                  <a:pt x="21313" y="420"/>
                </a:cubicBezTo>
                <a:cubicBezTo>
                  <a:pt x="19696" y="134"/>
                  <a:pt x="18029" y="1"/>
                  <a:pt x="16377"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txBox="1"/>
          <p:nvPr/>
        </p:nvSpPr>
        <p:spPr>
          <a:xfrm>
            <a:off x="3843088" y="1358415"/>
            <a:ext cx="1725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3"/>
                </a:solidFill>
                <a:latin typeface="Slackey"/>
                <a:ea typeface="Slackey"/>
                <a:cs typeface="Slackey"/>
                <a:sym typeface="Slackey"/>
              </a:rPr>
              <a:t>Saturn</a:t>
            </a:r>
            <a:endParaRPr sz="1600">
              <a:solidFill>
                <a:schemeClr val="accent3"/>
              </a:solidFill>
              <a:latin typeface="Slackey"/>
              <a:ea typeface="Slackey"/>
              <a:cs typeface="Slackey"/>
              <a:sym typeface="Slackey"/>
            </a:endParaRPr>
          </a:p>
        </p:txBody>
      </p:sp>
      <p:sp>
        <p:nvSpPr>
          <p:cNvPr id="2071" name="Google Shape;2071;p24"/>
          <p:cNvSpPr txBox="1"/>
          <p:nvPr/>
        </p:nvSpPr>
        <p:spPr>
          <a:xfrm>
            <a:off x="3935788" y="1626613"/>
            <a:ext cx="1539900" cy="76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Saturn is a gas giant and has several rings</a:t>
            </a:r>
            <a:endParaRPr sz="1200">
              <a:solidFill>
                <a:schemeClr val="dk1"/>
              </a:solidFill>
              <a:latin typeface="Architects Daughter"/>
              <a:ea typeface="Architects Daughter"/>
              <a:cs typeface="Architects Daughter"/>
              <a:sym typeface="Architects Daughter"/>
            </a:endParaRPr>
          </a:p>
          <a:p>
            <a:pPr marL="0" marR="168" lvl="0" indent="0" algn="ctr" rtl="0">
              <a:spcBef>
                <a:spcPts val="0"/>
              </a:spcBef>
              <a:spcAft>
                <a:spcPts val="0"/>
              </a:spcAft>
              <a:buNone/>
            </a:pPr>
            <a:endParaRPr sz="1200">
              <a:solidFill>
                <a:schemeClr val="dk1"/>
              </a:solidFill>
              <a:latin typeface="Architects Daughter"/>
              <a:ea typeface="Architects Daughter"/>
              <a:cs typeface="Architects Daughter"/>
              <a:sym typeface="Architects Daughter"/>
            </a:endParaRPr>
          </a:p>
        </p:txBody>
      </p:sp>
      <p:sp>
        <p:nvSpPr>
          <p:cNvPr id="2072" name="Google Shape;2072;p24"/>
          <p:cNvSpPr/>
          <p:nvPr/>
        </p:nvSpPr>
        <p:spPr>
          <a:xfrm rot="-9899979" flipH="1">
            <a:off x="5439745" y="2849878"/>
            <a:ext cx="224862" cy="527371"/>
          </a:xfrm>
          <a:prstGeom prst="rtTriangle">
            <a:avLst/>
          </a:prstGeom>
          <a:solidFill>
            <a:schemeClr val="accent3"/>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sp>
        <p:nvSpPr>
          <p:cNvPr id="2077" name="Google Shape;2077;p25"/>
          <p:cNvSpPr/>
          <p:nvPr/>
        </p:nvSpPr>
        <p:spPr>
          <a:xfrm>
            <a:off x="5713700" y="1225750"/>
            <a:ext cx="2676294" cy="3244238"/>
          </a:xfrm>
          <a:custGeom>
            <a:avLst/>
            <a:gdLst/>
            <a:ahLst/>
            <a:cxnLst/>
            <a:rect l="l" t="t" r="r" b="b"/>
            <a:pathLst>
              <a:path w="101346" h="65913" extrusionOk="0">
                <a:moveTo>
                  <a:pt x="101346" y="62484"/>
                </a:moveTo>
                <a:lnTo>
                  <a:pt x="0" y="65913"/>
                </a:lnTo>
                <a:lnTo>
                  <a:pt x="3048" y="0"/>
                </a:lnTo>
                <a:lnTo>
                  <a:pt x="92583" y="3048"/>
                </a:lnTo>
                <a:close/>
              </a:path>
            </a:pathLst>
          </a:custGeom>
          <a:solidFill>
            <a:srgbClr val="FFFFFF"/>
          </a:solidFill>
          <a:ln w="28575" cap="flat" cmpd="sng">
            <a:solidFill>
              <a:srgbClr val="162130"/>
            </a:solidFill>
            <a:prstDash val="solid"/>
            <a:round/>
            <a:headEnd type="none" w="med" len="med"/>
            <a:tailEnd type="none" w="med" len="med"/>
          </a:ln>
        </p:spPr>
      </p:sp>
      <p:sp>
        <p:nvSpPr>
          <p:cNvPr id="2078" name="Google Shape;2078;p25"/>
          <p:cNvSpPr/>
          <p:nvPr/>
        </p:nvSpPr>
        <p:spPr>
          <a:xfrm flipH="1">
            <a:off x="3870825" y="2617388"/>
            <a:ext cx="1014746" cy="608070"/>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079" name="Google Shape;2079;p25"/>
          <p:cNvSpPr/>
          <p:nvPr/>
        </p:nvSpPr>
        <p:spPr>
          <a:xfrm>
            <a:off x="3870825" y="3723138"/>
            <a:ext cx="1014746" cy="608070"/>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080" name="Google Shape;2080;p25"/>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081" name="Google Shape;2081;p25"/>
          <p:cNvSpPr txBox="1"/>
          <p:nvPr/>
        </p:nvSpPr>
        <p:spPr>
          <a:xfrm>
            <a:off x="1328725" y="1268975"/>
            <a:ext cx="2409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2082" name="Google Shape;2082;p25"/>
          <p:cNvSpPr txBox="1"/>
          <p:nvPr/>
        </p:nvSpPr>
        <p:spPr>
          <a:xfrm>
            <a:off x="1328725" y="1546115"/>
            <a:ext cx="19524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Architects Daughter"/>
                <a:ea typeface="Architects Daughter"/>
                <a:cs typeface="Architects Daughter"/>
                <a:sym typeface="Architects Daughter"/>
              </a:rPr>
              <a:t>Earth is the third planet from the Sun </a:t>
            </a:r>
            <a:endParaRPr sz="1200">
              <a:solidFill>
                <a:schemeClr val="dk1"/>
              </a:solidFill>
              <a:latin typeface="Architects Daughter"/>
              <a:ea typeface="Architects Daughter"/>
              <a:cs typeface="Architects Daughter"/>
              <a:sym typeface="Architects Daughter"/>
            </a:endParaRPr>
          </a:p>
        </p:txBody>
      </p:sp>
      <p:sp>
        <p:nvSpPr>
          <p:cNvPr id="2083" name="Google Shape;2083;p25"/>
          <p:cNvSpPr txBox="1"/>
          <p:nvPr/>
        </p:nvSpPr>
        <p:spPr>
          <a:xfrm>
            <a:off x="1328725" y="2447017"/>
            <a:ext cx="2409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084" name="Google Shape;2084;p25"/>
          <p:cNvSpPr txBox="1"/>
          <p:nvPr/>
        </p:nvSpPr>
        <p:spPr>
          <a:xfrm>
            <a:off x="1328725" y="2732332"/>
            <a:ext cx="19524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Architects Daughter"/>
                <a:ea typeface="Architects Daughter"/>
                <a:cs typeface="Architects Daughter"/>
                <a:sym typeface="Architects Daughter"/>
              </a:rPr>
              <a:t>Neptune is the farthest planet from the Sun </a:t>
            </a:r>
            <a:endParaRPr sz="1200">
              <a:solidFill>
                <a:schemeClr val="dk1"/>
              </a:solidFill>
              <a:latin typeface="Architects Daughter"/>
              <a:ea typeface="Architects Daughter"/>
              <a:cs typeface="Architects Daughter"/>
              <a:sym typeface="Architects Daughter"/>
            </a:endParaRPr>
          </a:p>
        </p:txBody>
      </p:sp>
      <p:sp>
        <p:nvSpPr>
          <p:cNvPr id="2085" name="Google Shape;2085;p25"/>
          <p:cNvSpPr txBox="1"/>
          <p:nvPr/>
        </p:nvSpPr>
        <p:spPr>
          <a:xfrm>
            <a:off x="1328725" y="3910340"/>
            <a:ext cx="19524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Architects Daughter"/>
                <a:ea typeface="Architects Daughter"/>
                <a:cs typeface="Architects Daughter"/>
                <a:sym typeface="Architects Daughter"/>
              </a:rPr>
              <a:t>Mercury is the closest object to the Sun</a:t>
            </a:r>
            <a:endParaRPr sz="1200">
              <a:solidFill>
                <a:schemeClr val="dk1"/>
              </a:solidFill>
              <a:latin typeface="Architects Daughter"/>
              <a:ea typeface="Architects Daughter"/>
              <a:cs typeface="Architects Daughter"/>
              <a:sym typeface="Architects Daughter"/>
            </a:endParaRPr>
          </a:p>
        </p:txBody>
      </p:sp>
      <p:sp>
        <p:nvSpPr>
          <p:cNvPr id="2086" name="Google Shape;2086;p25"/>
          <p:cNvSpPr txBox="1"/>
          <p:nvPr/>
        </p:nvSpPr>
        <p:spPr>
          <a:xfrm>
            <a:off x="1328725" y="3625025"/>
            <a:ext cx="2409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Slackey"/>
                <a:ea typeface="Slackey"/>
                <a:cs typeface="Slackey"/>
                <a:sym typeface="Slackey"/>
              </a:rPr>
              <a:t>Mercury</a:t>
            </a:r>
            <a:endParaRPr sz="1700">
              <a:solidFill>
                <a:schemeClr val="accent3"/>
              </a:solidFill>
              <a:latin typeface="Slackey"/>
              <a:ea typeface="Slackey"/>
              <a:cs typeface="Slackey"/>
              <a:sym typeface="Slackey"/>
            </a:endParaRPr>
          </a:p>
        </p:txBody>
      </p:sp>
      <p:sp>
        <p:nvSpPr>
          <p:cNvPr id="2087" name="Google Shape;2087;p25"/>
          <p:cNvSpPr/>
          <p:nvPr/>
        </p:nvSpPr>
        <p:spPr>
          <a:xfrm>
            <a:off x="787325" y="1465025"/>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600">
                <a:solidFill>
                  <a:srgbClr val="FFFFFF"/>
                </a:solidFill>
                <a:latin typeface="Slackey"/>
                <a:ea typeface="Slackey"/>
                <a:cs typeface="Slackey"/>
                <a:sym typeface="Slackey"/>
              </a:rPr>
              <a:t>01</a:t>
            </a:r>
            <a:endParaRPr sz="1300">
              <a:solidFill>
                <a:srgbClr val="FFFFFF"/>
              </a:solidFill>
              <a:latin typeface="Slackey"/>
              <a:ea typeface="Slackey"/>
              <a:cs typeface="Slackey"/>
              <a:sym typeface="Slackey"/>
            </a:endParaRPr>
          </a:p>
        </p:txBody>
      </p:sp>
      <p:sp>
        <p:nvSpPr>
          <p:cNvPr id="2088" name="Google Shape;2088;p25"/>
          <p:cNvSpPr/>
          <p:nvPr/>
        </p:nvSpPr>
        <p:spPr>
          <a:xfrm>
            <a:off x="787325" y="2643731"/>
            <a:ext cx="408300" cy="4083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600">
                <a:solidFill>
                  <a:srgbClr val="FFFFFF"/>
                </a:solidFill>
                <a:latin typeface="Slackey"/>
                <a:ea typeface="Slackey"/>
                <a:cs typeface="Slackey"/>
                <a:sym typeface="Slackey"/>
              </a:rPr>
              <a:t>02</a:t>
            </a:r>
            <a:endParaRPr sz="1300">
              <a:solidFill>
                <a:srgbClr val="FFFFFF"/>
              </a:solidFill>
              <a:latin typeface="Slackey"/>
              <a:ea typeface="Slackey"/>
              <a:cs typeface="Slackey"/>
              <a:sym typeface="Slackey"/>
            </a:endParaRPr>
          </a:p>
        </p:txBody>
      </p:sp>
      <p:sp>
        <p:nvSpPr>
          <p:cNvPr id="2089" name="Google Shape;2089;p25"/>
          <p:cNvSpPr/>
          <p:nvPr/>
        </p:nvSpPr>
        <p:spPr>
          <a:xfrm>
            <a:off x="787325" y="3823650"/>
            <a:ext cx="408300" cy="4083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600">
                <a:solidFill>
                  <a:srgbClr val="FFFFFF"/>
                </a:solidFill>
                <a:latin typeface="Slackey"/>
                <a:ea typeface="Slackey"/>
                <a:cs typeface="Slackey"/>
                <a:sym typeface="Slackey"/>
              </a:rPr>
              <a:t>03</a:t>
            </a:r>
            <a:endParaRPr sz="1300">
              <a:solidFill>
                <a:srgbClr val="FFFFFF"/>
              </a:solidFill>
              <a:latin typeface="Slackey"/>
              <a:ea typeface="Slackey"/>
              <a:cs typeface="Slackey"/>
              <a:sym typeface="Slackey"/>
            </a:endParaRPr>
          </a:p>
        </p:txBody>
      </p:sp>
      <p:sp>
        <p:nvSpPr>
          <p:cNvPr id="2090" name="Google Shape;2090;p25"/>
          <p:cNvSpPr txBox="1"/>
          <p:nvPr/>
        </p:nvSpPr>
        <p:spPr>
          <a:xfrm>
            <a:off x="3942150" y="2694767"/>
            <a:ext cx="872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Slackey"/>
                <a:ea typeface="Slackey"/>
                <a:cs typeface="Slackey"/>
                <a:sym typeface="Slackey"/>
              </a:rPr>
              <a:t>85K</a:t>
            </a:r>
            <a:endParaRPr sz="1700">
              <a:solidFill>
                <a:schemeClr val="accent2"/>
              </a:solidFill>
              <a:latin typeface="Slackey"/>
              <a:ea typeface="Slackey"/>
              <a:cs typeface="Slackey"/>
              <a:sym typeface="Slackey"/>
            </a:endParaRPr>
          </a:p>
        </p:txBody>
      </p:sp>
      <p:sp>
        <p:nvSpPr>
          <p:cNvPr id="2091" name="Google Shape;2091;p25"/>
          <p:cNvSpPr txBox="1"/>
          <p:nvPr/>
        </p:nvSpPr>
        <p:spPr>
          <a:xfrm>
            <a:off x="3942150" y="3809725"/>
            <a:ext cx="872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lackey"/>
                <a:ea typeface="Slackey"/>
                <a:cs typeface="Slackey"/>
                <a:sym typeface="Slackey"/>
              </a:rPr>
              <a:t>26K</a:t>
            </a:r>
            <a:endParaRPr sz="1700">
              <a:solidFill>
                <a:schemeClr val="accent3"/>
              </a:solidFill>
              <a:latin typeface="Slackey"/>
              <a:ea typeface="Slackey"/>
              <a:cs typeface="Slackey"/>
              <a:sym typeface="Slackey"/>
            </a:endParaRPr>
          </a:p>
        </p:txBody>
      </p:sp>
      <p:sp>
        <p:nvSpPr>
          <p:cNvPr id="2092" name="Google Shape;2092;p25"/>
          <p:cNvSpPr/>
          <p:nvPr/>
        </p:nvSpPr>
        <p:spPr>
          <a:xfrm>
            <a:off x="3870825" y="1404638"/>
            <a:ext cx="1014746" cy="608070"/>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093" name="Google Shape;2093;p25"/>
          <p:cNvSpPr txBox="1"/>
          <p:nvPr/>
        </p:nvSpPr>
        <p:spPr>
          <a:xfrm>
            <a:off x="3942149" y="1493875"/>
            <a:ext cx="872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Slackey"/>
                <a:ea typeface="Slackey"/>
                <a:cs typeface="Slackey"/>
                <a:sym typeface="Slackey"/>
              </a:rPr>
              <a:t>45K</a:t>
            </a:r>
            <a:endParaRPr sz="1700">
              <a:solidFill>
                <a:schemeClr val="accent1"/>
              </a:solidFill>
              <a:latin typeface="Slackey"/>
              <a:ea typeface="Slackey"/>
              <a:cs typeface="Slackey"/>
              <a:sym typeface="Slackey"/>
            </a:endParaRPr>
          </a:p>
        </p:txBody>
      </p:sp>
      <p:grpSp>
        <p:nvGrpSpPr>
          <p:cNvPr id="2094" name="Google Shape;2094;p25"/>
          <p:cNvGrpSpPr/>
          <p:nvPr/>
        </p:nvGrpSpPr>
        <p:grpSpPr>
          <a:xfrm>
            <a:off x="6579825" y="1465025"/>
            <a:ext cx="1124010" cy="3098930"/>
            <a:chOff x="6822375" y="1465025"/>
            <a:chExt cx="1124010" cy="3098930"/>
          </a:xfrm>
        </p:grpSpPr>
        <p:sp>
          <p:nvSpPr>
            <p:cNvPr id="2095" name="Google Shape;2095;p25"/>
            <p:cNvSpPr/>
            <p:nvPr/>
          </p:nvSpPr>
          <p:spPr>
            <a:xfrm>
              <a:off x="7136910" y="1465025"/>
              <a:ext cx="809475" cy="1259106"/>
            </a:xfrm>
            <a:custGeom>
              <a:avLst/>
              <a:gdLst/>
              <a:ahLst/>
              <a:cxnLst/>
              <a:rect l="l" t="t" r="r" b="b"/>
              <a:pathLst>
                <a:path w="26186" h="40728" extrusionOk="0">
                  <a:moveTo>
                    <a:pt x="7538" y="1"/>
                  </a:moveTo>
                  <a:cubicBezTo>
                    <a:pt x="5528" y="1"/>
                    <a:pt x="5604" y="2229"/>
                    <a:pt x="5604" y="2229"/>
                  </a:cubicBezTo>
                  <a:cubicBezTo>
                    <a:pt x="5604" y="2229"/>
                    <a:pt x="3169" y="2363"/>
                    <a:pt x="1568" y="5331"/>
                  </a:cubicBezTo>
                  <a:cubicBezTo>
                    <a:pt x="0" y="8300"/>
                    <a:pt x="734" y="13671"/>
                    <a:pt x="1301" y="15339"/>
                  </a:cubicBezTo>
                  <a:cubicBezTo>
                    <a:pt x="1868" y="17006"/>
                    <a:pt x="4470" y="24912"/>
                    <a:pt x="5971" y="30449"/>
                  </a:cubicBezTo>
                  <a:cubicBezTo>
                    <a:pt x="7415" y="35863"/>
                    <a:pt x="10052" y="40728"/>
                    <a:pt x="14709" y="40728"/>
                  </a:cubicBezTo>
                  <a:cubicBezTo>
                    <a:pt x="14787" y="40728"/>
                    <a:pt x="14865" y="40726"/>
                    <a:pt x="14944" y="40723"/>
                  </a:cubicBezTo>
                  <a:cubicBezTo>
                    <a:pt x="19714" y="40523"/>
                    <a:pt x="26186" y="38288"/>
                    <a:pt x="24117" y="30216"/>
                  </a:cubicBezTo>
                  <a:cubicBezTo>
                    <a:pt x="22016" y="22110"/>
                    <a:pt x="17479" y="18808"/>
                    <a:pt x="16612" y="16740"/>
                  </a:cubicBezTo>
                  <a:cubicBezTo>
                    <a:pt x="15711" y="14671"/>
                    <a:pt x="15511" y="12537"/>
                    <a:pt x="15111" y="8033"/>
                  </a:cubicBezTo>
                  <a:cubicBezTo>
                    <a:pt x="14711" y="3563"/>
                    <a:pt x="11642" y="1062"/>
                    <a:pt x="8573" y="161"/>
                  </a:cubicBezTo>
                  <a:cubicBezTo>
                    <a:pt x="8178" y="49"/>
                    <a:pt x="7835" y="1"/>
                    <a:pt x="7538" y="1"/>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5"/>
            <p:cNvSpPr/>
            <p:nvPr/>
          </p:nvSpPr>
          <p:spPr>
            <a:xfrm>
              <a:off x="7589607" y="1934043"/>
              <a:ext cx="34066" cy="23774"/>
            </a:xfrm>
            <a:custGeom>
              <a:avLst/>
              <a:gdLst/>
              <a:ahLst/>
              <a:cxnLst/>
              <a:rect l="l" t="t" r="r" b="b"/>
              <a:pathLst>
                <a:path w="1102" h="769" fill="none" extrusionOk="0">
                  <a:moveTo>
                    <a:pt x="1" y="1"/>
                  </a:moveTo>
                  <a:cubicBezTo>
                    <a:pt x="768" y="735"/>
                    <a:pt x="1102" y="768"/>
                    <a:pt x="1102" y="768"/>
                  </a:cubicBezTo>
                </a:path>
              </a:pathLst>
            </a:custGeom>
            <a:solidFill>
              <a:srgbClr val="FFFFFF"/>
            </a:solid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5"/>
            <p:cNvSpPr/>
            <p:nvPr/>
          </p:nvSpPr>
          <p:spPr>
            <a:xfrm>
              <a:off x="7375114" y="1550413"/>
              <a:ext cx="194934" cy="365106"/>
            </a:xfrm>
            <a:custGeom>
              <a:avLst/>
              <a:gdLst/>
              <a:ahLst/>
              <a:cxnLst/>
              <a:rect l="l" t="t" r="r" b="b"/>
              <a:pathLst>
                <a:path w="6306" h="11810" fill="none" extrusionOk="0">
                  <a:moveTo>
                    <a:pt x="1" y="1"/>
                  </a:moveTo>
                  <a:cubicBezTo>
                    <a:pt x="1" y="1"/>
                    <a:pt x="67" y="3237"/>
                    <a:pt x="3470" y="8173"/>
                  </a:cubicBezTo>
                  <a:cubicBezTo>
                    <a:pt x="4337" y="9441"/>
                    <a:pt x="5271" y="10642"/>
                    <a:pt x="6305" y="11809"/>
                  </a:cubicBezTo>
                </a:path>
              </a:pathLst>
            </a:custGeom>
            <a:solidFill>
              <a:srgbClr val="FFFFFF"/>
            </a:solid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5"/>
            <p:cNvSpPr/>
            <p:nvPr/>
          </p:nvSpPr>
          <p:spPr>
            <a:xfrm>
              <a:off x="7399878" y="1617469"/>
              <a:ext cx="205228" cy="286706"/>
            </a:xfrm>
            <a:custGeom>
              <a:avLst/>
              <a:gdLst/>
              <a:ahLst/>
              <a:cxnLst/>
              <a:rect l="l" t="t" r="r" b="b"/>
              <a:pathLst>
                <a:path w="6639" h="9274" fill="none" extrusionOk="0">
                  <a:moveTo>
                    <a:pt x="0" y="0"/>
                  </a:moveTo>
                  <a:cubicBezTo>
                    <a:pt x="0" y="0"/>
                    <a:pt x="3069" y="7239"/>
                    <a:pt x="6638" y="9273"/>
                  </a:cubicBezTo>
                </a:path>
              </a:pathLst>
            </a:custGeom>
            <a:solidFill>
              <a:srgbClr val="FFFFFF"/>
            </a:solid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5"/>
            <p:cNvSpPr/>
            <p:nvPr/>
          </p:nvSpPr>
          <p:spPr>
            <a:xfrm>
              <a:off x="7684487" y="2185664"/>
              <a:ext cx="160900" cy="491950"/>
            </a:xfrm>
            <a:custGeom>
              <a:avLst/>
              <a:gdLst/>
              <a:ahLst/>
              <a:cxnLst/>
              <a:rect l="l" t="t" r="r" b="b"/>
              <a:pathLst>
                <a:path w="5205" h="15913" fill="none" extrusionOk="0">
                  <a:moveTo>
                    <a:pt x="1" y="1"/>
                  </a:moveTo>
                  <a:cubicBezTo>
                    <a:pt x="1" y="1"/>
                    <a:pt x="5071" y="5838"/>
                    <a:pt x="5138" y="10008"/>
                  </a:cubicBezTo>
                  <a:cubicBezTo>
                    <a:pt x="5205" y="14178"/>
                    <a:pt x="2569" y="15912"/>
                    <a:pt x="2302" y="15912"/>
                  </a:cubicBezTo>
                </a:path>
              </a:pathLst>
            </a:custGeom>
            <a:noFill/>
            <a:ln w="500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5"/>
            <p:cNvSpPr/>
            <p:nvPr/>
          </p:nvSpPr>
          <p:spPr>
            <a:xfrm>
              <a:off x="7700995" y="2104202"/>
              <a:ext cx="36137" cy="59851"/>
            </a:xfrm>
            <a:custGeom>
              <a:avLst/>
              <a:gdLst/>
              <a:ahLst/>
              <a:cxnLst/>
              <a:rect l="l" t="t" r="r" b="b"/>
              <a:pathLst>
                <a:path w="1169" h="1936" fill="none" extrusionOk="0">
                  <a:moveTo>
                    <a:pt x="1" y="1"/>
                  </a:moveTo>
                  <a:cubicBezTo>
                    <a:pt x="1" y="1"/>
                    <a:pt x="501" y="735"/>
                    <a:pt x="1168" y="1935"/>
                  </a:cubicBezTo>
                </a:path>
              </a:pathLst>
            </a:custGeom>
            <a:noFill/>
            <a:ln w="500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5"/>
            <p:cNvSpPr/>
            <p:nvPr/>
          </p:nvSpPr>
          <p:spPr>
            <a:xfrm>
              <a:off x="7170917" y="1731918"/>
              <a:ext cx="59847" cy="207316"/>
            </a:xfrm>
            <a:custGeom>
              <a:avLst/>
              <a:gdLst/>
              <a:ahLst/>
              <a:cxnLst/>
              <a:rect l="l" t="t" r="r" b="b"/>
              <a:pathLst>
                <a:path w="1936" h="6706" fill="none" extrusionOk="0">
                  <a:moveTo>
                    <a:pt x="1936" y="1"/>
                  </a:moveTo>
                  <a:cubicBezTo>
                    <a:pt x="1936" y="1"/>
                    <a:pt x="1" y="3937"/>
                    <a:pt x="201" y="6706"/>
                  </a:cubicBezTo>
                </a:path>
              </a:pathLst>
            </a:custGeom>
            <a:solidFill>
              <a:srgbClr val="FFFFFF"/>
            </a:solid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5"/>
            <p:cNvSpPr/>
            <p:nvPr/>
          </p:nvSpPr>
          <p:spPr>
            <a:xfrm>
              <a:off x="7200843" y="1803085"/>
              <a:ext cx="21670" cy="115529"/>
            </a:xfrm>
            <a:custGeom>
              <a:avLst/>
              <a:gdLst/>
              <a:ahLst/>
              <a:cxnLst/>
              <a:rect l="l" t="t" r="r" b="b"/>
              <a:pathLst>
                <a:path w="701" h="3737" fill="none" extrusionOk="0">
                  <a:moveTo>
                    <a:pt x="34" y="0"/>
                  </a:moveTo>
                  <a:cubicBezTo>
                    <a:pt x="34" y="0"/>
                    <a:pt x="0" y="2436"/>
                    <a:pt x="701" y="3736"/>
                  </a:cubicBezTo>
                </a:path>
              </a:pathLst>
            </a:custGeom>
            <a:solidFill>
              <a:srgbClr val="FFFFFF"/>
            </a:solid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5"/>
            <p:cNvSpPr/>
            <p:nvPr/>
          </p:nvSpPr>
          <p:spPr>
            <a:xfrm>
              <a:off x="7712341" y="2931282"/>
              <a:ext cx="89739" cy="236778"/>
            </a:xfrm>
            <a:custGeom>
              <a:avLst/>
              <a:gdLst/>
              <a:ahLst/>
              <a:cxnLst/>
              <a:rect l="l" t="t" r="r" b="b"/>
              <a:pathLst>
                <a:path w="2903" h="7659" extrusionOk="0">
                  <a:moveTo>
                    <a:pt x="2569" y="0"/>
                  </a:moveTo>
                  <a:lnTo>
                    <a:pt x="934" y="734"/>
                  </a:lnTo>
                  <a:cubicBezTo>
                    <a:pt x="934" y="734"/>
                    <a:pt x="0" y="2802"/>
                    <a:pt x="0" y="3403"/>
                  </a:cubicBezTo>
                  <a:cubicBezTo>
                    <a:pt x="0" y="3953"/>
                    <a:pt x="85" y="6128"/>
                    <a:pt x="381" y="6128"/>
                  </a:cubicBezTo>
                  <a:cubicBezTo>
                    <a:pt x="408" y="6128"/>
                    <a:pt x="437" y="6110"/>
                    <a:pt x="467" y="6071"/>
                  </a:cubicBezTo>
                  <a:cubicBezTo>
                    <a:pt x="801" y="5604"/>
                    <a:pt x="467" y="3870"/>
                    <a:pt x="934" y="3770"/>
                  </a:cubicBezTo>
                  <a:cubicBezTo>
                    <a:pt x="993" y="3753"/>
                    <a:pt x="1050" y="3744"/>
                    <a:pt x="1104" y="3744"/>
                  </a:cubicBezTo>
                  <a:cubicBezTo>
                    <a:pt x="1480" y="3744"/>
                    <a:pt x="1706" y="4175"/>
                    <a:pt x="1268" y="5371"/>
                  </a:cubicBezTo>
                  <a:cubicBezTo>
                    <a:pt x="887" y="6515"/>
                    <a:pt x="572" y="7659"/>
                    <a:pt x="996" y="7659"/>
                  </a:cubicBezTo>
                  <a:cubicBezTo>
                    <a:pt x="1091" y="7659"/>
                    <a:pt x="1224" y="7601"/>
                    <a:pt x="1401" y="7472"/>
                  </a:cubicBezTo>
                  <a:cubicBezTo>
                    <a:pt x="2335" y="6772"/>
                    <a:pt x="2335" y="5838"/>
                    <a:pt x="2669" y="3736"/>
                  </a:cubicBezTo>
                  <a:cubicBezTo>
                    <a:pt x="2903" y="2502"/>
                    <a:pt x="2836" y="1234"/>
                    <a:pt x="2569"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5"/>
            <p:cNvSpPr/>
            <p:nvPr/>
          </p:nvSpPr>
          <p:spPr>
            <a:xfrm>
              <a:off x="7531856" y="2002119"/>
              <a:ext cx="277440" cy="973513"/>
            </a:xfrm>
            <a:custGeom>
              <a:avLst/>
              <a:gdLst/>
              <a:ahLst/>
              <a:cxnLst/>
              <a:rect l="l" t="t" r="r" b="b"/>
              <a:pathLst>
                <a:path w="8975" h="31490" extrusionOk="0">
                  <a:moveTo>
                    <a:pt x="3737" y="0"/>
                  </a:moveTo>
                  <a:cubicBezTo>
                    <a:pt x="3737" y="0"/>
                    <a:pt x="1" y="13510"/>
                    <a:pt x="1" y="14344"/>
                  </a:cubicBezTo>
                  <a:cubicBezTo>
                    <a:pt x="1" y="15145"/>
                    <a:pt x="335" y="16779"/>
                    <a:pt x="1269" y="18780"/>
                  </a:cubicBezTo>
                  <a:cubicBezTo>
                    <a:pt x="2203" y="20749"/>
                    <a:pt x="6072" y="31490"/>
                    <a:pt x="6072" y="31490"/>
                  </a:cubicBezTo>
                  <a:lnTo>
                    <a:pt x="8974" y="30189"/>
                  </a:lnTo>
                  <a:lnTo>
                    <a:pt x="5605" y="17146"/>
                  </a:lnTo>
                  <a:lnTo>
                    <a:pt x="3737" y="0"/>
                  </a:ln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5"/>
            <p:cNvSpPr/>
            <p:nvPr/>
          </p:nvSpPr>
          <p:spPr>
            <a:xfrm>
              <a:off x="7124513" y="3475765"/>
              <a:ext cx="223807" cy="1033488"/>
            </a:xfrm>
            <a:custGeom>
              <a:avLst/>
              <a:gdLst/>
              <a:ahLst/>
              <a:cxnLst/>
              <a:rect l="l" t="t" r="r" b="b"/>
              <a:pathLst>
                <a:path w="7240" h="33430" extrusionOk="0">
                  <a:moveTo>
                    <a:pt x="6205" y="1"/>
                  </a:moveTo>
                  <a:lnTo>
                    <a:pt x="1" y="134"/>
                  </a:lnTo>
                  <a:cubicBezTo>
                    <a:pt x="1" y="134"/>
                    <a:pt x="468" y="2469"/>
                    <a:pt x="601" y="3637"/>
                  </a:cubicBezTo>
                  <a:cubicBezTo>
                    <a:pt x="701" y="4804"/>
                    <a:pt x="368" y="9007"/>
                    <a:pt x="935" y="12943"/>
                  </a:cubicBezTo>
                  <a:cubicBezTo>
                    <a:pt x="1535" y="16913"/>
                    <a:pt x="4571" y="28588"/>
                    <a:pt x="4571" y="28588"/>
                  </a:cubicBezTo>
                  <a:cubicBezTo>
                    <a:pt x="4571" y="28588"/>
                    <a:pt x="1535" y="31257"/>
                    <a:pt x="1535" y="32524"/>
                  </a:cubicBezTo>
                  <a:cubicBezTo>
                    <a:pt x="1535" y="33160"/>
                    <a:pt x="1759" y="33429"/>
                    <a:pt x="2166" y="33429"/>
                  </a:cubicBezTo>
                  <a:cubicBezTo>
                    <a:pt x="2592" y="33429"/>
                    <a:pt x="3219" y="33135"/>
                    <a:pt x="4004" y="32658"/>
                  </a:cubicBezTo>
                  <a:cubicBezTo>
                    <a:pt x="5505" y="31724"/>
                    <a:pt x="7006" y="29622"/>
                    <a:pt x="7139" y="28221"/>
                  </a:cubicBezTo>
                  <a:cubicBezTo>
                    <a:pt x="7239" y="26820"/>
                    <a:pt x="5972" y="18648"/>
                    <a:pt x="6439" y="15045"/>
                  </a:cubicBezTo>
                  <a:cubicBezTo>
                    <a:pt x="6906" y="11442"/>
                    <a:pt x="6205" y="5138"/>
                    <a:pt x="6205" y="2569"/>
                  </a:cubicBezTo>
                  <a:lnTo>
                    <a:pt x="6205"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5"/>
            <p:cNvSpPr/>
            <p:nvPr/>
          </p:nvSpPr>
          <p:spPr>
            <a:xfrm>
              <a:off x="7171968" y="4381216"/>
              <a:ext cx="163991" cy="128050"/>
            </a:xfrm>
            <a:custGeom>
              <a:avLst/>
              <a:gdLst/>
              <a:ahLst/>
              <a:cxnLst/>
              <a:rect l="l" t="t" r="r" b="b"/>
              <a:pathLst>
                <a:path w="5305" h="4142" extrusionOk="0">
                  <a:moveTo>
                    <a:pt x="5304" y="0"/>
                  </a:moveTo>
                  <a:lnTo>
                    <a:pt x="5304" y="0"/>
                  </a:lnTo>
                  <a:cubicBezTo>
                    <a:pt x="4170" y="1251"/>
                    <a:pt x="2808" y="2019"/>
                    <a:pt x="2124" y="2019"/>
                  </a:cubicBezTo>
                  <a:cubicBezTo>
                    <a:pt x="2023" y="2019"/>
                    <a:pt x="1937" y="2003"/>
                    <a:pt x="1868" y="1969"/>
                  </a:cubicBezTo>
                  <a:cubicBezTo>
                    <a:pt x="1435" y="1768"/>
                    <a:pt x="1668" y="968"/>
                    <a:pt x="1935" y="334"/>
                  </a:cubicBezTo>
                  <a:lnTo>
                    <a:pt x="1935" y="334"/>
                  </a:lnTo>
                  <a:cubicBezTo>
                    <a:pt x="1068" y="1235"/>
                    <a:pt x="0" y="2469"/>
                    <a:pt x="0" y="3236"/>
                  </a:cubicBezTo>
                  <a:cubicBezTo>
                    <a:pt x="0" y="3872"/>
                    <a:pt x="224" y="4141"/>
                    <a:pt x="627" y="4141"/>
                  </a:cubicBezTo>
                  <a:cubicBezTo>
                    <a:pt x="1049" y="4141"/>
                    <a:pt x="1668" y="3847"/>
                    <a:pt x="2435" y="3370"/>
                  </a:cubicBezTo>
                  <a:cubicBezTo>
                    <a:pt x="3670" y="2536"/>
                    <a:pt x="4670" y="1368"/>
                    <a:pt x="5304"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5"/>
            <p:cNvSpPr/>
            <p:nvPr/>
          </p:nvSpPr>
          <p:spPr>
            <a:xfrm>
              <a:off x="7297764" y="3494345"/>
              <a:ext cx="307456" cy="1069597"/>
            </a:xfrm>
            <a:custGeom>
              <a:avLst/>
              <a:gdLst/>
              <a:ahLst/>
              <a:cxnLst/>
              <a:rect l="l" t="t" r="r" b="b"/>
              <a:pathLst>
                <a:path w="9946" h="34598" extrusionOk="0">
                  <a:moveTo>
                    <a:pt x="6639" y="0"/>
                  </a:moveTo>
                  <a:lnTo>
                    <a:pt x="101" y="334"/>
                  </a:lnTo>
                  <a:cubicBezTo>
                    <a:pt x="101" y="334"/>
                    <a:pt x="1" y="4537"/>
                    <a:pt x="468" y="6305"/>
                  </a:cubicBezTo>
                  <a:cubicBezTo>
                    <a:pt x="935" y="8039"/>
                    <a:pt x="3837" y="17012"/>
                    <a:pt x="4304" y="19681"/>
                  </a:cubicBezTo>
                  <a:cubicBezTo>
                    <a:pt x="4804" y="22516"/>
                    <a:pt x="5105" y="25352"/>
                    <a:pt x="5238" y="28187"/>
                  </a:cubicBezTo>
                  <a:cubicBezTo>
                    <a:pt x="5238" y="30055"/>
                    <a:pt x="7006" y="34258"/>
                    <a:pt x="8173" y="34492"/>
                  </a:cubicBezTo>
                  <a:cubicBezTo>
                    <a:pt x="8478" y="34553"/>
                    <a:pt x="8751" y="34598"/>
                    <a:pt x="8982" y="34598"/>
                  </a:cubicBezTo>
                  <a:cubicBezTo>
                    <a:pt x="9634" y="34598"/>
                    <a:pt x="9946" y="34237"/>
                    <a:pt x="9674" y="32857"/>
                  </a:cubicBezTo>
                  <a:cubicBezTo>
                    <a:pt x="9341" y="30989"/>
                    <a:pt x="7106" y="28087"/>
                    <a:pt x="7106" y="28087"/>
                  </a:cubicBezTo>
                  <a:cubicBezTo>
                    <a:pt x="7106" y="28087"/>
                    <a:pt x="8273" y="16212"/>
                    <a:pt x="7806" y="12476"/>
                  </a:cubicBezTo>
                  <a:cubicBezTo>
                    <a:pt x="7339" y="8707"/>
                    <a:pt x="6072" y="5004"/>
                    <a:pt x="6072" y="4670"/>
                  </a:cubicBezTo>
                  <a:cubicBezTo>
                    <a:pt x="6072" y="4303"/>
                    <a:pt x="6639" y="0"/>
                    <a:pt x="6639"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5"/>
            <p:cNvSpPr/>
            <p:nvPr/>
          </p:nvSpPr>
          <p:spPr>
            <a:xfrm>
              <a:off x="7468974" y="4416274"/>
              <a:ext cx="136262" cy="147681"/>
            </a:xfrm>
            <a:custGeom>
              <a:avLst/>
              <a:gdLst/>
              <a:ahLst/>
              <a:cxnLst/>
              <a:rect l="l" t="t" r="r" b="b"/>
              <a:pathLst>
                <a:path w="4408" h="4777" extrusionOk="0">
                  <a:moveTo>
                    <a:pt x="67" y="1"/>
                  </a:moveTo>
                  <a:lnTo>
                    <a:pt x="0" y="101"/>
                  </a:lnTo>
                  <a:cubicBezTo>
                    <a:pt x="534" y="2102"/>
                    <a:pt x="1735" y="4504"/>
                    <a:pt x="2635" y="4671"/>
                  </a:cubicBezTo>
                  <a:cubicBezTo>
                    <a:pt x="2940" y="4732"/>
                    <a:pt x="3213" y="4777"/>
                    <a:pt x="3444" y="4777"/>
                  </a:cubicBezTo>
                  <a:cubicBezTo>
                    <a:pt x="4096" y="4777"/>
                    <a:pt x="4408" y="4416"/>
                    <a:pt x="4136" y="3036"/>
                  </a:cubicBezTo>
                  <a:cubicBezTo>
                    <a:pt x="3970" y="2302"/>
                    <a:pt x="3669" y="1568"/>
                    <a:pt x="3269" y="901"/>
                  </a:cubicBezTo>
                  <a:cubicBezTo>
                    <a:pt x="3136" y="1502"/>
                    <a:pt x="2869" y="2002"/>
                    <a:pt x="2402" y="2002"/>
                  </a:cubicBezTo>
                  <a:cubicBezTo>
                    <a:pt x="1234" y="2002"/>
                    <a:pt x="67" y="1"/>
                    <a:pt x="67" y="1"/>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5"/>
            <p:cNvSpPr/>
            <p:nvPr/>
          </p:nvSpPr>
          <p:spPr>
            <a:xfrm>
              <a:off x="6991483" y="1934970"/>
              <a:ext cx="655840" cy="1620224"/>
            </a:xfrm>
            <a:custGeom>
              <a:avLst/>
              <a:gdLst/>
              <a:ahLst/>
              <a:cxnLst/>
              <a:rect l="l" t="t" r="r" b="b"/>
              <a:pathLst>
                <a:path w="21216" h="52409" extrusionOk="0">
                  <a:moveTo>
                    <a:pt x="10801" y="1"/>
                  </a:moveTo>
                  <a:cubicBezTo>
                    <a:pt x="10318" y="1"/>
                    <a:pt x="9860" y="23"/>
                    <a:pt x="9441" y="71"/>
                  </a:cubicBezTo>
                  <a:cubicBezTo>
                    <a:pt x="9441" y="71"/>
                    <a:pt x="1168" y="1839"/>
                    <a:pt x="1035" y="2306"/>
                  </a:cubicBezTo>
                  <a:cubicBezTo>
                    <a:pt x="935" y="2773"/>
                    <a:pt x="3737" y="17317"/>
                    <a:pt x="3737" y="17917"/>
                  </a:cubicBezTo>
                  <a:cubicBezTo>
                    <a:pt x="3737" y="18484"/>
                    <a:pt x="468" y="26090"/>
                    <a:pt x="234" y="30726"/>
                  </a:cubicBezTo>
                  <a:cubicBezTo>
                    <a:pt x="1" y="35396"/>
                    <a:pt x="1735" y="50907"/>
                    <a:pt x="1735" y="50907"/>
                  </a:cubicBezTo>
                  <a:cubicBezTo>
                    <a:pt x="1735" y="50907"/>
                    <a:pt x="5238" y="52408"/>
                    <a:pt x="8640" y="52408"/>
                  </a:cubicBezTo>
                  <a:cubicBezTo>
                    <a:pt x="12009" y="52408"/>
                    <a:pt x="17713" y="51574"/>
                    <a:pt x="17713" y="51574"/>
                  </a:cubicBezTo>
                  <a:cubicBezTo>
                    <a:pt x="17713" y="51574"/>
                    <a:pt x="20515" y="42601"/>
                    <a:pt x="20749" y="35029"/>
                  </a:cubicBezTo>
                  <a:cubicBezTo>
                    <a:pt x="20982" y="27457"/>
                    <a:pt x="17613" y="18017"/>
                    <a:pt x="17613" y="18017"/>
                  </a:cubicBezTo>
                  <a:cubicBezTo>
                    <a:pt x="17613" y="18017"/>
                    <a:pt x="21216" y="2739"/>
                    <a:pt x="21216" y="2172"/>
                  </a:cubicBezTo>
                  <a:cubicBezTo>
                    <a:pt x="21216" y="1664"/>
                    <a:pt x="15016" y="1"/>
                    <a:pt x="10801" y="1"/>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5"/>
            <p:cNvSpPr/>
            <p:nvPr/>
          </p:nvSpPr>
          <p:spPr>
            <a:xfrm>
              <a:off x="7020358" y="1935712"/>
              <a:ext cx="626967" cy="891310"/>
            </a:xfrm>
            <a:custGeom>
              <a:avLst/>
              <a:gdLst/>
              <a:ahLst/>
              <a:cxnLst/>
              <a:rect l="l" t="t" r="r" b="b"/>
              <a:pathLst>
                <a:path w="20282" h="28831" extrusionOk="0">
                  <a:moveTo>
                    <a:pt x="9958" y="1"/>
                  </a:moveTo>
                  <a:cubicBezTo>
                    <a:pt x="9441" y="1"/>
                    <a:pt x="8952" y="25"/>
                    <a:pt x="8507" y="80"/>
                  </a:cubicBezTo>
                  <a:cubicBezTo>
                    <a:pt x="8507" y="80"/>
                    <a:pt x="234" y="1815"/>
                    <a:pt x="101" y="2282"/>
                  </a:cubicBezTo>
                  <a:cubicBezTo>
                    <a:pt x="1" y="2749"/>
                    <a:pt x="2803" y="17326"/>
                    <a:pt x="2803" y="17926"/>
                  </a:cubicBezTo>
                  <a:cubicBezTo>
                    <a:pt x="2803" y="18327"/>
                    <a:pt x="1135" y="22296"/>
                    <a:pt x="101" y="26232"/>
                  </a:cubicBezTo>
                  <a:cubicBezTo>
                    <a:pt x="1635" y="27033"/>
                    <a:pt x="3236" y="27667"/>
                    <a:pt x="4904" y="28167"/>
                  </a:cubicBezTo>
                  <a:cubicBezTo>
                    <a:pt x="5827" y="28432"/>
                    <a:pt x="6606" y="28530"/>
                    <a:pt x="7253" y="28530"/>
                  </a:cubicBezTo>
                  <a:cubicBezTo>
                    <a:pt x="9133" y="28530"/>
                    <a:pt x="9908" y="27700"/>
                    <a:pt x="9908" y="27700"/>
                  </a:cubicBezTo>
                  <a:lnTo>
                    <a:pt x="9908" y="27700"/>
                  </a:lnTo>
                  <a:cubicBezTo>
                    <a:pt x="9908" y="27700"/>
                    <a:pt x="9541" y="28534"/>
                    <a:pt x="11642" y="28734"/>
                  </a:cubicBezTo>
                  <a:cubicBezTo>
                    <a:pt x="12113" y="28793"/>
                    <a:pt x="12663" y="28831"/>
                    <a:pt x="13263" y="28831"/>
                  </a:cubicBezTo>
                  <a:cubicBezTo>
                    <a:pt x="15047" y="28831"/>
                    <a:pt x="17267" y="28498"/>
                    <a:pt x="19114" y="27400"/>
                  </a:cubicBezTo>
                  <a:cubicBezTo>
                    <a:pt x="18514" y="24231"/>
                    <a:pt x="17713" y="21062"/>
                    <a:pt x="16679" y="17993"/>
                  </a:cubicBezTo>
                  <a:cubicBezTo>
                    <a:pt x="16679" y="17993"/>
                    <a:pt x="20282" y="2749"/>
                    <a:pt x="20282" y="2148"/>
                  </a:cubicBezTo>
                  <a:cubicBezTo>
                    <a:pt x="20282" y="1643"/>
                    <a:pt x="14170" y="1"/>
                    <a:pt x="9958"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5"/>
            <p:cNvSpPr/>
            <p:nvPr/>
          </p:nvSpPr>
          <p:spPr>
            <a:xfrm>
              <a:off x="7323547" y="2679661"/>
              <a:ext cx="9336" cy="58800"/>
            </a:xfrm>
            <a:custGeom>
              <a:avLst/>
              <a:gdLst/>
              <a:ahLst/>
              <a:cxnLst/>
              <a:rect l="l" t="t" r="r" b="b"/>
              <a:pathLst>
                <a:path w="302" h="1902" fill="none" extrusionOk="0">
                  <a:moveTo>
                    <a:pt x="301" y="0"/>
                  </a:moveTo>
                  <a:cubicBezTo>
                    <a:pt x="134" y="1134"/>
                    <a:pt x="1" y="1901"/>
                    <a:pt x="1" y="1901"/>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5"/>
            <p:cNvSpPr/>
            <p:nvPr/>
          </p:nvSpPr>
          <p:spPr>
            <a:xfrm>
              <a:off x="7343148" y="2204244"/>
              <a:ext cx="20650" cy="399113"/>
            </a:xfrm>
            <a:custGeom>
              <a:avLst/>
              <a:gdLst/>
              <a:ahLst/>
              <a:cxnLst/>
              <a:rect l="l" t="t" r="r" b="b"/>
              <a:pathLst>
                <a:path w="668" h="12910" fill="none" extrusionOk="0">
                  <a:moveTo>
                    <a:pt x="301" y="0"/>
                  </a:moveTo>
                  <a:cubicBezTo>
                    <a:pt x="601" y="2769"/>
                    <a:pt x="668" y="5538"/>
                    <a:pt x="534" y="8340"/>
                  </a:cubicBezTo>
                  <a:cubicBezTo>
                    <a:pt x="401" y="9741"/>
                    <a:pt x="201" y="11375"/>
                    <a:pt x="1" y="12910"/>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5"/>
            <p:cNvSpPr/>
            <p:nvPr/>
          </p:nvSpPr>
          <p:spPr>
            <a:xfrm>
              <a:off x="7131747" y="1904766"/>
              <a:ext cx="425882" cy="299505"/>
            </a:xfrm>
            <a:custGeom>
              <a:avLst/>
              <a:gdLst/>
              <a:ahLst/>
              <a:cxnLst/>
              <a:rect l="l" t="t" r="r" b="b"/>
              <a:pathLst>
                <a:path w="13777" h="9688" extrusionOk="0">
                  <a:moveTo>
                    <a:pt x="7147" y="0"/>
                  </a:moveTo>
                  <a:cubicBezTo>
                    <a:pt x="6719" y="0"/>
                    <a:pt x="6291" y="49"/>
                    <a:pt x="5871" y="147"/>
                  </a:cubicBezTo>
                  <a:cubicBezTo>
                    <a:pt x="5871" y="147"/>
                    <a:pt x="3636" y="914"/>
                    <a:pt x="2636" y="1782"/>
                  </a:cubicBezTo>
                  <a:cubicBezTo>
                    <a:pt x="1635" y="2649"/>
                    <a:pt x="0" y="4150"/>
                    <a:pt x="0" y="4150"/>
                  </a:cubicBezTo>
                  <a:lnTo>
                    <a:pt x="4137" y="4417"/>
                  </a:lnTo>
                  <a:lnTo>
                    <a:pt x="7139" y="9687"/>
                  </a:lnTo>
                  <a:lnTo>
                    <a:pt x="9274" y="4550"/>
                  </a:lnTo>
                  <a:lnTo>
                    <a:pt x="11775" y="4550"/>
                  </a:lnTo>
                  <a:cubicBezTo>
                    <a:pt x="12443" y="4550"/>
                    <a:pt x="13143" y="4717"/>
                    <a:pt x="13777" y="5051"/>
                  </a:cubicBezTo>
                  <a:cubicBezTo>
                    <a:pt x="13777" y="5051"/>
                    <a:pt x="10875" y="1181"/>
                    <a:pt x="9274" y="414"/>
                  </a:cubicBezTo>
                  <a:cubicBezTo>
                    <a:pt x="8601" y="141"/>
                    <a:pt x="7875" y="0"/>
                    <a:pt x="7147"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5"/>
            <p:cNvSpPr/>
            <p:nvPr/>
          </p:nvSpPr>
          <p:spPr>
            <a:xfrm>
              <a:off x="7270960" y="1828869"/>
              <a:ext cx="119662" cy="248649"/>
            </a:xfrm>
            <a:custGeom>
              <a:avLst/>
              <a:gdLst/>
              <a:ahLst/>
              <a:cxnLst/>
              <a:rect l="l" t="t" r="r" b="b"/>
              <a:pathLst>
                <a:path w="3871" h="8043" extrusionOk="0">
                  <a:moveTo>
                    <a:pt x="3870" y="0"/>
                  </a:moveTo>
                  <a:lnTo>
                    <a:pt x="1" y="1101"/>
                  </a:lnTo>
                  <a:cubicBezTo>
                    <a:pt x="1" y="1101"/>
                    <a:pt x="401" y="6372"/>
                    <a:pt x="1368" y="7739"/>
                  </a:cubicBezTo>
                  <a:cubicBezTo>
                    <a:pt x="1523" y="7950"/>
                    <a:pt x="1686" y="8043"/>
                    <a:pt x="1851" y="8043"/>
                  </a:cubicBezTo>
                  <a:cubicBezTo>
                    <a:pt x="2758" y="8043"/>
                    <a:pt x="3737" y="5252"/>
                    <a:pt x="3737" y="3870"/>
                  </a:cubicBezTo>
                  <a:cubicBezTo>
                    <a:pt x="3737" y="2235"/>
                    <a:pt x="3870" y="0"/>
                    <a:pt x="3870"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6868779" y="2006231"/>
              <a:ext cx="216573" cy="609427"/>
            </a:xfrm>
            <a:custGeom>
              <a:avLst/>
              <a:gdLst/>
              <a:ahLst/>
              <a:cxnLst/>
              <a:rect l="l" t="t" r="r" b="b"/>
              <a:pathLst>
                <a:path w="7006" h="19713" extrusionOk="0">
                  <a:moveTo>
                    <a:pt x="5004" y="1"/>
                  </a:moveTo>
                  <a:cubicBezTo>
                    <a:pt x="5004" y="1"/>
                    <a:pt x="0" y="16679"/>
                    <a:pt x="0" y="17814"/>
                  </a:cubicBezTo>
                  <a:cubicBezTo>
                    <a:pt x="0" y="18723"/>
                    <a:pt x="850" y="19713"/>
                    <a:pt x="1887" y="19713"/>
                  </a:cubicBezTo>
                  <a:cubicBezTo>
                    <a:pt x="2182" y="19713"/>
                    <a:pt x="2492" y="19633"/>
                    <a:pt x="2802" y="19448"/>
                  </a:cubicBezTo>
                  <a:cubicBezTo>
                    <a:pt x="4203" y="18647"/>
                    <a:pt x="7005" y="10842"/>
                    <a:pt x="7005" y="10842"/>
                  </a:cubicBezTo>
                  <a:lnTo>
                    <a:pt x="5004" y="1"/>
                  </a:ln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6822375" y="2286726"/>
              <a:ext cx="410425" cy="407398"/>
            </a:xfrm>
            <a:custGeom>
              <a:avLst/>
              <a:gdLst/>
              <a:ahLst/>
              <a:cxnLst/>
              <a:rect l="l" t="t" r="r" b="b"/>
              <a:pathLst>
                <a:path w="13277" h="13178" extrusionOk="0">
                  <a:moveTo>
                    <a:pt x="8740" y="1"/>
                  </a:moveTo>
                  <a:lnTo>
                    <a:pt x="0" y="1535"/>
                  </a:lnTo>
                  <a:lnTo>
                    <a:pt x="5571" y="12376"/>
                  </a:lnTo>
                  <a:lnTo>
                    <a:pt x="13276" y="13177"/>
                  </a:lnTo>
                  <a:lnTo>
                    <a:pt x="8740"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7030684" y="2402226"/>
              <a:ext cx="190792" cy="202153"/>
            </a:xfrm>
            <a:custGeom>
              <a:avLst/>
              <a:gdLst/>
              <a:ahLst/>
              <a:cxnLst/>
              <a:rect l="l" t="t" r="r" b="b"/>
              <a:pathLst>
                <a:path w="6172" h="6539" extrusionOk="0">
                  <a:moveTo>
                    <a:pt x="4537" y="1"/>
                  </a:moveTo>
                  <a:lnTo>
                    <a:pt x="2102" y="835"/>
                  </a:lnTo>
                  <a:lnTo>
                    <a:pt x="0" y="4671"/>
                  </a:lnTo>
                  <a:lnTo>
                    <a:pt x="934" y="6539"/>
                  </a:lnTo>
                  <a:cubicBezTo>
                    <a:pt x="934" y="6539"/>
                    <a:pt x="6071" y="5005"/>
                    <a:pt x="6071" y="4538"/>
                  </a:cubicBezTo>
                  <a:cubicBezTo>
                    <a:pt x="6071" y="4071"/>
                    <a:pt x="5838" y="2569"/>
                    <a:pt x="5838" y="2569"/>
                  </a:cubicBezTo>
                  <a:lnTo>
                    <a:pt x="6071" y="2102"/>
                  </a:lnTo>
                  <a:cubicBezTo>
                    <a:pt x="6071" y="2102"/>
                    <a:pt x="6171" y="1402"/>
                    <a:pt x="5704" y="1402"/>
                  </a:cubicBezTo>
                  <a:cubicBezTo>
                    <a:pt x="5237" y="1402"/>
                    <a:pt x="3503" y="1302"/>
                    <a:pt x="3503" y="1302"/>
                  </a:cubicBezTo>
                  <a:lnTo>
                    <a:pt x="4904" y="468"/>
                  </a:lnTo>
                  <a:lnTo>
                    <a:pt x="4537"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6828558" y="2510523"/>
              <a:ext cx="257810" cy="175350"/>
            </a:xfrm>
            <a:custGeom>
              <a:avLst/>
              <a:gdLst/>
              <a:ahLst/>
              <a:cxnLst/>
              <a:rect l="l" t="t" r="r" b="b"/>
              <a:pathLst>
                <a:path w="8340" h="5672" extrusionOk="0">
                  <a:moveTo>
                    <a:pt x="6772" y="0"/>
                  </a:moveTo>
                  <a:cubicBezTo>
                    <a:pt x="6772" y="0"/>
                    <a:pt x="1668" y="101"/>
                    <a:pt x="834" y="1502"/>
                  </a:cubicBezTo>
                  <a:cubicBezTo>
                    <a:pt x="0" y="2903"/>
                    <a:pt x="1101" y="5671"/>
                    <a:pt x="3236" y="5671"/>
                  </a:cubicBezTo>
                  <a:cubicBezTo>
                    <a:pt x="5371" y="5671"/>
                    <a:pt x="8340" y="4270"/>
                    <a:pt x="8340" y="4270"/>
                  </a:cubicBezTo>
                  <a:lnTo>
                    <a:pt x="6772" y="0"/>
                  </a:ln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7212189" y="1573105"/>
              <a:ext cx="227918" cy="374504"/>
            </a:xfrm>
            <a:custGeom>
              <a:avLst/>
              <a:gdLst/>
              <a:ahLst/>
              <a:cxnLst/>
              <a:rect l="l" t="t" r="r" b="b"/>
              <a:pathLst>
                <a:path w="7373" h="12114" extrusionOk="0">
                  <a:moveTo>
                    <a:pt x="4036" y="1"/>
                  </a:moveTo>
                  <a:lnTo>
                    <a:pt x="134" y="4704"/>
                  </a:lnTo>
                  <a:cubicBezTo>
                    <a:pt x="134" y="4704"/>
                    <a:pt x="0" y="8307"/>
                    <a:pt x="1768" y="11042"/>
                  </a:cubicBezTo>
                  <a:cubicBezTo>
                    <a:pt x="2259" y="11808"/>
                    <a:pt x="2779" y="12114"/>
                    <a:pt x="3297" y="12114"/>
                  </a:cubicBezTo>
                  <a:cubicBezTo>
                    <a:pt x="5351" y="12114"/>
                    <a:pt x="7372" y="7306"/>
                    <a:pt x="7372" y="7306"/>
                  </a:cubicBezTo>
                  <a:lnTo>
                    <a:pt x="4036"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7267868" y="1735968"/>
              <a:ext cx="20650" cy="38273"/>
            </a:xfrm>
            <a:custGeom>
              <a:avLst/>
              <a:gdLst/>
              <a:ahLst/>
              <a:cxnLst/>
              <a:rect l="l" t="t" r="r" b="b"/>
              <a:pathLst>
                <a:path w="668" h="1238" extrusionOk="0">
                  <a:moveTo>
                    <a:pt x="296" y="0"/>
                  </a:moveTo>
                  <a:cubicBezTo>
                    <a:pt x="286" y="0"/>
                    <a:pt x="277" y="1"/>
                    <a:pt x="267" y="3"/>
                  </a:cubicBezTo>
                  <a:cubicBezTo>
                    <a:pt x="101" y="37"/>
                    <a:pt x="1" y="337"/>
                    <a:pt x="34" y="670"/>
                  </a:cubicBezTo>
                  <a:cubicBezTo>
                    <a:pt x="67" y="1004"/>
                    <a:pt x="234" y="1237"/>
                    <a:pt x="401" y="1237"/>
                  </a:cubicBezTo>
                  <a:cubicBezTo>
                    <a:pt x="568" y="1204"/>
                    <a:pt x="668" y="904"/>
                    <a:pt x="634" y="570"/>
                  </a:cubicBezTo>
                  <a:cubicBezTo>
                    <a:pt x="603" y="256"/>
                    <a:pt x="453" y="0"/>
                    <a:pt x="296"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7336965" y="1740172"/>
              <a:ext cx="19629" cy="38180"/>
            </a:xfrm>
            <a:custGeom>
              <a:avLst/>
              <a:gdLst/>
              <a:ahLst/>
              <a:cxnLst/>
              <a:rect l="l" t="t" r="r" b="b"/>
              <a:pathLst>
                <a:path w="635" h="1235" extrusionOk="0">
                  <a:moveTo>
                    <a:pt x="301" y="1"/>
                  </a:moveTo>
                  <a:cubicBezTo>
                    <a:pt x="134" y="1"/>
                    <a:pt x="0" y="268"/>
                    <a:pt x="0" y="634"/>
                  </a:cubicBezTo>
                  <a:cubicBezTo>
                    <a:pt x="0" y="968"/>
                    <a:pt x="134" y="1235"/>
                    <a:pt x="301" y="1235"/>
                  </a:cubicBezTo>
                  <a:cubicBezTo>
                    <a:pt x="467" y="1235"/>
                    <a:pt x="634" y="968"/>
                    <a:pt x="634" y="634"/>
                  </a:cubicBezTo>
                  <a:cubicBezTo>
                    <a:pt x="634" y="301"/>
                    <a:pt x="467" y="1"/>
                    <a:pt x="301"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7283326" y="1849489"/>
              <a:ext cx="58826" cy="8285"/>
            </a:xfrm>
            <a:custGeom>
              <a:avLst/>
              <a:gdLst/>
              <a:ahLst/>
              <a:cxnLst/>
              <a:rect l="l" t="t" r="r" b="b"/>
              <a:pathLst>
                <a:path w="1903" h="268" fill="none" extrusionOk="0">
                  <a:moveTo>
                    <a:pt x="1" y="67"/>
                  </a:moveTo>
                  <a:cubicBezTo>
                    <a:pt x="601" y="267"/>
                    <a:pt x="1268" y="234"/>
                    <a:pt x="1902" y="1"/>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7325619" y="1703043"/>
              <a:ext cx="47451" cy="13448"/>
            </a:xfrm>
            <a:custGeom>
              <a:avLst/>
              <a:gdLst/>
              <a:ahLst/>
              <a:cxnLst/>
              <a:rect l="l" t="t" r="r" b="b"/>
              <a:pathLst>
                <a:path w="1535" h="435" fill="none" extrusionOk="0">
                  <a:moveTo>
                    <a:pt x="1" y="368"/>
                  </a:moveTo>
                  <a:cubicBezTo>
                    <a:pt x="468" y="1"/>
                    <a:pt x="1101" y="34"/>
                    <a:pt x="1535" y="434"/>
                  </a:cubicBezTo>
                </a:path>
              </a:pathLst>
            </a:custGeom>
            <a:no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7249319" y="1704094"/>
              <a:ext cx="40248" cy="15488"/>
            </a:xfrm>
            <a:custGeom>
              <a:avLst/>
              <a:gdLst/>
              <a:ahLst/>
              <a:cxnLst/>
              <a:rect l="l" t="t" r="r" b="b"/>
              <a:pathLst>
                <a:path w="1302" h="501" fill="none" extrusionOk="0">
                  <a:moveTo>
                    <a:pt x="1301" y="501"/>
                  </a:moveTo>
                  <a:cubicBezTo>
                    <a:pt x="1001" y="67"/>
                    <a:pt x="367" y="0"/>
                    <a:pt x="0" y="400"/>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7282306" y="1743264"/>
              <a:ext cx="28903" cy="76360"/>
            </a:xfrm>
            <a:custGeom>
              <a:avLst/>
              <a:gdLst/>
              <a:ahLst/>
              <a:cxnLst/>
              <a:rect l="l" t="t" r="r" b="b"/>
              <a:pathLst>
                <a:path w="935" h="2470" fill="none" extrusionOk="0">
                  <a:moveTo>
                    <a:pt x="634" y="1"/>
                  </a:moveTo>
                  <a:cubicBezTo>
                    <a:pt x="734" y="334"/>
                    <a:pt x="701" y="735"/>
                    <a:pt x="568" y="1068"/>
                  </a:cubicBezTo>
                  <a:cubicBezTo>
                    <a:pt x="334" y="1769"/>
                    <a:pt x="1" y="2136"/>
                    <a:pt x="234" y="2336"/>
                  </a:cubicBezTo>
                  <a:cubicBezTo>
                    <a:pt x="468" y="2436"/>
                    <a:pt x="701" y="2469"/>
                    <a:pt x="935" y="2469"/>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6" name="Google Shape;2126;p25"/>
          <p:cNvSpPr/>
          <p:nvPr/>
        </p:nvSpPr>
        <p:spPr>
          <a:xfrm rot="-5400000" flipH="1">
            <a:off x="6167118" y="1942107"/>
            <a:ext cx="230774" cy="229105"/>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rgbClr val="FDC324"/>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rot="-5400000" flipH="1">
            <a:off x="6268855" y="1733251"/>
            <a:ext cx="131129" cy="125243"/>
          </a:xfrm>
          <a:custGeom>
            <a:avLst/>
            <a:gdLst/>
            <a:ahLst/>
            <a:cxnLst/>
            <a:rect l="l" t="t" r="r" b="b"/>
            <a:pathLst>
              <a:path w="1895" h="1810" extrusionOk="0">
                <a:moveTo>
                  <a:pt x="930" y="0"/>
                </a:moveTo>
                <a:lnTo>
                  <a:pt x="656" y="595"/>
                </a:lnTo>
                <a:lnTo>
                  <a:pt x="1" y="715"/>
                </a:lnTo>
                <a:lnTo>
                  <a:pt x="489" y="1155"/>
                </a:lnTo>
                <a:lnTo>
                  <a:pt x="418" y="1810"/>
                </a:lnTo>
                <a:lnTo>
                  <a:pt x="989" y="1488"/>
                </a:lnTo>
                <a:lnTo>
                  <a:pt x="1585" y="1762"/>
                </a:lnTo>
                <a:lnTo>
                  <a:pt x="1430" y="1131"/>
                </a:lnTo>
                <a:lnTo>
                  <a:pt x="1894" y="655"/>
                </a:lnTo>
                <a:lnTo>
                  <a:pt x="1239" y="572"/>
                </a:lnTo>
                <a:lnTo>
                  <a:pt x="930" y="0"/>
                </a:lnTo>
                <a:close/>
              </a:path>
            </a:pathLst>
          </a:custGeom>
          <a:solidFill>
            <a:srgbClr val="CC1D2D"/>
          </a:solidFill>
          <a:ln w="952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26"/>
          <p:cNvSpPr/>
          <p:nvPr/>
        </p:nvSpPr>
        <p:spPr>
          <a:xfrm>
            <a:off x="238875" y="840550"/>
            <a:ext cx="8666274" cy="4086656"/>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38100" cap="flat" cmpd="sng">
            <a:solidFill>
              <a:srgbClr val="162130"/>
            </a:solidFill>
            <a:prstDash val="solid"/>
            <a:round/>
            <a:headEnd type="none" w="med" len="med"/>
            <a:tailEnd type="none" w="med" len="med"/>
          </a:ln>
        </p:spPr>
      </p:sp>
      <p:sp>
        <p:nvSpPr>
          <p:cNvPr id="2133" name="Google Shape;2133;p26"/>
          <p:cNvSpPr/>
          <p:nvPr/>
        </p:nvSpPr>
        <p:spPr>
          <a:xfrm>
            <a:off x="377100" y="1742325"/>
            <a:ext cx="1165500" cy="2874900"/>
          </a:xfrm>
          <a:prstGeom prst="trapezoid">
            <a:avLst>
              <a:gd name="adj" fmla="val 7693"/>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6"/>
          <p:cNvSpPr/>
          <p:nvPr/>
        </p:nvSpPr>
        <p:spPr>
          <a:xfrm>
            <a:off x="417188" y="1164100"/>
            <a:ext cx="8348876" cy="494230"/>
          </a:xfrm>
          <a:custGeom>
            <a:avLst/>
            <a:gdLst/>
            <a:ahLst/>
            <a:cxnLst/>
            <a:rect l="l" t="t" r="r" b="b"/>
            <a:pathLst>
              <a:path w="308903" h="185105" extrusionOk="0">
                <a:moveTo>
                  <a:pt x="144" y="0"/>
                </a:moveTo>
                <a:lnTo>
                  <a:pt x="308903" y="6828"/>
                </a:lnTo>
                <a:lnTo>
                  <a:pt x="307494" y="185105"/>
                </a:lnTo>
                <a:lnTo>
                  <a:pt x="0" y="179499"/>
                </a:lnTo>
                <a:close/>
              </a:path>
            </a:pathLst>
          </a:custGeom>
          <a:solidFill>
            <a:schemeClr val="accent3"/>
          </a:solidFill>
          <a:ln w="38100" cap="flat" cmpd="sng">
            <a:solidFill>
              <a:srgbClr val="162130"/>
            </a:solidFill>
            <a:prstDash val="solid"/>
            <a:round/>
            <a:headEnd type="none" w="med" len="med"/>
            <a:tailEnd type="none" w="med" len="med"/>
          </a:ln>
        </p:spPr>
      </p:sp>
      <p:sp>
        <p:nvSpPr>
          <p:cNvPr id="2135" name="Google Shape;2135;p26"/>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graphicFrame>
        <p:nvGraphicFramePr>
          <p:cNvPr id="2136" name="Google Shape;2136;p26"/>
          <p:cNvGraphicFramePr/>
          <p:nvPr/>
        </p:nvGraphicFramePr>
        <p:xfrm>
          <a:off x="453300" y="1199250"/>
          <a:ext cx="8237375" cy="3416070"/>
        </p:xfrm>
        <a:graphic>
          <a:graphicData uri="http://schemas.openxmlformats.org/drawingml/2006/table">
            <a:tbl>
              <a:tblPr>
                <a:noFill/>
                <a:tableStyleId>{3708B449-8B06-4401-ADFE-F8D709C38971}</a:tableStyleId>
              </a:tblPr>
              <a:tblGrid>
                <a:gridCol w="1029675">
                  <a:extLst>
                    <a:ext uri="{9D8B030D-6E8A-4147-A177-3AD203B41FA5}">
                      <a16:colId xmlns:a16="http://schemas.microsoft.com/office/drawing/2014/main" val="20000"/>
                    </a:ext>
                  </a:extLst>
                </a:gridCol>
                <a:gridCol w="1029675">
                  <a:extLst>
                    <a:ext uri="{9D8B030D-6E8A-4147-A177-3AD203B41FA5}">
                      <a16:colId xmlns:a16="http://schemas.microsoft.com/office/drawing/2014/main" val="20001"/>
                    </a:ext>
                  </a:extLst>
                </a:gridCol>
                <a:gridCol w="1029675">
                  <a:extLst>
                    <a:ext uri="{9D8B030D-6E8A-4147-A177-3AD203B41FA5}">
                      <a16:colId xmlns:a16="http://schemas.microsoft.com/office/drawing/2014/main" val="20002"/>
                    </a:ext>
                  </a:extLst>
                </a:gridCol>
                <a:gridCol w="1029675">
                  <a:extLst>
                    <a:ext uri="{9D8B030D-6E8A-4147-A177-3AD203B41FA5}">
                      <a16:colId xmlns:a16="http://schemas.microsoft.com/office/drawing/2014/main" val="20003"/>
                    </a:ext>
                  </a:extLst>
                </a:gridCol>
                <a:gridCol w="1012600">
                  <a:extLst>
                    <a:ext uri="{9D8B030D-6E8A-4147-A177-3AD203B41FA5}">
                      <a16:colId xmlns:a16="http://schemas.microsoft.com/office/drawing/2014/main" val="20004"/>
                    </a:ext>
                  </a:extLst>
                </a:gridCol>
                <a:gridCol w="1046725">
                  <a:extLst>
                    <a:ext uri="{9D8B030D-6E8A-4147-A177-3AD203B41FA5}">
                      <a16:colId xmlns:a16="http://schemas.microsoft.com/office/drawing/2014/main" val="20005"/>
                    </a:ext>
                  </a:extLst>
                </a:gridCol>
                <a:gridCol w="1029675">
                  <a:extLst>
                    <a:ext uri="{9D8B030D-6E8A-4147-A177-3AD203B41FA5}">
                      <a16:colId xmlns:a16="http://schemas.microsoft.com/office/drawing/2014/main" val="20006"/>
                    </a:ext>
                  </a:extLst>
                </a:gridCol>
                <a:gridCol w="1029675">
                  <a:extLst>
                    <a:ext uri="{9D8B030D-6E8A-4147-A177-3AD203B41FA5}">
                      <a16:colId xmlns:a16="http://schemas.microsoft.com/office/drawing/2014/main" val="20007"/>
                    </a:ext>
                  </a:extLst>
                </a:gridCol>
              </a:tblGrid>
              <a:tr h="437525">
                <a:tc>
                  <a:txBody>
                    <a:bodyPr/>
                    <a:lstStyle/>
                    <a:p>
                      <a:pPr marL="0" lvl="0" indent="0" algn="ctr" rtl="0">
                        <a:spcBef>
                          <a:spcPts val="0"/>
                        </a:spcBef>
                        <a:spcAft>
                          <a:spcPts val="0"/>
                        </a:spcAft>
                        <a:buNone/>
                      </a:pPr>
                      <a:r>
                        <a:rPr lang="en" sz="1800">
                          <a:solidFill>
                            <a:schemeClr val="lt1"/>
                          </a:solidFill>
                          <a:latin typeface="Slackey"/>
                          <a:ea typeface="Slackey"/>
                          <a:cs typeface="Slackey"/>
                          <a:sym typeface="Slackey"/>
                        </a:rPr>
                        <a:t>TIME</a:t>
                      </a:r>
                      <a:endParaRPr sz="1800">
                        <a:solidFill>
                          <a:schemeClr val="lt1"/>
                        </a:solidFill>
                        <a:latin typeface="Slackey"/>
                        <a:ea typeface="Slackey"/>
                        <a:cs typeface="Slackey"/>
                        <a:sym typeface="Slackey"/>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lt1"/>
                          </a:solidFill>
                          <a:latin typeface="Slackey"/>
                          <a:ea typeface="Slackey"/>
                          <a:cs typeface="Slackey"/>
                          <a:sym typeface="Slackey"/>
                        </a:rPr>
                        <a:t>SUN</a:t>
                      </a:r>
                      <a:endParaRPr sz="1800">
                        <a:solidFill>
                          <a:schemeClr val="lt1"/>
                        </a:solidFill>
                        <a:latin typeface="Slackey"/>
                        <a:ea typeface="Slackey"/>
                        <a:cs typeface="Slackey"/>
                        <a:sym typeface="Slackey"/>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lt1"/>
                          </a:solidFill>
                          <a:latin typeface="Slackey"/>
                          <a:ea typeface="Slackey"/>
                          <a:cs typeface="Slackey"/>
                          <a:sym typeface="Slackey"/>
                        </a:rPr>
                        <a:t>MON</a:t>
                      </a:r>
                      <a:endParaRPr sz="1800">
                        <a:solidFill>
                          <a:schemeClr val="lt1"/>
                        </a:solidFill>
                        <a:latin typeface="Slackey"/>
                        <a:ea typeface="Slackey"/>
                        <a:cs typeface="Slackey"/>
                        <a:sym typeface="Slackey"/>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lt1"/>
                          </a:solidFill>
                          <a:latin typeface="Slackey"/>
                          <a:ea typeface="Slackey"/>
                          <a:cs typeface="Slackey"/>
                          <a:sym typeface="Slackey"/>
                        </a:rPr>
                        <a:t>TUE</a:t>
                      </a:r>
                      <a:endParaRPr sz="1800">
                        <a:solidFill>
                          <a:schemeClr val="lt1"/>
                        </a:solidFill>
                        <a:latin typeface="Slackey"/>
                        <a:ea typeface="Slackey"/>
                        <a:cs typeface="Slackey"/>
                        <a:sym typeface="Slackey"/>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lt1"/>
                          </a:solidFill>
                          <a:latin typeface="Slackey"/>
                          <a:ea typeface="Slackey"/>
                          <a:cs typeface="Slackey"/>
                          <a:sym typeface="Slackey"/>
                        </a:rPr>
                        <a:t>WED</a:t>
                      </a:r>
                      <a:endParaRPr sz="1800">
                        <a:solidFill>
                          <a:schemeClr val="lt1"/>
                        </a:solidFill>
                        <a:latin typeface="Slackey"/>
                        <a:ea typeface="Slackey"/>
                        <a:cs typeface="Slackey"/>
                        <a:sym typeface="Slackey"/>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lt1"/>
                          </a:solidFill>
                          <a:latin typeface="Slackey"/>
                          <a:ea typeface="Slackey"/>
                          <a:cs typeface="Slackey"/>
                          <a:sym typeface="Slackey"/>
                        </a:rPr>
                        <a:t>THU</a:t>
                      </a:r>
                      <a:endParaRPr sz="1800">
                        <a:solidFill>
                          <a:schemeClr val="lt1"/>
                        </a:solidFill>
                        <a:latin typeface="Slackey"/>
                        <a:ea typeface="Slackey"/>
                        <a:cs typeface="Slackey"/>
                        <a:sym typeface="Slackey"/>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lt1"/>
                          </a:solidFill>
                          <a:latin typeface="Slackey"/>
                          <a:ea typeface="Slackey"/>
                          <a:cs typeface="Slackey"/>
                          <a:sym typeface="Slackey"/>
                        </a:rPr>
                        <a:t>FRI</a:t>
                      </a:r>
                      <a:endParaRPr sz="1800">
                        <a:solidFill>
                          <a:schemeClr val="lt1"/>
                        </a:solidFill>
                        <a:latin typeface="Slackey"/>
                        <a:ea typeface="Slackey"/>
                        <a:cs typeface="Slackey"/>
                        <a:sym typeface="Slackey"/>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lt1"/>
                          </a:solidFill>
                          <a:latin typeface="Slackey"/>
                          <a:ea typeface="Slackey"/>
                          <a:cs typeface="Slackey"/>
                          <a:sym typeface="Slackey"/>
                        </a:rPr>
                        <a:t>SAT</a:t>
                      </a:r>
                      <a:endParaRPr sz="1800">
                        <a:solidFill>
                          <a:schemeClr val="lt1"/>
                        </a:solidFill>
                        <a:latin typeface="Slackey"/>
                        <a:ea typeface="Slackey"/>
                        <a:cs typeface="Slackey"/>
                        <a:sym typeface="Slackey"/>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493150">
                <a:tc>
                  <a:txBody>
                    <a:bodyPr/>
                    <a:lstStyle/>
                    <a:p>
                      <a:pPr marL="0" lvl="0" indent="0" algn="ctr" rtl="0">
                        <a:spcBef>
                          <a:spcPts val="0"/>
                        </a:spcBef>
                        <a:spcAft>
                          <a:spcPts val="0"/>
                        </a:spcAft>
                        <a:buNone/>
                      </a:pPr>
                      <a:r>
                        <a:rPr lang="en" sz="1200" b="1">
                          <a:solidFill>
                            <a:schemeClr val="dk1"/>
                          </a:solidFill>
                          <a:latin typeface="Architects Daughter"/>
                          <a:ea typeface="Architects Daughter"/>
                          <a:cs typeface="Architects Daughter"/>
                          <a:sym typeface="Architects Daughter"/>
                        </a:rPr>
                        <a:t>9:00 </a:t>
                      </a:r>
                      <a:endParaRPr sz="1200" b="1">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Gym</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Gym</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Yoga</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Gym</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Yoga</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Yoga</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Dancing</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493150">
                <a:tc>
                  <a:txBody>
                    <a:bodyPr/>
                    <a:lstStyle/>
                    <a:p>
                      <a:pPr marL="0" lvl="0" indent="0" algn="ctr" rtl="0">
                        <a:spcBef>
                          <a:spcPts val="0"/>
                        </a:spcBef>
                        <a:spcAft>
                          <a:spcPts val="0"/>
                        </a:spcAft>
                        <a:buNone/>
                      </a:pPr>
                      <a:r>
                        <a:rPr lang="en" sz="1200" b="1">
                          <a:solidFill>
                            <a:schemeClr val="dk1"/>
                          </a:solidFill>
                          <a:latin typeface="Architects Daughter"/>
                          <a:ea typeface="Architects Daughter"/>
                          <a:cs typeface="Architects Daughter"/>
                          <a:sym typeface="Architects Daughter"/>
                        </a:rPr>
                        <a:t>10:00</a:t>
                      </a:r>
                      <a:endParaRPr sz="1200" b="1">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Read</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Walk</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Class</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493150">
                <a:tc>
                  <a:txBody>
                    <a:bodyPr/>
                    <a:lstStyle/>
                    <a:p>
                      <a:pPr marL="0" lvl="0" indent="0" algn="ctr" rtl="0">
                        <a:spcBef>
                          <a:spcPts val="0"/>
                        </a:spcBef>
                        <a:spcAft>
                          <a:spcPts val="0"/>
                        </a:spcAft>
                        <a:buNone/>
                      </a:pPr>
                      <a:r>
                        <a:rPr lang="en" sz="1200" b="1">
                          <a:solidFill>
                            <a:schemeClr val="dk1"/>
                          </a:solidFill>
                          <a:latin typeface="Architects Daughter"/>
                          <a:ea typeface="Architects Daughter"/>
                          <a:cs typeface="Architects Daughter"/>
                          <a:sym typeface="Architects Daughter"/>
                        </a:rPr>
                        <a:t>11:00</a:t>
                      </a:r>
                      <a:endParaRPr sz="1200" b="1">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Doodling</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Class</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Project</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Project</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493150">
                <a:tc>
                  <a:txBody>
                    <a:bodyPr/>
                    <a:lstStyle/>
                    <a:p>
                      <a:pPr marL="0" lvl="0" indent="0" algn="ctr" rtl="0">
                        <a:spcBef>
                          <a:spcPts val="0"/>
                        </a:spcBef>
                        <a:spcAft>
                          <a:spcPts val="0"/>
                        </a:spcAft>
                        <a:buNone/>
                      </a:pPr>
                      <a:r>
                        <a:rPr lang="en" sz="1200" b="1">
                          <a:solidFill>
                            <a:schemeClr val="dk1"/>
                          </a:solidFill>
                          <a:latin typeface="Architects Daughter"/>
                          <a:ea typeface="Architects Daughter"/>
                          <a:cs typeface="Architects Daughter"/>
                          <a:sym typeface="Architects Daughter"/>
                        </a:rPr>
                        <a:t>12:00</a:t>
                      </a:r>
                      <a:endParaRPr sz="1200" b="1">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Project</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Cinema</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Exam</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Meditate</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Brunch</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r h="493150">
                <a:tc>
                  <a:txBody>
                    <a:bodyPr/>
                    <a:lstStyle/>
                    <a:p>
                      <a:pPr marL="0" lvl="0" indent="0" algn="ctr" rtl="0">
                        <a:spcBef>
                          <a:spcPts val="0"/>
                        </a:spcBef>
                        <a:spcAft>
                          <a:spcPts val="0"/>
                        </a:spcAft>
                        <a:buNone/>
                      </a:pPr>
                      <a:r>
                        <a:rPr lang="en" sz="1200" b="1">
                          <a:solidFill>
                            <a:schemeClr val="dk1"/>
                          </a:solidFill>
                          <a:latin typeface="Architects Daughter"/>
                          <a:ea typeface="Architects Daughter"/>
                          <a:cs typeface="Architects Daughter"/>
                          <a:sym typeface="Architects Daughter"/>
                        </a:rPr>
                        <a:t>13:00</a:t>
                      </a:r>
                      <a:endParaRPr sz="1200" b="1">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Music</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Coffee</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Museum</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Study</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Project</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Trip</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r h="493150">
                <a:tc>
                  <a:txBody>
                    <a:bodyPr/>
                    <a:lstStyle/>
                    <a:p>
                      <a:pPr marL="0" lvl="0" indent="0" algn="ctr" rtl="0">
                        <a:spcBef>
                          <a:spcPts val="0"/>
                        </a:spcBef>
                        <a:spcAft>
                          <a:spcPts val="0"/>
                        </a:spcAft>
                        <a:buNone/>
                      </a:pPr>
                      <a:r>
                        <a:rPr lang="en" sz="1200" b="1">
                          <a:solidFill>
                            <a:schemeClr val="dk1"/>
                          </a:solidFill>
                          <a:latin typeface="Architects Daughter"/>
                          <a:ea typeface="Architects Daughter"/>
                          <a:cs typeface="Architects Daughter"/>
                          <a:sym typeface="Architects Daughter"/>
                        </a:rPr>
                        <a:t>14:00</a:t>
                      </a:r>
                      <a:endParaRPr sz="1200" b="1">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Lunch</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Lunch</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Lunch</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Lunch</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Lunch</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Architects Daughter"/>
                          <a:ea typeface="Architects Daughter"/>
                          <a:cs typeface="Architects Daughter"/>
                          <a:sym typeface="Architects Daughter"/>
                        </a:rPr>
                        <a:t>Lunch</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Trip</a:t>
                      </a:r>
                      <a:endParaRPr sz="1200">
                        <a:solidFill>
                          <a:schemeClr val="dk1"/>
                        </a:solidFill>
                        <a:latin typeface="Architects Daughter"/>
                        <a:ea typeface="Architects Daughter"/>
                        <a:cs typeface="Architects Daughter"/>
                        <a:sym typeface="Architects Daughter"/>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27"/>
          <p:cNvSpPr/>
          <p:nvPr/>
        </p:nvSpPr>
        <p:spPr>
          <a:xfrm>
            <a:off x="565575" y="1014350"/>
            <a:ext cx="4977200" cy="3859439"/>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142" name="Google Shape;2142;p27"/>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pic>
        <p:nvPicPr>
          <p:cNvPr id="2143" name="Google Shape;2143;p27" title="Gráfico">
            <a:hlinkClick r:id="rId3"/>
          </p:cNvPr>
          <p:cNvPicPr preferRelativeResize="0"/>
          <p:nvPr/>
        </p:nvPicPr>
        <p:blipFill>
          <a:blip r:embed="rId4">
            <a:alphaModFix/>
          </a:blip>
          <a:stretch>
            <a:fillRect/>
          </a:stretch>
        </p:blipFill>
        <p:spPr>
          <a:xfrm>
            <a:off x="776224" y="1298300"/>
            <a:ext cx="4496526" cy="2780350"/>
          </a:xfrm>
          <a:prstGeom prst="rect">
            <a:avLst/>
          </a:prstGeom>
          <a:noFill/>
          <a:ln>
            <a:noFill/>
          </a:ln>
        </p:spPr>
      </p:pic>
      <p:sp>
        <p:nvSpPr>
          <p:cNvPr id="2144" name="Google Shape;2144;p27"/>
          <p:cNvSpPr txBox="1"/>
          <p:nvPr/>
        </p:nvSpPr>
        <p:spPr>
          <a:xfrm>
            <a:off x="758438" y="4103250"/>
            <a:ext cx="4532100" cy="46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If you want to modify this graph, click on it, follow the link, change the data and replace it</a:t>
            </a:r>
            <a:endParaRPr sz="1200">
              <a:solidFill>
                <a:schemeClr val="dk1"/>
              </a:solidFill>
              <a:latin typeface="Architects Daughter"/>
              <a:ea typeface="Architects Daughter"/>
              <a:cs typeface="Architects Daughter"/>
              <a:sym typeface="Architects Daughter"/>
            </a:endParaRPr>
          </a:p>
        </p:txBody>
      </p:sp>
      <p:sp>
        <p:nvSpPr>
          <p:cNvPr id="2145" name="Google Shape;2145;p27"/>
          <p:cNvSpPr txBox="1"/>
          <p:nvPr/>
        </p:nvSpPr>
        <p:spPr>
          <a:xfrm>
            <a:off x="5670775" y="1650977"/>
            <a:ext cx="19524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It’s the closest object to the Sun</a:t>
            </a:r>
            <a:endParaRPr sz="1200">
              <a:latin typeface="Architects Daughter"/>
              <a:ea typeface="Architects Daughter"/>
              <a:cs typeface="Architects Daughter"/>
              <a:sym typeface="Architects Daughter"/>
            </a:endParaRPr>
          </a:p>
        </p:txBody>
      </p:sp>
      <p:sp>
        <p:nvSpPr>
          <p:cNvPr id="2146" name="Google Shape;2146;p27"/>
          <p:cNvSpPr txBox="1"/>
          <p:nvPr/>
        </p:nvSpPr>
        <p:spPr>
          <a:xfrm>
            <a:off x="5670775" y="1380325"/>
            <a:ext cx="1952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Slackey"/>
                <a:ea typeface="Slackey"/>
                <a:cs typeface="Slackey"/>
                <a:sym typeface="Slackey"/>
              </a:rPr>
              <a:t>Mercury</a:t>
            </a:r>
            <a:endParaRPr sz="1700">
              <a:solidFill>
                <a:schemeClr val="accent3"/>
              </a:solidFill>
              <a:latin typeface="Slackey"/>
              <a:ea typeface="Slackey"/>
              <a:cs typeface="Slackey"/>
              <a:sym typeface="Slackey"/>
            </a:endParaRPr>
          </a:p>
        </p:txBody>
      </p:sp>
      <p:sp>
        <p:nvSpPr>
          <p:cNvPr id="2147" name="Google Shape;2147;p27"/>
          <p:cNvSpPr txBox="1"/>
          <p:nvPr/>
        </p:nvSpPr>
        <p:spPr>
          <a:xfrm>
            <a:off x="5670775" y="2405967"/>
            <a:ext cx="1952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Slackey"/>
                <a:ea typeface="Slackey"/>
                <a:cs typeface="Slackey"/>
                <a:sym typeface="Slackey"/>
              </a:rPr>
              <a:t>Mars</a:t>
            </a:r>
            <a:endParaRPr sz="1700">
              <a:solidFill>
                <a:schemeClr val="accent1"/>
              </a:solidFill>
              <a:latin typeface="Slackey"/>
              <a:ea typeface="Slackey"/>
              <a:cs typeface="Slackey"/>
              <a:sym typeface="Slackey"/>
            </a:endParaRPr>
          </a:p>
        </p:txBody>
      </p:sp>
      <p:sp>
        <p:nvSpPr>
          <p:cNvPr id="2148" name="Google Shape;2148;p27"/>
          <p:cNvSpPr txBox="1"/>
          <p:nvPr/>
        </p:nvSpPr>
        <p:spPr>
          <a:xfrm>
            <a:off x="5670775" y="2676619"/>
            <a:ext cx="19524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Despite being red,</a:t>
            </a:r>
            <a:br>
              <a:rPr lang="en" sz="1200">
                <a:latin typeface="Architects Daughter"/>
                <a:ea typeface="Architects Daughter"/>
                <a:cs typeface="Architects Daughter"/>
                <a:sym typeface="Architects Daughter"/>
              </a:rPr>
            </a:br>
            <a:r>
              <a:rPr lang="en" sz="1200">
                <a:latin typeface="Architects Daughter"/>
                <a:ea typeface="Architects Daughter"/>
                <a:cs typeface="Architects Daughter"/>
                <a:sym typeface="Architects Daughter"/>
              </a:rPr>
              <a:t>Mars is a cold place</a:t>
            </a:r>
            <a:endParaRPr sz="1200">
              <a:latin typeface="Architects Daughter"/>
              <a:ea typeface="Architects Daughter"/>
              <a:cs typeface="Architects Daughter"/>
              <a:sym typeface="Architects Daughter"/>
            </a:endParaRPr>
          </a:p>
        </p:txBody>
      </p:sp>
      <p:sp>
        <p:nvSpPr>
          <p:cNvPr id="2149" name="Google Shape;2149;p27"/>
          <p:cNvSpPr txBox="1"/>
          <p:nvPr/>
        </p:nvSpPr>
        <p:spPr>
          <a:xfrm>
            <a:off x="5670775" y="3431623"/>
            <a:ext cx="1952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5"/>
                </a:solidFill>
                <a:latin typeface="Slackey"/>
                <a:ea typeface="Slackey"/>
                <a:cs typeface="Slackey"/>
                <a:sym typeface="Slackey"/>
              </a:rPr>
              <a:t>Jupiter</a:t>
            </a:r>
            <a:endParaRPr sz="1700">
              <a:solidFill>
                <a:schemeClr val="accent5"/>
              </a:solidFill>
              <a:latin typeface="Slackey"/>
              <a:ea typeface="Slackey"/>
              <a:cs typeface="Slackey"/>
              <a:sym typeface="Slackey"/>
            </a:endParaRPr>
          </a:p>
        </p:txBody>
      </p:sp>
      <p:sp>
        <p:nvSpPr>
          <p:cNvPr id="2150" name="Google Shape;2150;p27"/>
          <p:cNvSpPr txBox="1"/>
          <p:nvPr/>
        </p:nvSpPr>
        <p:spPr>
          <a:xfrm>
            <a:off x="5670775" y="3702275"/>
            <a:ext cx="19524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Jupiter is a gas giant</a:t>
            </a:r>
            <a:br>
              <a:rPr lang="en" sz="1200">
                <a:latin typeface="Architects Daughter"/>
                <a:ea typeface="Architects Daughter"/>
                <a:cs typeface="Architects Daughter"/>
                <a:sym typeface="Architects Daughter"/>
              </a:rPr>
            </a:br>
            <a:r>
              <a:rPr lang="en" sz="1200">
                <a:latin typeface="Architects Daughter"/>
                <a:ea typeface="Architects Daughter"/>
                <a:cs typeface="Architects Daughter"/>
                <a:sym typeface="Architects Daughter"/>
              </a:rPr>
              <a:t>and the biggest planet</a:t>
            </a:r>
            <a:endParaRPr sz="1200">
              <a:latin typeface="Architects Daughter"/>
              <a:ea typeface="Architects Daughter"/>
              <a:cs typeface="Architects Daughter"/>
              <a:sym typeface="Architects Daughter"/>
            </a:endParaRPr>
          </a:p>
        </p:txBody>
      </p:sp>
      <p:sp>
        <p:nvSpPr>
          <p:cNvPr id="2151" name="Google Shape;2151;p27"/>
          <p:cNvSpPr/>
          <p:nvPr/>
        </p:nvSpPr>
        <p:spPr>
          <a:xfrm>
            <a:off x="7790850" y="2577612"/>
            <a:ext cx="793108" cy="47525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152" name="Google Shape;2152;p27"/>
          <p:cNvSpPr txBox="1"/>
          <p:nvPr/>
        </p:nvSpPr>
        <p:spPr>
          <a:xfrm>
            <a:off x="7751174" y="2588975"/>
            <a:ext cx="872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Slackey"/>
                <a:ea typeface="Slackey"/>
                <a:cs typeface="Slackey"/>
                <a:sym typeface="Slackey"/>
              </a:rPr>
              <a:t>55K</a:t>
            </a:r>
            <a:endParaRPr sz="1700">
              <a:solidFill>
                <a:schemeClr val="accent1"/>
              </a:solidFill>
              <a:latin typeface="Slackey"/>
              <a:ea typeface="Slackey"/>
              <a:cs typeface="Slackey"/>
              <a:sym typeface="Slackey"/>
            </a:endParaRPr>
          </a:p>
        </p:txBody>
      </p:sp>
      <p:sp>
        <p:nvSpPr>
          <p:cNvPr id="2153" name="Google Shape;2153;p27"/>
          <p:cNvSpPr/>
          <p:nvPr/>
        </p:nvSpPr>
        <p:spPr>
          <a:xfrm>
            <a:off x="7790850" y="1550049"/>
            <a:ext cx="793108" cy="47525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154" name="Google Shape;2154;p27"/>
          <p:cNvSpPr txBox="1"/>
          <p:nvPr/>
        </p:nvSpPr>
        <p:spPr>
          <a:xfrm>
            <a:off x="7751174" y="1572775"/>
            <a:ext cx="872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lackey"/>
                <a:ea typeface="Slackey"/>
                <a:cs typeface="Slackey"/>
                <a:sym typeface="Slackey"/>
              </a:rPr>
              <a:t>20K</a:t>
            </a:r>
            <a:endParaRPr sz="1700">
              <a:solidFill>
                <a:schemeClr val="accent3"/>
              </a:solidFill>
              <a:latin typeface="Slackey"/>
              <a:ea typeface="Slackey"/>
              <a:cs typeface="Slackey"/>
              <a:sym typeface="Slackey"/>
            </a:endParaRPr>
          </a:p>
        </p:txBody>
      </p:sp>
      <p:sp>
        <p:nvSpPr>
          <p:cNvPr id="2155" name="Google Shape;2155;p27"/>
          <p:cNvSpPr/>
          <p:nvPr/>
        </p:nvSpPr>
        <p:spPr>
          <a:xfrm>
            <a:off x="7790850" y="3582449"/>
            <a:ext cx="793108" cy="47525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156" name="Google Shape;2156;p27"/>
          <p:cNvSpPr txBox="1"/>
          <p:nvPr/>
        </p:nvSpPr>
        <p:spPr>
          <a:xfrm>
            <a:off x="7751174" y="3605175"/>
            <a:ext cx="872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Slackey"/>
                <a:ea typeface="Slackey"/>
                <a:cs typeface="Slackey"/>
                <a:sym typeface="Slackey"/>
              </a:rPr>
              <a:t>25K</a:t>
            </a:r>
            <a:endParaRPr sz="1700">
              <a:solidFill>
                <a:schemeClr val="accent2"/>
              </a:solidFill>
              <a:latin typeface="Slackey"/>
              <a:ea typeface="Slackey"/>
              <a:cs typeface="Slackey"/>
              <a:sym typeface="Slacke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sp>
        <p:nvSpPr>
          <p:cNvPr id="2161" name="Google Shape;2161;p28"/>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162" name="Google Shape;2162;p28"/>
          <p:cNvSpPr/>
          <p:nvPr/>
        </p:nvSpPr>
        <p:spPr>
          <a:xfrm>
            <a:off x="776563" y="1726592"/>
            <a:ext cx="1687279" cy="2730347"/>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5"/>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8"/>
          <p:cNvSpPr/>
          <p:nvPr/>
        </p:nvSpPr>
        <p:spPr>
          <a:xfrm>
            <a:off x="2165784" y="1470074"/>
            <a:ext cx="661949" cy="754068"/>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5"/>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8"/>
          <p:cNvSpPr/>
          <p:nvPr/>
        </p:nvSpPr>
        <p:spPr>
          <a:xfrm>
            <a:off x="2668967" y="1638648"/>
            <a:ext cx="2645485" cy="2280737"/>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5"/>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8"/>
          <p:cNvSpPr/>
          <p:nvPr/>
        </p:nvSpPr>
        <p:spPr>
          <a:xfrm>
            <a:off x="4464231" y="3306711"/>
            <a:ext cx="363658" cy="262231"/>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2"/>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8"/>
          <p:cNvSpPr/>
          <p:nvPr/>
        </p:nvSpPr>
        <p:spPr>
          <a:xfrm>
            <a:off x="4690781" y="3573028"/>
            <a:ext cx="627842" cy="527961"/>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2"/>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8"/>
          <p:cNvSpPr/>
          <p:nvPr/>
        </p:nvSpPr>
        <p:spPr>
          <a:xfrm>
            <a:off x="4623693" y="3319094"/>
            <a:ext cx="223210" cy="123346"/>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2"/>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8"/>
          <p:cNvSpPr/>
          <p:nvPr/>
        </p:nvSpPr>
        <p:spPr>
          <a:xfrm flipH="1">
            <a:off x="1367730" y="2101433"/>
            <a:ext cx="211848" cy="210323"/>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rgbClr val="FDC324"/>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8"/>
          <p:cNvSpPr/>
          <p:nvPr/>
        </p:nvSpPr>
        <p:spPr>
          <a:xfrm flipH="1">
            <a:off x="3430113" y="2373488"/>
            <a:ext cx="298870" cy="285442"/>
          </a:xfrm>
          <a:custGeom>
            <a:avLst/>
            <a:gdLst/>
            <a:ahLst/>
            <a:cxnLst/>
            <a:rect l="l" t="t" r="r" b="b"/>
            <a:pathLst>
              <a:path w="1895" h="1810" extrusionOk="0">
                <a:moveTo>
                  <a:pt x="930" y="0"/>
                </a:moveTo>
                <a:lnTo>
                  <a:pt x="656" y="595"/>
                </a:lnTo>
                <a:lnTo>
                  <a:pt x="1" y="715"/>
                </a:lnTo>
                <a:lnTo>
                  <a:pt x="489" y="1155"/>
                </a:lnTo>
                <a:lnTo>
                  <a:pt x="418" y="1810"/>
                </a:lnTo>
                <a:lnTo>
                  <a:pt x="989" y="1488"/>
                </a:lnTo>
                <a:lnTo>
                  <a:pt x="1585" y="1762"/>
                </a:lnTo>
                <a:lnTo>
                  <a:pt x="1430" y="1131"/>
                </a:lnTo>
                <a:lnTo>
                  <a:pt x="1894" y="655"/>
                </a:lnTo>
                <a:lnTo>
                  <a:pt x="1239" y="572"/>
                </a:lnTo>
                <a:lnTo>
                  <a:pt x="930" y="0"/>
                </a:lnTo>
                <a:close/>
              </a:path>
            </a:pathLst>
          </a:custGeom>
          <a:solidFill>
            <a:srgbClr val="CC1D2D"/>
          </a:solidFill>
          <a:ln w="952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8"/>
          <p:cNvSpPr/>
          <p:nvPr/>
        </p:nvSpPr>
        <p:spPr>
          <a:xfrm flipH="1">
            <a:off x="1685581" y="2530772"/>
            <a:ext cx="120375" cy="114976"/>
          </a:xfrm>
          <a:custGeom>
            <a:avLst/>
            <a:gdLst/>
            <a:ahLst/>
            <a:cxnLst/>
            <a:rect l="l" t="t" r="r" b="b"/>
            <a:pathLst>
              <a:path w="1895" h="1810" extrusionOk="0">
                <a:moveTo>
                  <a:pt x="930" y="0"/>
                </a:moveTo>
                <a:lnTo>
                  <a:pt x="656" y="595"/>
                </a:lnTo>
                <a:lnTo>
                  <a:pt x="1" y="715"/>
                </a:lnTo>
                <a:lnTo>
                  <a:pt x="489" y="1155"/>
                </a:lnTo>
                <a:lnTo>
                  <a:pt x="418" y="1810"/>
                </a:lnTo>
                <a:lnTo>
                  <a:pt x="989" y="1488"/>
                </a:lnTo>
                <a:lnTo>
                  <a:pt x="1585" y="1762"/>
                </a:lnTo>
                <a:lnTo>
                  <a:pt x="1430" y="1131"/>
                </a:lnTo>
                <a:lnTo>
                  <a:pt x="1894" y="655"/>
                </a:lnTo>
                <a:lnTo>
                  <a:pt x="1239" y="572"/>
                </a:lnTo>
                <a:lnTo>
                  <a:pt x="930" y="0"/>
                </a:lnTo>
                <a:close/>
              </a:path>
            </a:pathLst>
          </a:custGeom>
          <a:solidFill>
            <a:srgbClr val="CC1D2D"/>
          </a:solidFill>
          <a:ln w="952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8"/>
          <p:cNvSpPr/>
          <p:nvPr/>
        </p:nvSpPr>
        <p:spPr>
          <a:xfrm flipH="1">
            <a:off x="3036485" y="2854016"/>
            <a:ext cx="410889" cy="407932"/>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rgbClr val="FDC324"/>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8"/>
          <p:cNvSpPr/>
          <p:nvPr/>
        </p:nvSpPr>
        <p:spPr>
          <a:xfrm flipH="1">
            <a:off x="7919853" y="2818110"/>
            <a:ext cx="447574" cy="444353"/>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rgbClr val="FDC324"/>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8"/>
          <p:cNvSpPr/>
          <p:nvPr/>
        </p:nvSpPr>
        <p:spPr>
          <a:xfrm flipH="1">
            <a:off x="7919853" y="1646848"/>
            <a:ext cx="447574" cy="444353"/>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chemeClr val="accent3"/>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8"/>
          <p:cNvSpPr txBox="1"/>
          <p:nvPr/>
        </p:nvSpPr>
        <p:spPr>
          <a:xfrm>
            <a:off x="5893391" y="1470074"/>
            <a:ext cx="19332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2175" name="Google Shape;2175;p28"/>
          <p:cNvSpPr txBox="1"/>
          <p:nvPr/>
        </p:nvSpPr>
        <p:spPr>
          <a:xfrm>
            <a:off x="5893391" y="1733075"/>
            <a:ext cx="19332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rchitects Daughter"/>
                <a:ea typeface="Architects Daughter"/>
                <a:cs typeface="Architects Daughter"/>
                <a:sym typeface="Architects Daughter"/>
              </a:rPr>
              <a:t>Saturn is composed of hydrogen and helium</a:t>
            </a:r>
            <a:endParaRPr sz="1200">
              <a:solidFill>
                <a:schemeClr val="dk1"/>
              </a:solidFill>
              <a:latin typeface="Architects Daughter"/>
              <a:ea typeface="Architects Daughter"/>
              <a:cs typeface="Architects Daughter"/>
              <a:sym typeface="Architects Daughter"/>
            </a:endParaRPr>
          </a:p>
        </p:txBody>
      </p:sp>
      <p:sp>
        <p:nvSpPr>
          <p:cNvPr id="2176" name="Google Shape;2176;p28"/>
          <p:cNvSpPr txBox="1"/>
          <p:nvPr/>
        </p:nvSpPr>
        <p:spPr>
          <a:xfrm>
            <a:off x="5893391" y="2641338"/>
            <a:ext cx="19332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2177" name="Google Shape;2177;p28"/>
          <p:cNvSpPr txBox="1"/>
          <p:nvPr/>
        </p:nvSpPr>
        <p:spPr>
          <a:xfrm>
            <a:off x="5893391" y="2904338"/>
            <a:ext cx="19332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rchitects Daughter"/>
                <a:ea typeface="Architects Daughter"/>
                <a:cs typeface="Architects Daughter"/>
                <a:sym typeface="Architects Daughter"/>
              </a:rPr>
              <a:t>Earth is the third planet from the Sun </a:t>
            </a:r>
            <a:endParaRPr sz="1200">
              <a:solidFill>
                <a:schemeClr val="dk1"/>
              </a:solidFill>
              <a:latin typeface="Architects Daughter"/>
              <a:ea typeface="Architects Daughter"/>
              <a:cs typeface="Architects Daughter"/>
              <a:sym typeface="Architects Daughter"/>
            </a:endParaRPr>
          </a:p>
        </p:txBody>
      </p:sp>
      <p:sp>
        <p:nvSpPr>
          <p:cNvPr id="2178" name="Google Shape;2178;p28"/>
          <p:cNvSpPr/>
          <p:nvPr/>
        </p:nvSpPr>
        <p:spPr>
          <a:xfrm flipH="1">
            <a:off x="7919853" y="3989385"/>
            <a:ext cx="447574" cy="444353"/>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chemeClr val="accent2"/>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8"/>
          <p:cNvSpPr/>
          <p:nvPr/>
        </p:nvSpPr>
        <p:spPr>
          <a:xfrm flipH="1">
            <a:off x="4124428" y="2224160"/>
            <a:ext cx="447574" cy="444353"/>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chemeClr val="accent2"/>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8"/>
          <p:cNvSpPr txBox="1"/>
          <p:nvPr/>
        </p:nvSpPr>
        <p:spPr>
          <a:xfrm>
            <a:off x="5893403" y="3812624"/>
            <a:ext cx="19332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181" name="Google Shape;2181;p28"/>
          <p:cNvSpPr txBox="1"/>
          <p:nvPr/>
        </p:nvSpPr>
        <p:spPr>
          <a:xfrm>
            <a:off x="5893403" y="4075625"/>
            <a:ext cx="19332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rchitects Daughter"/>
                <a:ea typeface="Architects Daughter"/>
                <a:cs typeface="Architects Daughter"/>
                <a:sym typeface="Architects Daughter"/>
              </a:rPr>
              <a:t>Neptune is the farthest planet from the Sun </a:t>
            </a:r>
            <a:endParaRPr sz="1200">
              <a:solidFill>
                <a:schemeClr val="dk1"/>
              </a:solidFill>
              <a:latin typeface="Architects Daughter"/>
              <a:ea typeface="Architects Daughter"/>
              <a:cs typeface="Architects Daughter"/>
              <a:sym typeface="Architects Daugh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5"/>
        <p:cNvGrpSpPr/>
        <p:nvPr/>
      </p:nvGrpSpPr>
      <p:grpSpPr>
        <a:xfrm>
          <a:off x="0" y="0"/>
          <a:ext cx="0" cy="0"/>
          <a:chOff x="0" y="0"/>
          <a:chExt cx="0" cy="0"/>
        </a:xfrm>
      </p:grpSpPr>
      <p:sp>
        <p:nvSpPr>
          <p:cNvPr id="2186" name="Google Shape;2186;p2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pic>
        <p:nvPicPr>
          <p:cNvPr id="2187" name="Google Shape;2187;p29" title="Gráfico">
            <a:hlinkClick r:id="rId3"/>
          </p:cNvPr>
          <p:cNvPicPr preferRelativeResize="0"/>
          <p:nvPr/>
        </p:nvPicPr>
        <p:blipFill>
          <a:blip r:embed="rId4">
            <a:alphaModFix/>
          </a:blip>
          <a:stretch>
            <a:fillRect/>
          </a:stretch>
        </p:blipFill>
        <p:spPr>
          <a:xfrm>
            <a:off x="4001111" y="1384450"/>
            <a:ext cx="4433976" cy="2741699"/>
          </a:xfrm>
          <a:prstGeom prst="rect">
            <a:avLst/>
          </a:prstGeom>
          <a:noFill/>
          <a:ln>
            <a:noFill/>
          </a:ln>
        </p:spPr>
      </p:pic>
      <p:sp>
        <p:nvSpPr>
          <p:cNvPr id="2188" name="Google Shape;2188;p29"/>
          <p:cNvSpPr txBox="1"/>
          <p:nvPr/>
        </p:nvSpPr>
        <p:spPr>
          <a:xfrm>
            <a:off x="3952038" y="4242725"/>
            <a:ext cx="4532100" cy="46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If you want to modify this graph, click on it, follow the link, change the data and replace it</a:t>
            </a:r>
            <a:endParaRPr sz="1200">
              <a:solidFill>
                <a:schemeClr val="dk1"/>
              </a:solidFill>
              <a:latin typeface="Architects Daughter"/>
              <a:ea typeface="Architects Daughter"/>
              <a:cs typeface="Architects Daughter"/>
              <a:sym typeface="Architects Daughter"/>
            </a:endParaRPr>
          </a:p>
        </p:txBody>
      </p:sp>
      <p:sp>
        <p:nvSpPr>
          <p:cNvPr id="2189" name="Google Shape;2189;p29"/>
          <p:cNvSpPr txBox="1"/>
          <p:nvPr/>
        </p:nvSpPr>
        <p:spPr>
          <a:xfrm>
            <a:off x="1526863" y="3618508"/>
            <a:ext cx="2040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2190" name="Google Shape;2190;p29"/>
          <p:cNvSpPr txBox="1"/>
          <p:nvPr/>
        </p:nvSpPr>
        <p:spPr>
          <a:xfrm>
            <a:off x="1526863" y="3889160"/>
            <a:ext cx="20403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Saturn is composed of hydrogen and helium</a:t>
            </a:r>
            <a:endParaRPr sz="1200">
              <a:latin typeface="Architects Daughter"/>
              <a:ea typeface="Architects Daughter"/>
              <a:cs typeface="Architects Daughter"/>
              <a:sym typeface="Architects Daughter"/>
            </a:endParaRPr>
          </a:p>
        </p:txBody>
      </p:sp>
      <p:sp>
        <p:nvSpPr>
          <p:cNvPr id="2191" name="Google Shape;2191;p29"/>
          <p:cNvSpPr txBox="1"/>
          <p:nvPr/>
        </p:nvSpPr>
        <p:spPr>
          <a:xfrm>
            <a:off x="1526863" y="1333588"/>
            <a:ext cx="2040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2192" name="Google Shape;2192;p29"/>
          <p:cNvSpPr txBox="1"/>
          <p:nvPr/>
        </p:nvSpPr>
        <p:spPr>
          <a:xfrm>
            <a:off x="1526863" y="1604240"/>
            <a:ext cx="20403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193" name="Google Shape;2193;p29"/>
          <p:cNvSpPr txBox="1"/>
          <p:nvPr/>
        </p:nvSpPr>
        <p:spPr>
          <a:xfrm>
            <a:off x="1526863" y="2482691"/>
            <a:ext cx="2040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194" name="Google Shape;2194;p29"/>
          <p:cNvSpPr txBox="1"/>
          <p:nvPr/>
        </p:nvSpPr>
        <p:spPr>
          <a:xfrm>
            <a:off x="1526863" y="2753343"/>
            <a:ext cx="20403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2195" name="Google Shape;2195;p29"/>
          <p:cNvSpPr txBox="1"/>
          <p:nvPr/>
        </p:nvSpPr>
        <p:spPr>
          <a:xfrm>
            <a:off x="546900" y="1575725"/>
            <a:ext cx="85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1"/>
                </a:solidFill>
                <a:latin typeface="Slackey"/>
                <a:ea typeface="Slackey"/>
                <a:cs typeface="Slackey"/>
                <a:sym typeface="Slackey"/>
              </a:rPr>
              <a:t>20%</a:t>
            </a:r>
            <a:endParaRPr sz="2200">
              <a:solidFill>
                <a:schemeClr val="accent1"/>
              </a:solidFill>
              <a:latin typeface="Slackey"/>
              <a:ea typeface="Slackey"/>
              <a:cs typeface="Slackey"/>
              <a:sym typeface="Slackey"/>
            </a:endParaRPr>
          </a:p>
        </p:txBody>
      </p:sp>
      <p:sp>
        <p:nvSpPr>
          <p:cNvPr id="2196" name="Google Shape;2196;p29"/>
          <p:cNvSpPr txBox="1"/>
          <p:nvPr/>
        </p:nvSpPr>
        <p:spPr>
          <a:xfrm>
            <a:off x="546900" y="2679743"/>
            <a:ext cx="85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2"/>
                </a:solidFill>
                <a:latin typeface="Slackey"/>
                <a:ea typeface="Slackey"/>
                <a:cs typeface="Slackey"/>
                <a:sym typeface="Slackey"/>
              </a:rPr>
              <a:t>50%</a:t>
            </a:r>
            <a:endParaRPr sz="2200">
              <a:solidFill>
                <a:schemeClr val="accent2"/>
              </a:solidFill>
              <a:latin typeface="Slackey"/>
              <a:ea typeface="Slackey"/>
              <a:cs typeface="Slackey"/>
              <a:sym typeface="Slackey"/>
            </a:endParaRPr>
          </a:p>
        </p:txBody>
      </p:sp>
      <p:sp>
        <p:nvSpPr>
          <p:cNvPr id="2197" name="Google Shape;2197;p29"/>
          <p:cNvSpPr txBox="1"/>
          <p:nvPr/>
        </p:nvSpPr>
        <p:spPr>
          <a:xfrm>
            <a:off x="546900" y="3783773"/>
            <a:ext cx="85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3"/>
                </a:solidFill>
                <a:latin typeface="Slackey"/>
                <a:ea typeface="Slackey"/>
                <a:cs typeface="Slackey"/>
                <a:sym typeface="Slackey"/>
              </a:rPr>
              <a:t>90%</a:t>
            </a:r>
            <a:endParaRPr sz="2200">
              <a:solidFill>
                <a:schemeClr val="accent3"/>
              </a:solidFill>
              <a:latin typeface="Slackey"/>
              <a:ea typeface="Slackey"/>
              <a:cs typeface="Slackey"/>
              <a:sym typeface="Slacke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1"/>
        <p:cNvGrpSpPr/>
        <p:nvPr/>
      </p:nvGrpSpPr>
      <p:grpSpPr>
        <a:xfrm>
          <a:off x="0" y="0"/>
          <a:ext cx="0" cy="0"/>
          <a:chOff x="0" y="0"/>
          <a:chExt cx="0" cy="0"/>
        </a:xfrm>
      </p:grpSpPr>
      <p:sp>
        <p:nvSpPr>
          <p:cNvPr id="2202" name="Google Shape;2202;p30"/>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203" name="Google Shape;2203;p30"/>
          <p:cNvSpPr/>
          <p:nvPr/>
        </p:nvSpPr>
        <p:spPr>
          <a:xfrm>
            <a:off x="3629425" y="3664644"/>
            <a:ext cx="441600" cy="44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0"/>
          <p:cNvSpPr/>
          <p:nvPr/>
        </p:nvSpPr>
        <p:spPr>
          <a:xfrm>
            <a:off x="3487075" y="3522294"/>
            <a:ext cx="726300" cy="726300"/>
          </a:xfrm>
          <a:prstGeom prst="pie">
            <a:avLst>
              <a:gd name="adj1" fmla="val 0"/>
              <a:gd name="adj2" fmla="val 1813817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0"/>
          <p:cNvSpPr/>
          <p:nvPr/>
        </p:nvSpPr>
        <p:spPr>
          <a:xfrm>
            <a:off x="635200" y="3622375"/>
            <a:ext cx="441600" cy="44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0"/>
          <p:cNvSpPr/>
          <p:nvPr/>
        </p:nvSpPr>
        <p:spPr>
          <a:xfrm>
            <a:off x="492850" y="3480025"/>
            <a:ext cx="726300" cy="726300"/>
          </a:xfrm>
          <a:prstGeom prst="pie">
            <a:avLst>
              <a:gd name="adj1" fmla="val 0"/>
              <a:gd name="adj2" fmla="val 778161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0"/>
          <p:cNvSpPr/>
          <p:nvPr/>
        </p:nvSpPr>
        <p:spPr>
          <a:xfrm>
            <a:off x="6836513" y="3620250"/>
            <a:ext cx="441600" cy="44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0"/>
          <p:cNvSpPr/>
          <p:nvPr/>
        </p:nvSpPr>
        <p:spPr>
          <a:xfrm>
            <a:off x="6694163" y="3477900"/>
            <a:ext cx="726300" cy="726300"/>
          </a:xfrm>
          <a:prstGeom prst="pie">
            <a:avLst>
              <a:gd name="adj1" fmla="val 0"/>
              <a:gd name="adj2" fmla="val 132514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0"/>
          <p:cNvSpPr/>
          <p:nvPr/>
        </p:nvSpPr>
        <p:spPr>
          <a:xfrm>
            <a:off x="3619336" y="2014018"/>
            <a:ext cx="1920900" cy="844800"/>
          </a:xfrm>
          <a:prstGeom prst="rect">
            <a:avLst/>
          </a:prstGeom>
          <a:noFill/>
          <a:ln>
            <a:noFill/>
          </a:ln>
        </p:spPr>
        <p:txBody>
          <a:bodyPr spcFirstLastPara="1" wrap="square" lIns="274300" tIns="91425" rIns="274300" bIns="91425" anchor="ctr" anchorCtr="0">
            <a:noAutofit/>
          </a:bodyPr>
          <a:lstStyle/>
          <a:p>
            <a:pPr marL="0" marR="0" lvl="0" indent="0" algn="ctr" rtl="0">
              <a:spcBef>
                <a:spcPts val="0"/>
              </a:spcBef>
              <a:spcAft>
                <a:spcPts val="0"/>
              </a:spcAft>
              <a:buClr>
                <a:srgbClr val="000000"/>
              </a:buClr>
              <a:buSzPts val="1100"/>
              <a:buFont typeface="Arial"/>
              <a:buNone/>
            </a:pPr>
            <a:r>
              <a:rPr lang="en" sz="1200">
                <a:latin typeface="Architects Daughter"/>
                <a:ea typeface="Architects Daughter"/>
                <a:cs typeface="Architects Daughter"/>
                <a:sym typeface="Architects Daughter"/>
              </a:rPr>
              <a:t>Jupiter is a gas giant and the biggest object </a:t>
            </a:r>
            <a:endParaRPr sz="1200">
              <a:latin typeface="Architects Daughter"/>
              <a:ea typeface="Architects Daughter"/>
              <a:cs typeface="Architects Daughter"/>
              <a:sym typeface="Architects Daughter"/>
            </a:endParaRPr>
          </a:p>
        </p:txBody>
      </p:sp>
      <p:sp>
        <p:nvSpPr>
          <p:cNvPr id="2210" name="Google Shape;2210;p30"/>
          <p:cNvSpPr/>
          <p:nvPr/>
        </p:nvSpPr>
        <p:spPr>
          <a:xfrm>
            <a:off x="528511" y="2007925"/>
            <a:ext cx="1920900" cy="844800"/>
          </a:xfrm>
          <a:prstGeom prst="rect">
            <a:avLst/>
          </a:prstGeom>
          <a:noFill/>
          <a:ln>
            <a:noFill/>
          </a:ln>
        </p:spPr>
        <p:txBody>
          <a:bodyPr spcFirstLastPara="1" wrap="square" lIns="90000" tIns="91425" rIns="274300" bIns="91425" anchor="ctr" anchorCtr="0">
            <a:noAutofit/>
          </a:bodyPr>
          <a:lstStyle/>
          <a:p>
            <a:pPr marL="0" marR="0" lvl="0" indent="0" algn="ctr" rtl="0">
              <a:spcBef>
                <a:spcPts val="0"/>
              </a:spcBef>
              <a:spcAft>
                <a:spcPts val="0"/>
              </a:spcAft>
              <a:buClr>
                <a:srgbClr val="000000"/>
              </a:buClr>
              <a:buSzPts val="1100"/>
              <a:buFont typeface="Arial"/>
              <a:buNone/>
            </a:pPr>
            <a:r>
              <a:rPr lang="en" sz="1200">
                <a:latin typeface="Architects Daughter"/>
                <a:ea typeface="Architects Daughter"/>
                <a:cs typeface="Architects Daughter"/>
                <a:sym typeface="Architects Daughter"/>
              </a:rPr>
              <a:t>It is composed of hydrogen and helium</a:t>
            </a:r>
            <a:endParaRPr sz="1200">
              <a:latin typeface="Architects Daughter"/>
              <a:ea typeface="Architects Daughter"/>
              <a:cs typeface="Architects Daughter"/>
              <a:sym typeface="Architects Daughter"/>
            </a:endParaRPr>
          </a:p>
        </p:txBody>
      </p:sp>
      <p:sp>
        <p:nvSpPr>
          <p:cNvPr id="2211" name="Google Shape;2211;p30"/>
          <p:cNvSpPr/>
          <p:nvPr/>
        </p:nvSpPr>
        <p:spPr>
          <a:xfrm>
            <a:off x="6729836" y="2090374"/>
            <a:ext cx="1920900" cy="844800"/>
          </a:xfrm>
          <a:prstGeom prst="rect">
            <a:avLst/>
          </a:prstGeom>
          <a:noFill/>
          <a:ln>
            <a:noFill/>
          </a:ln>
        </p:spPr>
        <p:txBody>
          <a:bodyPr spcFirstLastPara="1" wrap="square" lIns="274300" tIns="91425" rIns="274300" bIns="91425" anchor="ctr" anchorCtr="0">
            <a:noAutofit/>
          </a:bodyPr>
          <a:lstStyle/>
          <a:p>
            <a:pPr marL="0" marR="0" lvl="0" indent="0" algn="ctr" rtl="0">
              <a:spcBef>
                <a:spcPts val="0"/>
              </a:spcBef>
              <a:spcAft>
                <a:spcPts val="0"/>
              </a:spcAft>
              <a:buClr>
                <a:srgbClr val="000000"/>
              </a:buClr>
              <a:buSzPts val="1100"/>
              <a:buFont typeface="Arial"/>
              <a:buNone/>
            </a:pPr>
            <a:r>
              <a:rPr lang="en" sz="1200">
                <a:latin typeface="Architects Daughter"/>
                <a:ea typeface="Architects Daughter"/>
                <a:cs typeface="Architects Daughter"/>
                <a:sym typeface="Architects Daughter"/>
              </a:rPr>
              <a:t>Planet Mars is a very cold place </a:t>
            </a:r>
            <a:endParaRPr sz="1200">
              <a:latin typeface="Architects Daughter"/>
              <a:ea typeface="Architects Daughter"/>
              <a:cs typeface="Architects Daughter"/>
              <a:sym typeface="Architects Daughter"/>
            </a:endParaRPr>
          </a:p>
        </p:txBody>
      </p:sp>
      <p:sp>
        <p:nvSpPr>
          <p:cNvPr id="2212" name="Google Shape;2212;p30"/>
          <p:cNvSpPr txBox="1"/>
          <p:nvPr/>
        </p:nvSpPr>
        <p:spPr>
          <a:xfrm>
            <a:off x="1457153" y="3905726"/>
            <a:ext cx="139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2213" name="Google Shape;2213;p30"/>
          <p:cNvSpPr txBox="1"/>
          <p:nvPr/>
        </p:nvSpPr>
        <p:spPr>
          <a:xfrm>
            <a:off x="1457153" y="3520211"/>
            <a:ext cx="139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accent3"/>
                </a:solidFill>
                <a:latin typeface="Slackey"/>
                <a:ea typeface="Slackey"/>
                <a:cs typeface="Slackey"/>
                <a:sym typeface="Slackey"/>
              </a:rPr>
              <a:t>45%</a:t>
            </a:r>
            <a:endParaRPr sz="3000">
              <a:solidFill>
                <a:schemeClr val="accent3"/>
              </a:solidFill>
              <a:latin typeface="Slackey"/>
              <a:ea typeface="Slackey"/>
              <a:cs typeface="Slackey"/>
              <a:sym typeface="Slackey"/>
            </a:endParaRPr>
          </a:p>
        </p:txBody>
      </p:sp>
      <p:sp>
        <p:nvSpPr>
          <p:cNvPr id="2214" name="Google Shape;2214;p30"/>
          <p:cNvSpPr txBox="1"/>
          <p:nvPr/>
        </p:nvSpPr>
        <p:spPr>
          <a:xfrm>
            <a:off x="7646578" y="3863402"/>
            <a:ext cx="139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Slackey"/>
                <a:ea typeface="Slackey"/>
                <a:cs typeface="Slackey"/>
                <a:sym typeface="Slackey"/>
              </a:rPr>
              <a:t>Mars</a:t>
            </a:r>
            <a:endParaRPr sz="1700">
              <a:solidFill>
                <a:schemeClr val="accent1"/>
              </a:solidFill>
              <a:latin typeface="Slackey"/>
              <a:ea typeface="Slackey"/>
              <a:cs typeface="Slackey"/>
              <a:sym typeface="Slackey"/>
            </a:endParaRPr>
          </a:p>
        </p:txBody>
      </p:sp>
      <p:sp>
        <p:nvSpPr>
          <p:cNvPr id="2215" name="Google Shape;2215;p30"/>
          <p:cNvSpPr txBox="1"/>
          <p:nvPr/>
        </p:nvSpPr>
        <p:spPr>
          <a:xfrm>
            <a:off x="7646578" y="3477888"/>
            <a:ext cx="139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accent1"/>
                </a:solidFill>
                <a:latin typeface="Slackey"/>
                <a:ea typeface="Slackey"/>
                <a:cs typeface="Slackey"/>
                <a:sym typeface="Slackey"/>
              </a:rPr>
              <a:t>60%</a:t>
            </a:r>
            <a:endParaRPr sz="3000">
              <a:solidFill>
                <a:schemeClr val="accent1"/>
              </a:solidFill>
              <a:latin typeface="Slackey"/>
              <a:ea typeface="Slackey"/>
              <a:cs typeface="Slackey"/>
              <a:sym typeface="Slackey"/>
            </a:endParaRPr>
          </a:p>
        </p:txBody>
      </p:sp>
      <p:sp>
        <p:nvSpPr>
          <p:cNvPr id="2216" name="Google Shape;2216;p30"/>
          <p:cNvSpPr txBox="1"/>
          <p:nvPr/>
        </p:nvSpPr>
        <p:spPr>
          <a:xfrm>
            <a:off x="4439503" y="3905708"/>
            <a:ext cx="139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Slackey"/>
                <a:ea typeface="Slackey"/>
                <a:cs typeface="Slackey"/>
                <a:sym typeface="Slackey"/>
              </a:rPr>
              <a:t>Jupiter</a:t>
            </a:r>
            <a:endParaRPr sz="1700">
              <a:solidFill>
                <a:schemeClr val="accent2"/>
              </a:solidFill>
              <a:latin typeface="Slackey"/>
              <a:ea typeface="Slackey"/>
              <a:cs typeface="Slackey"/>
              <a:sym typeface="Slackey"/>
            </a:endParaRPr>
          </a:p>
        </p:txBody>
      </p:sp>
      <p:sp>
        <p:nvSpPr>
          <p:cNvPr id="2217" name="Google Shape;2217;p30"/>
          <p:cNvSpPr txBox="1"/>
          <p:nvPr/>
        </p:nvSpPr>
        <p:spPr>
          <a:xfrm>
            <a:off x="4439503" y="3520193"/>
            <a:ext cx="139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accent6"/>
                </a:solidFill>
                <a:latin typeface="Slackey"/>
                <a:ea typeface="Slackey"/>
                <a:cs typeface="Slackey"/>
                <a:sym typeface="Slackey"/>
              </a:rPr>
              <a:t>75%</a:t>
            </a:r>
            <a:endParaRPr sz="3000">
              <a:solidFill>
                <a:schemeClr val="accent6"/>
              </a:solidFill>
              <a:latin typeface="Slackey"/>
              <a:ea typeface="Slackey"/>
              <a:cs typeface="Slackey"/>
              <a:sym typeface="Slackey"/>
            </a:endParaRPr>
          </a:p>
        </p:txBody>
      </p:sp>
      <p:sp>
        <p:nvSpPr>
          <p:cNvPr id="2218" name="Google Shape;2218;p30"/>
          <p:cNvSpPr/>
          <p:nvPr/>
        </p:nvSpPr>
        <p:spPr>
          <a:xfrm>
            <a:off x="6694163" y="1897326"/>
            <a:ext cx="1992223" cy="1348828"/>
          </a:xfrm>
          <a:custGeom>
            <a:avLst/>
            <a:gdLst/>
            <a:ahLst/>
            <a:cxnLst/>
            <a:rect l="l" t="t" r="r" b="b"/>
            <a:pathLst>
              <a:path w="29778" h="24390" extrusionOk="0">
                <a:moveTo>
                  <a:pt x="5068" y="23786"/>
                </a:moveTo>
                <a:cubicBezTo>
                  <a:pt x="5069" y="23786"/>
                  <a:pt x="5072" y="23789"/>
                  <a:pt x="5072" y="23794"/>
                </a:cubicBezTo>
                <a:cubicBezTo>
                  <a:pt x="5066" y="23789"/>
                  <a:pt x="5066" y="23786"/>
                  <a:pt x="5068" y="23786"/>
                </a:cubicBezTo>
                <a:close/>
                <a:moveTo>
                  <a:pt x="14150" y="502"/>
                </a:moveTo>
                <a:cubicBezTo>
                  <a:pt x="15150" y="502"/>
                  <a:pt x="16147" y="582"/>
                  <a:pt x="17121" y="744"/>
                </a:cubicBezTo>
                <a:cubicBezTo>
                  <a:pt x="18550" y="982"/>
                  <a:pt x="19943" y="1387"/>
                  <a:pt x="21265" y="1947"/>
                </a:cubicBezTo>
                <a:cubicBezTo>
                  <a:pt x="21943" y="2232"/>
                  <a:pt x="22574" y="2566"/>
                  <a:pt x="23194" y="2923"/>
                </a:cubicBezTo>
                <a:cubicBezTo>
                  <a:pt x="23801" y="3280"/>
                  <a:pt x="24384" y="3673"/>
                  <a:pt x="24932" y="4125"/>
                </a:cubicBezTo>
                <a:cubicBezTo>
                  <a:pt x="26015" y="5006"/>
                  <a:pt x="26956" y="6078"/>
                  <a:pt x="27563" y="7281"/>
                </a:cubicBezTo>
                <a:cubicBezTo>
                  <a:pt x="27861" y="7876"/>
                  <a:pt x="28087" y="8519"/>
                  <a:pt x="28194" y="9174"/>
                </a:cubicBezTo>
                <a:cubicBezTo>
                  <a:pt x="28289" y="9828"/>
                  <a:pt x="28301" y="10483"/>
                  <a:pt x="28206" y="11138"/>
                </a:cubicBezTo>
                <a:cubicBezTo>
                  <a:pt x="28004" y="12448"/>
                  <a:pt x="27373" y="13650"/>
                  <a:pt x="26492" y="14674"/>
                </a:cubicBezTo>
                <a:cubicBezTo>
                  <a:pt x="26063" y="15186"/>
                  <a:pt x="25551" y="15663"/>
                  <a:pt x="25003" y="16079"/>
                </a:cubicBezTo>
                <a:cubicBezTo>
                  <a:pt x="24468" y="16508"/>
                  <a:pt x="23872" y="16877"/>
                  <a:pt x="23265" y="17210"/>
                </a:cubicBezTo>
                <a:cubicBezTo>
                  <a:pt x="22039" y="17877"/>
                  <a:pt x="20705" y="18353"/>
                  <a:pt x="19324" y="18699"/>
                </a:cubicBezTo>
                <a:cubicBezTo>
                  <a:pt x="18633" y="18853"/>
                  <a:pt x="17931" y="18972"/>
                  <a:pt x="17217" y="19068"/>
                </a:cubicBezTo>
                <a:cubicBezTo>
                  <a:pt x="16502" y="19175"/>
                  <a:pt x="15788" y="19211"/>
                  <a:pt x="15073" y="19234"/>
                </a:cubicBezTo>
                <a:lnTo>
                  <a:pt x="14764" y="19234"/>
                </a:lnTo>
                <a:lnTo>
                  <a:pt x="14597" y="19449"/>
                </a:lnTo>
                <a:cubicBezTo>
                  <a:pt x="14466" y="19627"/>
                  <a:pt x="14335" y="19806"/>
                  <a:pt x="14181" y="19984"/>
                </a:cubicBezTo>
                <a:cubicBezTo>
                  <a:pt x="14038" y="20151"/>
                  <a:pt x="13883" y="20330"/>
                  <a:pt x="13740" y="20496"/>
                </a:cubicBezTo>
                <a:lnTo>
                  <a:pt x="13621" y="20627"/>
                </a:lnTo>
                <a:lnTo>
                  <a:pt x="13502" y="20746"/>
                </a:lnTo>
                <a:lnTo>
                  <a:pt x="13264" y="20985"/>
                </a:lnTo>
                <a:cubicBezTo>
                  <a:pt x="13097" y="21151"/>
                  <a:pt x="12930" y="21294"/>
                  <a:pt x="12752" y="21449"/>
                </a:cubicBezTo>
                <a:cubicBezTo>
                  <a:pt x="12573" y="21592"/>
                  <a:pt x="12395" y="21747"/>
                  <a:pt x="12216" y="21878"/>
                </a:cubicBezTo>
                <a:cubicBezTo>
                  <a:pt x="12025" y="22032"/>
                  <a:pt x="11847" y="22151"/>
                  <a:pt x="11656" y="22282"/>
                </a:cubicBezTo>
                <a:cubicBezTo>
                  <a:pt x="11454" y="22413"/>
                  <a:pt x="11263" y="22532"/>
                  <a:pt x="11073" y="22651"/>
                </a:cubicBezTo>
                <a:cubicBezTo>
                  <a:pt x="10859" y="22771"/>
                  <a:pt x="10668" y="22878"/>
                  <a:pt x="10466" y="22985"/>
                </a:cubicBezTo>
                <a:cubicBezTo>
                  <a:pt x="10359" y="23021"/>
                  <a:pt x="10251" y="23080"/>
                  <a:pt x="10144" y="23128"/>
                </a:cubicBezTo>
                <a:lnTo>
                  <a:pt x="9990" y="23199"/>
                </a:lnTo>
                <a:lnTo>
                  <a:pt x="9835" y="23259"/>
                </a:lnTo>
                <a:cubicBezTo>
                  <a:pt x="9632" y="23354"/>
                  <a:pt x="9418" y="23425"/>
                  <a:pt x="9192" y="23497"/>
                </a:cubicBezTo>
                <a:cubicBezTo>
                  <a:pt x="8751" y="23640"/>
                  <a:pt x="8299" y="23735"/>
                  <a:pt x="7846" y="23818"/>
                </a:cubicBezTo>
                <a:cubicBezTo>
                  <a:pt x="7608" y="23854"/>
                  <a:pt x="7382" y="23890"/>
                  <a:pt x="7144" y="23914"/>
                </a:cubicBezTo>
                <a:cubicBezTo>
                  <a:pt x="6906" y="23949"/>
                  <a:pt x="6680" y="23961"/>
                  <a:pt x="6441" y="23973"/>
                </a:cubicBezTo>
                <a:cubicBezTo>
                  <a:pt x="6336" y="23981"/>
                  <a:pt x="6230" y="23986"/>
                  <a:pt x="6123" y="23986"/>
                </a:cubicBezTo>
                <a:cubicBezTo>
                  <a:pt x="5781" y="23986"/>
                  <a:pt x="5433" y="23940"/>
                  <a:pt x="5104" y="23829"/>
                </a:cubicBezTo>
                <a:lnTo>
                  <a:pt x="5104" y="23829"/>
                </a:lnTo>
                <a:cubicBezTo>
                  <a:pt x="5102" y="23826"/>
                  <a:pt x="5100" y="23822"/>
                  <a:pt x="5098" y="23819"/>
                </a:cubicBezTo>
                <a:lnTo>
                  <a:pt x="5098" y="23819"/>
                </a:lnTo>
                <a:cubicBezTo>
                  <a:pt x="5104" y="23802"/>
                  <a:pt x="5126" y="23792"/>
                  <a:pt x="5156" y="23783"/>
                </a:cubicBezTo>
                <a:cubicBezTo>
                  <a:pt x="5191" y="23759"/>
                  <a:pt x="5275" y="23723"/>
                  <a:pt x="5334" y="23687"/>
                </a:cubicBezTo>
                <a:lnTo>
                  <a:pt x="5727" y="23521"/>
                </a:lnTo>
                <a:cubicBezTo>
                  <a:pt x="6001" y="23390"/>
                  <a:pt x="6263" y="23283"/>
                  <a:pt x="6537" y="23140"/>
                </a:cubicBezTo>
                <a:cubicBezTo>
                  <a:pt x="7061" y="22890"/>
                  <a:pt x="7573" y="22592"/>
                  <a:pt x="8073" y="22235"/>
                </a:cubicBezTo>
                <a:lnTo>
                  <a:pt x="8251" y="22104"/>
                </a:lnTo>
                <a:lnTo>
                  <a:pt x="8430" y="21949"/>
                </a:lnTo>
                <a:cubicBezTo>
                  <a:pt x="8525" y="21854"/>
                  <a:pt x="8668" y="21747"/>
                  <a:pt x="8763" y="21639"/>
                </a:cubicBezTo>
                <a:cubicBezTo>
                  <a:pt x="8882" y="21532"/>
                  <a:pt x="8989" y="21413"/>
                  <a:pt x="9097" y="21318"/>
                </a:cubicBezTo>
                <a:cubicBezTo>
                  <a:pt x="9204" y="21199"/>
                  <a:pt x="9299" y="21092"/>
                  <a:pt x="9394" y="20973"/>
                </a:cubicBezTo>
                <a:cubicBezTo>
                  <a:pt x="9585" y="20746"/>
                  <a:pt x="9763" y="20508"/>
                  <a:pt x="9942" y="20258"/>
                </a:cubicBezTo>
                <a:cubicBezTo>
                  <a:pt x="10037" y="20139"/>
                  <a:pt x="10109" y="20020"/>
                  <a:pt x="10192" y="19889"/>
                </a:cubicBezTo>
                <a:cubicBezTo>
                  <a:pt x="10275" y="19770"/>
                  <a:pt x="10359" y="19627"/>
                  <a:pt x="10430" y="19496"/>
                </a:cubicBezTo>
                <a:lnTo>
                  <a:pt x="10704" y="19020"/>
                </a:lnTo>
                <a:lnTo>
                  <a:pt x="10156" y="18841"/>
                </a:lnTo>
                <a:cubicBezTo>
                  <a:pt x="9466" y="18639"/>
                  <a:pt x="8799" y="18377"/>
                  <a:pt x="8144" y="18079"/>
                </a:cubicBezTo>
                <a:cubicBezTo>
                  <a:pt x="7489" y="17782"/>
                  <a:pt x="6858" y="17448"/>
                  <a:pt x="6251" y="17067"/>
                </a:cubicBezTo>
                <a:cubicBezTo>
                  <a:pt x="5656" y="16698"/>
                  <a:pt x="5072" y="16282"/>
                  <a:pt x="4560" y="15817"/>
                </a:cubicBezTo>
                <a:cubicBezTo>
                  <a:pt x="4036" y="15365"/>
                  <a:pt x="3548" y="14865"/>
                  <a:pt x="3108" y="14317"/>
                </a:cubicBezTo>
                <a:cubicBezTo>
                  <a:pt x="2250" y="13234"/>
                  <a:pt x="1643" y="11983"/>
                  <a:pt x="1429" y="10662"/>
                </a:cubicBezTo>
                <a:cubicBezTo>
                  <a:pt x="1203" y="9328"/>
                  <a:pt x="1417" y="7947"/>
                  <a:pt x="2012" y="6709"/>
                </a:cubicBezTo>
                <a:cubicBezTo>
                  <a:pt x="2608" y="5471"/>
                  <a:pt x="3560" y="4375"/>
                  <a:pt x="4679" y="3482"/>
                </a:cubicBezTo>
                <a:cubicBezTo>
                  <a:pt x="5787" y="2601"/>
                  <a:pt x="7096" y="1899"/>
                  <a:pt x="8466" y="1423"/>
                </a:cubicBezTo>
                <a:cubicBezTo>
                  <a:pt x="9168" y="1196"/>
                  <a:pt x="9870" y="994"/>
                  <a:pt x="10585" y="851"/>
                </a:cubicBezTo>
                <a:cubicBezTo>
                  <a:pt x="11299" y="696"/>
                  <a:pt x="12025" y="613"/>
                  <a:pt x="12752" y="554"/>
                </a:cubicBezTo>
                <a:cubicBezTo>
                  <a:pt x="13217" y="519"/>
                  <a:pt x="13684" y="502"/>
                  <a:pt x="14150" y="502"/>
                </a:cubicBezTo>
                <a:close/>
                <a:moveTo>
                  <a:pt x="14772" y="1"/>
                </a:moveTo>
                <a:cubicBezTo>
                  <a:pt x="14070" y="1"/>
                  <a:pt x="13368" y="34"/>
                  <a:pt x="12668" y="101"/>
                </a:cubicBezTo>
                <a:cubicBezTo>
                  <a:pt x="11918" y="184"/>
                  <a:pt x="11180" y="280"/>
                  <a:pt x="10442" y="434"/>
                </a:cubicBezTo>
                <a:cubicBezTo>
                  <a:pt x="9716" y="577"/>
                  <a:pt x="8989" y="780"/>
                  <a:pt x="8275" y="994"/>
                </a:cubicBezTo>
                <a:cubicBezTo>
                  <a:pt x="7561" y="1220"/>
                  <a:pt x="6858" y="1506"/>
                  <a:pt x="6180" y="1816"/>
                </a:cubicBezTo>
                <a:cubicBezTo>
                  <a:pt x="5489" y="2137"/>
                  <a:pt x="4822" y="2506"/>
                  <a:pt x="4191" y="2935"/>
                </a:cubicBezTo>
                <a:cubicBezTo>
                  <a:pt x="2929" y="3780"/>
                  <a:pt x="1786" y="4864"/>
                  <a:pt x="1000" y="6257"/>
                </a:cubicBezTo>
                <a:cubicBezTo>
                  <a:pt x="607" y="6935"/>
                  <a:pt x="310" y="7697"/>
                  <a:pt x="155" y="8483"/>
                </a:cubicBezTo>
                <a:cubicBezTo>
                  <a:pt x="119" y="8674"/>
                  <a:pt x="84" y="8876"/>
                  <a:pt x="60" y="9078"/>
                </a:cubicBezTo>
                <a:lnTo>
                  <a:pt x="48" y="9245"/>
                </a:lnTo>
                <a:lnTo>
                  <a:pt x="36" y="9376"/>
                </a:lnTo>
                <a:lnTo>
                  <a:pt x="12" y="9531"/>
                </a:lnTo>
                <a:lnTo>
                  <a:pt x="12" y="9674"/>
                </a:lnTo>
                <a:cubicBezTo>
                  <a:pt x="0" y="10079"/>
                  <a:pt x="36" y="10483"/>
                  <a:pt x="72" y="10876"/>
                </a:cubicBezTo>
                <a:cubicBezTo>
                  <a:pt x="119" y="11281"/>
                  <a:pt x="214" y="11674"/>
                  <a:pt x="334" y="12055"/>
                </a:cubicBezTo>
                <a:cubicBezTo>
                  <a:pt x="453" y="12448"/>
                  <a:pt x="584" y="12817"/>
                  <a:pt x="762" y="13174"/>
                </a:cubicBezTo>
                <a:cubicBezTo>
                  <a:pt x="1107" y="13900"/>
                  <a:pt x="1548" y="14555"/>
                  <a:pt x="2036" y="15162"/>
                </a:cubicBezTo>
                <a:cubicBezTo>
                  <a:pt x="2548" y="15758"/>
                  <a:pt x="3108" y="16317"/>
                  <a:pt x="3703" y="16806"/>
                </a:cubicBezTo>
                <a:cubicBezTo>
                  <a:pt x="4322" y="17294"/>
                  <a:pt x="4953" y="17710"/>
                  <a:pt x="5632" y="18103"/>
                </a:cubicBezTo>
                <a:cubicBezTo>
                  <a:pt x="6287" y="18484"/>
                  <a:pt x="6977" y="18806"/>
                  <a:pt x="7692" y="19080"/>
                </a:cubicBezTo>
                <a:cubicBezTo>
                  <a:pt x="8233" y="19287"/>
                  <a:pt x="8774" y="19460"/>
                  <a:pt x="9331" y="19610"/>
                </a:cubicBezTo>
                <a:lnTo>
                  <a:pt x="9331" y="19610"/>
                </a:lnTo>
                <a:cubicBezTo>
                  <a:pt x="9289" y="19691"/>
                  <a:pt x="9249" y="19766"/>
                  <a:pt x="9204" y="19842"/>
                </a:cubicBezTo>
                <a:cubicBezTo>
                  <a:pt x="9061" y="20080"/>
                  <a:pt x="8918" y="20318"/>
                  <a:pt x="8751" y="20532"/>
                </a:cubicBezTo>
                <a:cubicBezTo>
                  <a:pt x="8608" y="20758"/>
                  <a:pt x="8418" y="20985"/>
                  <a:pt x="8251" y="21187"/>
                </a:cubicBezTo>
                <a:cubicBezTo>
                  <a:pt x="8144" y="21294"/>
                  <a:pt x="8061" y="21389"/>
                  <a:pt x="7965" y="21485"/>
                </a:cubicBezTo>
                <a:lnTo>
                  <a:pt x="7811" y="21639"/>
                </a:lnTo>
                <a:lnTo>
                  <a:pt x="7668" y="21782"/>
                </a:lnTo>
                <a:cubicBezTo>
                  <a:pt x="7251" y="22163"/>
                  <a:pt x="6787" y="22497"/>
                  <a:pt x="6310" y="22818"/>
                </a:cubicBezTo>
                <a:cubicBezTo>
                  <a:pt x="6072" y="22973"/>
                  <a:pt x="5834" y="23128"/>
                  <a:pt x="5584" y="23271"/>
                </a:cubicBezTo>
                <a:cubicBezTo>
                  <a:pt x="5465" y="23354"/>
                  <a:pt x="5334" y="23425"/>
                  <a:pt x="5215" y="23509"/>
                </a:cubicBezTo>
                <a:cubicBezTo>
                  <a:pt x="5156" y="23556"/>
                  <a:pt x="5096" y="23592"/>
                  <a:pt x="5037" y="23652"/>
                </a:cubicBezTo>
                <a:cubicBezTo>
                  <a:pt x="5001" y="23675"/>
                  <a:pt x="4977" y="23687"/>
                  <a:pt x="4941" y="23747"/>
                </a:cubicBezTo>
                <a:cubicBezTo>
                  <a:pt x="4941" y="23771"/>
                  <a:pt x="4929" y="23783"/>
                  <a:pt x="4929" y="23806"/>
                </a:cubicBezTo>
                <a:cubicBezTo>
                  <a:pt x="4929" y="23830"/>
                  <a:pt x="4929" y="23854"/>
                  <a:pt x="4941" y="23890"/>
                </a:cubicBezTo>
                <a:cubicBezTo>
                  <a:pt x="4953" y="23925"/>
                  <a:pt x="5001" y="23949"/>
                  <a:pt x="5013" y="23949"/>
                </a:cubicBezTo>
                <a:cubicBezTo>
                  <a:pt x="5465" y="24164"/>
                  <a:pt x="5953" y="24271"/>
                  <a:pt x="6394" y="24378"/>
                </a:cubicBezTo>
                <a:cubicBezTo>
                  <a:pt x="6632" y="24390"/>
                  <a:pt x="6894" y="24390"/>
                  <a:pt x="7132" y="24390"/>
                </a:cubicBezTo>
                <a:cubicBezTo>
                  <a:pt x="7382" y="24378"/>
                  <a:pt x="7620" y="24378"/>
                  <a:pt x="7858" y="24366"/>
                </a:cubicBezTo>
                <a:cubicBezTo>
                  <a:pt x="8346" y="24354"/>
                  <a:pt x="8823" y="24295"/>
                  <a:pt x="9311" y="24187"/>
                </a:cubicBezTo>
                <a:cubicBezTo>
                  <a:pt x="9549" y="24128"/>
                  <a:pt x="9787" y="24068"/>
                  <a:pt x="10025" y="23997"/>
                </a:cubicBezTo>
                <a:lnTo>
                  <a:pt x="10204" y="23937"/>
                </a:lnTo>
                <a:lnTo>
                  <a:pt x="10382" y="23878"/>
                </a:lnTo>
                <a:cubicBezTo>
                  <a:pt x="10501" y="23830"/>
                  <a:pt x="10609" y="23783"/>
                  <a:pt x="10728" y="23735"/>
                </a:cubicBezTo>
                <a:cubicBezTo>
                  <a:pt x="10954" y="23652"/>
                  <a:pt x="11180" y="23544"/>
                  <a:pt x="11394" y="23437"/>
                </a:cubicBezTo>
                <a:cubicBezTo>
                  <a:pt x="11621" y="23342"/>
                  <a:pt x="11835" y="23223"/>
                  <a:pt x="12049" y="23104"/>
                </a:cubicBezTo>
                <a:cubicBezTo>
                  <a:pt x="12276" y="22961"/>
                  <a:pt x="12490" y="22842"/>
                  <a:pt x="12692" y="22711"/>
                </a:cubicBezTo>
                <a:cubicBezTo>
                  <a:pt x="12907" y="22580"/>
                  <a:pt x="13097" y="22449"/>
                  <a:pt x="13299" y="22294"/>
                </a:cubicBezTo>
                <a:cubicBezTo>
                  <a:pt x="13514" y="22151"/>
                  <a:pt x="13704" y="21997"/>
                  <a:pt x="13895" y="21830"/>
                </a:cubicBezTo>
                <a:cubicBezTo>
                  <a:pt x="13990" y="21747"/>
                  <a:pt x="14097" y="21675"/>
                  <a:pt x="14181" y="21580"/>
                </a:cubicBezTo>
                <a:lnTo>
                  <a:pt x="14335" y="21449"/>
                </a:lnTo>
                <a:lnTo>
                  <a:pt x="14466" y="21330"/>
                </a:lnTo>
                <a:cubicBezTo>
                  <a:pt x="14645" y="21151"/>
                  <a:pt x="14823" y="20973"/>
                  <a:pt x="14990" y="20794"/>
                </a:cubicBezTo>
                <a:cubicBezTo>
                  <a:pt x="15084" y="20679"/>
                  <a:pt x="15182" y="20567"/>
                  <a:pt x="15282" y="20453"/>
                </a:cubicBezTo>
                <a:lnTo>
                  <a:pt x="15282" y="20453"/>
                </a:lnTo>
                <a:cubicBezTo>
                  <a:pt x="15424" y="20454"/>
                  <a:pt x="15565" y="20455"/>
                  <a:pt x="15706" y="20455"/>
                </a:cubicBezTo>
                <a:cubicBezTo>
                  <a:pt x="16229" y="20455"/>
                  <a:pt x="16750" y="20442"/>
                  <a:pt x="17276" y="20401"/>
                </a:cubicBezTo>
                <a:cubicBezTo>
                  <a:pt x="18038" y="20342"/>
                  <a:pt x="18800" y="20246"/>
                  <a:pt x="19550" y="20092"/>
                </a:cubicBezTo>
                <a:cubicBezTo>
                  <a:pt x="20312" y="19949"/>
                  <a:pt x="21062" y="19770"/>
                  <a:pt x="21789" y="19508"/>
                </a:cubicBezTo>
                <a:cubicBezTo>
                  <a:pt x="22515" y="19270"/>
                  <a:pt x="23229" y="18972"/>
                  <a:pt x="23932" y="18615"/>
                </a:cubicBezTo>
                <a:cubicBezTo>
                  <a:pt x="24634" y="18282"/>
                  <a:pt x="25301" y="17865"/>
                  <a:pt x="25920" y="17389"/>
                </a:cubicBezTo>
                <a:cubicBezTo>
                  <a:pt x="26551" y="16913"/>
                  <a:pt x="27146" y="16377"/>
                  <a:pt x="27670" y="15758"/>
                </a:cubicBezTo>
                <a:cubicBezTo>
                  <a:pt x="28182" y="15151"/>
                  <a:pt x="28647" y="14484"/>
                  <a:pt x="28992" y="13734"/>
                </a:cubicBezTo>
                <a:cubicBezTo>
                  <a:pt x="29337" y="12996"/>
                  <a:pt x="29575" y="12210"/>
                  <a:pt x="29671" y="11388"/>
                </a:cubicBezTo>
                <a:cubicBezTo>
                  <a:pt x="29778" y="10567"/>
                  <a:pt x="29754" y="9745"/>
                  <a:pt x="29587" y="8947"/>
                </a:cubicBezTo>
                <a:cubicBezTo>
                  <a:pt x="29421" y="8138"/>
                  <a:pt x="29123" y="7364"/>
                  <a:pt x="28754" y="6673"/>
                </a:cubicBezTo>
                <a:cubicBezTo>
                  <a:pt x="27992" y="5256"/>
                  <a:pt x="26873" y="4090"/>
                  <a:pt x="25646" y="3173"/>
                </a:cubicBezTo>
                <a:cubicBezTo>
                  <a:pt x="24396" y="2244"/>
                  <a:pt x="23003" y="1566"/>
                  <a:pt x="21562" y="1077"/>
                </a:cubicBezTo>
                <a:cubicBezTo>
                  <a:pt x="20122" y="565"/>
                  <a:pt x="18633" y="268"/>
                  <a:pt x="17145" y="125"/>
                </a:cubicBezTo>
                <a:cubicBezTo>
                  <a:pt x="16356" y="43"/>
                  <a:pt x="15564" y="1"/>
                  <a:pt x="14772"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0"/>
          <p:cNvSpPr/>
          <p:nvPr/>
        </p:nvSpPr>
        <p:spPr>
          <a:xfrm>
            <a:off x="3583663" y="1897314"/>
            <a:ext cx="1992223" cy="1348828"/>
          </a:xfrm>
          <a:custGeom>
            <a:avLst/>
            <a:gdLst/>
            <a:ahLst/>
            <a:cxnLst/>
            <a:rect l="l" t="t" r="r" b="b"/>
            <a:pathLst>
              <a:path w="29778" h="24390" extrusionOk="0">
                <a:moveTo>
                  <a:pt x="5068" y="23786"/>
                </a:moveTo>
                <a:cubicBezTo>
                  <a:pt x="5069" y="23786"/>
                  <a:pt x="5072" y="23789"/>
                  <a:pt x="5072" y="23794"/>
                </a:cubicBezTo>
                <a:cubicBezTo>
                  <a:pt x="5066" y="23789"/>
                  <a:pt x="5066" y="23786"/>
                  <a:pt x="5068" y="23786"/>
                </a:cubicBezTo>
                <a:close/>
                <a:moveTo>
                  <a:pt x="14150" y="502"/>
                </a:moveTo>
                <a:cubicBezTo>
                  <a:pt x="15150" y="502"/>
                  <a:pt x="16147" y="582"/>
                  <a:pt x="17121" y="744"/>
                </a:cubicBezTo>
                <a:cubicBezTo>
                  <a:pt x="18550" y="982"/>
                  <a:pt x="19943" y="1387"/>
                  <a:pt x="21265" y="1947"/>
                </a:cubicBezTo>
                <a:cubicBezTo>
                  <a:pt x="21943" y="2232"/>
                  <a:pt x="22574" y="2566"/>
                  <a:pt x="23194" y="2923"/>
                </a:cubicBezTo>
                <a:cubicBezTo>
                  <a:pt x="23801" y="3280"/>
                  <a:pt x="24384" y="3673"/>
                  <a:pt x="24932" y="4125"/>
                </a:cubicBezTo>
                <a:cubicBezTo>
                  <a:pt x="26015" y="5006"/>
                  <a:pt x="26956" y="6078"/>
                  <a:pt x="27563" y="7281"/>
                </a:cubicBezTo>
                <a:cubicBezTo>
                  <a:pt x="27861" y="7876"/>
                  <a:pt x="28087" y="8519"/>
                  <a:pt x="28194" y="9174"/>
                </a:cubicBezTo>
                <a:cubicBezTo>
                  <a:pt x="28289" y="9828"/>
                  <a:pt x="28301" y="10483"/>
                  <a:pt x="28206" y="11138"/>
                </a:cubicBezTo>
                <a:cubicBezTo>
                  <a:pt x="28004" y="12448"/>
                  <a:pt x="27373" y="13650"/>
                  <a:pt x="26492" y="14674"/>
                </a:cubicBezTo>
                <a:cubicBezTo>
                  <a:pt x="26063" y="15186"/>
                  <a:pt x="25551" y="15663"/>
                  <a:pt x="25003" y="16079"/>
                </a:cubicBezTo>
                <a:cubicBezTo>
                  <a:pt x="24468" y="16508"/>
                  <a:pt x="23872" y="16877"/>
                  <a:pt x="23265" y="17210"/>
                </a:cubicBezTo>
                <a:cubicBezTo>
                  <a:pt x="22039" y="17877"/>
                  <a:pt x="20705" y="18353"/>
                  <a:pt x="19324" y="18699"/>
                </a:cubicBezTo>
                <a:cubicBezTo>
                  <a:pt x="18633" y="18853"/>
                  <a:pt x="17931" y="18972"/>
                  <a:pt x="17217" y="19068"/>
                </a:cubicBezTo>
                <a:cubicBezTo>
                  <a:pt x="16502" y="19175"/>
                  <a:pt x="15788" y="19211"/>
                  <a:pt x="15073" y="19234"/>
                </a:cubicBezTo>
                <a:lnTo>
                  <a:pt x="14764" y="19234"/>
                </a:lnTo>
                <a:lnTo>
                  <a:pt x="14597" y="19449"/>
                </a:lnTo>
                <a:cubicBezTo>
                  <a:pt x="14466" y="19627"/>
                  <a:pt x="14335" y="19806"/>
                  <a:pt x="14181" y="19984"/>
                </a:cubicBezTo>
                <a:cubicBezTo>
                  <a:pt x="14038" y="20151"/>
                  <a:pt x="13883" y="20330"/>
                  <a:pt x="13740" y="20496"/>
                </a:cubicBezTo>
                <a:lnTo>
                  <a:pt x="13621" y="20627"/>
                </a:lnTo>
                <a:lnTo>
                  <a:pt x="13502" y="20746"/>
                </a:lnTo>
                <a:lnTo>
                  <a:pt x="13264" y="20985"/>
                </a:lnTo>
                <a:cubicBezTo>
                  <a:pt x="13097" y="21151"/>
                  <a:pt x="12930" y="21294"/>
                  <a:pt x="12752" y="21449"/>
                </a:cubicBezTo>
                <a:cubicBezTo>
                  <a:pt x="12573" y="21592"/>
                  <a:pt x="12395" y="21747"/>
                  <a:pt x="12216" y="21878"/>
                </a:cubicBezTo>
                <a:cubicBezTo>
                  <a:pt x="12025" y="22032"/>
                  <a:pt x="11847" y="22151"/>
                  <a:pt x="11656" y="22282"/>
                </a:cubicBezTo>
                <a:cubicBezTo>
                  <a:pt x="11454" y="22413"/>
                  <a:pt x="11263" y="22532"/>
                  <a:pt x="11073" y="22651"/>
                </a:cubicBezTo>
                <a:cubicBezTo>
                  <a:pt x="10859" y="22771"/>
                  <a:pt x="10668" y="22878"/>
                  <a:pt x="10466" y="22985"/>
                </a:cubicBezTo>
                <a:cubicBezTo>
                  <a:pt x="10359" y="23021"/>
                  <a:pt x="10251" y="23080"/>
                  <a:pt x="10144" y="23128"/>
                </a:cubicBezTo>
                <a:lnTo>
                  <a:pt x="9990" y="23199"/>
                </a:lnTo>
                <a:lnTo>
                  <a:pt x="9835" y="23259"/>
                </a:lnTo>
                <a:cubicBezTo>
                  <a:pt x="9632" y="23354"/>
                  <a:pt x="9418" y="23425"/>
                  <a:pt x="9192" y="23497"/>
                </a:cubicBezTo>
                <a:cubicBezTo>
                  <a:pt x="8751" y="23640"/>
                  <a:pt x="8299" y="23735"/>
                  <a:pt x="7846" y="23818"/>
                </a:cubicBezTo>
                <a:cubicBezTo>
                  <a:pt x="7608" y="23854"/>
                  <a:pt x="7382" y="23890"/>
                  <a:pt x="7144" y="23914"/>
                </a:cubicBezTo>
                <a:cubicBezTo>
                  <a:pt x="6906" y="23949"/>
                  <a:pt x="6680" y="23961"/>
                  <a:pt x="6441" y="23973"/>
                </a:cubicBezTo>
                <a:cubicBezTo>
                  <a:pt x="6336" y="23981"/>
                  <a:pt x="6230" y="23986"/>
                  <a:pt x="6123" y="23986"/>
                </a:cubicBezTo>
                <a:cubicBezTo>
                  <a:pt x="5781" y="23986"/>
                  <a:pt x="5433" y="23940"/>
                  <a:pt x="5104" y="23829"/>
                </a:cubicBezTo>
                <a:lnTo>
                  <a:pt x="5104" y="23829"/>
                </a:lnTo>
                <a:cubicBezTo>
                  <a:pt x="5102" y="23826"/>
                  <a:pt x="5100" y="23822"/>
                  <a:pt x="5098" y="23819"/>
                </a:cubicBezTo>
                <a:lnTo>
                  <a:pt x="5098" y="23819"/>
                </a:lnTo>
                <a:cubicBezTo>
                  <a:pt x="5104" y="23802"/>
                  <a:pt x="5126" y="23792"/>
                  <a:pt x="5156" y="23783"/>
                </a:cubicBezTo>
                <a:cubicBezTo>
                  <a:pt x="5191" y="23759"/>
                  <a:pt x="5275" y="23723"/>
                  <a:pt x="5334" y="23687"/>
                </a:cubicBezTo>
                <a:lnTo>
                  <a:pt x="5727" y="23521"/>
                </a:lnTo>
                <a:cubicBezTo>
                  <a:pt x="6001" y="23390"/>
                  <a:pt x="6263" y="23283"/>
                  <a:pt x="6537" y="23140"/>
                </a:cubicBezTo>
                <a:cubicBezTo>
                  <a:pt x="7061" y="22890"/>
                  <a:pt x="7573" y="22592"/>
                  <a:pt x="8073" y="22235"/>
                </a:cubicBezTo>
                <a:lnTo>
                  <a:pt x="8251" y="22104"/>
                </a:lnTo>
                <a:lnTo>
                  <a:pt x="8430" y="21949"/>
                </a:lnTo>
                <a:cubicBezTo>
                  <a:pt x="8525" y="21854"/>
                  <a:pt x="8668" y="21747"/>
                  <a:pt x="8763" y="21639"/>
                </a:cubicBezTo>
                <a:cubicBezTo>
                  <a:pt x="8882" y="21532"/>
                  <a:pt x="8989" y="21413"/>
                  <a:pt x="9097" y="21318"/>
                </a:cubicBezTo>
                <a:cubicBezTo>
                  <a:pt x="9204" y="21199"/>
                  <a:pt x="9299" y="21092"/>
                  <a:pt x="9394" y="20973"/>
                </a:cubicBezTo>
                <a:cubicBezTo>
                  <a:pt x="9585" y="20746"/>
                  <a:pt x="9763" y="20508"/>
                  <a:pt x="9942" y="20258"/>
                </a:cubicBezTo>
                <a:cubicBezTo>
                  <a:pt x="10037" y="20139"/>
                  <a:pt x="10109" y="20020"/>
                  <a:pt x="10192" y="19889"/>
                </a:cubicBezTo>
                <a:cubicBezTo>
                  <a:pt x="10275" y="19770"/>
                  <a:pt x="10359" y="19627"/>
                  <a:pt x="10430" y="19496"/>
                </a:cubicBezTo>
                <a:lnTo>
                  <a:pt x="10704" y="19020"/>
                </a:lnTo>
                <a:lnTo>
                  <a:pt x="10156" y="18841"/>
                </a:lnTo>
                <a:cubicBezTo>
                  <a:pt x="9466" y="18639"/>
                  <a:pt x="8799" y="18377"/>
                  <a:pt x="8144" y="18079"/>
                </a:cubicBezTo>
                <a:cubicBezTo>
                  <a:pt x="7489" y="17782"/>
                  <a:pt x="6858" y="17448"/>
                  <a:pt x="6251" y="17067"/>
                </a:cubicBezTo>
                <a:cubicBezTo>
                  <a:pt x="5656" y="16698"/>
                  <a:pt x="5072" y="16282"/>
                  <a:pt x="4560" y="15817"/>
                </a:cubicBezTo>
                <a:cubicBezTo>
                  <a:pt x="4036" y="15365"/>
                  <a:pt x="3548" y="14865"/>
                  <a:pt x="3108" y="14317"/>
                </a:cubicBezTo>
                <a:cubicBezTo>
                  <a:pt x="2250" y="13234"/>
                  <a:pt x="1643" y="11983"/>
                  <a:pt x="1429" y="10662"/>
                </a:cubicBezTo>
                <a:cubicBezTo>
                  <a:pt x="1203" y="9328"/>
                  <a:pt x="1417" y="7947"/>
                  <a:pt x="2012" y="6709"/>
                </a:cubicBezTo>
                <a:cubicBezTo>
                  <a:pt x="2608" y="5471"/>
                  <a:pt x="3560" y="4375"/>
                  <a:pt x="4679" y="3482"/>
                </a:cubicBezTo>
                <a:cubicBezTo>
                  <a:pt x="5787" y="2601"/>
                  <a:pt x="7096" y="1899"/>
                  <a:pt x="8466" y="1423"/>
                </a:cubicBezTo>
                <a:cubicBezTo>
                  <a:pt x="9168" y="1196"/>
                  <a:pt x="9870" y="994"/>
                  <a:pt x="10585" y="851"/>
                </a:cubicBezTo>
                <a:cubicBezTo>
                  <a:pt x="11299" y="696"/>
                  <a:pt x="12025" y="613"/>
                  <a:pt x="12752" y="554"/>
                </a:cubicBezTo>
                <a:cubicBezTo>
                  <a:pt x="13217" y="519"/>
                  <a:pt x="13684" y="502"/>
                  <a:pt x="14150" y="502"/>
                </a:cubicBezTo>
                <a:close/>
                <a:moveTo>
                  <a:pt x="14772" y="1"/>
                </a:moveTo>
                <a:cubicBezTo>
                  <a:pt x="14070" y="1"/>
                  <a:pt x="13368" y="34"/>
                  <a:pt x="12668" y="101"/>
                </a:cubicBezTo>
                <a:cubicBezTo>
                  <a:pt x="11918" y="184"/>
                  <a:pt x="11180" y="280"/>
                  <a:pt x="10442" y="434"/>
                </a:cubicBezTo>
                <a:cubicBezTo>
                  <a:pt x="9716" y="577"/>
                  <a:pt x="8989" y="780"/>
                  <a:pt x="8275" y="994"/>
                </a:cubicBezTo>
                <a:cubicBezTo>
                  <a:pt x="7561" y="1220"/>
                  <a:pt x="6858" y="1506"/>
                  <a:pt x="6180" y="1816"/>
                </a:cubicBezTo>
                <a:cubicBezTo>
                  <a:pt x="5489" y="2137"/>
                  <a:pt x="4822" y="2506"/>
                  <a:pt x="4191" y="2935"/>
                </a:cubicBezTo>
                <a:cubicBezTo>
                  <a:pt x="2929" y="3780"/>
                  <a:pt x="1786" y="4864"/>
                  <a:pt x="1000" y="6257"/>
                </a:cubicBezTo>
                <a:cubicBezTo>
                  <a:pt x="607" y="6935"/>
                  <a:pt x="310" y="7697"/>
                  <a:pt x="155" y="8483"/>
                </a:cubicBezTo>
                <a:cubicBezTo>
                  <a:pt x="119" y="8674"/>
                  <a:pt x="84" y="8876"/>
                  <a:pt x="60" y="9078"/>
                </a:cubicBezTo>
                <a:lnTo>
                  <a:pt x="48" y="9245"/>
                </a:lnTo>
                <a:lnTo>
                  <a:pt x="36" y="9376"/>
                </a:lnTo>
                <a:lnTo>
                  <a:pt x="12" y="9531"/>
                </a:lnTo>
                <a:lnTo>
                  <a:pt x="12" y="9674"/>
                </a:lnTo>
                <a:cubicBezTo>
                  <a:pt x="0" y="10079"/>
                  <a:pt x="36" y="10483"/>
                  <a:pt x="72" y="10876"/>
                </a:cubicBezTo>
                <a:cubicBezTo>
                  <a:pt x="119" y="11281"/>
                  <a:pt x="214" y="11674"/>
                  <a:pt x="334" y="12055"/>
                </a:cubicBezTo>
                <a:cubicBezTo>
                  <a:pt x="453" y="12448"/>
                  <a:pt x="584" y="12817"/>
                  <a:pt x="762" y="13174"/>
                </a:cubicBezTo>
                <a:cubicBezTo>
                  <a:pt x="1107" y="13900"/>
                  <a:pt x="1548" y="14555"/>
                  <a:pt x="2036" y="15162"/>
                </a:cubicBezTo>
                <a:cubicBezTo>
                  <a:pt x="2548" y="15758"/>
                  <a:pt x="3108" y="16317"/>
                  <a:pt x="3703" y="16806"/>
                </a:cubicBezTo>
                <a:cubicBezTo>
                  <a:pt x="4322" y="17294"/>
                  <a:pt x="4953" y="17710"/>
                  <a:pt x="5632" y="18103"/>
                </a:cubicBezTo>
                <a:cubicBezTo>
                  <a:pt x="6287" y="18484"/>
                  <a:pt x="6977" y="18806"/>
                  <a:pt x="7692" y="19080"/>
                </a:cubicBezTo>
                <a:cubicBezTo>
                  <a:pt x="8233" y="19287"/>
                  <a:pt x="8774" y="19460"/>
                  <a:pt x="9331" y="19610"/>
                </a:cubicBezTo>
                <a:lnTo>
                  <a:pt x="9331" y="19610"/>
                </a:lnTo>
                <a:cubicBezTo>
                  <a:pt x="9289" y="19691"/>
                  <a:pt x="9249" y="19766"/>
                  <a:pt x="9204" y="19842"/>
                </a:cubicBezTo>
                <a:cubicBezTo>
                  <a:pt x="9061" y="20080"/>
                  <a:pt x="8918" y="20318"/>
                  <a:pt x="8751" y="20532"/>
                </a:cubicBezTo>
                <a:cubicBezTo>
                  <a:pt x="8608" y="20758"/>
                  <a:pt x="8418" y="20985"/>
                  <a:pt x="8251" y="21187"/>
                </a:cubicBezTo>
                <a:cubicBezTo>
                  <a:pt x="8144" y="21294"/>
                  <a:pt x="8061" y="21389"/>
                  <a:pt x="7965" y="21485"/>
                </a:cubicBezTo>
                <a:lnTo>
                  <a:pt x="7811" y="21639"/>
                </a:lnTo>
                <a:lnTo>
                  <a:pt x="7668" y="21782"/>
                </a:lnTo>
                <a:cubicBezTo>
                  <a:pt x="7251" y="22163"/>
                  <a:pt x="6787" y="22497"/>
                  <a:pt x="6310" y="22818"/>
                </a:cubicBezTo>
                <a:cubicBezTo>
                  <a:pt x="6072" y="22973"/>
                  <a:pt x="5834" y="23128"/>
                  <a:pt x="5584" y="23271"/>
                </a:cubicBezTo>
                <a:cubicBezTo>
                  <a:pt x="5465" y="23354"/>
                  <a:pt x="5334" y="23425"/>
                  <a:pt x="5215" y="23509"/>
                </a:cubicBezTo>
                <a:cubicBezTo>
                  <a:pt x="5156" y="23556"/>
                  <a:pt x="5096" y="23592"/>
                  <a:pt x="5037" y="23652"/>
                </a:cubicBezTo>
                <a:cubicBezTo>
                  <a:pt x="5001" y="23675"/>
                  <a:pt x="4977" y="23687"/>
                  <a:pt x="4941" y="23747"/>
                </a:cubicBezTo>
                <a:cubicBezTo>
                  <a:pt x="4941" y="23771"/>
                  <a:pt x="4929" y="23783"/>
                  <a:pt x="4929" y="23806"/>
                </a:cubicBezTo>
                <a:cubicBezTo>
                  <a:pt x="4929" y="23830"/>
                  <a:pt x="4929" y="23854"/>
                  <a:pt x="4941" y="23890"/>
                </a:cubicBezTo>
                <a:cubicBezTo>
                  <a:pt x="4953" y="23925"/>
                  <a:pt x="5001" y="23949"/>
                  <a:pt x="5013" y="23949"/>
                </a:cubicBezTo>
                <a:cubicBezTo>
                  <a:pt x="5465" y="24164"/>
                  <a:pt x="5953" y="24271"/>
                  <a:pt x="6394" y="24378"/>
                </a:cubicBezTo>
                <a:cubicBezTo>
                  <a:pt x="6632" y="24390"/>
                  <a:pt x="6894" y="24390"/>
                  <a:pt x="7132" y="24390"/>
                </a:cubicBezTo>
                <a:cubicBezTo>
                  <a:pt x="7382" y="24378"/>
                  <a:pt x="7620" y="24378"/>
                  <a:pt x="7858" y="24366"/>
                </a:cubicBezTo>
                <a:cubicBezTo>
                  <a:pt x="8346" y="24354"/>
                  <a:pt x="8823" y="24295"/>
                  <a:pt x="9311" y="24187"/>
                </a:cubicBezTo>
                <a:cubicBezTo>
                  <a:pt x="9549" y="24128"/>
                  <a:pt x="9787" y="24068"/>
                  <a:pt x="10025" y="23997"/>
                </a:cubicBezTo>
                <a:lnTo>
                  <a:pt x="10204" y="23937"/>
                </a:lnTo>
                <a:lnTo>
                  <a:pt x="10382" y="23878"/>
                </a:lnTo>
                <a:cubicBezTo>
                  <a:pt x="10501" y="23830"/>
                  <a:pt x="10609" y="23783"/>
                  <a:pt x="10728" y="23735"/>
                </a:cubicBezTo>
                <a:cubicBezTo>
                  <a:pt x="10954" y="23652"/>
                  <a:pt x="11180" y="23544"/>
                  <a:pt x="11394" y="23437"/>
                </a:cubicBezTo>
                <a:cubicBezTo>
                  <a:pt x="11621" y="23342"/>
                  <a:pt x="11835" y="23223"/>
                  <a:pt x="12049" y="23104"/>
                </a:cubicBezTo>
                <a:cubicBezTo>
                  <a:pt x="12276" y="22961"/>
                  <a:pt x="12490" y="22842"/>
                  <a:pt x="12692" y="22711"/>
                </a:cubicBezTo>
                <a:cubicBezTo>
                  <a:pt x="12907" y="22580"/>
                  <a:pt x="13097" y="22449"/>
                  <a:pt x="13299" y="22294"/>
                </a:cubicBezTo>
                <a:cubicBezTo>
                  <a:pt x="13514" y="22151"/>
                  <a:pt x="13704" y="21997"/>
                  <a:pt x="13895" y="21830"/>
                </a:cubicBezTo>
                <a:cubicBezTo>
                  <a:pt x="13990" y="21747"/>
                  <a:pt x="14097" y="21675"/>
                  <a:pt x="14181" y="21580"/>
                </a:cubicBezTo>
                <a:lnTo>
                  <a:pt x="14335" y="21449"/>
                </a:lnTo>
                <a:lnTo>
                  <a:pt x="14466" y="21330"/>
                </a:lnTo>
                <a:cubicBezTo>
                  <a:pt x="14645" y="21151"/>
                  <a:pt x="14823" y="20973"/>
                  <a:pt x="14990" y="20794"/>
                </a:cubicBezTo>
                <a:cubicBezTo>
                  <a:pt x="15084" y="20679"/>
                  <a:pt x="15182" y="20567"/>
                  <a:pt x="15282" y="20453"/>
                </a:cubicBezTo>
                <a:lnTo>
                  <a:pt x="15282" y="20453"/>
                </a:lnTo>
                <a:cubicBezTo>
                  <a:pt x="15424" y="20454"/>
                  <a:pt x="15565" y="20455"/>
                  <a:pt x="15706" y="20455"/>
                </a:cubicBezTo>
                <a:cubicBezTo>
                  <a:pt x="16229" y="20455"/>
                  <a:pt x="16750" y="20442"/>
                  <a:pt x="17276" y="20401"/>
                </a:cubicBezTo>
                <a:cubicBezTo>
                  <a:pt x="18038" y="20342"/>
                  <a:pt x="18800" y="20246"/>
                  <a:pt x="19550" y="20092"/>
                </a:cubicBezTo>
                <a:cubicBezTo>
                  <a:pt x="20312" y="19949"/>
                  <a:pt x="21062" y="19770"/>
                  <a:pt x="21789" y="19508"/>
                </a:cubicBezTo>
                <a:cubicBezTo>
                  <a:pt x="22515" y="19270"/>
                  <a:pt x="23229" y="18972"/>
                  <a:pt x="23932" y="18615"/>
                </a:cubicBezTo>
                <a:cubicBezTo>
                  <a:pt x="24634" y="18282"/>
                  <a:pt x="25301" y="17865"/>
                  <a:pt x="25920" y="17389"/>
                </a:cubicBezTo>
                <a:cubicBezTo>
                  <a:pt x="26551" y="16913"/>
                  <a:pt x="27146" y="16377"/>
                  <a:pt x="27670" y="15758"/>
                </a:cubicBezTo>
                <a:cubicBezTo>
                  <a:pt x="28182" y="15151"/>
                  <a:pt x="28647" y="14484"/>
                  <a:pt x="28992" y="13734"/>
                </a:cubicBezTo>
                <a:cubicBezTo>
                  <a:pt x="29337" y="12996"/>
                  <a:pt x="29575" y="12210"/>
                  <a:pt x="29671" y="11388"/>
                </a:cubicBezTo>
                <a:cubicBezTo>
                  <a:pt x="29778" y="10567"/>
                  <a:pt x="29754" y="9745"/>
                  <a:pt x="29587" y="8947"/>
                </a:cubicBezTo>
                <a:cubicBezTo>
                  <a:pt x="29421" y="8138"/>
                  <a:pt x="29123" y="7364"/>
                  <a:pt x="28754" y="6673"/>
                </a:cubicBezTo>
                <a:cubicBezTo>
                  <a:pt x="27992" y="5256"/>
                  <a:pt x="26873" y="4090"/>
                  <a:pt x="25646" y="3173"/>
                </a:cubicBezTo>
                <a:cubicBezTo>
                  <a:pt x="24396" y="2244"/>
                  <a:pt x="23003" y="1566"/>
                  <a:pt x="21562" y="1077"/>
                </a:cubicBezTo>
                <a:cubicBezTo>
                  <a:pt x="20122" y="565"/>
                  <a:pt x="18633" y="268"/>
                  <a:pt x="17145" y="125"/>
                </a:cubicBezTo>
                <a:cubicBezTo>
                  <a:pt x="16356" y="43"/>
                  <a:pt x="15564" y="1"/>
                  <a:pt x="14772"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0"/>
          <p:cNvSpPr/>
          <p:nvPr/>
        </p:nvSpPr>
        <p:spPr>
          <a:xfrm>
            <a:off x="492838" y="1897339"/>
            <a:ext cx="1992223" cy="1348828"/>
          </a:xfrm>
          <a:custGeom>
            <a:avLst/>
            <a:gdLst/>
            <a:ahLst/>
            <a:cxnLst/>
            <a:rect l="l" t="t" r="r" b="b"/>
            <a:pathLst>
              <a:path w="29778" h="24390" extrusionOk="0">
                <a:moveTo>
                  <a:pt x="5068" y="23786"/>
                </a:moveTo>
                <a:cubicBezTo>
                  <a:pt x="5069" y="23786"/>
                  <a:pt x="5072" y="23789"/>
                  <a:pt x="5072" y="23794"/>
                </a:cubicBezTo>
                <a:cubicBezTo>
                  <a:pt x="5066" y="23789"/>
                  <a:pt x="5066" y="23786"/>
                  <a:pt x="5068" y="23786"/>
                </a:cubicBezTo>
                <a:close/>
                <a:moveTo>
                  <a:pt x="14150" y="502"/>
                </a:moveTo>
                <a:cubicBezTo>
                  <a:pt x="15150" y="502"/>
                  <a:pt x="16147" y="582"/>
                  <a:pt x="17121" y="744"/>
                </a:cubicBezTo>
                <a:cubicBezTo>
                  <a:pt x="18550" y="982"/>
                  <a:pt x="19943" y="1387"/>
                  <a:pt x="21265" y="1947"/>
                </a:cubicBezTo>
                <a:cubicBezTo>
                  <a:pt x="21943" y="2232"/>
                  <a:pt x="22574" y="2566"/>
                  <a:pt x="23194" y="2923"/>
                </a:cubicBezTo>
                <a:cubicBezTo>
                  <a:pt x="23801" y="3280"/>
                  <a:pt x="24384" y="3673"/>
                  <a:pt x="24932" y="4125"/>
                </a:cubicBezTo>
                <a:cubicBezTo>
                  <a:pt x="26015" y="5006"/>
                  <a:pt x="26956" y="6078"/>
                  <a:pt x="27563" y="7281"/>
                </a:cubicBezTo>
                <a:cubicBezTo>
                  <a:pt x="27861" y="7876"/>
                  <a:pt x="28087" y="8519"/>
                  <a:pt x="28194" y="9174"/>
                </a:cubicBezTo>
                <a:cubicBezTo>
                  <a:pt x="28289" y="9828"/>
                  <a:pt x="28301" y="10483"/>
                  <a:pt x="28206" y="11138"/>
                </a:cubicBezTo>
                <a:cubicBezTo>
                  <a:pt x="28004" y="12448"/>
                  <a:pt x="27373" y="13650"/>
                  <a:pt x="26492" y="14674"/>
                </a:cubicBezTo>
                <a:cubicBezTo>
                  <a:pt x="26063" y="15186"/>
                  <a:pt x="25551" y="15663"/>
                  <a:pt x="25003" y="16079"/>
                </a:cubicBezTo>
                <a:cubicBezTo>
                  <a:pt x="24468" y="16508"/>
                  <a:pt x="23872" y="16877"/>
                  <a:pt x="23265" y="17210"/>
                </a:cubicBezTo>
                <a:cubicBezTo>
                  <a:pt x="22039" y="17877"/>
                  <a:pt x="20705" y="18353"/>
                  <a:pt x="19324" y="18699"/>
                </a:cubicBezTo>
                <a:cubicBezTo>
                  <a:pt x="18633" y="18853"/>
                  <a:pt x="17931" y="18972"/>
                  <a:pt x="17217" y="19068"/>
                </a:cubicBezTo>
                <a:cubicBezTo>
                  <a:pt x="16502" y="19175"/>
                  <a:pt x="15788" y="19211"/>
                  <a:pt x="15073" y="19234"/>
                </a:cubicBezTo>
                <a:lnTo>
                  <a:pt x="14764" y="19234"/>
                </a:lnTo>
                <a:lnTo>
                  <a:pt x="14597" y="19449"/>
                </a:lnTo>
                <a:cubicBezTo>
                  <a:pt x="14466" y="19627"/>
                  <a:pt x="14335" y="19806"/>
                  <a:pt x="14181" y="19984"/>
                </a:cubicBezTo>
                <a:cubicBezTo>
                  <a:pt x="14038" y="20151"/>
                  <a:pt x="13883" y="20330"/>
                  <a:pt x="13740" y="20496"/>
                </a:cubicBezTo>
                <a:lnTo>
                  <a:pt x="13621" y="20627"/>
                </a:lnTo>
                <a:lnTo>
                  <a:pt x="13502" y="20746"/>
                </a:lnTo>
                <a:lnTo>
                  <a:pt x="13264" y="20985"/>
                </a:lnTo>
                <a:cubicBezTo>
                  <a:pt x="13097" y="21151"/>
                  <a:pt x="12930" y="21294"/>
                  <a:pt x="12752" y="21449"/>
                </a:cubicBezTo>
                <a:cubicBezTo>
                  <a:pt x="12573" y="21592"/>
                  <a:pt x="12395" y="21747"/>
                  <a:pt x="12216" y="21878"/>
                </a:cubicBezTo>
                <a:cubicBezTo>
                  <a:pt x="12025" y="22032"/>
                  <a:pt x="11847" y="22151"/>
                  <a:pt x="11656" y="22282"/>
                </a:cubicBezTo>
                <a:cubicBezTo>
                  <a:pt x="11454" y="22413"/>
                  <a:pt x="11263" y="22532"/>
                  <a:pt x="11073" y="22651"/>
                </a:cubicBezTo>
                <a:cubicBezTo>
                  <a:pt x="10859" y="22771"/>
                  <a:pt x="10668" y="22878"/>
                  <a:pt x="10466" y="22985"/>
                </a:cubicBezTo>
                <a:cubicBezTo>
                  <a:pt x="10359" y="23021"/>
                  <a:pt x="10251" y="23080"/>
                  <a:pt x="10144" y="23128"/>
                </a:cubicBezTo>
                <a:lnTo>
                  <a:pt x="9990" y="23199"/>
                </a:lnTo>
                <a:lnTo>
                  <a:pt x="9835" y="23259"/>
                </a:lnTo>
                <a:cubicBezTo>
                  <a:pt x="9632" y="23354"/>
                  <a:pt x="9418" y="23425"/>
                  <a:pt x="9192" y="23497"/>
                </a:cubicBezTo>
                <a:cubicBezTo>
                  <a:pt x="8751" y="23640"/>
                  <a:pt x="8299" y="23735"/>
                  <a:pt x="7846" y="23818"/>
                </a:cubicBezTo>
                <a:cubicBezTo>
                  <a:pt x="7608" y="23854"/>
                  <a:pt x="7382" y="23890"/>
                  <a:pt x="7144" y="23914"/>
                </a:cubicBezTo>
                <a:cubicBezTo>
                  <a:pt x="6906" y="23949"/>
                  <a:pt x="6680" y="23961"/>
                  <a:pt x="6441" y="23973"/>
                </a:cubicBezTo>
                <a:cubicBezTo>
                  <a:pt x="6336" y="23981"/>
                  <a:pt x="6230" y="23986"/>
                  <a:pt x="6123" y="23986"/>
                </a:cubicBezTo>
                <a:cubicBezTo>
                  <a:pt x="5781" y="23986"/>
                  <a:pt x="5433" y="23940"/>
                  <a:pt x="5104" y="23829"/>
                </a:cubicBezTo>
                <a:lnTo>
                  <a:pt x="5104" y="23829"/>
                </a:lnTo>
                <a:cubicBezTo>
                  <a:pt x="5102" y="23826"/>
                  <a:pt x="5100" y="23822"/>
                  <a:pt x="5098" y="23819"/>
                </a:cubicBezTo>
                <a:lnTo>
                  <a:pt x="5098" y="23819"/>
                </a:lnTo>
                <a:cubicBezTo>
                  <a:pt x="5104" y="23802"/>
                  <a:pt x="5126" y="23792"/>
                  <a:pt x="5156" y="23783"/>
                </a:cubicBezTo>
                <a:cubicBezTo>
                  <a:pt x="5191" y="23759"/>
                  <a:pt x="5275" y="23723"/>
                  <a:pt x="5334" y="23687"/>
                </a:cubicBezTo>
                <a:lnTo>
                  <a:pt x="5727" y="23521"/>
                </a:lnTo>
                <a:cubicBezTo>
                  <a:pt x="6001" y="23390"/>
                  <a:pt x="6263" y="23283"/>
                  <a:pt x="6537" y="23140"/>
                </a:cubicBezTo>
                <a:cubicBezTo>
                  <a:pt x="7061" y="22890"/>
                  <a:pt x="7573" y="22592"/>
                  <a:pt x="8073" y="22235"/>
                </a:cubicBezTo>
                <a:lnTo>
                  <a:pt x="8251" y="22104"/>
                </a:lnTo>
                <a:lnTo>
                  <a:pt x="8430" y="21949"/>
                </a:lnTo>
                <a:cubicBezTo>
                  <a:pt x="8525" y="21854"/>
                  <a:pt x="8668" y="21747"/>
                  <a:pt x="8763" y="21639"/>
                </a:cubicBezTo>
                <a:cubicBezTo>
                  <a:pt x="8882" y="21532"/>
                  <a:pt x="8989" y="21413"/>
                  <a:pt x="9097" y="21318"/>
                </a:cubicBezTo>
                <a:cubicBezTo>
                  <a:pt x="9204" y="21199"/>
                  <a:pt x="9299" y="21092"/>
                  <a:pt x="9394" y="20973"/>
                </a:cubicBezTo>
                <a:cubicBezTo>
                  <a:pt x="9585" y="20746"/>
                  <a:pt x="9763" y="20508"/>
                  <a:pt x="9942" y="20258"/>
                </a:cubicBezTo>
                <a:cubicBezTo>
                  <a:pt x="10037" y="20139"/>
                  <a:pt x="10109" y="20020"/>
                  <a:pt x="10192" y="19889"/>
                </a:cubicBezTo>
                <a:cubicBezTo>
                  <a:pt x="10275" y="19770"/>
                  <a:pt x="10359" y="19627"/>
                  <a:pt x="10430" y="19496"/>
                </a:cubicBezTo>
                <a:lnTo>
                  <a:pt x="10704" y="19020"/>
                </a:lnTo>
                <a:lnTo>
                  <a:pt x="10156" y="18841"/>
                </a:lnTo>
                <a:cubicBezTo>
                  <a:pt x="9466" y="18639"/>
                  <a:pt x="8799" y="18377"/>
                  <a:pt x="8144" y="18079"/>
                </a:cubicBezTo>
                <a:cubicBezTo>
                  <a:pt x="7489" y="17782"/>
                  <a:pt x="6858" y="17448"/>
                  <a:pt x="6251" y="17067"/>
                </a:cubicBezTo>
                <a:cubicBezTo>
                  <a:pt x="5656" y="16698"/>
                  <a:pt x="5072" y="16282"/>
                  <a:pt x="4560" y="15817"/>
                </a:cubicBezTo>
                <a:cubicBezTo>
                  <a:pt x="4036" y="15365"/>
                  <a:pt x="3548" y="14865"/>
                  <a:pt x="3108" y="14317"/>
                </a:cubicBezTo>
                <a:cubicBezTo>
                  <a:pt x="2250" y="13234"/>
                  <a:pt x="1643" y="11983"/>
                  <a:pt x="1429" y="10662"/>
                </a:cubicBezTo>
                <a:cubicBezTo>
                  <a:pt x="1203" y="9328"/>
                  <a:pt x="1417" y="7947"/>
                  <a:pt x="2012" y="6709"/>
                </a:cubicBezTo>
                <a:cubicBezTo>
                  <a:pt x="2608" y="5471"/>
                  <a:pt x="3560" y="4375"/>
                  <a:pt x="4679" y="3482"/>
                </a:cubicBezTo>
                <a:cubicBezTo>
                  <a:pt x="5787" y="2601"/>
                  <a:pt x="7096" y="1899"/>
                  <a:pt x="8466" y="1423"/>
                </a:cubicBezTo>
                <a:cubicBezTo>
                  <a:pt x="9168" y="1196"/>
                  <a:pt x="9870" y="994"/>
                  <a:pt x="10585" y="851"/>
                </a:cubicBezTo>
                <a:cubicBezTo>
                  <a:pt x="11299" y="696"/>
                  <a:pt x="12025" y="613"/>
                  <a:pt x="12752" y="554"/>
                </a:cubicBezTo>
                <a:cubicBezTo>
                  <a:pt x="13217" y="519"/>
                  <a:pt x="13684" y="502"/>
                  <a:pt x="14150" y="502"/>
                </a:cubicBezTo>
                <a:close/>
                <a:moveTo>
                  <a:pt x="14772" y="1"/>
                </a:moveTo>
                <a:cubicBezTo>
                  <a:pt x="14070" y="1"/>
                  <a:pt x="13368" y="34"/>
                  <a:pt x="12668" y="101"/>
                </a:cubicBezTo>
                <a:cubicBezTo>
                  <a:pt x="11918" y="184"/>
                  <a:pt x="11180" y="280"/>
                  <a:pt x="10442" y="434"/>
                </a:cubicBezTo>
                <a:cubicBezTo>
                  <a:pt x="9716" y="577"/>
                  <a:pt x="8989" y="780"/>
                  <a:pt x="8275" y="994"/>
                </a:cubicBezTo>
                <a:cubicBezTo>
                  <a:pt x="7561" y="1220"/>
                  <a:pt x="6858" y="1506"/>
                  <a:pt x="6180" y="1816"/>
                </a:cubicBezTo>
                <a:cubicBezTo>
                  <a:pt x="5489" y="2137"/>
                  <a:pt x="4822" y="2506"/>
                  <a:pt x="4191" y="2935"/>
                </a:cubicBezTo>
                <a:cubicBezTo>
                  <a:pt x="2929" y="3780"/>
                  <a:pt x="1786" y="4864"/>
                  <a:pt x="1000" y="6257"/>
                </a:cubicBezTo>
                <a:cubicBezTo>
                  <a:pt x="607" y="6935"/>
                  <a:pt x="310" y="7697"/>
                  <a:pt x="155" y="8483"/>
                </a:cubicBezTo>
                <a:cubicBezTo>
                  <a:pt x="119" y="8674"/>
                  <a:pt x="84" y="8876"/>
                  <a:pt x="60" y="9078"/>
                </a:cubicBezTo>
                <a:lnTo>
                  <a:pt x="48" y="9245"/>
                </a:lnTo>
                <a:lnTo>
                  <a:pt x="36" y="9376"/>
                </a:lnTo>
                <a:lnTo>
                  <a:pt x="12" y="9531"/>
                </a:lnTo>
                <a:lnTo>
                  <a:pt x="12" y="9674"/>
                </a:lnTo>
                <a:cubicBezTo>
                  <a:pt x="0" y="10079"/>
                  <a:pt x="36" y="10483"/>
                  <a:pt x="72" y="10876"/>
                </a:cubicBezTo>
                <a:cubicBezTo>
                  <a:pt x="119" y="11281"/>
                  <a:pt x="214" y="11674"/>
                  <a:pt x="334" y="12055"/>
                </a:cubicBezTo>
                <a:cubicBezTo>
                  <a:pt x="453" y="12448"/>
                  <a:pt x="584" y="12817"/>
                  <a:pt x="762" y="13174"/>
                </a:cubicBezTo>
                <a:cubicBezTo>
                  <a:pt x="1107" y="13900"/>
                  <a:pt x="1548" y="14555"/>
                  <a:pt x="2036" y="15162"/>
                </a:cubicBezTo>
                <a:cubicBezTo>
                  <a:pt x="2548" y="15758"/>
                  <a:pt x="3108" y="16317"/>
                  <a:pt x="3703" y="16806"/>
                </a:cubicBezTo>
                <a:cubicBezTo>
                  <a:pt x="4322" y="17294"/>
                  <a:pt x="4953" y="17710"/>
                  <a:pt x="5632" y="18103"/>
                </a:cubicBezTo>
                <a:cubicBezTo>
                  <a:pt x="6287" y="18484"/>
                  <a:pt x="6977" y="18806"/>
                  <a:pt x="7692" y="19080"/>
                </a:cubicBezTo>
                <a:cubicBezTo>
                  <a:pt x="8233" y="19287"/>
                  <a:pt x="8774" y="19460"/>
                  <a:pt x="9331" y="19610"/>
                </a:cubicBezTo>
                <a:lnTo>
                  <a:pt x="9331" y="19610"/>
                </a:lnTo>
                <a:cubicBezTo>
                  <a:pt x="9289" y="19691"/>
                  <a:pt x="9249" y="19766"/>
                  <a:pt x="9204" y="19842"/>
                </a:cubicBezTo>
                <a:cubicBezTo>
                  <a:pt x="9061" y="20080"/>
                  <a:pt x="8918" y="20318"/>
                  <a:pt x="8751" y="20532"/>
                </a:cubicBezTo>
                <a:cubicBezTo>
                  <a:pt x="8608" y="20758"/>
                  <a:pt x="8418" y="20985"/>
                  <a:pt x="8251" y="21187"/>
                </a:cubicBezTo>
                <a:cubicBezTo>
                  <a:pt x="8144" y="21294"/>
                  <a:pt x="8061" y="21389"/>
                  <a:pt x="7965" y="21485"/>
                </a:cubicBezTo>
                <a:lnTo>
                  <a:pt x="7811" y="21639"/>
                </a:lnTo>
                <a:lnTo>
                  <a:pt x="7668" y="21782"/>
                </a:lnTo>
                <a:cubicBezTo>
                  <a:pt x="7251" y="22163"/>
                  <a:pt x="6787" y="22497"/>
                  <a:pt x="6310" y="22818"/>
                </a:cubicBezTo>
                <a:cubicBezTo>
                  <a:pt x="6072" y="22973"/>
                  <a:pt x="5834" y="23128"/>
                  <a:pt x="5584" y="23271"/>
                </a:cubicBezTo>
                <a:cubicBezTo>
                  <a:pt x="5465" y="23354"/>
                  <a:pt x="5334" y="23425"/>
                  <a:pt x="5215" y="23509"/>
                </a:cubicBezTo>
                <a:cubicBezTo>
                  <a:pt x="5156" y="23556"/>
                  <a:pt x="5096" y="23592"/>
                  <a:pt x="5037" y="23652"/>
                </a:cubicBezTo>
                <a:cubicBezTo>
                  <a:pt x="5001" y="23675"/>
                  <a:pt x="4977" y="23687"/>
                  <a:pt x="4941" y="23747"/>
                </a:cubicBezTo>
                <a:cubicBezTo>
                  <a:pt x="4941" y="23771"/>
                  <a:pt x="4929" y="23783"/>
                  <a:pt x="4929" y="23806"/>
                </a:cubicBezTo>
                <a:cubicBezTo>
                  <a:pt x="4929" y="23830"/>
                  <a:pt x="4929" y="23854"/>
                  <a:pt x="4941" y="23890"/>
                </a:cubicBezTo>
                <a:cubicBezTo>
                  <a:pt x="4953" y="23925"/>
                  <a:pt x="5001" y="23949"/>
                  <a:pt x="5013" y="23949"/>
                </a:cubicBezTo>
                <a:cubicBezTo>
                  <a:pt x="5465" y="24164"/>
                  <a:pt x="5953" y="24271"/>
                  <a:pt x="6394" y="24378"/>
                </a:cubicBezTo>
                <a:cubicBezTo>
                  <a:pt x="6632" y="24390"/>
                  <a:pt x="6894" y="24390"/>
                  <a:pt x="7132" y="24390"/>
                </a:cubicBezTo>
                <a:cubicBezTo>
                  <a:pt x="7382" y="24378"/>
                  <a:pt x="7620" y="24378"/>
                  <a:pt x="7858" y="24366"/>
                </a:cubicBezTo>
                <a:cubicBezTo>
                  <a:pt x="8346" y="24354"/>
                  <a:pt x="8823" y="24295"/>
                  <a:pt x="9311" y="24187"/>
                </a:cubicBezTo>
                <a:cubicBezTo>
                  <a:pt x="9549" y="24128"/>
                  <a:pt x="9787" y="24068"/>
                  <a:pt x="10025" y="23997"/>
                </a:cubicBezTo>
                <a:lnTo>
                  <a:pt x="10204" y="23937"/>
                </a:lnTo>
                <a:lnTo>
                  <a:pt x="10382" y="23878"/>
                </a:lnTo>
                <a:cubicBezTo>
                  <a:pt x="10501" y="23830"/>
                  <a:pt x="10609" y="23783"/>
                  <a:pt x="10728" y="23735"/>
                </a:cubicBezTo>
                <a:cubicBezTo>
                  <a:pt x="10954" y="23652"/>
                  <a:pt x="11180" y="23544"/>
                  <a:pt x="11394" y="23437"/>
                </a:cubicBezTo>
                <a:cubicBezTo>
                  <a:pt x="11621" y="23342"/>
                  <a:pt x="11835" y="23223"/>
                  <a:pt x="12049" y="23104"/>
                </a:cubicBezTo>
                <a:cubicBezTo>
                  <a:pt x="12276" y="22961"/>
                  <a:pt x="12490" y="22842"/>
                  <a:pt x="12692" y="22711"/>
                </a:cubicBezTo>
                <a:cubicBezTo>
                  <a:pt x="12907" y="22580"/>
                  <a:pt x="13097" y="22449"/>
                  <a:pt x="13299" y="22294"/>
                </a:cubicBezTo>
                <a:cubicBezTo>
                  <a:pt x="13514" y="22151"/>
                  <a:pt x="13704" y="21997"/>
                  <a:pt x="13895" y="21830"/>
                </a:cubicBezTo>
                <a:cubicBezTo>
                  <a:pt x="13990" y="21747"/>
                  <a:pt x="14097" y="21675"/>
                  <a:pt x="14181" y="21580"/>
                </a:cubicBezTo>
                <a:lnTo>
                  <a:pt x="14335" y="21449"/>
                </a:lnTo>
                <a:lnTo>
                  <a:pt x="14466" y="21330"/>
                </a:lnTo>
                <a:cubicBezTo>
                  <a:pt x="14645" y="21151"/>
                  <a:pt x="14823" y="20973"/>
                  <a:pt x="14990" y="20794"/>
                </a:cubicBezTo>
                <a:cubicBezTo>
                  <a:pt x="15084" y="20679"/>
                  <a:pt x="15182" y="20567"/>
                  <a:pt x="15282" y="20453"/>
                </a:cubicBezTo>
                <a:lnTo>
                  <a:pt x="15282" y="20453"/>
                </a:lnTo>
                <a:cubicBezTo>
                  <a:pt x="15424" y="20454"/>
                  <a:pt x="15565" y="20455"/>
                  <a:pt x="15706" y="20455"/>
                </a:cubicBezTo>
                <a:cubicBezTo>
                  <a:pt x="16229" y="20455"/>
                  <a:pt x="16750" y="20442"/>
                  <a:pt x="17276" y="20401"/>
                </a:cubicBezTo>
                <a:cubicBezTo>
                  <a:pt x="18038" y="20342"/>
                  <a:pt x="18800" y="20246"/>
                  <a:pt x="19550" y="20092"/>
                </a:cubicBezTo>
                <a:cubicBezTo>
                  <a:pt x="20312" y="19949"/>
                  <a:pt x="21062" y="19770"/>
                  <a:pt x="21789" y="19508"/>
                </a:cubicBezTo>
                <a:cubicBezTo>
                  <a:pt x="22515" y="19270"/>
                  <a:pt x="23229" y="18972"/>
                  <a:pt x="23932" y="18615"/>
                </a:cubicBezTo>
                <a:cubicBezTo>
                  <a:pt x="24634" y="18282"/>
                  <a:pt x="25301" y="17865"/>
                  <a:pt x="25920" y="17389"/>
                </a:cubicBezTo>
                <a:cubicBezTo>
                  <a:pt x="26551" y="16913"/>
                  <a:pt x="27146" y="16377"/>
                  <a:pt x="27670" y="15758"/>
                </a:cubicBezTo>
                <a:cubicBezTo>
                  <a:pt x="28182" y="15151"/>
                  <a:pt x="28647" y="14484"/>
                  <a:pt x="28992" y="13734"/>
                </a:cubicBezTo>
                <a:cubicBezTo>
                  <a:pt x="29337" y="12996"/>
                  <a:pt x="29575" y="12210"/>
                  <a:pt x="29671" y="11388"/>
                </a:cubicBezTo>
                <a:cubicBezTo>
                  <a:pt x="29778" y="10567"/>
                  <a:pt x="29754" y="9745"/>
                  <a:pt x="29587" y="8947"/>
                </a:cubicBezTo>
                <a:cubicBezTo>
                  <a:pt x="29421" y="8138"/>
                  <a:pt x="29123" y="7364"/>
                  <a:pt x="28754" y="6673"/>
                </a:cubicBezTo>
                <a:cubicBezTo>
                  <a:pt x="27992" y="5256"/>
                  <a:pt x="26873" y="4090"/>
                  <a:pt x="25646" y="3173"/>
                </a:cubicBezTo>
                <a:cubicBezTo>
                  <a:pt x="24396" y="2244"/>
                  <a:pt x="23003" y="1566"/>
                  <a:pt x="21562" y="1077"/>
                </a:cubicBezTo>
                <a:cubicBezTo>
                  <a:pt x="20122" y="565"/>
                  <a:pt x="18633" y="268"/>
                  <a:pt x="17145" y="125"/>
                </a:cubicBezTo>
                <a:cubicBezTo>
                  <a:pt x="16356" y="43"/>
                  <a:pt x="15564" y="1"/>
                  <a:pt x="14772"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4"/>
        <p:cNvGrpSpPr/>
        <p:nvPr/>
      </p:nvGrpSpPr>
      <p:grpSpPr>
        <a:xfrm>
          <a:off x="0" y="0"/>
          <a:ext cx="0" cy="0"/>
          <a:chOff x="0" y="0"/>
          <a:chExt cx="0" cy="0"/>
        </a:xfrm>
      </p:grpSpPr>
      <p:sp>
        <p:nvSpPr>
          <p:cNvPr id="2225" name="Google Shape;2225;p31"/>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226" name="Google Shape;2226;p31"/>
          <p:cNvSpPr/>
          <p:nvPr/>
        </p:nvSpPr>
        <p:spPr>
          <a:xfrm flipH="1">
            <a:off x="1419076" y="1187800"/>
            <a:ext cx="6305849" cy="4079900"/>
          </a:xfrm>
          <a:custGeom>
            <a:avLst/>
            <a:gdLst/>
            <a:ahLst/>
            <a:cxnLst/>
            <a:rect l="l" t="t" r="r" b="b"/>
            <a:pathLst>
              <a:path w="251079" h="144780" extrusionOk="0">
                <a:moveTo>
                  <a:pt x="0" y="4191"/>
                </a:moveTo>
                <a:lnTo>
                  <a:pt x="251079" y="0"/>
                </a:lnTo>
                <a:lnTo>
                  <a:pt x="241935" y="113919"/>
                </a:lnTo>
                <a:lnTo>
                  <a:pt x="222504" y="113919"/>
                </a:lnTo>
                <a:lnTo>
                  <a:pt x="212979" y="144780"/>
                </a:lnTo>
                <a:lnTo>
                  <a:pt x="195834" y="115824"/>
                </a:lnTo>
                <a:lnTo>
                  <a:pt x="762" y="106680"/>
                </a:lnTo>
                <a:close/>
              </a:path>
            </a:pathLst>
          </a:custGeom>
          <a:solidFill>
            <a:srgbClr val="FFFFFF"/>
          </a:solidFill>
          <a:ln w="38100" cap="flat" cmpd="sng">
            <a:solidFill>
              <a:srgbClr val="162130"/>
            </a:solidFill>
            <a:prstDash val="solid"/>
            <a:round/>
            <a:headEnd type="none" w="med" len="med"/>
            <a:tailEnd type="none" w="med" len="med"/>
          </a:ln>
        </p:spPr>
      </p:sp>
      <p:sp>
        <p:nvSpPr>
          <p:cNvPr id="2227" name="Google Shape;2227;p31"/>
          <p:cNvSpPr txBox="1"/>
          <p:nvPr/>
        </p:nvSpPr>
        <p:spPr>
          <a:xfrm>
            <a:off x="3300100" y="3510264"/>
            <a:ext cx="1488300" cy="27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2228" name="Google Shape;2228;p31"/>
          <p:cNvSpPr txBox="1"/>
          <p:nvPr/>
        </p:nvSpPr>
        <p:spPr>
          <a:xfrm>
            <a:off x="3300100" y="3749250"/>
            <a:ext cx="3417000" cy="27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It’s composed of hydrogen and helium</a:t>
            </a:r>
            <a:endParaRPr sz="1200">
              <a:latin typeface="Architects Daughter"/>
              <a:ea typeface="Architects Daughter"/>
              <a:cs typeface="Architects Daughter"/>
              <a:sym typeface="Architects Daughter"/>
            </a:endParaRPr>
          </a:p>
        </p:txBody>
      </p:sp>
      <p:sp>
        <p:nvSpPr>
          <p:cNvPr id="2229" name="Google Shape;2229;p31"/>
          <p:cNvSpPr txBox="1"/>
          <p:nvPr/>
        </p:nvSpPr>
        <p:spPr>
          <a:xfrm>
            <a:off x="3291625" y="1615977"/>
            <a:ext cx="1488300" cy="27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2230" name="Google Shape;2230;p31"/>
          <p:cNvSpPr txBox="1"/>
          <p:nvPr/>
        </p:nvSpPr>
        <p:spPr>
          <a:xfrm>
            <a:off x="3291625" y="1854900"/>
            <a:ext cx="3417000" cy="27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231" name="Google Shape;2231;p31"/>
          <p:cNvSpPr txBox="1"/>
          <p:nvPr/>
        </p:nvSpPr>
        <p:spPr>
          <a:xfrm>
            <a:off x="3291625" y="2563127"/>
            <a:ext cx="1488300" cy="27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232" name="Google Shape;2232;p31"/>
          <p:cNvSpPr txBox="1"/>
          <p:nvPr/>
        </p:nvSpPr>
        <p:spPr>
          <a:xfrm>
            <a:off x="3300100" y="2802075"/>
            <a:ext cx="3417000" cy="27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Architects Daughter"/>
                <a:ea typeface="Architects Daughter"/>
                <a:cs typeface="Architects Daughter"/>
                <a:sym typeface="Architects Daughter"/>
              </a:rPr>
              <a:t>It’s </a:t>
            </a:r>
            <a:r>
              <a:rPr lang="en" sz="1200">
                <a:latin typeface="Architects Daughter"/>
                <a:ea typeface="Architects Daughter"/>
                <a:cs typeface="Architects Daughter"/>
                <a:sym typeface="Architects Daughter"/>
              </a:rPr>
              <a:t>the farthest planet from the Sun </a:t>
            </a:r>
            <a:endParaRPr sz="1200">
              <a:latin typeface="Architects Daughter"/>
              <a:ea typeface="Architects Daughter"/>
              <a:cs typeface="Architects Daughter"/>
              <a:sym typeface="Architects Daughter"/>
            </a:endParaRPr>
          </a:p>
        </p:txBody>
      </p:sp>
      <p:sp>
        <p:nvSpPr>
          <p:cNvPr id="2233" name="Google Shape;2233;p31"/>
          <p:cNvSpPr txBox="1"/>
          <p:nvPr/>
        </p:nvSpPr>
        <p:spPr>
          <a:xfrm>
            <a:off x="2181075" y="1418000"/>
            <a:ext cx="1067700" cy="87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1"/>
                </a:solidFill>
                <a:latin typeface="Slackey"/>
                <a:ea typeface="Slackey"/>
                <a:cs typeface="Slackey"/>
                <a:sym typeface="Slackey"/>
              </a:rPr>
              <a:t>01</a:t>
            </a:r>
            <a:endParaRPr sz="4800">
              <a:solidFill>
                <a:schemeClr val="accent1"/>
              </a:solidFill>
              <a:latin typeface="Slackey"/>
              <a:ea typeface="Slackey"/>
              <a:cs typeface="Slackey"/>
              <a:sym typeface="Slackey"/>
            </a:endParaRPr>
          </a:p>
        </p:txBody>
      </p:sp>
      <p:sp>
        <p:nvSpPr>
          <p:cNvPr id="2234" name="Google Shape;2234;p31"/>
          <p:cNvSpPr txBox="1"/>
          <p:nvPr/>
        </p:nvSpPr>
        <p:spPr>
          <a:xfrm>
            <a:off x="2181075" y="2365158"/>
            <a:ext cx="1067700" cy="87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2"/>
                </a:solidFill>
                <a:latin typeface="Slackey"/>
                <a:ea typeface="Slackey"/>
                <a:cs typeface="Slackey"/>
                <a:sym typeface="Slackey"/>
              </a:rPr>
              <a:t>02</a:t>
            </a:r>
            <a:endParaRPr sz="4800">
              <a:solidFill>
                <a:schemeClr val="accent2"/>
              </a:solidFill>
              <a:latin typeface="Slackey"/>
              <a:ea typeface="Slackey"/>
              <a:cs typeface="Slackey"/>
              <a:sym typeface="Slackey"/>
            </a:endParaRPr>
          </a:p>
        </p:txBody>
      </p:sp>
      <p:sp>
        <p:nvSpPr>
          <p:cNvPr id="2235" name="Google Shape;2235;p31"/>
          <p:cNvSpPr txBox="1"/>
          <p:nvPr/>
        </p:nvSpPr>
        <p:spPr>
          <a:xfrm>
            <a:off x="2181075" y="3312300"/>
            <a:ext cx="1067700" cy="87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3"/>
                </a:solidFill>
                <a:latin typeface="Slackey"/>
                <a:ea typeface="Slackey"/>
                <a:cs typeface="Slackey"/>
                <a:sym typeface="Slackey"/>
              </a:rPr>
              <a:t>03</a:t>
            </a:r>
            <a:endParaRPr sz="4800">
              <a:solidFill>
                <a:schemeClr val="accent3"/>
              </a:solidFill>
              <a:latin typeface="Slackey"/>
              <a:ea typeface="Slackey"/>
              <a:cs typeface="Slackey"/>
              <a:sym typeface="Slackey"/>
            </a:endParaRPr>
          </a:p>
        </p:txBody>
      </p:sp>
      <p:grpSp>
        <p:nvGrpSpPr>
          <p:cNvPr id="2236" name="Google Shape;2236;p31"/>
          <p:cNvGrpSpPr/>
          <p:nvPr/>
        </p:nvGrpSpPr>
        <p:grpSpPr>
          <a:xfrm>
            <a:off x="6358407" y="1577098"/>
            <a:ext cx="1067316" cy="2977479"/>
            <a:chOff x="6358407" y="1577098"/>
            <a:chExt cx="1067316" cy="2977479"/>
          </a:xfrm>
        </p:grpSpPr>
        <p:sp>
          <p:nvSpPr>
            <p:cNvPr id="2237" name="Google Shape;2237;p31"/>
            <p:cNvSpPr/>
            <p:nvPr/>
          </p:nvSpPr>
          <p:spPr>
            <a:xfrm>
              <a:off x="6802201" y="1791754"/>
              <a:ext cx="59174" cy="102392"/>
            </a:xfrm>
            <a:custGeom>
              <a:avLst/>
              <a:gdLst/>
              <a:ahLst/>
              <a:cxnLst/>
              <a:rect l="l" t="t" r="r" b="b"/>
              <a:pathLst>
                <a:path w="2088" h="3613" extrusionOk="0">
                  <a:moveTo>
                    <a:pt x="738" y="0"/>
                  </a:moveTo>
                  <a:cubicBezTo>
                    <a:pt x="652" y="0"/>
                    <a:pt x="567" y="30"/>
                    <a:pt x="486" y="101"/>
                  </a:cubicBezTo>
                  <a:cubicBezTo>
                    <a:pt x="1" y="522"/>
                    <a:pt x="771" y="3613"/>
                    <a:pt x="1397" y="3613"/>
                  </a:cubicBezTo>
                  <a:cubicBezTo>
                    <a:pt x="1416" y="3613"/>
                    <a:pt x="1435" y="3610"/>
                    <a:pt x="1453" y="3604"/>
                  </a:cubicBezTo>
                  <a:cubicBezTo>
                    <a:pt x="2087" y="3404"/>
                    <a:pt x="1720" y="935"/>
                    <a:pt x="1720" y="935"/>
                  </a:cubicBezTo>
                  <a:cubicBezTo>
                    <a:pt x="1720" y="935"/>
                    <a:pt x="1217" y="0"/>
                    <a:pt x="738"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1"/>
            <p:cNvSpPr/>
            <p:nvPr/>
          </p:nvSpPr>
          <p:spPr>
            <a:xfrm>
              <a:off x="6483193" y="2674752"/>
              <a:ext cx="762913" cy="490735"/>
            </a:xfrm>
            <a:custGeom>
              <a:avLst/>
              <a:gdLst/>
              <a:ahLst/>
              <a:cxnLst/>
              <a:rect l="l" t="t" r="r" b="b"/>
              <a:pathLst>
                <a:path w="26920" h="17316" extrusionOk="0">
                  <a:moveTo>
                    <a:pt x="9440" y="1"/>
                  </a:moveTo>
                  <a:lnTo>
                    <a:pt x="0" y="14078"/>
                  </a:lnTo>
                  <a:cubicBezTo>
                    <a:pt x="3903" y="15712"/>
                    <a:pt x="8039" y="16780"/>
                    <a:pt x="12242" y="17247"/>
                  </a:cubicBezTo>
                  <a:cubicBezTo>
                    <a:pt x="12694" y="17293"/>
                    <a:pt x="13150" y="17315"/>
                    <a:pt x="13609" y="17315"/>
                  </a:cubicBezTo>
                  <a:cubicBezTo>
                    <a:pt x="20033" y="17315"/>
                    <a:pt x="26920" y="13044"/>
                    <a:pt x="26920" y="13044"/>
                  </a:cubicBezTo>
                  <a:cubicBezTo>
                    <a:pt x="26920" y="13044"/>
                    <a:pt x="19014" y="868"/>
                    <a:pt x="18947" y="601"/>
                  </a:cubicBezTo>
                  <a:cubicBezTo>
                    <a:pt x="18847" y="368"/>
                    <a:pt x="9440" y="1"/>
                    <a:pt x="9440" y="1"/>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1"/>
            <p:cNvSpPr/>
            <p:nvPr/>
          </p:nvSpPr>
          <p:spPr>
            <a:xfrm>
              <a:off x="6434021" y="2786331"/>
              <a:ext cx="991702" cy="1768246"/>
            </a:xfrm>
            <a:custGeom>
              <a:avLst/>
              <a:gdLst/>
              <a:ahLst/>
              <a:cxnLst/>
              <a:rect l="l" t="t" r="r" b="b"/>
              <a:pathLst>
                <a:path w="34993" h="62394" extrusionOk="0">
                  <a:moveTo>
                    <a:pt x="7473" y="0"/>
                  </a:moveTo>
                  <a:cubicBezTo>
                    <a:pt x="7473" y="0"/>
                    <a:pt x="4337" y="13410"/>
                    <a:pt x="4337" y="18180"/>
                  </a:cubicBezTo>
                  <a:cubicBezTo>
                    <a:pt x="4337" y="22983"/>
                    <a:pt x="4337" y="26819"/>
                    <a:pt x="4104" y="30655"/>
                  </a:cubicBezTo>
                  <a:cubicBezTo>
                    <a:pt x="3870" y="34525"/>
                    <a:pt x="2569" y="41963"/>
                    <a:pt x="3036" y="45800"/>
                  </a:cubicBezTo>
                  <a:cubicBezTo>
                    <a:pt x="3503" y="49669"/>
                    <a:pt x="4104" y="57241"/>
                    <a:pt x="4104" y="57241"/>
                  </a:cubicBezTo>
                  <a:cubicBezTo>
                    <a:pt x="4104" y="57241"/>
                    <a:pt x="1" y="60510"/>
                    <a:pt x="1" y="61678"/>
                  </a:cubicBezTo>
                  <a:cubicBezTo>
                    <a:pt x="1" y="62168"/>
                    <a:pt x="437" y="62394"/>
                    <a:pt x="1098" y="62394"/>
                  </a:cubicBezTo>
                  <a:cubicBezTo>
                    <a:pt x="2011" y="62394"/>
                    <a:pt x="3352" y="61965"/>
                    <a:pt x="4571" y="61211"/>
                  </a:cubicBezTo>
                  <a:cubicBezTo>
                    <a:pt x="6672" y="59910"/>
                    <a:pt x="7239" y="58976"/>
                    <a:pt x="7239" y="58976"/>
                  </a:cubicBezTo>
                  <a:lnTo>
                    <a:pt x="7706" y="59443"/>
                  </a:lnTo>
                  <a:lnTo>
                    <a:pt x="8407" y="58742"/>
                  </a:lnTo>
                  <a:lnTo>
                    <a:pt x="8640" y="56174"/>
                  </a:lnTo>
                  <a:lnTo>
                    <a:pt x="10975" y="35192"/>
                  </a:lnTo>
                  <a:lnTo>
                    <a:pt x="14244" y="14344"/>
                  </a:lnTo>
                  <a:lnTo>
                    <a:pt x="19948" y="39428"/>
                  </a:lnTo>
                  <a:lnTo>
                    <a:pt x="24952" y="56774"/>
                  </a:lnTo>
                  <a:lnTo>
                    <a:pt x="26119" y="57241"/>
                  </a:lnTo>
                  <a:lnTo>
                    <a:pt x="26353" y="58308"/>
                  </a:lnTo>
                  <a:lnTo>
                    <a:pt x="27520" y="59009"/>
                  </a:lnTo>
                  <a:lnTo>
                    <a:pt x="28688" y="59109"/>
                  </a:lnTo>
                  <a:lnTo>
                    <a:pt x="29855" y="60176"/>
                  </a:lnTo>
                  <a:cubicBezTo>
                    <a:pt x="29855" y="60176"/>
                    <a:pt x="32943" y="61141"/>
                    <a:pt x="34031" y="61141"/>
                  </a:cubicBezTo>
                  <a:cubicBezTo>
                    <a:pt x="34139" y="61141"/>
                    <a:pt x="34228" y="61132"/>
                    <a:pt x="34292" y="61110"/>
                  </a:cubicBezTo>
                  <a:cubicBezTo>
                    <a:pt x="34992" y="60877"/>
                    <a:pt x="34959" y="59943"/>
                    <a:pt x="33124" y="58542"/>
                  </a:cubicBezTo>
                  <a:cubicBezTo>
                    <a:pt x="31256" y="57141"/>
                    <a:pt x="28121" y="56307"/>
                    <a:pt x="28121" y="56307"/>
                  </a:cubicBezTo>
                  <a:cubicBezTo>
                    <a:pt x="28121" y="56307"/>
                    <a:pt x="27754" y="44532"/>
                    <a:pt x="26953" y="37660"/>
                  </a:cubicBezTo>
                  <a:cubicBezTo>
                    <a:pt x="26119" y="30789"/>
                    <a:pt x="25085" y="24951"/>
                    <a:pt x="25085" y="20081"/>
                  </a:cubicBezTo>
                  <a:cubicBezTo>
                    <a:pt x="25085" y="15178"/>
                    <a:pt x="23451" y="934"/>
                    <a:pt x="23451" y="934"/>
                  </a:cubicBezTo>
                  <a:lnTo>
                    <a:pt x="7473" y="0"/>
                  </a:ln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1"/>
            <p:cNvSpPr/>
            <p:nvPr/>
          </p:nvSpPr>
          <p:spPr>
            <a:xfrm>
              <a:off x="6626883" y="2041581"/>
              <a:ext cx="557788" cy="813868"/>
            </a:xfrm>
            <a:custGeom>
              <a:avLst/>
              <a:gdLst/>
              <a:ahLst/>
              <a:cxnLst/>
              <a:rect l="l" t="t" r="r" b="b"/>
              <a:pathLst>
                <a:path w="19682" h="28718" extrusionOk="0">
                  <a:moveTo>
                    <a:pt x="9303" y="0"/>
                  </a:moveTo>
                  <a:cubicBezTo>
                    <a:pt x="9095" y="0"/>
                    <a:pt x="8892" y="17"/>
                    <a:pt x="8707" y="59"/>
                  </a:cubicBezTo>
                  <a:lnTo>
                    <a:pt x="1" y="3395"/>
                  </a:lnTo>
                  <a:lnTo>
                    <a:pt x="701" y="27312"/>
                  </a:lnTo>
                  <a:cubicBezTo>
                    <a:pt x="701" y="27312"/>
                    <a:pt x="3481" y="28718"/>
                    <a:pt x="8377" y="28718"/>
                  </a:cubicBezTo>
                  <a:cubicBezTo>
                    <a:pt x="8540" y="28718"/>
                    <a:pt x="8706" y="28716"/>
                    <a:pt x="8874" y="28713"/>
                  </a:cubicBezTo>
                  <a:cubicBezTo>
                    <a:pt x="14077" y="28646"/>
                    <a:pt x="17613" y="28446"/>
                    <a:pt x="17613" y="28446"/>
                  </a:cubicBezTo>
                  <a:lnTo>
                    <a:pt x="19681" y="2294"/>
                  </a:lnTo>
                  <a:lnTo>
                    <a:pt x="11309" y="360"/>
                  </a:lnTo>
                  <a:cubicBezTo>
                    <a:pt x="11309" y="360"/>
                    <a:pt x="10253" y="0"/>
                    <a:pt x="9303"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1"/>
            <p:cNvSpPr/>
            <p:nvPr/>
          </p:nvSpPr>
          <p:spPr>
            <a:xfrm>
              <a:off x="6827311" y="2096195"/>
              <a:ext cx="128579" cy="753447"/>
            </a:xfrm>
            <a:custGeom>
              <a:avLst/>
              <a:gdLst/>
              <a:ahLst/>
              <a:cxnLst/>
              <a:rect l="l" t="t" r="r" b="b"/>
              <a:pathLst>
                <a:path w="4537" h="26586" extrusionOk="0">
                  <a:moveTo>
                    <a:pt x="3269" y="0"/>
                  </a:moveTo>
                  <a:lnTo>
                    <a:pt x="1735" y="2335"/>
                  </a:lnTo>
                  <a:lnTo>
                    <a:pt x="2669" y="4737"/>
                  </a:lnTo>
                  <a:lnTo>
                    <a:pt x="0" y="23450"/>
                  </a:lnTo>
                  <a:lnTo>
                    <a:pt x="1401" y="26586"/>
                  </a:lnTo>
                  <a:lnTo>
                    <a:pt x="3736" y="22983"/>
                  </a:lnTo>
                  <a:lnTo>
                    <a:pt x="3436" y="4904"/>
                  </a:lnTo>
                  <a:lnTo>
                    <a:pt x="4537" y="2469"/>
                  </a:lnTo>
                  <a:lnTo>
                    <a:pt x="3269" y="0"/>
                  </a:ln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1"/>
            <p:cNvSpPr/>
            <p:nvPr/>
          </p:nvSpPr>
          <p:spPr>
            <a:xfrm>
              <a:off x="6833915" y="2006155"/>
              <a:ext cx="185315" cy="230914"/>
            </a:xfrm>
            <a:custGeom>
              <a:avLst/>
              <a:gdLst/>
              <a:ahLst/>
              <a:cxnLst/>
              <a:rect l="l" t="t" r="r" b="b"/>
              <a:pathLst>
                <a:path w="6539" h="8148" extrusionOk="0">
                  <a:moveTo>
                    <a:pt x="3852" y="1"/>
                  </a:moveTo>
                  <a:cubicBezTo>
                    <a:pt x="3812" y="1"/>
                    <a:pt x="3773" y="3"/>
                    <a:pt x="3737" y="8"/>
                  </a:cubicBezTo>
                  <a:cubicBezTo>
                    <a:pt x="3036" y="142"/>
                    <a:pt x="1435" y="209"/>
                    <a:pt x="1435" y="209"/>
                  </a:cubicBezTo>
                  <a:lnTo>
                    <a:pt x="1" y="1876"/>
                  </a:lnTo>
                  <a:lnTo>
                    <a:pt x="268" y="7080"/>
                  </a:lnTo>
                  <a:lnTo>
                    <a:pt x="3203" y="4712"/>
                  </a:lnTo>
                  <a:lnTo>
                    <a:pt x="5571" y="8148"/>
                  </a:lnTo>
                  <a:cubicBezTo>
                    <a:pt x="5571" y="8148"/>
                    <a:pt x="6539" y="3611"/>
                    <a:pt x="6172" y="2210"/>
                  </a:cubicBezTo>
                  <a:cubicBezTo>
                    <a:pt x="5793" y="851"/>
                    <a:pt x="4574" y="1"/>
                    <a:pt x="3852"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1"/>
            <p:cNvSpPr/>
            <p:nvPr/>
          </p:nvSpPr>
          <p:spPr>
            <a:xfrm>
              <a:off x="6863220" y="1943039"/>
              <a:ext cx="143740" cy="187838"/>
            </a:xfrm>
            <a:custGeom>
              <a:avLst/>
              <a:gdLst/>
              <a:ahLst/>
              <a:cxnLst/>
              <a:rect l="l" t="t" r="r" b="b"/>
              <a:pathLst>
                <a:path w="5072" h="6628" extrusionOk="0">
                  <a:moveTo>
                    <a:pt x="1" y="0"/>
                  </a:moveTo>
                  <a:cubicBezTo>
                    <a:pt x="1" y="0"/>
                    <a:pt x="1" y="101"/>
                    <a:pt x="34" y="267"/>
                  </a:cubicBezTo>
                  <a:cubicBezTo>
                    <a:pt x="101" y="1135"/>
                    <a:pt x="368" y="3770"/>
                    <a:pt x="535" y="4604"/>
                  </a:cubicBezTo>
                  <a:cubicBezTo>
                    <a:pt x="689" y="5559"/>
                    <a:pt x="1867" y="6628"/>
                    <a:pt x="2441" y="6628"/>
                  </a:cubicBezTo>
                  <a:cubicBezTo>
                    <a:pt x="2488" y="6628"/>
                    <a:pt x="2531" y="6620"/>
                    <a:pt x="2569" y="6605"/>
                  </a:cubicBezTo>
                  <a:cubicBezTo>
                    <a:pt x="3070" y="6405"/>
                    <a:pt x="4304" y="4871"/>
                    <a:pt x="4437" y="4370"/>
                  </a:cubicBezTo>
                  <a:cubicBezTo>
                    <a:pt x="4537" y="3837"/>
                    <a:pt x="5071" y="1468"/>
                    <a:pt x="5071" y="1468"/>
                  </a:cubicBezTo>
                  <a:lnTo>
                    <a:pt x="5071" y="1468"/>
                  </a:lnTo>
                  <a:cubicBezTo>
                    <a:pt x="5071" y="1468"/>
                    <a:pt x="3403" y="2235"/>
                    <a:pt x="2703" y="2235"/>
                  </a:cubicBezTo>
                  <a:cubicBezTo>
                    <a:pt x="2002" y="2235"/>
                    <a:pt x="1" y="1"/>
                    <a:pt x="1"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1"/>
            <p:cNvSpPr/>
            <p:nvPr/>
          </p:nvSpPr>
          <p:spPr>
            <a:xfrm>
              <a:off x="7023007" y="1830440"/>
              <a:ext cx="79749" cy="93692"/>
            </a:xfrm>
            <a:custGeom>
              <a:avLst/>
              <a:gdLst/>
              <a:ahLst/>
              <a:cxnLst/>
              <a:rect l="l" t="t" r="r" b="b"/>
              <a:pathLst>
                <a:path w="2814" h="3306" extrusionOk="0">
                  <a:moveTo>
                    <a:pt x="2156" y="1"/>
                  </a:moveTo>
                  <a:cubicBezTo>
                    <a:pt x="1705" y="1"/>
                    <a:pt x="1068" y="638"/>
                    <a:pt x="1068" y="638"/>
                  </a:cubicBezTo>
                  <a:cubicBezTo>
                    <a:pt x="1068" y="638"/>
                    <a:pt x="0" y="2906"/>
                    <a:pt x="534" y="3273"/>
                  </a:cubicBezTo>
                  <a:cubicBezTo>
                    <a:pt x="568" y="3295"/>
                    <a:pt x="606" y="3305"/>
                    <a:pt x="647" y="3305"/>
                  </a:cubicBezTo>
                  <a:cubicBezTo>
                    <a:pt x="1301" y="3305"/>
                    <a:pt x="2814" y="735"/>
                    <a:pt x="2469" y="171"/>
                  </a:cubicBezTo>
                  <a:cubicBezTo>
                    <a:pt x="2390" y="49"/>
                    <a:pt x="2280" y="1"/>
                    <a:pt x="2156"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1"/>
            <p:cNvSpPr/>
            <p:nvPr/>
          </p:nvSpPr>
          <p:spPr>
            <a:xfrm>
              <a:off x="6836749" y="1684398"/>
              <a:ext cx="255287" cy="352436"/>
            </a:xfrm>
            <a:custGeom>
              <a:avLst/>
              <a:gdLst/>
              <a:ahLst/>
              <a:cxnLst/>
              <a:rect l="l" t="t" r="r" b="b"/>
              <a:pathLst>
                <a:path w="9008" h="12436" extrusionOk="0">
                  <a:moveTo>
                    <a:pt x="3749" y="1"/>
                  </a:moveTo>
                  <a:cubicBezTo>
                    <a:pt x="3397" y="1"/>
                    <a:pt x="3093" y="71"/>
                    <a:pt x="2870" y="220"/>
                  </a:cubicBezTo>
                  <a:cubicBezTo>
                    <a:pt x="2870" y="220"/>
                    <a:pt x="1268" y="921"/>
                    <a:pt x="902" y="1721"/>
                  </a:cubicBezTo>
                  <a:cubicBezTo>
                    <a:pt x="568" y="2522"/>
                    <a:pt x="1" y="6725"/>
                    <a:pt x="568" y="8693"/>
                  </a:cubicBezTo>
                  <a:cubicBezTo>
                    <a:pt x="1135" y="10628"/>
                    <a:pt x="2503" y="12329"/>
                    <a:pt x="3303" y="12429"/>
                  </a:cubicBezTo>
                  <a:cubicBezTo>
                    <a:pt x="3340" y="12433"/>
                    <a:pt x="3379" y="12436"/>
                    <a:pt x="3421" y="12436"/>
                  </a:cubicBezTo>
                  <a:cubicBezTo>
                    <a:pt x="4290" y="12436"/>
                    <a:pt x="6198" y="11444"/>
                    <a:pt x="6739" y="9694"/>
                  </a:cubicBezTo>
                  <a:cubicBezTo>
                    <a:pt x="7306" y="7859"/>
                    <a:pt x="7873" y="5958"/>
                    <a:pt x="7973" y="4690"/>
                  </a:cubicBezTo>
                  <a:cubicBezTo>
                    <a:pt x="8107" y="3456"/>
                    <a:pt x="9007" y="4123"/>
                    <a:pt x="7773" y="2288"/>
                  </a:cubicBezTo>
                  <a:cubicBezTo>
                    <a:pt x="6788" y="862"/>
                    <a:pt x="4977" y="1"/>
                    <a:pt x="3749"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1"/>
            <p:cNvSpPr/>
            <p:nvPr/>
          </p:nvSpPr>
          <p:spPr>
            <a:xfrm>
              <a:off x="6915226" y="1827691"/>
              <a:ext cx="17032" cy="32166"/>
            </a:xfrm>
            <a:custGeom>
              <a:avLst/>
              <a:gdLst/>
              <a:ahLst/>
              <a:cxnLst/>
              <a:rect l="l" t="t" r="r" b="b"/>
              <a:pathLst>
                <a:path w="601" h="1135" extrusionOk="0">
                  <a:moveTo>
                    <a:pt x="301" y="1"/>
                  </a:moveTo>
                  <a:cubicBezTo>
                    <a:pt x="134" y="1"/>
                    <a:pt x="1" y="268"/>
                    <a:pt x="34" y="568"/>
                  </a:cubicBezTo>
                  <a:cubicBezTo>
                    <a:pt x="34" y="868"/>
                    <a:pt x="167" y="1135"/>
                    <a:pt x="334" y="1135"/>
                  </a:cubicBezTo>
                  <a:cubicBezTo>
                    <a:pt x="468" y="1135"/>
                    <a:pt x="601" y="868"/>
                    <a:pt x="601" y="568"/>
                  </a:cubicBezTo>
                  <a:cubicBezTo>
                    <a:pt x="568" y="234"/>
                    <a:pt x="434" y="1"/>
                    <a:pt x="301"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1"/>
            <p:cNvSpPr/>
            <p:nvPr/>
          </p:nvSpPr>
          <p:spPr>
            <a:xfrm>
              <a:off x="6978568" y="1831488"/>
              <a:ext cx="16097" cy="32166"/>
            </a:xfrm>
            <a:custGeom>
              <a:avLst/>
              <a:gdLst/>
              <a:ahLst/>
              <a:cxnLst/>
              <a:rect l="l" t="t" r="r" b="b"/>
              <a:pathLst>
                <a:path w="568" h="1135" extrusionOk="0">
                  <a:moveTo>
                    <a:pt x="267" y="0"/>
                  </a:moveTo>
                  <a:cubicBezTo>
                    <a:pt x="101" y="0"/>
                    <a:pt x="0" y="267"/>
                    <a:pt x="0" y="567"/>
                  </a:cubicBezTo>
                  <a:cubicBezTo>
                    <a:pt x="0" y="901"/>
                    <a:pt x="167" y="1134"/>
                    <a:pt x="301" y="1134"/>
                  </a:cubicBezTo>
                  <a:cubicBezTo>
                    <a:pt x="467" y="1134"/>
                    <a:pt x="568" y="868"/>
                    <a:pt x="568" y="567"/>
                  </a:cubicBezTo>
                  <a:cubicBezTo>
                    <a:pt x="568" y="234"/>
                    <a:pt x="434" y="0"/>
                    <a:pt x="267"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1"/>
            <p:cNvSpPr/>
            <p:nvPr/>
          </p:nvSpPr>
          <p:spPr>
            <a:xfrm>
              <a:off x="6899156" y="1785151"/>
              <a:ext cx="39733" cy="17996"/>
            </a:xfrm>
            <a:custGeom>
              <a:avLst/>
              <a:gdLst/>
              <a:ahLst/>
              <a:cxnLst/>
              <a:rect l="l" t="t" r="r" b="b"/>
              <a:pathLst>
                <a:path w="1402" h="635" fill="none" extrusionOk="0">
                  <a:moveTo>
                    <a:pt x="0" y="635"/>
                  </a:moveTo>
                  <a:cubicBezTo>
                    <a:pt x="301" y="168"/>
                    <a:pt x="901" y="1"/>
                    <a:pt x="1401" y="234"/>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1"/>
            <p:cNvSpPr/>
            <p:nvPr/>
          </p:nvSpPr>
          <p:spPr>
            <a:xfrm>
              <a:off x="6972900" y="1787985"/>
              <a:ext cx="43502" cy="27461"/>
            </a:xfrm>
            <a:custGeom>
              <a:avLst/>
              <a:gdLst/>
              <a:ahLst/>
              <a:cxnLst/>
              <a:rect l="l" t="t" r="r" b="b"/>
              <a:pathLst>
                <a:path w="1535" h="969" fill="none" extrusionOk="0">
                  <a:moveTo>
                    <a:pt x="0" y="368"/>
                  </a:moveTo>
                  <a:cubicBezTo>
                    <a:pt x="0" y="368"/>
                    <a:pt x="734" y="1"/>
                    <a:pt x="1535" y="968"/>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1"/>
            <p:cNvSpPr/>
            <p:nvPr/>
          </p:nvSpPr>
          <p:spPr>
            <a:xfrm>
              <a:off x="6918995" y="1930739"/>
              <a:ext cx="50133" cy="9494"/>
            </a:xfrm>
            <a:custGeom>
              <a:avLst/>
              <a:gdLst/>
              <a:ahLst/>
              <a:cxnLst/>
              <a:rect l="l" t="t" r="r" b="b"/>
              <a:pathLst>
                <a:path w="1769" h="335" fill="none" extrusionOk="0">
                  <a:moveTo>
                    <a:pt x="1" y="1"/>
                  </a:moveTo>
                  <a:cubicBezTo>
                    <a:pt x="535" y="268"/>
                    <a:pt x="1168" y="334"/>
                    <a:pt x="1769" y="201"/>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1"/>
            <p:cNvSpPr/>
            <p:nvPr/>
          </p:nvSpPr>
          <p:spPr>
            <a:xfrm>
              <a:off x="6942632" y="1820152"/>
              <a:ext cx="34065" cy="85105"/>
            </a:xfrm>
            <a:custGeom>
              <a:avLst/>
              <a:gdLst/>
              <a:ahLst/>
              <a:cxnLst/>
              <a:rect l="l" t="t" r="r" b="b"/>
              <a:pathLst>
                <a:path w="1202" h="3003" fill="none" extrusionOk="0">
                  <a:moveTo>
                    <a:pt x="835" y="0"/>
                  </a:moveTo>
                  <a:cubicBezTo>
                    <a:pt x="835" y="0"/>
                    <a:pt x="1202" y="2735"/>
                    <a:pt x="935" y="2869"/>
                  </a:cubicBezTo>
                  <a:cubicBezTo>
                    <a:pt x="635" y="3002"/>
                    <a:pt x="1" y="2669"/>
                    <a:pt x="1" y="2669"/>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1"/>
            <p:cNvSpPr/>
            <p:nvPr/>
          </p:nvSpPr>
          <p:spPr>
            <a:xfrm>
              <a:off x="6807444" y="1645032"/>
              <a:ext cx="291193" cy="226437"/>
            </a:xfrm>
            <a:custGeom>
              <a:avLst/>
              <a:gdLst/>
              <a:ahLst/>
              <a:cxnLst/>
              <a:rect l="l" t="t" r="r" b="b"/>
              <a:pathLst>
                <a:path w="10275" h="7990" extrusionOk="0">
                  <a:moveTo>
                    <a:pt x="5062" y="0"/>
                  </a:moveTo>
                  <a:cubicBezTo>
                    <a:pt x="3107" y="0"/>
                    <a:pt x="2169" y="341"/>
                    <a:pt x="2169" y="341"/>
                  </a:cubicBezTo>
                  <a:cubicBezTo>
                    <a:pt x="2169" y="341"/>
                    <a:pt x="1" y="775"/>
                    <a:pt x="68" y="1909"/>
                  </a:cubicBezTo>
                  <a:cubicBezTo>
                    <a:pt x="101" y="3077"/>
                    <a:pt x="901" y="5112"/>
                    <a:pt x="901" y="5112"/>
                  </a:cubicBezTo>
                  <a:cubicBezTo>
                    <a:pt x="901" y="5112"/>
                    <a:pt x="1669" y="5579"/>
                    <a:pt x="1535" y="6079"/>
                  </a:cubicBezTo>
                  <a:cubicBezTo>
                    <a:pt x="1421" y="6537"/>
                    <a:pt x="1454" y="7388"/>
                    <a:pt x="1739" y="7388"/>
                  </a:cubicBezTo>
                  <a:cubicBezTo>
                    <a:pt x="1787" y="7388"/>
                    <a:pt x="1841" y="7365"/>
                    <a:pt x="1902" y="7313"/>
                  </a:cubicBezTo>
                  <a:cubicBezTo>
                    <a:pt x="2369" y="6913"/>
                    <a:pt x="2102" y="5512"/>
                    <a:pt x="2302" y="5312"/>
                  </a:cubicBezTo>
                  <a:cubicBezTo>
                    <a:pt x="2736" y="5045"/>
                    <a:pt x="3036" y="4544"/>
                    <a:pt x="3070" y="4044"/>
                  </a:cubicBezTo>
                  <a:cubicBezTo>
                    <a:pt x="3070" y="3277"/>
                    <a:pt x="2603" y="2576"/>
                    <a:pt x="2736" y="2376"/>
                  </a:cubicBezTo>
                  <a:cubicBezTo>
                    <a:pt x="2766" y="2331"/>
                    <a:pt x="2905" y="2309"/>
                    <a:pt x="3115" y="2309"/>
                  </a:cubicBezTo>
                  <a:cubicBezTo>
                    <a:pt x="3827" y="2309"/>
                    <a:pt x="5355" y="2557"/>
                    <a:pt x="6205" y="2943"/>
                  </a:cubicBezTo>
                  <a:cubicBezTo>
                    <a:pt x="7273" y="3444"/>
                    <a:pt x="8774" y="4278"/>
                    <a:pt x="8373" y="5112"/>
                  </a:cubicBezTo>
                  <a:cubicBezTo>
                    <a:pt x="8140" y="5512"/>
                    <a:pt x="8173" y="6046"/>
                    <a:pt x="8507" y="6413"/>
                  </a:cubicBezTo>
                  <a:cubicBezTo>
                    <a:pt x="8507" y="6413"/>
                    <a:pt x="8040" y="7613"/>
                    <a:pt x="8373" y="7947"/>
                  </a:cubicBezTo>
                  <a:cubicBezTo>
                    <a:pt x="8406" y="7976"/>
                    <a:pt x="8438" y="7989"/>
                    <a:pt x="8471" y="7989"/>
                  </a:cubicBezTo>
                  <a:cubicBezTo>
                    <a:pt x="8775" y="7989"/>
                    <a:pt x="9074" y="6846"/>
                    <a:pt x="9074" y="6846"/>
                  </a:cubicBezTo>
                  <a:cubicBezTo>
                    <a:pt x="9508" y="6746"/>
                    <a:pt x="9841" y="6413"/>
                    <a:pt x="9908" y="5945"/>
                  </a:cubicBezTo>
                  <a:cubicBezTo>
                    <a:pt x="10208" y="4945"/>
                    <a:pt x="10275" y="3877"/>
                    <a:pt x="10175" y="2810"/>
                  </a:cubicBezTo>
                  <a:cubicBezTo>
                    <a:pt x="9975" y="1809"/>
                    <a:pt x="7873" y="75"/>
                    <a:pt x="5571" y="8"/>
                  </a:cubicBezTo>
                  <a:cubicBezTo>
                    <a:pt x="5394" y="3"/>
                    <a:pt x="5224" y="0"/>
                    <a:pt x="5062"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1"/>
            <p:cNvSpPr/>
            <p:nvPr/>
          </p:nvSpPr>
          <p:spPr>
            <a:xfrm>
              <a:off x="6831081" y="1577098"/>
              <a:ext cx="335631" cy="206372"/>
            </a:xfrm>
            <a:custGeom>
              <a:avLst/>
              <a:gdLst/>
              <a:ahLst/>
              <a:cxnLst/>
              <a:rect l="l" t="t" r="r" b="b"/>
              <a:pathLst>
                <a:path w="11843" h="7282" extrusionOk="0">
                  <a:moveTo>
                    <a:pt x="4694" y="0"/>
                  </a:moveTo>
                  <a:cubicBezTo>
                    <a:pt x="2633" y="0"/>
                    <a:pt x="416" y="453"/>
                    <a:pt x="234" y="1337"/>
                  </a:cubicBezTo>
                  <a:cubicBezTo>
                    <a:pt x="1" y="2605"/>
                    <a:pt x="1602" y="3839"/>
                    <a:pt x="1602" y="3839"/>
                  </a:cubicBezTo>
                  <a:cubicBezTo>
                    <a:pt x="1602" y="3839"/>
                    <a:pt x="4204" y="6141"/>
                    <a:pt x="6439" y="7042"/>
                  </a:cubicBezTo>
                  <a:cubicBezTo>
                    <a:pt x="6875" y="7209"/>
                    <a:pt x="7334" y="7282"/>
                    <a:pt x="7792" y="7282"/>
                  </a:cubicBezTo>
                  <a:cubicBezTo>
                    <a:pt x="9710" y="7282"/>
                    <a:pt x="11601" y="5997"/>
                    <a:pt x="11709" y="4973"/>
                  </a:cubicBezTo>
                  <a:cubicBezTo>
                    <a:pt x="11843" y="3706"/>
                    <a:pt x="9641" y="1838"/>
                    <a:pt x="9074" y="1771"/>
                  </a:cubicBezTo>
                  <a:cubicBezTo>
                    <a:pt x="8507" y="1704"/>
                    <a:pt x="9407" y="937"/>
                    <a:pt x="7273" y="303"/>
                  </a:cubicBezTo>
                  <a:cubicBezTo>
                    <a:pt x="6600" y="101"/>
                    <a:pt x="5664" y="0"/>
                    <a:pt x="4694"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1"/>
            <p:cNvSpPr/>
            <p:nvPr/>
          </p:nvSpPr>
          <p:spPr>
            <a:xfrm>
              <a:off x="6429288" y="2053570"/>
              <a:ext cx="414104" cy="1110871"/>
            </a:xfrm>
            <a:custGeom>
              <a:avLst/>
              <a:gdLst/>
              <a:ahLst/>
              <a:cxnLst/>
              <a:rect l="l" t="t" r="r" b="b"/>
              <a:pathLst>
                <a:path w="14612" h="39198" extrusionOk="0">
                  <a:moveTo>
                    <a:pt x="14270" y="0"/>
                  </a:moveTo>
                  <a:cubicBezTo>
                    <a:pt x="12233" y="0"/>
                    <a:pt x="5772" y="2690"/>
                    <a:pt x="5772" y="2972"/>
                  </a:cubicBezTo>
                  <a:cubicBezTo>
                    <a:pt x="5772" y="3272"/>
                    <a:pt x="6606" y="20084"/>
                    <a:pt x="6606" y="23653"/>
                  </a:cubicBezTo>
                  <a:cubicBezTo>
                    <a:pt x="6606" y="27223"/>
                    <a:pt x="6406" y="29624"/>
                    <a:pt x="5905" y="30091"/>
                  </a:cubicBezTo>
                  <a:cubicBezTo>
                    <a:pt x="5438" y="30558"/>
                    <a:pt x="1" y="35529"/>
                    <a:pt x="1" y="36229"/>
                  </a:cubicBezTo>
                  <a:cubicBezTo>
                    <a:pt x="1" y="36930"/>
                    <a:pt x="1168" y="39198"/>
                    <a:pt x="1168" y="39198"/>
                  </a:cubicBezTo>
                  <a:cubicBezTo>
                    <a:pt x="1168" y="39198"/>
                    <a:pt x="4604" y="33527"/>
                    <a:pt x="6539" y="31726"/>
                  </a:cubicBezTo>
                  <a:cubicBezTo>
                    <a:pt x="8474" y="29925"/>
                    <a:pt x="10742" y="24888"/>
                    <a:pt x="12510" y="19851"/>
                  </a:cubicBezTo>
                  <a:cubicBezTo>
                    <a:pt x="14278" y="14780"/>
                    <a:pt x="14611" y="37"/>
                    <a:pt x="14611" y="37"/>
                  </a:cubicBezTo>
                  <a:cubicBezTo>
                    <a:pt x="14519" y="12"/>
                    <a:pt x="14404" y="0"/>
                    <a:pt x="14270" y="0"/>
                  </a:cubicBezTo>
                  <a:close/>
                </a:path>
              </a:pathLst>
            </a:custGeom>
            <a:solidFill>
              <a:srgbClr val="FDC324"/>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1"/>
            <p:cNvSpPr/>
            <p:nvPr/>
          </p:nvSpPr>
          <p:spPr>
            <a:xfrm>
              <a:off x="6358407" y="2137800"/>
              <a:ext cx="267558" cy="511735"/>
            </a:xfrm>
            <a:custGeom>
              <a:avLst/>
              <a:gdLst/>
              <a:ahLst/>
              <a:cxnLst/>
              <a:rect l="l" t="t" r="r" b="b"/>
              <a:pathLst>
                <a:path w="9441" h="18057" extrusionOk="0">
                  <a:moveTo>
                    <a:pt x="8239" y="0"/>
                  </a:moveTo>
                  <a:lnTo>
                    <a:pt x="8073" y="267"/>
                  </a:lnTo>
                  <a:cubicBezTo>
                    <a:pt x="7005" y="2235"/>
                    <a:pt x="6071" y="4270"/>
                    <a:pt x="5237" y="6338"/>
                  </a:cubicBezTo>
                  <a:cubicBezTo>
                    <a:pt x="3803" y="9840"/>
                    <a:pt x="0" y="15678"/>
                    <a:pt x="834" y="16812"/>
                  </a:cubicBezTo>
                  <a:cubicBezTo>
                    <a:pt x="1320" y="17520"/>
                    <a:pt x="2284" y="18056"/>
                    <a:pt x="3250" y="18056"/>
                  </a:cubicBezTo>
                  <a:cubicBezTo>
                    <a:pt x="3877" y="18056"/>
                    <a:pt x="4505" y="17830"/>
                    <a:pt x="5004" y="17279"/>
                  </a:cubicBezTo>
                  <a:cubicBezTo>
                    <a:pt x="6305" y="15911"/>
                    <a:pt x="9440" y="9940"/>
                    <a:pt x="9440" y="9940"/>
                  </a:cubicBezTo>
                  <a:cubicBezTo>
                    <a:pt x="9440" y="9940"/>
                    <a:pt x="9007" y="1234"/>
                    <a:pt x="8239" y="0"/>
                  </a:cubicBezTo>
                  <a:close/>
                </a:path>
              </a:pathLst>
            </a:custGeom>
            <a:solidFill>
              <a:srgbClr val="FDC324"/>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1"/>
            <p:cNvSpPr/>
            <p:nvPr/>
          </p:nvSpPr>
          <p:spPr>
            <a:xfrm>
              <a:off x="7004104" y="2058388"/>
              <a:ext cx="290230" cy="1083382"/>
            </a:xfrm>
            <a:custGeom>
              <a:avLst/>
              <a:gdLst/>
              <a:ahLst/>
              <a:cxnLst/>
              <a:rect l="l" t="t" r="r" b="b"/>
              <a:pathLst>
                <a:path w="10241" h="38228" extrusionOk="0">
                  <a:moveTo>
                    <a:pt x="0" y="0"/>
                  </a:moveTo>
                  <a:cubicBezTo>
                    <a:pt x="0" y="0"/>
                    <a:pt x="134" y="10174"/>
                    <a:pt x="467" y="17179"/>
                  </a:cubicBezTo>
                  <a:cubicBezTo>
                    <a:pt x="767" y="24184"/>
                    <a:pt x="1701" y="26819"/>
                    <a:pt x="2469" y="28154"/>
                  </a:cubicBezTo>
                  <a:cubicBezTo>
                    <a:pt x="3236" y="29454"/>
                    <a:pt x="8940" y="38227"/>
                    <a:pt x="8940" y="38227"/>
                  </a:cubicBezTo>
                  <a:cubicBezTo>
                    <a:pt x="8940" y="38227"/>
                    <a:pt x="10241" y="35525"/>
                    <a:pt x="10107" y="34425"/>
                  </a:cubicBezTo>
                  <a:cubicBezTo>
                    <a:pt x="9941" y="33357"/>
                    <a:pt x="5804" y="26419"/>
                    <a:pt x="5804" y="26052"/>
                  </a:cubicBezTo>
                  <a:cubicBezTo>
                    <a:pt x="5804" y="25652"/>
                    <a:pt x="7606" y="2735"/>
                    <a:pt x="7305" y="2102"/>
                  </a:cubicBezTo>
                  <a:cubicBezTo>
                    <a:pt x="6972" y="1501"/>
                    <a:pt x="0" y="0"/>
                    <a:pt x="0" y="0"/>
                  </a:cubicBezTo>
                  <a:close/>
                </a:path>
              </a:pathLst>
            </a:custGeom>
            <a:solidFill>
              <a:srgbClr val="FDC324"/>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1"/>
            <p:cNvSpPr/>
            <p:nvPr/>
          </p:nvSpPr>
          <p:spPr>
            <a:xfrm>
              <a:off x="6728996" y="2081061"/>
              <a:ext cx="68073" cy="505784"/>
            </a:xfrm>
            <a:custGeom>
              <a:avLst/>
              <a:gdLst/>
              <a:ahLst/>
              <a:cxnLst/>
              <a:rect l="l" t="t" r="r" b="b"/>
              <a:pathLst>
                <a:path w="2402" h="17847" fill="none" extrusionOk="0">
                  <a:moveTo>
                    <a:pt x="2402" y="1"/>
                  </a:moveTo>
                  <a:lnTo>
                    <a:pt x="134" y="5571"/>
                  </a:lnTo>
                  <a:lnTo>
                    <a:pt x="1935" y="7373"/>
                  </a:lnTo>
                  <a:lnTo>
                    <a:pt x="0" y="9541"/>
                  </a:lnTo>
                  <a:lnTo>
                    <a:pt x="1068" y="17847"/>
                  </a:ln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1"/>
            <p:cNvSpPr/>
            <p:nvPr/>
          </p:nvSpPr>
          <p:spPr>
            <a:xfrm>
              <a:off x="7027740" y="2082960"/>
              <a:ext cx="66202" cy="450946"/>
            </a:xfrm>
            <a:custGeom>
              <a:avLst/>
              <a:gdLst/>
              <a:ahLst/>
              <a:cxnLst/>
              <a:rect l="l" t="t" r="r" b="b"/>
              <a:pathLst>
                <a:path w="2336" h="15912" fill="none" extrusionOk="0">
                  <a:moveTo>
                    <a:pt x="234" y="0"/>
                  </a:moveTo>
                  <a:lnTo>
                    <a:pt x="2335" y="4971"/>
                  </a:lnTo>
                  <a:lnTo>
                    <a:pt x="0" y="6372"/>
                  </a:lnTo>
                  <a:lnTo>
                    <a:pt x="2335" y="10007"/>
                  </a:lnTo>
                  <a:lnTo>
                    <a:pt x="100" y="15912"/>
                  </a:ln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1"/>
            <p:cNvSpPr/>
            <p:nvPr/>
          </p:nvSpPr>
          <p:spPr>
            <a:xfrm>
              <a:off x="6554102" y="2921518"/>
              <a:ext cx="103073" cy="89838"/>
            </a:xfrm>
            <a:custGeom>
              <a:avLst/>
              <a:gdLst/>
              <a:ahLst/>
              <a:cxnLst/>
              <a:rect l="l" t="t" r="r" b="b"/>
              <a:pathLst>
                <a:path w="3637" h="3170" extrusionOk="0">
                  <a:moveTo>
                    <a:pt x="3236" y="0"/>
                  </a:moveTo>
                  <a:lnTo>
                    <a:pt x="0" y="1201"/>
                  </a:lnTo>
                  <a:lnTo>
                    <a:pt x="867" y="3169"/>
                  </a:lnTo>
                  <a:lnTo>
                    <a:pt x="3636" y="1034"/>
                  </a:lnTo>
                  <a:lnTo>
                    <a:pt x="3236" y="0"/>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1"/>
            <p:cNvSpPr/>
            <p:nvPr/>
          </p:nvSpPr>
          <p:spPr>
            <a:xfrm>
              <a:off x="6362176" y="2529163"/>
              <a:ext cx="283627" cy="482177"/>
            </a:xfrm>
            <a:custGeom>
              <a:avLst/>
              <a:gdLst/>
              <a:ahLst/>
              <a:cxnLst/>
              <a:rect l="l" t="t" r="r" b="b"/>
              <a:pathLst>
                <a:path w="10008" h="17014" extrusionOk="0">
                  <a:moveTo>
                    <a:pt x="1869" y="1"/>
                  </a:moveTo>
                  <a:cubicBezTo>
                    <a:pt x="1302" y="334"/>
                    <a:pt x="1" y="2436"/>
                    <a:pt x="1" y="3470"/>
                  </a:cubicBezTo>
                  <a:cubicBezTo>
                    <a:pt x="1" y="4537"/>
                    <a:pt x="5938" y="17013"/>
                    <a:pt x="5938" y="17013"/>
                  </a:cubicBezTo>
                  <a:lnTo>
                    <a:pt x="10008" y="13844"/>
                  </a:lnTo>
                  <a:lnTo>
                    <a:pt x="4537" y="1402"/>
                  </a:lnTo>
                  <a:lnTo>
                    <a:pt x="1869" y="1"/>
                  </a:lnTo>
                  <a:close/>
                </a:path>
              </a:pathLst>
            </a:custGeom>
            <a:solidFill>
              <a:srgbClr val="FDC324"/>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1"/>
            <p:cNvSpPr/>
            <p:nvPr/>
          </p:nvSpPr>
          <p:spPr>
            <a:xfrm>
              <a:off x="6362176" y="2529163"/>
              <a:ext cx="283627" cy="482177"/>
            </a:xfrm>
            <a:custGeom>
              <a:avLst/>
              <a:gdLst/>
              <a:ahLst/>
              <a:cxnLst/>
              <a:rect l="l" t="t" r="r" b="b"/>
              <a:pathLst>
                <a:path w="10008" h="17014" fill="none" extrusionOk="0">
                  <a:moveTo>
                    <a:pt x="4537" y="1402"/>
                  </a:moveTo>
                  <a:lnTo>
                    <a:pt x="10008" y="13844"/>
                  </a:lnTo>
                  <a:lnTo>
                    <a:pt x="5938" y="17013"/>
                  </a:lnTo>
                  <a:cubicBezTo>
                    <a:pt x="5938" y="17013"/>
                    <a:pt x="1" y="4537"/>
                    <a:pt x="1" y="3470"/>
                  </a:cubicBezTo>
                  <a:cubicBezTo>
                    <a:pt x="1" y="2436"/>
                    <a:pt x="1302" y="334"/>
                    <a:pt x="1869" y="1"/>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1"/>
            <p:cNvSpPr/>
            <p:nvPr/>
          </p:nvSpPr>
          <p:spPr>
            <a:xfrm>
              <a:off x="6578674" y="2950823"/>
              <a:ext cx="104971" cy="114409"/>
            </a:xfrm>
            <a:custGeom>
              <a:avLst/>
              <a:gdLst/>
              <a:ahLst/>
              <a:cxnLst/>
              <a:rect l="l" t="t" r="r" b="b"/>
              <a:pathLst>
                <a:path w="3704" h="4037" extrusionOk="0">
                  <a:moveTo>
                    <a:pt x="2769" y="0"/>
                  </a:moveTo>
                  <a:lnTo>
                    <a:pt x="0" y="2135"/>
                  </a:lnTo>
                  <a:lnTo>
                    <a:pt x="1101" y="4036"/>
                  </a:lnTo>
                  <a:lnTo>
                    <a:pt x="3703" y="467"/>
                  </a:lnTo>
                  <a:lnTo>
                    <a:pt x="2769" y="0"/>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1"/>
            <p:cNvSpPr/>
            <p:nvPr/>
          </p:nvSpPr>
          <p:spPr>
            <a:xfrm>
              <a:off x="7054211" y="2927186"/>
              <a:ext cx="102109" cy="95506"/>
            </a:xfrm>
            <a:custGeom>
              <a:avLst/>
              <a:gdLst/>
              <a:ahLst/>
              <a:cxnLst/>
              <a:rect l="l" t="t" r="r" b="b"/>
              <a:pathLst>
                <a:path w="3603" h="3370" extrusionOk="0">
                  <a:moveTo>
                    <a:pt x="500" y="0"/>
                  </a:moveTo>
                  <a:lnTo>
                    <a:pt x="0" y="968"/>
                  </a:lnTo>
                  <a:lnTo>
                    <a:pt x="2535" y="3369"/>
                  </a:lnTo>
                  <a:lnTo>
                    <a:pt x="3603" y="1501"/>
                  </a:lnTo>
                  <a:lnTo>
                    <a:pt x="500" y="0"/>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1"/>
            <p:cNvSpPr/>
            <p:nvPr/>
          </p:nvSpPr>
          <p:spPr>
            <a:xfrm>
              <a:off x="7191269" y="2117933"/>
              <a:ext cx="190048" cy="570257"/>
            </a:xfrm>
            <a:custGeom>
              <a:avLst/>
              <a:gdLst/>
              <a:ahLst/>
              <a:cxnLst/>
              <a:rect l="l" t="t" r="r" b="b"/>
              <a:pathLst>
                <a:path w="6706" h="20122" extrusionOk="0">
                  <a:moveTo>
                    <a:pt x="701" y="1"/>
                  </a:moveTo>
                  <a:lnTo>
                    <a:pt x="1" y="14177"/>
                  </a:lnTo>
                  <a:cubicBezTo>
                    <a:pt x="1" y="14177"/>
                    <a:pt x="1896" y="20121"/>
                    <a:pt x="3449" y="20121"/>
                  </a:cubicBezTo>
                  <a:cubicBezTo>
                    <a:pt x="3478" y="20121"/>
                    <a:pt x="3508" y="20119"/>
                    <a:pt x="3537" y="20115"/>
                  </a:cubicBezTo>
                  <a:cubicBezTo>
                    <a:pt x="5138" y="19881"/>
                    <a:pt x="6706" y="18847"/>
                    <a:pt x="6572" y="18214"/>
                  </a:cubicBezTo>
                  <a:cubicBezTo>
                    <a:pt x="6405" y="17580"/>
                    <a:pt x="2202" y="3670"/>
                    <a:pt x="2036" y="2469"/>
                  </a:cubicBezTo>
                  <a:cubicBezTo>
                    <a:pt x="1902" y="1301"/>
                    <a:pt x="701" y="1"/>
                    <a:pt x="701" y="1"/>
                  </a:cubicBezTo>
                  <a:close/>
                </a:path>
              </a:pathLst>
            </a:custGeom>
            <a:solidFill>
              <a:srgbClr val="FDC324"/>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1"/>
            <p:cNvSpPr/>
            <p:nvPr/>
          </p:nvSpPr>
          <p:spPr>
            <a:xfrm>
              <a:off x="7068381" y="2559431"/>
              <a:ext cx="314829" cy="467978"/>
            </a:xfrm>
            <a:custGeom>
              <a:avLst/>
              <a:gdLst/>
              <a:ahLst/>
              <a:cxnLst/>
              <a:rect l="l" t="t" r="r" b="b"/>
              <a:pathLst>
                <a:path w="11109" h="16513" extrusionOk="0">
                  <a:moveTo>
                    <a:pt x="9507" y="0"/>
                  </a:moveTo>
                  <a:lnTo>
                    <a:pt x="6705" y="1101"/>
                  </a:lnTo>
                  <a:lnTo>
                    <a:pt x="0" y="12976"/>
                  </a:lnTo>
                  <a:lnTo>
                    <a:pt x="3736" y="16512"/>
                  </a:lnTo>
                  <a:cubicBezTo>
                    <a:pt x="3736" y="16512"/>
                    <a:pt x="10908" y="4704"/>
                    <a:pt x="11008" y="3636"/>
                  </a:cubicBezTo>
                  <a:cubicBezTo>
                    <a:pt x="11108" y="2602"/>
                    <a:pt x="10041" y="401"/>
                    <a:pt x="9507" y="0"/>
                  </a:cubicBezTo>
                  <a:close/>
                </a:path>
              </a:pathLst>
            </a:custGeom>
            <a:solidFill>
              <a:srgbClr val="FDC324"/>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1"/>
            <p:cNvSpPr/>
            <p:nvPr/>
          </p:nvSpPr>
          <p:spPr>
            <a:xfrm>
              <a:off x="7068381" y="2559431"/>
              <a:ext cx="314829" cy="467978"/>
            </a:xfrm>
            <a:custGeom>
              <a:avLst/>
              <a:gdLst/>
              <a:ahLst/>
              <a:cxnLst/>
              <a:rect l="l" t="t" r="r" b="b"/>
              <a:pathLst>
                <a:path w="11109" h="16513" fill="none" extrusionOk="0">
                  <a:moveTo>
                    <a:pt x="6705" y="1101"/>
                  </a:moveTo>
                  <a:lnTo>
                    <a:pt x="0" y="12976"/>
                  </a:lnTo>
                  <a:lnTo>
                    <a:pt x="3736" y="16512"/>
                  </a:lnTo>
                  <a:cubicBezTo>
                    <a:pt x="3736" y="16512"/>
                    <a:pt x="10908" y="4704"/>
                    <a:pt x="11008" y="3636"/>
                  </a:cubicBezTo>
                  <a:cubicBezTo>
                    <a:pt x="11108" y="2602"/>
                    <a:pt x="10041" y="401"/>
                    <a:pt x="9507" y="0"/>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1"/>
            <p:cNvSpPr/>
            <p:nvPr/>
          </p:nvSpPr>
          <p:spPr>
            <a:xfrm>
              <a:off x="7025841" y="2954592"/>
              <a:ext cx="100239" cy="118206"/>
            </a:xfrm>
            <a:custGeom>
              <a:avLst/>
              <a:gdLst/>
              <a:ahLst/>
              <a:cxnLst/>
              <a:rect l="l" t="t" r="r" b="b"/>
              <a:pathLst>
                <a:path w="3537" h="4171" extrusionOk="0">
                  <a:moveTo>
                    <a:pt x="1001" y="1"/>
                  </a:moveTo>
                  <a:lnTo>
                    <a:pt x="0" y="368"/>
                  </a:lnTo>
                  <a:lnTo>
                    <a:pt x="2269" y="4170"/>
                  </a:lnTo>
                  <a:lnTo>
                    <a:pt x="3536" y="2402"/>
                  </a:lnTo>
                  <a:lnTo>
                    <a:pt x="1001"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1"/>
        <p:cNvGrpSpPr/>
        <p:nvPr/>
      </p:nvGrpSpPr>
      <p:grpSpPr>
        <a:xfrm>
          <a:off x="0" y="0"/>
          <a:ext cx="0" cy="0"/>
          <a:chOff x="0" y="0"/>
          <a:chExt cx="0" cy="0"/>
        </a:xfrm>
      </p:grpSpPr>
      <p:sp>
        <p:nvSpPr>
          <p:cNvPr id="2272" name="Google Shape;2272;p32"/>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273" name="Google Shape;2273;p32"/>
          <p:cNvSpPr/>
          <p:nvPr/>
        </p:nvSpPr>
        <p:spPr>
          <a:xfrm rot="10800000">
            <a:off x="4019850" y="1221200"/>
            <a:ext cx="2676294" cy="2929668"/>
          </a:xfrm>
          <a:custGeom>
            <a:avLst/>
            <a:gdLst/>
            <a:ahLst/>
            <a:cxnLst/>
            <a:rect l="l" t="t" r="r" b="b"/>
            <a:pathLst>
              <a:path w="101346" h="65913" extrusionOk="0">
                <a:moveTo>
                  <a:pt x="101346" y="62484"/>
                </a:moveTo>
                <a:lnTo>
                  <a:pt x="0" y="65913"/>
                </a:lnTo>
                <a:lnTo>
                  <a:pt x="3048" y="0"/>
                </a:lnTo>
                <a:lnTo>
                  <a:pt x="92583" y="3048"/>
                </a:lnTo>
                <a:close/>
              </a:path>
            </a:pathLst>
          </a:custGeom>
          <a:solidFill>
            <a:srgbClr val="FFFFFF"/>
          </a:solidFill>
          <a:ln w="38100" cap="flat" cmpd="sng">
            <a:solidFill>
              <a:srgbClr val="162130"/>
            </a:solidFill>
            <a:prstDash val="solid"/>
            <a:round/>
            <a:headEnd type="none" w="med" len="med"/>
            <a:tailEnd type="none" w="med" len="med"/>
          </a:ln>
        </p:spPr>
      </p:sp>
      <p:sp>
        <p:nvSpPr>
          <p:cNvPr id="2274" name="Google Shape;2274;p32"/>
          <p:cNvSpPr/>
          <p:nvPr/>
        </p:nvSpPr>
        <p:spPr>
          <a:xfrm>
            <a:off x="1014000" y="1221200"/>
            <a:ext cx="2676294" cy="2929668"/>
          </a:xfrm>
          <a:custGeom>
            <a:avLst/>
            <a:gdLst/>
            <a:ahLst/>
            <a:cxnLst/>
            <a:rect l="l" t="t" r="r" b="b"/>
            <a:pathLst>
              <a:path w="101346" h="65913" extrusionOk="0">
                <a:moveTo>
                  <a:pt x="101346" y="62484"/>
                </a:moveTo>
                <a:lnTo>
                  <a:pt x="0" y="65913"/>
                </a:lnTo>
                <a:lnTo>
                  <a:pt x="3048" y="0"/>
                </a:lnTo>
                <a:lnTo>
                  <a:pt x="92583" y="3048"/>
                </a:lnTo>
                <a:close/>
              </a:path>
            </a:pathLst>
          </a:custGeom>
          <a:solidFill>
            <a:srgbClr val="FFFFFF"/>
          </a:solidFill>
          <a:ln w="38100" cap="flat" cmpd="sng">
            <a:solidFill>
              <a:srgbClr val="162130"/>
            </a:solidFill>
            <a:prstDash val="solid"/>
            <a:round/>
            <a:headEnd type="none" w="med" len="med"/>
            <a:tailEnd type="none" w="med" len="med"/>
          </a:ln>
        </p:spPr>
      </p:sp>
      <p:sp>
        <p:nvSpPr>
          <p:cNvPr id="2275" name="Google Shape;2275;p32"/>
          <p:cNvSpPr/>
          <p:nvPr/>
        </p:nvSpPr>
        <p:spPr>
          <a:xfrm>
            <a:off x="7769922" y="1969890"/>
            <a:ext cx="242052" cy="413707"/>
          </a:xfrm>
          <a:custGeom>
            <a:avLst/>
            <a:gdLst/>
            <a:ahLst/>
            <a:cxnLst/>
            <a:rect l="l" t="t" r="r" b="b"/>
            <a:pathLst>
              <a:path w="8541" h="14598" extrusionOk="0">
                <a:moveTo>
                  <a:pt x="6439" y="1"/>
                </a:moveTo>
                <a:cubicBezTo>
                  <a:pt x="5905" y="334"/>
                  <a:pt x="5438" y="801"/>
                  <a:pt x="5104" y="1368"/>
                </a:cubicBezTo>
                <a:cubicBezTo>
                  <a:pt x="4637" y="2202"/>
                  <a:pt x="2002" y="9774"/>
                  <a:pt x="1202" y="11509"/>
                </a:cubicBezTo>
                <a:cubicBezTo>
                  <a:pt x="368" y="13210"/>
                  <a:pt x="1" y="13810"/>
                  <a:pt x="1035" y="14411"/>
                </a:cubicBezTo>
                <a:cubicBezTo>
                  <a:pt x="1260" y="14538"/>
                  <a:pt x="1498" y="14598"/>
                  <a:pt x="1741" y="14598"/>
                </a:cubicBezTo>
                <a:cubicBezTo>
                  <a:pt x="2647" y="14598"/>
                  <a:pt x="3627" y="13765"/>
                  <a:pt x="4337" y="12476"/>
                </a:cubicBezTo>
                <a:cubicBezTo>
                  <a:pt x="5238" y="10808"/>
                  <a:pt x="6906" y="6238"/>
                  <a:pt x="7206" y="5171"/>
                </a:cubicBezTo>
                <a:cubicBezTo>
                  <a:pt x="7506" y="4137"/>
                  <a:pt x="8540" y="167"/>
                  <a:pt x="6439"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8384415" y="3901313"/>
            <a:ext cx="46364" cy="132376"/>
          </a:xfrm>
          <a:custGeom>
            <a:avLst/>
            <a:gdLst/>
            <a:ahLst/>
            <a:cxnLst/>
            <a:rect l="l" t="t" r="r" b="b"/>
            <a:pathLst>
              <a:path w="1636" h="4671" extrusionOk="0">
                <a:moveTo>
                  <a:pt x="1035" y="0"/>
                </a:moveTo>
                <a:lnTo>
                  <a:pt x="1" y="2269"/>
                </a:lnTo>
                <a:lnTo>
                  <a:pt x="1235" y="4670"/>
                </a:lnTo>
                <a:lnTo>
                  <a:pt x="1635" y="4470"/>
                </a:lnTo>
                <a:lnTo>
                  <a:pt x="1035" y="0"/>
                </a:ln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8049763" y="3139332"/>
            <a:ext cx="363971" cy="939669"/>
          </a:xfrm>
          <a:custGeom>
            <a:avLst/>
            <a:gdLst/>
            <a:ahLst/>
            <a:cxnLst/>
            <a:rect l="l" t="t" r="r" b="b"/>
            <a:pathLst>
              <a:path w="12843" h="33157" extrusionOk="0">
                <a:moveTo>
                  <a:pt x="0" y="0"/>
                </a:moveTo>
                <a:cubicBezTo>
                  <a:pt x="0" y="0"/>
                  <a:pt x="1368" y="6405"/>
                  <a:pt x="2702" y="10541"/>
                </a:cubicBezTo>
                <a:cubicBezTo>
                  <a:pt x="4037" y="14678"/>
                  <a:pt x="8373" y="24318"/>
                  <a:pt x="8707" y="25986"/>
                </a:cubicBezTo>
                <a:cubicBezTo>
                  <a:pt x="9007" y="27654"/>
                  <a:pt x="8607" y="27654"/>
                  <a:pt x="8607" y="28988"/>
                </a:cubicBezTo>
                <a:cubicBezTo>
                  <a:pt x="8607" y="30322"/>
                  <a:pt x="6739" y="31756"/>
                  <a:pt x="6639" y="32490"/>
                </a:cubicBezTo>
                <a:cubicBezTo>
                  <a:pt x="6556" y="32945"/>
                  <a:pt x="7087" y="33156"/>
                  <a:pt x="7821" y="33156"/>
                </a:cubicBezTo>
                <a:cubicBezTo>
                  <a:pt x="8272" y="33156"/>
                  <a:pt x="8799" y="33076"/>
                  <a:pt x="9307" y="32924"/>
                </a:cubicBezTo>
                <a:cubicBezTo>
                  <a:pt x="10675" y="32490"/>
                  <a:pt x="11575" y="31356"/>
                  <a:pt x="11575" y="30422"/>
                </a:cubicBezTo>
                <a:cubicBezTo>
                  <a:pt x="11575" y="29455"/>
                  <a:pt x="12843" y="27820"/>
                  <a:pt x="12843" y="26886"/>
                </a:cubicBezTo>
                <a:cubicBezTo>
                  <a:pt x="12843" y="25952"/>
                  <a:pt x="11275" y="25852"/>
                  <a:pt x="11175" y="24084"/>
                </a:cubicBezTo>
                <a:cubicBezTo>
                  <a:pt x="11042" y="22350"/>
                  <a:pt x="10441" y="16045"/>
                  <a:pt x="9407" y="12309"/>
                </a:cubicBezTo>
                <a:cubicBezTo>
                  <a:pt x="8373" y="8573"/>
                  <a:pt x="7339" y="6638"/>
                  <a:pt x="6505" y="5604"/>
                </a:cubicBezTo>
                <a:cubicBezTo>
                  <a:pt x="5705" y="4570"/>
                  <a:pt x="4670" y="2169"/>
                  <a:pt x="4837" y="1335"/>
                </a:cubicBezTo>
                <a:cubicBezTo>
                  <a:pt x="5037" y="534"/>
                  <a:pt x="1" y="0"/>
                  <a:pt x="0"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8236134" y="3875777"/>
            <a:ext cx="177607" cy="202773"/>
          </a:xfrm>
          <a:custGeom>
            <a:avLst/>
            <a:gdLst/>
            <a:ahLst/>
            <a:cxnLst/>
            <a:rect l="l" t="t" r="r" b="b"/>
            <a:pathLst>
              <a:path w="6267" h="7155" extrusionOk="0">
                <a:moveTo>
                  <a:pt x="5667" y="1"/>
                </a:moveTo>
                <a:cubicBezTo>
                  <a:pt x="5200" y="1202"/>
                  <a:pt x="4266" y="3336"/>
                  <a:pt x="2865" y="4537"/>
                </a:cubicBezTo>
                <a:cubicBezTo>
                  <a:pt x="2291" y="5005"/>
                  <a:pt x="1852" y="5161"/>
                  <a:pt x="1515" y="5161"/>
                </a:cubicBezTo>
                <a:cubicBezTo>
                  <a:pt x="1323" y="5161"/>
                  <a:pt x="1163" y="5110"/>
                  <a:pt x="1030" y="5038"/>
                </a:cubicBezTo>
                <a:cubicBezTo>
                  <a:pt x="563" y="5638"/>
                  <a:pt x="96" y="6138"/>
                  <a:pt x="63" y="6505"/>
                </a:cubicBezTo>
                <a:cubicBezTo>
                  <a:pt x="1" y="6938"/>
                  <a:pt x="524" y="7154"/>
                  <a:pt x="1248" y="7154"/>
                </a:cubicBezTo>
                <a:cubicBezTo>
                  <a:pt x="1696" y="7154"/>
                  <a:pt x="2221" y="7071"/>
                  <a:pt x="2731" y="6906"/>
                </a:cubicBezTo>
                <a:cubicBezTo>
                  <a:pt x="4099" y="6505"/>
                  <a:pt x="4999" y="5371"/>
                  <a:pt x="4999" y="4437"/>
                </a:cubicBezTo>
                <a:cubicBezTo>
                  <a:pt x="4999" y="3503"/>
                  <a:pt x="6267" y="1835"/>
                  <a:pt x="6267" y="901"/>
                </a:cubicBezTo>
                <a:cubicBezTo>
                  <a:pt x="6267" y="501"/>
                  <a:pt x="6000" y="268"/>
                  <a:pt x="5667" y="1"/>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7952467" y="3180937"/>
            <a:ext cx="317578" cy="970362"/>
          </a:xfrm>
          <a:custGeom>
            <a:avLst/>
            <a:gdLst/>
            <a:ahLst/>
            <a:cxnLst/>
            <a:rect l="l" t="t" r="r" b="b"/>
            <a:pathLst>
              <a:path w="11206" h="34240" extrusionOk="0">
                <a:moveTo>
                  <a:pt x="5835" y="0"/>
                </a:moveTo>
                <a:cubicBezTo>
                  <a:pt x="5835" y="0"/>
                  <a:pt x="5402" y="3403"/>
                  <a:pt x="5402" y="5571"/>
                </a:cubicBezTo>
                <a:cubicBezTo>
                  <a:pt x="5402" y="7739"/>
                  <a:pt x="4167" y="22049"/>
                  <a:pt x="3734" y="24818"/>
                </a:cubicBezTo>
                <a:cubicBezTo>
                  <a:pt x="3333" y="27453"/>
                  <a:pt x="2600" y="28621"/>
                  <a:pt x="2199" y="30088"/>
                </a:cubicBezTo>
                <a:cubicBezTo>
                  <a:pt x="1766" y="31523"/>
                  <a:pt x="1365" y="33090"/>
                  <a:pt x="631" y="33491"/>
                </a:cubicBezTo>
                <a:cubicBezTo>
                  <a:pt x="0" y="33851"/>
                  <a:pt x="507" y="34239"/>
                  <a:pt x="1540" y="34239"/>
                </a:cubicBezTo>
                <a:cubicBezTo>
                  <a:pt x="1654" y="34239"/>
                  <a:pt x="1774" y="34235"/>
                  <a:pt x="1899" y="34225"/>
                </a:cubicBezTo>
                <a:cubicBezTo>
                  <a:pt x="3133" y="34091"/>
                  <a:pt x="4401" y="33491"/>
                  <a:pt x="4468" y="32357"/>
                </a:cubicBezTo>
                <a:cubicBezTo>
                  <a:pt x="4568" y="31222"/>
                  <a:pt x="5568" y="30222"/>
                  <a:pt x="6235" y="29755"/>
                </a:cubicBezTo>
                <a:cubicBezTo>
                  <a:pt x="7470" y="28921"/>
                  <a:pt x="5935" y="26452"/>
                  <a:pt x="7670" y="21082"/>
                </a:cubicBezTo>
                <a:cubicBezTo>
                  <a:pt x="8437" y="18714"/>
                  <a:pt x="10372" y="15611"/>
                  <a:pt x="10772" y="11975"/>
                </a:cubicBezTo>
                <a:cubicBezTo>
                  <a:pt x="11206" y="8373"/>
                  <a:pt x="10472" y="5037"/>
                  <a:pt x="10472" y="4236"/>
                </a:cubicBezTo>
                <a:cubicBezTo>
                  <a:pt x="10472" y="3403"/>
                  <a:pt x="11206" y="300"/>
                  <a:pt x="11206" y="300"/>
                </a:cubicBezTo>
                <a:lnTo>
                  <a:pt x="5835" y="0"/>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7953119" y="3946687"/>
            <a:ext cx="223348" cy="203963"/>
          </a:xfrm>
          <a:custGeom>
            <a:avLst/>
            <a:gdLst/>
            <a:ahLst/>
            <a:cxnLst/>
            <a:rect l="l" t="t" r="r" b="b"/>
            <a:pathLst>
              <a:path w="7881" h="7197" extrusionOk="0">
                <a:moveTo>
                  <a:pt x="6780" y="0"/>
                </a:moveTo>
                <a:cubicBezTo>
                  <a:pt x="5712" y="1068"/>
                  <a:pt x="4244" y="3770"/>
                  <a:pt x="3410" y="4604"/>
                </a:cubicBezTo>
                <a:cubicBezTo>
                  <a:pt x="3094" y="4920"/>
                  <a:pt x="2656" y="5083"/>
                  <a:pt x="2209" y="5083"/>
                </a:cubicBezTo>
                <a:cubicBezTo>
                  <a:pt x="1996" y="5083"/>
                  <a:pt x="1780" y="5046"/>
                  <a:pt x="1576" y="4971"/>
                </a:cubicBezTo>
                <a:cubicBezTo>
                  <a:pt x="1309" y="5671"/>
                  <a:pt x="1009" y="6238"/>
                  <a:pt x="642" y="6472"/>
                </a:cubicBezTo>
                <a:cubicBezTo>
                  <a:pt x="0" y="6822"/>
                  <a:pt x="480" y="7197"/>
                  <a:pt x="1435" y="7197"/>
                </a:cubicBezTo>
                <a:cubicBezTo>
                  <a:pt x="1573" y="7197"/>
                  <a:pt x="1720" y="7189"/>
                  <a:pt x="1876" y="7172"/>
                </a:cubicBezTo>
                <a:cubicBezTo>
                  <a:pt x="3144" y="7072"/>
                  <a:pt x="4378" y="6472"/>
                  <a:pt x="4478" y="5304"/>
                </a:cubicBezTo>
                <a:cubicBezTo>
                  <a:pt x="4545" y="4170"/>
                  <a:pt x="5779" y="3203"/>
                  <a:pt x="6513" y="2936"/>
                </a:cubicBezTo>
                <a:cubicBezTo>
                  <a:pt x="7880" y="2402"/>
                  <a:pt x="6880" y="1268"/>
                  <a:pt x="6780"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8108372" y="4001386"/>
            <a:ext cx="44465" cy="128720"/>
          </a:xfrm>
          <a:custGeom>
            <a:avLst/>
            <a:gdLst/>
            <a:ahLst/>
            <a:cxnLst/>
            <a:rect l="l" t="t" r="r" b="b"/>
            <a:pathLst>
              <a:path w="1569" h="4542" extrusionOk="0">
                <a:moveTo>
                  <a:pt x="1187" y="0"/>
                </a:moveTo>
                <a:cubicBezTo>
                  <a:pt x="689" y="0"/>
                  <a:pt x="1" y="1440"/>
                  <a:pt x="1" y="1440"/>
                </a:cubicBezTo>
                <a:lnTo>
                  <a:pt x="734" y="4542"/>
                </a:lnTo>
                <a:lnTo>
                  <a:pt x="1568" y="4542"/>
                </a:lnTo>
                <a:lnTo>
                  <a:pt x="1235" y="5"/>
                </a:lnTo>
                <a:cubicBezTo>
                  <a:pt x="1219" y="2"/>
                  <a:pt x="1203" y="0"/>
                  <a:pt x="1187"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7918345" y="1948663"/>
            <a:ext cx="502015" cy="1274166"/>
          </a:xfrm>
          <a:custGeom>
            <a:avLst/>
            <a:gdLst/>
            <a:ahLst/>
            <a:cxnLst/>
            <a:rect l="l" t="t" r="r" b="b"/>
            <a:pathLst>
              <a:path w="17714" h="44960" extrusionOk="0">
                <a:moveTo>
                  <a:pt x="6619" y="1"/>
                </a:moveTo>
                <a:cubicBezTo>
                  <a:pt x="6446" y="1"/>
                  <a:pt x="6274" y="6"/>
                  <a:pt x="6105" y="16"/>
                </a:cubicBezTo>
                <a:lnTo>
                  <a:pt x="2936" y="1217"/>
                </a:lnTo>
                <a:cubicBezTo>
                  <a:pt x="2936" y="1217"/>
                  <a:pt x="1202" y="5319"/>
                  <a:pt x="601" y="8322"/>
                </a:cubicBezTo>
                <a:cubicBezTo>
                  <a:pt x="1" y="11324"/>
                  <a:pt x="835" y="14426"/>
                  <a:pt x="1435" y="16294"/>
                </a:cubicBezTo>
                <a:cubicBezTo>
                  <a:pt x="2069" y="18162"/>
                  <a:pt x="2803" y="29003"/>
                  <a:pt x="3103" y="33106"/>
                </a:cubicBezTo>
                <a:cubicBezTo>
                  <a:pt x="3437" y="37242"/>
                  <a:pt x="4004" y="43213"/>
                  <a:pt x="4004" y="43213"/>
                </a:cubicBezTo>
                <a:cubicBezTo>
                  <a:pt x="4004" y="43213"/>
                  <a:pt x="5338" y="44247"/>
                  <a:pt x="8040" y="44781"/>
                </a:cubicBezTo>
                <a:cubicBezTo>
                  <a:pt x="8695" y="44910"/>
                  <a:pt x="9417" y="44959"/>
                  <a:pt x="10134" y="44959"/>
                </a:cubicBezTo>
                <a:cubicBezTo>
                  <a:pt x="12376" y="44959"/>
                  <a:pt x="14578" y="44481"/>
                  <a:pt x="14578" y="44481"/>
                </a:cubicBezTo>
                <a:cubicBezTo>
                  <a:pt x="14578" y="44481"/>
                  <a:pt x="16813" y="37943"/>
                  <a:pt x="17280" y="34107"/>
                </a:cubicBezTo>
                <a:cubicBezTo>
                  <a:pt x="17713" y="30271"/>
                  <a:pt x="13977" y="24066"/>
                  <a:pt x="12777" y="21331"/>
                </a:cubicBezTo>
                <a:cubicBezTo>
                  <a:pt x="11576" y="18629"/>
                  <a:pt x="11109" y="14293"/>
                  <a:pt x="11342" y="12992"/>
                </a:cubicBezTo>
                <a:cubicBezTo>
                  <a:pt x="11576" y="11724"/>
                  <a:pt x="14411" y="2050"/>
                  <a:pt x="13444" y="1583"/>
                </a:cubicBezTo>
                <a:cubicBezTo>
                  <a:pt x="12503" y="1176"/>
                  <a:pt x="9349" y="1"/>
                  <a:pt x="6619" y="1"/>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2"/>
          <p:cNvSpPr/>
          <p:nvPr/>
        </p:nvSpPr>
        <p:spPr>
          <a:xfrm>
            <a:off x="8020458" y="1874409"/>
            <a:ext cx="164514" cy="264582"/>
          </a:xfrm>
          <a:custGeom>
            <a:avLst/>
            <a:gdLst/>
            <a:ahLst/>
            <a:cxnLst/>
            <a:rect l="l" t="t" r="r" b="b"/>
            <a:pathLst>
              <a:path w="5805" h="9336" extrusionOk="0">
                <a:moveTo>
                  <a:pt x="2502" y="0"/>
                </a:moveTo>
                <a:cubicBezTo>
                  <a:pt x="2502" y="0"/>
                  <a:pt x="2202" y="2069"/>
                  <a:pt x="1968" y="3003"/>
                </a:cubicBezTo>
                <a:cubicBezTo>
                  <a:pt x="1735" y="3903"/>
                  <a:pt x="0" y="7039"/>
                  <a:pt x="701" y="8406"/>
                </a:cubicBezTo>
                <a:cubicBezTo>
                  <a:pt x="990" y="8999"/>
                  <a:pt x="1574" y="9335"/>
                  <a:pt x="2224" y="9335"/>
                </a:cubicBezTo>
                <a:cubicBezTo>
                  <a:pt x="3074" y="9335"/>
                  <a:pt x="4037" y="8762"/>
                  <a:pt x="4604" y="7439"/>
                </a:cubicBezTo>
                <a:cubicBezTo>
                  <a:pt x="5204" y="5838"/>
                  <a:pt x="5471" y="4137"/>
                  <a:pt x="5438" y="2402"/>
                </a:cubicBezTo>
                <a:lnTo>
                  <a:pt x="5805" y="167"/>
                </a:lnTo>
                <a:lnTo>
                  <a:pt x="5805" y="167"/>
                </a:lnTo>
                <a:cubicBezTo>
                  <a:pt x="5804" y="167"/>
                  <a:pt x="4871" y="478"/>
                  <a:pt x="3950" y="478"/>
                </a:cubicBezTo>
                <a:cubicBezTo>
                  <a:pt x="3393" y="478"/>
                  <a:pt x="2841" y="365"/>
                  <a:pt x="2502"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a:off x="8025191" y="1531821"/>
            <a:ext cx="359238" cy="412489"/>
          </a:xfrm>
          <a:custGeom>
            <a:avLst/>
            <a:gdLst/>
            <a:ahLst/>
            <a:cxnLst/>
            <a:rect l="l" t="t" r="r" b="b"/>
            <a:pathLst>
              <a:path w="12676" h="14555" extrusionOk="0">
                <a:moveTo>
                  <a:pt x="6036" y="0"/>
                </a:moveTo>
                <a:cubicBezTo>
                  <a:pt x="5437" y="0"/>
                  <a:pt x="5037" y="80"/>
                  <a:pt x="5037" y="80"/>
                </a:cubicBezTo>
                <a:cubicBezTo>
                  <a:pt x="4974" y="77"/>
                  <a:pt x="4911" y="76"/>
                  <a:pt x="4849" y="76"/>
                </a:cubicBezTo>
                <a:cubicBezTo>
                  <a:pt x="3420" y="76"/>
                  <a:pt x="2101" y="800"/>
                  <a:pt x="1334" y="2015"/>
                </a:cubicBezTo>
                <a:cubicBezTo>
                  <a:pt x="0" y="4183"/>
                  <a:pt x="734" y="7185"/>
                  <a:pt x="1868" y="8019"/>
                </a:cubicBezTo>
                <a:cubicBezTo>
                  <a:pt x="2637" y="8589"/>
                  <a:pt x="4641" y="9196"/>
                  <a:pt x="6441" y="9196"/>
                </a:cubicBezTo>
                <a:cubicBezTo>
                  <a:pt x="7062" y="9196"/>
                  <a:pt x="7659" y="9124"/>
                  <a:pt x="8173" y="8953"/>
                </a:cubicBezTo>
                <a:lnTo>
                  <a:pt x="8173" y="8953"/>
                </a:lnTo>
                <a:cubicBezTo>
                  <a:pt x="7005" y="10154"/>
                  <a:pt x="6271" y="11888"/>
                  <a:pt x="7339" y="13389"/>
                </a:cubicBezTo>
                <a:cubicBezTo>
                  <a:pt x="7822" y="14159"/>
                  <a:pt x="8622" y="14554"/>
                  <a:pt x="9430" y="14554"/>
                </a:cubicBezTo>
                <a:cubicBezTo>
                  <a:pt x="10128" y="14554"/>
                  <a:pt x="10831" y="14259"/>
                  <a:pt x="11342" y="13656"/>
                </a:cubicBezTo>
                <a:cubicBezTo>
                  <a:pt x="12676" y="12088"/>
                  <a:pt x="12309" y="10220"/>
                  <a:pt x="11475" y="8786"/>
                </a:cubicBezTo>
                <a:cubicBezTo>
                  <a:pt x="11189" y="8291"/>
                  <a:pt x="10679" y="8020"/>
                  <a:pt x="10151" y="8020"/>
                </a:cubicBezTo>
                <a:cubicBezTo>
                  <a:pt x="10003" y="8020"/>
                  <a:pt x="9853" y="8042"/>
                  <a:pt x="9707" y="8086"/>
                </a:cubicBezTo>
                <a:cubicBezTo>
                  <a:pt x="11041" y="6951"/>
                  <a:pt x="11909" y="5150"/>
                  <a:pt x="10574" y="2548"/>
                </a:cubicBezTo>
                <a:cubicBezTo>
                  <a:pt x="9443" y="353"/>
                  <a:pt x="7299" y="0"/>
                  <a:pt x="6036"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8046928" y="1740667"/>
            <a:ext cx="38797" cy="70765"/>
          </a:xfrm>
          <a:custGeom>
            <a:avLst/>
            <a:gdLst/>
            <a:ahLst/>
            <a:cxnLst/>
            <a:rect l="l" t="t" r="r" b="b"/>
            <a:pathLst>
              <a:path w="1369" h="2497" extrusionOk="0">
                <a:moveTo>
                  <a:pt x="516" y="0"/>
                </a:moveTo>
                <a:cubicBezTo>
                  <a:pt x="396" y="0"/>
                  <a:pt x="293" y="95"/>
                  <a:pt x="234" y="350"/>
                </a:cubicBezTo>
                <a:cubicBezTo>
                  <a:pt x="0" y="1384"/>
                  <a:pt x="434" y="2184"/>
                  <a:pt x="734" y="2351"/>
                </a:cubicBezTo>
                <a:cubicBezTo>
                  <a:pt x="862" y="2453"/>
                  <a:pt x="1028" y="2497"/>
                  <a:pt x="1189" y="2497"/>
                </a:cubicBezTo>
                <a:cubicBezTo>
                  <a:pt x="1238" y="2497"/>
                  <a:pt x="1287" y="2492"/>
                  <a:pt x="1335" y="2485"/>
                </a:cubicBezTo>
                <a:lnTo>
                  <a:pt x="1368" y="817"/>
                </a:lnTo>
                <a:cubicBezTo>
                  <a:pt x="1368" y="817"/>
                  <a:pt x="867" y="0"/>
                  <a:pt x="5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8046928" y="1722188"/>
            <a:ext cx="38797" cy="89838"/>
          </a:xfrm>
          <a:custGeom>
            <a:avLst/>
            <a:gdLst/>
            <a:ahLst/>
            <a:cxnLst/>
            <a:rect l="l" t="t" r="r" b="b"/>
            <a:pathLst>
              <a:path w="1369" h="3170" fill="none" extrusionOk="0">
                <a:moveTo>
                  <a:pt x="1368" y="1469"/>
                </a:moveTo>
                <a:cubicBezTo>
                  <a:pt x="1368" y="1469"/>
                  <a:pt x="467" y="1"/>
                  <a:pt x="234" y="1002"/>
                </a:cubicBezTo>
                <a:cubicBezTo>
                  <a:pt x="0" y="2036"/>
                  <a:pt x="434" y="2836"/>
                  <a:pt x="734" y="3003"/>
                </a:cubicBezTo>
                <a:cubicBezTo>
                  <a:pt x="901" y="3137"/>
                  <a:pt x="1135" y="3170"/>
                  <a:pt x="1335" y="3137"/>
                </a:cubicBezTo>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2"/>
          <p:cNvSpPr/>
          <p:nvPr/>
        </p:nvSpPr>
        <p:spPr>
          <a:xfrm>
            <a:off x="8045993" y="1624836"/>
            <a:ext cx="229724" cy="294084"/>
          </a:xfrm>
          <a:custGeom>
            <a:avLst/>
            <a:gdLst/>
            <a:ahLst/>
            <a:cxnLst/>
            <a:rect l="l" t="t" r="r" b="b"/>
            <a:pathLst>
              <a:path w="8106" h="10377" extrusionOk="0">
                <a:moveTo>
                  <a:pt x="5404" y="0"/>
                </a:moveTo>
                <a:cubicBezTo>
                  <a:pt x="5404" y="0"/>
                  <a:pt x="3638" y="2284"/>
                  <a:pt x="1648" y="2284"/>
                </a:cubicBezTo>
                <a:cubicBezTo>
                  <a:pt x="1555" y="2284"/>
                  <a:pt x="1461" y="2279"/>
                  <a:pt x="1368" y="2268"/>
                </a:cubicBezTo>
                <a:lnTo>
                  <a:pt x="1368" y="2268"/>
                </a:lnTo>
                <a:cubicBezTo>
                  <a:pt x="1368" y="2269"/>
                  <a:pt x="0" y="7806"/>
                  <a:pt x="1868" y="9774"/>
                </a:cubicBezTo>
                <a:cubicBezTo>
                  <a:pt x="2282" y="10196"/>
                  <a:pt x="2706" y="10376"/>
                  <a:pt x="3134" y="10376"/>
                </a:cubicBezTo>
                <a:cubicBezTo>
                  <a:pt x="4667" y="10376"/>
                  <a:pt x="6242" y="8049"/>
                  <a:pt x="7572" y="6171"/>
                </a:cubicBezTo>
                <a:lnTo>
                  <a:pt x="8106" y="4570"/>
                </a:lnTo>
                <a:cubicBezTo>
                  <a:pt x="7672" y="3803"/>
                  <a:pt x="7205" y="3036"/>
                  <a:pt x="6671" y="2335"/>
                </a:cubicBezTo>
                <a:cubicBezTo>
                  <a:pt x="6138" y="1635"/>
                  <a:pt x="5704" y="834"/>
                  <a:pt x="5404"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2"/>
          <p:cNvSpPr/>
          <p:nvPr/>
        </p:nvSpPr>
        <p:spPr>
          <a:xfrm>
            <a:off x="8223721" y="1792078"/>
            <a:ext cx="62631" cy="54951"/>
          </a:xfrm>
          <a:custGeom>
            <a:avLst/>
            <a:gdLst/>
            <a:ahLst/>
            <a:cxnLst/>
            <a:rect l="l" t="t" r="r" b="b"/>
            <a:pathLst>
              <a:path w="2210" h="1939" extrusionOk="0">
                <a:moveTo>
                  <a:pt x="1832" y="0"/>
                </a:moveTo>
                <a:cubicBezTo>
                  <a:pt x="1461" y="0"/>
                  <a:pt x="867" y="304"/>
                  <a:pt x="867" y="304"/>
                </a:cubicBezTo>
                <a:lnTo>
                  <a:pt x="0" y="1705"/>
                </a:lnTo>
                <a:cubicBezTo>
                  <a:pt x="167" y="1838"/>
                  <a:pt x="367" y="1938"/>
                  <a:pt x="567" y="1938"/>
                </a:cubicBezTo>
                <a:cubicBezTo>
                  <a:pt x="934" y="1938"/>
                  <a:pt x="1701" y="1504"/>
                  <a:pt x="2068" y="504"/>
                </a:cubicBezTo>
                <a:cubicBezTo>
                  <a:pt x="2209" y="119"/>
                  <a:pt x="2064" y="0"/>
                  <a:pt x="18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2"/>
          <p:cNvSpPr/>
          <p:nvPr/>
        </p:nvSpPr>
        <p:spPr>
          <a:xfrm>
            <a:off x="8223721" y="1777992"/>
            <a:ext cx="69036" cy="69036"/>
          </a:xfrm>
          <a:custGeom>
            <a:avLst/>
            <a:gdLst/>
            <a:ahLst/>
            <a:cxnLst/>
            <a:rect l="l" t="t" r="r" b="b"/>
            <a:pathLst>
              <a:path w="2436" h="2436" fill="none" extrusionOk="0">
                <a:moveTo>
                  <a:pt x="867" y="801"/>
                </a:moveTo>
                <a:cubicBezTo>
                  <a:pt x="867" y="801"/>
                  <a:pt x="2435" y="0"/>
                  <a:pt x="2068" y="1001"/>
                </a:cubicBezTo>
                <a:cubicBezTo>
                  <a:pt x="1701" y="2001"/>
                  <a:pt x="934" y="2435"/>
                  <a:pt x="567" y="2435"/>
                </a:cubicBezTo>
                <a:cubicBezTo>
                  <a:pt x="367" y="2435"/>
                  <a:pt x="167" y="2335"/>
                  <a:pt x="0" y="2202"/>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2"/>
          <p:cNvSpPr/>
          <p:nvPr/>
        </p:nvSpPr>
        <p:spPr>
          <a:xfrm rot="1138897">
            <a:off x="8173613" y="1731655"/>
            <a:ext cx="58632" cy="14198"/>
          </a:xfrm>
          <a:custGeom>
            <a:avLst/>
            <a:gdLst/>
            <a:ahLst/>
            <a:cxnLst/>
            <a:rect l="l" t="t" r="r" b="b"/>
            <a:pathLst>
              <a:path w="2069" h="501" fill="none" extrusionOk="0">
                <a:moveTo>
                  <a:pt x="0" y="501"/>
                </a:moveTo>
                <a:cubicBezTo>
                  <a:pt x="601" y="34"/>
                  <a:pt x="1435" y="1"/>
                  <a:pt x="2068" y="434"/>
                </a:cubicBezTo>
              </a:path>
            </a:pathLst>
          </a:custGeom>
          <a:solidFill>
            <a:srgbClr val="162130"/>
          </a:solidFill>
          <a:ln w="5000" cap="flat" cmpd="sng">
            <a:solidFill>
              <a:srgbClr val="1621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2"/>
          <p:cNvSpPr/>
          <p:nvPr/>
        </p:nvSpPr>
        <p:spPr>
          <a:xfrm>
            <a:off x="8097036" y="1700451"/>
            <a:ext cx="46336" cy="23664"/>
          </a:xfrm>
          <a:custGeom>
            <a:avLst/>
            <a:gdLst/>
            <a:ahLst/>
            <a:cxnLst/>
            <a:rect l="l" t="t" r="r" b="b"/>
            <a:pathLst>
              <a:path w="1635" h="835" fill="none" extrusionOk="0">
                <a:moveTo>
                  <a:pt x="1635" y="835"/>
                </a:moveTo>
                <a:cubicBezTo>
                  <a:pt x="1635" y="835"/>
                  <a:pt x="868" y="1"/>
                  <a:pt x="0" y="334"/>
                </a:cubicBezTo>
              </a:path>
            </a:pathLst>
          </a:custGeom>
          <a:solidFill>
            <a:srgbClr val="162130"/>
          </a:solidFill>
          <a:ln w="5000" cap="flat" cmpd="sng">
            <a:solidFill>
              <a:srgbClr val="1621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2"/>
          <p:cNvSpPr/>
          <p:nvPr/>
        </p:nvSpPr>
        <p:spPr>
          <a:xfrm>
            <a:off x="8135778" y="1824302"/>
            <a:ext cx="13263" cy="6660"/>
          </a:xfrm>
          <a:custGeom>
            <a:avLst/>
            <a:gdLst/>
            <a:ahLst/>
            <a:cxnLst/>
            <a:rect l="l" t="t" r="r" b="b"/>
            <a:pathLst>
              <a:path w="468" h="235" fill="none" extrusionOk="0">
                <a:moveTo>
                  <a:pt x="1" y="1"/>
                </a:moveTo>
                <a:lnTo>
                  <a:pt x="468" y="234"/>
                </a:lnTo>
              </a:path>
            </a:pathLst>
          </a:custGeom>
          <a:solidFill>
            <a:srgbClr val="162130"/>
          </a:solidFill>
          <a:ln w="5000" cap="flat" cmpd="sng">
            <a:solidFill>
              <a:srgbClr val="1621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2"/>
          <p:cNvSpPr/>
          <p:nvPr/>
        </p:nvSpPr>
        <p:spPr>
          <a:xfrm>
            <a:off x="8113105" y="1847003"/>
            <a:ext cx="52967" cy="12300"/>
          </a:xfrm>
          <a:custGeom>
            <a:avLst/>
            <a:gdLst/>
            <a:ahLst/>
            <a:cxnLst/>
            <a:rect l="l" t="t" r="r" b="b"/>
            <a:pathLst>
              <a:path w="1869" h="434" fill="none" extrusionOk="0">
                <a:moveTo>
                  <a:pt x="0" y="0"/>
                </a:moveTo>
                <a:cubicBezTo>
                  <a:pt x="567" y="334"/>
                  <a:pt x="1235" y="434"/>
                  <a:pt x="1868" y="267"/>
                </a:cubicBezTo>
              </a:path>
            </a:pathLst>
          </a:custGeom>
          <a:solidFill>
            <a:srgbClr val="162130"/>
          </a:solidFill>
          <a:ln w="5000" cap="flat" cmpd="sng">
            <a:solidFill>
              <a:srgbClr val="1621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7886206" y="1959489"/>
            <a:ext cx="190048" cy="893390"/>
          </a:xfrm>
          <a:custGeom>
            <a:avLst/>
            <a:gdLst/>
            <a:ahLst/>
            <a:cxnLst/>
            <a:rect l="l" t="t" r="r" b="b"/>
            <a:pathLst>
              <a:path w="6706" h="31524" extrusionOk="0">
                <a:moveTo>
                  <a:pt x="6705" y="1"/>
                </a:moveTo>
                <a:cubicBezTo>
                  <a:pt x="6705" y="1"/>
                  <a:pt x="2569" y="101"/>
                  <a:pt x="2336" y="334"/>
                </a:cubicBezTo>
                <a:cubicBezTo>
                  <a:pt x="2102" y="568"/>
                  <a:pt x="1435" y="4270"/>
                  <a:pt x="968" y="6572"/>
                </a:cubicBezTo>
                <a:cubicBezTo>
                  <a:pt x="534" y="8907"/>
                  <a:pt x="1268" y="11409"/>
                  <a:pt x="1368" y="13110"/>
                </a:cubicBezTo>
                <a:cubicBezTo>
                  <a:pt x="1468" y="16079"/>
                  <a:pt x="1268" y="19048"/>
                  <a:pt x="768" y="21983"/>
                </a:cubicBezTo>
                <a:cubicBezTo>
                  <a:pt x="167" y="25119"/>
                  <a:pt x="1" y="30022"/>
                  <a:pt x="1" y="30022"/>
                </a:cubicBezTo>
                <a:lnTo>
                  <a:pt x="3470" y="31523"/>
                </a:lnTo>
                <a:cubicBezTo>
                  <a:pt x="3470" y="31523"/>
                  <a:pt x="3603" y="23784"/>
                  <a:pt x="3470" y="21082"/>
                </a:cubicBezTo>
                <a:cubicBezTo>
                  <a:pt x="3303" y="18380"/>
                  <a:pt x="3236" y="11409"/>
                  <a:pt x="4004" y="7639"/>
                </a:cubicBezTo>
                <a:cubicBezTo>
                  <a:pt x="4604" y="5004"/>
                  <a:pt x="5505" y="2436"/>
                  <a:pt x="6705"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2"/>
          <p:cNvSpPr/>
          <p:nvPr/>
        </p:nvSpPr>
        <p:spPr>
          <a:xfrm>
            <a:off x="8112553" y="1963878"/>
            <a:ext cx="319534" cy="892455"/>
          </a:xfrm>
          <a:custGeom>
            <a:avLst/>
            <a:gdLst/>
            <a:ahLst/>
            <a:cxnLst/>
            <a:rect l="l" t="t" r="r" b="b"/>
            <a:pathLst>
              <a:path w="11275" h="31491" extrusionOk="0">
                <a:moveTo>
                  <a:pt x="3002" y="1"/>
                </a:moveTo>
                <a:cubicBezTo>
                  <a:pt x="3002" y="1"/>
                  <a:pt x="1668" y="5338"/>
                  <a:pt x="834" y="10241"/>
                </a:cubicBezTo>
                <a:cubicBezTo>
                  <a:pt x="0" y="15112"/>
                  <a:pt x="2035" y="31490"/>
                  <a:pt x="2035" y="31490"/>
                </a:cubicBezTo>
                <a:cubicBezTo>
                  <a:pt x="3503" y="31423"/>
                  <a:pt x="4970" y="31223"/>
                  <a:pt x="6405" y="30956"/>
                </a:cubicBezTo>
                <a:cubicBezTo>
                  <a:pt x="9707" y="30456"/>
                  <a:pt x="11275" y="29455"/>
                  <a:pt x="11275" y="29455"/>
                </a:cubicBezTo>
                <a:cubicBezTo>
                  <a:pt x="11275" y="29455"/>
                  <a:pt x="9307" y="24518"/>
                  <a:pt x="8039" y="21950"/>
                </a:cubicBezTo>
                <a:cubicBezTo>
                  <a:pt x="6772" y="19415"/>
                  <a:pt x="5804" y="17380"/>
                  <a:pt x="5804" y="17380"/>
                </a:cubicBezTo>
                <a:cubicBezTo>
                  <a:pt x="5537" y="15412"/>
                  <a:pt x="5671" y="13444"/>
                  <a:pt x="6171" y="11542"/>
                </a:cubicBezTo>
                <a:cubicBezTo>
                  <a:pt x="7005" y="8440"/>
                  <a:pt x="9240" y="2136"/>
                  <a:pt x="8339" y="1402"/>
                </a:cubicBezTo>
                <a:cubicBezTo>
                  <a:pt x="7439" y="635"/>
                  <a:pt x="3002" y="1"/>
                  <a:pt x="3002"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2"/>
          <p:cNvSpPr/>
          <p:nvPr/>
        </p:nvSpPr>
        <p:spPr>
          <a:xfrm>
            <a:off x="7917694" y="1991696"/>
            <a:ext cx="430173" cy="508618"/>
          </a:xfrm>
          <a:custGeom>
            <a:avLst/>
            <a:gdLst/>
            <a:ahLst/>
            <a:cxnLst/>
            <a:rect l="l" t="t" r="r" b="b"/>
            <a:pathLst>
              <a:path w="15179" h="17947" fill="none" extrusionOk="0">
                <a:moveTo>
                  <a:pt x="11175" y="2636"/>
                </a:moveTo>
                <a:cubicBezTo>
                  <a:pt x="11175" y="2636"/>
                  <a:pt x="10341" y="6405"/>
                  <a:pt x="10041" y="8106"/>
                </a:cubicBezTo>
                <a:cubicBezTo>
                  <a:pt x="9741" y="9841"/>
                  <a:pt x="9140" y="12410"/>
                  <a:pt x="9140" y="12410"/>
                </a:cubicBezTo>
                <a:cubicBezTo>
                  <a:pt x="9140" y="12410"/>
                  <a:pt x="3903" y="12643"/>
                  <a:pt x="2602" y="12543"/>
                </a:cubicBezTo>
                <a:cubicBezTo>
                  <a:pt x="1335" y="12476"/>
                  <a:pt x="1" y="12476"/>
                  <a:pt x="1" y="12476"/>
                </a:cubicBezTo>
                <a:lnTo>
                  <a:pt x="434" y="14878"/>
                </a:lnTo>
                <a:cubicBezTo>
                  <a:pt x="434" y="14878"/>
                  <a:pt x="4637" y="16379"/>
                  <a:pt x="7272" y="16846"/>
                </a:cubicBezTo>
                <a:cubicBezTo>
                  <a:pt x="9908" y="17280"/>
                  <a:pt x="11309" y="17947"/>
                  <a:pt x="11776" y="17146"/>
                </a:cubicBezTo>
                <a:cubicBezTo>
                  <a:pt x="12209" y="16312"/>
                  <a:pt x="13744" y="7806"/>
                  <a:pt x="14277" y="4604"/>
                </a:cubicBezTo>
                <a:cubicBezTo>
                  <a:pt x="14811" y="1368"/>
                  <a:pt x="15178" y="601"/>
                  <a:pt x="12910" y="1"/>
                </a:cubicBezTo>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2"/>
          <p:cNvSpPr/>
          <p:nvPr/>
        </p:nvSpPr>
        <p:spPr>
          <a:xfrm>
            <a:off x="8102704" y="2272347"/>
            <a:ext cx="190048" cy="102903"/>
          </a:xfrm>
          <a:custGeom>
            <a:avLst/>
            <a:gdLst/>
            <a:ahLst/>
            <a:cxnLst/>
            <a:rect l="l" t="t" r="r" b="b"/>
            <a:pathLst>
              <a:path w="6706" h="3631" extrusionOk="0">
                <a:moveTo>
                  <a:pt x="3593" y="0"/>
                </a:moveTo>
                <a:cubicBezTo>
                  <a:pt x="3583" y="0"/>
                  <a:pt x="3576" y="1"/>
                  <a:pt x="3570" y="3"/>
                </a:cubicBezTo>
                <a:cubicBezTo>
                  <a:pt x="3336" y="70"/>
                  <a:pt x="501" y="436"/>
                  <a:pt x="501" y="436"/>
                </a:cubicBezTo>
                <a:lnTo>
                  <a:pt x="0" y="1938"/>
                </a:lnTo>
                <a:lnTo>
                  <a:pt x="1435" y="2104"/>
                </a:lnTo>
                <a:lnTo>
                  <a:pt x="2802" y="2304"/>
                </a:lnTo>
                <a:cubicBezTo>
                  <a:pt x="2802" y="2304"/>
                  <a:pt x="3545" y="3511"/>
                  <a:pt x="4017" y="3511"/>
                </a:cubicBezTo>
                <a:cubicBezTo>
                  <a:pt x="4035" y="3511"/>
                  <a:pt x="4053" y="3509"/>
                  <a:pt x="4070" y="3505"/>
                </a:cubicBezTo>
                <a:cubicBezTo>
                  <a:pt x="4504" y="3439"/>
                  <a:pt x="3603" y="2405"/>
                  <a:pt x="3603" y="2405"/>
                </a:cubicBezTo>
                <a:lnTo>
                  <a:pt x="3603" y="2405"/>
                </a:lnTo>
                <a:cubicBezTo>
                  <a:pt x="3603" y="2405"/>
                  <a:pt x="4437" y="3205"/>
                  <a:pt x="4804" y="3505"/>
                </a:cubicBezTo>
                <a:cubicBezTo>
                  <a:pt x="4937" y="3589"/>
                  <a:pt x="5087" y="3630"/>
                  <a:pt x="5233" y="3630"/>
                </a:cubicBezTo>
                <a:cubicBezTo>
                  <a:pt x="5379" y="3630"/>
                  <a:pt x="5521" y="3589"/>
                  <a:pt x="5638" y="3505"/>
                </a:cubicBezTo>
                <a:lnTo>
                  <a:pt x="3570" y="1504"/>
                </a:lnTo>
                <a:lnTo>
                  <a:pt x="3570" y="1504"/>
                </a:lnTo>
                <a:cubicBezTo>
                  <a:pt x="3570" y="1504"/>
                  <a:pt x="5735" y="2917"/>
                  <a:pt x="6211" y="2917"/>
                </a:cubicBezTo>
                <a:cubicBezTo>
                  <a:pt x="6236" y="2917"/>
                  <a:pt x="6256" y="2913"/>
                  <a:pt x="6272" y="2905"/>
                </a:cubicBezTo>
                <a:cubicBezTo>
                  <a:pt x="6572" y="2771"/>
                  <a:pt x="6272" y="2405"/>
                  <a:pt x="6272" y="2405"/>
                </a:cubicBezTo>
                <a:lnTo>
                  <a:pt x="4003" y="903"/>
                </a:lnTo>
                <a:lnTo>
                  <a:pt x="4304" y="803"/>
                </a:lnTo>
                <a:cubicBezTo>
                  <a:pt x="4304" y="803"/>
                  <a:pt x="5926" y="1645"/>
                  <a:pt x="6291" y="1645"/>
                </a:cubicBezTo>
                <a:cubicBezTo>
                  <a:pt x="6311" y="1645"/>
                  <a:pt x="6326" y="1642"/>
                  <a:pt x="6338" y="1637"/>
                </a:cubicBezTo>
                <a:cubicBezTo>
                  <a:pt x="6572" y="1571"/>
                  <a:pt x="6705" y="1204"/>
                  <a:pt x="6705" y="1204"/>
                </a:cubicBezTo>
                <a:cubicBezTo>
                  <a:pt x="6705" y="1204"/>
                  <a:pt x="3950" y="0"/>
                  <a:pt x="3593"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2"/>
          <p:cNvSpPr/>
          <p:nvPr/>
        </p:nvSpPr>
        <p:spPr>
          <a:xfrm>
            <a:off x="7820993" y="2185425"/>
            <a:ext cx="172080" cy="141842"/>
          </a:xfrm>
          <a:custGeom>
            <a:avLst/>
            <a:gdLst/>
            <a:ahLst/>
            <a:cxnLst/>
            <a:rect l="l" t="t" r="r" b="b"/>
            <a:pathLst>
              <a:path w="6072" h="5005" extrusionOk="0">
                <a:moveTo>
                  <a:pt x="901" y="1"/>
                </a:moveTo>
                <a:cubicBezTo>
                  <a:pt x="834" y="201"/>
                  <a:pt x="834" y="401"/>
                  <a:pt x="901" y="601"/>
                </a:cubicBezTo>
                <a:cubicBezTo>
                  <a:pt x="1034" y="802"/>
                  <a:pt x="3002" y="1335"/>
                  <a:pt x="3002" y="1335"/>
                </a:cubicBezTo>
                <a:lnTo>
                  <a:pt x="3169" y="1569"/>
                </a:lnTo>
                <a:lnTo>
                  <a:pt x="3169" y="1569"/>
                </a:lnTo>
                <a:lnTo>
                  <a:pt x="467" y="1202"/>
                </a:lnTo>
                <a:cubicBezTo>
                  <a:pt x="467" y="1202"/>
                  <a:pt x="0" y="1302"/>
                  <a:pt x="133" y="1602"/>
                </a:cubicBezTo>
                <a:cubicBezTo>
                  <a:pt x="267" y="1902"/>
                  <a:pt x="3102" y="2336"/>
                  <a:pt x="3102" y="2336"/>
                </a:cubicBezTo>
                <a:lnTo>
                  <a:pt x="200" y="2469"/>
                </a:lnTo>
                <a:cubicBezTo>
                  <a:pt x="267" y="2736"/>
                  <a:pt x="500" y="2970"/>
                  <a:pt x="801" y="3003"/>
                </a:cubicBezTo>
                <a:cubicBezTo>
                  <a:pt x="901" y="3010"/>
                  <a:pt x="1026" y="3012"/>
                  <a:pt x="1163" y="3012"/>
                </a:cubicBezTo>
                <a:cubicBezTo>
                  <a:pt x="1709" y="3012"/>
                  <a:pt x="2435" y="2970"/>
                  <a:pt x="2435" y="2970"/>
                </a:cubicBezTo>
                <a:lnTo>
                  <a:pt x="2435" y="2970"/>
                </a:lnTo>
                <a:cubicBezTo>
                  <a:pt x="2435" y="2970"/>
                  <a:pt x="1067" y="3137"/>
                  <a:pt x="1368" y="3503"/>
                </a:cubicBezTo>
                <a:cubicBezTo>
                  <a:pt x="1456" y="3602"/>
                  <a:pt x="1645" y="3636"/>
                  <a:pt x="1868" y="3636"/>
                </a:cubicBezTo>
                <a:cubicBezTo>
                  <a:pt x="2404" y="3636"/>
                  <a:pt x="3136" y="3437"/>
                  <a:pt x="3136" y="3437"/>
                </a:cubicBezTo>
                <a:lnTo>
                  <a:pt x="4270" y="4171"/>
                </a:lnTo>
                <a:lnTo>
                  <a:pt x="5437" y="5005"/>
                </a:lnTo>
                <a:lnTo>
                  <a:pt x="6071" y="3570"/>
                </a:lnTo>
                <a:cubicBezTo>
                  <a:pt x="6071" y="3570"/>
                  <a:pt x="4170" y="1402"/>
                  <a:pt x="4070" y="1202"/>
                </a:cubicBezTo>
                <a:cubicBezTo>
                  <a:pt x="3936" y="1002"/>
                  <a:pt x="901" y="1"/>
                  <a:pt x="901"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2"/>
          <p:cNvSpPr/>
          <p:nvPr/>
        </p:nvSpPr>
        <p:spPr>
          <a:xfrm>
            <a:off x="7781230" y="2276202"/>
            <a:ext cx="335659" cy="119510"/>
          </a:xfrm>
          <a:custGeom>
            <a:avLst/>
            <a:gdLst/>
            <a:ahLst/>
            <a:cxnLst/>
            <a:rect l="l" t="t" r="r" b="b"/>
            <a:pathLst>
              <a:path w="11844" h="4217" extrusionOk="0">
                <a:moveTo>
                  <a:pt x="2137" y="0"/>
                </a:moveTo>
                <a:cubicBezTo>
                  <a:pt x="2137" y="0"/>
                  <a:pt x="269" y="1435"/>
                  <a:pt x="102" y="2936"/>
                </a:cubicBezTo>
                <a:cubicBezTo>
                  <a:pt x="0" y="4081"/>
                  <a:pt x="1024" y="4216"/>
                  <a:pt x="3277" y="4216"/>
                </a:cubicBezTo>
                <a:cubicBezTo>
                  <a:pt x="3978" y="4216"/>
                  <a:pt x="4798" y="4203"/>
                  <a:pt x="5739" y="4203"/>
                </a:cubicBezTo>
                <a:cubicBezTo>
                  <a:pt x="6043" y="4209"/>
                  <a:pt x="6346" y="4211"/>
                  <a:pt x="6649" y="4211"/>
                </a:cubicBezTo>
                <a:cubicBezTo>
                  <a:pt x="8213" y="4211"/>
                  <a:pt x="9773" y="4137"/>
                  <a:pt x="11310" y="3970"/>
                </a:cubicBezTo>
                <a:lnTo>
                  <a:pt x="11844" y="300"/>
                </a:lnTo>
                <a:cubicBezTo>
                  <a:pt x="11377" y="234"/>
                  <a:pt x="10943" y="234"/>
                  <a:pt x="10476" y="234"/>
                </a:cubicBezTo>
                <a:cubicBezTo>
                  <a:pt x="9509" y="234"/>
                  <a:pt x="2137" y="0"/>
                  <a:pt x="2137" y="0"/>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2"/>
          <p:cNvSpPr/>
          <p:nvPr/>
        </p:nvSpPr>
        <p:spPr>
          <a:xfrm rot="2700000" flipH="1">
            <a:off x="7231804" y="1305471"/>
            <a:ext cx="573385" cy="674663"/>
          </a:xfrm>
          <a:custGeom>
            <a:avLst/>
            <a:gdLst/>
            <a:ahLst/>
            <a:cxnLst/>
            <a:rect l="l" t="t" r="r" b="b"/>
            <a:pathLst>
              <a:path w="8764" h="10312" extrusionOk="0">
                <a:moveTo>
                  <a:pt x="4216" y="0"/>
                </a:moveTo>
                <a:lnTo>
                  <a:pt x="489" y="5608"/>
                </a:lnTo>
                <a:lnTo>
                  <a:pt x="3013" y="5441"/>
                </a:lnTo>
                <a:lnTo>
                  <a:pt x="3013" y="5441"/>
                </a:lnTo>
                <a:lnTo>
                  <a:pt x="1" y="10311"/>
                </a:lnTo>
                <a:lnTo>
                  <a:pt x="8764" y="4465"/>
                </a:lnTo>
                <a:lnTo>
                  <a:pt x="5954" y="3715"/>
                </a:lnTo>
                <a:lnTo>
                  <a:pt x="8573" y="84"/>
                </a:lnTo>
                <a:lnTo>
                  <a:pt x="4216" y="0"/>
                </a:lnTo>
                <a:close/>
              </a:path>
            </a:pathLst>
          </a:custGeom>
          <a:solidFill>
            <a:srgbClr val="CC1D2D"/>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2"/>
          <p:cNvSpPr/>
          <p:nvPr/>
        </p:nvSpPr>
        <p:spPr>
          <a:xfrm>
            <a:off x="8191099" y="1762794"/>
            <a:ext cx="13263" cy="26498"/>
          </a:xfrm>
          <a:custGeom>
            <a:avLst/>
            <a:gdLst/>
            <a:ahLst/>
            <a:cxnLst/>
            <a:rect l="l" t="t" r="r" b="b"/>
            <a:pathLst>
              <a:path w="468" h="935" extrusionOk="0">
                <a:moveTo>
                  <a:pt x="234" y="0"/>
                </a:moveTo>
                <a:cubicBezTo>
                  <a:pt x="100" y="0"/>
                  <a:pt x="0" y="200"/>
                  <a:pt x="0" y="467"/>
                </a:cubicBezTo>
                <a:cubicBezTo>
                  <a:pt x="0" y="734"/>
                  <a:pt x="100" y="934"/>
                  <a:pt x="234" y="934"/>
                </a:cubicBezTo>
                <a:cubicBezTo>
                  <a:pt x="367" y="934"/>
                  <a:pt x="467" y="734"/>
                  <a:pt x="467" y="467"/>
                </a:cubicBezTo>
                <a:cubicBezTo>
                  <a:pt x="467" y="200"/>
                  <a:pt x="367" y="0"/>
                  <a:pt x="234"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62130"/>
              </a:solidFill>
            </a:endParaRPr>
          </a:p>
        </p:txBody>
      </p:sp>
      <p:sp>
        <p:nvSpPr>
          <p:cNvPr id="2302" name="Google Shape;2302;p32"/>
          <p:cNvSpPr/>
          <p:nvPr/>
        </p:nvSpPr>
        <p:spPr>
          <a:xfrm>
            <a:off x="8104624" y="1742469"/>
            <a:ext cx="13263" cy="26498"/>
          </a:xfrm>
          <a:custGeom>
            <a:avLst/>
            <a:gdLst/>
            <a:ahLst/>
            <a:cxnLst/>
            <a:rect l="l" t="t" r="r" b="b"/>
            <a:pathLst>
              <a:path w="468" h="935" extrusionOk="0">
                <a:moveTo>
                  <a:pt x="234" y="0"/>
                </a:moveTo>
                <a:cubicBezTo>
                  <a:pt x="100" y="0"/>
                  <a:pt x="0" y="200"/>
                  <a:pt x="0" y="467"/>
                </a:cubicBezTo>
                <a:cubicBezTo>
                  <a:pt x="0" y="734"/>
                  <a:pt x="100" y="934"/>
                  <a:pt x="234" y="934"/>
                </a:cubicBezTo>
                <a:cubicBezTo>
                  <a:pt x="367" y="934"/>
                  <a:pt x="467" y="734"/>
                  <a:pt x="467" y="467"/>
                </a:cubicBezTo>
                <a:cubicBezTo>
                  <a:pt x="467" y="200"/>
                  <a:pt x="367" y="0"/>
                  <a:pt x="234"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62130"/>
              </a:solidFill>
            </a:endParaRPr>
          </a:p>
        </p:txBody>
      </p:sp>
      <p:grpSp>
        <p:nvGrpSpPr>
          <p:cNvPr id="2303" name="Google Shape;2303;p32"/>
          <p:cNvGrpSpPr/>
          <p:nvPr/>
        </p:nvGrpSpPr>
        <p:grpSpPr>
          <a:xfrm>
            <a:off x="1815053" y="1524967"/>
            <a:ext cx="1014749" cy="920260"/>
            <a:chOff x="1815053" y="1651492"/>
            <a:chExt cx="1014749" cy="920260"/>
          </a:xfrm>
        </p:grpSpPr>
        <p:sp>
          <p:nvSpPr>
            <p:cNvPr id="2304" name="Google Shape;2304;p32"/>
            <p:cNvSpPr/>
            <p:nvPr/>
          </p:nvSpPr>
          <p:spPr>
            <a:xfrm flipH="1">
              <a:off x="1815053" y="1651492"/>
              <a:ext cx="1014749" cy="920260"/>
            </a:xfrm>
            <a:custGeom>
              <a:avLst/>
              <a:gdLst/>
              <a:ahLst/>
              <a:cxnLst/>
              <a:rect l="l" t="t" r="r" b="b"/>
              <a:pathLst>
                <a:path w="14170" h="12851" extrusionOk="0">
                  <a:moveTo>
                    <a:pt x="6276" y="3386"/>
                  </a:moveTo>
                  <a:lnTo>
                    <a:pt x="6323" y="3625"/>
                  </a:lnTo>
                  <a:cubicBezTo>
                    <a:pt x="6395" y="4041"/>
                    <a:pt x="6597" y="4446"/>
                    <a:pt x="6895" y="4756"/>
                  </a:cubicBezTo>
                  <a:cubicBezTo>
                    <a:pt x="7350" y="5241"/>
                    <a:pt x="7994" y="5520"/>
                    <a:pt x="8674" y="5520"/>
                  </a:cubicBezTo>
                  <a:cubicBezTo>
                    <a:pt x="8795" y="5520"/>
                    <a:pt x="8916" y="5512"/>
                    <a:pt x="9038" y="5494"/>
                  </a:cubicBezTo>
                  <a:lnTo>
                    <a:pt x="9240" y="5470"/>
                  </a:lnTo>
                  <a:lnTo>
                    <a:pt x="9193" y="5660"/>
                  </a:lnTo>
                  <a:cubicBezTo>
                    <a:pt x="9073" y="6125"/>
                    <a:pt x="9121" y="6625"/>
                    <a:pt x="9312" y="7077"/>
                  </a:cubicBezTo>
                  <a:lnTo>
                    <a:pt x="9383" y="7244"/>
                  </a:lnTo>
                  <a:lnTo>
                    <a:pt x="9193" y="7256"/>
                  </a:lnTo>
                  <a:cubicBezTo>
                    <a:pt x="8704" y="7304"/>
                    <a:pt x="8240" y="7494"/>
                    <a:pt x="7871" y="7816"/>
                  </a:cubicBezTo>
                  <a:cubicBezTo>
                    <a:pt x="7561" y="8089"/>
                    <a:pt x="7323" y="8435"/>
                    <a:pt x="7192" y="8816"/>
                  </a:cubicBezTo>
                  <a:lnTo>
                    <a:pt x="7145" y="8923"/>
                  </a:lnTo>
                  <a:lnTo>
                    <a:pt x="7026" y="8911"/>
                  </a:lnTo>
                  <a:cubicBezTo>
                    <a:pt x="6922" y="8898"/>
                    <a:pt x="6819" y="8891"/>
                    <a:pt x="6716" y="8891"/>
                  </a:cubicBezTo>
                  <a:cubicBezTo>
                    <a:pt x="6358" y="8891"/>
                    <a:pt x="6009" y="8973"/>
                    <a:pt x="5704" y="9149"/>
                  </a:cubicBezTo>
                  <a:lnTo>
                    <a:pt x="5549" y="9220"/>
                  </a:lnTo>
                  <a:lnTo>
                    <a:pt x="5490" y="9066"/>
                  </a:lnTo>
                  <a:cubicBezTo>
                    <a:pt x="5406" y="8816"/>
                    <a:pt x="5252" y="8578"/>
                    <a:pt x="5073" y="8387"/>
                  </a:cubicBezTo>
                  <a:cubicBezTo>
                    <a:pt x="4752" y="8030"/>
                    <a:pt x="4335" y="7792"/>
                    <a:pt x="3859" y="7696"/>
                  </a:cubicBezTo>
                  <a:lnTo>
                    <a:pt x="3692" y="7673"/>
                  </a:lnTo>
                  <a:lnTo>
                    <a:pt x="3751" y="7518"/>
                  </a:lnTo>
                  <a:cubicBezTo>
                    <a:pt x="4013" y="6887"/>
                    <a:pt x="3894" y="6184"/>
                    <a:pt x="3418" y="5660"/>
                  </a:cubicBezTo>
                  <a:lnTo>
                    <a:pt x="3406" y="5649"/>
                  </a:lnTo>
                  <a:lnTo>
                    <a:pt x="3394" y="5625"/>
                  </a:lnTo>
                  <a:lnTo>
                    <a:pt x="3251" y="5494"/>
                  </a:lnTo>
                  <a:lnTo>
                    <a:pt x="3418" y="5422"/>
                  </a:lnTo>
                  <a:cubicBezTo>
                    <a:pt x="3549" y="5363"/>
                    <a:pt x="3680" y="5291"/>
                    <a:pt x="3775" y="5196"/>
                  </a:cubicBezTo>
                  <a:cubicBezTo>
                    <a:pt x="4097" y="4934"/>
                    <a:pt x="4287" y="4565"/>
                    <a:pt x="4323" y="4160"/>
                  </a:cubicBezTo>
                  <a:lnTo>
                    <a:pt x="4347" y="4029"/>
                  </a:lnTo>
                  <a:lnTo>
                    <a:pt x="4490" y="4041"/>
                  </a:lnTo>
                  <a:cubicBezTo>
                    <a:pt x="4563" y="4049"/>
                    <a:pt x="4637" y="4053"/>
                    <a:pt x="4711" y="4053"/>
                  </a:cubicBezTo>
                  <a:cubicBezTo>
                    <a:pt x="5218" y="4053"/>
                    <a:pt x="5711" y="3875"/>
                    <a:pt x="6085" y="3553"/>
                  </a:cubicBezTo>
                  <a:lnTo>
                    <a:pt x="6276" y="3386"/>
                  </a:lnTo>
                  <a:close/>
                  <a:moveTo>
                    <a:pt x="4740" y="1"/>
                  </a:moveTo>
                  <a:cubicBezTo>
                    <a:pt x="4247" y="1"/>
                    <a:pt x="3750" y="167"/>
                    <a:pt x="3347" y="505"/>
                  </a:cubicBezTo>
                  <a:cubicBezTo>
                    <a:pt x="2811" y="958"/>
                    <a:pt x="2561" y="1636"/>
                    <a:pt x="2668" y="2315"/>
                  </a:cubicBezTo>
                  <a:lnTo>
                    <a:pt x="2680" y="2446"/>
                  </a:lnTo>
                  <a:lnTo>
                    <a:pt x="2525" y="2458"/>
                  </a:lnTo>
                  <a:cubicBezTo>
                    <a:pt x="2204" y="2505"/>
                    <a:pt x="1906" y="2624"/>
                    <a:pt x="1668" y="2839"/>
                  </a:cubicBezTo>
                  <a:cubicBezTo>
                    <a:pt x="1025" y="3374"/>
                    <a:pt x="942" y="4303"/>
                    <a:pt x="1453" y="4958"/>
                  </a:cubicBezTo>
                  <a:lnTo>
                    <a:pt x="1573" y="5113"/>
                  </a:lnTo>
                  <a:lnTo>
                    <a:pt x="1394" y="5172"/>
                  </a:lnTo>
                  <a:cubicBezTo>
                    <a:pt x="1192" y="5244"/>
                    <a:pt x="1001" y="5363"/>
                    <a:pt x="846" y="5494"/>
                  </a:cubicBezTo>
                  <a:cubicBezTo>
                    <a:pt x="72" y="6149"/>
                    <a:pt x="1" y="7280"/>
                    <a:pt x="680" y="8030"/>
                  </a:cubicBezTo>
                  <a:cubicBezTo>
                    <a:pt x="894" y="8256"/>
                    <a:pt x="1144" y="8435"/>
                    <a:pt x="1442" y="8518"/>
                  </a:cubicBezTo>
                  <a:lnTo>
                    <a:pt x="1608" y="8578"/>
                  </a:lnTo>
                  <a:lnTo>
                    <a:pt x="1513" y="8720"/>
                  </a:lnTo>
                  <a:cubicBezTo>
                    <a:pt x="1025" y="9530"/>
                    <a:pt x="1120" y="10542"/>
                    <a:pt x="1751" y="11245"/>
                  </a:cubicBezTo>
                  <a:cubicBezTo>
                    <a:pt x="2191" y="11719"/>
                    <a:pt x="2816" y="11971"/>
                    <a:pt x="3443" y="11971"/>
                  </a:cubicBezTo>
                  <a:cubicBezTo>
                    <a:pt x="3870" y="11971"/>
                    <a:pt x="4297" y="11855"/>
                    <a:pt x="4668" y="11614"/>
                  </a:cubicBezTo>
                  <a:lnTo>
                    <a:pt x="4811" y="11530"/>
                  </a:lnTo>
                  <a:lnTo>
                    <a:pt x="4882" y="11673"/>
                  </a:lnTo>
                  <a:cubicBezTo>
                    <a:pt x="4966" y="11852"/>
                    <a:pt x="5073" y="12018"/>
                    <a:pt x="5204" y="12185"/>
                  </a:cubicBezTo>
                  <a:cubicBezTo>
                    <a:pt x="5611" y="12625"/>
                    <a:pt x="6180" y="12850"/>
                    <a:pt x="6750" y="12850"/>
                  </a:cubicBezTo>
                  <a:cubicBezTo>
                    <a:pt x="7230" y="12850"/>
                    <a:pt x="7711" y="12690"/>
                    <a:pt x="8097" y="12364"/>
                  </a:cubicBezTo>
                  <a:cubicBezTo>
                    <a:pt x="8276" y="12209"/>
                    <a:pt x="8442" y="12018"/>
                    <a:pt x="8538" y="11804"/>
                  </a:cubicBezTo>
                  <a:lnTo>
                    <a:pt x="8597" y="11709"/>
                  </a:lnTo>
                  <a:lnTo>
                    <a:pt x="8716" y="11733"/>
                  </a:lnTo>
                  <a:cubicBezTo>
                    <a:pt x="8955" y="11807"/>
                    <a:pt x="9202" y="11844"/>
                    <a:pt x="9448" y="11844"/>
                  </a:cubicBezTo>
                  <a:cubicBezTo>
                    <a:pt x="10024" y="11844"/>
                    <a:pt x="10592" y="11644"/>
                    <a:pt x="11026" y="11268"/>
                  </a:cubicBezTo>
                  <a:cubicBezTo>
                    <a:pt x="11788" y="10602"/>
                    <a:pt x="12038" y="9542"/>
                    <a:pt x="11633" y="8637"/>
                  </a:cubicBezTo>
                  <a:lnTo>
                    <a:pt x="11562" y="8470"/>
                  </a:lnTo>
                  <a:lnTo>
                    <a:pt x="11752" y="8458"/>
                  </a:lnTo>
                  <a:cubicBezTo>
                    <a:pt x="12252" y="8411"/>
                    <a:pt x="12705" y="8220"/>
                    <a:pt x="13074" y="7899"/>
                  </a:cubicBezTo>
                  <a:cubicBezTo>
                    <a:pt x="14062" y="7065"/>
                    <a:pt x="14169" y="5601"/>
                    <a:pt x="13300" y="4660"/>
                  </a:cubicBezTo>
                  <a:cubicBezTo>
                    <a:pt x="12845" y="4175"/>
                    <a:pt x="12201" y="3896"/>
                    <a:pt x="11521" y="3896"/>
                  </a:cubicBezTo>
                  <a:cubicBezTo>
                    <a:pt x="11400" y="3896"/>
                    <a:pt x="11279" y="3904"/>
                    <a:pt x="11157" y="3922"/>
                  </a:cubicBezTo>
                  <a:lnTo>
                    <a:pt x="10955" y="3946"/>
                  </a:lnTo>
                  <a:lnTo>
                    <a:pt x="11002" y="3755"/>
                  </a:lnTo>
                  <a:cubicBezTo>
                    <a:pt x="11181" y="3041"/>
                    <a:pt x="10967" y="2279"/>
                    <a:pt x="10467" y="1731"/>
                  </a:cubicBezTo>
                  <a:cubicBezTo>
                    <a:pt x="9994" y="1214"/>
                    <a:pt x="9336" y="950"/>
                    <a:pt x="8675" y="950"/>
                  </a:cubicBezTo>
                  <a:cubicBezTo>
                    <a:pt x="8118" y="950"/>
                    <a:pt x="7560" y="1136"/>
                    <a:pt x="7109" y="1517"/>
                  </a:cubicBezTo>
                  <a:cubicBezTo>
                    <a:pt x="7073" y="1553"/>
                    <a:pt x="7038" y="1577"/>
                    <a:pt x="7014" y="1624"/>
                  </a:cubicBezTo>
                  <a:lnTo>
                    <a:pt x="6835" y="1803"/>
                  </a:lnTo>
                  <a:lnTo>
                    <a:pt x="6776" y="1565"/>
                  </a:lnTo>
                  <a:cubicBezTo>
                    <a:pt x="6692" y="1243"/>
                    <a:pt x="6537" y="946"/>
                    <a:pt x="6311" y="684"/>
                  </a:cubicBezTo>
                  <a:cubicBezTo>
                    <a:pt x="5899" y="232"/>
                    <a:pt x="5322" y="1"/>
                    <a:pt x="4740" y="1"/>
                  </a:cubicBezTo>
                  <a:close/>
                </a:path>
              </a:pathLst>
            </a:custGeom>
            <a:solidFill>
              <a:schemeClr val="accent2"/>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2"/>
            <p:cNvSpPr/>
            <p:nvPr/>
          </p:nvSpPr>
          <p:spPr>
            <a:xfrm rot="5400000">
              <a:off x="2040665" y="2334476"/>
              <a:ext cx="130355" cy="76608"/>
            </a:xfrm>
            <a:custGeom>
              <a:avLst/>
              <a:gdLst/>
              <a:ahLst/>
              <a:cxnLst/>
              <a:rect l="l" t="t" r="r" b="b"/>
              <a:pathLst>
                <a:path w="2680" h="1575" extrusionOk="0">
                  <a:moveTo>
                    <a:pt x="2679" y="0"/>
                  </a:moveTo>
                  <a:lnTo>
                    <a:pt x="2679" y="0"/>
                  </a:lnTo>
                  <a:cubicBezTo>
                    <a:pt x="2667" y="0"/>
                    <a:pt x="2667" y="24"/>
                    <a:pt x="2644" y="36"/>
                  </a:cubicBezTo>
                  <a:cubicBezTo>
                    <a:pt x="2632" y="48"/>
                    <a:pt x="2608" y="84"/>
                    <a:pt x="2608" y="108"/>
                  </a:cubicBezTo>
                  <a:cubicBezTo>
                    <a:pt x="2572" y="143"/>
                    <a:pt x="2548" y="179"/>
                    <a:pt x="2501" y="227"/>
                  </a:cubicBezTo>
                  <a:cubicBezTo>
                    <a:pt x="2453" y="274"/>
                    <a:pt x="2417" y="334"/>
                    <a:pt x="2346" y="381"/>
                  </a:cubicBezTo>
                  <a:cubicBezTo>
                    <a:pt x="2298" y="441"/>
                    <a:pt x="2239" y="477"/>
                    <a:pt x="2179" y="536"/>
                  </a:cubicBezTo>
                  <a:cubicBezTo>
                    <a:pt x="2096" y="596"/>
                    <a:pt x="2036" y="643"/>
                    <a:pt x="1965" y="703"/>
                  </a:cubicBezTo>
                  <a:cubicBezTo>
                    <a:pt x="1893" y="751"/>
                    <a:pt x="1822" y="810"/>
                    <a:pt x="1739" y="858"/>
                  </a:cubicBezTo>
                  <a:cubicBezTo>
                    <a:pt x="1691" y="882"/>
                    <a:pt x="1667" y="893"/>
                    <a:pt x="1620" y="929"/>
                  </a:cubicBezTo>
                  <a:lnTo>
                    <a:pt x="1501" y="989"/>
                  </a:lnTo>
                  <a:cubicBezTo>
                    <a:pt x="1429" y="1036"/>
                    <a:pt x="1334" y="1060"/>
                    <a:pt x="1251" y="1108"/>
                  </a:cubicBezTo>
                  <a:cubicBezTo>
                    <a:pt x="1155" y="1132"/>
                    <a:pt x="1084" y="1167"/>
                    <a:pt x="1000" y="1191"/>
                  </a:cubicBezTo>
                  <a:cubicBezTo>
                    <a:pt x="905" y="1227"/>
                    <a:pt x="822" y="1239"/>
                    <a:pt x="750" y="1274"/>
                  </a:cubicBezTo>
                  <a:cubicBezTo>
                    <a:pt x="727" y="1274"/>
                    <a:pt x="703" y="1286"/>
                    <a:pt x="691" y="1286"/>
                  </a:cubicBezTo>
                  <a:cubicBezTo>
                    <a:pt x="667" y="1298"/>
                    <a:pt x="643" y="1298"/>
                    <a:pt x="631" y="1298"/>
                  </a:cubicBezTo>
                  <a:cubicBezTo>
                    <a:pt x="584" y="1310"/>
                    <a:pt x="536" y="1334"/>
                    <a:pt x="500" y="1334"/>
                  </a:cubicBezTo>
                  <a:cubicBezTo>
                    <a:pt x="441" y="1346"/>
                    <a:pt x="369" y="1370"/>
                    <a:pt x="310" y="1370"/>
                  </a:cubicBezTo>
                  <a:cubicBezTo>
                    <a:pt x="250" y="1394"/>
                    <a:pt x="191" y="1405"/>
                    <a:pt x="143" y="1405"/>
                  </a:cubicBezTo>
                  <a:cubicBezTo>
                    <a:pt x="60" y="1417"/>
                    <a:pt x="0" y="1429"/>
                    <a:pt x="0" y="1429"/>
                  </a:cubicBezTo>
                  <a:lnTo>
                    <a:pt x="131" y="1477"/>
                  </a:lnTo>
                  <a:cubicBezTo>
                    <a:pt x="179" y="1489"/>
                    <a:pt x="238" y="1513"/>
                    <a:pt x="298" y="1524"/>
                  </a:cubicBezTo>
                  <a:cubicBezTo>
                    <a:pt x="358" y="1536"/>
                    <a:pt x="429" y="1536"/>
                    <a:pt x="500" y="1548"/>
                  </a:cubicBezTo>
                  <a:cubicBezTo>
                    <a:pt x="572" y="1548"/>
                    <a:pt x="643" y="1575"/>
                    <a:pt x="722" y="1575"/>
                  </a:cubicBezTo>
                  <a:cubicBezTo>
                    <a:pt x="735" y="1575"/>
                    <a:pt x="749" y="1574"/>
                    <a:pt x="762" y="1572"/>
                  </a:cubicBezTo>
                  <a:cubicBezTo>
                    <a:pt x="858" y="1548"/>
                    <a:pt x="953" y="1548"/>
                    <a:pt x="1060" y="1536"/>
                  </a:cubicBezTo>
                  <a:cubicBezTo>
                    <a:pt x="1096" y="1536"/>
                    <a:pt x="1143" y="1524"/>
                    <a:pt x="1203" y="1513"/>
                  </a:cubicBezTo>
                  <a:cubicBezTo>
                    <a:pt x="1251" y="1489"/>
                    <a:pt x="1310" y="1477"/>
                    <a:pt x="1358" y="1465"/>
                  </a:cubicBezTo>
                  <a:cubicBezTo>
                    <a:pt x="1441" y="1417"/>
                    <a:pt x="1560" y="1394"/>
                    <a:pt x="1655" y="1322"/>
                  </a:cubicBezTo>
                  <a:lnTo>
                    <a:pt x="1798" y="1251"/>
                  </a:lnTo>
                  <a:lnTo>
                    <a:pt x="1929" y="1167"/>
                  </a:lnTo>
                  <a:cubicBezTo>
                    <a:pt x="2024" y="1108"/>
                    <a:pt x="2096" y="1024"/>
                    <a:pt x="2167" y="953"/>
                  </a:cubicBezTo>
                  <a:cubicBezTo>
                    <a:pt x="2251" y="882"/>
                    <a:pt x="2310" y="810"/>
                    <a:pt x="2370" y="727"/>
                  </a:cubicBezTo>
                  <a:lnTo>
                    <a:pt x="2501" y="512"/>
                  </a:lnTo>
                  <a:cubicBezTo>
                    <a:pt x="2548" y="453"/>
                    <a:pt x="2560" y="381"/>
                    <a:pt x="2584" y="322"/>
                  </a:cubicBezTo>
                  <a:cubicBezTo>
                    <a:pt x="2620" y="262"/>
                    <a:pt x="2632" y="203"/>
                    <a:pt x="2644" y="155"/>
                  </a:cubicBezTo>
                  <a:cubicBezTo>
                    <a:pt x="2679" y="60"/>
                    <a:pt x="2679" y="24"/>
                    <a:pt x="2679" y="0"/>
                  </a:cubicBezTo>
                  <a:close/>
                </a:path>
              </a:pathLst>
            </a:custGeom>
            <a:solidFill>
              <a:schemeClr val="dk1"/>
            </a:solidFill>
            <a:ln w="3875"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6" name="Google Shape;2306;p32"/>
          <p:cNvSpPr/>
          <p:nvPr/>
        </p:nvSpPr>
        <p:spPr>
          <a:xfrm>
            <a:off x="4769176" y="1555401"/>
            <a:ext cx="1229202" cy="859410"/>
          </a:xfrm>
          <a:prstGeom prst="irregularSeal1">
            <a:avLst/>
          </a:prstGeom>
          <a:solidFill>
            <a:schemeClr val="accent1"/>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2"/>
          <p:cNvSpPr txBox="1"/>
          <p:nvPr/>
        </p:nvSpPr>
        <p:spPr>
          <a:xfrm>
            <a:off x="1450573" y="3287675"/>
            <a:ext cx="1850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It’s composed of hydrogen and helium</a:t>
            </a:r>
            <a:endParaRPr sz="1200">
              <a:latin typeface="Architects Daughter"/>
              <a:ea typeface="Architects Daughter"/>
              <a:cs typeface="Architects Daughter"/>
              <a:sym typeface="Architects Daughter"/>
            </a:endParaRPr>
          </a:p>
        </p:txBody>
      </p:sp>
      <p:sp>
        <p:nvSpPr>
          <p:cNvPr id="2308" name="Google Shape;2308;p32"/>
          <p:cNvSpPr txBox="1"/>
          <p:nvPr/>
        </p:nvSpPr>
        <p:spPr>
          <a:xfrm>
            <a:off x="4432650" y="3287675"/>
            <a:ext cx="1850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Despite being red, Mars is a cold place</a:t>
            </a:r>
            <a:endParaRPr sz="1200">
              <a:latin typeface="Architects Daughter"/>
              <a:ea typeface="Architects Daughter"/>
              <a:cs typeface="Architects Daughter"/>
              <a:sym typeface="Architects Daughter"/>
            </a:endParaRPr>
          </a:p>
        </p:txBody>
      </p:sp>
      <p:sp>
        <p:nvSpPr>
          <p:cNvPr id="2309" name="Google Shape;2309;p32"/>
          <p:cNvSpPr txBox="1"/>
          <p:nvPr/>
        </p:nvSpPr>
        <p:spPr>
          <a:xfrm>
            <a:off x="1678950" y="3090050"/>
            <a:ext cx="13941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Slackey"/>
                <a:ea typeface="Slackey"/>
                <a:cs typeface="Slackey"/>
                <a:sym typeface="Slackey"/>
              </a:rPr>
              <a:t>Saturn</a:t>
            </a:r>
            <a:endParaRPr sz="1700">
              <a:solidFill>
                <a:schemeClr val="accent2"/>
              </a:solidFill>
              <a:latin typeface="Slackey"/>
              <a:ea typeface="Slackey"/>
              <a:cs typeface="Slackey"/>
              <a:sym typeface="Slackey"/>
            </a:endParaRPr>
          </a:p>
        </p:txBody>
      </p:sp>
      <p:sp>
        <p:nvSpPr>
          <p:cNvPr id="2310" name="Google Shape;2310;p32"/>
          <p:cNvSpPr txBox="1"/>
          <p:nvPr/>
        </p:nvSpPr>
        <p:spPr>
          <a:xfrm>
            <a:off x="4660950" y="3090050"/>
            <a:ext cx="13941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Slackey"/>
                <a:ea typeface="Slackey"/>
                <a:cs typeface="Slackey"/>
                <a:sym typeface="Slackey"/>
              </a:rPr>
              <a:t>Mars</a:t>
            </a:r>
            <a:endParaRPr sz="1700">
              <a:solidFill>
                <a:schemeClr val="accent1"/>
              </a:solidFill>
              <a:latin typeface="Slackey"/>
              <a:ea typeface="Slackey"/>
              <a:cs typeface="Slackey"/>
              <a:sym typeface="Slackey"/>
            </a:endParaRPr>
          </a:p>
        </p:txBody>
      </p:sp>
      <p:sp>
        <p:nvSpPr>
          <p:cNvPr id="2311" name="Google Shape;2311;p32"/>
          <p:cNvSpPr txBox="1"/>
          <p:nvPr/>
        </p:nvSpPr>
        <p:spPr>
          <a:xfrm>
            <a:off x="1678950" y="2684875"/>
            <a:ext cx="13941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2"/>
                </a:solidFill>
                <a:latin typeface="Slackey"/>
                <a:ea typeface="Slackey"/>
                <a:cs typeface="Slackey"/>
                <a:sym typeface="Slackey"/>
              </a:rPr>
              <a:t>82K</a:t>
            </a:r>
            <a:endParaRPr sz="2400">
              <a:solidFill>
                <a:schemeClr val="accent2"/>
              </a:solidFill>
              <a:latin typeface="Slackey"/>
              <a:ea typeface="Slackey"/>
              <a:cs typeface="Slackey"/>
              <a:sym typeface="Slackey"/>
            </a:endParaRPr>
          </a:p>
        </p:txBody>
      </p:sp>
      <p:sp>
        <p:nvSpPr>
          <p:cNvPr id="2312" name="Google Shape;2312;p32"/>
          <p:cNvSpPr txBox="1"/>
          <p:nvPr/>
        </p:nvSpPr>
        <p:spPr>
          <a:xfrm>
            <a:off x="4660950" y="2684875"/>
            <a:ext cx="13941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1"/>
                </a:solidFill>
                <a:latin typeface="Slackey"/>
                <a:ea typeface="Slackey"/>
                <a:cs typeface="Slackey"/>
                <a:sym typeface="Slackey"/>
              </a:rPr>
              <a:t>45K</a:t>
            </a:r>
            <a:endParaRPr sz="2400">
              <a:solidFill>
                <a:schemeClr val="accent1"/>
              </a:solidFill>
              <a:latin typeface="Slackey"/>
              <a:ea typeface="Slackey"/>
              <a:cs typeface="Slackey"/>
              <a:sym typeface="Slacke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6"/>
        <p:cNvGrpSpPr/>
        <p:nvPr/>
      </p:nvGrpSpPr>
      <p:grpSpPr>
        <a:xfrm>
          <a:off x="0" y="0"/>
          <a:ext cx="0" cy="0"/>
          <a:chOff x="0" y="0"/>
          <a:chExt cx="0" cy="0"/>
        </a:xfrm>
      </p:grpSpPr>
      <p:sp>
        <p:nvSpPr>
          <p:cNvPr id="2317" name="Google Shape;2317;p33"/>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318" name="Google Shape;2318;p33"/>
          <p:cNvSpPr txBox="1"/>
          <p:nvPr/>
        </p:nvSpPr>
        <p:spPr>
          <a:xfrm>
            <a:off x="7704396" y="1792500"/>
            <a:ext cx="7998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1"/>
                </a:solidFill>
                <a:latin typeface="Slackey"/>
                <a:ea typeface="Slackey"/>
                <a:cs typeface="Slackey"/>
                <a:sym typeface="Slackey"/>
              </a:rPr>
              <a:t>90%</a:t>
            </a:r>
            <a:endParaRPr sz="1800">
              <a:solidFill>
                <a:schemeClr val="accent1"/>
              </a:solidFill>
              <a:latin typeface="Slackey"/>
              <a:ea typeface="Slackey"/>
              <a:cs typeface="Slackey"/>
              <a:sym typeface="Slackey"/>
            </a:endParaRPr>
          </a:p>
        </p:txBody>
      </p:sp>
      <p:sp>
        <p:nvSpPr>
          <p:cNvPr id="2319" name="Google Shape;2319;p33"/>
          <p:cNvSpPr txBox="1"/>
          <p:nvPr/>
        </p:nvSpPr>
        <p:spPr>
          <a:xfrm>
            <a:off x="7704396" y="2774425"/>
            <a:ext cx="7998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2"/>
                </a:solidFill>
                <a:latin typeface="Slackey"/>
                <a:ea typeface="Slackey"/>
                <a:cs typeface="Slackey"/>
                <a:sym typeface="Slackey"/>
              </a:rPr>
              <a:t>40%</a:t>
            </a:r>
            <a:endParaRPr sz="1800">
              <a:solidFill>
                <a:schemeClr val="accent2"/>
              </a:solidFill>
              <a:latin typeface="Slackey"/>
              <a:ea typeface="Slackey"/>
              <a:cs typeface="Slackey"/>
              <a:sym typeface="Slackey"/>
            </a:endParaRPr>
          </a:p>
        </p:txBody>
      </p:sp>
      <p:sp>
        <p:nvSpPr>
          <p:cNvPr id="2320" name="Google Shape;2320;p33"/>
          <p:cNvSpPr txBox="1"/>
          <p:nvPr/>
        </p:nvSpPr>
        <p:spPr>
          <a:xfrm>
            <a:off x="7704396" y="3756350"/>
            <a:ext cx="7998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3"/>
                </a:solidFill>
                <a:latin typeface="Slackey"/>
                <a:ea typeface="Slackey"/>
                <a:cs typeface="Slackey"/>
                <a:sym typeface="Slackey"/>
              </a:rPr>
              <a:t>60%</a:t>
            </a:r>
            <a:endParaRPr sz="1800">
              <a:solidFill>
                <a:schemeClr val="accent3"/>
              </a:solidFill>
              <a:latin typeface="Slackey"/>
              <a:ea typeface="Slackey"/>
              <a:cs typeface="Slackey"/>
              <a:sym typeface="Slackey"/>
            </a:endParaRPr>
          </a:p>
        </p:txBody>
      </p:sp>
      <p:sp>
        <p:nvSpPr>
          <p:cNvPr id="2321" name="Google Shape;2321;p33"/>
          <p:cNvSpPr txBox="1"/>
          <p:nvPr/>
        </p:nvSpPr>
        <p:spPr>
          <a:xfrm>
            <a:off x="5487884" y="1841690"/>
            <a:ext cx="20403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It’s the first planet in our Solar System</a:t>
            </a:r>
            <a:endParaRPr sz="1200">
              <a:latin typeface="Architects Daughter"/>
              <a:ea typeface="Architects Daughter"/>
              <a:cs typeface="Architects Daughter"/>
              <a:sym typeface="Architects Daughter"/>
            </a:endParaRPr>
          </a:p>
        </p:txBody>
      </p:sp>
      <p:sp>
        <p:nvSpPr>
          <p:cNvPr id="2322" name="Google Shape;2322;p33"/>
          <p:cNvSpPr txBox="1"/>
          <p:nvPr/>
        </p:nvSpPr>
        <p:spPr>
          <a:xfrm>
            <a:off x="5487884" y="1573488"/>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Slackey"/>
                <a:ea typeface="Slackey"/>
                <a:cs typeface="Slackey"/>
                <a:sym typeface="Slackey"/>
              </a:rPr>
              <a:t>Mercury</a:t>
            </a:r>
            <a:endParaRPr sz="1700">
              <a:solidFill>
                <a:schemeClr val="accent1"/>
              </a:solidFill>
              <a:latin typeface="Slackey"/>
              <a:ea typeface="Slackey"/>
              <a:cs typeface="Slackey"/>
              <a:sym typeface="Slackey"/>
            </a:endParaRPr>
          </a:p>
        </p:txBody>
      </p:sp>
      <p:sp>
        <p:nvSpPr>
          <p:cNvPr id="2323" name="Google Shape;2323;p33"/>
          <p:cNvSpPr txBox="1"/>
          <p:nvPr/>
        </p:nvSpPr>
        <p:spPr>
          <a:xfrm>
            <a:off x="5487884" y="2555416"/>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Slackey"/>
                <a:ea typeface="Slackey"/>
                <a:cs typeface="Slackey"/>
                <a:sym typeface="Slackey"/>
              </a:rPr>
              <a:t>Mars</a:t>
            </a:r>
            <a:endParaRPr sz="1700">
              <a:solidFill>
                <a:schemeClr val="accent2"/>
              </a:solidFill>
              <a:latin typeface="Slackey"/>
              <a:ea typeface="Slackey"/>
              <a:cs typeface="Slackey"/>
              <a:sym typeface="Slackey"/>
            </a:endParaRPr>
          </a:p>
        </p:txBody>
      </p:sp>
      <p:sp>
        <p:nvSpPr>
          <p:cNvPr id="2324" name="Google Shape;2324;p33"/>
          <p:cNvSpPr txBox="1"/>
          <p:nvPr/>
        </p:nvSpPr>
        <p:spPr>
          <a:xfrm>
            <a:off x="5487884" y="2823618"/>
            <a:ext cx="20403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Despite being red,</a:t>
            </a:r>
            <a:br>
              <a:rPr lang="en" sz="1200">
                <a:latin typeface="Architects Daughter"/>
                <a:ea typeface="Architects Daughter"/>
                <a:cs typeface="Architects Daughter"/>
                <a:sym typeface="Architects Daughter"/>
              </a:rPr>
            </a:br>
            <a:r>
              <a:rPr lang="en" sz="1200">
                <a:latin typeface="Architects Daughter"/>
                <a:ea typeface="Architects Daughter"/>
                <a:cs typeface="Architects Daughter"/>
                <a:sym typeface="Architects Daughter"/>
              </a:rPr>
              <a:t>Mars is a cold place</a:t>
            </a:r>
            <a:endParaRPr sz="1200">
              <a:latin typeface="Architects Daughter"/>
              <a:ea typeface="Architects Daughter"/>
              <a:cs typeface="Architects Daughter"/>
              <a:sym typeface="Architects Daughter"/>
            </a:endParaRPr>
          </a:p>
        </p:txBody>
      </p:sp>
      <p:sp>
        <p:nvSpPr>
          <p:cNvPr id="2325" name="Google Shape;2325;p33"/>
          <p:cNvSpPr txBox="1"/>
          <p:nvPr/>
        </p:nvSpPr>
        <p:spPr>
          <a:xfrm>
            <a:off x="5487884" y="3537358"/>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Slackey"/>
                <a:ea typeface="Slackey"/>
                <a:cs typeface="Slackey"/>
                <a:sym typeface="Slackey"/>
              </a:rPr>
              <a:t>Jupiter</a:t>
            </a:r>
            <a:endParaRPr sz="1700">
              <a:solidFill>
                <a:schemeClr val="accent3"/>
              </a:solidFill>
              <a:latin typeface="Slackey"/>
              <a:ea typeface="Slackey"/>
              <a:cs typeface="Slackey"/>
              <a:sym typeface="Slackey"/>
            </a:endParaRPr>
          </a:p>
        </p:txBody>
      </p:sp>
      <p:sp>
        <p:nvSpPr>
          <p:cNvPr id="2326" name="Google Shape;2326;p33"/>
          <p:cNvSpPr txBox="1"/>
          <p:nvPr/>
        </p:nvSpPr>
        <p:spPr>
          <a:xfrm>
            <a:off x="5487884" y="3805560"/>
            <a:ext cx="20403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Jupiter is a gas giant</a:t>
            </a:r>
            <a:br>
              <a:rPr lang="en" sz="1200">
                <a:latin typeface="Architects Daughter"/>
                <a:ea typeface="Architects Daughter"/>
                <a:cs typeface="Architects Daughter"/>
                <a:sym typeface="Architects Daughter"/>
              </a:rPr>
            </a:br>
            <a:r>
              <a:rPr lang="en" sz="1200">
                <a:latin typeface="Architects Daughter"/>
                <a:ea typeface="Architects Daughter"/>
                <a:cs typeface="Architects Daughter"/>
                <a:sym typeface="Architects Daughter"/>
              </a:rPr>
              <a:t>and the biggest planet</a:t>
            </a:r>
            <a:endParaRPr sz="1200">
              <a:latin typeface="Architects Daughter"/>
              <a:ea typeface="Architects Daughter"/>
              <a:cs typeface="Architects Daughter"/>
              <a:sym typeface="Architects Daughter"/>
            </a:endParaRPr>
          </a:p>
        </p:txBody>
      </p:sp>
      <p:sp>
        <p:nvSpPr>
          <p:cNvPr id="2327" name="Google Shape;2327;p33"/>
          <p:cNvSpPr/>
          <p:nvPr/>
        </p:nvSpPr>
        <p:spPr>
          <a:xfrm rot="5400000" flipH="1">
            <a:off x="2624435" y="138881"/>
            <a:ext cx="721592" cy="3736836"/>
          </a:xfrm>
          <a:custGeom>
            <a:avLst/>
            <a:gdLst/>
            <a:ahLst/>
            <a:cxnLst/>
            <a:rect l="l" t="t" r="r" b="b"/>
            <a:pathLst>
              <a:path w="336799" h="190874" extrusionOk="0">
                <a:moveTo>
                  <a:pt x="9183" y="7227"/>
                </a:moveTo>
                <a:lnTo>
                  <a:pt x="336799" y="0"/>
                </a:lnTo>
                <a:lnTo>
                  <a:pt x="335280" y="184404"/>
                </a:lnTo>
                <a:lnTo>
                  <a:pt x="0" y="190874"/>
                </a:lnTo>
                <a:lnTo>
                  <a:pt x="712" y="176299"/>
                </a:lnTo>
                <a:close/>
              </a:path>
            </a:pathLst>
          </a:custGeom>
          <a:solidFill>
            <a:srgbClr val="FFFFFF"/>
          </a:solidFill>
          <a:ln w="38100" cap="flat" cmpd="sng">
            <a:solidFill>
              <a:srgbClr val="162130"/>
            </a:solidFill>
            <a:prstDash val="solid"/>
            <a:round/>
            <a:headEnd type="none" w="med" len="med"/>
            <a:tailEnd type="none" w="med" len="med"/>
          </a:ln>
        </p:spPr>
      </p:sp>
      <p:sp>
        <p:nvSpPr>
          <p:cNvPr id="2328" name="Google Shape;2328;p33"/>
          <p:cNvSpPr/>
          <p:nvPr/>
        </p:nvSpPr>
        <p:spPr>
          <a:xfrm rot="5400000" flipH="1">
            <a:off x="2208945" y="203545"/>
            <a:ext cx="721592" cy="3607519"/>
          </a:xfrm>
          <a:custGeom>
            <a:avLst/>
            <a:gdLst/>
            <a:ahLst/>
            <a:cxnLst/>
            <a:rect l="l" t="t" r="r" b="b"/>
            <a:pathLst>
              <a:path w="336799" h="190874" extrusionOk="0">
                <a:moveTo>
                  <a:pt x="9183" y="7227"/>
                </a:moveTo>
                <a:lnTo>
                  <a:pt x="336799" y="0"/>
                </a:lnTo>
                <a:lnTo>
                  <a:pt x="335280" y="184404"/>
                </a:lnTo>
                <a:lnTo>
                  <a:pt x="0" y="190874"/>
                </a:lnTo>
                <a:lnTo>
                  <a:pt x="712" y="176299"/>
                </a:lnTo>
                <a:close/>
              </a:path>
            </a:pathLst>
          </a:custGeom>
          <a:solidFill>
            <a:schemeClr val="accent1"/>
          </a:solidFill>
          <a:ln w="38100" cap="flat" cmpd="sng">
            <a:solidFill>
              <a:srgbClr val="162130"/>
            </a:solidFill>
            <a:prstDash val="solid"/>
            <a:round/>
            <a:headEnd type="none" w="med" len="med"/>
            <a:tailEnd type="none" w="med" len="med"/>
          </a:ln>
        </p:spPr>
      </p:sp>
      <p:sp>
        <p:nvSpPr>
          <p:cNvPr id="2329" name="Google Shape;2329;p33"/>
          <p:cNvSpPr/>
          <p:nvPr/>
        </p:nvSpPr>
        <p:spPr>
          <a:xfrm rot="5400000" flipH="1">
            <a:off x="2624435" y="1120806"/>
            <a:ext cx="721592" cy="3736836"/>
          </a:xfrm>
          <a:custGeom>
            <a:avLst/>
            <a:gdLst/>
            <a:ahLst/>
            <a:cxnLst/>
            <a:rect l="l" t="t" r="r" b="b"/>
            <a:pathLst>
              <a:path w="336799" h="190874" extrusionOk="0">
                <a:moveTo>
                  <a:pt x="9183" y="7227"/>
                </a:moveTo>
                <a:lnTo>
                  <a:pt x="336799" y="0"/>
                </a:lnTo>
                <a:lnTo>
                  <a:pt x="335280" y="184404"/>
                </a:lnTo>
                <a:lnTo>
                  <a:pt x="0" y="190874"/>
                </a:lnTo>
                <a:lnTo>
                  <a:pt x="712" y="176299"/>
                </a:lnTo>
                <a:close/>
              </a:path>
            </a:pathLst>
          </a:custGeom>
          <a:solidFill>
            <a:srgbClr val="FFFFFF"/>
          </a:solidFill>
          <a:ln w="38100" cap="flat" cmpd="sng">
            <a:solidFill>
              <a:srgbClr val="162130"/>
            </a:solidFill>
            <a:prstDash val="solid"/>
            <a:round/>
            <a:headEnd type="none" w="med" len="med"/>
            <a:tailEnd type="none" w="med" len="med"/>
          </a:ln>
        </p:spPr>
      </p:sp>
      <p:sp>
        <p:nvSpPr>
          <p:cNvPr id="2330" name="Google Shape;2330;p33"/>
          <p:cNvSpPr/>
          <p:nvPr/>
        </p:nvSpPr>
        <p:spPr>
          <a:xfrm rot="5400000" flipH="1">
            <a:off x="1278287" y="2116219"/>
            <a:ext cx="721592" cy="1746020"/>
          </a:xfrm>
          <a:custGeom>
            <a:avLst/>
            <a:gdLst/>
            <a:ahLst/>
            <a:cxnLst/>
            <a:rect l="l" t="t" r="r" b="b"/>
            <a:pathLst>
              <a:path w="336799" h="190874" extrusionOk="0">
                <a:moveTo>
                  <a:pt x="9183" y="7227"/>
                </a:moveTo>
                <a:lnTo>
                  <a:pt x="336799" y="0"/>
                </a:lnTo>
                <a:lnTo>
                  <a:pt x="335280" y="184404"/>
                </a:lnTo>
                <a:lnTo>
                  <a:pt x="0" y="190874"/>
                </a:lnTo>
                <a:lnTo>
                  <a:pt x="712" y="176299"/>
                </a:lnTo>
                <a:close/>
              </a:path>
            </a:pathLst>
          </a:custGeom>
          <a:solidFill>
            <a:schemeClr val="accent2"/>
          </a:solidFill>
          <a:ln w="38100" cap="flat" cmpd="sng">
            <a:solidFill>
              <a:srgbClr val="162130"/>
            </a:solidFill>
            <a:prstDash val="solid"/>
            <a:round/>
            <a:headEnd type="none" w="med" len="med"/>
            <a:tailEnd type="none" w="med" len="med"/>
          </a:ln>
        </p:spPr>
      </p:sp>
      <p:sp>
        <p:nvSpPr>
          <p:cNvPr id="2331" name="Google Shape;2331;p33"/>
          <p:cNvSpPr/>
          <p:nvPr/>
        </p:nvSpPr>
        <p:spPr>
          <a:xfrm rot="5400000" flipH="1">
            <a:off x="2624435" y="2102731"/>
            <a:ext cx="721592" cy="3736836"/>
          </a:xfrm>
          <a:custGeom>
            <a:avLst/>
            <a:gdLst/>
            <a:ahLst/>
            <a:cxnLst/>
            <a:rect l="l" t="t" r="r" b="b"/>
            <a:pathLst>
              <a:path w="336799" h="190874" extrusionOk="0">
                <a:moveTo>
                  <a:pt x="9183" y="7227"/>
                </a:moveTo>
                <a:lnTo>
                  <a:pt x="336799" y="0"/>
                </a:lnTo>
                <a:lnTo>
                  <a:pt x="335280" y="184404"/>
                </a:lnTo>
                <a:lnTo>
                  <a:pt x="0" y="190874"/>
                </a:lnTo>
                <a:lnTo>
                  <a:pt x="712" y="176299"/>
                </a:lnTo>
                <a:close/>
              </a:path>
            </a:pathLst>
          </a:custGeom>
          <a:solidFill>
            <a:srgbClr val="FFFFFF"/>
          </a:solidFill>
          <a:ln w="38100" cap="flat" cmpd="sng">
            <a:solidFill>
              <a:srgbClr val="162130"/>
            </a:solidFill>
            <a:prstDash val="solid"/>
            <a:round/>
            <a:headEnd type="none" w="med" len="med"/>
            <a:tailEnd type="none" w="med" len="med"/>
          </a:ln>
        </p:spPr>
      </p:sp>
      <p:sp>
        <p:nvSpPr>
          <p:cNvPr id="2332" name="Google Shape;2332;p33"/>
          <p:cNvSpPr/>
          <p:nvPr/>
        </p:nvSpPr>
        <p:spPr>
          <a:xfrm rot="5400000" flipH="1">
            <a:off x="1604024" y="2772704"/>
            <a:ext cx="721592" cy="2396900"/>
          </a:xfrm>
          <a:custGeom>
            <a:avLst/>
            <a:gdLst/>
            <a:ahLst/>
            <a:cxnLst/>
            <a:rect l="l" t="t" r="r" b="b"/>
            <a:pathLst>
              <a:path w="336799" h="190874" extrusionOk="0">
                <a:moveTo>
                  <a:pt x="9183" y="7227"/>
                </a:moveTo>
                <a:lnTo>
                  <a:pt x="336799" y="0"/>
                </a:lnTo>
                <a:lnTo>
                  <a:pt x="335280" y="184404"/>
                </a:lnTo>
                <a:lnTo>
                  <a:pt x="0" y="190874"/>
                </a:lnTo>
                <a:lnTo>
                  <a:pt x="712" y="176299"/>
                </a:lnTo>
                <a:close/>
              </a:path>
            </a:pathLst>
          </a:custGeom>
          <a:solidFill>
            <a:schemeClr val="accent3"/>
          </a:solidFill>
          <a:ln w="38100" cap="flat" cmpd="sng">
            <a:solidFill>
              <a:srgbClr val="162130"/>
            </a:solidFill>
            <a:prstDash val="solid"/>
            <a:round/>
            <a:headEnd type="none" w="med" len="med"/>
            <a:tailEnd type="non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6"/>
          <p:cNvSpPr/>
          <p:nvPr/>
        </p:nvSpPr>
        <p:spPr>
          <a:xfrm>
            <a:off x="457175" y="990350"/>
            <a:ext cx="5986540" cy="3859439"/>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38100" cap="flat" cmpd="sng">
            <a:solidFill>
              <a:srgbClr val="162130"/>
            </a:solidFill>
            <a:prstDash val="solid"/>
            <a:round/>
            <a:headEnd type="none" w="med" len="med"/>
            <a:tailEnd type="none" w="med" len="med"/>
          </a:ln>
        </p:spPr>
      </p:sp>
      <p:sp>
        <p:nvSpPr>
          <p:cNvPr id="1699" name="Google Shape;1699;p16"/>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Sekilas</a:t>
            </a:r>
            <a:r>
              <a:rPr lang="en-US" dirty="0"/>
              <a:t> </a:t>
            </a:r>
            <a:r>
              <a:rPr lang="en-US" dirty="0" err="1"/>
              <a:t>Tentang</a:t>
            </a:r>
            <a:r>
              <a:rPr lang="en-US" dirty="0"/>
              <a:t> Game</a:t>
            </a:r>
            <a:endParaRPr dirty="0"/>
          </a:p>
        </p:txBody>
      </p:sp>
      <p:grpSp>
        <p:nvGrpSpPr>
          <p:cNvPr id="1700" name="Google Shape;1700;p16"/>
          <p:cNvGrpSpPr/>
          <p:nvPr/>
        </p:nvGrpSpPr>
        <p:grpSpPr>
          <a:xfrm>
            <a:off x="6054249" y="1864600"/>
            <a:ext cx="2909756" cy="3064379"/>
            <a:chOff x="6054249" y="1864600"/>
            <a:chExt cx="2909756" cy="3064379"/>
          </a:xfrm>
        </p:grpSpPr>
        <p:sp>
          <p:nvSpPr>
            <p:cNvPr id="1701" name="Google Shape;1701;p16"/>
            <p:cNvSpPr/>
            <p:nvPr/>
          </p:nvSpPr>
          <p:spPr>
            <a:xfrm>
              <a:off x="6595082" y="2256014"/>
              <a:ext cx="424008" cy="360407"/>
            </a:xfrm>
            <a:custGeom>
              <a:avLst/>
              <a:gdLst/>
              <a:ahLst/>
              <a:cxnLst/>
              <a:rect l="l" t="t" r="r" b="b"/>
              <a:pathLst>
                <a:path w="9680" h="8228" extrusionOk="0">
                  <a:moveTo>
                    <a:pt x="6120" y="1"/>
                  </a:moveTo>
                  <a:cubicBezTo>
                    <a:pt x="6120" y="1262"/>
                    <a:pt x="5508" y="2050"/>
                    <a:pt x="4657" y="2050"/>
                  </a:cubicBezTo>
                  <a:cubicBezTo>
                    <a:pt x="4054" y="2050"/>
                    <a:pt x="3330" y="1654"/>
                    <a:pt x="2619" y="751"/>
                  </a:cubicBezTo>
                  <a:lnTo>
                    <a:pt x="2619" y="751"/>
                  </a:lnTo>
                  <a:cubicBezTo>
                    <a:pt x="4405" y="3144"/>
                    <a:pt x="1488" y="4465"/>
                    <a:pt x="0" y="4739"/>
                  </a:cubicBezTo>
                  <a:cubicBezTo>
                    <a:pt x="87" y="4732"/>
                    <a:pt x="174" y="4729"/>
                    <a:pt x="261" y="4729"/>
                  </a:cubicBezTo>
                  <a:cubicBezTo>
                    <a:pt x="2067" y="4729"/>
                    <a:pt x="3843" y="6240"/>
                    <a:pt x="4024" y="8228"/>
                  </a:cubicBezTo>
                  <a:cubicBezTo>
                    <a:pt x="4457" y="7641"/>
                    <a:pt x="5429" y="7062"/>
                    <a:pt x="6270" y="7062"/>
                  </a:cubicBezTo>
                  <a:cubicBezTo>
                    <a:pt x="6792" y="7062"/>
                    <a:pt x="7265" y="7286"/>
                    <a:pt x="7525" y="7871"/>
                  </a:cubicBezTo>
                  <a:cubicBezTo>
                    <a:pt x="7740" y="6453"/>
                    <a:pt x="8177" y="5354"/>
                    <a:pt x="9293" y="5354"/>
                  </a:cubicBezTo>
                  <a:cubicBezTo>
                    <a:pt x="9414" y="5354"/>
                    <a:pt x="9542" y="5367"/>
                    <a:pt x="9680" y="5394"/>
                  </a:cubicBezTo>
                  <a:cubicBezTo>
                    <a:pt x="8382" y="4739"/>
                    <a:pt x="8358" y="3322"/>
                    <a:pt x="9406" y="2394"/>
                  </a:cubicBezTo>
                  <a:lnTo>
                    <a:pt x="9406" y="2394"/>
                  </a:lnTo>
                  <a:cubicBezTo>
                    <a:pt x="9182" y="2443"/>
                    <a:pt x="8963" y="2466"/>
                    <a:pt x="8752" y="2466"/>
                  </a:cubicBezTo>
                  <a:cubicBezTo>
                    <a:pt x="7314" y="2466"/>
                    <a:pt x="6224" y="1392"/>
                    <a:pt x="6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6"/>
            <p:cNvSpPr/>
            <p:nvPr/>
          </p:nvSpPr>
          <p:spPr>
            <a:xfrm>
              <a:off x="6580233" y="2251940"/>
              <a:ext cx="452655" cy="368467"/>
            </a:xfrm>
            <a:custGeom>
              <a:avLst/>
              <a:gdLst/>
              <a:ahLst/>
              <a:cxnLst/>
              <a:rect l="l" t="t" r="r" b="b"/>
              <a:pathLst>
                <a:path w="10334" h="8412" extrusionOk="0">
                  <a:moveTo>
                    <a:pt x="6500" y="1081"/>
                  </a:moveTo>
                  <a:cubicBezTo>
                    <a:pt x="6965" y="2080"/>
                    <a:pt x="7965" y="2637"/>
                    <a:pt x="9098" y="2637"/>
                  </a:cubicBezTo>
                  <a:cubicBezTo>
                    <a:pt x="9213" y="2637"/>
                    <a:pt x="9329" y="2631"/>
                    <a:pt x="9446" y="2620"/>
                  </a:cubicBezTo>
                  <a:lnTo>
                    <a:pt x="9446" y="2620"/>
                  </a:lnTo>
                  <a:cubicBezTo>
                    <a:pt x="8618" y="3498"/>
                    <a:pt x="8589" y="4661"/>
                    <a:pt x="9539" y="5378"/>
                  </a:cubicBezTo>
                  <a:lnTo>
                    <a:pt x="9539" y="5378"/>
                  </a:lnTo>
                  <a:cubicBezTo>
                    <a:pt x="8504" y="5506"/>
                    <a:pt x="8008" y="6428"/>
                    <a:pt x="7757" y="7465"/>
                  </a:cubicBezTo>
                  <a:lnTo>
                    <a:pt x="7757" y="7465"/>
                  </a:lnTo>
                  <a:cubicBezTo>
                    <a:pt x="7465" y="7180"/>
                    <a:pt x="7089" y="7062"/>
                    <a:pt x="6685" y="7062"/>
                  </a:cubicBezTo>
                  <a:cubicBezTo>
                    <a:pt x="5944" y="7062"/>
                    <a:pt x="5111" y="7460"/>
                    <a:pt x="4537" y="7958"/>
                  </a:cubicBezTo>
                  <a:lnTo>
                    <a:pt x="4537" y="7958"/>
                  </a:lnTo>
                  <a:cubicBezTo>
                    <a:pt x="4178" y="6220"/>
                    <a:pt x="2726" y="4906"/>
                    <a:pt x="981" y="4740"/>
                  </a:cubicBezTo>
                  <a:lnTo>
                    <a:pt x="981" y="4740"/>
                  </a:lnTo>
                  <a:cubicBezTo>
                    <a:pt x="2489" y="4282"/>
                    <a:pt x="3962" y="3237"/>
                    <a:pt x="3645" y="1764"/>
                  </a:cubicBezTo>
                  <a:lnTo>
                    <a:pt x="3645" y="1764"/>
                  </a:lnTo>
                  <a:cubicBezTo>
                    <a:pt x="4026" y="2042"/>
                    <a:pt x="4454" y="2225"/>
                    <a:pt x="4929" y="2225"/>
                  </a:cubicBezTo>
                  <a:cubicBezTo>
                    <a:pt x="5096" y="2225"/>
                    <a:pt x="5268" y="2203"/>
                    <a:pt x="5447" y="2153"/>
                  </a:cubicBezTo>
                  <a:cubicBezTo>
                    <a:pt x="6002" y="1990"/>
                    <a:pt x="6324" y="1574"/>
                    <a:pt x="6500" y="1081"/>
                  </a:cubicBezTo>
                  <a:close/>
                  <a:moveTo>
                    <a:pt x="6597" y="0"/>
                  </a:moveTo>
                  <a:cubicBezTo>
                    <a:pt x="6461" y="0"/>
                    <a:pt x="6236" y="67"/>
                    <a:pt x="6245" y="153"/>
                  </a:cubicBezTo>
                  <a:cubicBezTo>
                    <a:pt x="6233" y="861"/>
                    <a:pt x="6017" y="2032"/>
                    <a:pt x="5088" y="2032"/>
                  </a:cubicBezTo>
                  <a:cubicBezTo>
                    <a:pt x="5018" y="2032"/>
                    <a:pt x="4943" y="2025"/>
                    <a:pt x="4863" y="2010"/>
                  </a:cubicBezTo>
                  <a:cubicBezTo>
                    <a:pt x="4161" y="1891"/>
                    <a:pt x="3601" y="1272"/>
                    <a:pt x="3173" y="748"/>
                  </a:cubicBezTo>
                  <a:cubicBezTo>
                    <a:pt x="3158" y="731"/>
                    <a:pt x="3131" y="724"/>
                    <a:pt x="3096" y="724"/>
                  </a:cubicBezTo>
                  <a:cubicBezTo>
                    <a:pt x="2960" y="724"/>
                    <a:pt x="2718" y="834"/>
                    <a:pt x="2756" y="891"/>
                  </a:cubicBezTo>
                  <a:cubicBezTo>
                    <a:pt x="3351" y="1713"/>
                    <a:pt x="3542" y="2641"/>
                    <a:pt x="2839" y="3475"/>
                  </a:cubicBezTo>
                  <a:cubicBezTo>
                    <a:pt x="2268" y="4177"/>
                    <a:pt x="1268" y="4558"/>
                    <a:pt x="387" y="4725"/>
                  </a:cubicBezTo>
                  <a:cubicBezTo>
                    <a:pt x="283" y="4737"/>
                    <a:pt x="1" y="4904"/>
                    <a:pt x="231" y="4904"/>
                  </a:cubicBezTo>
                  <a:cubicBezTo>
                    <a:pt x="239" y="4904"/>
                    <a:pt x="247" y="4904"/>
                    <a:pt x="256" y="4904"/>
                  </a:cubicBezTo>
                  <a:cubicBezTo>
                    <a:pt x="276" y="4903"/>
                    <a:pt x="297" y="4902"/>
                    <a:pt x="317" y="4901"/>
                  </a:cubicBezTo>
                  <a:lnTo>
                    <a:pt x="317" y="4901"/>
                  </a:lnTo>
                  <a:lnTo>
                    <a:pt x="315" y="4904"/>
                  </a:lnTo>
                  <a:cubicBezTo>
                    <a:pt x="321" y="4903"/>
                    <a:pt x="327" y="4902"/>
                    <a:pt x="332" y="4900"/>
                  </a:cubicBezTo>
                  <a:lnTo>
                    <a:pt x="332" y="4900"/>
                  </a:lnTo>
                  <a:cubicBezTo>
                    <a:pt x="369" y="4899"/>
                    <a:pt x="405" y="4899"/>
                    <a:pt x="442" y="4899"/>
                  </a:cubicBezTo>
                  <a:cubicBezTo>
                    <a:pt x="2368" y="4899"/>
                    <a:pt x="3918" y="6499"/>
                    <a:pt x="4149" y="8368"/>
                  </a:cubicBezTo>
                  <a:cubicBezTo>
                    <a:pt x="4156" y="8399"/>
                    <a:pt x="4191" y="8411"/>
                    <a:pt x="4238" y="8411"/>
                  </a:cubicBezTo>
                  <a:cubicBezTo>
                    <a:pt x="4353" y="8411"/>
                    <a:pt x="4540" y="8339"/>
                    <a:pt x="4566" y="8297"/>
                  </a:cubicBezTo>
                  <a:cubicBezTo>
                    <a:pt x="4572" y="8289"/>
                    <a:pt x="4578" y="8282"/>
                    <a:pt x="4584" y="8274"/>
                  </a:cubicBezTo>
                  <a:lnTo>
                    <a:pt x="4584" y="8274"/>
                  </a:lnTo>
                  <a:cubicBezTo>
                    <a:pt x="4586" y="8274"/>
                    <a:pt x="4588" y="8273"/>
                    <a:pt x="4590" y="8273"/>
                  </a:cubicBezTo>
                  <a:cubicBezTo>
                    <a:pt x="4589" y="8272"/>
                    <a:pt x="4589" y="8270"/>
                    <a:pt x="4589" y="8268"/>
                  </a:cubicBezTo>
                  <a:lnTo>
                    <a:pt x="4589" y="8268"/>
                  </a:lnTo>
                  <a:cubicBezTo>
                    <a:pt x="5042" y="7717"/>
                    <a:pt x="5805" y="7260"/>
                    <a:pt x="6491" y="7260"/>
                  </a:cubicBezTo>
                  <a:cubicBezTo>
                    <a:pt x="6952" y="7260"/>
                    <a:pt x="7378" y="7466"/>
                    <a:pt x="7651" y="7991"/>
                  </a:cubicBezTo>
                  <a:lnTo>
                    <a:pt x="7651" y="7991"/>
                  </a:lnTo>
                  <a:cubicBezTo>
                    <a:pt x="7650" y="7994"/>
                    <a:pt x="7650" y="7996"/>
                    <a:pt x="7649" y="7999"/>
                  </a:cubicBezTo>
                  <a:cubicBezTo>
                    <a:pt x="7651" y="7999"/>
                    <a:pt x="7653" y="7998"/>
                    <a:pt x="7655" y="7998"/>
                  </a:cubicBezTo>
                  <a:lnTo>
                    <a:pt x="7655" y="7998"/>
                  </a:lnTo>
                  <a:cubicBezTo>
                    <a:pt x="7657" y="8002"/>
                    <a:pt x="7659" y="8007"/>
                    <a:pt x="7661" y="8011"/>
                  </a:cubicBezTo>
                  <a:cubicBezTo>
                    <a:pt x="7676" y="8043"/>
                    <a:pt x="7719" y="8056"/>
                    <a:pt x="7773" y="8056"/>
                  </a:cubicBezTo>
                  <a:cubicBezTo>
                    <a:pt x="7899" y="8056"/>
                    <a:pt x="8085" y="7986"/>
                    <a:pt x="8102" y="7928"/>
                  </a:cubicBezTo>
                  <a:cubicBezTo>
                    <a:pt x="8248" y="6995"/>
                    <a:pt x="8511" y="5554"/>
                    <a:pt x="9690" y="5554"/>
                  </a:cubicBezTo>
                  <a:cubicBezTo>
                    <a:pt x="9760" y="5554"/>
                    <a:pt x="9834" y="5560"/>
                    <a:pt x="9912" y="5570"/>
                  </a:cubicBezTo>
                  <a:cubicBezTo>
                    <a:pt x="9916" y="5572"/>
                    <a:pt x="9923" y="5573"/>
                    <a:pt x="9930" y="5573"/>
                  </a:cubicBezTo>
                  <a:cubicBezTo>
                    <a:pt x="10025" y="5573"/>
                    <a:pt x="10334" y="5449"/>
                    <a:pt x="10257" y="5416"/>
                  </a:cubicBezTo>
                  <a:cubicBezTo>
                    <a:pt x="9019" y="4725"/>
                    <a:pt x="8995" y="3415"/>
                    <a:pt x="9971" y="2475"/>
                  </a:cubicBezTo>
                  <a:cubicBezTo>
                    <a:pt x="10045" y="2410"/>
                    <a:pt x="9932" y="2403"/>
                    <a:pt x="9856" y="2403"/>
                  </a:cubicBezTo>
                  <a:cubicBezTo>
                    <a:pt x="9834" y="2403"/>
                    <a:pt x="9815" y="2403"/>
                    <a:pt x="9805" y="2403"/>
                  </a:cubicBezTo>
                  <a:cubicBezTo>
                    <a:pt x="9627" y="2435"/>
                    <a:pt x="9452" y="2450"/>
                    <a:pt x="9282" y="2450"/>
                  </a:cubicBezTo>
                  <a:cubicBezTo>
                    <a:pt x="7916" y="2450"/>
                    <a:pt x="6845" y="1463"/>
                    <a:pt x="6697" y="34"/>
                  </a:cubicBezTo>
                  <a:cubicBezTo>
                    <a:pt x="6690" y="11"/>
                    <a:pt x="6651" y="0"/>
                    <a:pt x="6597"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6"/>
            <p:cNvSpPr/>
            <p:nvPr/>
          </p:nvSpPr>
          <p:spPr>
            <a:xfrm>
              <a:off x="6812256" y="2413879"/>
              <a:ext cx="385725" cy="708987"/>
            </a:xfrm>
            <a:custGeom>
              <a:avLst/>
              <a:gdLst/>
              <a:ahLst/>
              <a:cxnLst/>
              <a:rect l="l" t="t" r="r" b="b"/>
              <a:pathLst>
                <a:path w="8806" h="16186" extrusionOk="0">
                  <a:moveTo>
                    <a:pt x="409" y="0"/>
                  </a:moveTo>
                  <a:cubicBezTo>
                    <a:pt x="158" y="0"/>
                    <a:pt x="1" y="398"/>
                    <a:pt x="269" y="516"/>
                  </a:cubicBezTo>
                  <a:cubicBezTo>
                    <a:pt x="1543" y="1135"/>
                    <a:pt x="2638" y="2302"/>
                    <a:pt x="3138" y="3647"/>
                  </a:cubicBezTo>
                  <a:cubicBezTo>
                    <a:pt x="3674" y="5100"/>
                    <a:pt x="3472" y="6791"/>
                    <a:pt x="3555" y="8303"/>
                  </a:cubicBezTo>
                  <a:cubicBezTo>
                    <a:pt x="3734" y="11398"/>
                    <a:pt x="5627" y="14375"/>
                    <a:pt x="8151" y="16137"/>
                  </a:cubicBezTo>
                  <a:cubicBezTo>
                    <a:pt x="8201" y="16171"/>
                    <a:pt x="8254" y="16186"/>
                    <a:pt x="8306" y="16186"/>
                  </a:cubicBezTo>
                  <a:cubicBezTo>
                    <a:pt x="8565" y="16186"/>
                    <a:pt x="8805" y="15823"/>
                    <a:pt x="8568" y="15625"/>
                  </a:cubicBezTo>
                  <a:cubicBezTo>
                    <a:pt x="7222" y="14506"/>
                    <a:pt x="6139" y="13184"/>
                    <a:pt x="5329" y="11625"/>
                  </a:cubicBezTo>
                  <a:cubicBezTo>
                    <a:pt x="4484" y="9958"/>
                    <a:pt x="4341" y="8338"/>
                    <a:pt x="4317" y="6493"/>
                  </a:cubicBezTo>
                  <a:cubicBezTo>
                    <a:pt x="4281" y="5100"/>
                    <a:pt x="4138" y="3731"/>
                    <a:pt x="3424" y="2516"/>
                  </a:cubicBezTo>
                  <a:cubicBezTo>
                    <a:pt x="2769" y="1385"/>
                    <a:pt x="1721" y="433"/>
                    <a:pt x="495" y="16"/>
                  </a:cubicBezTo>
                  <a:cubicBezTo>
                    <a:pt x="465" y="5"/>
                    <a:pt x="436" y="0"/>
                    <a:pt x="409"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6"/>
            <p:cNvSpPr/>
            <p:nvPr/>
          </p:nvSpPr>
          <p:spPr>
            <a:xfrm>
              <a:off x="6531962" y="2581732"/>
              <a:ext cx="1651179" cy="1540184"/>
            </a:xfrm>
            <a:custGeom>
              <a:avLst/>
              <a:gdLst/>
              <a:ahLst/>
              <a:cxnLst/>
              <a:rect l="l" t="t" r="r" b="b"/>
              <a:pathLst>
                <a:path w="37696" h="35162" extrusionOk="0">
                  <a:moveTo>
                    <a:pt x="15546" y="1"/>
                  </a:moveTo>
                  <a:cubicBezTo>
                    <a:pt x="14532" y="1"/>
                    <a:pt x="13258" y="460"/>
                    <a:pt x="12145" y="958"/>
                  </a:cubicBezTo>
                  <a:cubicBezTo>
                    <a:pt x="11645" y="1185"/>
                    <a:pt x="10109" y="1899"/>
                    <a:pt x="9585" y="2197"/>
                  </a:cubicBezTo>
                  <a:cubicBezTo>
                    <a:pt x="8918" y="2542"/>
                    <a:pt x="7239" y="3459"/>
                    <a:pt x="6716" y="4006"/>
                  </a:cubicBezTo>
                  <a:cubicBezTo>
                    <a:pt x="5489" y="5114"/>
                    <a:pt x="5775" y="6007"/>
                    <a:pt x="6227" y="7733"/>
                  </a:cubicBezTo>
                  <a:cubicBezTo>
                    <a:pt x="5930" y="8090"/>
                    <a:pt x="5632" y="8447"/>
                    <a:pt x="5358" y="8828"/>
                  </a:cubicBezTo>
                  <a:cubicBezTo>
                    <a:pt x="0" y="16294"/>
                    <a:pt x="1691" y="26676"/>
                    <a:pt x="9156" y="32034"/>
                  </a:cubicBezTo>
                  <a:cubicBezTo>
                    <a:pt x="12094" y="34145"/>
                    <a:pt x="15484" y="35162"/>
                    <a:pt x="18842" y="35162"/>
                  </a:cubicBezTo>
                  <a:cubicBezTo>
                    <a:pt x="24005" y="35162"/>
                    <a:pt x="29091" y="32759"/>
                    <a:pt x="32338" y="28236"/>
                  </a:cubicBezTo>
                  <a:cubicBezTo>
                    <a:pt x="37696" y="20782"/>
                    <a:pt x="36005" y="10400"/>
                    <a:pt x="28552" y="5042"/>
                  </a:cubicBezTo>
                  <a:cubicBezTo>
                    <a:pt x="25626" y="2946"/>
                    <a:pt x="22270" y="1921"/>
                    <a:pt x="18934" y="1921"/>
                  </a:cubicBezTo>
                  <a:cubicBezTo>
                    <a:pt x="18631" y="1921"/>
                    <a:pt x="18328" y="1930"/>
                    <a:pt x="18026" y="1947"/>
                  </a:cubicBezTo>
                  <a:cubicBezTo>
                    <a:pt x="17574" y="1197"/>
                    <a:pt x="17336" y="577"/>
                    <a:pt x="16467" y="173"/>
                  </a:cubicBezTo>
                  <a:cubicBezTo>
                    <a:pt x="16200" y="53"/>
                    <a:pt x="15888" y="1"/>
                    <a:pt x="15546"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6"/>
            <p:cNvSpPr/>
            <p:nvPr/>
          </p:nvSpPr>
          <p:spPr>
            <a:xfrm>
              <a:off x="7141741" y="2616030"/>
              <a:ext cx="135525" cy="83093"/>
            </a:xfrm>
            <a:custGeom>
              <a:avLst/>
              <a:gdLst/>
              <a:ahLst/>
              <a:cxnLst/>
              <a:rect l="l" t="t" r="r" b="b"/>
              <a:pathLst>
                <a:path w="3094" h="1897" extrusionOk="0">
                  <a:moveTo>
                    <a:pt x="1556" y="0"/>
                  </a:moveTo>
                  <a:cubicBezTo>
                    <a:pt x="1341" y="0"/>
                    <a:pt x="1130" y="49"/>
                    <a:pt x="915" y="128"/>
                  </a:cubicBezTo>
                  <a:cubicBezTo>
                    <a:pt x="534" y="283"/>
                    <a:pt x="319" y="533"/>
                    <a:pt x="10" y="806"/>
                  </a:cubicBezTo>
                  <a:cubicBezTo>
                    <a:pt x="0" y="816"/>
                    <a:pt x="6" y="849"/>
                    <a:pt x="21" y="849"/>
                  </a:cubicBezTo>
                  <a:cubicBezTo>
                    <a:pt x="25" y="849"/>
                    <a:pt x="29" y="847"/>
                    <a:pt x="34" y="842"/>
                  </a:cubicBezTo>
                  <a:cubicBezTo>
                    <a:pt x="279" y="750"/>
                    <a:pt x="530" y="713"/>
                    <a:pt x="780" y="713"/>
                  </a:cubicBezTo>
                  <a:cubicBezTo>
                    <a:pt x="1111" y="713"/>
                    <a:pt x="1441" y="778"/>
                    <a:pt x="1760" y="866"/>
                  </a:cubicBezTo>
                  <a:cubicBezTo>
                    <a:pt x="1819" y="878"/>
                    <a:pt x="1891" y="878"/>
                    <a:pt x="1939" y="878"/>
                  </a:cubicBezTo>
                  <a:cubicBezTo>
                    <a:pt x="1986" y="961"/>
                    <a:pt x="2046" y="1056"/>
                    <a:pt x="2093" y="1140"/>
                  </a:cubicBezTo>
                  <a:cubicBezTo>
                    <a:pt x="2224" y="1378"/>
                    <a:pt x="2296" y="1676"/>
                    <a:pt x="2558" y="1842"/>
                  </a:cubicBezTo>
                  <a:cubicBezTo>
                    <a:pt x="2615" y="1880"/>
                    <a:pt x="2674" y="1896"/>
                    <a:pt x="2731" y="1896"/>
                  </a:cubicBezTo>
                  <a:cubicBezTo>
                    <a:pt x="2909" y="1896"/>
                    <a:pt x="3063" y="1734"/>
                    <a:pt x="3082" y="1545"/>
                  </a:cubicBezTo>
                  <a:cubicBezTo>
                    <a:pt x="3093" y="1259"/>
                    <a:pt x="2879" y="985"/>
                    <a:pt x="2748" y="759"/>
                  </a:cubicBezTo>
                  <a:cubicBezTo>
                    <a:pt x="2605" y="509"/>
                    <a:pt x="2427" y="283"/>
                    <a:pt x="2165" y="152"/>
                  </a:cubicBezTo>
                  <a:cubicBezTo>
                    <a:pt x="2141" y="128"/>
                    <a:pt x="2105" y="116"/>
                    <a:pt x="2081" y="116"/>
                  </a:cubicBezTo>
                  <a:lnTo>
                    <a:pt x="1986" y="68"/>
                  </a:lnTo>
                  <a:cubicBezTo>
                    <a:pt x="1840" y="21"/>
                    <a:pt x="1697" y="0"/>
                    <a:pt x="1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6"/>
            <p:cNvSpPr/>
            <p:nvPr/>
          </p:nvSpPr>
          <p:spPr>
            <a:xfrm>
              <a:off x="7435263" y="2768815"/>
              <a:ext cx="470658" cy="349062"/>
            </a:xfrm>
            <a:custGeom>
              <a:avLst/>
              <a:gdLst/>
              <a:ahLst/>
              <a:cxnLst/>
              <a:rect l="l" t="t" r="r" b="b"/>
              <a:pathLst>
                <a:path w="10745" h="7969" extrusionOk="0">
                  <a:moveTo>
                    <a:pt x="1061" y="1"/>
                  </a:moveTo>
                  <a:cubicBezTo>
                    <a:pt x="670" y="1"/>
                    <a:pt x="306" y="79"/>
                    <a:pt x="36" y="295"/>
                  </a:cubicBezTo>
                  <a:cubicBezTo>
                    <a:pt x="0" y="319"/>
                    <a:pt x="0" y="366"/>
                    <a:pt x="36" y="378"/>
                  </a:cubicBezTo>
                  <a:cubicBezTo>
                    <a:pt x="691" y="807"/>
                    <a:pt x="1667" y="867"/>
                    <a:pt x="2417" y="1164"/>
                  </a:cubicBezTo>
                  <a:cubicBezTo>
                    <a:pt x="3429" y="1569"/>
                    <a:pt x="4382" y="2164"/>
                    <a:pt x="5239" y="2819"/>
                  </a:cubicBezTo>
                  <a:cubicBezTo>
                    <a:pt x="6810" y="4010"/>
                    <a:pt x="8489" y="5558"/>
                    <a:pt x="9132" y="7463"/>
                  </a:cubicBezTo>
                  <a:cubicBezTo>
                    <a:pt x="9246" y="7817"/>
                    <a:pt x="9525" y="7969"/>
                    <a:pt x="9809" y="7969"/>
                  </a:cubicBezTo>
                  <a:cubicBezTo>
                    <a:pt x="10269" y="7969"/>
                    <a:pt x="10745" y="7572"/>
                    <a:pt x="10561" y="6998"/>
                  </a:cubicBezTo>
                  <a:cubicBezTo>
                    <a:pt x="9846" y="4819"/>
                    <a:pt x="8061" y="3069"/>
                    <a:pt x="6156" y="1867"/>
                  </a:cubicBezTo>
                  <a:cubicBezTo>
                    <a:pt x="5144" y="1224"/>
                    <a:pt x="4036" y="724"/>
                    <a:pt x="2905" y="366"/>
                  </a:cubicBezTo>
                  <a:cubicBezTo>
                    <a:pt x="2417" y="211"/>
                    <a:pt x="1703" y="1"/>
                    <a:pt x="1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6"/>
            <p:cNvSpPr/>
            <p:nvPr/>
          </p:nvSpPr>
          <p:spPr>
            <a:xfrm>
              <a:off x="7908421" y="3256955"/>
              <a:ext cx="84364" cy="354756"/>
            </a:xfrm>
            <a:custGeom>
              <a:avLst/>
              <a:gdLst/>
              <a:ahLst/>
              <a:cxnLst/>
              <a:rect l="l" t="t" r="r" b="b"/>
              <a:pathLst>
                <a:path w="1926" h="8099" extrusionOk="0">
                  <a:moveTo>
                    <a:pt x="1010" y="1"/>
                  </a:moveTo>
                  <a:cubicBezTo>
                    <a:pt x="663" y="1"/>
                    <a:pt x="273" y="306"/>
                    <a:pt x="330" y="760"/>
                  </a:cubicBezTo>
                  <a:cubicBezTo>
                    <a:pt x="497" y="1926"/>
                    <a:pt x="616" y="3093"/>
                    <a:pt x="545" y="4284"/>
                  </a:cubicBezTo>
                  <a:cubicBezTo>
                    <a:pt x="473" y="5546"/>
                    <a:pt x="187" y="6796"/>
                    <a:pt x="9" y="8034"/>
                  </a:cubicBezTo>
                  <a:cubicBezTo>
                    <a:pt x="1" y="8075"/>
                    <a:pt x="31" y="8099"/>
                    <a:pt x="59" y="8099"/>
                  </a:cubicBezTo>
                  <a:cubicBezTo>
                    <a:pt x="72" y="8099"/>
                    <a:pt x="85" y="8093"/>
                    <a:pt x="92" y="8082"/>
                  </a:cubicBezTo>
                  <a:cubicBezTo>
                    <a:pt x="1569" y="5998"/>
                    <a:pt x="1926" y="2915"/>
                    <a:pt x="1497" y="438"/>
                  </a:cubicBezTo>
                  <a:cubicBezTo>
                    <a:pt x="1445" y="132"/>
                    <a:pt x="1237" y="1"/>
                    <a:pt x="1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6"/>
            <p:cNvSpPr/>
            <p:nvPr/>
          </p:nvSpPr>
          <p:spPr>
            <a:xfrm>
              <a:off x="6087101" y="2818224"/>
              <a:ext cx="2847031" cy="2099147"/>
            </a:xfrm>
            <a:custGeom>
              <a:avLst/>
              <a:gdLst/>
              <a:ahLst/>
              <a:cxnLst/>
              <a:rect l="l" t="t" r="r" b="b"/>
              <a:pathLst>
                <a:path w="64997" h="47923" extrusionOk="0">
                  <a:moveTo>
                    <a:pt x="48625" y="0"/>
                  </a:moveTo>
                  <a:lnTo>
                    <a:pt x="48625" y="0"/>
                  </a:lnTo>
                  <a:cubicBezTo>
                    <a:pt x="45725" y="4483"/>
                    <a:pt x="38289" y="11092"/>
                    <a:pt x="32476" y="11092"/>
                  </a:cubicBezTo>
                  <a:cubicBezTo>
                    <a:pt x="31942" y="11092"/>
                    <a:pt x="31422" y="11037"/>
                    <a:pt x="30921" y="10918"/>
                  </a:cubicBezTo>
                  <a:cubicBezTo>
                    <a:pt x="25623" y="9621"/>
                    <a:pt x="22837" y="5227"/>
                    <a:pt x="19193" y="1989"/>
                  </a:cubicBezTo>
                  <a:lnTo>
                    <a:pt x="19193" y="1989"/>
                  </a:lnTo>
                  <a:cubicBezTo>
                    <a:pt x="20777" y="7835"/>
                    <a:pt x="22610" y="12573"/>
                    <a:pt x="16050" y="17407"/>
                  </a:cubicBezTo>
                  <a:cubicBezTo>
                    <a:pt x="9109" y="22384"/>
                    <a:pt x="7418" y="21134"/>
                    <a:pt x="0" y="22289"/>
                  </a:cubicBezTo>
                  <a:cubicBezTo>
                    <a:pt x="6894" y="22694"/>
                    <a:pt x="17919" y="25920"/>
                    <a:pt x="10656" y="34302"/>
                  </a:cubicBezTo>
                  <a:cubicBezTo>
                    <a:pt x="13053" y="32604"/>
                    <a:pt x="15744" y="31190"/>
                    <a:pt x="17950" y="31190"/>
                  </a:cubicBezTo>
                  <a:cubicBezTo>
                    <a:pt x="19657" y="31190"/>
                    <a:pt x="21073" y="32037"/>
                    <a:pt x="21836" y="34255"/>
                  </a:cubicBezTo>
                  <a:cubicBezTo>
                    <a:pt x="23087" y="38493"/>
                    <a:pt x="20396" y="43577"/>
                    <a:pt x="19789" y="47923"/>
                  </a:cubicBezTo>
                  <a:cubicBezTo>
                    <a:pt x="22729" y="44839"/>
                    <a:pt x="26016" y="37827"/>
                    <a:pt x="30504" y="36112"/>
                  </a:cubicBezTo>
                  <a:cubicBezTo>
                    <a:pt x="30948" y="35942"/>
                    <a:pt x="31452" y="35866"/>
                    <a:pt x="31995" y="35866"/>
                  </a:cubicBezTo>
                  <a:cubicBezTo>
                    <a:pt x="35534" y="35866"/>
                    <a:pt x="40753" y="39092"/>
                    <a:pt x="42053" y="40744"/>
                  </a:cubicBezTo>
                  <a:cubicBezTo>
                    <a:pt x="43027" y="35594"/>
                    <a:pt x="46683" y="34047"/>
                    <a:pt x="50953" y="34047"/>
                  </a:cubicBezTo>
                  <a:cubicBezTo>
                    <a:pt x="55874" y="34047"/>
                    <a:pt x="61611" y="36102"/>
                    <a:pt x="64997" y="37065"/>
                  </a:cubicBezTo>
                  <a:cubicBezTo>
                    <a:pt x="56388" y="33469"/>
                    <a:pt x="51173" y="22575"/>
                    <a:pt x="64437" y="15074"/>
                  </a:cubicBezTo>
                  <a:cubicBezTo>
                    <a:pt x="60746" y="14788"/>
                    <a:pt x="55281" y="14586"/>
                    <a:pt x="52769" y="12157"/>
                  </a:cubicBezTo>
                  <a:cubicBezTo>
                    <a:pt x="49959" y="9490"/>
                    <a:pt x="47125" y="4346"/>
                    <a:pt x="48625" y="0"/>
                  </a:cubicBez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6"/>
            <p:cNvSpPr/>
            <p:nvPr/>
          </p:nvSpPr>
          <p:spPr>
            <a:xfrm>
              <a:off x="6054249" y="2809814"/>
              <a:ext cx="2909756" cy="2119165"/>
            </a:xfrm>
            <a:custGeom>
              <a:avLst/>
              <a:gdLst/>
              <a:ahLst/>
              <a:cxnLst/>
              <a:rect l="l" t="t" r="r" b="b"/>
              <a:pathLst>
                <a:path w="66429" h="48380" extrusionOk="0">
                  <a:moveTo>
                    <a:pt x="48580" y="1820"/>
                  </a:moveTo>
                  <a:cubicBezTo>
                    <a:pt x="48095" y="5792"/>
                    <a:pt x="50401" y="9976"/>
                    <a:pt x="53233" y="12599"/>
                  </a:cubicBezTo>
                  <a:cubicBezTo>
                    <a:pt x="54650" y="13908"/>
                    <a:pt x="56698" y="14432"/>
                    <a:pt x="58531" y="14778"/>
                  </a:cubicBezTo>
                  <a:cubicBezTo>
                    <a:pt x="60464" y="15134"/>
                    <a:pt x="62436" y="15265"/>
                    <a:pt x="64403" y="15411"/>
                  </a:cubicBezTo>
                  <a:lnTo>
                    <a:pt x="64403" y="15411"/>
                  </a:lnTo>
                  <a:cubicBezTo>
                    <a:pt x="60075" y="18017"/>
                    <a:pt x="56014" y="22147"/>
                    <a:pt x="56793" y="27589"/>
                  </a:cubicBezTo>
                  <a:cubicBezTo>
                    <a:pt x="57306" y="31172"/>
                    <a:pt x="59801" y="34118"/>
                    <a:pt x="62810" y="36057"/>
                  </a:cubicBezTo>
                  <a:lnTo>
                    <a:pt x="62810" y="36057"/>
                  </a:lnTo>
                  <a:cubicBezTo>
                    <a:pt x="59411" y="35066"/>
                    <a:pt x="55325" y="33997"/>
                    <a:pt x="51682" y="33997"/>
                  </a:cubicBezTo>
                  <a:cubicBezTo>
                    <a:pt x="47464" y="33997"/>
                    <a:pt x="43840" y="35429"/>
                    <a:pt x="42557" y="40073"/>
                  </a:cubicBezTo>
                  <a:lnTo>
                    <a:pt x="42557" y="40073"/>
                  </a:lnTo>
                  <a:cubicBezTo>
                    <a:pt x="41185" y="38741"/>
                    <a:pt x="39278" y="37764"/>
                    <a:pt x="37600" y="37006"/>
                  </a:cubicBezTo>
                  <a:cubicBezTo>
                    <a:pt x="36195" y="36378"/>
                    <a:pt x="34589" y="35838"/>
                    <a:pt x="33015" y="35838"/>
                  </a:cubicBezTo>
                  <a:cubicBezTo>
                    <a:pt x="32295" y="35838"/>
                    <a:pt x="31581" y="35951"/>
                    <a:pt x="30897" y="36221"/>
                  </a:cubicBezTo>
                  <a:cubicBezTo>
                    <a:pt x="28409" y="37197"/>
                    <a:pt x="26575" y="39459"/>
                    <a:pt x="25015" y="41531"/>
                  </a:cubicBezTo>
                  <a:cubicBezTo>
                    <a:pt x="23687" y="43293"/>
                    <a:pt x="22521" y="45218"/>
                    <a:pt x="21129" y="46942"/>
                  </a:cubicBezTo>
                  <a:lnTo>
                    <a:pt x="21129" y="46942"/>
                  </a:lnTo>
                  <a:cubicBezTo>
                    <a:pt x="21624" y="44508"/>
                    <a:pt x="22496" y="42170"/>
                    <a:pt x="22991" y="39733"/>
                  </a:cubicBezTo>
                  <a:cubicBezTo>
                    <a:pt x="23479" y="37316"/>
                    <a:pt x="23634" y="34482"/>
                    <a:pt x="21967" y="32470"/>
                  </a:cubicBezTo>
                  <a:cubicBezTo>
                    <a:pt x="21165" y="31497"/>
                    <a:pt x="20008" y="31159"/>
                    <a:pt x="18822" y="31159"/>
                  </a:cubicBezTo>
                  <a:cubicBezTo>
                    <a:pt x="18267" y="31159"/>
                    <a:pt x="17704" y="31233"/>
                    <a:pt x="17169" y="31351"/>
                  </a:cubicBezTo>
                  <a:cubicBezTo>
                    <a:pt x="15597" y="31696"/>
                    <a:pt x="14109" y="32438"/>
                    <a:pt x="12720" y="33305"/>
                  </a:cubicBezTo>
                  <a:lnTo>
                    <a:pt x="12720" y="33305"/>
                  </a:lnTo>
                  <a:cubicBezTo>
                    <a:pt x="13584" y="32079"/>
                    <a:pt x="14237" y="30687"/>
                    <a:pt x="14193" y="29148"/>
                  </a:cubicBezTo>
                  <a:cubicBezTo>
                    <a:pt x="14133" y="27529"/>
                    <a:pt x="13014" y="26231"/>
                    <a:pt x="11764" y="25338"/>
                  </a:cubicBezTo>
                  <a:cubicBezTo>
                    <a:pt x="9265" y="23555"/>
                    <a:pt x="5991" y="22771"/>
                    <a:pt x="2880" y="22431"/>
                  </a:cubicBezTo>
                  <a:lnTo>
                    <a:pt x="2880" y="22431"/>
                  </a:lnTo>
                  <a:cubicBezTo>
                    <a:pt x="4921" y="22221"/>
                    <a:pt x="6981" y="22090"/>
                    <a:pt x="8989" y="21671"/>
                  </a:cubicBezTo>
                  <a:cubicBezTo>
                    <a:pt x="11918" y="21052"/>
                    <a:pt x="14466" y="19516"/>
                    <a:pt x="16883" y="17814"/>
                  </a:cubicBezTo>
                  <a:cubicBezTo>
                    <a:pt x="19407" y="16040"/>
                    <a:pt x="21491" y="13599"/>
                    <a:pt x="21813" y="10444"/>
                  </a:cubicBezTo>
                  <a:cubicBezTo>
                    <a:pt x="22057" y="8106"/>
                    <a:pt x="21410" y="5760"/>
                    <a:pt x="20768" y="3505"/>
                  </a:cubicBezTo>
                  <a:lnTo>
                    <a:pt x="20768" y="3505"/>
                  </a:lnTo>
                  <a:cubicBezTo>
                    <a:pt x="22762" y="5473"/>
                    <a:pt x="24589" y="7630"/>
                    <a:pt x="26885" y="9253"/>
                  </a:cubicBezTo>
                  <a:cubicBezTo>
                    <a:pt x="28824" y="10628"/>
                    <a:pt x="30958" y="11446"/>
                    <a:pt x="33229" y="11446"/>
                  </a:cubicBezTo>
                  <a:cubicBezTo>
                    <a:pt x="33927" y="11446"/>
                    <a:pt x="34639" y="11368"/>
                    <a:pt x="35362" y="11206"/>
                  </a:cubicBezTo>
                  <a:cubicBezTo>
                    <a:pt x="38362" y="10515"/>
                    <a:pt x="41113" y="8741"/>
                    <a:pt x="43494" y="6860"/>
                  </a:cubicBezTo>
                  <a:cubicBezTo>
                    <a:pt x="45347" y="5387"/>
                    <a:pt x="47106" y="3698"/>
                    <a:pt x="48580" y="1820"/>
                  </a:cubicBezTo>
                  <a:close/>
                  <a:moveTo>
                    <a:pt x="49597" y="1"/>
                  </a:moveTo>
                  <a:cubicBezTo>
                    <a:pt x="49370" y="1"/>
                    <a:pt x="49025" y="113"/>
                    <a:pt x="48959" y="216"/>
                  </a:cubicBezTo>
                  <a:cubicBezTo>
                    <a:pt x="48956" y="220"/>
                    <a:pt x="48954" y="224"/>
                    <a:pt x="48951" y="227"/>
                  </a:cubicBezTo>
                  <a:lnTo>
                    <a:pt x="48951" y="227"/>
                  </a:lnTo>
                  <a:cubicBezTo>
                    <a:pt x="48946" y="228"/>
                    <a:pt x="48940" y="228"/>
                    <a:pt x="48935" y="228"/>
                  </a:cubicBezTo>
                  <a:cubicBezTo>
                    <a:pt x="48930" y="244"/>
                    <a:pt x="48925" y="260"/>
                    <a:pt x="48919" y="276"/>
                  </a:cubicBezTo>
                  <a:lnTo>
                    <a:pt x="48919" y="276"/>
                  </a:lnTo>
                  <a:cubicBezTo>
                    <a:pt x="47389" y="2585"/>
                    <a:pt x="45416" y="4613"/>
                    <a:pt x="43291" y="6396"/>
                  </a:cubicBezTo>
                  <a:cubicBezTo>
                    <a:pt x="40993" y="8312"/>
                    <a:pt x="38350" y="10075"/>
                    <a:pt x="35421" y="10813"/>
                  </a:cubicBezTo>
                  <a:cubicBezTo>
                    <a:pt x="34720" y="10994"/>
                    <a:pt x="34042" y="11077"/>
                    <a:pt x="33387" y="11077"/>
                  </a:cubicBezTo>
                  <a:cubicBezTo>
                    <a:pt x="27986" y="11077"/>
                    <a:pt x="24072" y="5423"/>
                    <a:pt x="20371" y="2091"/>
                  </a:cubicBezTo>
                  <a:lnTo>
                    <a:pt x="20371" y="2091"/>
                  </a:lnTo>
                  <a:cubicBezTo>
                    <a:pt x="20367" y="2077"/>
                    <a:pt x="20364" y="2063"/>
                    <a:pt x="20360" y="2050"/>
                  </a:cubicBezTo>
                  <a:cubicBezTo>
                    <a:pt x="20351" y="2052"/>
                    <a:pt x="20343" y="2055"/>
                    <a:pt x="20334" y="2057"/>
                  </a:cubicBezTo>
                  <a:lnTo>
                    <a:pt x="20334" y="2057"/>
                  </a:lnTo>
                  <a:cubicBezTo>
                    <a:pt x="20327" y="2051"/>
                    <a:pt x="20320" y="2044"/>
                    <a:pt x="20312" y="2038"/>
                  </a:cubicBezTo>
                  <a:cubicBezTo>
                    <a:pt x="20266" y="1995"/>
                    <a:pt x="20175" y="1975"/>
                    <a:pt x="20070" y="1975"/>
                  </a:cubicBezTo>
                  <a:cubicBezTo>
                    <a:pt x="19797" y="1975"/>
                    <a:pt x="19427" y="2109"/>
                    <a:pt x="19479" y="2324"/>
                  </a:cubicBezTo>
                  <a:cubicBezTo>
                    <a:pt x="20181" y="4895"/>
                    <a:pt x="21098" y="7562"/>
                    <a:pt x="20967" y="10265"/>
                  </a:cubicBezTo>
                  <a:cubicBezTo>
                    <a:pt x="20812" y="13396"/>
                    <a:pt x="18824" y="15778"/>
                    <a:pt x="16431" y="17576"/>
                  </a:cubicBezTo>
                  <a:cubicBezTo>
                    <a:pt x="14133" y="19302"/>
                    <a:pt x="11526" y="20802"/>
                    <a:pt x="8692" y="21338"/>
                  </a:cubicBezTo>
                  <a:cubicBezTo>
                    <a:pt x="6133" y="21817"/>
                    <a:pt x="3505" y="21883"/>
                    <a:pt x="932" y="22268"/>
                  </a:cubicBezTo>
                  <a:lnTo>
                    <a:pt x="932" y="22268"/>
                  </a:lnTo>
                  <a:cubicBezTo>
                    <a:pt x="923" y="22268"/>
                    <a:pt x="914" y="22267"/>
                    <a:pt x="905" y="22267"/>
                  </a:cubicBezTo>
                  <a:cubicBezTo>
                    <a:pt x="904" y="22269"/>
                    <a:pt x="903" y="22271"/>
                    <a:pt x="902" y="22273"/>
                  </a:cubicBezTo>
                  <a:lnTo>
                    <a:pt x="902" y="22273"/>
                  </a:lnTo>
                  <a:cubicBezTo>
                    <a:pt x="863" y="22279"/>
                    <a:pt x="825" y="22284"/>
                    <a:pt x="786" y="22290"/>
                  </a:cubicBezTo>
                  <a:cubicBezTo>
                    <a:pt x="512" y="22338"/>
                    <a:pt x="0" y="22707"/>
                    <a:pt x="548" y="22743"/>
                  </a:cubicBezTo>
                  <a:cubicBezTo>
                    <a:pt x="4060" y="22945"/>
                    <a:pt x="8001" y="23648"/>
                    <a:pt x="10954" y="25684"/>
                  </a:cubicBezTo>
                  <a:cubicBezTo>
                    <a:pt x="12145" y="26517"/>
                    <a:pt x="13109" y="27684"/>
                    <a:pt x="13300" y="29148"/>
                  </a:cubicBezTo>
                  <a:cubicBezTo>
                    <a:pt x="13545" y="31125"/>
                    <a:pt x="12262" y="33010"/>
                    <a:pt x="11043" y="34431"/>
                  </a:cubicBezTo>
                  <a:lnTo>
                    <a:pt x="11043" y="34431"/>
                  </a:lnTo>
                  <a:cubicBezTo>
                    <a:pt x="11041" y="34432"/>
                    <a:pt x="11039" y="34433"/>
                    <a:pt x="11037" y="34435"/>
                  </a:cubicBezTo>
                  <a:cubicBezTo>
                    <a:pt x="11038" y="34435"/>
                    <a:pt x="11039" y="34435"/>
                    <a:pt x="11039" y="34435"/>
                  </a:cubicBezTo>
                  <a:lnTo>
                    <a:pt x="11039" y="34435"/>
                  </a:lnTo>
                  <a:cubicBezTo>
                    <a:pt x="11019" y="34459"/>
                    <a:pt x="10998" y="34483"/>
                    <a:pt x="10978" y="34506"/>
                  </a:cubicBezTo>
                  <a:cubicBezTo>
                    <a:pt x="10861" y="34644"/>
                    <a:pt x="10973" y="34690"/>
                    <a:pt x="11144" y="34690"/>
                  </a:cubicBezTo>
                  <a:cubicBezTo>
                    <a:pt x="11357" y="34690"/>
                    <a:pt x="11662" y="34619"/>
                    <a:pt x="11728" y="34566"/>
                  </a:cubicBezTo>
                  <a:cubicBezTo>
                    <a:pt x="13463" y="33349"/>
                    <a:pt x="16159" y="31669"/>
                    <a:pt x="18457" y="31669"/>
                  </a:cubicBezTo>
                  <a:cubicBezTo>
                    <a:pt x="19803" y="31669"/>
                    <a:pt x="21012" y="32245"/>
                    <a:pt x="21813" y="33828"/>
                  </a:cubicBezTo>
                  <a:cubicBezTo>
                    <a:pt x="22896" y="35971"/>
                    <a:pt x="22444" y="38614"/>
                    <a:pt x="21920" y="40840"/>
                  </a:cubicBezTo>
                  <a:cubicBezTo>
                    <a:pt x="21336" y="43305"/>
                    <a:pt x="20443" y="45686"/>
                    <a:pt x="20074" y="48198"/>
                  </a:cubicBezTo>
                  <a:cubicBezTo>
                    <a:pt x="20053" y="48332"/>
                    <a:pt x="20135" y="48379"/>
                    <a:pt x="20254" y="48379"/>
                  </a:cubicBezTo>
                  <a:cubicBezTo>
                    <a:pt x="20476" y="48379"/>
                    <a:pt x="20830" y="48216"/>
                    <a:pt x="20908" y="48139"/>
                  </a:cubicBezTo>
                  <a:cubicBezTo>
                    <a:pt x="22539" y="46401"/>
                    <a:pt x="23813" y="44329"/>
                    <a:pt x="25194" y="42400"/>
                  </a:cubicBezTo>
                  <a:cubicBezTo>
                    <a:pt x="26706" y="40305"/>
                    <a:pt x="28373" y="38066"/>
                    <a:pt x="30695" y="36804"/>
                  </a:cubicBezTo>
                  <a:cubicBezTo>
                    <a:pt x="31351" y="36446"/>
                    <a:pt x="32054" y="36302"/>
                    <a:pt x="32771" y="36302"/>
                  </a:cubicBezTo>
                  <a:cubicBezTo>
                    <a:pt x="34316" y="36302"/>
                    <a:pt x="35925" y="36968"/>
                    <a:pt x="37267" y="37578"/>
                  </a:cubicBezTo>
                  <a:cubicBezTo>
                    <a:pt x="39065" y="38411"/>
                    <a:pt x="41113" y="39531"/>
                    <a:pt x="42387" y="41090"/>
                  </a:cubicBezTo>
                  <a:cubicBezTo>
                    <a:pt x="42428" y="41137"/>
                    <a:pt x="42504" y="41157"/>
                    <a:pt x="42593" y="41157"/>
                  </a:cubicBezTo>
                  <a:cubicBezTo>
                    <a:pt x="42593" y="41157"/>
                    <a:pt x="42594" y="41157"/>
                    <a:pt x="42594" y="41157"/>
                  </a:cubicBezTo>
                  <a:lnTo>
                    <a:pt x="42594" y="41157"/>
                  </a:lnTo>
                  <a:cubicBezTo>
                    <a:pt x="42615" y="41159"/>
                    <a:pt x="42636" y="41160"/>
                    <a:pt x="42657" y="41160"/>
                  </a:cubicBezTo>
                  <a:cubicBezTo>
                    <a:pt x="42898" y="41160"/>
                    <a:pt x="43198" y="41046"/>
                    <a:pt x="43232" y="40888"/>
                  </a:cubicBezTo>
                  <a:cubicBezTo>
                    <a:pt x="44196" y="35977"/>
                    <a:pt x="47607" y="34482"/>
                    <a:pt x="51659" y="34482"/>
                  </a:cubicBezTo>
                  <a:cubicBezTo>
                    <a:pt x="56310" y="34482"/>
                    <a:pt x="61805" y="36452"/>
                    <a:pt x="65413" y="37483"/>
                  </a:cubicBezTo>
                  <a:cubicBezTo>
                    <a:pt x="65431" y="37488"/>
                    <a:pt x="65454" y="37490"/>
                    <a:pt x="65481" y="37490"/>
                  </a:cubicBezTo>
                  <a:cubicBezTo>
                    <a:pt x="65756" y="37490"/>
                    <a:pt x="66428" y="37230"/>
                    <a:pt x="66092" y="37078"/>
                  </a:cubicBezTo>
                  <a:cubicBezTo>
                    <a:pt x="66071" y="37069"/>
                    <a:pt x="66049" y="37060"/>
                    <a:pt x="66028" y="37051"/>
                  </a:cubicBezTo>
                  <a:lnTo>
                    <a:pt x="66028" y="37051"/>
                  </a:lnTo>
                  <a:cubicBezTo>
                    <a:pt x="66045" y="37040"/>
                    <a:pt x="66063" y="37029"/>
                    <a:pt x="66080" y="37018"/>
                  </a:cubicBezTo>
                  <a:cubicBezTo>
                    <a:pt x="65962" y="36985"/>
                    <a:pt x="65841" y="36950"/>
                    <a:pt x="65719" y="36914"/>
                  </a:cubicBezTo>
                  <a:lnTo>
                    <a:pt x="65719" y="36914"/>
                  </a:lnTo>
                  <a:cubicBezTo>
                    <a:pt x="61941" y="35202"/>
                    <a:pt x="58598" y="32000"/>
                    <a:pt x="57734" y="27839"/>
                  </a:cubicBezTo>
                  <a:cubicBezTo>
                    <a:pt x="56579" y="22278"/>
                    <a:pt x="61020" y="17933"/>
                    <a:pt x="65437" y="15397"/>
                  </a:cubicBezTo>
                  <a:cubicBezTo>
                    <a:pt x="65687" y="15254"/>
                    <a:pt x="65616" y="15075"/>
                    <a:pt x="65354" y="15051"/>
                  </a:cubicBezTo>
                  <a:cubicBezTo>
                    <a:pt x="63330" y="14897"/>
                    <a:pt x="61282" y="14778"/>
                    <a:pt x="59281" y="14432"/>
                  </a:cubicBezTo>
                  <a:cubicBezTo>
                    <a:pt x="57388" y="14099"/>
                    <a:pt x="55352" y="13551"/>
                    <a:pt x="53900" y="12218"/>
                  </a:cubicBezTo>
                  <a:cubicBezTo>
                    <a:pt x="50792" y="9325"/>
                    <a:pt x="48399" y="4419"/>
                    <a:pt x="49792" y="157"/>
                  </a:cubicBezTo>
                  <a:cubicBezTo>
                    <a:pt x="49833" y="43"/>
                    <a:pt x="49737" y="1"/>
                    <a:pt x="49597"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6"/>
            <p:cNvSpPr/>
            <p:nvPr/>
          </p:nvSpPr>
          <p:spPr>
            <a:xfrm>
              <a:off x="6516679" y="1864600"/>
              <a:ext cx="500406" cy="660749"/>
            </a:xfrm>
            <a:custGeom>
              <a:avLst/>
              <a:gdLst/>
              <a:ahLst/>
              <a:cxnLst/>
              <a:rect l="l" t="t" r="r" b="b"/>
              <a:pathLst>
                <a:path w="4132" h="5456" extrusionOk="0">
                  <a:moveTo>
                    <a:pt x="2628" y="1"/>
                  </a:moveTo>
                  <a:cubicBezTo>
                    <a:pt x="2176" y="1"/>
                    <a:pt x="1756" y="272"/>
                    <a:pt x="1596" y="714"/>
                  </a:cubicBezTo>
                  <a:cubicBezTo>
                    <a:pt x="1572" y="786"/>
                    <a:pt x="1548" y="869"/>
                    <a:pt x="1536" y="940"/>
                  </a:cubicBezTo>
                  <a:cubicBezTo>
                    <a:pt x="1463" y="926"/>
                    <a:pt x="1388" y="919"/>
                    <a:pt x="1315" y="919"/>
                  </a:cubicBezTo>
                  <a:cubicBezTo>
                    <a:pt x="830" y="919"/>
                    <a:pt x="368" y="1218"/>
                    <a:pt x="203" y="1714"/>
                  </a:cubicBezTo>
                  <a:cubicBezTo>
                    <a:pt x="0" y="2250"/>
                    <a:pt x="227" y="2845"/>
                    <a:pt x="703" y="3131"/>
                  </a:cubicBezTo>
                  <a:cubicBezTo>
                    <a:pt x="524" y="3274"/>
                    <a:pt x="381" y="3465"/>
                    <a:pt x="310" y="3703"/>
                  </a:cubicBezTo>
                  <a:cubicBezTo>
                    <a:pt x="72" y="4393"/>
                    <a:pt x="429" y="5131"/>
                    <a:pt x="1096" y="5370"/>
                  </a:cubicBezTo>
                  <a:cubicBezTo>
                    <a:pt x="1252" y="5428"/>
                    <a:pt x="1411" y="5456"/>
                    <a:pt x="1565" y="5456"/>
                  </a:cubicBezTo>
                  <a:cubicBezTo>
                    <a:pt x="2103" y="5456"/>
                    <a:pt x="2590" y="5120"/>
                    <a:pt x="2775" y="4584"/>
                  </a:cubicBezTo>
                  <a:cubicBezTo>
                    <a:pt x="2798" y="4477"/>
                    <a:pt x="2834" y="4393"/>
                    <a:pt x="2834" y="4286"/>
                  </a:cubicBezTo>
                  <a:cubicBezTo>
                    <a:pt x="3322" y="4155"/>
                    <a:pt x="3739" y="3786"/>
                    <a:pt x="3918" y="3262"/>
                  </a:cubicBezTo>
                  <a:cubicBezTo>
                    <a:pt x="4132" y="2667"/>
                    <a:pt x="3977" y="2024"/>
                    <a:pt x="3560" y="1607"/>
                  </a:cubicBezTo>
                  <a:cubicBezTo>
                    <a:pt x="3596" y="1548"/>
                    <a:pt x="3620" y="1500"/>
                    <a:pt x="3644" y="1441"/>
                  </a:cubicBezTo>
                  <a:cubicBezTo>
                    <a:pt x="3834" y="881"/>
                    <a:pt x="3548" y="250"/>
                    <a:pt x="2989" y="59"/>
                  </a:cubicBezTo>
                  <a:cubicBezTo>
                    <a:pt x="2869" y="20"/>
                    <a:pt x="2748" y="1"/>
                    <a:pt x="2628"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6"/>
            <p:cNvSpPr/>
            <p:nvPr/>
          </p:nvSpPr>
          <p:spPr>
            <a:xfrm>
              <a:off x="6565726" y="1877195"/>
              <a:ext cx="452812" cy="656026"/>
            </a:xfrm>
            <a:custGeom>
              <a:avLst/>
              <a:gdLst/>
              <a:ahLst/>
              <a:cxnLst/>
              <a:rect l="l" t="t" r="r" b="b"/>
              <a:pathLst>
                <a:path w="3739" h="5417" extrusionOk="0">
                  <a:moveTo>
                    <a:pt x="2506" y="0"/>
                  </a:moveTo>
                  <a:cubicBezTo>
                    <a:pt x="2093" y="0"/>
                    <a:pt x="1688" y="291"/>
                    <a:pt x="1524" y="753"/>
                  </a:cubicBezTo>
                  <a:cubicBezTo>
                    <a:pt x="1489" y="825"/>
                    <a:pt x="1477" y="896"/>
                    <a:pt x="1465" y="967"/>
                  </a:cubicBezTo>
                  <a:cubicBezTo>
                    <a:pt x="1414" y="959"/>
                    <a:pt x="1362" y="955"/>
                    <a:pt x="1311" y="955"/>
                  </a:cubicBezTo>
                  <a:cubicBezTo>
                    <a:pt x="849" y="955"/>
                    <a:pt x="398" y="1284"/>
                    <a:pt x="226" y="1777"/>
                  </a:cubicBezTo>
                  <a:cubicBezTo>
                    <a:pt x="36" y="2313"/>
                    <a:pt x="215" y="2884"/>
                    <a:pt x="631" y="3158"/>
                  </a:cubicBezTo>
                  <a:cubicBezTo>
                    <a:pt x="465" y="3301"/>
                    <a:pt x="334" y="3503"/>
                    <a:pt x="238" y="3742"/>
                  </a:cubicBezTo>
                  <a:cubicBezTo>
                    <a:pt x="0" y="4420"/>
                    <a:pt x="298" y="5135"/>
                    <a:pt x="893" y="5361"/>
                  </a:cubicBezTo>
                  <a:cubicBezTo>
                    <a:pt x="1005" y="5398"/>
                    <a:pt x="1121" y="5416"/>
                    <a:pt x="1235" y="5416"/>
                  </a:cubicBezTo>
                  <a:cubicBezTo>
                    <a:pt x="1740" y="5416"/>
                    <a:pt x="2235" y="5069"/>
                    <a:pt x="2429" y="4516"/>
                  </a:cubicBezTo>
                  <a:cubicBezTo>
                    <a:pt x="2465" y="4408"/>
                    <a:pt x="2489" y="4325"/>
                    <a:pt x="2501" y="4218"/>
                  </a:cubicBezTo>
                  <a:cubicBezTo>
                    <a:pt x="2953" y="4063"/>
                    <a:pt x="3334" y="3682"/>
                    <a:pt x="3536" y="3170"/>
                  </a:cubicBezTo>
                  <a:cubicBezTo>
                    <a:pt x="3739" y="2575"/>
                    <a:pt x="3620" y="1956"/>
                    <a:pt x="3274" y="1551"/>
                  </a:cubicBezTo>
                  <a:cubicBezTo>
                    <a:pt x="3310" y="1491"/>
                    <a:pt x="3334" y="1444"/>
                    <a:pt x="3358" y="1384"/>
                  </a:cubicBezTo>
                  <a:cubicBezTo>
                    <a:pt x="3548" y="825"/>
                    <a:pt x="3310" y="229"/>
                    <a:pt x="2798" y="51"/>
                  </a:cubicBezTo>
                  <a:cubicBezTo>
                    <a:pt x="2702" y="16"/>
                    <a:pt x="2604" y="0"/>
                    <a:pt x="2506" y="0"/>
                  </a:cubicBezTo>
                  <a:close/>
                </a:path>
              </a:pathLst>
            </a:custGeom>
            <a:solidFill>
              <a:srgbClr val="FFFFFF"/>
            </a:solidFill>
            <a:ln w="9525"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6"/>
            <p:cNvSpPr/>
            <p:nvPr/>
          </p:nvSpPr>
          <p:spPr>
            <a:xfrm>
              <a:off x="6270110" y="1927938"/>
              <a:ext cx="307243" cy="150170"/>
            </a:xfrm>
            <a:custGeom>
              <a:avLst/>
              <a:gdLst/>
              <a:ahLst/>
              <a:cxnLst/>
              <a:rect l="l" t="t" r="r" b="b"/>
              <a:pathLst>
                <a:path w="2537" h="1240" extrusionOk="0">
                  <a:moveTo>
                    <a:pt x="0" y="1"/>
                  </a:moveTo>
                  <a:lnTo>
                    <a:pt x="2072" y="1239"/>
                  </a:lnTo>
                  <a:lnTo>
                    <a:pt x="2536" y="620"/>
                  </a:lnTo>
                  <a:cubicBezTo>
                    <a:pt x="1477" y="501"/>
                    <a:pt x="1"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6"/>
            <p:cNvSpPr/>
            <p:nvPr/>
          </p:nvSpPr>
          <p:spPr>
            <a:xfrm>
              <a:off x="6262844" y="1945256"/>
              <a:ext cx="252504" cy="240878"/>
            </a:xfrm>
            <a:custGeom>
              <a:avLst/>
              <a:gdLst/>
              <a:ahLst/>
              <a:cxnLst/>
              <a:rect l="l" t="t" r="r" b="b"/>
              <a:pathLst>
                <a:path w="2085" h="1989" extrusionOk="0">
                  <a:moveTo>
                    <a:pt x="1" y="1"/>
                  </a:moveTo>
                  <a:cubicBezTo>
                    <a:pt x="1" y="1"/>
                    <a:pt x="1227" y="1060"/>
                    <a:pt x="1906" y="1989"/>
                  </a:cubicBezTo>
                  <a:lnTo>
                    <a:pt x="2085" y="1215"/>
                  </a:lnTo>
                  <a:lnTo>
                    <a:pt x="1"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6"/>
            <p:cNvSpPr/>
            <p:nvPr/>
          </p:nvSpPr>
          <p:spPr>
            <a:xfrm>
              <a:off x="6284522" y="1930844"/>
              <a:ext cx="314510" cy="125586"/>
            </a:xfrm>
            <a:custGeom>
              <a:avLst/>
              <a:gdLst/>
              <a:ahLst/>
              <a:cxnLst/>
              <a:rect l="l" t="t" r="r" b="b"/>
              <a:pathLst>
                <a:path w="2597" h="1037" extrusionOk="0">
                  <a:moveTo>
                    <a:pt x="1" y="1"/>
                  </a:moveTo>
                  <a:lnTo>
                    <a:pt x="2167" y="1036"/>
                  </a:lnTo>
                  <a:lnTo>
                    <a:pt x="2596" y="393"/>
                  </a:lnTo>
                  <a:cubicBezTo>
                    <a:pt x="1513" y="382"/>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6"/>
            <p:cNvSpPr/>
            <p:nvPr/>
          </p:nvSpPr>
          <p:spPr>
            <a:xfrm>
              <a:off x="6277255" y="1949616"/>
              <a:ext cx="264009" cy="214961"/>
            </a:xfrm>
            <a:custGeom>
              <a:avLst/>
              <a:gdLst/>
              <a:ahLst/>
              <a:cxnLst/>
              <a:rect l="l" t="t" r="r" b="b"/>
              <a:pathLst>
                <a:path w="2180" h="1775" extrusionOk="0">
                  <a:moveTo>
                    <a:pt x="1" y="0"/>
                  </a:moveTo>
                  <a:cubicBezTo>
                    <a:pt x="1" y="1"/>
                    <a:pt x="1287" y="917"/>
                    <a:pt x="2025" y="1774"/>
                  </a:cubicBezTo>
                  <a:lnTo>
                    <a:pt x="2180" y="100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6"/>
            <p:cNvSpPr/>
            <p:nvPr/>
          </p:nvSpPr>
          <p:spPr>
            <a:xfrm>
              <a:off x="6444094" y="3034611"/>
              <a:ext cx="2133050" cy="1470757"/>
            </a:xfrm>
            <a:custGeom>
              <a:avLst/>
              <a:gdLst/>
              <a:ahLst/>
              <a:cxnLst/>
              <a:rect l="l" t="t" r="r" b="b"/>
              <a:pathLst>
                <a:path w="48697" h="33577" extrusionOk="0">
                  <a:moveTo>
                    <a:pt x="36660" y="0"/>
                  </a:moveTo>
                  <a:cubicBezTo>
                    <a:pt x="33314" y="3620"/>
                    <a:pt x="28254" y="7251"/>
                    <a:pt x="23920" y="7323"/>
                  </a:cubicBezTo>
                  <a:cubicBezTo>
                    <a:pt x="23867" y="7324"/>
                    <a:pt x="23815" y="7324"/>
                    <a:pt x="23763" y="7324"/>
                  </a:cubicBezTo>
                  <a:cubicBezTo>
                    <a:pt x="23188" y="7324"/>
                    <a:pt x="22635" y="7264"/>
                    <a:pt x="22122" y="7144"/>
                  </a:cubicBezTo>
                  <a:cubicBezTo>
                    <a:pt x="18633" y="6299"/>
                    <a:pt x="16324" y="4120"/>
                    <a:pt x="14169" y="1905"/>
                  </a:cubicBezTo>
                  <a:lnTo>
                    <a:pt x="14169" y="1905"/>
                  </a:lnTo>
                  <a:cubicBezTo>
                    <a:pt x="14931" y="5608"/>
                    <a:pt x="14657" y="9180"/>
                    <a:pt x="9894" y="12716"/>
                  </a:cubicBezTo>
                  <a:cubicBezTo>
                    <a:pt x="6406" y="15217"/>
                    <a:pt x="3215" y="15907"/>
                    <a:pt x="0" y="16181"/>
                  </a:cubicBezTo>
                  <a:cubicBezTo>
                    <a:pt x="3084" y="17217"/>
                    <a:pt x="5941" y="18824"/>
                    <a:pt x="6942" y="21205"/>
                  </a:cubicBezTo>
                  <a:cubicBezTo>
                    <a:pt x="7311" y="22087"/>
                    <a:pt x="7382" y="22932"/>
                    <a:pt x="7251" y="23742"/>
                  </a:cubicBezTo>
                  <a:cubicBezTo>
                    <a:pt x="8525" y="23170"/>
                    <a:pt x="9716" y="22860"/>
                    <a:pt x="10775" y="22849"/>
                  </a:cubicBezTo>
                  <a:cubicBezTo>
                    <a:pt x="10816" y="22848"/>
                    <a:pt x="10857" y="22847"/>
                    <a:pt x="10897" y="22847"/>
                  </a:cubicBezTo>
                  <a:cubicBezTo>
                    <a:pt x="13050" y="22847"/>
                    <a:pt x="14659" y="24094"/>
                    <a:pt x="15431" y="26361"/>
                  </a:cubicBezTo>
                  <a:lnTo>
                    <a:pt x="15454" y="26385"/>
                  </a:lnTo>
                  <a:lnTo>
                    <a:pt x="15454" y="26420"/>
                  </a:lnTo>
                  <a:cubicBezTo>
                    <a:pt x="16133" y="28742"/>
                    <a:pt x="15669" y="31183"/>
                    <a:pt x="15038" y="33576"/>
                  </a:cubicBezTo>
                  <a:cubicBezTo>
                    <a:pt x="16883" y="30969"/>
                    <a:pt x="18979" y="28325"/>
                    <a:pt x="21598" y="27313"/>
                  </a:cubicBezTo>
                  <a:cubicBezTo>
                    <a:pt x="22074" y="27123"/>
                    <a:pt x="22634" y="27016"/>
                    <a:pt x="23253" y="27004"/>
                  </a:cubicBezTo>
                  <a:cubicBezTo>
                    <a:pt x="23297" y="27003"/>
                    <a:pt x="23341" y="27002"/>
                    <a:pt x="23385" y="27002"/>
                  </a:cubicBezTo>
                  <a:cubicBezTo>
                    <a:pt x="26082" y="27002"/>
                    <a:pt x="29562" y="28768"/>
                    <a:pt x="31659" y="30349"/>
                  </a:cubicBezTo>
                  <a:cubicBezTo>
                    <a:pt x="33219" y="26397"/>
                    <a:pt x="36850" y="25420"/>
                    <a:pt x="39827" y="25361"/>
                  </a:cubicBezTo>
                  <a:cubicBezTo>
                    <a:pt x="39944" y="25358"/>
                    <a:pt x="40062" y="25357"/>
                    <a:pt x="40180" y="25357"/>
                  </a:cubicBezTo>
                  <a:cubicBezTo>
                    <a:pt x="42266" y="25357"/>
                    <a:pt x="44457" y="25747"/>
                    <a:pt x="46542" y="26254"/>
                  </a:cubicBezTo>
                  <a:cubicBezTo>
                    <a:pt x="44934" y="24384"/>
                    <a:pt x="43946" y="22158"/>
                    <a:pt x="43815" y="19884"/>
                  </a:cubicBezTo>
                  <a:cubicBezTo>
                    <a:pt x="43613" y="16479"/>
                    <a:pt x="45315" y="13264"/>
                    <a:pt x="48697" y="10585"/>
                  </a:cubicBezTo>
                  <a:cubicBezTo>
                    <a:pt x="45792" y="10287"/>
                    <a:pt x="42779" y="9692"/>
                    <a:pt x="40958" y="7954"/>
                  </a:cubicBezTo>
                  <a:cubicBezTo>
                    <a:pt x="38922" y="6025"/>
                    <a:pt x="37100" y="3072"/>
                    <a:pt x="36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16"/>
          <p:cNvSpPr txBox="1"/>
          <p:nvPr/>
        </p:nvSpPr>
        <p:spPr>
          <a:xfrm>
            <a:off x="6992476" y="3471124"/>
            <a:ext cx="1284600" cy="62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162130"/>
                </a:solidFill>
                <a:latin typeface="Architects Daughter"/>
                <a:ea typeface="Architects Daughter"/>
                <a:cs typeface="Architects Daughter"/>
                <a:sym typeface="Architects Daughter"/>
              </a:rPr>
              <a:t>BOOM!</a:t>
            </a:r>
            <a:endParaRPr sz="2400" b="1">
              <a:solidFill>
                <a:srgbClr val="162130"/>
              </a:solidFill>
              <a:latin typeface="Architects Daughter"/>
              <a:ea typeface="Architects Daughter"/>
              <a:cs typeface="Architects Daughter"/>
              <a:sym typeface="Architects Daughter"/>
            </a:endParaRPr>
          </a:p>
        </p:txBody>
      </p:sp>
      <p:sp>
        <p:nvSpPr>
          <p:cNvPr id="1718" name="Google Shape;1718;p16"/>
          <p:cNvSpPr txBox="1"/>
          <p:nvPr/>
        </p:nvSpPr>
        <p:spPr>
          <a:xfrm>
            <a:off x="641150" y="1616875"/>
            <a:ext cx="5579100" cy="2606400"/>
          </a:xfrm>
          <a:prstGeom prst="rect">
            <a:avLst/>
          </a:prstGeom>
          <a:noFill/>
          <a:ln>
            <a:noFill/>
          </a:ln>
        </p:spPr>
        <p:txBody>
          <a:bodyPr spcFirstLastPara="1" wrap="square" lIns="91425" tIns="91425" rIns="91425" bIns="91425" anchor="t" anchorCtr="0">
            <a:noAutofit/>
          </a:bodyPr>
          <a:lstStyle/>
          <a:p>
            <a:pPr marL="457200" lvl="0" indent="-307975" algn="l" rtl="0">
              <a:lnSpc>
                <a:spcPct val="115000"/>
              </a:lnSpc>
              <a:spcBef>
                <a:spcPts val="0"/>
              </a:spcBef>
              <a:spcAft>
                <a:spcPts val="0"/>
              </a:spcAft>
              <a:buClr>
                <a:schemeClr val="dk1"/>
              </a:buClr>
              <a:buSzPts val="1250"/>
              <a:buFont typeface="Roboto"/>
              <a:buChar char="●"/>
            </a:pPr>
            <a:r>
              <a:rPr lang="en" sz="1250" dirty="0">
                <a:solidFill>
                  <a:schemeClr val="dk1"/>
                </a:solidFill>
                <a:latin typeface="Architects Daughter"/>
                <a:ea typeface="Architects Daughter"/>
                <a:cs typeface="Architects Daughter"/>
                <a:sym typeface="Architects Daughter"/>
              </a:rPr>
              <a:t>This template contains an assortment of complementary infographic resources for the </a:t>
            </a:r>
            <a:r>
              <a:rPr lang="en" sz="1250" b="1" dirty="0">
                <a:solidFill>
                  <a:schemeClr val="dk1"/>
                </a:solidFill>
                <a:uFill>
                  <a:noFill/>
                </a:uFill>
                <a:latin typeface="Architects Daughter"/>
                <a:ea typeface="Architects Daughter"/>
                <a:cs typeface="Architects Daughter"/>
                <a:sym typeface="Architects Daughter"/>
                <a:hlinkClick r:id="rId3">
                  <a:extLst>
                    <a:ext uri="{A12FA001-AC4F-418D-AE19-62706E023703}">
                      <ahyp:hlinkClr xmlns:ahyp="http://schemas.microsoft.com/office/drawing/2018/hyperlinkcolor" val="tx"/>
                    </a:ext>
                  </a:extLst>
                </a:hlinkClick>
              </a:rPr>
              <a:t>Comic Style </a:t>
            </a:r>
            <a:r>
              <a:rPr lang="en" sz="1250" dirty="0">
                <a:solidFill>
                  <a:schemeClr val="dk1"/>
                </a:solidFill>
                <a:latin typeface="Architects Daughter"/>
                <a:ea typeface="Architects Daughter"/>
                <a:cs typeface="Architects Daughter"/>
                <a:sym typeface="Architects Daughter"/>
              </a:rPr>
              <a:t>presentation.</a:t>
            </a:r>
            <a:endParaRPr sz="1250" dirty="0">
              <a:solidFill>
                <a:schemeClr val="dk1"/>
              </a:solidFill>
              <a:latin typeface="Architects Daughter"/>
              <a:ea typeface="Architects Daughter"/>
              <a:cs typeface="Architects Daughter"/>
              <a:sym typeface="Architects Daughter"/>
            </a:endParaRPr>
          </a:p>
          <a:p>
            <a:pPr marL="457200" lvl="0" indent="-307975" algn="l" rtl="0">
              <a:lnSpc>
                <a:spcPct val="115000"/>
              </a:lnSpc>
              <a:spcBef>
                <a:spcPts val="0"/>
              </a:spcBef>
              <a:spcAft>
                <a:spcPts val="0"/>
              </a:spcAft>
              <a:buClr>
                <a:schemeClr val="dk1"/>
              </a:buClr>
              <a:buSzPts val="1250"/>
              <a:buFont typeface="Architects Daughter"/>
              <a:buChar char="●"/>
            </a:pPr>
            <a:r>
              <a:rPr lang="en" sz="1250" dirty="0">
                <a:solidFill>
                  <a:schemeClr val="dk1"/>
                </a:solidFill>
                <a:latin typeface="Architects Daughter"/>
                <a:ea typeface="Architects Daughter"/>
                <a:cs typeface="Architects Daughter"/>
                <a:sym typeface="Architects Daughter"/>
              </a:rPr>
              <a:t>These infographics are adapted to the style of the aforementioned presentation, so you can insert them easily and have them completely integrated at once. You just need to do the following:</a:t>
            </a:r>
            <a:endParaRPr sz="1250" dirty="0">
              <a:solidFill>
                <a:schemeClr val="dk1"/>
              </a:solidFill>
              <a:latin typeface="Architects Daughter"/>
              <a:ea typeface="Architects Daughter"/>
              <a:cs typeface="Architects Daughter"/>
              <a:sym typeface="Architects Daughter"/>
            </a:endParaRPr>
          </a:p>
          <a:p>
            <a:pPr marL="914400" lvl="1" indent="-307975" algn="l" rtl="0">
              <a:lnSpc>
                <a:spcPct val="115000"/>
              </a:lnSpc>
              <a:spcBef>
                <a:spcPts val="0"/>
              </a:spcBef>
              <a:spcAft>
                <a:spcPts val="0"/>
              </a:spcAft>
              <a:buClr>
                <a:schemeClr val="dk1"/>
              </a:buClr>
              <a:buSzPts val="1250"/>
              <a:buFont typeface="Architects Daughter"/>
              <a:buChar char="○"/>
            </a:pPr>
            <a:r>
              <a:rPr lang="en" sz="1250" dirty="0">
                <a:solidFill>
                  <a:schemeClr val="dk1"/>
                </a:solidFill>
                <a:latin typeface="Architects Daughter"/>
                <a:ea typeface="Architects Daughter"/>
                <a:cs typeface="Architects Daughter"/>
                <a:sym typeface="Architects Daughter"/>
              </a:rPr>
              <a:t>Select the element that you want to copy</a:t>
            </a:r>
            <a:endParaRPr sz="1250" dirty="0">
              <a:solidFill>
                <a:schemeClr val="dk1"/>
              </a:solidFill>
              <a:latin typeface="Architects Daughter"/>
              <a:ea typeface="Architects Daughter"/>
              <a:cs typeface="Architects Daughter"/>
              <a:sym typeface="Architects Daughter"/>
            </a:endParaRPr>
          </a:p>
          <a:p>
            <a:pPr marL="914400" lvl="1" indent="-307975" algn="l" rtl="0">
              <a:lnSpc>
                <a:spcPct val="115000"/>
              </a:lnSpc>
              <a:spcBef>
                <a:spcPts val="0"/>
              </a:spcBef>
              <a:spcAft>
                <a:spcPts val="0"/>
              </a:spcAft>
              <a:buClr>
                <a:schemeClr val="dk1"/>
              </a:buClr>
              <a:buSzPts val="1250"/>
              <a:buFont typeface="Architects Daughter"/>
              <a:buChar char="○"/>
            </a:pPr>
            <a:r>
              <a:rPr lang="en" sz="1250" dirty="0">
                <a:solidFill>
                  <a:schemeClr val="dk1"/>
                </a:solidFill>
                <a:latin typeface="Architects Daughter"/>
                <a:ea typeface="Architects Daughter"/>
                <a:cs typeface="Architects Daughter"/>
                <a:sym typeface="Architects Daughter"/>
              </a:rPr>
              <a:t>Right-click and choose “Copy”</a:t>
            </a:r>
            <a:endParaRPr sz="1250" dirty="0">
              <a:solidFill>
                <a:schemeClr val="dk1"/>
              </a:solidFill>
              <a:latin typeface="Architects Daughter"/>
              <a:ea typeface="Architects Daughter"/>
              <a:cs typeface="Architects Daughter"/>
              <a:sym typeface="Architects Daughter"/>
            </a:endParaRPr>
          </a:p>
          <a:p>
            <a:pPr marL="914400" lvl="1" indent="-307975" algn="l" rtl="0">
              <a:lnSpc>
                <a:spcPct val="115000"/>
              </a:lnSpc>
              <a:spcBef>
                <a:spcPts val="0"/>
              </a:spcBef>
              <a:spcAft>
                <a:spcPts val="0"/>
              </a:spcAft>
              <a:buClr>
                <a:schemeClr val="dk1"/>
              </a:buClr>
              <a:buSzPts val="1250"/>
              <a:buFont typeface="Architects Daughter"/>
              <a:buChar char="○"/>
            </a:pPr>
            <a:r>
              <a:rPr lang="en" sz="1250" dirty="0">
                <a:solidFill>
                  <a:schemeClr val="dk1"/>
                </a:solidFill>
                <a:latin typeface="Architects Daughter"/>
                <a:ea typeface="Architects Daughter"/>
                <a:cs typeface="Architects Daughter"/>
                <a:sym typeface="Architects Daughter"/>
              </a:rPr>
              <a:t>Go to the slide where you want the element to appear</a:t>
            </a:r>
            <a:endParaRPr sz="1250" dirty="0">
              <a:solidFill>
                <a:schemeClr val="dk1"/>
              </a:solidFill>
              <a:latin typeface="Architects Daughter"/>
              <a:ea typeface="Architects Daughter"/>
              <a:cs typeface="Architects Daughter"/>
              <a:sym typeface="Architects Daughter"/>
            </a:endParaRPr>
          </a:p>
          <a:p>
            <a:pPr marL="914400" lvl="1" indent="-307975" algn="l" rtl="0">
              <a:lnSpc>
                <a:spcPct val="115000"/>
              </a:lnSpc>
              <a:spcBef>
                <a:spcPts val="0"/>
              </a:spcBef>
              <a:spcAft>
                <a:spcPts val="0"/>
              </a:spcAft>
              <a:buClr>
                <a:schemeClr val="dk1"/>
              </a:buClr>
              <a:buSzPts val="1250"/>
              <a:buFont typeface="Architects Daughter"/>
              <a:buChar char="○"/>
            </a:pPr>
            <a:r>
              <a:rPr lang="en" sz="1250" dirty="0">
                <a:solidFill>
                  <a:schemeClr val="dk1"/>
                </a:solidFill>
                <a:latin typeface="Architects Daughter"/>
                <a:ea typeface="Architects Daughter"/>
                <a:cs typeface="Architects Daughter"/>
                <a:sym typeface="Architects Daughter"/>
              </a:rPr>
              <a:t>Right-click and choose “Paste”</a:t>
            </a:r>
            <a:endParaRPr sz="1250" dirty="0">
              <a:solidFill>
                <a:schemeClr val="dk1"/>
              </a:solidFill>
              <a:latin typeface="Architects Daughter"/>
              <a:ea typeface="Architects Daughter"/>
              <a:cs typeface="Architects Daughter"/>
              <a:sym typeface="Architects Daughter"/>
            </a:endParaRPr>
          </a:p>
          <a:p>
            <a:pPr marL="0" lvl="0" indent="0" algn="l" rtl="0">
              <a:lnSpc>
                <a:spcPct val="115000"/>
              </a:lnSpc>
              <a:spcBef>
                <a:spcPts val="1600"/>
              </a:spcBef>
              <a:spcAft>
                <a:spcPts val="1600"/>
              </a:spcAft>
              <a:buNone/>
            </a:pPr>
            <a:endParaRPr sz="1250" dirty="0">
              <a:solidFill>
                <a:schemeClr val="dk1"/>
              </a:solidFill>
              <a:latin typeface="Architects Daughter"/>
              <a:ea typeface="Architects Daughter"/>
              <a:cs typeface="Architects Daughter"/>
              <a:sym typeface="Architects Daugh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6"/>
        <p:cNvGrpSpPr/>
        <p:nvPr/>
      </p:nvGrpSpPr>
      <p:grpSpPr>
        <a:xfrm>
          <a:off x="0" y="0"/>
          <a:ext cx="0" cy="0"/>
          <a:chOff x="0" y="0"/>
          <a:chExt cx="0" cy="0"/>
        </a:xfrm>
      </p:grpSpPr>
      <p:sp>
        <p:nvSpPr>
          <p:cNvPr id="2337" name="Google Shape;2337;p34"/>
          <p:cNvSpPr/>
          <p:nvPr/>
        </p:nvSpPr>
        <p:spPr>
          <a:xfrm>
            <a:off x="3955625" y="1289625"/>
            <a:ext cx="4610908" cy="661522"/>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rgbClr val="FFFFFF"/>
          </a:solidFill>
          <a:ln w="38100" cap="flat" cmpd="sng">
            <a:solidFill>
              <a:srgbClr val="162130"/>
            </a:solidFill>
            <a:prstDash val="solid"/>
            <a:round/>
            <a:headEnd type="none" w="med" len="med"/>
            <a:tailEnd type="none" w="med" len="med"/>
          </a:ln>
        </p:spPr>
      </p:sp>
      <p:sp>
        <p:nvSpPr>
          <p:cNvPr id="2338" name="Google Shape;2338;p34"/>
          <p:cNvSpPr/>
          <p:nvPr/>
        </p:nvSpPr>
        <p:spPr>
          <a:xfrm rot="10800000">
            <a:off x="3955792" y="3687453"/>
            <a:ext cx="4610908" cy="661522"/>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rgbClr val="FFFFFF"/>
          </a:solidFill>
          <a:ln w="38100" cap="flat" cmpd="sng">
            <a:solidFill>
              <a:srgbClr val="162130"/>
            </a:solidFill>
            <a:prstDash val="solid"/>
            <a:round/>
            <a:headEnd type="none" w="med" len="med"/>
            <a:tailEnd type="none" w="med" len="med"/>
          </a:ln>
        </p:spPr>
      </p:sp>
      <p:sp>
        <p:nvSpPr>
          <p:cNvPr id="2339" name="Google Shape;2339;p34"/>
          <p:cNvSpPr/>
          <p:nvPr/>
        </p:nvSpPr>
        <p:spPr>
          <a:xfrm>
            <a:off x="3955625" y="2885182"/>
            <a:ext cx="4610908" cy="661522"/>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rgbClr val="FFFFFF"/>
          </a:solidFill>
          <a:ln w="38100" cap="flat" cmpd="sng">
            <a:solidFill>
              <a:srgbClr val="162130"/>
            </a:solidFill>
            <a:prstDash val="solid"/>
            <a:round/>
            <a:headEnd type="none" w="med" len="med"/>
            <a:tailEnd type="none" w="med" len="med"/>
          </a:ln>
        </p:spPr>
      </p:sp>
      <p:sp>
        <p:nvSpPr>
          <p:cNvPr id="2340" name="Google Shape;2340;p34"/>
          <p:cNvSpPr/>
          <p:nvPr/>
        </p:nvSpPr>
        <p:spPr>
          <a:xfrm rot="10800000">
            <a:off x="3955792" y="2082908"/>
            <a:ext cx="4610908" cy="661522"/>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rgbClr val="FFFFFF"/>
          </a:solidFill>
          <a:ln w="38100" cap="flat" cmpd="sng">
            <a:solidFill>
              <a:srgbClr val="162130"/>
            </a:solidFill>
            <a:prstDash val="solid"/>
            <a:round/>
            <a:headEnd type="none" w="med" len="med"/>
            <a:tailEnd type="none" w="med" len="med"/>
          </a:ln>
        </p:spPr>
      </p:sp>
      <p:sp>
        <p:nvSpPr>
          <p:cNvPr id="2341" name="Google Shape;2341;p3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342" name="Google Shape;2342;p34"/>
          <p:cNvSpPr/>
          <p:nvPr/>
        </p:nvSpPr>
        <p:spPr>
          <a:xfrm>
            <a:off x="457185" y="1289618"/>
            <a:ext cx="3045000" cy="3044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733155" y="1565471"/>
            <a:ext cx="2493000" cy="2492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1073908" y="1905993"/>
            <a:ext cx="1811700" cy="1811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1408160" y="2240129"/>
            <a:ext cx="1143000" cy="1143300"/>
          </a:xfrm>
          <a:prstGeom prst="ellipse">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rot="2700000" flipH="1">
            <a:off x="1692954" y="2436771"/>
            <a:ext cx="573385" cy="674663"/>
          </a:xfrm>
          <a:custGeom>
            <a:avLst/>
            <a:gdLst/>
            <a:ahLst/>
            <a:cxnLst/>
            <a:rect l="l" t="t" r="r" b="b"/>
            <a:pathLst>
              <a:path w="8764" h="10312" extrusionOk="0">
                <a:moveTo>
                  <a:pt x="4216" y="0"/>
                </a:moveTo>
                <a:lnTo>
                  <a:pt x="489" y="5608"/>
                </a:lnTo>
                <a:lnTo>
                  <a:pt x="3013" y="5441"/>
                </a:lnTo>
                <a:lnTo>
                  <a:pt x="3013" y="5441"/>
                </a:lnTo>
                <a:lnTo>
                  <a:pt x="1" y="10311"/>
                </a:lnTo>
                <a:lnTo>
                  <a:pt x="8764" y="4465"/>
                </a:lnTo>
                <a:lnTo>
                  <a:pt x="5954" y="3715"/>
                </a:lnTo>
                <a:lnTo>
                  <a:pt x="8573" y="84"/>
                </a:lnTo>
                <a:lnTo>
                  <a:pt x="4216" y="0"/>
                </a:lnTo>
                <a:close/>
              </a:path>
            </a:pathLst>
          </a:custGeom>
          <a:solidFill>
            <a:schemeClr val="lt1"/>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txBox="1"/>
          <p:nvPr/>
        </p:nvSpPr>
        <p:spPr>
          <a:xfrm>
            <a:off x="5043000" y="3657435"/>
            <a:ext cx="3630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4"/>
                </a:solidFill>
                <a:latin typeface="Slackey"/>
                <a:ea typeface="Slackey"/>
                <a:cs typeface="Slackey"/>
                <a:sym typeface="Slackey"/>
              </a:rPr>
              <a:t>Saturn</a:t>
            </a:r>
            <a:endParaRPr sz="1700">
              <a:solidFill>
                <a:schemeClr val="accent4"/>
              </a:solidFill>
              <a:latin typeface="Slackey"/>
              <a:ea typeface="Slackey"/>
              <a:cs typeface="Slackey"/>
              <a:sym typeface="Slackey"/>
            </a:endParaRPr>
          </a:p>
        </p:txBody>
      </p:sp>
      <p:sp>
        <p:nvSpPr>
          <p:cNvPr id="2348" name="Google Shape;2348;p34"/>
          <p:cNvSpPr txBox="1"/>
          <p:nvPr/>
        </p:nvSpPr>
        <p:spPr>
          <a:xfrm>
            <a:off x="5043000" y="3833638"/>
            <a:ext cx="36300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Saturn is composed of hydrogen and helium</a:t>
            </a:r>
            <a:endParaRPr sz="1200">
              <a:latin typeface="Architects Daughter"/>
              <a:ea typeface="Architects Daughter"/>
              <a:cs typeface="Architects Daughter"/>
              <a:sym typeface="Architects Daughter"/>
            </a:endParaRPr>
          </a:p>
        </p:txBody>
      </p:sp>
      <p:sp>
        <p:nvSpPr>
          <p:cNvPr id="2349" name="Google Shape;2349;p34"/>
          <p:cNvSpPr txBox="1"/>
          <p:nvPr/>
        </p:nvSpPr>
        <p:spPr>
          <a:xfrm>
            <a:off x="5043000" y="2063339"/>
            <a:ext cx="3630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Slackey"/>
                <a:ea typeface="Slackey"/>
                <a:cs typeface="Slackey"/>
                <a:sym typeface="Slackey"/>
              </a:rPr>
              <a:t>Earth</a:t>
            </a:r>
            <a:endParaRPr sz="1700">
              <a:solidFill>
                <a:schemeClr val="accent2"/>
              </a:solidFill>
              <a:latin typeface="Slackey"/>
              <a:ea typeface="Slackey"/>
              <a:cs typeface="Slackey"/>
              <a:sym typeface="Slackey"/>
            </a:endParaRPr>
          </a:p>
        </p:txBody>
      </p:sp>
      <p:sp>
        <p:nvSpPr>
          <p:cNvPr id="2350" name="Google Shape;2350;p34"/>
          <p:cNvSpPr txBox="1"/>
          <p:nvPr/>
        </p:nvSpPr>
        <p:spPr>
          <a:xfrm>
            <a:off x="5043000" y="2239541"/>
            <a:ext cx="36300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351" name="Google Shape;2351;p34"/>
          <p:cNvSpPr txBox="1"/>
          <p:nvPr/>
        </p:nvSpPr>
        <p:spPr>
          <a:xfrm>
            <a:off x="5043000" y="2860381"/>
            <a:ext cx="3630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Slackey"/>
                <a:ea typeface="Slackey"/>
                <a:cs typeface="Slackey"/>
                <a:sym typeface="Slackey"/>
              </a:rPr>
              <a:t>Neptune</a:t>
            </a:r>
            <a:endParaRPr sz="1700">
              <a:solidFill>
                <a:schemeClr val="accent3"/>
              </a:solidFill>
              <a:latin typeface="Slackey"/>
              <a:ea typeface="Slackey"/>
              <a:cs typeface="Slackey"/>
              <a:sym typeface="Slackey"/>
            </a:endParaRPr>
          </a:p>
        </p:txBody>
      </p:sp>
      <p:sp>
        <p:nvSpPr>
          <p:cNvPr id="2352" name="Google Shape;2352;p34"/>
          <p:cNvSpPr txBox="1"/>
          <p:nvPr/>
        </p:nvSpPr>
        <p:spPr>
          <a:xfrm>
            <a:off x="5043000" y="3036583"/>
            <a:ext cx="36300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2353" name="Google Shape;2353;p34"/>
          <p:cNvSpPr txBox="1"/>
          <p:nvPr/>
        </p:nvSpPr>
        <p:spPr>
          <a:xfrm>
            <a:off x="5043000" y="1255838"/>
            <a:ext cx="3630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Slackey"/>
                <a:ea typeface="Slackey"/>
                <a:cs typeface="Slackey"/>
                <a:sym typeface="Slackey"/>
              </a:rPr>
              <a:t>Jupiter</a:t>
            </a:r>
            <a:endParaRPr sz="1700">
              <a:solidFill>
                <a:schemeClr val="accent1"/>
              </a:solidFill>
              <a:latin typeface="Slackey"/>
              <a:ea typeface="Slackey"/>
              <a:cs typeface="Slackey"/>
              <a:sym typeface="Slackey"/>
            </a:endParaRPr>
          </a:p>
        </p:txBody>
      </p:sp>
      <p:sp>
        <p:nvSpPr>
          <p:cNvPr id="2354" name="Google Shape;2354;p34"/>
          <p:cNvSpPr txBox="1"/>
          <p:nvPr/>
        </p:nvSpPr>
        <p:spPr>
          <a:xfrm>
            <a:off x="5043000" y="1432040"/>
            <a:ext cx="36300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Jupiter is a gas giant and the biggest planet</a:t>
            </a:r>
            <a:endParaRPr sz="1200">
              <a:latin typeface="Architects Daughter"/>
              <a:ea typeface="Architects Daughter"/>
              <a:cs typeface="Architects Daughter"/>
              <a:sym typeface="Architects Daughter"/>
            </a:endParaRPr>
          </a:p>
        </p:txBody>
      </p:sp>
      <p:sp>
        <p:nvSpPr>
          <p:cNvPr id="2355" name="Google Shape;2355;p34"/>
          <p:cNvSpPr txBox="1"/>
          <p:nvPr/>
        </p:nvSpPr>
        <p:spPr>
          <a:xfrm>
            <a:off x="4072908" y="1405588"/>
            <a:ext cx="7998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Slackey"/>
                <a:ea typeface="Slackey"/>
                <a:cs typeface="Slackey"/>
                <a:sym typeface="Slackey"/>
              </a:rPr>
              <a:t>84k</a:t>
            </a:r>
            <a:endParaRPr sz="1800">
              <a:solidFill>
                <a:schemeClr val="accent1"/>
              </a:solidFill>
              <a:latin typeface="Slackey"/>
              <a:ea typeface="Slackey"/>
              <a:cs typeface="Slackey"/>
              <a:sym typeface="Slackey"/>
            </a:endParaRPr>
          </a:p>
        </p:txBody>
      </p:sp>
      <p:sp>
        <p:nvSpPr>
          <p:cNvPr id="2356" name="Google Shape;2356;p34"/>
          <p:cNvSpPr txBox="1"/>
          <p:nvPr/>
        </p:nvSpPr>
        <p:spPr>
          <a:xfrm>
            <a:off x="4072908" y="2198850"/>
            <a:ext cx="7998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2"/>
                </a:solidFill>
                <a:latin typeface="Slackey"/>
                <a:ea typeface="Slackey"/>
                <a:cs typeface="Slackey"/>
                <a:sym typeface="Slackey"/>
              </a:rPr>
              <a:t>67k</a:t>
            </a:r>
            <a:endParaRPr sz="1800">
              <a:solidFill>
                <a:schemeClr val="accent2"/>
              </a:solidFill>
              <a:latin typeface="Slackey"/>
              <a:ea typeface="Slackey"/>
              <a:cs typeface="Slackey"/>
              <a:sym typeface="Slackey"/>
            </a:endParaRPr>
          </a:p>
        </p:txBody>
      </p:sp>
      <p:sp>
        <p:nvSpPr>
          <p:cNvPr id="2357" name="Google Shape;2357;p34"/>
          <p:cNvSpPr txBox="1"/>
          <p:nvPr/>
        </p:nvSpPr>
        <p:spPr>
          <a:xfrm>
            <a:off x="4072908" y="3001138"/>
            <a:ext cx="7998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3"/>
                </a:solidFill>
                <a:latin typeface="Slackey"/>
                <a:ea typeface="Slackey"/>
                <a:cs typeface="Slackey"/>
                <a:sym typeface="Slackey"/>
              </a:rPr>
              <a:t>46k</a:t>
            </a:r>
            <a:endParaRPr sz="1800">
              <a:solidFill>
                <a:schemeClr val="accent3"/>
              </a:solidFill>
              <a:latin typeface="Slackey"/>
              <a:ea typeface="Slackey"/>
              <a:cs typeface="Slackey"/>
              <a:sym typeface="Slackey"/>
            </a:endParaRPr>
          </a:p>
        </p:txBody>
      </p:sp>
      <p:sp>
        <p:nvSpPr>
          <p:cNvPr id="2358" name="Google Shape;2358;p34"/>
          <p:cNvSpPr txBox="1"/>
          <p:nvPr/>
        </p:nvSpPr>
        <p:spPr>
          <a:xfrm>
            <a:off x="4072908" y="3803438"/>
            <a:ext cx="7998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4"/>
                </a:solidFill>
                <a:latin typeface="Slackey"/>
                <a:ea typeface="Slackey"/>
                <a:cs typeface="Slackey"/>
                <a:sym typeface="Slackey"/>
              </a:rPr>
              <a:t>27k</a:t>
            </a:r>
            <a:endParaRPr sz="1800">
              <a:solidFill>
                <a:schemeClr val="accent4"/>
              </a:solidFill>
              <a:latin typeface="Slackey"/>
              <a:ea typeface="Slackey"/>
              <a:cs typeface="Slackey"/>
              <a:sym typeface="Slacke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63" name="Google Shape;2363;p35"/>
          <p:cNvSpPr/>
          <p:nvPr/>
        </p:nvSpPr>
        <p:spPr>
          <a:xfrm>
            <a:off x="3724687" y="1767075"/>
            <a:ext cx="1694425" cy="541870"/>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chemeClr val="accent1"/>
          </a:solidFill>
          <a:ln w="38100" cap="flat" cmpd="sng">
            <a:solidFill>
              <a:srgbClr val="162130"/>
            </a:solidFill>
            <a:prstDash val="solid"/>
            <a:round/>
            <a:headEnd type="none" w="med" len="med"/>
            <a:tailEnd type="none" w="med" len="med"/>
          </a:ln>
        </p:spPr>
      </p:sp>
      <p:sp>
        <p:nvSpPr>
          <p:cNvPr id="2364" name="Google Shape;2364;p35"/>
          <p:cNvSpPr/>
          <p:nvPr/>
        </p:nvSpPr>
        <p:spPr>
          <a:xfrm>
            <a:off x="3461325" y="2393901"/>
            <a:ext cx="2221347" cy="541870"/>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chemeClr val="accent2"/>
          </a:solidFill>
          <a:ln w="38100" cap="flat" cmpd="sng">
            <a:solidFill>
              <a:srgbClr val="162130"/>
            </a:solidFill>
            <a:prstDash val="solid"/>
            <a:round/>
            <a:headEnd type="none" w="med" len="med"/>
            <a:tailEnd type="none" w="med" len="med"/>
          </a:ln>
        </p:spPr>
      </p:sp>
      <p:sp>
        <p:nvSpPr>
          <p:cNvPr id="2365" name="Google Shape;2365;p35"/>
          <p:cNvSpPr/>
          <p:nvPr/>
        </p:nvSpPr>
        <p:spPr>
          <a:xfrm>
            <a:off x="3099575" y="3020729"/>
            <a:ext cx="2944671" cy="541870"/>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chemeClr val="accent3"/>
          </a:solidFill>
          <a:ln w="38100" cap="flat" cmpd="sng">
            <a:solidFill>
              <a:srgbClr val="162130"/>
            </a:solidFill>
            <a:prstDash val="solid"/>
            <a:round/>
            <a:headEnd type="none" w="med" len="med"/>
            <a:tailEnd type="none" w="med" len="med"/>
          </a:ln>
        </p:spPr>
      </p:sp>
      <p:sp>
        <p:nvSpPr>
          <p:cNvPr id="2366" name="Google Shape;2366;p35"/>
          <p:cNvSpPr/>
          <p:nvPr/>
        </p:nvSpPr>
        <p:spPr>
          <a:xfrm>
            <a:off x="2836800" y="3647545"/>
            <a:ext cx="3470229" cy="541870"/>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chemeClr val="accent4"/>
          </a:solidFill>
          <a:ln w="38100" cap="flat" cmpd="sng">
            <a:solidFill>
              <a:srgbClr val="162130"/>
            </a:solidFill>
            <a:prstDash val="solid"/>
            <a:round/>
            <a:headEnd type="none" w="med" len="med"/>
            <a:tailEnd type="none" w="med" len="med"/>
          </a:ln>
        </p:spPr>
      </p:sp>
      <p:sp>
        <p:nvSpPr>
          <p:cNvPr id="2367" name="Google Shape;2367;p35"/>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368" name="Google Shape;2368;p35"/>
          <p:cNvSpPr txBox="1"/>
          <p:nvPr/>
        </p:nvSpPr>
        <p:spPr>
          <a:xfrm>
            <a:off x="6768000" y="3417750"/>
            <a:ext cx="1725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4"/>
                </a:solidFill>
                <a:latin typeface="Slackey"/>
                <a:ea typeface="Slackey"/>
                <a:cs typeface="Slackey"/>
                <a:sym typeface="Slackey"/>
              </a:rPr>
              <a:t>Saturn</a:t>
            </a:r>
            <a:endParaRPr sz="1700">
              <a:solidFill>
                <a:schemeClr val="accent4"/>
              </a:solidFill>
              <a:latin typeface="Slackey"/>
              <a:ea typeface="Slackey"/>
              <a:cs typeface="Slackey"/>
              <a:sym typeface="Slackey"/>
            </a:endParaRPr>
          </a:p>
        </p:txBody>
      </p:sp>
      <p:sp>
        <p:nvSpPr>
          <p:cNvPr id="2369" name="Google Shape;2369;p35"/>
          <p:cNvSpPr txBox="1"/>
          <p:nvPr/>
        </p:nvSpPr>
        <p:spPr>
          <a:xfrm>
            <a:off x="6767988" y="3692600"/>
            <a:ext cx="17250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rchitects Daughter"/>
                <a:ea typeface="Architects Daughter"/>
                <a:cs typeface="Architects Daughter"/>
                <a:sym typeface="Architects Daughter"/>
              </a:rPr>
              <a:t>It’s</a:t>
            </a:r>
            <a:r>
              <a:rPr lang="en" sz="1200">
                <a:latin typeface="Architects Daughter"/>
                <a:ea typeface="Architects Daughter"/>
                <a:cs typeface="Architects Daughter"/>
                <a:sym typeface="Architects Daughter"/>
              </a:rPr>
              <a:t> composed of hydrogen and helium</a:t>
            </a:r>
            <a:endParaRPr sz="1200">
              <a:latin typeface="Architects Daughter"/>
              <a:ea typeface="Architects Daughter"/>
              <a:cs typeface="Architects Daughter"/>
              <a:sym typeface="Architects Daughter"/>
            </a:endParaRPr>
          </a:p>
        </p:txBody>
      </p:sp>
      <p:sp>
        <p:nvSpPr>
          <p:cNvPr id="2370" name="Google Shape;2370;p35"/>
          <p:cNvSpPr txBox="1"/>
          <p:nvPr/>
        </p:nvSpPr>
        <p:spPr>
          <a:xfrm>
            <a:off x="651025" y="3428174"/>
            <a:ext cx="172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Slackey"/>
                <a:ea typeface="Slackey"/>
                <a:cs typeface="Slackey"/>
                <a:sym typeface="Slackey"/>
              </a:rPr>
              <a:t>Earth</a:t>
            </a:r>
            <a:endParaRPr sz="1700">
              <a:solidFill>
                <a:schemeClr val="accent2"/>
              </a:solidFill>
              <a:latin typeface="Slackey"/>
              <a:ea typeface="Slackey"/>
              <a:cs typeface="Slackey"/>
              <a:sym typeface="Slackey"/>
            </a:endParaRPr>
          </a:p>
        </p:txBody>
      </p:sp>
      <p:sp>
        <p:nvSpPr>
          <p:cNvPr id="2371" name="Google Shape;2371;p35"/>
          <p:cNvSpPr txBox="1"/>
          <p:nvPr/>
        </p:nvSpPr>
        <p:spPr>
          <a:xfrm>
            <a:off x="651013" y="3703025"/>
            <a:ext cx="17250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372" name="Google Shape;2372;p35"/>
          <p:cNvSpPr txBox="1"/>
          <p:nvPr/>
        </p:nvSpPr>
        <p:spPr>
          <a:xfrm>
            <a:off x="6768000" y="1682475"/>
            <a:ext cx="1725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Slackey"/>
                <a:ea typeface="Slackey"/>
                <a:cs typeface="Slackey"/>
                <a:sym typeface="Slackey"/>
              </a:rPr>
              <a:t>Neptune</a:t>
            </a:r>
            <a:endParaRPr sz="1700">
              <a:solidFill>
                <a:schemeClr val="accent3"/>
              </a:solidFill>
              <a:latin typeface="Slackey"/>
              <a:ea typeface="Slackey"/>
              <a:cs typeface="Slackey"/>
              <a:sym typeface="Slackey"/>
            </a:endParaRPr>
          </a:p>
        </p:txBody>
      </p:sp>
      <p:sp>
        <p:nvSpPr>
          <p:cNvPr id="2373" name="Google Shape;2373;p35"/>
          <p:cNvSpPr txBox="1"/>
          <p:nvPr/>
        </p:nvSpPr>
        <p:spPr>
          <a:xfrm>
            <a:off x="6767988" y="1957326"/>
            <a:ext cx="17250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It’s the farthest planet from the Sun </a:t>
            </a:r>
            <a:endParaRPr sz="1200">
              <a:latin typeface="Architects Daughter"/>
              <a:ea typeface="Architects Daughter"/>
              <a:cs typeface="Architects Daughter"/>
              <a:sym typeface="Architects Daughter"/>
            </a:endParaRPr>
          </a:p>
        </p:txBody>
      </p:sp>
      <p:sp>
        <p:nvSpPr>
          <p:cNvPr id="2374" name="Google Shape;2374;p35"/>
          <p:cNvSpPr txBox="1"/>
          <p:nvPr/>
        </p:nvSpPr>
        <p:spPr>
          <a:xfrm>
            <a:off x="651025" y="1682475"/>
            <a:ext cx="172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Slackey"/>
                <a:ea typeface="Slackey"/>
                <a:cs typeface="Slackey"/>
                <a:sym typeface="Slackey"/>
              </a:rPr>
              <a:t>Jupiter</a:t>
            </a:r>
            <a:endParaRPr sz="1700">
              <a:solidFill>
                <a:schemeClr val="accent1"/>
              </a:solidFill>
              <a:latin typeface="Slackey"/>
              <a:ea typeface="Slackey"/>
              <a:cs typeface="Slackey"/>
              <a:sym typeface="Slackey"/>
            </a:endParaRPr>
          </a:p>
        </p:txBody>
      </p:sp>
      <p:sp>
        <p:nvSpPr>
          <p:cNvPr id="2375" name="Google Shape;2375;p35"/>
          <p:cNvSpPr txBox="1"/>
          <p:nvPr/>
        </p:nvSpPr>
        <p:spPr>
          <a:xfrm>
            <a:off x="651013" y="1957326"/>
            <a:ext cx="17250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Jupiter is a gas giant and the biggest planet</a:t>
            </a:r>
            <a:endParaRPr sz="1200">
              <a:latin typeface="Architects Daughter"/>
              <a:ea typeface="Architects Daughter"/>
              <a:cs typeface="Architects Daughter"/>
              <a:sym typeface="Architects Daughter"/>
            </a:endParaRPr>
          </a:p>
        </p:txBody>
      </p:sp>
      <p:sp>
        <p:nvSpPr>
          <p:cNvPr id="2376" name="Google Shape;2376;p35"/>
          <p:cNvSpPr txBox="1"/>
          <p:nvPr/>
        </p:nvSpPr>
        <p:spPr>
          <a:xfrm>
            <a:off x="3840925" y="1788175"/>
            <a:ext cx="1462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700">
                <a:solidFill>
                  <a:schemeClr val="lt1"/>
                </a:solidFill>
                <a:latin typeface="Slackey"/>
                <a:ea typeface="Slackey"/>
                <a:cs typeface="Slackey"/>
                <a:sym typeface="Slackey"/>
              </a:rPr>
              <a:t>97K</a:t>
            </a:r>
            <a:endParaRPr sz="1700">
              <a:solidFill>
                <a:schemeClr val="lt1"/>
              </a:solidFill>
              <a:latin typeface="Slackey"/>
              <a:ea typeface="Slackey"/>
              <a:cs typeface="Slackey"/>
              <a:sym typeface="Slackey"/>
            </a:endParaRPr>
          </a:p>
        </p:txBody>
      </p:sp>
      <p:sp>
        <p:nvSpPr>
          <p:cNvPr id="2377" name="Google Shape;2377;p35"/>
          <p:cNvSpPr txBox="1"/>
          <p:nvPr/>
        </p:nvSpPr>
        <p:spPr>
          <a:xfrm>
            <a:off x="3840925" y="2434050"/>
            <a:ext cx="1462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700">
                <a:solidFill>
                  <a:schemeClr val="lt1"/>
                </a:solidFill>
                <a:latin typeface="Slackey"/>
                <a:ea typeface="Slackey"/>
                <a:cs typeface="Slackey"/>
                <a:sym typeface="Slackey"/>
              </a:rPr>
              <a:t>74K</a:t>
            </a:r>
            <a:endParaRPr sz="1700">
              <a:solidFill>
                <a:schemeClr val="lt1"/>
              </a:solidFill>
              <a:latin typeface="Slackey"/>
              <a:ea typeface="Slackey"/>
              <a:cs typeface="Slackey"/>
              <a:sym typeface="Slackey"/>
            </a:endParaRPr>
          </a:p>
        </p:txBody>
      </p:sp>
      <p:sp>
        <p:nvSpPr>
          <p:cNvPr id="2378" name="Google Shape;2378;p35"/>
          <p:cNvSpPr txBox="1"/>
          <p:nvPr/>
        </p:nvSpPr>
        <p:spPr>
          <a:xfrm>
            <a:off x="3840925" y="3072125"/>
            <a:ext cx="1462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700">
                <a:solidFill>
                  <a:schemeClr val="lt1"/>
                </a:solidFill>
                <a:latin typeface="Slackey"/>
                <a:ea typeface="Slackey"/>
                <a:cs typeface="Slackey"/>
                <a:sym typeface="Slackey"/>
              </a:rPr>
              <a:t>62K</a:t>
            </a:r>
            <a:endParaRPr sz="1700">
              <a:solidFill>
                <a:schemeClr val="lt1"/>
              </a:solidFill>
              <a:latin typeface="Slackey"/>
              <a:ea typeface="Slackey"/>
              <a:cs typeface="Slackey"/>
              <a:sym typeface="Slackey"/>
            </a:endParaRPr>
          </a:p>
        </p:txBody>
      </p:sp>
      <p:sp>
        <p:nvSpPr>
          <p:cNvPr id="2379" name="Google Shape;2379;p35"/>
          <p:cNvSpPr txBox="1"/>
          <p:nvPr/>
        </p:nvSpPr>
        <p:spPr>
          <a:xfrm>
            <a:off x="3840925" y="3710200"/>
            <a:ext cx="1462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700">
                <a:solidFill>
                  <a:schemeClr val="lt1"/>
                </a:solidFill>
                <a:latin typeface="Slackey"/>
                <a:ea typeface="Slackey"/>
                <a:cs typeface="Slackey"/>
                <a:sym typeface="Slackey"/>
              </a:rPr>
              <a:t>34K</a:t>
            </a:r>
            <a:endParaRPr sz="1700">
              <a:solidFill>
                <a:schemeClr val="lt1"/>
              </a:solidFill>
              <a:latin typeface="Slackey"/>
              <a:ea typeface="Slackey"/>
              <a:cs typeface="Slackey"/>
              <a:sym typeface="Slacke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3"/>
        <p:cNvGrpSpPr/>
        <p:nvPr/>
      </p:nvGrpSpPr>
      <p:grpSpPr>
        <a:xfrm>
          <a:off x="0" y="0"/>
          <a:ext cx="0" cy="0"/>
          <a:chOff x="0" y="0"/>
          <a:chExt cx="0" cy="0"/>
        </a:xfrm>
      </p:grpSpPr>
      <p:sp>
        <p:nvSpPr>
          <p:cNvPr id="2384" name="Google Shape;2384;p36"/>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grpSp>
        <p:nvGrpSpPr>
          <p:cNvPr id="2385" name="Google Shape;2385;p36"/>
          <p:cNvGrpSpPr/>
          <p:nvPr/>
        </p:nvGrpSpPr>
        <p:grpSpPr>
          <a:xfrm>
            <a:off x="3677199" y="2049950"/>
            <a:ext cx="1789600" cy="1622953"/>
            <a:chOff x="3677199" y="1971025"/>
            <a:chExt cx="1789600" cy="1622953"/>
          </a:xfrm>
        </p:grpSpPr>
        <p:sp>
          <p:nvSpPr>
            <p:cNvPr id="2386" name="Google Shape;2386;p36"/>
            <p:cNvSpPr/>
            <p:nvPr/>
          </p:nvSpPr>
          <p:spPr>
            <a:xfrm flipH="1">
              <a:off x="3677199" y="1971025"/>
              <a:ext cx="1789600" cy="1622953"/>
            </a:xfrm>
            <a:custGeom>
              <a:avLst/>
              <a:gdLst/>
              <a:ahLst/>
              <a:cxnLst/>
              <a:rect l="l" t="t" r="r" b="b"/>
              <a:pathLst>
                <a:path w="14170" h="12851" extrusionOk="0">
                  <a:moveTo>
                    <a:pt x="6276" y="3386"/>
                  </a:moveTo>
                  <a:lnTo>
                    <a:pt x="6323" y="3625"/>
                  </a:lnTo>
                  <a:cubicBezTo>
                    <a:pt x="6395" y="4041"/>
                    <a:pt x="6597" y="4446"/>
                    <a:pt x="6895" y="4756"/>
                  </a:cubicBezTo>
                  <a:cubicBezTo>
                    <a:pt x="7350" y="5241"/>
                    <a:pt x="7994" y="5520"/>
                    <a:pt x="8674" y="5520"/>
                  </a:cubicBezTo>
                  <a:cubicBezTo>
                    <a:pt x="8795" y="5520"/>
                    <a:pt x="8916" y="5512"/>
                    <a:pt x="9038" y="5494"/>
                  </a:cubicBezTo>
                  <a:lnTo>
                    <a:pt x="9240" y="5470"/>
                  </a:lnTo>
                  <a:lnTo>
                    <a:pt x="9193" y="5660"/>
                  </a:lnTo>
                  <a:cubicBezTo>
                    <a:pt x="9073" y="6125"/>
                    <a:pt x="9121" y="6625"/>
                    <a:pt x="9312" y="7077"/>
                  </a:cubicBezTo>
                  <a:lnTo>
                    <a:pt x="9383" y="7244"/>
                  </a:lnTo>
                  <a:lnTo>
                    <a:pt x="9193" y="7256"/>
                  </a:lnTo>
                  <a:cubicBezTo>
                    <a:pt x="8704" y="7304"/>
                    <a:pt x="8240" y="7494"/>
                    <a:pt x="7871" y="7816"/>
                  </a:cubicBezTo>
                  <a:cubicBezTo>
                    <a:pt x="7561" y="8089"/>
                    <a:pt x="7323" y="8435"/>
                    <a:pt x="7192" y="8816"/>
                  </a:cubicBezTo>
                  <a:lnTo>
                    <a:pt x="7145" y="8923"/>
                  </a:lnTo>
                  <a:lnTo>
                    <a:pt x="7026" y="8911"/>
                  </a:lnTo>
                  <a:cubicBezTo>
                    <a:pt x="6922" y="8898"/>
                    <a:pt x="6819" y="8891"/>
                    <a:pt x="6716" y="8891"/>
                  </a:cubicBezTo>
                  <a:cubicBezTo>
                    <a:pt x="6358" y="8891"/>
                    <a:pt x="6009" y="8973"/>
                    <a:pt x="5704" y="9149"/>
                  </a:cubicBezTo>
                  <a:lnTo>
                    <a:pt x="5549" y="9220"/>
                  </a:lnTo>
                  <a:lnTo>
                    <a:pt x="5490" y="9066"/>
                  </a:lnTo>
                  <a:cubicBezTo>
                    <a:pt x="5406" y="8816"/>
                    <a:pt x="5252" y="8578"/>
                    <a:pt x="5073" y="8387"/>
                  </a:cubicBezTo>
                  <a:cubicBezTo>
                    <a:pt x="4752" y="8030"/>
                    <a:pt x="4335" y="7792"/>
                    <a:pt x="3859" y="7696"/>
                  </a:cubicBezTo>
                  <a:lnTo>
                    <a:pt x="3692" y="7673"/>
                  </a:lnTo>
                  <a:lnTo>
                    <a:pt x="3751" y="7518"/>
                  </a:lnTo>
                  <a:cubicBezTo>
                    <a:pt x="4013" y="6887"/>
                    <a:pt x="3894" y="6184"/>
                    <a:pt x="3418" y="5660"/>
                  </a:cubicBezTo>
                  <a:lnTo>
                    <a:pt x="3406" y="5649"/>
                  </a:lnTo>
                  <a:lnTo>
                    <a:pt x="3394" y="5625"/>
                  </a:lnTo>
                  <a:lnTo>
                    <a:pt x="3251" y="5494"/>
                  </a:lnTo>
                  <a:lnTo>
                    <a:pt x="3418" y="5422"/>
                  </a:lnTo>
                  <a:cubicBezTo>
                    <a:pt x="3549" y="5363"/>
                    <a:pt x="3680" y="5291"/>
                    <a:pt x="3775" y="5196"/>
                  </a:cubicBezTo>
                  <a:cubicBezTo>
                    <a:pt x="4097" y="4934"/>
                    <a:pt x="4287" y="4565"/>
                    <a:pt x="4323" y="4160"/>
                  </a:cubicBezTo>
                  <a:lnTo>
                    <a:pt x="4347" y="4029"/>
                  </a:lnTo>
                  <a:lnTo>
                    <a:pt x="4490" y="4041"/>
                  </a:lnTo>
                  <a:cubicBezTo>
                    <a:pt x="4563" y="4049"/>
                    <a:pt x="4637" y="4053"/>
                    <a:pt x="4711" y="4053"/>
                  </a:cubicBezTo>
                  <a:cubicBezTo>
                    <a:pt x="5218" y="4053"/>
                    <a:pt x="5711" y="3875"/>
                    <a:pt x="6085" y="3553"/>
                  </a:cubicBezTo>
                  <a:lnTo>
                    <a:pt x="6276" y="3386"/>
                  </a:lnTo>
                  <a:close/>
                  <a:moveTo>
                    <a:pt x="4740" y="1"/>
                  </a:moveTo>
                  <a:cubicBezTo>
                    <a:pt x="4247" y="1"/>
                    <a:pt x="3750" y="167"/>
                    <a:pt x="3347" y="505"/>
                  </a:cubicBezTo>
                  <a:cubicBezTo>
                    <a:pt x="2811" y="958"/>
                    <a:pt x="2561" y="1636"/>
                    <a:pt x="2668" y="2315"/>
                  </a:cubicBezTo>
                  <a:lnTo>
                    <a:pt x="2680" y="2446"/>
                  </a:lnTo>
                  <a:lnTo>
                    <a:pt x="2525" y="2458"/>
                  </a:lnTo>
                  <a:cubicBezTo>
                    <a:pt x="2204" y="2505"/>
                    <a:pt x="1906" y="2624"/>
                    <a:pt x="1668" y="2839"/>
                  </a:cubicBezTo>
                  <a:cubicBezTo>
                    <a:pt x="1025" y="3374"/>
                    <a:pt x="942" y="4303"/>
                    <a:pt x="1453" y="4958"/>
                  </a:cubicBezTo>
                  <a:lnTo>
                    <a:pt x="1573" y="5113"/>
                  </a:lnTo>
                  <a:lnTo>
                    <a:pt x="1394" y="5172"/>
                  </a:lnTo>
                  <a:cubicBezTo>
                    <a:pt x="1192" y="5244"/>
                    <a:pt x="1001" y="5363"/>
                    <a:pt x="846" y="5494"/>
                  </a:cubicBezTo>
                  <a:cubicBezTo>
                    <a:pt x="72" y="6149"/>
                    <a:pt x="1" y="7280"/>
                    <a:pt x="680" y="8030"/>
                  </a:cubicBezTo>
                  <a:cubicBezTo>
                    <a:pt x="894" y="8256"/>
                    <a:pt x="1144" y="8435"/>
                    <a:pt x="1442" y="8518"/>
                  </a:cubicBezTo>
                  <a:lnTo>
                    <a:pt x="1608" y="8578"/>
                  </a:lnTo>
                  <a:lnTo>
                    <a:pt x="1513" y="8720"/>
                  </a:lnTo>
                  <a:cubicBezTo>
                    <a:pt x="1025" y="9530"/>
                    <a:pt x="1120" y="10542"/>
                    <a:pt x="1751" y="11245"/>
                  </a:cubicBezTo>
                  <a:cubicBezTo>
                    <a:pt x="2191" y="11719"/>
                    <a:pt x="2816" y="11971"/>
                    <a:pt x="3443" y="11971"/>
                  </a:cubicBezTo>
                  <a:cubicBezTo>
                    <a:pt x="3870" y="11971"/>
                    <a:pt x="4297" y="11855"/>
                    <a:pt x="4668" y="11614"/>
                  </a:cubicBezTo>
                  <a:lnTo>
                    <a:pt x="4811" y="11530"/>
                  </a:lnTo>
                  <a:lnTo>
                    <a:pt x="4882" y="11673"/>
                  </a:lnTo>
                  <a:cubicBezTo>
                    <a:pt x="4966" y="11852"/>
                    <a:pt x="5073" y="12018"/>
                    <a:pt x="5204" y="12185"/>
                  </a:cubicBezTo>
                  <a:cubicBezTo>
                    <a:pt x="5611" y="12625"/>
                    <a:pt x="6180" y="12850"/>
                    <a:pt x="6750" y="12850"/>
                  </a:cubicBezTo>
                  <a:cubicBezTo>
                    <a:pt x="7230" y="12850"/>
                    <a:pt x="7711" y="12690"/>
                    <a:pt x="8097" y="12364"/>
                  </a:cubicBezTo>
                  <a:cubicBezTo>
                    <a:pt x="8276" y="12209"/>
                    <a:pt x="8442" y="12018"/>
                    <a:pt x="8538" y="11804"/>
                  </a:cubicBezTo>
                  <a:lnTo>
                    <a:pt x="8597" y="11709"/>
                  </a:lnTo>
                  <a:lnTo>
                    <a:pt x="8716" y="11733"/>
                  </a:lnTo>
                  <a:cubicBezTo>
                    <a:pt x="8955" y="11807"/>
                    <a:pt x="9202" y="11844"/>
                    <a:pt x="9448" y="11844"/>
                  </a:cubicBezTo>
                  <a:cubicBezTo>
                    <a:pt x="10024" y="11844"/>
                    <a:pt x="10592" y="11644"/>
                    <a:pt x="11026" y="11268"/>
                  </a:cubicBezTo>
                  <a:cubicBezTo>
                    <a:pt x="11788" y="10602"/>
                    <a:pt x="12038" y="9542"/>
                    <a:pt x="11633" y="8637"/>
                  </a:cubicBezTo>
                  <a:lnTo>
                    <a:pt x="11562" y="8470"/>
                  </a:lnTo>
                  <a:lnTo>
                    <a:pt x="11752" y="8458"/>
                  </a:lnTo>
                  <a:cubicBezTo>
                    <a:pt x="12252" y="8411"/>
                    <a:pt x="12705" y="8220"/>
                    <a:pt x="13074" y="7899"/>
                  </a:cubicBezTo>
                  <a:cubicBezTo>
                    <a:pt x="14062" y="7065"/>
                    <a:pt x="14169" y="5601"/>
                    <a:pt x="13300" y="4660"/>
                  </a:cubicBezTo>
                  <a:cubicBezTo>
                    <a:pt x="12845" y="4175"/>
                    <a:pt x="12201" y="3896"/>
                    <a:pt x="11521" y="3896"/>
                  </a:cubicBezTo>
                  <a:cubicBezTo>
                    <a:pt x="11400" y="3896"/>
                    <a:pt x="11279" y="3904"/>
                    <a:pt x="11157" y="3922"/>
                  </a:cubicBezTo>
                  <a:lnTo>
                    <a:pt x="10955" y="3946"/>
                  </a:lnTo>
                  <a:lnTo>
                    <a:pt x="11002" y="3755"/>
                  </a:lnTo>
                  <a:cubicBezTo>
                    <a:pt x="11181" y="3041"/>
                    <a:pt x="10967" y="2279"/>
                    <a:pt x="10467" y="1731"/>
                  </a:cubicBezTo>
                  <a:cubicBezTo>
                    <a:pt x="9994" y="1214"/>
                    <a:pt x="9336" y="950"/>
                    <a:pt x="8675" y="950"/>
                  </a:cubicBezTo>
                  <a:cubicBezTo>
                    <a:pt x="8118" y="950"/>
                    <a:pt x="7560" y="1136"/>
                    <a:pt x="7109" y="1517"/>
                  </a:cubicBezTo>
                  <a:cubicBezTo>
                    <a:pt x="7073" y="1553"/>
                    <a:pt x="7038" y="1577"/>
                    <a:pt x="7014" y="1624"/>
                  </a:cubicBezTo>
                  <a:lnTo>
                    <a:pt x="6835" y="1803"/>
                  </a:lnTo>
                  <a:lnTo>
                    <a:pt x="6776" y="1565"/>
                  </a:lnTo>
                  <a:cubicBezTo>
                    <a:pt x="6692" y="1243"/>
                    <a:pt x="6537" y="946"/>
                    <a:pt x="6311" y="684"/>
                  </a:cubicBezTo>
                  <a:cubicBezTo>
                    <a:pt x="5899" y="232"/>
                    <a:pt x="5322" y="1"/>
                    <a:pt x="4740" y="1"/>
                  </a:cubicBezTo>
                  <a:close/>
                </a:path>
              </a:pathLst>
            </a:custGeom>
            <a:solidFill>
              <a:schemeClr val="accent2"/>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6"/>
            <p:cNvSpPr/>
            <p:nvPr/>
          </p:nvSpPr>
          <p:spPr>
            <a:xfrm rot="5400000">
              <a:off x="4075075" y="3175528"/>
              <a:ext cx="229897" cy="135107"/>
            </a:xfrm>
            <a:custGeom>
              <a:avLst/>
              <a:gdLst/>
              <a:ahLst/>
              <a:cxnLst/>
              <a:rect l="l" t="t" r="r" b="b"/>
              <a:pathLst>
                <a:path w="2680" h="1575" extrusionOk="0">
                  <a:moveTo>
                    <a:pt x="2679" y="0"/>
                  </a:moveTo>
                  <a:lnTo>
                    <a:pt x="2679" y="0"/>
                  </a:lnTo>
                  <a:cubicBezTo>
                    <a:pt x="2667" y="0"/>
                    <a:pt x="2667" y="24"/>
                    <a:pt x="2644" y="36"/>
                  </a:cubicBezTo>
                  <a:cubicBezTo>
                    <a:pt x="2632" y="48"/>
                    <a:pt x="2608" y="84"/>
                    <a:pt x="2608" y="108"/>
                  </a:cubicBezTo>
                  <a:cubicBezTo>
                    <a:pt x="2572" y="143"/>
                    <a:pt x="2548" y="179"/>
                    <a:pt x="2501" y="227"/>
                  </a:cubicBezTo>
                  <a:cubicBezTo>
                    <a:pt x="2453" y="274"/>
                    <a:pt x="2417" y="334"/>
                    <a:pt x="2346" y="381"/>
                  </a:cubicBezTo>
                  <a:cubicBezTo>
                    <a:pt x="2298" y="441"/>
                    <a:pt x="2239" y="477"/>
                    <a:pt x="2179" y="536"/>
                  </a:cubicBezTo>
                  <a:cubicBezTo>
                    <a:pt x="2096" y="596"/>
                    <a:pt x="2036" y="643"/>
                    <a:pt x="1965" y="703"/>
                  </a:cubicBezTo>
                  <a:cubicBezTo>
                    <a:pt x="1893" y="751"/>
                    <a:pt x="1822" y="810"/>
                    <a:pt x="1739" y="858"/>
                  </a:cubicBezTo>
                  <a:cubicBezTo>
                    <a:pt x="1691" y="882"/>
                    <a:pt x="1667" y="893"/>
                    <a:pt x="1620" y="929"/>
                  </a:cubicBezTo>
                  <a:lnTo>
                    <a:pt x="1501" y="989"/>
                  </a:lnTo>
                  <a:cubicBezTo>
                    <a:pt x="1429" y="1036"/>
                    <a:pt x="1334" y="1060"/>
                    <a:pt x="1251" y="1108"/>
                  </a:cubicBezTo>
                  <a:cubicBezTo>
                    <a:pt x="1155" y="1132"/>
                    <a:pt x="1084" y="1167"/>
                    <a:pt x="1000" y="1191"/>
                  </a:cubicBezTo>
                  <a:cubicBezTo>
                    <a:pt x="905" y="1227"/>
                    <a:pt x="822" y="1239"/>
                    <a:pt x="750" y="1274"/>
                  </a:cubicBezTo>
                  <a:cubicBezTo>
                    <a:pt x="727" y="1274"/>
                    <a:pt x="703" y="1286"/>
                    <a:pt x="691" y="1286"/>
                  </a:cubicBezTo>
                  <a:cubicBezTo>
                    <a:pt x="667" y="1298"/>
                    <a:pt x="643" y="1298"/>
                    <a:pt x="631" y="1298"/>
                  </a:cubicBezTo>
                  <a:cubicBezTo>
                    <a:pt x="584" y="1310"/>
                    <a:pt x="536" y="1334"/>
                    <a:pt x="500" y="1334"/>
                  </a:cubicBezTo>
                  <a:cubicBezTo>
                    <a:pt x="441" y="1346"/>
                    <a:pt x="369" y="1370"/>
                    <a:pt x="310" y="1370"/>
                  </a:cubicBezTo>
                  <a:cubicBezTo>
                    <a:pt x="250" y="1394"/>
                    <a:pt x="191" y="1405"/>
                    <a:pt x="143" y="1405"/>
                  </a:cubicBezTo>
                  <a:cubicBezTo>
                    <a:pt x="60" y="1417"/>
                    <a:pt x="0" y="1429"/>
                    <a:pt x="0" y="1429"/>
                  </a:cubicBezTo>
                  <a:lnTo>
                    <a:pt x="131" y="1477"/>
                  </a:lnTo>
                  <a:cubicBezTo>
                    <a:pt x="179" y="1489"/>
                    <a:pt x="238" y="1513"/>
                    <a:pt x="298" y="1524"/>
                  </a:cubicBezTo>
                  <a:cubicBezTo>
                    <a:pt x="358" y="1536"/>
                    <a:pt x="429" y="1536"/>
                    <a:pt x="500" y="1548"/>
                  </a:cubicBezTo>
                  <a:cubicBezTo>
                    <a:pt x="572" y="1548"/>
                    <a:pt x="643" y="1575"/>
                    <a:pt x="722" y="1575"/>
                  </a:cubicBezTo>
                  <a:cubicBezTo>
                    <a:pt x="735" y="1575"/>
                    <a:pt x="749" y="1574"/>
                    <a:pt x="762" y="1572"/>
                  </a:cubicBezTo>
                  <a:cubicBezTo>
                    <a:pt x="858" y="1548"/>
                    <a:pt x="953" y="1548"/>
                    <a:pt x="1060" y="1536"/>
                  </a:cubicBezTo>
                  <a:cubicBezTo>
                    <a:pt x="1096" y="1536"/>
                    <a:pt x="1143" y="1524"/>
                    <a:pt x="1203" y="1513"/>
                  </a:cubicBezTo>
                  <a:cubicBezTo>
                    <a:pt x="1251" y="1489"/>
                    <a:pt x="1310" y="1477"/>
                    <a:pt x="1358" y="1465"/>
                  </a:cubicBezTo>
                  <a:cubicBezTo>
                    <a:pt x="1441" y="1417"/>
                    <a:pt x="1560" y="1394"/>
                    <a:pt x="1655" y="1322"/>
                  </a:cubicBezTo>
                  <a:lnTo>
                    <a:pt x="1798" y="1251"/>
                  </a:lnTo>
                  <a:lnTo>
                    <a:pt x="1929" y="1167"/>
                  </a:lnTo>
                  <a:cubicBezTo>
                    <a:pt x="2024" y="1108"/>
                    <a:pt x="2096" y="1024"/>
                    <a:pt x="2167" y="953"/>
                  </a:cubicBezTo>
                  <a:cubicBezTo>
                    <a:pt x="2251" y="882"/>
                    <a:pt x="2310" y="810"/>
                    <a:pt x="2370" y="727"/>
                  </a:cubicBezTo>
                  <a:lnTo>
                    <a:pt x="2501" y="512"/>
                  </a:lnTo>
                  <a:cubicBezTo>
                    <a:pt x="2548" y="453"/>
                    <a:pt x="2560" y="381"/>
                    <a:pt x="2584" y="322"/>
                  </a:cubicBezTo>
                  <a:cubicBezTo>
                    <a:pt x="2620" y="262"/>
                    <a:pt x="2632" y="203"/>
                    <a:pt x="2644" y="155"/>
                  </a:cubicBezTo>
                  <a:cubicBezTo>
                    <a:pt x="2679" y="60"/>
                    <a:pt x="2679" y="24"/>
                    <a:pt x="2679" y="0"/>
                  </a:cubicBezTo>
                  <a:close/>
                </a:path>
              </a:pathLst>
            </a:custGeom>
            <a:solidFill>
              <a:schemeClr val="dk1"/>
            </a:solidFill>
            <a:ln w="3875"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8" name="Google Shape;2388;p36"/>
          <p:cNvSpPr/>
          <p:nvPr/>
        </p:nvSpPr>
        <p:spPr>
          <a:xfrm>
            <a:off x="2981499" y="1407124"/>
            <a:ext cx="2642830" cy="1653521"/>
          </a:xfrm>
          <a:custGeom>
            <a:avLst/>
            <a:gdLst/>
            <a:ahLst/>
            <a:cxnLst/>
            <a:rect l="l" t="t" r="r" b="b"/>
            <a:pathLst>
              <a:path w="19795" h="12385" extrusionOk="0">
                <a:moveTo>
                  <a:pt x="12559" y="0"/>
                </a:moveTo>
                <a:cubicBezTo>
                  <a:pt x="11872" y="0"/>
                  <a:pt x="11097" y="50"/>
                  <a:pt x="10372" y="200"/>
                </a:cubicBezTo>
                <a:cubicBezTo>
                  <a:pt x="9585" y="363"/>
                  <a:pt x="8860" y="625"/>
                  <a:pt x="8123" y="938"/>
                </a:cubicBezTo>
                <a:cubicBezTo>
                  <a:pt x="7448" y="1250"/>
                  <a:pt x="6773" y="1612"/>
                  <a:pt x="6149" y="2075"/>
                </a:cubicBezTo>
                <a:cubicBezTo>
                  <a:pt x="5999" y="2187"/>
                  <a:pt x="5886" y="2287"/>
                  <a:pt x="5736" y="2450"/>
                </a:cubicBezTo>
                <a:cubicBezTo>
                  <a:pt x="5574" y="2550"/>
                  <a:pt x="5424" y="2650"/>
                  <a:pt x="5311" y="2812"/>
                </a:cubicBezTo>
                <a:cubicBezTo>
                  <a:pt x="5161" y="2912"/>
                  <a:pt x="5061" y="3074"/>
                  <a:pt x="4899" y="3174"/>
                </a:cubicBezTo>
                <a:cubicBezTo>
                  <a:pt x="4799" y="3324"/>
                  <a:pt x="4686" y="3437"/>
                  <a:pt x="4536" y="3587"/>
                </a:cubicBezTo>
                <a:cubicBezTo>
                  <a:pt x="3599" y="4637"/>
                  <a:pt x="2974" y="5824"/>
                  <a:pt x="2612" y="6923"/>
                </a:cubicBezTo>
                <a:cubicBezTo>
                  <a:pt x="2400" y="7448"/>
                  <a:pt x="2250" y="7961"/>
                  <a:pt x="2187" y="8386"/>
                </a:cubicBezTo>
                <a:cubicBezTo>
                  <a:pt x="2137" y="8635"/>
                  <a:pt x="2087" y="8848"/>
                  <a:pt x="2087" y="9060"/>
                </a:cubicBezTo>
                <a:cubicBezTo>
                  <a:pt x="2037" y="9210"/>
                  <a:pt x="2037" y="9423"/>
                  <a:pt x="2037" y="9573"/>
                </a:cubicBezTo>
                <a:cubicBezTo>
                  <a:pt x="1987" y="9885"/>
                  <a:pt x="1987" y="10148"/>
                  <a:pt x="1987" y="10360"/>
                </a:cubicBezTo>
                <a:lnTo>
                  <a:pt x="1987" y="10622"/>
                </a:lnTo>
                <a:lnTo>
                  <a:pt x="0" y="10622"/>
                </a:lnTo>
                <a:lnTo>
                  <a:pt x="2187" y="12384"/>
                </a:lnTo>
                <a:lnTo>
                  <a:pt x="4374" y="10622"/>
                </a:lnTo>
                <a:lnTo>
                  <a:pt x="2400" y="10622"/>
                </a:lnTo>
                <a:cubicBezTo>
                  <a:pt x="2400" y="10622"/>
                  <a:pt x="2400" y="10510"/>
                  <a:pt x="2450" y="10360"/>
                </a:cubicBezTo>
                <a:cubicBezTo>
                  <a:pt x="2450" y="10148"/>
                  <a:pt x="2450" y="9948"/>
                  <a:pt x="2499" y="9635"/>
                </a:cubicBezTo>
                <a:cubicBezTo>
                  <a:pt x="2499" y="9473"/>
                  <a:pt x="2562" y="9323"/>
                  <a:pt x="2562" y="9110"/>
                </a:cubicBezTo>
                <a:cubicBezTo>
                  <a:pt x="2612" y="8948"/>
                  <a:pt x="2662" y="8748"/>
                  <a:pt x="2712" y="8535"/>
                </a:cubicBezTo>
                <a:cubicBezTo>
                  <a:pt x="2812" y="8123"/>
                  <a:pt x="2974" y="7648"/>
                  <a:pt x="3187" y="7136"/>
                </a:cubicBezTo>
                <a:cubicBezTo>
                  <a:pt x="3549" y="6136"/>
                  <a:pt x="4224" y="5099"/>
                  <a:pt x="5161" y="4162"/>
                </a:cubicBezTo>
                <a:cubicBezTo>
                  <a:pt x="5261" y="4012"/>
                  <a:pt x="5374" y="3899"/>
                  <a:pt x="5524" y="3799"/>
                </a:cubicBezTo>
                <a:cubicBezTo>
                  <a:pt x="5624" y="3699"/>
                  <a:pt x="5786" y="3537"/>
                  <a:pt x="5886" y="3437"/>
                </a:cubicBezTo>
                <a:cubicBezTo>
                  <a:pt x="6049" y="3324"/>
                  <a:pt x="6149" y="3224"/>
                  <a:pt x="6311" y="3124"/>
                </a:cubicBezTo>
                <a:cubicBezTo>
                  <a:pt x="6411" y="3012"/>
                  <a:pt x="6561" y="2962"/>
                  <a:pt x="6723" y="2862"/>
                </a:cubicBezTo>
                <a:cubicBezTo>
                  <a:pt x="7298" y="2450"/>
                  <a:pt x="7923" y="2137"/>
                  <a:pt x="8548" y="1925"/>
                </a:cubicBezTo>
                <a:cubicBezTo>
                  <a:pt x="9223" y="1662"/>
                  <a:pt x="9898" y="1450"/>
                  <a:pt x="10572" y="1400"/>
                </a:cubicBezTo>
                <a:cubicBezTo>
                  <a:pt x="11066" y="1327"/>
                  <a:pt x="11534" y="1280"/>
                  <a:pt x="12018" y="1280"/>
                </a:cubicBezTo>
                <a:cubicBezTo>
                  <a:pt x="12196" y="1280"/>
                  <a:pt x="12375" y="1287"/>
                  <a:pt x="12559" y="1300"/>
                </a:cubicBezTo>
                <a:cubicBezTo>
                  <a:pt x="13184" y="1350"/>
                  <a:pt x="13809" y="1450"/>
                  <a:pt x="14371" y="1612"/>
                </a:cubicBezTo>
                <a:cubicBezTo>
                  <a:pt x="14896" y="1762"/>
                  <a:pt x="15421" y="1975"/>
                  <a:pt x="15883" y="2187"/>
                </a:cubicBezTo>
                <a:cubicBezTo>
                  <a:pt x="16358" y="2387"/>
                  <a:pt x="16771" y="2650"/>
                  <a:pt x="17083" y="2862"/>
                </a:cubicBezTo>
                <a:cubicBezTo>
                  <a:pt x="17446" y="3124"/>
                  <a:pt x="17708" y="3324"/>
                  <a:pt x="17920" y="3537"/>
                </a:cubicBezTo>
                <a:cubicBezTo>
                  <a:pt x="18183" y="3749"/>
                  <a:pt x="18333" y="3899"/>
                  <a:pt x="18433" y="4012"/>
                </a:cubicBezTo>
                <a:cubicBezTo>
                  <a:pt x="18545" y="4112"/>
                  <a:pt x="18595" y="4162"/>
                  <a:pt x="18595" y="4162"/>
                </a:cubicBezTo>
                <a:lnTo>
                  <a:pt x="19795" y="2962"/>
                </a:lnTo>
                <a:lnTo>
                  <a:pt x="19583" y="2762"/>
                </a:lnTo>
                <a:cubicBezTo>
                  <a:pt x="19483" y="2650"/>
                  <a:pt x="19220" y="2500"/>
                  <a:pt x="18958" y="2237"/>
                </a:cubicBezTo>
                <a:cubicBezTo>
                  <a:pt x="18695" y="2025"/>
                  <a:pt x="18333" y="1825"/>
                  <a:pt x="17920" y="1562"/>
                </a:cubicBezTo>
                <a:cubicBezTo>
                  <a:pt x="17558" y="1300"/>
                  <a:pt x="17033" y="1037"/>
                  <a:pt x="16508" y="825"/>
                </a:cubicBezTo>
                <a:cubicBezTo>
                  <a:pt x="15421" y="363"/>
                  <a:pt x="14059" y="50"/>
                  <a:pt x="12559"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6"/>
          <p:cNvSpPr/>
          <p:nvPr/>
        </p:nvSpPr>
        <p:spPr>
          <a:xfrm>
            <a:off x="3587105" y="2610056"/>
            <a:ext cx="2641228" cy="1626819"/>
          </a:xfrm>
          <a:custGeom>
            <a:avLst/>
            <a:gdLst/>
            <a:ahLst/>
            <a:cxnLst/>
            <a:rect l="l" t="t" r="r" b="b"/>
            <a:pathLst>
              <a:path w="19783" h="12185" extrusionOk="0">
                <a:moveTo>
                  <a:pt x="17596" y="0"/>
                </a:moveTo>
                <a:lnTo>
                  <a:pt x="15409" y="1762"/>
                </a:lnTo>
                <a:lnTo>
                  <a:pt x="17333" y="1762"/>
                </a:lnTo>
                <a:lnTo>
                  <a:pt x="17333" y="1875"/>
                </a:lnTo>
                <a:cubicBezTo>
                  <a:pt x="17333" y="2025"/>
                  <a:pt x="17333" y="2287"/>
                  <a:pt x="17283" y="2600"/>
                </a:cubicBezTo>
                <a:cubicBezTo>
                  <a:pt x="17283" y="2750"/>
                  <a:pt x="17233" y="2912"/>
                  <a:pt x="17233" y="3125"/>
                </a:cubicBezTo>
                <a:cubicBezTo>
                  <a:pt x="17183" y="3274"/>
                  <a:pt x="17133" y="3487"/>
                  <a:pt x="17083" y="3687"/>
                </a:cubicBezTo>
                <a:cubicBezTo>
                  <a:pt x="16971" y="4112"/>
                  <a:pt x="16821" y="4574"/>
                  <a:pt x="16609" y="5049"/>
                </a:cubicBezTo>
                <a:cubicBezTo>
                  <a:pt x="16246" y="6036"/>
                  <a:pt x="15571" y="7123"/>
                  <a:pt x="14634" y="8061"/>
                </a:cubicBezTo>
                <a:cubicBezTo>
                  <a:pt x="14522" y="8173"/>
                  <a:pt x="14422" y="8323"/>
                  <a:pt x="14272" y="8436"/>
                </a:cubicBezTo>
                <a:cubicBezTo>
                  <a:pt x="14159" y="8536"/>
                  <a:pt x="14009" y="8636"/>
                  <a:pt x="13897" y="8748"/>
                </a:cubicBezTo>
                <a:cubicBezTo>
                  <a:pt x="13797" y="8848"/>
                  <a:pt x="13647" y="8948"/>
                  <a:pt x="13484" y="9060"/>
                </a:cubicBezTo>
                <a:cubicBezTo>
                  <a:pt x="13384" y="9160"/>
                  <a:pt x="13222" y="9260"/>
                  <a:pt x="13072" y="9373"/>
                </a:cubicBezTo>
                <a:cubicBezTo>
                  <a:pt x="12497" y="9735"/>
                  <a:pt x="11872" y="10098"/>
                  <a:pt x="11248" y="10310"/>
                </a:cubicBezTo>
                <a:cubicBezTo>
                  <a:pt x="10573" y="10560"/>
                  <a:pt x="9898" y="10723"/>
                  <a:pt x="9273" y="10822"/>
                </a:cubicBezTo>
                <a:cubicBezTo>
                  <a:pt x="8766" y="10905"/>
                  <a:pt x="8267" y="10954"/>
                  <a:pt x="7769" y="10954"/>
                </a:cubicBezTo>
                <a:cubicBezTo>
                  <a:pt x="7591" y="10954"/>
                  <a:pt x="7414" y="10948"/>
                  <a:pt x="7236" y="10935"/>
                </a:cubicBezTo>
                <a:cubicBezTo>
                  <a:pt x="6611" y="10872"/>
                  <a:pt x="5986" y="10773"/>
                  <a:pt x="5412" y="10623"/>
                </a:cubicBezTo>
                <a:cubicBezTo>
                  <a:pt x="4837" y="10460"/>
                  <a:pt x="4324" y="10248"/>
                  <a:pt x="3899" y="10048"/>
                </a:cubicBezTo>
                <a:cubicBezTo>
                  <a:pt x="3437" y="9835"/>
                  <a:pt x="3025" y="9573"/>
                  <a:pt x="2712" y="9373"/>
                </a:cubicBezTo>
                <a:cubicBezTo>
                  <a:pt x="2337" y="9110"/>
                  <a:pt x="2087" y="8898"/>
                  <a:pt x="1825" y="8686"/>
                </a:cubicBezTo>
                <a:cubicBezTo>
                  <a:pt x="1613" y="8486"/>
                  <a:pt x="1463" y="8323"/>
                  <a:pt x="1350" y="8223"/>
                </a:cubicBezTo>
                <a:cubicBezTo>
                  <a:pt x="1250" y="8123"/>
                  <a:pt x="1150" y="8061"/>
                  <a:pt x="1150" y="8061"/>
                </a:cubicBezTo>
                <a:lnTo>
                  <a:pt x="0" y="9210"/>
                </a:lnTo>
                <a:cubicBezTo>
                  <a:pt x="0" y="9210"/>
                  <a:pt x="100" y="9260"/>
                  <a:pt x="213" y="9423"/>
                </a:cubicBezTo>
                <a:cubicBezTo>
                  <a:pt x="363" y="9523"/>
                  <a:pt x="575" y="9735"/>
                  <a:pt x="838" y="9935"/>
                </a:cubicBezTo>
                <a:cubicBezTo>
                  <a:pt x="1088" y="10148"/>
                  <a:pt x="1463" y="10360"/>
                  <a:pt x="1875" y="10623"/>
                </a:cubicBezTo>
                <a:cubicBezTo>
                  <a:pt x="2287" y="10872"/>
                  <a:pt x="2762" y="11135"/>
                  <a:pt x="3275" y="11347"/>
                </a:cubicBezTo>
                <a:cubicBezTo>
                  <a:pt x="4374" y="11810"/>
                  <a:pt x="5724" y="12122"/>
                  <a:pt x="7236" y="12185"/>
                </a:cubicBezTo>
                <a:cubicBezTo>
                  <a:pt x="7911" y="12185"/>
                  <a:pt x="8698" y="12122"/>
                  <a:pt x="9423" y="11972"/>
                </a:cubicBezTo>
                <a:cubicBezTo>
                  <a:pt x="10210" y="11810"/>
                  <a:pt x="10935" y="11560"/>
                  <a:pt x="11610" y="11297"/>
                </a:cubicBezTo>
                <a:cubicBezTo>
                  <a:pt x="12335" y="10985"/>
                  <a:pt x="13022" y="10560"/>
                  <a:pt x="13584" y="10098"/>
                </a:cubicBezTo>
                <a:cubicBezTo>
                  <a:pt x="13747" y="9998"/>
                  <a:pt x="13897" y="9885"/>
                  <a:pt x="14059" y="9785"/>
                </a:cubicBezTo>
                <a:cubicBezTo>
                  <a:pt x="14209" y="9623"/>
                  <a:pt x="14322" y="9523"/>
                  <a:pt x="14472" y="9423"/>
                </a:cubicBezTo>
                <a:cubicBezTo>
                  <a:pt x="14634" y="9260"/>
                  <a:pt x="14734" y="9160"/>
                  <a:pt x="14834" y="8998"/>
                </a:cubicBezTo>
                <a:cubicBezTo>
                  <a:pt x="14997" y="8898"/>
                  <a:pt x="15097" y="8748"/>
                  <a:pt x="15259" y="8636"/>
                </a:cubicBezTo>
                <a:cubicBezTo>
                  <a:pt x="16196" y="7548"/>
                  <a:pt x="16821" y="6349"/>
                  <a:pt x="17183" y="5311"/>
                </a:cubicBezTo>
                <a:cubicBezTo>
                  <a:pt x="17396" y="4737"/>
                  <a:pt x="17546" y="4262"/>
                  <a:pt x="17596" y="3799"/>
                </a:cubicBezTo>
                <a:cubicBezTo>
                  <a:pt x="17646" y="3587"/>
                  <a:pt x="17708" y="3374"/>
                  <a:pt x="17708" y="3175"/>
                </a:cubicBezTo>
                <a:cubicBezTo>
                  <a:pt x="17758" y="2962"/>
                  <a:pt x="17758" y="2812"/>
                  <a:pt x="17758" y="2650"/>
                </a:cubicBezTo>
                <a:cubicBezTo>
                  <a:pt x="17808" y="2287"/>
                  <a:pt x="17808" y="2025"/>
                  <a:pt x="17808" y="1875"/>
                </a:cubicBezTo>
                <a:lnTo>
                  <a:pt x="17808" y="1762"/>
                </a:lnTo>
                <a:lnTo>
                  <a:pt x="19783" y="1762"/>
                </a:lnTo>
                <a:lnTo>
                  <a:pt x="17596" y="0"/>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6"/>
          <p:cNvSpPr/>
          <p:nvPr/>
        </p:nvSpPr>
        <p:spPr>
          <a:xfrm>
            <a:off x="6285400" y="1333602"/>
            <a:ext cx="2104402" cy="81862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391" name="Google Shape;2391;p36"/>
          <p:cNvSpPr/>
          <p:nvPr/>
        </p:nvSpPr>
        <p:spPr>
          <a:xfrm>
            <a:off x="6285400" y="3539977"/>
            <a:ext cx="2104402" cy="81862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392" name="Google Shape;2392;p36"/>
          <p:cNvSpPr/>
          <p:nvPr/>
        </p:nvSpPr>
        <p:spPr>
          <a:xfrm flipH="1">
            <a:off x="761975" y="1333602"/>
            <a:ext cx="2104402" cy="81862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393" name="Google Shape;2393;p36"/>
          <p:cNvSpPr/>
          <p:nvPr/>
        </p:nvSpPr>
        <p:spPr>
          <a:xfrm flipH="1">
            <a:off x="761975" y="3539977"/>
            <a:ext cx="2104402" cy="81862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394" name="Google Shape;2394;p36"/>
          <p:cNvSpPr txBox="1"/>
          <p:nvPr/>
        </p:nvSpPr>
        <p:spPr>
          <a:xfrm>
            <a:off x="913763" y="1333588"/>
            <a:ext cx="2040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2395" name="Google Shape;2395;p36"/>
          <p:cNvSpPr txBox="1"/>
          <p:nvPr/>
        </p:nvSpPr>
        <p:spPr>
          <a:xfrm>
            <a:off x="913763" y="1604240"/>
            <a:ext cx="20403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396" name="Google Shape;2396;p36"/>
          <p:cNvSpPr txBox="1"/>
          <p:nvPr/>
        </p:nvSpPr>
        <p:spPr>
          <a:xfrm>
            <a:off x="913763" y="3546616"/>
            <a:ext cx="2040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397" name="Google Shape;2397;p36"/>
          <p:cNvSpPr txBox="1"/>
          <p:nvPr/>
        </p:nvSpPr>
        <p:spPr>
          <a:xfrm>
            <a:off x="913763" y="3817268"/>
            <a:ext cx="20403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2398" name="Google Shape;2398;p36"/>
          <p:cNvSpPr txBox="1"/>
          <p:nvPr/>
        </p:nvSpPr>
        <p:spPr>
          <a:xfrm>
            <a:off x="6191397" y="1604240"/>
            <a:ext cx="20403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Mercury is the closest object to the Sun</a:t>
            </a:r>
            <a:endParaRPr sz="1200">
              <a:latin typeface="Architects Daughter"/>
              <a:ea typeface="Architects Daughter"/>
              <a:cs typeface="Architects Daughter"/>
              <a:sym typeface="Architects Daughter"/>
            </a:endParaRPr>
          </a:p>
        </p:txBody>
      </p:sp>
      <p:sp>
        <p:nvSpPr>
          <p:cNvPr id="2399" name="Google Shape;2399;p36"/>
          <p:cNvSpPr txBox="1"/>
          <p:nvPr/>
        </p:nvSpPr>
        <p:spPr>
          <a:xfrm>
            <a:off x="6191397" y="1333588"/>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Slackey"/>
                <a:ea typeface="Slackey"/>
                <a:cs typeface="Slackey"/>
                <a:sym typeface="Slackey"/>
              </a:rPr>
              <a:t>Mercury</a:t>
            </a:r>
            <a:endParaRPr sz="1700">
              <a:solidFill>
                <a:schemeClr val="accent3"/>
              </a:solidFill>
              <a:latin typeface="Slackey"/>
              <a:ea typeface="Slackey"/>
              <a:cs typeface="Slackey"/>
              <a:sym typeface="Slackey"/>
            </a:endParaRPr>
          </a:p>
        </p:txBody>
      </p:sp>
      <p:sp>
        <p:nvSpPr>
          <p:cNvPr id="2400" name="Google Shape;2400;p36"/>
          <p:cNvSpPr txBox="1"/>
          <p:nvPr/>
        </p:nvSpPr>
        <p:spPr>
          <a:xfrm>
            <a:off x="6191397" y="3546616"/>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4"/>
                </a:solidFill>
                <a:latin typeface="Slackey"/>
                <a:ea typeface="Slackey"/>
                <a:cs typeface="Slackey"/>
                <a:sym typeface="Slackey"/>
              </a:rPr>
              <a:t>Mars</a:t>
            </a:r>
            <a:endParaRPr sz="1700">
              <a:solidFill>
                <a:schemeClr val="accent4"/>
              </a:solidFill>
              <a:latin typeface="Slackey"/>
              <a:ea typeface="Slackey"/>
              <a:cs typeface="Slackey"/>
              <a:sym typeface="Slackey"/>
            </a:endParaRPr>
          </a:p>
        </p:txBody>
      </p:sp>
      <p:sp>
        <p:nvSpPr>
          <p:cNvPr id="2401" name="Google Shape;2401;p36"/>
          <p:cNvSpPr txBox="1"/>
          <p:nvPr/>
        </p:nvSpPr>
        <p:spPr>
          <a:xfrm>
            <a:off x="6191397" y="3817268"/>
            <a:ext cx="20403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Despite being red,</a:t>
            </a:r>
            <a:br>
              <a:rPr lang="en" sz="1200">
                <a:latin typeface="Architects Daughter"/>
                <a:ea typeface="Architects Daughter"/>
                <a:cs typeface="Architects Daughter"/>
                <a:sym typeface="Architects Daughter"/>
              </a:rPr>
            </a:br>
            <a:r>
              <a:rPr lang="en" sz="1200">
                <a:latin typeface="Architects Daughter"/>
                <a:ea typeface="Architects Daughter"/>
                <a:cs typeface="Architects Daughter"/>
                <a:sym typeface="Architects Daughter"/>
              </a:rPr>
              <a:t>Mars is a cold place</a:t>
            </a:r>
            <a:endParaRPr sz="1200">
              <a:latin typeface="Architects Daughter"/>
              <a:ea typeface="Architects Daughter"/>
              <a:cs typeface="Architects Daughter"/>
              <a:sym typeface="Architects Daughter"/>
            </a:endParaRPr>
          </a:p>
        </p:txBody>
      </p:sp>
      <p:sp>
        <p:nvSpPr>
          <p:cNvPr id="2402" name="Google Shape;2402;p36"/>
          <p:cNvSpPr/>
          <p:nvPr/>
        </p:nvSpPr>
        <p:spPr>
          <a:xfrm>
            <a:off x="457175" y="1576388"/>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01</a:t>
            </a:r>
            <a:endParaRPr sz="1300">
              <a:solidFill>
                <a:srgbClr val="FFFFFF"/>
              </a:solidFill>
              <a:latin typeface="Slackey"/>
              <a:ea typeface="Slackey"/>
              <a:cs typeface="Slackey"/>
              <a:sym typeface="Slackey"/>
            </a:endParaRPr>
          </a:p>
        </p:txBody>
      </p:sp>
      <p:sp>
        <p:nvSpPr>
          <p:cNvPr id="2403" name="Google Shape;2403;p36"/>
          <p:cNvSpPr/>
          <p:nvPr/>
        </p:nvSpPr>
        <p:spPr>
          <a:xfrm>
            <a:off x="457175" y="3766675"/>
            <a:ext cx="408300" cy="4083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02</a:t>
            </a:r>
            <a:endParaRPr sz="1300">
              <a:solidFill>
                <a:srgbClr val="FFFFFF"/>
              </a:solidFill>
              <a:latin typeface="Slackey"/>
              <a:ea typeface="Slackey"/>
              <a:cs typeface="Slackey"/>
              <a:sym typeface="Slackey"/>
            </a:endParaRPr>
          </a:p>
        </p:txBody>
      </p:sp>
      <p:sp>
        <p:nvSpPr>
          <p:cNvPr id="2404" name="Google Shape;2404;p36"/>
          <p:cNvSpPr/>
          <p:nvPr/>
        </p:nvSpPr>
        <p:spPr>
          <a:xfrm>
            <a:off x="8286300" y="1576388"/>
            <a:ext cx="408300" cy="4083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04</a:t>
            </a:r>
            <a:endParaRPr sz="1300">
              <a:solidFill>
                <a:srgbClr val="FFFFFF"/>
              </a:solidFill>
              <a:latin typeface="Slackey"/>
              <a:ea typeface="Slackey"/>
              <a:cs typeface="Slackey"/>
              <a:sym typeface="Slackey"/>
            </a:endParaRPr>
          </a:p>
        </p:txBody>
      </p:sp>
      <p:sp>
        <p:nvSpPr>
          <p:cNvPr id="2405" name="Google Shape;2405;p36"/>
          <p:cNvSpPr/>
          <p:nvPr/>
        </p:nvSpPr>
        <p:spPr>
          <a:xfrm>
            <a:off x="8286300" y="3766675"/>
            <a:ext cx="408300" cy="408300"/>
          </a:xfrm>
          <a:prstGeom prst="ellipse">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03</a:t>
            </a:r>
            <a:endParaRPr sz="1300">
              <a:solidFill>
                <a:srgbClr val="FFFFFF"/>
              </a:solidFill>
              <a:latin typeface="Slackey"/>
              <a:ea typeface="Slackey"/>
              <a:cs typeface="Slackey"/>
              <a:sym typeface="Slacke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sp>
        <p:nvSpPr>
          <p:cNvPr id="2410" name="Google Shape;2410;p37"/>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411" name="Google Shape;2411;p37"/>
          <p:cNvSpPr/>
          <p:nvPr/>
        </p:nvSpPr>
        <p:spPr>
          <a:xfrm>
            <a:off x="680100" y="2319627"/>
            <a:ext cx="7783806" cy="56754"/>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rgbClr val="FFFFFF"/>
          </a:solidFill>
          <a:ln w="38100" cap="flat" cmpd="sng">
            <a:solidFill>
              <a:srgbClr val="162130"/>
            </a:solidFill>
            <a:prstDash val="solid"/>
            <a:round/>
            <a:headEnd type="none" w="med" len="med"/>
            <a:tailEnd type="none" w="med" len="med"/>
          </a:ln>
        </p:spPr>
      </p:sp>
      <p:sp>
        <p:nvSpPr>
          <p:cNvPr id="2412" name="Google Shape;2412;p37"/>
          <p:cNvSpPr/>
          <p:nvPr/>
        </p:nvSpPr>
        <p:spPr>
          <a:xfrm rot="4234705" flipH="1">
            <a:off x="1414303" y="2010788"/>
            <a:ext cx="573388" cy="674666"/>
          </a:xfrm>
          <a:custGeom>
            <a:avLst/>
            <a:gdLst/>
            <a:ahLst/>
            <a:cxnLst/>
            <a:rect l="l" t="t" r="r" b="b"/>
            <a:pathLst>
              <a:path w="8764" h="10312" extrusionOk="0">
                <a:moveTo>
                  <a:pt x="4216" y="0"/>
                </a:moveTo>
                <a:lnTo>
                  <a:pt x="489" y="5608"/>
                </a:lnTo>
                <a:lnTo>
                  <a:pt x="3013" y="5441"/>
                </a:lnTo>
                <a:lnTo>
                  <a:pt x="3013" y="5441"/>
                </a:lnTo>
                <a:lnTo>
                  <a:pt x="1" y="10311"/>
                </a:lnTo>
                <a:lnTo>
                  <a:pt x="8764" y="4465"/>
                </a:lnTo>
                <a:lnTo>
                  <a:pt x="5954" y="3715"/>
                </a:lnTo>
                <a:lnTo>
                  <a:pt x="8573" y="84"/>
                </a:lnTo>
                <a:lnTo>
                  <a:pt x="4216" y="0"/>
                </a:lnTo>
                <a:close/>
              </a:path>
            </a:pathLst>
          </a:custGeom>
          <a:solidFill>
            <a:schemeClr val="accent1"/>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7"/>
          <p:cNvSpPr/>
          <p:nvPr/>
        </p:nvSpPr>
        <p:spPr>
          <a:xfrm rot="4234705" flipH="1">
            <a:off x="3328303" y="2010788"/>
            <a:ext cx="573388" cy="674666"/>
          </a:xfrm>
          <a:custGeom>
            <a:avLst/>
            <a:gdLst/>
            <a:ahLst/>
            <a:cxnLst/>
            <a:rect l="l" t="t" r="r" b="b"/>
            <a:pathLst>
              <a:path w="8764" h="10312" extrusionOk="0">
                <a:moveTo>
                  <a:pt x="4216" y="0"/>
                </a:moveTo>
                <a:lnTo>
                  <a:pt x="489" y="5608"/>
                </a:lnTo>
                <a:lnTo>
                  <a:pt x="3013" y="5441"/>
                </a:lnTo>
                <a:lnTo>
                  <a:pt x="3013" y="5441"/>
                </a:lnTo>
                <a:lnTo>
                  <a:pt x="1" y="10311"/>
                </a:lnTo>
                <a:lnTo>
                  <a:pt x="8764" y="4465"/>
                </a:lnTo>
                <a:lnTo>
                  <a:pt x="5954" y="3715"/>
                </a:lnTo>
                <a:lnTo>
                  <a:pt x="8573" y="84"/>
                </a:lnTo>
                <a:lnTo>
                  <a:pt x="4216" y="0"/>
                </a:lnTo>
                <a:close/>
              </a:path>
            </a:pathLst>
          </a:custGeom>
          <a:solidFill>
            <a:schemeClr val="accent2"/>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7"/>
          <p:cNvSpPr/>
          <p:nvPr/>
        </p:nvSpPr>
        <p:spPr>
          <a:xfrm rot="4234705" flipH="1">
            <a:off x="5242303" y="2010788"/>
            <a:ext cx="573388" cy="674666"/>
          </a:xfrm>
          <a:custGeom>
            <a:avLst/>
            <a:gdLst/>
            <a:ahLst/>
            <a:cxnLst/>
            <a:rect l="l" t="t" r="r" b="b"/>
            <a:pathLst>
              <a:path w="8764" h="10312" extrusionOk="0">
                <a:moveTo>
                  <a:pt x="4216" y="0"/>
                </a:moveTo>
                <a:lnTo>
                  <a:pt x="489" y="5608"/>
                </a:lnTo>
                <a:lnTo>
                  <a:pt x="3013" y="5441"/>
                </a:lnTo>
                <a:lnTo>
                  <a:pt x="3013" y="5441"/>
                </a:lnTo>
                <a:lnTo>
                  <a:pt x="1" y="10311"/>
                </a:lnTo>
                <a:lnTo>
                  <a:pt x="8764" y="4465"/>
                </a:lnTo>
                <a:lnTo>
                  <a:pt x="5954" y="3715"/>
                </a:lnTo>
                <a:lnTo>
                  <a:pt x="8573" y="84"/>
                </a:lnTo>
                <a:lnTo>
                  <a:pt x="4216" y="0"/>
                </a:lnTo>
                <a:close/>
              </a:path>
            </a:pathLst>
          </a:custGeom>
          <a:solidFill>
            <a:srgbClr val="CC1D2D"/>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7"/>
          <p:cNvSpPr/>
          <p:nvPr/>
        </p:nvSpPr>
        <p:spPr>
          <a:xfrm rot="4234705" flipH="1">
            <a:off x="7156303" y="2010788"/>
            <a:ext cx="573388" cy="674666"/>
          </a:xfrm>
          <a:custGeom>
            <a:avLst/>
            <a:gdLst/>
            <a:ahLst/>
            <a:cxnLst/>
            <a:rect l="l" t="t" r="r" b="b"/>
            <a:pathLst>
              <a:path w="8764" h="10312" extrusionOk="0">
                <a:moveTo>
                  <a:pt x="4216" y="0"/>
                </a:moveTo>
                <a:lnTo>
                  <a:pt x="489" y="5608"/>
                </a:lnTo>
                <a:lnTo>
                  <a:pt x="3013" y="5441"/>
                </a:lnTo>
                <a:lnTo>
                  <a:pt x="3013" y="5441"/>
                </a:lnTo>
                <a:lnTo>
                  <a:pt x="1" y="10311"/>
                </a:lnTo>
                <a:lnTo>
                  <a:pt x="8764" y="4465"/>
                </a:lnTo>
                <a:lnTo>
                  <a:pt x="5954" y="3715"/>
                </a:lnTo>
                <a:lnTo>
                  <a:pt x="8573" y="84"/>
                </a:lnTo>
                <a:lnTo>
                  <a:pt x="4216" y="0"/>
                </a:lnTo>
                <a:close/>
              </a:path>
            </a:pathLst>
          </a:custGeom>
          <a:solidFill>
            <a:schemeClr val="accent4"/>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7"/>
          <p:cNvSpPr/>
          <p:nvPr/>
        </p:nvSpPr>
        <p:spPr>
          <a:xfrm flipH="1">
            <a:off x="830683" y="2793200"/>
            <a:ext cx="1740618" cy="1726756"/>
          </a:xfrm>
          <a:custGeom>
            <a:avLst/>
            <a:gdLst/>
            <a:ahLst/>
            <a:cxnLst/>
            <a:rect l="l" t="t" r="r" b="b"/>
            <a:pathLst>
              <a:path w="101346" h="65913" extrusionOk="0">
                <a:moveTo>
                  <a:pt x="101346" y="62484"/>
                </a:moveTo>
                <a:lnTo>
                  <a:pt x="0" y="65913"/>
                </a:lnTo>
                <a:lnTo>
                  <a:pt x="3048" y="0"/>
                </a:lnTo>
                <a:lnTo>
                  <a:pt x="92583" y="3048"/>
                </a:lnTo>
                <a:close/>
              </a:path>
            </a:pathLst>
          </a:custGeom>
          <a:solidFill>
            <a:srgbClr val="FFFFFF"/>
          </a:solidFill>
          <a:ln w="38100" cap="flat" cmpd="sng">
            <a:solidFill>
              <a:srgbClr val="162130"/>
            </a:solidFill>
            <a:prstDash val="solid"/>
            <a:round/>
            <a:headEnd type="none" w="med" len="med"/>
            <a:tailEnd type="none" w="med" len="med"/>
          </a:ln>
        </p:spPr>
      </p:sp>
      <p:sp>
        <p:nvSpPr>
          <p:cNvPr id="2417" name="Google Shape;2417;p37"/>
          <p:cNvSpPr/>
          <p:nvPr/>
        </p:nvSpPr>
        <p:spPr>
          <a:xfrm rot="10800000">
            <a:off x="2744695" y="2793200"/>
            <a:ext cx="1740618" cy="1726756"/>
          </a:xfrm>
          <a:custGeom>
            <a:avLst/>
            <a:gdLst/>
            <a:ahLst/>
            <a:cxnLst/>
            <a:rect l="l" t="t" r="r" b="b"/>
            <a:pathLst>
              <a:path w="101346" h="65913" extrusionOk="0">
                <a:moveTo>
                  <a:pt x="101346" y="62484"/>
                </a:moveTo>
                <a:lnTo>
                  <a:pt x="0" y="65913"/>
                </a:lnTo>
                <a:lnTo>
                  <a:pt x="3048" y="0"/>
                </a:lnTo>
                <a:lnTo>
                  <a:pt x="92583" y="3048"/>
                </a:lnTo>
                <a:close/>
              </a:path>
            </a:pathLst>
          </a:custGeom>
          <a:solidFill>
            <a:srgbClr val="FFFFFF"/>
          </a:solidFill>
          <a:ln w="38100" cap="flat" cmpd="sng">
            <a:solidFill>
              <a:srgbClr val="162130"/>
            </a:solidFill>
            <a:prstDash val="solid"/>
            <a:round/>
            <a:headEnd type="none" w="med" len="med"/>
            <a:tailEnd type="none" w="med" len="med"/>
          </a:ln>
        </p:spPr>
      </p:sp>
      <p:sp>
        <p:nvSpPr>
          <p:cNvPr id="2418" name="Google Shape;2418;p37"/>
          <p:cNvSpPr/>
          <p:nvPr/>
        </p:nvSpPr>
        <p:spPr>
          <a:xfrm flipH="1">
            <a:off x="4658720" y="2793200"/>
            <a:ext cx="1740618" cy="1726756"/>
          </a:xfrm>
          <a:custGeom>
            <a:avLst/>
            <a:gdLst/>
            <a:ahLst/>
            <a:cxnLst/>
            <a:rect l="l" t="t" r="r" b="b"/>
            <a:pathLst>
              <a:path w="101346" h="65913" extrusionOk="0">
                <a:moveTo>
                  <a:pt x="101346" y="62484"/>
                </a:moveTo>
                <a:lnTo>
                  <a:pt x="0" y="65913"/>
                </a:lnTo>
                <a:lnTo>
                  <a:pt x="3048" y="0"/>
                </a:lnTo>
                <a:lnTo>
                  <a:pt x="92583" y="3048"/>
                </a:lnTo>
                <a:close/>
              </a:path>
            </a:pathLst>
          </a:custGeom>
          <a:solidFill>
            <a:srgbClr val="FFFFFF"/>
          </a:solidFill>
          <a:ln w="38100" cap="flat" cmpd="sng">
            <a:solidFill>
              <a:srgbClr val="162130"/>
            </a:solidFill>
            <a:prstDash val="solid"/>
            <a:round/>
            <a:headEnd type="none" w="med" len="med"/>
            <a:tailEnd type="none" w="med" len="med"/>
          </a:ln>
        </p:spPr>
      </p:sp>
      <p:sp>
        <p:nvSpPr>
          <p:cNvPr id="2419" name="Google Shape;2419;p37"/>
          <p:cNvSpPr/>
          <p:nvPr/>
        </p:nvSpPr>
        <p:spPr>
          <a:xfrm rot="10800000" flipH="1">
            <a:off x="6572745" y="2793200"/>
            <a:ext cx="1740618" cy="1726756"/>
          </a:xfrm>
          <a:custGeom>
            <a:avLst/>
            <a:gdLst/>
            <a:ahLst/>
            <a:cxnLst/>
            <a:rect l="l" t="t" r="r" b="b"/>
            <a:pathLst>
              <a:path w="101346" h="65913" extrusionOk="0">
                <a:moveTo>
                  <a:pt x="101346" y="62484"/>
                </a:moveTo>
                <a:lnTo>
                  <a:pt x="0" y="65913"/>
                </a:lnTo>
                <a:lnTo>
                  <a:pt x="3048" y="0"/>
                </a:lnTo>
                <a:lnTo>
                  <a:pt x="92583" y="3048"/>
                </a:lnTo>
                <a:close/>
              </a:path>
            </a:pathLst>
          </a:custGeom>
          <a:solidFill>
            <a:srgbClr val="FFFFFF"/>
          </a:solidFill>
          <a:ln w="38100" cap="flat" cmpd="sng">
            <a:solidFill>
              <a:srgbClr val="162130"/>
            </a:solidFill>
            <a:prstDash val="solid"/>
            <a:round/>
            <a:headEnd type="none" w="med" len="med"/>
            <a:tailEnd type="none" w="med" len="med"/>
          </a:ln>
        </p:spPr>
      </p:sp>
      <p:sp>
        <p:nvSpPr>
          <p:cNvPr id="2420" name="Google Shape;2420;p37"/>
          <p:cNvSpPr txBox="1"/>
          <p:nvPr/>
        </p:nvSpPr>
        <p:spPr>
          <a:xfrm>
            <a:off x="4836294" y="319619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2421" name="Google Shape;2421;p37"/>
          <p:cNvSpPr txBox="1"/>
          <p:nvPr/>
        </p:nvSpPr>
        <p:spPr>
          <a:xfrm>
            <a:off x="4964536" y="3555475"/>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It’s composed of hydrogen and helium</a:t>
            </a:r>
            <a:endParaRPr sz="1200">
              <a:latin typeface="Architects Daughter"/>
              <a:ea typeface="Architects Daughter"/>
              <a:cs typeface="Architects Daughter"/>
              <a:sym typeface="Architects Daughter"/>
            </a:endParaRPr>
          </a:p>
        </p:txBody>
      </p:sp>
      <p:sp>
        <p:nvSpPr>
          <p:cNvPr id="2422" name="Google Shape;2422;p37"/>
          <p:cNvSpPr txBox="1"/>
          <p:nvPr/>
        </p:nvSpPr>
        <p:spPr>
          <a:xfrm>
            <a:off x="992537" y="319619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2423" name="Google Shape;2423;p37"/>
          <p:cNvSpPr txBox="1"/>
          <p:nvPr/>
        </p:nvSpPr>
        <p:spPr>
          <a:xfrm>
            <a:off x="1103837" y="3555477"/>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424" name="Google Shape;2424;p37"/>
          <p:cNvSpPr txBox="1"/>
          <p:nvPr/>
        </p:nvSpPr>
        <p:spPr>
          <a:xfrm>
            <a:off x="2885066" y="319619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425" name="Google Shape;2425;p37"/>
          <p:cNvSpPr txBox="1"/>
          <p:nvPr/>
        </p:nvSpPr>
        <p:spPr>
          <a:xfrm>
            <a:off x="3004849" y="3555469"/>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2426" name="Google Shape;2426;p37"/>
          <p:cNvSpPr txBox="1"/>
          <p:nvPr/>
        </p:nvSpPr>
        <p:spPr>
          <a:xfrm>
            <a:off x="6684710" y="319619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4"/>
                </a:solidFill>
                <a:latin typeface="Slackey"/>
                <a:ea typeface="Slackey"/>
                <a:cs typeface="Slackey"/>
                <a:sym typeface="Slackey"/>
              </a:rPr>
              <a:t>Mars</a:t>
            </a:r>
            <a:endParaRPr sz="1700">
              <a:solidFill>
                <a:schemeClr val="accent4"/>
              </a:solidFill>
              <a:latin typeface="Slackey"/>
              <a:ea typeface="Slackey"/>
              <a:cs typeface="Slackey"/>
              <a:sym typeface="Slackey"/>
            </a:endParaRPr>
          </a:p>
        </p:txBody>
      </p:sp>
      <p:sp>
        <p:nvSpPr>
          <p:cNvPr id="2427" name="Google Shape;2427;p37"/>
          <p:cNvSpPr txBox="1"/>
          <p:nvPr/>
        </p:nvSpPr>
        <p:spPr>
          <a:xfrm>
            <a:off x="6821423" y="3555470"/>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Despite being red, Mars is a cold place</a:t>
            </a:r>
            <a:endParaRPr sz="1200">
              <a:latin typeface="Architects Daughter"/>
              <a:ea typeface="Architects Daughter"/>
              <a:cs typeface="Architects Daughter"/>
              <a:sym typeface="Architects Daughter"/>
            </a:endParaRPr>
          </a:p>
        </p:txBody>
      </p:sp>
      <p:sp>
        <p:nvSpPr>
          <p:cNvPr id="2428" name="Google Shape;2428;p37"/>
          <p:cNvSpPr txBox="1"/>
          <p:nvPr/>
        </p:nvSpPr>
        <p:spPr>
          <a:xfrm>
            <a:off x="992513" y="798564"/>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1"/>
                </a:solidFill>
                <a:latin typeface="Slackey"/>
                <a:ea typeface="Slackey"/>
                <a:cs typeface="Slackey"/>
                <a:sym typeface="Slackey"/>
              </a:rPr>
              <a:t>01</a:t>
            </a:r>
            <a:endParaRPr sz="4800">
              <a:solidFill>
                <a:schemeClr val="accent1"/>
              </a:solidFill>
              <a:latin typeface="Slackey"/>
              <a:ea typeface="Slackey"/>
              <a:cs typeface="Slackey"/>
              <a:sym typeface="Slackey"/>
            </a:endParaRPr>
          </a:p>
        </p:txBody>
      </p:sp>
      <p:sp>
        <p:nvSpPr>
          <p:cNvPr id="2429" name="Google Shape;2429;p37"/>
          <p:cNvSpPr txBox="1"/>
          <p:nvPr/>
        </p:nvSpPr>
        <p:spPr>
          <a:xfrm>
            <a:off x="2889904" y="798564"/>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2"/>
                </a:solidFill>
                <a:latin typeface="Slackey"/>
                <a:ea typeface="Slackey"/>
                <a:cs typeface="Slackey"/>
                <a:sym typeface="Slackey"/>
              </a:rPr>
              <a:t>02</a:t>
            </a:r>
            <a:endParaRPr sz="4800">
              <a:solidFill>
                <a:schemeClr val="accent2"/>
              </a:solidFill>
              <a:latin typeface="Slackey"/>
              <a:ea typeface="Slackey"/>
              <a:cs typeface="Slackey"/>
              <a:sym typeface="Slackey"/>
            </a:endParaRPr>
          </a:p>
        </p:txBody>
      </p:sp>
      <p:sp>
        <p:nvSpPr>
          <p:cNvPr id="2430" name="Google Shape;2430;p37"/>
          <p:cNvSpPr txBox="1"/>
          <p:nvPr/>
        </p:nvSpPr>
        <p:spPr>
          <a:xfrm>
            <a:off x="4787296" y="798564"/>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3"/>
                </a:solidFill>
                <a:latin typeface="Slackey"/>
                <a:ea typeface="Slackey"/>
                <a:cs typeface="Slackey"/>
                <a:sym typeface="Slackey"/>
              </a:rPr>
              <a:t>03</a:t>
            </a:r>
            <a:endParaRPr sz="4800">
              <a:solidFill>
                <a:schemeClr val="accent3"/>
              </a:solidFill>
              <a:latin typeface="Slackey"/>
              <a:ea typeface="Slackey"/>
              <a:cs typeface="Slackey"/>
              <a:sym typeface="Slackey"/>
            </a:endParaRPr>
          </a:p>
        </p:txBody>
      </p:sp>
      <p:sp>
        <p:nvSpPr>
          <p:cNvPr id="2431" name="Google Shape;2431;p37"/>
          <p:cNvSpPr txBox="1"/>
          <p:nvPr/>
        </p:nvSpPr>
        <p:spPr>
          <a:xfrm>
            <a:off x="6684688" y="798564"/>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4"/>
                </a:solidFill>
                <a:latin typeface="Slackey"/>
                <a:ea typeface="Slackey"/>
                <a:cs typeface="Slackey"/>
                <a:sym typeface="Slackey"/>
              </a:rPr>
              <a:t>04</a:t>
            </a:r>
            <a:endParaRPr sz="4800">
              <a:solidFill>
                <a:schemeClr val="accent4"/>
              </a:solidFill>
              <a:latin typeface="Slackey"/>
              <a:ea typeface="Slackey"/>
              <a:cs typeface="Slackey"/>
              <a:sym typeface="Slacke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5"/>
        <p:cNvGrpSpPr/>
        <p:nvPr/>
      </p:nvGrpSpPr>
      <p:grpSpPr>
        <a:xfrm>
          <a:off x="0" y="0"/>
          <a:ext cx="0" cy="0"/>
          <a:chOff x="0" y="0"/>
          <a:chExt cx="0" cy="0"/>
        </a:xfrm>
      </p:grpSpPr>
      <p:sp>
        <p:nvSpPr>
          <p:cNvPr id="2436" name="Google Shape;2436;p38"/>
          <p:cNvSpPr/>
          <p:nvPr/>
        </p:nvSpPr>
        <p:spPr>
          <a:xfrm flipH="1">
            <a:off x="1024757" y="2444600"/>
            <a:ext cx="1974727" cy="1959099"/>
          </a:xfrm>
          <a:custGeom>
            <a:avLst/>
            <a:gdLst/>
            <a:ahLst/>
            <a:cxnLst/>
            <a:rect l="l" t="t" r="r" b="b"/>
            <a:pathLst>
              <a:path w="101346" h="65913" extrusionOk="0">
                <a:moveTo>
                  <a:pt x="101346" y="62484"/>
                </a:moveTo>
                <a:lnTo>
                  <a:pt x="0" y="65913"/>
                </a:lnTo>
                <a:lnTo>
                  <a:pt x="3048" y="0"/>
                </a:lnTo>
                <a:lnTo>
                  <a:pt x="92583" y="3048"/>
                </a:lnTo>
                <a:close/>
              </a:path>
            </a:pathLst>
          </a:custGeom>
          <a:solidFill>
            <a:schemeClr val="accent1"/>
          </a:solidFill>
          <a:ln w="38100" cap="flat" cmpd="sng">
            <a:solidFill>
              <a:srgbClr val="162130"/>
            </a:solidFill>
            <a:prstDash val="solid"/>
            <a:round/>
            <a:headEnd type="none" w="med" len="med"/>
            <a:tailEnd type="none" w="med" len="med"/>
          </a:ln>
        </p:spPr>
      </p:sp>
      <p:sp>
        <p:nvSpPr>
          <p:cNvPr id="2437" name="Google Shape;2437;p38"/>
          <p:cNvSpPr/>
          <p:nvPr/>
        </p:nvSpPr>
        <p:spPr>
          <a:xfrm rot="10800000">
            <a:off x="3572318" y="2444550"/>
            <a:ext cx="1974727" cy="1959099"/>
          </a:xfrm>
          <a:custGeom>
            <a:avLst/>
            <a:gdLst/>
            <a:ahLst/>
            <a:cxnLst/>
            <a:rect l="l" t="t" r="r" b="b"/>
            <a:pathLst>
              <a:path w="101346" h="65913" extrusionOk="0">
                <a:moveTo>
                  <a:pt x="101346" y="62484"/>
                </a:moveTo>
                <a:lnTo>
                  <a:pt x="0" y="65913"/>
                </a:lnTo>
                <a:lnTo>
                  <a:pt x="3048" y="0"/>
                </a:lnTo>
                <a:lnTo>
                  <a:pt x="92583" y="3048"/>
                </a:lnTo>
                <a:close/>
              </a:path>
            </a:pathLst>
          </a:custGeom>
          <a:solidFill>
            <a:schemeClr val="accent2"/>
          </a:solidFill>
          <a:ln w="38100" cap="flat" cmpd="sng">
            <a:solidFill>
              <a:srgbClr val="162130"/>
            </a:solidFill>
            <a:prstDash val="solid"/>
            <a:round/>
            <a:headEnd type="none" w="med" len="med"/>
            <a:tailEnd type="none" w="med" len="med"/>
          </a:ln>
        </p:spPr>
      </p:sp>
      <p:sp>
        <p:nvSpPr>
          <p:cNvPr id="2438" name="Google Shape;2438;p38"/>
          <p:cNvSpPr/>
          <p:nvPr/>
        </p:nvSpPr>
        <p:spPr>
          <a:xfrm flipH="1">
            <a:off x="6063748" y="2444600"/>
            <a:ext cx="1974727" cy="1959099"/>
          </a:xfrm>
          <a:custGeom>
            <a:avLst/>
            <a:gdLst/>
            <a:ahLst/>
            <a:cxnLst/>
            <a:rect l="l" t="t" r="r" b="b"/>
            <a:pathLst>
              <a:path w="101346" h="65913" extrusionOk="0">
                <a:moveTo>
                  <a:pt x="101346" y="62484"/>
                </a:moveTo>
                <a:lnTo>
                  <a:pt x="0" y="65913"/>
                </a:lnTo>
                <a:lnTo>
                  <a:pt x="3048" y="0"/>
                </a:lnTo>
                <a:lnTo>
                  <a:pt x="92583" y="3048"/>
                </a:lnTo>
                <a:close/>
              </a:path>
            </a:pathLst>
          </a:custGeom>
          <a:solidFill>
            <a:schemeClr val="accent3"/>
          </a:solidFill>
          <a:ln w="38100" cap="flat" cmpd="sng">
            <a:solidFill>
              <a:srgbClr val="162130"/>
            </a:solidFill>
            <a:prstDash val="solid"/>
            <a:round/>
            <a:headEnd type="none" w="med" len="med"/>
            <a:tailEnd type="none" w="med" len="med"/>
          </a:ln>
        </p:spPr>
      </p:sp>
      <p:sp>
        <p:nvSpPr>
          <p:cNvPr id="2439" name="Google Shape;2439;p38"/>
          <p:cNvSpPr/>
          <p:nvPr/>
        </p:nvSpPr>
        <p:spPr>
          <a:xfrm flipH="1">
            <a:off x="1456208" y="2560750"/>
            <a:ext cx="1740618" cy="1726756"/>
          </a:xfrm>
          <a:custGeom>
            <a:avLst/>
            <a:gdLst/>
            <a:ahLst/>
            <a:cxnLst/>
            <a:rect l="l" t="t" r="r" b="b"/>
            <a:pathLst>
              <a:path w="101346" h="65913" extrusionOk="0">
                <a:moveTo>
                  <a:pt x="101346" y="62484"/>
                </a:moveTo>
                <a:lnTo>
                  <a:pt x="0" y="65913"/>
                </a:lnTo>
                <a:lnTo>
                  <a:pt x="3048" y="0"/>
                </a:lnTo>
                <a:lnTo>
                  <a:pt x="92583" y="3048"/>
                </a:lnTo>
                <a:close/>
              </a:path>
            </a:pathLst>
          </a:custGeom>
          <a:solidFill>
            <a:srgbClr val="FFFFFF"/>
          </a:solidFill>
          <a:ln w="38100" cap="flat" cmpd="sng">
            <a:solidFill>
              <a:srgbClr val="162130"/>
            </a:solidFill>
            <a:prstDash val="solid"/>
            <a:round/>
            <a:headEnd type="none" w="med" len="med"/>
            <a:tailEnd type="none" w="med" len="med"/>
          </a:ln>
        </p:spPr>
      </p:sp>
      <p:sp>
        <p:nvSpPr>
          <p:cNvPr id="2440" name="Google Shape;2440;p38"/>
          <p:cNvSpPr/>
          <p:nvPr/>
        </p:nvSpPr>
        <p:spPr>
          <a:xfrm rot="10800000">
            <a:off x="3701683" y="2560750"/>
            <a:ext cx="1740618" cy="1726756"/>
          </a:xfrm>
          <a:custGeom>
            <a:avLst/>
            <a:gdLst/>
            <a:ahLst/>
            <a:cxnLst/>
            <a:rect l="l" t="t" r="r" b="b"/>
            <a:pathLst>
              <a:path w="101346" h="65913" extrusionOk="0">
                <a:moveTo>
                  <a:pt x="101346" y="62484"/>
                </a:moveTo>
                <a:lnTo>
                  <a:pt x="0" y="65913"/>
                </a:lnTo>
                <a:lnTo>
                  <a:pt x="3048" y="0"/>
                </a:lnTo>
                <a:lnTo>
                  <a:pt x="92583" y="3048"/>
                </a:lnTo>
                <a:close/>
              </a:path>
            </a:pathLst>
          </a:custGeom>
          <a:solidFill>
            <a:srgbClr val="FFFFFF"/>
          </a:solidFill>
          <a:ln w="38100" cap="flat" cmpd="sng">
            <a:solidFill>
              <a:srgbClr val="162130"/>
            </a:solidFill>
            <a:prstDash val="solid"/>
            <a:round/>
            <a:headEnd type="none" w="med" len="med"/>
            <a:tailEnd type="none" w="med" len="med"/>
          </a:ln>
        </p:spPr>
      </p:sp>
      <p:sp>
        <p:nvSpPr>
          <p:cNvPr id="2441" name="Google Shape;2441;p38"/>
          <p:cNvSpPr/>
          <p:nvPr/>
        </p:nvSpPr>
        <p:spPr>
          <a:xfrm flipH="1">
            <a:off x="5897683" y="2560750"/>
            <a:ext cx="1740618" cy="1726756"/>
          </a:xfrm>
          <a:custGeom>
            <a:avLst/>
            <a:gdLst/>
            <a:ahLst/>
            <a:cxnLst/>
            <a:rect l="l" t="t" r="r" b="b"/>
            <a:pathLst>
              <a:path w="101346" h="65913" extrusionOk="0">
                <a:moveTo>
                  <a:pt x="101346" y="62484"/>
                </a:moveTo>
                <a:lnTo>
                  <a:pt x="0" y="65913"/>
                </a:lnTo>
                <a:lnTo>
                  <a:pt x="3048" y="0"/>
                </a:lnTo>
                <a:lnTo>
                  <a:pt x="92583" y="3048"/>
                </a:lnTo>
                <a:close/>
              </a:path>
            </a:pathLst>
          </a:custGeom>
          <a:solidFill>
            <a:srgbClr val="FFFFFF"/>
          </a:solidFill>
          <a:ln w="38100" cap="flat" cmpd="sng">
            <a:solidFill>
              <a:srgbClr val="162130"/>
            </a:solidFill>
            <a:prstDash val="solid"/>
            <a:round/>
            <a:headEnd type="none" w="med" len="med"/>
            <a:tailEnd type="none" w="med" len="med"/>
          </a:ln>
        </p:spPr>
      </p:sp>
      <p:sp>
        <p:nvSpPr>
          <p:cNvPr id="2442" name="Google Shape;2442;p38"/>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443" name="Google Shape;2443;p38"/>
          <p:cNvSpPr/>
          <p:nvPr/>
        </p:nvSpPr>
        <p:spPr>
          <a:xfrm>
            <a:off x="1353503" y="1529104"/>
            <a:ext cx="2036700" cy="681600"/>
          </a:xfrm>
          <a:prstGeom prst="homePlate">
            <a:avLst>
              <a:gd name="adj" fmla="val 5000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8"/>
          <p:cNvSpPr txBox="1"/>
          <p:nvPr/>
        </p:nvSpPr>
        <p:spPr>
          <a:xfrm>
            <a:off x="1440553" y="1656102"/>
            <a:ext cx="1725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Slackey"/>
                <a:ea typeface="Slackey"/>
                <a:cs typeface="Slackey"/>
                <a:sym typeface="Slackey"/>
              </a:rPr>
              <a:t>45K</a:t>
            </a:r>
            <a:endParaRPr sz="1700">
              <a:solidFill>
                <a:schemeClr val="lt1"/>
              </a:solidFill>
              <a:latin typeface="Slackey"/>
              <a:ea typeface="Slackey"/>
              <a:cs typeface="Slackey"/>
              <a:sym typeface="Slackey"/>
            </a:endParaRPr>
          </a:p>
        </p:txBody>
      </p:sp>
      <p:sp>
        <p:nvSpPr>
          <p:cNvPr id="2445" name="Google Shape;2445;p38"/>
          <p:cNvSpPr/>
          <p:nvPr/>
        </p:nvSpPr>
        <p:spPr>
          <a:xfrm>
            <a:off x="3538264" y="1520150"/>
            <a:ext cx="2073300" cy="681600"/>
          </a:xfrm>
          <a:prstGeom prst="chevron">
            <a:avLst>
              <a:gd name="adj" fmla="val 50000"/>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8"/>
          <p:cNvSpPr txBox="1"/>
          <p:nvPr/>
        </p:nvSpPr>
        <p:spPr>
          <a:xfrm>
            <a:off x="3712265" y="1656102"/>
            <a:ext cx="1725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Slackey"/>
                <a:ea typeface="Slackey"/>
                <a:cs typeface="Slackey"/>
                <a:sym typeface="Slackey"/>
              </a:rPr>
              <a:t>65K</a:t>
            </a:r>
            <a:endParaRPr sz="1700">
              <a:solidFill>
                <a:schemeClr val="lt1"/>
              </a:solidFill>
              <a:latin typeface="Slackey"/>
              <a:ea typeface="Slackey"/>
              <a:cs typeface="Slackey"/>
              <a:sym typeface="Slackey"/>
            </a:endParaRPr>
          </a:p>
        </p:txBody>
      </p:sp>
      <p:sp>
        <p:nvSpPr>
          <p:cNvPr id="2447" name="Google Shape;2447;p38"/>
          <p:cNvSpPr/>
          <p:nvPr/>
        </p:nvSpPr>
        <p:spPr>
          <a:xfrm>
            <a:off x="5717205" y="1520150"/>
            <a:ext cx="2073300" cy="681600"/>
          </a:xfrm>
          <a:prstGeom prst="chevron">
            <a:avLst>
              <a:gd name="adj" fmla="val 50000"/>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8"/>
          <p:cNvSpPr txBox="1"/>
          <p:nvPr/>
        </p:nvSpPr>
        <p:spPr>
          <a:xfrm>
            <a:off x="5891203" y="1656102"/>
            <a:ext cx="1725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Slackey"/>
                <a:ea typeface="Slackey"/>
                <a:cs typeface="Slackey"/>
                <a:sym typeface="Slackey"/>
              </a:rPr>
              <a:t>86K</a:t>
            </a:r>
            <a:endParaRPr sz="1700">
              <a:solidFill>
                <a:schemeClr val="lt1"/>
              </a:solidFill>
              <a:latin typeface="Slackey"/>
              <a:ea typeface="Slackey"/>
              <a:cs typeface="Slackey"/>
              <a:sym typeface="Slackey"/>
            </a:endParaRPr>
          </a:p>
        </p:txBody>
      </p:sp>
      <p:sp>
        <p:nvSpPr>
          <p:cNvPr id="2449" name="Google Shape;2449;p38"/>
          <p:cNvSpPr txBox="1"/>
          <p:nvPr/>
        </p:nvSpPr>
        <p:spPr>
          <a:xfrm>
            <a:off x="5949902" y="2984125"/>
            <a:ext cx="1681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2450" name="Google Shape;2450;p38"/>
          <p:cNvSpPr txBox="1"/>
          <p:nvPr/>
        </p:nvSpPr>
        <p:spPr>
          <a:xfrm>
            <a:off x="6157826" y="3331957"/>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It’s composed of hydrogen and helium</a:t>
            </a:r>
            <a:endParaRPr sz="1200">
              <a:latin typeface="Architects Daughter"/>
              <a:ea typeface="Architects Daughter"/>
              <a:cs typeface="Architects Daughter"/>
              <a:sym typeface="Architects Daughter"/>
            </a:endParaRPr>
          </a:p>
        </p:txBody>
      </p:sp>
      <p:sp>
        <p:nvSpPr>
          <p:cNvPr id="2451" name="Google Shape;2451;p38"/>
          <p:cNvSpPr txBox="1"/>
          <p:nvPr/>
        </p:nvSpPr>
        <p:spPr>
          <a:xfrm>
            <a:off x="1723225" y="3331957"/>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452" name="Google Shape;2452;p38"/>
          <p:cNvSpPr txBox="1"/>
          <p:nvPr/>
        </p:nvSpPr>
        <p:spPr>
          <a:xfrm>
            <a:off x="3732615" y="2978850"/>
            <a:ext cx="1681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453" name="Google Shape;2453;p38"/>
          <p:cNvSpPr txBox="1"/>
          <p:nvPr/>
        </p:nvSpPr>
        <p:spPr>
          <a:xfrm>
            <a:off x="3940521" y="3331957"/>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2454" name="Google Shape;2454;p38"/>
          <p:cNvSpPr txBox="1"/>
          <p:nvPr/>
        </p:nvSpPr>
        <p:spPr>
          <a:xfrm>
            <a:off x="1515252" y="2984125"/>
            <a:ext cx="16815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8"/>
        <p:cNvGrpSpPr/>
        <p:nvPr/>
      </p:nvGrpSpPr>
      <p:grpSpPr>
        <a:xfrm>
          <a:off x="0" y="0"/>
          <a:ext cx="0" cy="0"/>
          <a:chOff x="0" y="0"/>
          <a:chExt cx="0" cy="0"/>
        </a:xfrm>
      </p:grpSpPr>
      <p:sp>
        <p:nvSpPr>
          <p:cNvPr id="2459" name="Google Shape;2459;p39"/>
          <p:cNvSpPr/>
          <p:nvPr/>
        </p:nvSpPr>
        <p:spPr>
          <a:xfrm>
            <a:off x="6613625" y="3121349"/>
            <a:ext cx="2104402" cy="1105540"/>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460" name="Google Shape;2460;p39"/>
          <p:cNvSpPr/>
          <p:nvPr/>
        </p:nvSpPr>
        <p:spPr>
          <a:xfrm>
            <a:off x="484025" y="1518049"/>
            <a:ext cx="2104402" cy="1105540"/>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461" name="Google Shape;2461;p39"/>
          <p:cNvSpPr/>
          <p:nvPr/>
        </p:nvSpPr>
        <p:spPr>
          <a:xfrm>
            <a:off x="484025" y="3121349"/>
            <a:ext cx="2104402" cy="1105540"/>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462" name="Google Shape;2462;p39"/>
          <p:cNvSpPr/>
          <p:nvPr/>
        </p:nvSpPr>
        <p:spPr>
          <a:xfrm>
            <a:off x="6613625" y="1518049"/>
            <a:ext cx="2104402" cy="1105540"/>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463" name="Google Shape;2463;p3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grpSp>
        <p:nvGrpSpPr>
          <p:cNvPr id="2464" name="Google Shape;2464;p39"/>
          <p:cNvGrpSpPr/>
          <p:nvPr/>
        </p:nvGrpSpPr>
        <p:grpSpPr>
          <a:xfrm>
            <a:off x="3099920" y="1645389"/>
            <a:ext cx="2944158" cy="2579786"/>
            <a:chOff x="3099920" y="1645389"/>
            <a:chExt cx="2944158" cy="2579786"/>
          </a:xfrm>
        </p:grpSpPr>
        <p:sp>
          <p:nvSpPr>
            <p:cNvPr id="2465" name="Google Shape;2465;p39"/>
            <p:cNvSpPr/>
            <p:nvPr/>
          </p:nvSpPr>
          <p:spPr>
            <a:xfrm>
              <a:off x="4652478" y="3901131"/>
              <a:ext cx="426587" cy="234687"/>
            </a:xfrm>
            <a:custGeom>
              <a:avLst/>
              <a:gdLst/>
              <a:ahLst/>
              <a:cxnLst/>
              <a:rect l="l" t="t" r="r" b="b"/>
              <a:pathLst>
                <a:path w="22532" h="12396" extrusionOk="0">
                  <a:moveTo>
                    <a:pt x="11991" y="1"/>
                  </a:moveTo>
                  <a:cubicBezTo>
                    <a:pt x="11991" y="1"/>
                    <a:pt x="8388" y="4070"/>
                    <a:pt x="6420" y="6439"/>
                  </a:cubicBezTo>
                  <a:cubicBezTo>
                    <a:pt x="4452" y="8807"/>
                    <a:pt x="249" y="10075"/>
                    <a:pt x="116" y="11175"/>
                  </a:cubicBezTo>
                  <a:cubicBezTo>
                    <a:pt x="0" y="11937"/>
                    <a:pt x="1259" y="12395"/>
                    <a:pt x="3139" y="12395"/>
                  </a:cubicBezTo>
                  <a:cubicBezTo>
                    <a:pt x="3976" y="12395"/>
                    <a:pt x="4936" y="12305"/>
                    <a:pt x="5953" y="12109"/>
                  </a:cubicBezTo>
                  <a:cubicBezTo>
                    <a:pt x="9289" y="11476"/>
                    <a:pt x="10323" y="9574"/>
                    <a:pt x="12591" y="9274"/>
                  </a:cubicBezTo>
                  <a:cubicBezTo>
                    <a:pt x="14826" y="8974"/>
                    <a:pt x="16494" y="9141"/>
                    <a:pt x="19063" y="8040"/>
                  </a:cubicBezTo>
                  <a:cubicBezTo>
                    <a:pt x="21598" y="6906"/>
                    <a:pt x="22532" y="5838"/>
                    <a:pt x="21898" y="4237"/>
                  </a:cubicBezTo>
                  <a:cubicBezTo>
                    <a:pt x="21298" y="2669"/>
                    <a:pt x="19496" y="167"/>
                    <a:pt x="19496" y="167"/>
                  </a:cubicBezTo>
                  <a:lnTo>
                    <a:pt x="11991"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9"/>
            <p:cNvSpPr/>
            <p:nvPr/>
          </p:nvSpPr>
          <p:spPr>
            <a:xfrm>
              <a:off x="4939457" y="3903668"/>
              <a:ext cx="139589" cy="163577"/>
            </a:xfrm>
            <a:custGeom>
              <a:avLst/>
              <a:gdLst/>
              <a:ahLst/>
              <a:cxnLst/>
              <a:rect l="l" t="t" r="r" b="b"/>
              <a:pathLst>
                <a:path w="7373" h="8640" extrusionOk="0">
                  <a:moveTo>
                    <a:pt x="2670" y="0"/>
                  </a:moveTo>
                  <a:lnTo>
                    <a:pt x="1736" y="1001"/>
                  </a:lnTo>
                  <a:cubicBezTo>
                    <a:pt x="1602" y="1268"/>
                    <a:pt x="1502" y="1501"/>
                    <a:pt x="1402" y="1801"/>
                  </a:cubicBezTo>
                  <a:cubicBezTo>
                    <a:pt x="835" y="3236"/>
                    <a:pt x="1" y="6305"/>
                    <a:pt x="1569" y="8640"/>
                  </a:cubicBezTo>
                  <a:cubicBezTo>
                    <a:pt x="2369" y="8473"/>
                    <a:pt x="3137" y="8206"/>
                    <a:pt x="3904" y="7906"/>
                  </a:cubicBezTo>
                  <a:cubicBezTo>
                    <a:pt x="6472" y="6772"/>
                    <a:pt x="7373" y="5671"/>
                    <a:pt x="6772" y="4103"/>
                  </a:cubicBezTo>
                  <a:cubicBezTo>
                    <a:pt x="6172" y="2535"/>
                    <a:pt x="4337" y="33"/>
                    <a:pt x="4337" y="33"/>
                  </a:cubicBezTo>
                  <a:lnTo>
                    <a:pt x="2670" y="0"/>
                  </a:ln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9"/>
            <p:cNvSpPr/>
            <p:nvPr/>
          </p:nvSpPr>
          <p:spPr>
            <a:xfrm>
              <a:off x="4439955" y="3218790"/>
              <a:ext cx="605651" cy="739087"/>
            </a:xfrm>
            <a:custGeom>
              <a:avLst/>
              <a:gdLst/>
              <a:ahLst/>
              <a:cxnLst/>
              <a:rect l="l" t="t" r="r" b="b"/>
              <a:pathLst>
                <a:path w="31990" h="39038" extrusionOk="0">
                  <a:moveTo>
                    <a:pt x="6156" y="0"/>
                  </a:moveTo>
                  <a:cubicBezTo>
                    <a:pt x="3207" y="0"/>
                    <a:pt x="589" y="793"/>
                    <a:pt x="334" y="3754"/>
                  </a:cubicBezTo>
                  <a:cubicBezTo>
                    <a:pt x="0" y="7623"/>
                    <a:pt x="5838" y="14728"/>
                    <a:pt x="12276" y="22968"/>
                  </a:cubicBezTo>
                  <a:cubicBezTo>
                    <a:pt x="18747" y="31207"/>
                    <a:pt x="20849" y="37044"/>
                    <a:pt x="23751" y="38479"/>
                  </a:cubicBezTo>
                  <a:cubicBezTo>
                    <a:pt x="24575" y="38886"/>
                    <a:pt x="25348" y="39038"/>
                    <a:pt x="26059" y="39038"/>
                  </a:cubicBezTo>
                  <a:cubicBezTo>
                    <a:pt x="27850" y="39038"/>
                    <a:pt x="29243" y="38074"/>
                    <a:pt x="30055" y="37812"/>
                  </a:cubicBezTo>
                  <a:cubicBezTo>
                    <a:pt x="31189" y="37478"/>
                    <a:pt x="31990" y="36210"/>
                    <a:pt x="31523" y="35410"/>
                  </a:cubicBezTo>
                  <a:cubicBezTo>
                    <a:pt x="31023" y="34609"/>
                    <a:pt x="22650" y="23134"/>
                    <a:pt x="22150" y="18298"/>
                  </a:cubicBezTo>
                  <a:cubicBezTo>
                    <a:pt x="21649" y="13461"/>
                    <a:pt x="17613" y="3921"/>
                    <a:pt x="17613" y="3921"/>
                  </a:cubicBezTo>
                  <a:cubicBezTo>
                    <a:pt x="17613" y="3921"/>
                    <a:pt x="12776" y="685"/>
                    <a:pt x="8907" y="185"/>
                  </a:cubicBezTo>
                  <a:cubicBezTo>
                    <a:pt x="7998" y="75"/>
                    <a:pt x="7062" y="0"/>
                    <a:pt x="6156" y="0"/>
                  </a:cubicBezTo>
                  <a:close/>
                </a:path>
              </a:pathLst>
            </a:custGeom>
            <a:solidFill>
              <a:srgbClr val="16213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9"/>
            <p:cNvSpPr/>
            <p:nvPr/>
          </p:nvSpPr>
          <p:spPr>
            <a:xfrm>
              <a:off x="4446278" y="3963018"/>
              <a:ext cx="507770" cy="214108"/>
            </a:xfrm>
            <a:custGeom>
              <a:avLst/>
              <a:gdLst/>
              <a:ahLst/>
              <a:cxnLst/>
              <a:rect l="l" t="t" r="r" b="b"/>
              <a:pathLst>
                <a:path w="26820" h="11309" extrusionOk="0">
                  <a:moveTo>
                    <a:pt x="23917" y="1"/>
                  </a:moveTo>
                  <a:lnTo>
                    <a:pt x="13243" y="635"/>
                  </a:lnTo>
                  <a:cubicBezTo>
                    <a:pt x="13243" y="635"/>
                    <a:pt x="9207" y="4838"/>
                    <a:pt x="7772" y="5471"/>
                  </a:cubicBezTo>
                  <a:cubicBezTo>
                    <a:pt x="6305" y="6138"/>
                    <a:pt x="0" y="8240"/>
                    <a:pt x="0" y="9374"/>
                  </a:cubicBezTo>
                  <a:cubicBezTo>
                    <a:pt x="0" y="10508"/>
                    <a:pt x="5971" y="11309"/>
                    <a:pt x="8406" y="11309"/>
                  </a:cubicBezTo>
                  <a:cubicBezTo>
                    <a:pt x="10841" y="11309"/>
                    <a:pt x="15511" y="9508"/>
                    <a:pt x="16979" y="9041"/>
                  </a:cubicBezTo>
                  <a:cubicBezTo>
                    <a:pt x="18447" y="8540"/>
                    <a:pt x="23250" y="7740"/>
                    <a:pt x="25051" y="6439"/>
                  </a:cubicBezTo>
                  <a:cubicBezTo>
                    <a:pt x="26819" y="5171"/>
                    <a:pt x="23917" y="1"/>
                    <a:pt x="23917"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9"/>
            <p:cNvSpPr/>
            <p:nvPr/>
          </p:nvSpPr>
          <p:spPr>
            <a:xfrm>
              <a:off x="4446278" y="4090577"/>
              <a:ext cx="121263" cy="84022"/>
            </a:xfrm>
            <a:custGeom>
              <a:avLst/>
              <a:gdLst/>
              <a:ahLst/>
              <a:cxnLst/>
              <a:rect l="l" t="t" r="r" b="b"/>
              <a:pathLst>
                <a:path w="6405" h="4438" extrusionOk="0">
                  <a:moveTo>
                    <a:pt x="4570" y="1"/>
                  </a:moveTo>
                  <a:cubicBezTo>
                    <a:pt x="2402" y="835"/>
                    <a:pt x="33" y="1902"/>
                    <a:pt x="33" y="2603"/>
                  </a:cubicBezTo>
                  <a:cubicBezTo>
                    <a:pt x="0" y="3503"/>
                    <a:pt x="3669" y="4171"/>
                    <a:pt x="6405" y="4437"/>
                  </a:cubicBezTo>
                  <a:cubicBezTo>
                    <a:pt x="6238" y="3270"/>
                    <a:pt x="5871" y="2169"/>
                    <a:pt x="5337" y="1135"/>
                  </a:cubicBezTo>
                  <a:cubicBezTo>
                    <a:pt x="5137" y="735"/>
                    <a:pt x="4870" y="334"/>
                    <a:pt x="4570"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9"/>
            <p:cNvSpPr/>
            <p:nvPr/>
          </p:nvSpPr>
          <p:spPr>
            <a:xfrm>
              <a:off x="4827687" y="3962393"/>
              <a:ext cx="126337" cy="153486"/>
            </a:xfrm>
            <a:custGeom>
              <a:avLst/>
              <a:gdLst/>
              <a:ahLst/>
              <a:cxnLst/>
              <a:rect l="l" t="t" r="r" b="b"/>
              <a:pathLst>
                <a:path w="6673" h="8107" extrusionOk="0">
                  <a:moveTo>
                    <a:pt x="3770" y="0"/>
                  </a:moveTo>
                  <a:lnTo>
                    <a:pt x="1001" y="167"/>
                  </a:lnTo>
                  <a:cubicBezTo>
                    <a:pt x="701" y="801"/>
                    <a:pt x="501" y="1435"/>
                    <a:pt x="368" y="2102"/>
                  </a:cubicBezTo>
                  <a:cubicBezTo>
                    <a:pt x="1" y="4137"/>
                    <a:pt x="268" y="6472"/>
                    <a:pt x="568" y="8106"/>
                  </a:cubicBezTo>
                  <a:cubicBezTo>
                    <a:pt x="2236" y="7706"/>
                    <a:pt x="3970" y="7139"/>
                    <a:pt x="4904" y="6472"/>
                  </a:cubicBezTo>
                  <a:cubicBezTo>
                    <a:pt x="6672" y="5171"/>
                    <a:pt x="3770" y="0"/>
                    <a:pt x="3770" y="0"/>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9"/>
            <p:cNvSpPr/>
            <p:nvPr/>
          </p:nvSpPr>
          <p:spPr>
            <a:xfrm>
              <a:off x="4275139" y="3135208"/>
              <a:ext cx="651751" cy="863814"/>
            </a:xfrm>
            <a:custGeom>
              <a:avLst/>
              <a:gdLst/>
              <a:ahLst/>
              <a:cxnLst/>
              <a:rect l="l" t="t" r="r" b="b"/>
              <a:pathLst>
                <a:path w="34425" h="45626" extrusionOk="0">
                  <a:moveTo>
                    <a:pt x="10473" y="0"/>
                  </a:moveTo>
                  <a:cubicBezTo>
                    <a:pt x="5786" y="0"/>
                    <a:pt x="0" y="3244"/>
                    <a:pt x="0" y="6101"/>
                  </a:cubicBezTo>
                  <a:cubicBezTo>
                    <a:pt x="0" y="6101"/>
                    <a:pt x="100" y="9503"/>
                    <a:pt x="3236" y="14307"/>
                  </a:cubicBezTo>
                  <a:cubicBezTo>
                    <a:pt x="6371" y="19110"/>
                    <a:pt x="21182" y="39792"/>
                    <a:pt x="21182" y="39792"/>
                  </a:cubicBezTo>
                  <a:cubicBezTo>
                    <a:pt x="21182" y="39792"/>
                    <a:pt x="21182" y="43428"/>
                    <a:pt x="21416" y="44128"/>
                  </a:cubicBezTo>
                  <a:cubicBezTo>
                    <a:pt x="21592" y="44614"/>
                    <a:pt x="26606" y="45626"/>
                    <a:pt x="30189" y="45626"/>
                  </a:cubicBezTo>
                  <a:cubicBezTo>
                    <a:pt x="32019" y="45626"/>
                    <a:pt x="33476" y="45361"/>
                    <a:pt x="33724" y="44628"/>
                  </a:cubicBezTo>
                  <a:cubicBezTo>
                    <a:pt x="34425" y="42460"/>
                    <a:pt x="30822" y="37890"/>
                    <a:pt x="30822" y="37890"/>
                  </a:cubicBezTo>
                  <a:lnTo>
                    <a:pt x="19981" y="7535"/>
                  </a:lnTo>
                  <a:cubicBezTo>
                    <a:pt x="19981" y="7535"/>
                    <a:pt x="16612" y="797"/>
                    <a:pt x="11809" y="96"/>
                  </a:cubicBezTo>
                  <a:cubicBezTo>
                    <a:pt x="11378" y="31"/>
                    <a:pt x="10931" y="0"/>
                    <a:pt x="10473"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9"/>
            <p:cNvSpPr/>
            <p:nvPr/>
          </p:nvSpPr>
          <p:spPr>
            <a:xfrm>
              <a:off x="5483808" y="1856076"/>
              <a:ext cx="560269" cy="1501499"/>
            </a:xfrm>
            <a:custGeom>
              <a:avLst/>
              <a:gdLst/>
              <a:ahLst/>
              <a:cxnLst/>
              <a:rect l="l" t="t" r="r" b="b"/>
              <a:pathLst>
                <a:path w="29593" h="79308" extrusionOk="0">
                  <a:moveTo>
                    <a:pt x="27652" y="0"/>
                  </a:moveTo>
                  <a:cubicBezTo>
                    <a:pt x="27531" y="0"/>
                    <a:pt x="27454" y="15"/>
                    <a:pt x="27454" y="15"/>
                  </a:cubicBezTo>
                  <a:lnTo>
                    <a:pt x="15579" y="148"/>
                  </a:lnTo>
                  <a:cubicBezTo>
                    <a:pt x="15579" y="148"/>
                    <a:pt x="15512" y="141"/>
                    <a:pt x="15407" y="141"/>
                  </a:cubicBezTo>
                  <a:cubicBezTo>
                    <a:pt x="15080" y="141"/>
                    <a:pt x="14380" y="217"/>
                    <a:pt x="14178" y="849"/>
                  </a:cubicBezTo>
                  <a:cubicBezTo>
                    <a:pt x="14178" y="849"/>
                    <a:pt x="11209" y="8354"/>
                    <a:pt x="11042" y="11090"/>
                  </a:cubicBezTo>
                  <a:cubicBezTo>
                    <a:pt x="10909" y="13792"/>
                    <a:pt x="11609" y="13358"/>
                    <a:pt x="10475" y="16894"/>
                  </a:cubicBezTo>
                  <a:cubicBezTo>
                    <a:pt x="9341" y="20430"/>
                    <a:pt x="6072" y="28802"/>
                    <a:pt x="4237" y="35607"/>
                  </a:cubicBezTo>
                  <a:cubicBezTo>
                    <a:pt x="1735" y="44780"/>
                    <a:pt x="1102" y="54487"/>
                    <a:pt x="935" y="63927"/>
                  </a:cubicBezTo>
                  <a:cubicBezTo>
                    <a:pt x="935" y="65462"/>
                    <a:pt x="1" y="78505"/>
                    <a:pt x="2369" y="78505"/>
                  </a:cubicBezTo>
                  <a:cubicBezTo>
                    <a:pt x="3507" y="78505"/>
                    <a:pt x="8249" y="79308"/>
                    <a:pt x="12091" y="79308"/>
                  </a:cubicBezTo>
                  <a:cubicBezTo>
                    <a:pt x="14892" y="79308"/>
                    <a:pt x="17215" y="78881"/>
                    <a:pt x="17313" y="77404"/>
                  </a:cubicBezTo>
                  <a:cubicBezTo>
                    <a:pt x="18180" y="63527"/>
                    <a:pt x="15679" y="49984"/>
                    <a:pt x="20482" y="36474"/>
                  </a:cubicBezTo>
                  <a:cubicBezTo>
                    <a:pt x="22350" y="31237"/>
                    <a:pt x="24518" y="25700"/>
                    <a:pt x="26086" y="20196"/>
                  </a:cubicBezTo>
                  <a:cubicBezTo>
                    <a:pt x="27687" y="14726"/>
                    <a:pt x="27954" y="9022"/>
                    <a:pt x="29022" y="3417"/>
                  </a:cubicBezTo>
                  <a:cubicBezTo>
                    <a:pt x="29593" y="289"/>
                    <a:pt x="28189" y="0"/>
                    <a:pt x="27652"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9"/>
            <p:cNvSpPr/>
            <p:nvPr/>
          </p:nvSpPr>
          <p:spPr>
            <a:xfrm>
              <a:off x="5685257" y="1856057"/>
              <a:ext cx="349892" cy="385466"/>
            </a:xfrm>
            <a:custGeom>
              <a:avLst/>
              <a:gdLst/>
              <a:ahLst/>
              <a:cxnLst/>
              <a:rect l="l" t="t" r="r" b="b"/>
              <a:pathLst>
                <a:path w="18481" h="20360" extrusionOk="0">
                  <a:moveTo>
                    <a:pt x="17018" y="0"/>
                  </a:moveTo>
                  <a:cubicBezTo>
                    <a:pt x="16893" y="0"/>
                    <a:pt x="16813" y="16"/>
                    <a:pt x="16813" y="16"/>
                  </a:cubicBezTo>
                  <a:lnTo>
                    <a:pt x="4938" y="149"/>
                  </a:lnTo>
                  <a:cubicBezTo>
                    <a:pt x="4938" y="149"/>
                    <a:pt x="4871" y="142"/>
                    <a:pt x="4766" y="142"/>
                  </a:cubicBezTo>
                  <a:cubicBezTo>
                    <a:pt x="4439" y="142"/>
                    <a:pt x="3739" y="218"/>
                    <a:pt x="3537" y="850"/>
                  </a:cubicBezTo>
                  <a:cubicBezTo>
                    <a:pt x="3537" y="850"/>
                    <a:pt x="1068" y="7121"/>
                    <a:pt x="501" y="10257"/>
                  </a:cubicBezTo>
                  <a:cubicBezTo>
                    <a:pt x="134" y="11624"/>
                    <a:pt x="1" y="13059"/>
                    <a:pt x="134" y="14493"/>
                  </a:cubicBezTo>
                  <a:cubicBezTo>
                    <a:pt x="401" y="16962"/>
                    <a:pt x="1102" y="19163"/>
                    <a:pt x="4637" y="20064"/>
                  </a:cubicBezTo>
                  <a:cubicBezTo>
                    <a:pt x="5452" y="20261"/>
                    <a:pt x="6319" y="20359"/>
                    <a:pt x="7180" y="20359"/>
                  </a:cubicBezTo>
                  <a:cubicBezTo>
                    <a:pt x="9527" y="20359"/>
                    <a:pt x="11827" y="19627"/>
                    <a:pt x="12877" y="18162"/>
                  </a:cubicBezTo>
                  <a:cubicBezTo>
                    <a:pt x="14344" y="17062"/>
                    <a:pt x="14044" y="15127"/>
                    <a:pt x="14945" y="13192"/>
                  </a:cubicBezTo>
                  <a:cubicBezTo>
                    <a:pt x="16379" y="10223"/>
                    <a:pt x="16946" y="5387"/>
                    <a:pt x="18080" y="2551"/>
                  </a:cubicBezTo>
                  <a:cubicBezTo>
                    <a:pt x="18214" y="2284"/>
                    <a:pt x="18347" y="1984"/>
                    <a:pt x="18481" y="1717"/>
                  </a:cubicBezTo>
                  <a:cubicBezTo>
                    <a:pt x="18352" y="178"/>
                    <a:pt x="17435" y="0"/>
                    <a:pt x="17018" y="0"/>
                  </a:cubicBezTo>
                  <a:close/>
                </a:path>
              </a:pathLst>
            </a:custGeom>
            <a:solidFill>
              <a:srgbClr val="4EBDC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9"/>
            <p:cNvSpPr/>
            <p:nvPr/>
          </p:nvSpPr>
          <p:spPr>
            <a:xfrm>
              <a:off x="5767986" y="1857609"/>
              <a:ext cx="273480" cy="1487924"/>
            </a:xfrm>
            <a:custGeom>
              <a:avLst/>
              <a:gdLst/>
              <a:ahLst/>
              <a:cxnLst/>
              <a:rect l="l" t="t" r="r" b="b"/>
              <a:pathLst>
                <a:path w="14445" h="78591" extrusionOk="0">
                  <a:moveTo>
                    <a:pt x="13177" y="1"/>
                  </a:moveTo>
                  <a:lnTo>
                    <a:pt x="13177" y="34"/>
                  </a:lnTo>
                  <a:cubicBezTo>
                    <a:pt x="11876" y="2302"/>
                    <a:pt x="10842" y="4704"/>
                    <a:pt x="10141" y="7206"/>
                  </a:cubicBezTo>
                  <a:cubicBezTo>
                    <a:pt x="9007" y="11342"/>
                    <a:pt x="9674" y="12476"/>
                    <a:pt x="8540" y="19615"/>
                  </a:cubicBezTo>
                  <a:cubicBezTo>
                    <a:pt x="7372" y="26753"/>
                    <a:pt x="3236" y="34826"/>
                    <a:pt x="1635" y="42198"/>
                  </a:cubicBezTo>
                  <a:cubicBezTo>
                    <a:pt x="1" y="49570"/>
                    <a:pt x="701" y="75588"/>
                    <a:pt x="935" y="76722"/>
                  </a:cubicBezTo>
                  <a:cubicBezTo>
                    <a:pt x="1035" y="77356"/>
                    <a:pt x="1068" y="77957"/>
                    <a:pt x="1035" y="78590"/>
                  </a:cubicBezTo>
                  <a:cubicBezTo>
                    <a:pt x="1802" y="78290"/>
                    <a:pt x="2269" y="77890"/>
                    <a:pt x="2302" y="77356"/>
                  </a:cubicBezTo>
                  <a:cubicBezTo>
                    <a:pt x="3169" y="63480"/>
                    <a:pt x="668" y="49903"/>
                    <a:pt x="5504" y="36427"/>
                  </a:cubicBezTo>
                  <a:cubicBezTo>
                    <a:pt x="7372" y="31156"/>
                    <a:pt x="9507" y="25619"/>
                    <a:pt x="11108" y="20149"/>
                  </a:cubicBezTo>
                  <a:cubicBezTo>
                    <a:pt x="12676" y="14678"/>
                    <a:pt x="12976" y="8974"/>
                    <a:pt x="14011" y="3336"/>
                  </a:cubicBezTo>
                  <a:cubicBezTo>
                    <a:pt x="14444" y="1001"/>
                    <a:pt x="13744" y="268"/>
                    <a:pt x="13177" y="1"/>
                  </a:cubicBezTo>
                  <a:close/>
                </a:path>
              </a:pathLst>
            </a:custGeom>
            <a:solidFill>
              <a:srgbClr val="4EBDC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9"/>
            <p:cNvSpPr/>
            <p:nvPr/>
          </p:nvSpPr>
          <p:spPr>
            <a:xfrm>
              <a:off x="4772123" y="3460353"/>
              <a:ext cx="943520" cy="756126"/>
            </a:xfrm>
            <a:custGeom>
              <a:avLst/>
              <a:gdLst/>
              <a:ahLst/>
              <a:cxnLst/>
              <a:rect l="l" t="t" r="r" b="b"/>
              <a:pathLst>
                <a:path w="49836" h="39938" extrusionOk="0">
                  <a:moveTo>
                    <a:pt x="19848" y="0"/>
                  </a:moveTo>
                  <a:lnTo>
                    <a:pt x="19848" y="11108"/>
                  </a:lnTo>
                  <a:lnTo>
                    <a:pt x="22383" y="11108"/>
                  </a:lnTo>
                  <a:lnTo>
                    <a:pt x="22383" y="29021"/>
                  </a:lnTo>
                  <a:lnTo>
                    <a:pt x="0" y="36160"/>
                  </a:lnTo>
                  <a:lnTo>
                    <a:pt x="0" y="37928"/>
                  </a:lnTo>
                  <a:cubicBezTo>
                    <a:pt x="0" y="39028"/>
                    <a:pt x="901" y="39929"/>
                    <a:pt x="2035" y="39929"/>
                  </a:cubicBezTo>
                  <a:cubicBezTo>
                    <a:pt x="3136" y="39929"/>
                    <a:pt x="4037" y="39028"/>
                    <a:pt x="4037" y="37928"/>
                  </a:cubicBezTo>
                  <a:lnTo>
                    <a:pt x="4037" y="37661"/>
                  </a:lnTo>
                  <a:lnTo>
                    <a:pt x="22750" y="35492"/>
                  </a:lnTo>
                  <a:lnTo>
                    <a:pt x="22750" y="38161"/>
                  </a:lnTo>
                  <a:cubicBezTo>
                    <a:pt x="22750" y="39345"/>
                    <a:pt x="23642" y="39937"/>
                    <a:pt x="24535" y="39937"/>
                  </a:cubicBezTo>
                  <a:cubicBezTo>
                    <a:pt x="25427" y="39937"/>
                    <a:pt x="26319" y="39345"/>
                    <a:pt x="26319" y="38161"/>
                  </a:cubicBezTo>
                  <a:lnTo>
                    <a:pt x="26319" y="35392"/>
                  </a:lnTo>
                  <a:lnTo>
                    <a:pt x="45766" y="37661"/>
                  </a:lnTo>
                  <a:lnTo>
                    <a:pt x="45766" y="37928"/>
                  </a:lnTo>
                  <a:cubicBezTo>
                    <a:pt x="45833" y="39212"/>
                    <a:pt x="46817" y="39854"/>
                    <a:pt x="47801" y="39854"/>
                  </a:cubicBezTo>
                  <a:cubicBezTo>
                    <a:pt x="48785" y="39854"/>
                    <a:pt x="49769" y="39212"/>
                    <a:pt x="49836" y="37928"/>
                  </a:cubicBezTo>
                  <a:lnTo>
                    <a:pt x="49836" y="36160"/>
                  </a:lnTo>
                  <a:lnTo>
                    <a:pt x="26786" y="28821"/>
                  </a:lnTo>
                  <a:lnTo>
                    <a:pt x="26686" y="28721"/>
                  </a:lnTo>
                  <a:lnTo>
                    <a:pt x="26686" y="11108"/>
                  </a:lnTo>
                  <a:lnTo>
                    <a:pt x="29188" y="11108"/>
                  </a:lnTo>
                  <a:lnTo>
                    <a:pt x="29188" y="0"/>
                  </a:ln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9"/>
            <p:cNvSpPr/>
            <p:nvPr/>
          </p:nvSpPr>
          <p:spPr>
            <a:xfrm>
              <a:off x="5195844" y="3672535"/>
              <a:ext cx="81504" cy="331565"/>
            </a:xfrm>
            <a:custGeom>
              <a:avLst/>
              <a:gdLst/>
              <a:ahLst/>
              <a:cxnLst/>
              <a:rect l="l" t="t" r="r" b="b"/>
              <a:pathLst>
                <a:path w="4305" h="17513" extrusionOk="0">
                  <a:moveTo>
                    <a:pt x="1" y="0"/>
                  </a:moveTo>
                  <a:lnTo>
                    <a:pt x="1" y="17513"/>
                  </a:lnTo>
                  <a:lnTo>
                    <a:pt x="4304" y="17513"/>
                  </a:lnTo>
                  <a:lnTo>
                    <a:pt x="4304" y="0"/>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9"/>
            <p:cNvSpPr/>
            <p:nvPr/>
          </p:nvSpPr>
          <p:spPr>
            <a:xfrm>
              <a:off x="4683714" y="3314469"/>
              <a:ext cx="1149411" cy="184440"/>
            </a:xfrm>
            <a:custGeom>
              <a:avLst/>
              <a:gdLst/>
              <a:ahLst/>
              <a:cxnLst/>
              <a:rect l="l" t="t" r="r" b="b"/>
              <a:pathLst>
                <a:path w="60711" h="9742" extrusionOk="0">
                  <a:moveTo>
                    <a:pt x="1668" y="1"/>
                  </a:moveTo>
                  <a:cubicBezTo>
                    <a:pt x="768" y="1"/>
                    <a:pt x="0" y="735"/>
                    <a:pt x="0" y="1669"/>
                  </a:cubicBezTo>
                  <a:lnTo>
                    <a:pt x="0" y="8073"/>
                  </a:lnTo>
                  <a:cubicBezTo>
                    <a:pt x="0" y="9007"/>
                    <a:pt x="768" y="9741"/>
                    <a:pt x="1668" y="9741"/>
                  </a:cubicBezTo>
                  <a:lnTo>
                    <a:pt x="59042" y="9741"/>
                  </a:lnTo>
                  <a:cubicBezTo>
                    <a:pt x="59976" y="9741"/>
                    <a:pt x="60710" y="9007"/>
                    <a:pt x="60710" y="8073"/>
                  </a:cubicBezTo>
                  <a:lnTo>
                    <a:pt x="60710" y="1669"/>
                  </a:lnTo>
                  <a:cubicBezTo>
                    <a:pt x="60710" y="735"/>
                    <a:pt x="59976" y="1"/>
                    <a:pt x="59042" y="1"/>
                  </a:cubicBezTo>
                  <a:close/>
                </a:path>
              </a:pathLst>
            </a:custGeom>
            <a:solidFill>
              <a:srgbClr val="4EBDC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9"/>
            <p:cNvSpPr/>
            <p:nvPr/>
          </p:nvSpPr>
          <p:spPr>
            <a:xfrm>
              <a:off x="4654655" y="1912340"/>
              <a:ext cx="369468" cy="465683"/>
            </a:xfrm>
            <a:custGeom>
              <a:avLst/>
              <a:gdLst/>
              <a:ahLst/>
              <a:cxnLst/>
              <a:rect l="l" t="t" r="r" b="b"/>
              <a:pathLst>
                <a:path w="19515" h="24597" extrusionOk="0">
                  <a:moveTo>
                    <a:pt x="12615" y="1"/>
                  </a:moveTo>
                  <a:cubicBezTo>
                    <a:pt x="8609" y="1"/>
                    <a:pt x="520" y="4777"/>
                    <a:pt x="301" y="7317"/>
                  </a:cubicBezTo>
                  <a:cubicBezTo>
                    <a:pt x="1" y="10453"/>
                    <a:pt x="1369" y="17091"/>
                    <a:pt x="4204" y="18859"/>
                  </a:cubicBezTo>
                  <a:cubicBezTo>
                    <a:pt x="4204" y="18859"/>
                    <a:pt x="7606" y="19926"/>
                    <a:pt x="8774" y="20293"/>
                  </a:cubicBezTo>
                  <a:cubicBezTo>
                    <a:pt x="9941" y="20693"/>
                    <a:pt x="13844" y="24596"/>
                    <a:pt x="13844" y="24596"/>
                  </a:cubicBezTo>
                  <a:cubicBezTo>
                    <a:pt x="13844" y="24596"/>
                    <a:pt x="18547" y="12888"/>
                    <a:pt x="18914" y="11820"/>
                  </a:cubicBezTo>
                  <a:cubicBezTo>
                    <a:pt x="19315" y="10753"/>
                    <a:pt x="19515" y="10052"/>
                    <a:pt x="19515" y="10052"/>
                  </a:cubicBezTo>
                  <a:lnTo>
                    <a:pt x="19515" y="10052"/>
                  </a:lnTo>
                  <a:cubicBezTo>
                    <a:pt x="19163" y="10173"/>
                    <a:pt x="18802" y="10231"/>
                    <a:pt x="18445" y="10231"/>
                  </a:cubicBezTo>
                  <a:cubicBezTo>
                    <a:pt x="17514" y="10231"/>
                    <a:pt x="16615" y="9832"/>
                    <a:pt x="16012" y="9085"/>
                  </a:cubicBezTo>
                  <a:cubicBezTo>
                    <a:pt x="14344" y="7317"/>
                    <a:pt x="16479" y="3815"/>
                    <a:pt x="14545" y="779"/>
                  </a:cubicBezTo>
                  <a:cubicBezTo>
                    <a:pt x="14188" y="235"/>
                    <a:pt x="13501" y="1"/>
                    <a:pt x="12615"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9"/>
            <p:cNvSpPr/>
            <p:nvPr/>
          </p:nvSpPr>
          <p:spPr>
            <a:xfrm>
              <a:off x="4534687" y="1785064"/>
              <a:ext cx="249474" cy="393398"/>
            </a:xfrm>
            <a:custGeom>
              <a:avLst/>
              <a:gdLst/>
              <a:ahLst/>
              <a:cxnLst/>
              <a:rect l="l" t="t" r="r" b="b"/>
              <a:pathLst>
                <a:path w="13177" h="20779" extrusionOk="0">
                  <a:moveTo>
                    <a:pt x="8025" y="1"/>
                  </a:moveTo>
                  <a:cubicBezTo>
                    <a:pt x="7564" y="1"/>
                    <a:pt x="7069" y="65"/>
                    <a:pt x="6538" y="197"/>
                  </a:cubicBezTo>
                  <a:cubicBezTo>
                    <a:pt x="3002" y="1031"/>
                    <a:pt x="300" y="5200"/>
                    <a:pt x="467" y="7602"/>
                  </a:cubicBezTo>
                  <a:cubicBezTo>
                    <a:pt x="467" y="7602"/>
                    <a:pt x="667" y="10237"/>
                    <a:pt x="1368" y="11338"/>
                  </a:cubicBezTo>
                  <a:cubicBezTo>
                    <a:pt x="2035" y="12406"/>
                    <a:pt x="2735" y="14340"/>
                    <a:pt x="2235" y="15241"/>
                  </a:cubicBezTo>
                  <a:cubicBezTo>
                    <a:pt x="1735" y="16108"/>
                    <a:pt x="0" y="17076"/>
                    <a:pt x="300" y="18043"/>
                  </a:cubicBezTo>
                  <a:cubicBezTo>
                    <a:pt x="567" y="19044"/>
                    <a:pt x="2935" y="19411"/>
                    <a:pt x="2935" y="19411"/>
                  </a:cubicBezTo>
                  <a:lnTo>
                    <a:pt x="3503" y="20778"/>
                  </a:lnTo>
                  <a:cubicBezTo>
                    <a:pt x="3503" y="20778"/>
                    <a:pt x="4729" y="20078"/>
                    <a:pt x="6063" y="20078"/>
                  </a:cubicBezTo>
                  <a:cubicBezTo>
                    <a:pt x="6376" y="20078"/>
                    <a:pt x="6695" y="20116"/>
                    <a:pt x="7005" y="20211"/>
                  </a:cubicBezTo>
                  <a:cubicBezTo>
                    <a:pt x="7375" y="20315"/>
                    <a:pt x="7812" y="20367"/>
                    <a:pt x="8276" y="20367"/>
                  </a:cubicBezTo>
                  <a:cubicBezTo>
                    <a:pt x="9903" y="20367"/>
                    <a:pt x="11856" y="19719"/>
                    <a:pt x="12376" y="18343"/>
                  </a:cubicBezTo>
                  <a:cubicBezTo>
                    <a:pt x="13076" y="16609"/>
                    <a:pt x="13176" y="10137"/>
                    <a:pt x="12576" y="5767"/>
                  </a:cubicBezTo>
                  <a:cubicBezTo>
                    <a:pt x="12095" y="2032"/>
                    <a:pt x="10605" y="1"/>
                    <a:pt x="8025"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9"/>
            <p:cNvSpPr/>
            <p:nvPr/>
          </p:nvSpPr>
          <p:spPr>
            <a:xfrm>
              <a:off x="4599091" y="1968130"/>
              <a:ext cx="35385" cy="53693"/>
            </a:xfrm>
            <a:custGeom>
              <a:avLst/>
              <a:gdLst/>
              <a:ahLst/>
              <a:cxnLst/>
              <a:rect l="l" t="t" r="r" b="b"/>
              <a:pathLst>
                <a:path w="1869" h="2836" fill="none" extrusionOk="0">
                  <a:moveTo>
                    <a:pt x="0" y="2836"/>
                  </a:moveTo>
                  <a:cubicBezTo>
                    <a:pt x="0" y="2836"/>
                    <a:pt x="0" y="300"/>
                    <a:pt x="1868" y="0"/>
                  </a:cubicBezTo>
                </a:path>
              </a:pathLst>
            </a:custGeom>
            <a:solidFill>
              <a:srgbClr val="162130"/>
            </a:solidFill>
            <a:ln w="2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9"/>
            <p:cNvSpPr/>
            <p:nvPr/>
          </p:nvSpPr>
          <p:spPr>
            <a:xfrm>
              <a:off x="4612343" y="2018790"/>
              <a:ext cx="25294" cy="38717"/>
            </a:xfrm>
            <a:custGeom>
              <a:avLst/>
              <a:gdLst/>
              <a:ahLst/>
              <a:cxnLst/>
              <a:rect l="l" t="t" r="r" b="b"/>
              <a:pathLst>
                <a:path w="1336" h="2045" extrusionOk="0">
                  <a:moveTo>
                    <a:pt x="399" y="0"/>
                  </a:moveTo>
                  <a:cubicBezTo>
                    <a:pt x="365" y="0"/>
                    <a:pt x="332" y="9"/>
                    <a:pt x="301" y="26"/>
                  </a:cubicBezTo>
                  <a:cubicBezTo>
                    <a:pt x="34" y="126"/>
                    <a:pt x="1" y="627"/>
                    <a:pt x="234" y="1194"/>
                  </a:cubicBezTo>
                  <a:cubicBezTo>
                    <a:pt x="412" y="1698"/>
                    <a:pt x="722" y="2044"/>
                    <a:pt x="977" y="2044"/>
                  </a:cubicBezTo>
                  <a:cubicBezTo>
                    <a:pt x="1008" y="2044"/>
                    <a:pt x="1039" y="2039"/>
                    <a:pt x="1068" y="2028"/>
                  </a:cubicBezTo>
                  <a:cubicBezTo>
                    <a:pt x="1302" y="1928"/>
                    <a:pt x="1335" y="1394"/>
                    <a:pt x="1135" y="860"/>
                  </a:cubicBezTo>
                  <a:cubicBezTo>
                    <a:pt x="932" y="367"/>
                    <a:pt x="628" y="0"/>
                    <a:pt x="399"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9"/>
            <p:cNvSpPr/>
            <p:nvPr/>
          </p:nvSpPr>
          <p:spPr>
            <a:xfrm>
              <a:off x="4679928" y="1938446"/>
              <a:ext cx="27793" cy="25919"/>
            </a:xfrm>
            <a:custGeom>
              <a:avLst/>
              <a:gdLst/>
              <a:ahLst/>
              <a:cxnLst/>
              <a:rect l="l" t="t" r="r" b="b"/>
              <a:pathLst>
                <a:path w="1468" h="1369" fill="none" extrusionOk="0">
                  <a:moveTo>
                    <a:pt x="601" y="0"/>
                  </a:moveTo>
                  <a:cubicBezTo>
                    <a:pt x="601" y="0"/>
                    <a:pt x="1468" y="968"/>
                    <a:pt x="0" y="1368"/>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9"/>
            <p:cNvSpPr/>
            <p:nvPr/>
          </p:nvSpPr>
          <p:spPr>
            <a:xfrm>
              <a:off x="4707700" y="1938446"/>
              <a:ext cx="22132" cy="27812"/>
            </a:xfrm>
            <a:custGeom>
              <a:avLst/>
              <a:gdLst/>
              <a:ahLst/>
              <a:cxnLst/>
              <a:rect l="l" t="t" r="r" b="b"/>
              <a:pathLst>
                <a:path w="1169" h="1469" fill="none" extrusionOk="0">
                  <a:moveTo>
                    <a:pt x="301" y="0"/>
                  </a:moveTo>
                  <a:cubicBezTo>
                    <a:pt x="301" y="0"/>
                    <a:pt x="1" y="1468"/>
                    <a:pt x="1168" y="1468"/>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9"/>
            <p:cNvSpPr/>
            <p:nvPr/>
          </p:nvSpPr>
          <p:spPr>
            <a:xfrm>
              <a:off x="4683714" y="1964344"/>
              <a:ext cx="18327" cy="24006"/>
            </a:xfrm>
            <a:custGeom>
              <a:avLst/>
              <a:gdLst/>
              <a:ahLst/>
              <a:cxnLst/>
              <a:rect l="l" t="t" r="r" b="b"/>
              <a:pathLst>
                <a:path w="968" h="1268" fill="none" extrusionOk="0">
                  <a:moveTo>
                    <a:pt x="0" y="801"/>
                  </a:moveTo>
                  <a:cubicBezTo>
                    <a:pt x="0" y="801"/>
                    <a:pt x="968" y="0"/>
                    <a:pt x="868" y="1268"/>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9"/>
            <p:cNvSpPr/>
            <p:nvPr/>
          </p:nvSpPr>
          <p:spPr>
            <a:xfrm>
              <a:off x="4713399" y="1979489"/>
              <a:ext cx="18327" cy="6967"/>
            </a:xfrm>
            <a:custGeom>
              <a:avLst/>
              <a:gdLst/>
              <a:ahLst/>
              <a:cxnLst/>
              <a:rect l="l" t="t" r="r" b="b"/>
              <a:pathLst>
                <a:path w="968" h="368" fill="none" extrusionOk="0">
                  <a:moveTo>
                    <a:pt x="967" y="101"/>
                  </a:moveTo>
                  <a:cubicBezTo>
                    <a:pt x="967" y="101"/>
                    <a:pt x="0" y="1"/>
                    <a:pt x="0" y="368"/>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9"/>
            <p:cNvSpPr/>
            <p:nvPr/>
          </p:nvSpPr>
          <p:spPr>
            <a:xfrm>
              <a:off x="4422443" y="1661803"/>
              <a:ext cx="609286" cy="669548"/>
            </a:xfrm>
            <a:custGeom>
              <a:avLst/>
              <a:gdLst/>
              <a:ahLst/>
              <a:cxnLst/>
              <a:rect l="l" t="t" r="r" b="b"/>
              <a:pathLst>
                <a:path w="32182" h="35365" extrusionOk="0">
                  <a:moveTo>
                    <a:pt x="21523" y="0"/>
                  </a:moveTo>
                  <a:cubicBezTo>
                    <a:pt x="20338" y="0"/>
                    <a:pt x="19125" y="139"/>
                    <a:pt x="17938" y="370"/>
                  </a:cubicBezTo>
                  <a:cubicBezTo>
                    <a:pt x="15869" y="770"/>
                    <a:pt x="13868" y="1437"/>
                    <a:pt x="11967" y="2305"/>
                  </a:cubicBezTo>
                  <a:cubicBezTo>
                    <a:pt x="8698" y="3841"/>
                    <a:pt x="6870" y="6210"/>
                    <a:pt x="4036" y="6210"/>
                  </a:cubicBezTo>
                  <a:cubicBezTo>
                    <a:pt x="3978" y="6210"/>
                    <a:pt x="3920" y="6209"/>
                    <a:pt x="3861" y="6207"/>
                  </a:cubicBezTo>
                  <a:cubicBezTo>
                    <a:pt x="3782" y="6206"/>
                    <a:pt x="3705" y="6205"/>
                    <a:pt x="3629" y="6205"/>
                  </a:cubicBezTo>
                  <a:cubicBezTo>
                    <a:pt x="906" y="6205"/>
                    <a:pt x="1" y="7361"/>
                    <a:pt x="1526" y="9243"/>
                  </a:cubicBezTo>
                  <a:cubicBezTo>
                    <a:pt x="2829" y="10878"/>
                    <a:pt x="4869" y="11017"/>
                    <a:pt x="5521" y="11017"/>
                  </a:cubicBezTo>
                  <a:cubicBezTo>
                    <a:pt x="5654" y="11017"/>
                    <a:pt x="5729" y="11011"/>
                    <a:pt x="5729" y="11011"/>
                  </a:cubicBezTo>
                  <a:lnTo>
                    <a:pt x="5729" y="11011"/>
                  </a:lnTo>
                  <a:cubicBezTo>
                    <a:pt x="5729" y="11011"/>
                    <a:pt x="3394" y="13246"/>
                    <a:pt x="3761" y="14714"/>
                  </a:cubicBezTo>
                  <a:cubicBezTo>
                    <a:pt x="3938" y="15364"/>
                    <a:pt x="4364" y="15667"/>
                    <a:pt x="4885" y="15667"/>
                  </a:cubicBezTo>
                  <a:cubicBezTo>
                    <a:pt x="5540" y="15667"/>
                    <a:pt x="6346" y="15187"/>
                    <a:pt x="6996" y="14313"/>
                  </a:cubicBezTo>
                  <a:cubicBezTo>
                    <a:pt x="8164" y="12745"/>
                    <a:pt x="9131" y="10611"/>
                    <a:pt x="11867" y="10044"/>
                  </a:cubicBezTo>
                  <a:cubicBezTo>
                    <a:pt x="14602" y="9443"/>
                    <a:pt x="15469" y="9443"/>
                    <a:pt x="15469" y="9443"/>
                  </a:cubicBezTo>
                  <a:lnTo>
                    <a:pt x="15469" y="9443"/>
                  </a:lnTo>
                  <a:cubicBezTo>
                    <a:pt x="15469" y="9443"/>
                    <a:pt x="12367" y="11878"/>
                    <a:pt x="12767" y="12846"/>
                  </a:cubicBezTo>
                  <a:cubicBezTo>
                    <a:pt x="13134" y="13846"/>
                    <a:pt x="15769" y="13746"/>
                    <a:pt x="16937" y="14914"/>
                  </a:cubicBezTo>
                  <a:cubicBezTo>
                    <a:pt x="18104" y="16081"/>
                    <a:pt x="17137" y="24087"/>
                    <a:pt x="16170" y="25154"/>
                  </a:cubicBezTo>
                  <a:cubicBezTo>
                    <a:pt x="15649" y="25729"/>
                    <a:pt x="15013" y="25878"/>
                    <a:pt x="14277" y="25878"/>
                  </a:cubicBezTo>
                  <a:cubicBezTo>
                    <a:pt x="13644" y="25878"/>
                    <a:pt x="12938" y="25768"/>
                    <a:pt x="12167" y="25721"/>
                  </a:cubicBezTo>
                  <a:cubicBezTo>
                    <a:pt x="12006" y="25712"/>
                    <a:pt x="11847" y="25707"/>
                    <a:pt x="11691" y="25707"/>
                  </a:cubicBezTo>
                  <a:cubicBezTo>
                    <a:pt x="10233" y="25707"/>
                    <a:pt x="9070" y="26144"/>
                    <a:pt x="9432" y="27289"/>
                  </a:cubicBezTo>
                  <a:cubicBezTo>
                    <a:pt x="9832" y="28557"/>
                    <a:pt x="11300" y="34828"/>
                    <a:pt x="12467" y="35228"/>
                  </a:cubicBezTo>
                  <a:cubicBezTo>
                    <a:pt x="12693" y="35306"/>
                    <a:pt x="13043" y="35364"/>
                    <a:pt x="13495" y="35364"/>
                  </a:cubicBezTo>
                  <a:cubicBezTo>
                    <a:pt x="15383" y="35364"/>
                    <a:pt x="19047" y="34342"/>
                    <a:pt x="22841" y="29391"/>
                  </a:cubicBezTo>
                  <a:cubicBezTo>
                    <a:pt x="24142" y="27656"/>
                    <a:pt x="21840" y="21252"/>
                    <a:pt x="21840" y="19884"/>
                  </a:cubicBezTo>
                  <a:cubicBezTo>
                    <a:pt x="21840" y="18516"/>
                    <a:pt x="21707" y="17082"/>
                    <a:pt x="22041" y="15748"/>
                  </a:cubicBezTo>
                  <a:cubicBezTo>
                    <a:pt x="22241" y="14980"/>
                    <a:pt x="22908" y="14213"/>
                    <a:pt x="23775" y="14213"/>
                  </a:cubicBezTo>
                  <a:cubicBezTo>
                    <a:pt x="24943" y="14213"/>
                    <a:pt x="25310" y="15314"/>
                    <a:pt x="25543" y="16281"/>
                  </a:cubicBezTo>
                  <a:cubicBezTo>
                    <a:pt x="26010" y="18450"/>
                    <a:pt x="24476" y="20284"/>
                    <a:pt x="24742" y="20584"/>
                  </a:cubicBezTo>
                  <a:cubicBezTo>
                    <a:pt x="25043" y="20885"/>
                    <a:pt x="27011" y="22619"/>
                    <a:pt x="28645" y="23220"/>
                  </a:cubicBezTo>
                  <a:cubicBezTo>
                    <a:pt x="28747" y="23254"/>
                    <a:pt x="28843" y="23271"/>
                    <a:pt x="28935" y="23271"/>
                  </a:cubicBezTo>
                  <a:cubicBezTo>
                    <a:pt x="30351" y="23271"/>
                    <a:pt x="30660" y="19314"/>
                    <a:pt x="31381" y="16181"/>
                  </a:cubicBezTo>
                  <a:cubicBezTo>
                    <a:pt x="32181" y="12879"/>
                    <a:pt x="32181" y="6441"/>
                    <a:pt x="28278" y="2438"/>
                  </a:cubicBezTo>
                  <a:cubicBezTo>
                    <a:pt x="26542" y="656"/>
                    <a:pt x="24100" y="0"/>
                    <a:pt x="21523"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9"/>
            <p:cNvSpPr/>
            <p:nvPr/>
          </p:nvSpPr>
          <p:spPr>
            <a:xfrm>
              <a:off x="4636973" y="2180218"/>
              <a:ext cx="41084" cy="47558"/>
            </a:xfrm>
            <a:custGeom>
              <a:avLst/>
              <a:gdLst/>
              <a:ahLst/>
              <a:cxnLst/>
              <a:rect l="l" t="t" r="r" b="b"/>
              <a:pathLst>
                <a:path w="2170" h="2512" extrusionOk="0">
                  <a:moveTo>
                    <a:pt x="844" y="1"/>
                  </a:moveTo>
                  <a:cubicBezTo>
                    <a:pt x="772" y="1"/>
                    <a:pt x="701" y="13"/>
                    <a:pt x="635" y="39"/>
                  </a:cubicBezTo>
                  <a:cubicBezTo>
                    <a:pt x="168" y="205"/>
                    <a:pt x="1" y="906"/>
                    <a:pt x="268" y="1573"/>
                  </a:cubicBezTo>
                  <a:cubicBezTo>
                    <a:pt x="494" y="2138"/>
                    <a:pt x="935" y="2512"/>
                    <a:pt x="1348" y="2512"/>
                  </a:cubicBezTo>
                  <a:cubicBezTo>
                    <a:pt x="1423" y="2512"/>
                    <a:pt x="1497" y="2499"/>
                    <a:pt x="1569" y="2474"/>
                  </a:cubicBezTo>
                  <a:cubicBezTo>
                    <a:pt x="2036" y="2307"/>
                    <a:pt x="2169" y="1606"/>
                    <a:pt x="1936" y="939"/>
                  </a:cubicBezTo>
                  <a:cubicBezTo>
                    <a:pt x="1710" y="374"/>
                    <a:pt x="1245" y="1"/>
                    <a:pt x="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9"/>
            <p:cNvSpPr/>
            <p:nvPr/>
          </p:nvSpPr>
          <p:spPr>
            <a:xfrm>
              <a:off x="4753798" y="1910977"/>
              <a:ext cx="221056" cy="200855"/>
            </a:xfrm>
            <a:custGeom>
              <a:avLst/>
              <a:gdLst/>
              <a:ahLst/>
              <a:cxnLst/>
              <a:rect l="l" t="t" r="r" b="b"/>
              <a:pathLst>
                <a:path w="11676" h="10609" extrusionOk="0">
                  <a:moveTo>
                    <a:pt x="5826" y="0"/>
                  </a:moveTo>
                  <a:cubicBezTo>
                    <a:pt x="4462" y="0"/>
                    <a:pt x="3103" y="517"/>
                    <a:pt x="2069" y="1552"/>
                  </a:cubicBezTo>
                  <a:cubicBezTo>
                    <a:pt x="1" y="3620"/>
                    <a:pt x="1" y="6989"/>
                    <a:pt x="2069" y="9057"/>
                  </a:cubicBezTo>
                  <a:cubicBezTo>
                    <a:pt x="3103" y="10091"/>
                    <a:pt x="4462" y="10608"/>
                    <a:pt x="5826" y="10608"/>
                  </a:cubicBezTo>
                  <a:cubicBezTo>
                    <a:pt x="7189" y="10608"/>
                    <a:pt x="8557" y="10091"/>
                    <a:pt x="9608" y="9057"/>
                  </a:cubicBezTo>
                  <a:cubicBezTo>
                    <a:pt x="11676" y="6989"/>
                    <a:pt x="11676" y="3620"/>
                    <a:pt x="9608" y="1552"/>
                  </a:cubicBezTo>
                  <a:cubicBezTo>
                    <a:pt x="8557" y="517"/>
                    <a:pt x="7189" y="0"/>
                    <a:pt x="5826"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9"/>
            <p:cNvSpPr/>
            <p:nvPr/>
          </p:nvSpPr>
          <p:spPr>
            <a:xfrm>
              <a:off x="4800539" y="1645389"/>
              <a:ext cx="84647" cy="320887"/>
            </a:xfrm>
            <a:custGeom>
              <a:avLst/>
              <a:gdLst/>
              <a:ahLst/>
              <a:cxnLst/>
              <a:rect l="l" t="t" r="r" b="b"/>
              <a:pathLst>
                <a:path w="4471" h="16949" extrusionOk="0">
                  <a:moveTo>
                    <a:pt x="3887" y="0"/>
                  </a:moveTo>
                  <a:cubicBezTo>
                    <a:pt x="3871" y="0"/>
                    <a:pt x="3854" y="1"/>
                    <a:pt x="3836" y="3"/>
                  </a:cubicBezTo>
                  <a:lnTo>
                    <a:pt x="634" y="136"/>
                  </a:lnTo>
                  <a:cubicBezTo>
                    <a:pt x="301" y="136"/>
                    <a:pt x="0" y="470"/>
                    <a:pt x="67" y="803"/>
                  </a:cubicBezTo>
                  <a:lnTo>
                    <a:pt x="2135" y="16948"/>
                  </a:lnTo>
                  <a:lnTo>
                    <a:pt x="4270" y="16848"/>
                  </a:lnTo>
                  <a:lnTo>
                    <a:pt x="4470" y="603"/>
                  </a:lnTo>
                  <a:cubicBezTo>
                    <a:pt x="4470" y="287"/>
                    <a:pt x="4200" y="0"/>
                    <a:pt x="3887" y="0"/>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9"/>
            <p:cNvSpPr/>
            <p:nvPr/>
          </p:nvSpPr>
          <p:spPr>
            <a:xfrm>
              <a:off x="4802433" y="1949805"/>
              <a:ext cx="123800" cy="123800"/>
            </a:xfrm>
            <a:custGeom>
              <a:avLst/>
              <a:gdLst/>
              <a:ahLst/>
              <a:cxnLst/>
              <a:rect l="l" t="t" r="r" b="b"/>
              <a:pathLst>
                <a:path w="6539" h="6539" extrusionOk="0">
                  <a:moveTo>
                    <a:pt x="3269" y="1"/>
                  </a:moveTo>
                  <a:cubicBezTo>
                    <a:pt x="1468" y="1"/>
                    <a:pt x="0" y="1435"/>
                    <a:pt x="0" y="3270"/>
                  </a:cubicBezTo>
                  <a:cubicBezTo>
                    <a:pt x="0" y="5071"/>
                    <a:pt x="1468" y="6539"/>
                    <a:pt x="3269" y="6539"/>
                  </a:cubicBezTo>
                  <a:cubicBezTo>
                    <a:pt x="5071" y="6539"/>
                    <a:pt x="6538" y="5071"/>
                    <a:pt x="6538" y="3270"/>
                  </a:cubicBezTo>
                  <a:cubicBezTo>
                    <a:pt x="6538" y="1435"/>
                    <a:pt x="5071" y="1"/>
                    <a:pt x="3269"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9"/>
            <p:cNvSpPr/>
            <p:nvPr/>
          </p:nvSpPr>
          <p:spPr>
            <a:xfrm>
              <a:off x="4065474" y="2828861"/>
              <a:ext cx="203373" cy="89683"/>
            </a:xfrm>
            <a:custGeom>
              <a:avLst/>
              <a:gdLst/>
              <a:ahLst/>
              <a:cxnLst/>
              <a:rect l="l" t="t" r="r" b="b"/>
              <a:pathLst>
                <a:path w="10742" h="4737" extrusionOk="0">
                  <a:moveTo>
                    <a:pt x="3637" y="0"/>
                  </a:moveTo>
                  <a:cubicBezTo>
                    <a:pt x="1635" y="0"/>
                    <a:pt x="1" y="1601"/>
                    <a:pt x="1" y="3603"/>
                  </a:cubicBezTo>
                  <a:lnTo>
                    <a:pt x="1" y="4737"/>
                  </a:lnTo>
                  <a:lnTo>
                    <a:pt x="10742" y="4737"/>
                  </a:lnTo>
                  <a:lnTo>
                    <a:pt x="10742" y="3603"/>
                  </a:lnTo>
                  <a:cubicBezTo>
                    <a:pt x="10742" y="1601"/>
                    <a:pt x="9107" y="0"/>
                    <a:pt x="7106"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9"/>
            <p:cNvSpPr/>
            <p:nvPr/>
          </p:nvSpPr>
          <p:spPr>
            <a:xfrm>
              <a:off x="4065474" y="2671618"/>
              <a:ext cx="922070" cy="245176"/>
            </a:xfrm>
            <a:custGeom>
              <a:avLst/>
              <a:gdLst/>
              <a:ahLst/>
              <a:cxnLst/>
              <a:rect l="l" t="t" r="r" b="b"/>
              <a:pathLst>
                <a:path w="48703" h="12950" extrusionOk="0">
                  <a:moveTo>
                    <a:pt x="37728" y="0"/>
                  </a:moveTo>
                  <a:cubicBezTo>
                    <a:pt x="37728" y="0"/>
                    <a:pt x="17213" y="6071"/>
                    <a:pt x="15745" y="6071"/>
                  </a:cubicBezTo>
                  <a:cubicBezTo>
                    <a:pt x="15267" y="6071"/>
                    <a:pt x="14493" y="6086"/>
                    <a:pt x="13573" y="6086"/>
                  </a:cubicBezTo>
                  <a:cubicBezTo>
                    <a:pt x="11735" y="6086"/>
                    <a:pt x="9318" y="6027"/>
                    <a:pt x="7539" y="5671"/>
                  </a:cubicBezTo>
                  <a:cubicBezTo>
                    <a:pt x="6116" y="5383"/>
                    <a:pt x="4877" y="5133"/>
                    <a:pt x="3876" y="5133"/>
                  </a:cubicBezTo>
                  <a:cubicBezTo>
                    <a:pt x="3024" y="5133"/>
                    <a:pt x="2344" y="5314"/>
                    <a:pt x="1869" y="5804"/>
                  </a:cubicBezTo>
                  <a:cubicBezTo>
                    <a:pt x="801" y="6872"/>
                    <a:pt x="1" y="10441"/>
                    <a:pt x="1" y="10441"/>
                  </a:cubicBezTo>
                  <a:cubicBezTo>
                    <a:pt x="90" y="10446"/>
                    <a:pt x="179" y="10449"/>
                    <a:pt x="267" y="10449"/>
                  </a:cubicBezTo>
                  <a:cubicBezTo>
                    <a:pt x="736" y="10449"/>
                    <a:pt x="1181" y="10371"/>
                    <a:pt x="1602" y="10174"/>
                  </a:cubicBezTo>
                  <a:cubicBezTo>
                    <a:pt x="2669" y="9774"/>
                    <a:pt x="3303" y="7406"/>
                    <a:pt x="3303" y="7406"/>
                  </a:cubicBezTo>
                  <a:cubicBezTo>
                    <a:pt x="3303" y="7406"/>
                    <a:pt x="3579" y="7379"/>
                    <a:pt x="3993" y="7379"/>
                  </a:cubicBezTo>
                  <a:cubicBezTo>
                    <a:pt x="4900" y="7379"/>
                    <a:pt x="6471" y="7505"/>
                    <a:pt x="7273" y="8306"/>
                  </a:cubicBezTo>
                  <a:cubicBezTo>
                    <a:pt x="8473" y="9507"/>
                    <a:pt x="8340" y="9640"/>
                    <a:pt x="7539" y="10441"/>
                  </a:cubicBezTo>
                  <a:cubicBezTo>
                    <a:pt x="6772" y="11242"/>
                    <a:pt x="4370" y="11375"/>
                    <a:pt x="3837" y="12276"/>
                  </a:cubicBezTo>
                  <a:cubicBezTo>
                    <a:pt x="3533" y="12806"/>
                    <a:pt x="4006" y="12949"/>
                    <a:pt x="4617" y="12949"/>
                  </a:cubicBezTo>
                  <a:cubicBezTo>
                    <a:pt x="5082" y="12949"/>
                    <a:pt x="5626" y="12867"/>
                    <a:pt x="5972" y="12809"/>
                  </a:cubicBezTo>
                  <a:cubicBezTo>
                    <a:pt x="6772" y="12676"/>
                    <a:pt x="8874" y="12543"/>
                    <a:pt x="10208" y="11875"/>
                  </a:cubicBezTo>
                  <a:cubicBezTo>
                    <a:pt x="11676" y="11175"/>
                    <a:pt x="13243" y="10541"/>
                    <a:pt x="14845" y="10074"/>
                  </a:cubicBezTo>
                  <a:cubicBezTo>
                    <a:pt x="15478" y="9941"/>
                    <a:pt x="28454" y="9407"/>
                    <a:pt x="32557" y="9407"/>
                  </a:cubicBezTo>
                  <a:cubicBezTo>
                    <a:pt x="36660" y="9407"/>
                    <a:pt x="41964" y="8340"/>
                    <a:pt x="44599" y="7539"/>
                  </a:cubicBezTo>
                  <a:cubicBezTo>
                    <a:pt x="46100" y="7139"/>
                    <a:pt x="47501" y="6405"/>
                    <a:pt x="48702" y="5437"/>
                  </a:cubicBezTo>
                  <a:cubicBezTo>
                    <a:pt x="48702" y="5437"/>
                    <a:pt x="39429" y="0"/>
                    <a:pt x="37728"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9"/>
            <p:cNvSpPr/>
            <p:nvPr/>
          </p:nvSpPr>
          <p:spPr>
            <a:xfrm>
              <a:off x="4072422" y="2734129"/>
              <a:ext cx="73912" cy="29080"/>
            </a:xfrm>
            <a:custGeom>
              <a:avLst/>
              <a:gdLst/>
              <a:ahLst/>
              <a:cxnLst/>
              <a:rect l="l" t="t" r="r" b="b"/>
              <a:pathLst>
                <a:path w="3904" h="1536" fill="none" extrusionOk="0">
                  <a:moveTo>
                    <a:pt x="1" y="1535"/>
                  </a:moveTo>
                  <a:cubicBezTo>
                    <a:pt x="1" y="1535"/>
                    <a:pt x="1969" y="1"/>
                    <a:pt x="3903" y="1"/>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9"/>
            <p:cNvSpPr/>
            <p:nvPr/>
          </p:nvSpPr>
          <p:spPr>
            <a:xfrm>
              <a:off x="4064206" y="2705713"/>
              <a:ext cx="78343" cy="32867"/>
            </a:xfrm>
            <a:custGeom>
              <a:avLst/>
              <a:gdLst/>
              <a:ahLst/>
              <a:cxnLst/>
              <a:rect l="l" t="t" r="r" b="b"/>
              <a:pathLst>
                <a:path w="4138" h="1736" fill="none" extrusionOk="0">
                  <a:moveTo>
                    <a:pt x="1" y="1735"/>
                  </a:moveTo>
                  <a:cubicBezTo>
                    <a:pt x="1135" y="734"/>
                    <a:pt x="2603" y="101"/>
                    <a:pt x="4137" y="1"/>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9"/>
            <p:cNvSpPr/>
            <p:nvPr/>
          </p:nvSpPr>
          <p:spPr>
            <a:xfrm>
              <a:off x="4779696" y="2409533"/>
              <a:ext cx="320773" cy="397261"/>
            </a:xfrm>
            <a:custGeom>
              <a:avLst/>
              <a:gdLst/>
              <a:ahLst/>
              <a:cxnLst/>
              <a:rect l="l" t="t" r="r" b="b"/>
              <a:pathLst>
                <a:path w="16943" h="20983" extrusionOk="0">
                  <a:moveTo>
                    <a:pt x="11078" y="1"/>
                  </a:moveTo>
                  <a:cubicBezTo>
                    <a:pt x="10700" y="1"/>
                    <a:pt x="10348" y="147"/>
                    <a:pt x="10041" y="468"/>
                  </a:cubicBezTo>
                  <a:lnTo>
                    <a:pt x="4904" y="11076"/>
                  </a:lnTo>
                  <a:cubicBezTo>
                    <a:pt x="4904" y="11076"/>
                    <a:pt x="4691" y="11033"/>
                    <a:pt x="4417" y="11033"/>
                  </a:cubicBezTo>
                  <a:cubicBezTo>
                    <a:pt x="4007" y="11033"/>
                    <a:pt x="3463" y="11129"/>
                    <a:pt x="3303" y="11609"/>
                  </a:cubicBezTo>
                  <a:cubicBezTo>
                    <a:pt x="3103" y="12110"/>
                    <a:pt x="2803" y="12577"/>
                    <a:pt x="2369" y="12910"/>
                  </a:cubicBezTo>
                  <a:lnTo>
                    <a:pt x="1" y="13844"/>
                  </a:lnTo>
                  <a:cubicBezTo>
                    <a:pt x="1" y="13844"/>
                    <a:pt x="2236" y="15545"/>
                    <a:pt x="5171" y="18081"/>
                  </a:cubicBezTo>
                  <a:cubicBezTo>
                    <a:pt x="8073" y="20582"/>
                    <a:pt x="10175" y="20983"/>
                    <a:pt x="10175" y="20983"/>
                  </a:cubicBezTo>
                  <a:cubicBezTo>
                    <a:pt x="10175" y="20983"/>
                    <a:pt x="15478" y="16079"/>
                    <a:pt x="16279" y="10675"/>
                  </a:cubicBezTo>
                  <a:cubicBezTo>
                    <a:pt x="16942" y="5974"/>
                    <a:pt x="13491" y="1"/>
                    <a:pt x="11078"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9"/>
            <p:cNvSpPr/>
            <p:nvPr/>
          </p:nvSpPr>
          <p:spPr>
            <a:xfrm>
              <a:off x="4252402" y="2981050"/>
              <a:ext cx="1307933" cy="391013"/>
            </a:xfrm>
            <a:custGeom>
              <a:avLst/>
              <a:gdLst/>
              <a:ahLst/>
              <a:cxnLst/>
              <a:rect l="l" t="t" r="r" b="b"/>
              <a:pathLst>
                <a:path w="69084" h="20653" extrusionOk="0">
                  <a:moveTo>
                    <a:pt x="38828" y="0"/>
                  </a:moveTo>
                  <a:lnTo>
                    <a:pt x="36426" y="3069"/>
                  </a:lnTo>
                  <a:cubicBezTo>
                    <a:pt x="36426" y="3069"/>
                    <a:pt x="35877" y="3045"/>
                    <a:pt x="34846" y="3045"/>
                  </a:cubicBezTo>
                  <a:cubicBezTo>
                    <a:pt x="31710" y="3045"/>
                    <a:pt x="24119" y="3271"/>
                    <a:pt x="13977" y="5104"/>
                  </a:cubicBezTo>
                  <a:cubicBezTo>
                    <a:pt x="467" y="7506"/>
                    <a:pt x="0" y="12809"/>
                    <a:pt x="1935" y="16412"/>
                  </a:cubicBezTo>
                  <a:lnTo>
                    <a:pt x="13477" y="15945"/>
                  </a:lnTo>
                  <a:cubicBezTo>
                    <a:pt x="13477" y="15945"/>
                    <a:pt x="26719" y="18814"/>
                    <a:pt x="35159" y="19781"/>
                  </a:cubicBezTo>
                  <a:cubicBezTo>
                    <a:pt x="39774" y="20312"/>
                    <a:pt x="46741" y="20652"/>
                    <a:pt x="52683" y="20652"/>
                  </a:cubicBezTo>
                  <a:cubicBezTo>
                    <a:pt x="57565" y="20652"/>
                    <a:pt x="61754" y="20423"/>
                    <a:pt x="63379" y="19881"/>
                  </a:cubicBezTo>
                  <a:cubicBezTo>
                    <a:pt x="66982" y="18647"/>
                    <a:pt x="67449" y="16179"/>
                    <a:pt x="67882" y="13276"/>
                  </a:cubicBezTo>
                  <a:cubicBezTo>
                    <a:pt x="68349" y="10374"/>
                    <a:pt x="69083" y="4837"/>
                    <a:pt x="68616" y="4137"/>
                  </a:cubicBezTo>
                  <a:cubicBezTo>
                    <a:pt x="68149" y="3403"/>
                    <a:pt x="38828" y="0"/>
                    <a:pt x="38828"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9"/>
            <p:cNvSpPr/>
            <p:nvPr/>
          </p:nvSpPr>
          <p:spPr>
            <a:xfrm>
              <a:off x="4252402" y="2981050"/>
              <a:ext cx="1307933" cy="399135"/>
            </a:xfrm>
            <a:custGeom>
              <a:avLst/>
              <a:gdLst/>
              <a:ahLst/>
              <a:cxnLst/>
              <a:rect l="l" t="t" r="r" b="b"/>
              <a:pathLst>
                <a:path w="69084" h="21082" fill="none" extrusionOk="0">
                  <a:moveTo>
                    <a:pt x="1935" y="16412"/>
                  </a:moveTo>
                  <a:cubicBezTo>
                    <a:pt x="0" y="12809"/>
                    <a:pt x="467" y="7506"/>
                    <a:pt x="13977" y="5104"/>
                  </a:cubicBezTo>
                  <a:cubicBezTo>
                    <a:pt x="27453" y="2669"/>
                    <a:pt x="36426" y="3069"/>
                    <a:pt x="36426" y="3069"/>
                  </a:cubicBezTo>
                  <a:lnTo>
                    <a:pt x="38828" y="0"/>
                  </a:lnTo>
                  <a:cubicBezTo>
                    <a:pt x="38828" y="0"/>
                    <a:pt x="68149" y="3403"/>
                    <a:pt x="68616" y="4137"/>
                  </a:cubicBezTo>
                  <a:cubicBezTo>
                    <a:pt x="69083" y="4837"/>
                    <a:pt x="68349" y="10374"/>
                    <a:pt x="67882" y="13276"/>
                  </a:cubicBezTo>
                  <a:cubicBezTo>
                    <a:pt x="67449" y="16179"/>
                    <a:pt x="66982" y="18647"/>
                    <a:pt x="63379" y="19881"/>
                  </a:cubicBezTo>
                  <a:cubicBezTo>
                    <a:pt x="59776" y="21082"/>
                    <a:pt x="43565" y="20748"/>
                    <a:pt x="35159" y="19781"/>
                  </a:cubicBezTo>
                  <a:cubicBezTo>
                    <a:pt x="26719" y="18814"/>
                    <a:pt x="13477" y="15945"/>
                    <a:pt x="13477" y="15945"/>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9"/>
            <p:cNvSpPr/>
            <p:nvPr/>
          </p:nvSpPr>
          <p:spPr>
            <a:xfrm>
              <a:off x="4443741" y="3375730"/>
              <a:ext cx="30974" cy="33492"/>
            </a:xfrm>
            <a:custGeom>
              <a:avLst/>
              <a:gdLst/>
              <a:ahLst/>
              <a:cxnLst/>
              <a:rect l="l" t="t" r="r" b="b"/>
              <a:pathLst>
                <a:path w="1636" h="1769" fill="none" extrusionOk="0">
                  <a:moveTo>
                    <a:pt x="1" y="1"/>
                  </a:moveTo>
                  <a:cubicBezTo>
                    <a:pt x="501" y="634"/>
                    <a:pt x="1068" y="1201"/>
                    <a:pt x="1635" y="1768"/>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9"/>
            <p:cNvSpPr/>
            <p:nvPr/>
          </p:nvSpPr>
          <p:spPr>
            <a:xfrm>
              <a:off x="4390695" y="3214701"/>
              <a:ext cx="775551" cy="114958"/>
            </a:xfrm>
            <a:custGeom>
              <a:avLst/>
              <a:gdLst/>
              <a:ahLst/>
              <a:cxnLst/>
              <a:rect l="l" t="t" r="r" b="b"/>
              <a:pathLst>
                <a:path w="40964" h="6072" fill="none" extrusionOk="0">
                  <a:moveTo>
                    <a:pt x="40963" y="567"/>
                  </a:moveTo>
                  <a:cubicBezTo>
                    <a:pt x="31323" y="401"/>
                    <a:pt x="12143" y="567"/>
                    <a:pt x="8340" y="567"/>
                  </a:cubicBezTo>
                  <a:cubicBezTo>
                    <a:pt x="3336" y="567"/>
                    <a:pt x="1" y="0"/>
                    <a:pt x="267" y="3336"/>
                  </a:cubicBezTo>
                  <a:cubicBezTo>
                    <a:pt x="401" y="4304"/>
                    <a:pt x="701" y="5204"/>
                    <a:pt x="1168" y="6071"/>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9"/>
            <p:cNvSpPr/>
            <p:nvPr/>
          </p:nvSpPr>
          <p:spPr>
            <a:xfrm>
              <a:off x="5220474" y="3109234"/>
              <a:ext cx="296218" cy="179385"/>
            </a:xfrm>
            <a:custGeom>
              <a:avLst/>
              <a:gdLst/>
              <a:ahLst/>
              <a:cxnLst/>
              <a:rect l="l" t="t" r="r" b="b"/>
              <a:pathLst>
                <a:path w="15646" h="9475" fill="none" extrusionOk="0">
                  <a:moveTo>
                    <a:pt x="13144" y="1"/>
                  </a:moveTo>
                  <a:cubicBezTo>
                    <a:pt x="13144" y="1"/>
                    <a:pt x="12043" y="1669"/>
                    <a:pt x="12310" y="2503"/>
                  </a:cubicBezTo>
                  <a:cubicBezTo>
                    <a:pt x="12610" y="3336"/>
                    <a:pt x="15645" y="4170"/>
                    <a:pt x="13711" y="5305"/>
                  </a:cubicBezTo>
                  <a:cubicBezTo>
                    <a:pt x="11776" y="6405"/>
                    <a:pt x="8974" y="5305"/>
                    <a:pt x="8974" y="6672"/>
                  </a:cubicBezTo>
                  <a:cubicBezTo>
                    <a:pt x="8974" y="8073"/>
                    <a:pt x="10375" y="9474"/>
                    <a:pt x="8440" y="9474"/>
                  </a:cubicBezTo>
                  <a:cubicBezTo>
                    <a:pt x="6472" y="9474"/>
                    <a:pt x="3970" y="6972"/>
                    <a:pt x="2603" y="6405"/>
                  </a:cubicBezTo>
                  <a:cubicBezTo>
                    <a:pt x="1735" y="6272"/>
                    <a:pt x="868" y="6172"/>
                    <a:pt x="1" y="6205"/>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9"/>
            <p:cNvSpPr/>
            <p:nvPr/>
          </p:nvSpPr>
          <p:spPr>
            <a:xfrm>
              <a:off x="4981144" y="3048616"/>
              <a:ext cx="324636" cy="137052"/>
            </a:xfrm>
            <a:custGeom>
              <a:avLst/>
              <a:gdLst/>
              <a:ahLst/>
              <a:cxnLst/>
              <a:rect l="l" t="t" r="r" b="b"/>
              <a:pathLst>
                <a:path w="17147" h="7239" fill="none" extrusionOk="0">
                  <a:moveTo>
                    <a:pt x="1" y="0"/>
                  </a:moveTo>
                  <a:cubicBezTo>
                    <a:pt x="1" y="0"/>
                    <a:pt x="11642" y="2569"/>
                    <a:pt x="17146" y="7239"/>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9"/>
            <p:cNvSpPr/>
            <p:nvPr/>
          </p:nvSpPr>
          <p:spPr>
            <a:xfrm>
              <a:off x="5036708" y="3054295"/>
              <a:ext cx="390956" cy="156004"/>
            </a:xfrm>
            <a:custGeom>
              <a:avLst/>
              <a:gdLst/>
              <a:ahLst/>
              <a:cxnLst/>
              <a:rect l="l" t="t" r="r" b="b"/>
              <a:pathLst>
                <a:path w="20650" h="8240" fill="none" extrusionOk="0">
                  <a:moveTo>
                    <a:pt x="1" y="1"/>
                  </a:moveTo>
                  <a:cubicBezTo>
                    <a:pt x="1" y="1"/>
                    <a:pt x="14678" y="2436"/>
                    <a:pt x="20649" y="8240"/>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9"/>
            <p:cNvSpPr/>
            <p:nvPr/>
          </p:nvSpPr>
          <p:spPr>
            <a:xfrm>
              <a:off x="4868105" y="2087928"/>
              <a:ext cx="713661" cy="1007872"/>
            </a:xfrm>
            <a:custGeom>
              <a:avLst/>
              <a:gdLst/>
              <a:ahLst/>
              <a:cxnLst/>
              <a:rect l="l" t="t" r="r" b="b"/>
              <a:pathLst>
                <a:path w="37695" h="53235" extrusionOk="0">
                  <a:moveTo>
                    <a:pt x="9005" y="1"/>
                  </a:moveTo>
                  <a:cubicBezTo>
                    <a:pt x="8247" y="1"/>
                    <a:pt x="7712" y="148"/>
                    <a:pt x="7406" y="377"/>
                  </a:cubicBezTo>
                  <a:cubicBezTo>
                    <a:pt x="7406" y="377"/>
                    <a:pt x="2636" y="11652"/>
                    <a:pt x="1335" y="17856"/>
                  </a:cubicBezTo>
                  <a:cubicBezTo>
                    <a:pt x="1" y="24061"/>
                    <a:pt x="2536" y="26996"/>
                    <a:pt x="3570" y="30032"/>
                  </a:cubicBezTo>
                  <a:cubicBezTo>
                    <a:pt x="4637" y="33067"/>
                    <a:pt x="8073" y="40873"/>
                    <a:pt x="8073" y="40873"/>
                  </a:cubicBezTo>
                  <a:cubicBezTo>
                    <a:pt x="8073" y="40873"/>
                    <a:pt x="5438" y="44309"/>
                    <a:pt x="5138" y="46410"/>
                  </a:cubicBezTo>
                  <a:cubicBezTo>
                    <a:pt x="4871" y="48545"/>
                    <a:pt x="5538" y="48278"/>
                    <a:pt x="14678" y="50913"/>
                  </a:cubicBezTo>
                  <a:cubicBezTo>
                    <a:pt x="20088" y="52475"/>
                    <a:pt x="25673" y="53235"/>
                    <a:pt x="31282" y="53235"/>
                  </a:cubicBezTo>
                  <a:cubicBezTo>
                    <a:pt x="32140" y="53235"/>
                    <a:pt x="32999" y="53217"/>
                    <a:pt x="33858" y="53182"/>
                  </a:cubicBezTo>
                  <a:cubicBezTo>
                    <a:pt x="35726" y="53048"/>
                    <a:pt x="36794" y="51580"/>
                    <a:pt x="37160" y="50513"/>
                  </a:cubicBezTo>
                  <a:cubicBezTo>
                    <a:pt x="37561" y="49446"/>
                    <a:pt x="37694" y="38871"/>
                    <a:pt x="36260" y="30799"/>
                  </a:cubicBezTo>
                  <a:cubicBezTo>
                    <a:pt x="34792" y="22726"/>
                    <a:pt x="29221" y="10951"/>
                    <a:pt x="21282" y="5414"/>
                  </a:cubicBezTo>
                  <a:cubicBezTo>
                    <a:pt x="15365" y="1262"/>
                    <a:pt x="11226" y="1"/>
                    <a:pt x="9005"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9"/>
            <p:cNvSpPr/>
            <p:nvPr/>
          </p:nvSpPr>
          <p:spPr>
            <a:xfrm>
              <a:off x="4878215" y="2088003"/>
              <a:ext cx="193263" cy="497149"/>
            </a:xfrm>
            <a:custGeom>
              <a:avLst/>
              <a:gdLst/>
              <a:ahLst/>
              <a:cxnLst/>
              <a:rect l="l" t="t" r="r" b="b"/>
              <a:pathLst>
                <a:path w="10208" h="26259" extrusionOk="0">
                  <a:moveTo>
                    <a:pt x="8474" y="1"/>
                  </a:moveTo>
                  <a:cubicBezTo>
                    <a:pt x="7715" y="1"/>
                    <a:pt x="7176" y="150"/>
                    <a:pt x="6872" y="373"/>
                  </a:cubicBezTo>
                  <a:cubicBezTo>
                    <a:pt x="6872" y="373"/>
                    <a:pt x="2102" y="11648"/>
                    <a:pt x="801" y="17852"/>
                  </a:cubicBezTo>
                  <a:cubicBezTo>
                    <a:pt x="0" y="21588"/>
                    <a:pt x="601" y="24157"/>
                    <a:pt x="1435" y="26258"/>
                  </a:cubicBezTo>
                  <a:lnTo>
                    <a:pt x="10208" y="206"/>
                  </a:lnTo>
                  <a:cubicBezTo>
                    <a:pt x="9541" y="63"/>
                    <a:pt x="8962" y="1"/>
                    <a:pt x="8474"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9"/>
            <p:cNvSpPr/>
            <p:nvPr/>
          </p:nvSpPr>
          <p:spPr>
            <a:xfrm>
              <a:off x="5422566" y="2532681"/>
              <a:ext cx="29061" cy="1912"/>
            </a:xfrm>
            <a:custGeom>
              <a:avLst/>
              <a:gdLst/>
              <a:ahLst/>
              <a:cxnLst/>
              <a:rect l="l" t="t" r="r" b="b"/>
              <a:pathLst>
                <a:path w="1535" h="101" fill="none" extrusionOk="0">
                  <a:moveTo>
                    <a:pt x="0" y="1"/>
                  </a:moveTo>
                  <a:cubicBezTo>
                    <a:pt x="501" y="67"/>
                    <a:pt x="1034" y="101"/>
                    <a:pt x="1535" y="67"/>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9"/>
            <p:cNvSpPr/>
            <p:nvPr/>
          </p:nvSpPr>
          <p:spPr>
            <a:xfrm>
              <a:off x="5227422" y="2422179"/>
              <a:ext cx="156648" cy="101686"/>
            </a:xfrm>
            <a:custGeom>
              <a:avLst/>
              <a:gdLst/>
              <a:ahLst/>
              <a:cxnLst/>
              <a:rect l="l" t="t" r="r" b="b"/>
              <a:pathLst>
                <a:path w="8274" h="5371" fill="none" extrusionOk="0">
                  <a:moveTo>
                    <a:pt x="1" y="0"/>
                  </a:moveTo>
                  <a:cubicBezTo>
                    <a:pt x="1" y="0"/>
                    <a:pt x="3770" y="3903"/>
                    <a:pt x="8273" y="5371"/>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9"/>
            <p:cNvSpPr/>
            <p:nvPr/>
          </p:nvSpPr>
          <p:spPr>
            <a:xfrm>
              <a:off x="5261536" y="2530788"/>
              <a:ext cx="193888" cy="126318"/>
            </a:xfrm>
            <a:custGeom>
              <a:avLst/>
              <a:gdLst/>
              <a:ahLst/>
              <a:cxnLst/>
              <a:rect l="l" t="t" r="r" b="b"/>
              <a:pathLst>
                <a:path w="10241" h="6672" fill="none" extrusionOk="0">
                  <a:moveTo>
                    <a:pt x="0" y="1"/>
                  </a:moveTo>
                  <a:cubicBezTo>
                    <a:pt x="0" y="1"/>
                    <a:pt x="4303" y="5705"/>
                    <a:pt x="10241" y="6672"/>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9"/>
            <p:cNvSpPr/>
            <p:nvPr/>
          </p:nvSpPr>
          <p:spPr>
            <a:xfrm>
              <a:off x="5201543" y="2392495"/>
              <a:ext cx="149056" cy="23382"/>
            </a:xfrm>
            <a:custGeom>
              <a:avLst/>
              <a:gdLst/>
              <a:ahLst/>
              <a:cxnLst/>
              <a:rect l="l" t="t" r="r" b="b"/>
              <a:pathLst>
                <a:path w="7873" h="1235" fill="none" extrusionOk="0">
                  <a:moveTo>
                    <a:pt x="0" y="0"/>
                  </a:moveTo>
                  <a:cubicBezTo>
                    <a:pt x="2502" y="968"/>
                    <a:pt x="5237" y="1235"/>
                    <a:pt x="7872" y="768"/>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9"/>
            <p:cNvSpPr/>
            <p:nvPr/>
          </p:nvSpPr>
          <p:spPr>
            <a:xfrm>
              <a:off x="5344890" y="2898945"/>
              <a:ext cx="39796" cy="37922"/>
            </a:xfrm>
            <a:custGeom>
              <a:avLst/>
              <a:gdLst/>
              <a:ahLst/>
              <a:cxnLst/>
              <a:rect l="l" t="t" r="r" b="b"/>
              <a:pathLst>
                <a:path w="2102" h="2003" fill="none" extrusionOk="0">
                  <a:moveTo>
                    <a:pt x="0" y="1"/>
                  </a:moveTo>
                  <a:cubicBezTo>
                    <a:pt x="734" y="635"/>
                    <a:pt x="1435" y="1302"/>
                    <a:pt x="2102" y="2002"/>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9"/>
            <p:cNvSpPr/>
            <p:nvPr/>
          </p:nvSpPr>
          <p:spPr>
            <a:xfrm>
              <a:off x="5142174" y="2802963"/>
              <a:ext cx="178742" cy="77699"/>
            </a:xfrm>
            <a:custGeom>
              <a:avLst/>
              <a:gdLst/>
              <a:ahLst/>
              <a:cxnLst/>
              <a:rect l="l" t="t" r="r" b="b"/>
              <a:pathLst>
                <a:path w="9441" h="4104" fill="none" extrusionOk="0">
                  <a:moveTo>
                    <a:pt x="1" y="1"/>
                  </a:moveTo>
                  <a:cubicBezTo>
                    <a:pt x="3403" y="668"/>
                    <a:pt x="6605" y="2069"/>
                    <a:pt x="9441" y="4103"/>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9"/>
            <p:cNvSpPr/>
            <p:nvPr/>
          </p:nvSpPr>
          <p:spPr>
            <a:xfrm>
              <a:off x="4213877" y="2632903"/>
              <a:ext cx="1067320" cy="233892"/>
            </a:xfrm>
            <a:custGeom>
              <a:avLst/>
              <a:gdLst/>
              <a:ahLst/>
              <a:cxnLst/>
              <a:rect l="l" t="t" r="r" b="b"/>
              <a:pathLst>
                <a:path w="56375" h="12354" extrusionOk="0">
                  <a:moveTo>
                    <a:pt x="5019" y="0"/>
                  </a:moveTo>
                  <a:cubicBezTo>
                    <a:pt x="3642" y="0"/>
                    <a:pt x="1138" y="261"/>
                    <a:pt x="868" y="711"/>
                  </a:cubicBezTo>
                  <a:cubicBezTo>
                    <a:pt x="601" y="1245"/>
                    <a:pt x="1902" y="1545"/>
                    <a:pt x="1902" y="1545"/>
                  </a:cubicBezTo>
                  <a:lnTo>
                    <a:pt x="4837" y="1678"/>
                  </a:lnTo>
                  <a:cubicBezTo>
                    <a:pt x="5605" y="1712"/>
                    <a:pt x="7373" y="4047"/>
                    <a:pt x="7373" y="4047"/>
                  </a:cubicBezTo>
                  <a:cubicBezTo>
                    <a:pt x="7373" y="4047"/>
                    <a:pt x="4470" y="3513"/>
                    <a:pt x="3403" y="3480"/>
                  </a:cubicBezTo>
                  <a:cubicBezTo>
                    <a:pt x="3382" y="3478"/>
                    <a:pt x="3361" y="3478"/>
                    <a:pt x="3340" y="3478"/>
                  </a:cubicBezTo>
                  <a:cubicBezTo>
                    <a:pt x="2277" y="3478"/>
                    <a:pt x="33" y="5055"/>
                    <a:pt x="1" y="5414"/>
                  </a:cubicBezTo>
                  <a:cubicBezTo>
                    <a:pt x="1" y="5815"/>
                    <a:pt x="634" y="5981"/>
                    <a:pt x="1302" y="6015"/>
                  </a:cubicBezTo>
                  <a:cubicBezTo>
                    <a:pt x="1313" y="6015"/>
                    <a:pt x="1325" y="6016"/>
                    <a:pt x="1337" y="6016"/>
                  </a:cubicBezTo>
                  <a:cubicBezTo>
                    <a:pt x="2033" y="6016"/>
                    <a:pt x="3870" y="5081"/>
                    <a:pt x="3870" y="5081"/>
                  </a:cubicBezTo>
                  <a:lnTo>
                    <a:pt x="7006" y="6148"/>
                  </a:lnTo>
                  <a:cubicBezTo>
                    <a:pt x="7006" y="6148"/>
                    <a:pt x="4003" y="7482"/>
                    <a:pt x="3570" y="8517"/>
                  </a:cubicBezTo>
                  <a:cubicBezTo>
                    <a:pt x="3136" y="9551"/>
                    <a:pt x="2669" y="10852"/>
                    <a:pt x="2669" y="10852"/>
                  </a:cubicBezTo>
                  <a:cubicBezTo>
                    <a:pt x="2669" y="10852"/>
                    <a:pt x="2733" y="11278"/>
                    <a:pt x="3305" y="11278"/>
                  </a:cubicBezTo>
                  <a:cubicBezTo>
                    <a:pt x="3448" y="11278"/>
                    <a:pt x="3623" y="11252"/>
                    <a:pt x="3837" y="11185"/>
                  </a:cubicBezTo>
                  <a:cubicBezTo>
                    <a:pt x="4904" y="10818"/>
                    <a:pt x="5404" y="9117"/>
                    <a:pt x="5404" y="9117"/>
                  </a:cubicBezTo>
                  <a:lnTo>
                    <a:pt x="8607" y="8216"/>
                  </a:lnTo>
                  <a:lnTo>
                    <a:pt x="8607" y="8216"/>
                  </a:lnTo>
                  <a:cubicBezTo>
                    <a:pt x="8607" y="8216"/>
                    <a:pt x="6439" y="9517"/>
                    <a:pt x="6272" y="10184"/>
                  </a:cubicBezTo>
                  <a:cubicBezTo>
                    <a:pt x="6105" y="10818"/>
                    <a:pt x="5638" y="12319"/>
                    <a:pt x="6172" y="12353"/>
                  </a:cubicBezTo>
                  <a:cubicBezTo>
                    <a:pt x="6176" y="12353"/>
                    <a:pt x="6181" y="12353"/>
                    <a:pt x="6186" y="12353"/>
                  </a:cubicBezTo>
                  <a:cubicBezTo>
                    <a:pt x="6729" y="12353"/>
                    <a:pt x="8106" y="10451"/>
                    <a:pt x="8106" y="10451"/>
                  </a:cubicBezTo>
                  <a:lnTo>
                    <a:pt x="10541" y="9784"/>
                  </a:lnTo>
                  <a:lnTo>
                    <a:pt x="13844" y="9918"/>
                  </a:lnTo>
                  <a:cubicBezTo>
                    <a:pt x="13986" y="9923"/>
                    <a:pt x="14127" y="9926"/>
                    <a:pt x="14269" y="9926"/>
                  </a:cubicBezTo>
                  <a:cubicBezTo>
                    <a:pt x="14928" y="9926"/>
                    <a:pt x="15587" y="9866"/>
                    <a:pt x="16246" y="9784"/>
                  </a:cubicBezTo>
                  <a:cubicBezTo>
                    <a:pt x="23017" y="10985"/>
                    <a:pt x="29889" y="11819"/>
                    <a:pt x="36760" y="12219"/>
                  </a:cubicBezTo>
                  <a:cubicBezTo>
                    <a:pt x="37927" y="12276"/>
                    <a:pt x="39011" y="12303"/>
                    <a:pt x="40020" y="12303"/>
                  </a:cubicBezTo>
                  <a:cubicBezTo>
                    <a:pt x="47845" y="12303"/>
                    <a:pt x="51187" y="10674"/>
                    <a:pt x="53639" y="8783"/>
                  </a:cubicBezTo>
                  <a:cubicBezTo>
                    <a:pt x="56374" y="6649"/>
                    <a:pt x="50403" y="1612"/>
                    <a:pt x="48168" y="1512"/>
                  </a:cubicBezTo>
                  <a:cubicBezTo>
                    <a:pt x="47715" y="1485"/>
                    <a:pt x="47208" y="1474"/>
                    <a:pt x="46687" y="1474"/>
                  </a:cubicBezTo>
                  <a:cubicBezTo>
                    <a:pt x="44603" y="1474"/>
                    <a:pt x="42297" y="1645"/>
                    <a:pt x="42297" y="1645"/>
                  </a:cubicBezTo>
                  <a:cubicBezTo>
                    <a:pt x="38895" y="2913"/>
                    <a:pt x="35326" y="3813"/>
                    <a:pt x="31723" y="4314"/>
                  </a:cubicBezTo>
                  <a:cubicBezTo>
                    <a:pt x="26437" y="4958"/>
                    <a:pt x="17444" y="5416"/>
                    <a:pt x="16363" y="5416"/>
                  </a:cubicBezTo>
                  <a:cubicBezTo>
                    <a:pt x="16325" y="5416"/>
                    <a:pt x="16297" y="5415"/>
                    <a:pt x="16279" y="5414"/>
                  </a:cubicBezTo>
                  <a:cubicBezTo>
                    <a:pt x="15745" y="5381"/>
                    <a:pt x="9407" y="2446"/>
                    <a:pt x="9407" y="2446"/>
                  </a:cubicBezTo>
                  <a:cubicBezTo>
                    <a:pt x="9407" y="2446"/>
                    <a:pt x="6605" y="44"/>
                    <a:pt x="5438" y="10"/>
                  </a:cubicBezTo>
                  <a:cubicBezTo>
                    <a:pt x="5316" y="4"/>
                    <a:pt x="5175" y="0"/>
                    <a:pt x="5019"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9"/>
            <p:cNvSpPr/>
            <p:nvPr/>
          </p:nvSpPr>
          <p:spPr>
            <a:xfrm>
              <a:off x="4985574" y="2184685"/>
              <a:ext cx="329047" cy="632724"/>
            </a:xfrm>
            <a:custGeom>
              <a:avLst/>
              <a:gdLst/>
              <a:ahLst/>
              <a:cxnLst/>
              <a:rect l="l" t="t" r="r" b="b"/>
              <a:pathLst>
                <a:path w="17380" h="33420" extrusionOk="0">
                  <a:moveTo>
                    <a:pt x="6693" y="1"/>
                  </a:moveTo>
                  <a:cubicBezTo>
                    <a:pt x="6662" y="1"/>
                    <a:pt x="6633" y="2"/>
                    <a:pt x="6605" y="3"/>
                  </a:cubicBezTo>
                  <a:lnTo>
                    <a:pt x="3903" y="1037"/>
                  </a:lnTo>
                  <a:cubicBezTo>
                    <a:pt x="3903" y="1037"/>
                    <a:pt x="434" y="3939"/>
                    <a:pt x="234" y="8676"/>
                  </a:cubicBezTo>
                  <a:cubicBezTo>
                    <a:pt x="0" y="13446"/>
                    <a:pt x="2202" y="22953"/>
                    <a:pt x="2202" y="22953"/>
                  </a:cubicBezTo>
                  <a:lnTo>
                    <a:pt x="1835" y="24520"/>
                  </a:lnTo>
                  <a:lnTo>
                    <a:pt x="200" y="25521"/>
                  </a:lnTo>
                  <a:cubicBezTo>
                    <a:pt x="200" y="25521"/>
                    <a:pt x="1534" y="28090"/>
                    <a:pt x="6471" y="30425"/>
                  </a:cubicBezTo>
                  <a:cubicBezTo>
                    <a:pt x="10551" y="32395"/>
                    <a:pt x="14239" y="33419"/>
                    <a:pt x="15843" y="33419"/>
                  </a:cubicBezTo>
                  <a:cubicBezTo>
                    <a:pt x="16166" y="33419"/>
                    <a:pt x="16405" y="33377"/>
                    <a:pt x="16545" y="33293"/>
                  </a:cubicBezTo>
                  <a:cubicBezTo>
                    <a:pt x="17379" y="32826"/>
                    <a:pt x="16145" y="27723"/>
                    <a:pt x="16312" y="21385"/>
                  </a:cubicBezTo>
                  <a:cubicBezTo>
                    <a:pt x="16412" y="15881"/>
                    <a:pt x="15645" y="10377"/>
                    <a:pt x="14043" y="5106"/>
                  </a:cubicBezTo>
                  <a:cubicBezTo>
                    <a:pt x="12898" y="1671"/>
                    <a:pt x="8256" y="1"/>
                    <a:pt x="6693" y="1"/>
                  </a:cubicBez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9"/>
            <p:cNvSpPr/>
            <p:nvPr/>
          </p:nvSpPr>
          <p:spPr>
            <a:xfrm>
              <a:off x="4985574" y="2183474"/>
              <a:ext cx="329047" cy="641017"/>
            </a:xfrm>
            <a:custGeom>
              <a:avLst/>
              <a:gdLst/>
              <a:ahLst/>
              <a:cxnLst/>
              <a:rect l="l" t="t" r="r" b="b"/>
              <a:pathLst>
                <a:path w="17380" h="33858" fill="none" extrusionOk="0">
                  <a:moveTo>
                    <a:pt x="3903" y="1101"/>
                  </a:moveTo>
                  <a:cubicBezTo>
                    <a:pt x="3903" y="1101"/>
                    <a:pt x="434" y="4003"/>
                    <a:pt x="234" y="8740"/>
                  </a:cubicBezTo>
                  <a:cubicBezTo>
                    <a:pt x="0" y="13510"/>
                    <a:pt x="2202" y="23017"/>
                    <a:pt x="2202" y="23017"/>
                  </a:cubicBezTo>
                  <a:lnTo>
                    <a:pt x="1835" y="24584"/>
                  </a:lnTo>
                  <a:lnTo>
                    <a:pt x="200" y="25585"/>
                  </a:lnTo>
                  <a:cubicBezTo>
                    <a:pt x="200" y="25585"/>
                    <a:pt x="1534" y="28154"/>
                    <a:pt x="6471" y="30489"/>
                  </a:cubicBezTo>
                  <a:cubicBezTo>
                    <a:pt x="11375" y="32857"/>
                    <a:pt x="15711" y="33858"/>
                    <a:pt x="16545" y="33357"/>
                  </a:cubicBezTo>
                  <a:cubicBezTo>
                    <a:pt x="17379" y="32890"/>
                    <a:pt x="16145" y="27787"/>
                    <a:pt x="16312" y="21449"/>
                  </a:cubicBezTo>
                  <a:cubicBezTo>
                    <a:pt x="16412" y="15945"/>
                    <a:pt x="15645" y="10441"/>
                    <a:pt x="14043" y="5170"/>
                  </a:cubicBezTo>
                  <a:cubicBezTo>
                    <a:pt x="12876" y="1668"/>
                    <a:pt x="8072" y="0"/>
                    <a:pt x="6605" y="67"/>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9"/>
            <p:cNvSpPr/>
            <p:nvPr/>
          </p:nvSpPr>
          <p:spPr>
            <a:xfrm>
              <a:off x="5020294" y="2648881"/>
              <a:ext cx="134534" cy="73912"/>
            </a:xfrm>
            <a:custGeom>
              <a:avLst/>
              <a:gdLst/>
              <a:ahLst/>
              <a:cxnLst/>
              <a:rect l="l" t="t" r="r" b="b"/>
              <a:pathLst>
                <a:path w="7106" h="3904" fill="none" extrusionOk="0">
                  <a:moveTo>
                    <a:pt x="1" y="0"/>
                  </a:moveTo>
                  <a:cubicBezTo>
                    <a:pt x="1" y="0"/>
                    <a:pt x="3937" y="3503"/>
                    <a:pt x="7106" y="3903"/>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9"/>
            <p:cNvSpPr/>
            <p:nvPr/>
          </p:nvSpPr>
          <p:spPr>
            <a:xfrm>
              <a:off x="4356600" y="2614786"/>
              <a:ext cx="90327" cy="49906"/>
            </a:xfrm>
            <a:custGeom>
              <a:avLst/>
              <a:gdLst/>
              <a:ahLst/>
              <a:cxnLst/>
              <a:rect l="l" t="t" r="r" b="b"/>
              <a:pathLst>
                <a:path w="4771" h="2636" fill="none" extrusionOk="0">
                  <a:moveTo>
                    <a:pt x="0" y="0"/>
                  </a:moveTo>
                  <a:lnTo>
                    <a:pt x="4770" y="2635"/>
                  </a:ln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9"/>
            <p:cNvSpPr/>
            <p:nvPr/>
          </p:nvSpPr>
          <p:spPr>
            <a:xfrm>
              <a:off x="4381230" y="2594567"/>
              <a:ext cx="82110" cy="44851"/>
            </a:xfrm>
            <a:custGeom>
              <a:avLst/>
              <a:gdLst/>
              <a:ahLst/>
              <a:cxnLst/>
              <a:rect l="l" t="t" r="r" b="b"/>
              <a:pathLst>
                <a:path w="4337" h="2369" fill="none" extrusionOk="0">
                  <a:moveTo>
                    <a:pt x="0" y="1"/>
                  </a:moveTo>
                  <a:lnTo>
                    <a:pt x="4337" y="2369"/>
                  </a:ln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9"/>
            <p:cNvSpPr/>
            <p:nvPr/>
          </p:nvSpPr>
          <p:spPr>
            <a:xfrm>
              <a:off x="3433358" y="2326860"/>
              <a:ext cx="532401" cy="631512"/>
            </a:xfrm>
            <a:custGeom>
              <a:avLst/>
              <a:gdLst/>
              <a:ahLst/>
              <a:cxnLst/>
              <a:rect l="l" t="t" r="r" b="b"/>
              <a:pathLst>
                <a:path w="28121" h="33356" extrusionOk="0">
                  <a:moveTo>
                    <a:pt x="9250" y="0"/>
                  </a:moveTo>
                  <a:cubicBezTo>
                    <a:pt x="8683" y="0"/>
                    <a:pt x="8125" y="321"/>
                    <a:pt x="7939" y="1066"/>
                  </a:cubicBezTo>
                  <a:lnTo>
                    <a:pt x="1101" y="25617"/>
                  </a:lnTo>
                  <a:cubicBezTo>
                    <a:pt x="0" y="29519"/>
                    <a:pt x="2936" y="33355"/>
                    <a:pt x="6972" y="33355"/>
                  </a:cubicBezTo>
                  <a:lnTo>
                    <a:pt x="26286" y="33355"/>
                  </a:lnTo>
                  <a:cubicBezTo>
                    <a:pt x="28120" y="33355"/>
                    <a:pt x="28120" y="30553"/>
                    <a:pt x="26286" y="30553"/>
                  </a:cubicBezTo>
                  <a:lnTo>
                    <a:pt x="6972" y="30553"/>
                  </a:lnTo>
                  <a:cubicBezTo>
                    <a:pt x="4770" y="30553"/>
                    <a:pt x="3202" y="28485"/>
                    <a:pt x="3770" y="26384"/>
                  </a:cubicBezTo>
                  <a:lnTo>
                    <a:pt x="10641" y="1833"/>
                  </a:lnTo>
                  <a:cubicBezTo>
                    <a:pt x="10982" y="730"/>
                    <a:pt x="10105" y="0"/>
                    <a:pt x="9250"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9"/>
            <p:cNvSpPr/>
            <p:nvPr/>
          </p:nvSpPr>
          <p:spPr>
            <a:xfrm>
              <a:off x="3610801" y="1740159"/>
              <a:ext cx="210946" cy="1079948"/>
            </a:xfrm>
            <a:custGeom>
              <a:avLst/>
              <a:gdLst/>
              <a:ahLst/>
              <a:cxnLst/>
              <a:rect l="l" t="t" r="r" b="b"/>
              <a:pathLst>
                <a:path w="11142" h="57042" extrusionOk="0">
                  <a:moveTo>
                    <a:pt x="4370" y="0"/>
                  </a:moveTo>
                  <a:lnTo>
                    <a:pt x="1" y="534"/>
                  </a:lnTo>
                  <a:lnTo>
                    <a:pt x="6772" y="57041"/>
                  </a:lnTo>
                  <a:lnTo>
                    <a:pt x="11142" y="56507"/>
                  </a:lnTo>
                  <a:lnTo>
                    <a:pt x="4370" y="0"/>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9"/>
            <p:cNvSpPr/>
            <p:nvPr/>
          </p:nvSpPr>
          <p:spPr>
            <a:xfrm>
              <a:off x="3848881" y="2799177"/>
              <a:ext cx="168007" cy="57479"/>
            </a:xfrm>
            <a:custGeom>
              <a:avLst/>
              <a:gdLst/>
              <a:ahLst/>
              <a:cxnLst/>
              <a:rect l="l" t="t" r="r" b="b"/>
              <a:pathLst>
                <a:path w="8874" h="3036" fill="none" extrusionOk="0">
                  <a:moveTo>
                    <a:pt x="0" y="0"/>
                  </a:moveTo>
                  <a:lnTo>
                    <a:pt x="8873" y="3036"/>
                  </a:ln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9"/>
            <p:cNvSpPr/>
            <p:nvPr/>
          </p:nvSpPr>
          <p:spPr>
            <a:xfrm>
              <a:off x="3463667" y="1750269"/>
              <a:ext cx="275373" cy="1069838"/>
            </a:xfrm>
            <a:custGeom>
              <a:avLst/>
              <a:gdLst/>
              <a:ahLst/>
              <a:cxnLst/>
              <a:rect l="l" t="t" r="r" b="b"/>
              <a:pathLst>
                <a:path w="14545" h="56508" extrusionOk="0">
                  <a:moveTo>
                    <a:pt x="7773" y="0"/>
                  </a:moveTo>
                  <a:cubicBezTo>
                    <a:pt x="7772" y="1"/>
                    <a:pt x="1" y="27687"/>
                    <a:pt x="14544" y="56507"/>
                  </a:cubicBezTo>
                  <a:lnTo>
                    <a:pt x="7773" y="0"/>
                  </a:ln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9"/>
            <p:cNvSpPr/>
            <p:nvPr/>
          </p:nvSpPr>
          <p:spPr>
            <a:xfrm>
              <a:off x="4158313" y="2866743"/>
              <a:ext cx="48013" cy="20864"/>
            </a:xfrm>
            <a:custGeom>
              <a:avLst/>
              <a:gdLst/>
              <a:ahLst/>
              <a:cxnLst/>
              <a:rect l="l" t="t" r="r" b="b"/>
              <a:pathLst>
                <a:path w="2536" h="1102" extrusionOk="0">
                  <a:moveTo>
                    <a:pt x="0" y="1"/>
                  </a:moveTo>
                  <a:lnTo>
                    <a:pt x="0" y="1101"/>
                  </a:lnTo>
                  <a:lnTo>
                    <a:pt x="2535" y="1101"/>
                  </a:lnTo>
                  <a:lnTo>
                    <a:pt x="2535"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9"/>
            <p:cNvSpPr/>
            <p:nvPr/>
          </p:nvSpPr>
          <p:spPr>
            <a:xfrm>
              <a:off x="4220825" y="2866743"/>
              <a:ext cx="48013" cy="20864"/>
            </a:xfrm>
            <a:custGeom>
              <a:avLst/>
              <a:gdLst/>
              <a:ahLst/>
              <a:cxnLst/>
              <a:rect l="l" t="t" r="r" b="b"/>
              <a:pathLst>
                <a:path w="2536" h="1102" extrusionOk="0">
                  <a:moveTo>
                    <a:pt x="1" y="1"/>
                  </a:moveTo>
                  <a:lnTo>
                    <a:pt x="1" y="1101"/>
                  </a:lnTo>
                  <a:lnTo>
                    <a:pt x="2536" y="1101"/>
                  </a:lnTo>
                  <a:lnTo>
                    <a:pt x="2536"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9"/>
            <p:cNvSpPr/>
            <p:nvPr/>
          </p:nvSpPr>
          <p:spPr>
            <a:xfrm>
              <a:off x="4282711" y="2866743"/>
              <a:ext cx="48657" cy="20864"/>
            </a:xfrm>
            <a:custGeom>
              <a:avLst/>
              <a:gdLst/>
              <a:ahLst/>
              <a:cxnLst/>
              <a:rect l="l" t="t" r="r" b="b"/>
              <a:pathLst>
                <a:path w="2570" h="1102" extrusionOk="0">
                  <a:moveTo>
                    <a:pt x="1" y="1"/>
                  </a:moveTo>
                  <a:lnTo>
                    <a:pt x="1" y="1101"/>
                  </a:lnTo>
                  <a:lnTo>
                    <a:pt x="2569" y="1101"/>
                  </a:lnTo>
                  <a:lnTo>
                    <a:pt x="2569"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9"/>
            <p:cNvSpPr/>
            <p:nvPr/>
          </p:nvSpPr>
          <p:spPr>
            <a:xfrm>
              <a:off x="4345222" y="2866743"/>
              <a:ext cx="48657" cy="20864"/>
            </a:xfrm>
            <a:custGeom>
              <a:avLst/>
              <a:gdLst/>
              <a:ahLst/>
              <a:cxnLst/>
              <a:rect l="l" t="t" r="r" b="b"/>
              <a:pathLst>
                <a:path w="2570" h="1102" extrusionOk="0">
                  <a:moveTo>
                    <a:pt x="1" y="1"/>
                  </a:moveTo>
                  <a:lnTo>
                    <a:pt x="1" y="1101"/>
                  </a:lnTo>
                  <a:lnTo>
                    <a:pt x="2569" y="1101"/>
                  </a:lnTo>
                  <a:lnTo>
                    <a:pt x="2569"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9"/>
            <p:cNvSpPr/>
            <p:nvPr/>
          </p:nvSpPr>
          <p:spPr>
            <a:xfrm>
              <a:off x="4407109" y="2866743"/>
              <a:ext cx="48657" cy="20864"/>
            </a:xfrm>
            <a:custGeom>
              <a:avLst/>
              <a:gdLst/>
              <a:ahLst/>
              <a:cxnLst/>
              <a:rect l="l" t="t" r="r" b="b"/>
              <a:pathLst>
                <a:path w="2570" h="1102" extrusionOk="0">
                  <a:moveTo>
                    <a:pt x="1" y="1"/>
                  </a:moveTo>
                  <a:lnTo>
                    <a:pt x="1" y="1101"/>
                  </a:lnTo>
                  <a:lnTo>
                    <a:pt x="2569" y="1101"/>
                  </a:lnTo>
                  <a:lnTo>
                    <a:pt x="2569"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9"/>
            <p:cNvSpPr/>
            <p:nvPr/>
          </p:nvSpPr>
          <p:spPr>
            <a:xfrm>
              <a:off x="4469639" y="2866743"/>
              <a:ext cx="48638" cy="20864"/>
            </a:xfrm>
            <a:custGeom>
              <a:avLst/>
              <a:gdLst/>
              <a:ahLst/>
              <a:cxnLst/>
              <a:rect l="l" t="t" r="r" b="b"/>
              <a:pathLst>
                <a:path w="2569" h="1102" extrusionOk="0">
                  <a:moveTo>
                    <a:pt x="0" y="1"/>
                  </a:moveTo>
                  <a:lnTo>
                    <a:pt x="0" y="1101"/>
                  </a:lnTo>
                  <a:lnTo>
                    <a:pt x="2569" y="1101"/>
                  </a:lnTo>
                  <a:lnTo>
                    <a:pt x="2569"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9"/>
            <p:cNvSpPr/>
            <p:nvPr/>
          </p:nvSpPr>
          <p:spPr>
            <a:xfrm>
              <a:off x="4532150" y="2866743"/>
              <a:ext cx="48013" cy="20864"/>
            </a:xfrm>
            <a:custGeom>
              <a:avLst/>
              <a:gdLst/>
              <a:ahLst/>
              <a:cxnLst/>
              <a:rect l="l" t="t" r="r" b="b"/>
              <a:pathLst>
                <a:path w="2536" h="1102" extrusionOk="0">
                  <a:moveTo>
                    <a:pt x="1" y="1"/>
                  </a:moveTo>
                  <a:lnTo>
                    <a:pt x="1" y="1101"/>
                  </a:lnTo>
                  <a:lnTo>
                    <a:pt x="2536" y="1101"/>
                  </a:lnTo>
                  <a:lnTo>
                    <a:pt x="2536"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9"/>
            <p:cNvSpPr/>
            <p:nvPr/>
          </p:nvSpPr>
          <p:spPr>
            <a:xfrm>
              <a:off x="4594037" y="2866743"/>
              <a:ext cx="48657" cy="20864"/>
            </a:xfrm>
            <a:custGeom>
              <a:avLst/>
              <a:gdLst/>
              <a:ahLst/>
              <a:cxnLst/>
              <a:rect l="l" t="t" r="r" b="b"/>
              <a:pathLst>
                <a:path w="2570" h="1102" extrusionOk="0">
                  <a:moveTo>
                    <a:pt x="1" y="1"/>
                  </a:moveTo>
                  <a:lnTo>
                    <a:pt x="1" y="1101"/>
                  </a:lnTo>
                  <a:lnTo>
                    <a:pt x="2569" y="1101"/>
                  </a:lnTo>
                  <a:lnTo>
                    <a:pt x="2569"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9"/>
            <p:cNvSpPr/>
            <p:nvPr/>
          </p:nvSpPr>
          <p:spPr>
            <a:xfrm>
              <a:off x="4130522" y="2882532"/>
              <a:ext cx="573446" cy="39815"/>
            </a:xfrm>
            <a:custGeom>
              <a:avLst/>
              <a:gdLst/>
              <a:ahLst/>
              <a:cxnLst/>
              <a:rect l="l" t="t" r="r" b="b"/>
              <a:pathLst>
                <a:path w="30289" h="2103" extrusionOk="0">
                  <a:moveTo>
                    <a:pt x="0" y="1"/>
                  </a:moveTo>
                  <a:lnTo>
                    <a:pt x="0" y="2102"/>
                  </a:lnTo>
                  <a:lnTo>
                    <a:pt x="30289" y="2102"/>
                  </a:lnTo>
                  <a:lnTo>
                    <a:pt x="30289"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9"/>
            <p:cNvSpPr/>
            <p:nvPr/>
          </p:nvSpPr>
          <p:spPr>
            <a:xfrm>
              <a:off x="3211691" y="3061868"/>
              <a:ext cx="78967" cy="1163307"/>
            </a:xfrm>
            <a:custGeom>
              <a:avLst/>
              <a:gdLst/>
              <a:ahLst/>
              <a:cxnLst/>
              <a:rect l="l" t="t" r="r" b="b"/>
              <a:pathLst>
                <a:path w="4171" h="61445" extrusionOk="0">
                  <a:moveTo>
                    <a:pt x="1" y="1"/>
                  </a:moveTo>
                  <a:lnTo>
                    <a:pt x="601" y="61445"/>
                  </a:lnTo>
                  <a:lnTo>
                    <a:pt x="3603" y="61445"/>
                  </a:lnTo>
                  <a:lnTo>
                    <a:pt x="4170"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9"/>
            <p:cNvSpPr/>
            <p:nvPr/>
          </p:nvSpPr>
          <p:spPr>
            <a:xfrm>
              <a:off x="4748762" y="3061868"/>
              <a:ext cx="78949" cy="1163307"/>
            </a:xfrm>
            <a:custGeom>
              <a:avLst/>
              <a:gdLst/>
              <a:ahLst/>
              <a:cxnLst/>
              <a:rect l="l" t="t" r="r" b="b"/>
              <a:pathLst>
                <a:path w="4170" h="61445" extrusionOk="0">
                  <a:moveTo>
                    <a:pt x="0" y="1"/>
                  </a:moveTo>
                  <a:lnTo>
                    <a:pt x="567" y="61445"/>
                  </a:lnTo>
                  <a:lnTo>
                    <a:pt x="3569" y="61445"/>
                  </a:lnTo>
                  <a:lnTo>
                    <a:pt x="4170"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9"/>
            <p:cNvSpPr/>
            <p:nvPr/>
          </p:nvSpPr>
          <p:spPr>
            <a:xfrm>
              <a:off x="3180113" y="2955777"/>
              <a:ext cx="1680543" cy="195175"/>
            </a:xfrm>
            <a:custGeom>
              <a:avLst/>
              <a:gdLst/>
              <a:ahLst/>
              <a:cxnLst/>
              <a:rect l="l" t="t" r="r" b="b"/>
              <a:pathLst>
                <a:path w="88765" h="10309" extrusionOk="0">
                  <a:moveTo>
                    <a:pt x="1" y="1"/>
                  </a:moveTo>
                  <a:lnTo>
                    <a:pt x="1" y="10308"/>
                  </a:lnTo>
                  <a:lnTo>
                    <a:pt x="88764" y="10308"/>
                  </a:lnTo>
                  <a:lnTo>
                    <a:pt x="88764" y="1"/>
                  </a:ln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9"/>
            <p:cNvSpPr/>
            <p:nvPr/>
          </p:nvSpPr>
          <p:spPr>
            <a:xfrm>
              <a:off x="3182025" y="3005680"/>
              <a:ext cx="1675469" cy="57479"/>
            </a:xfrm>
            <a:custGeom>
              <a:avLst/>
              <a:gdLst/>
              <a:ahLst/>
              <a:cxnLst/>
              <a:rect l="l" t="t" r="r" b="b"/>
              <a:pathLst>
                <a:path w="88497" h="3036" extrusionOk="0">
                  <a:moveTo>
                    <a:pt x="0" y="0"/>
                  </a:moveTo>
                  <a:lnTo>
                    <a:pt x="0" y="3036"/>
                  </a:lnTo>
                  <a:lnTo>
                    <a:pt x="88497" y="3036"/>
                  </a:lnTo>
                  <a:lnTo>
                    <a:pt x="88497"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9"/>
            <p:cNvSpPr/>
            <p:nvPr/>
          </p:nvSpPr>
          <p:spPr>
            <a:xfrm>
              <a:off x="3099920" y="2921682"/>
              <a:ext cx="1787266" cy="90971"/>
            </a:xfrm>
            <a:custGeom>
              <a:avLst/>
              <a:gdLst/>
              <a:ahLst/>
              <a:cxnLst/>
              <a:rect l="l" t="t" r="r" b="b"/>
              <a:pathLst>
                <a:path w="94402" h="4805" extrusionOk="0">
                  <a:moveTo>
                    <a:pt x="1" y="1"/>
                  </a:moveTo>
                  <a:lnTo>
                    <a:pt x="1" y="4804"/>
                  </a:lnTo>
                  <a:lnTo>
                    <a:pt x="94401" y="4804"/>
                  </a:lnTo>
                  <a:lnTo>
                    <a:pt x="94401"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9"/>
            <p:cNvSpPr/>
            <p:nvPr/>
          </p:nvSpPr>
          <p:spPr>
            <a:xfrm>
              <a:off x="3170648" y="2700337"/>
              <a:ext cx="569660" cy="1240041"/>
            </a:xfrm>
            <a:custGeom>
              <a:avLst/>
              <a:gdLst/>
              <a:ahLst/>
              <a:cxnLst/>
              <a:rect l="l" t="t" r="r" b="b"/>
              <a:pathLst>
                <a:path w="30089" h="65498" extrusionOk="0">
                  <a:moveTo>
                    <a:pt x="7734" y="1"/>
                  </a:moveTo>
                  <a:cubicBezTo>
                    <a:pt x="7549" y="1"/>
                    <a:pt x="7362" y="28"/>
                    <a:pt x="7172" y="84"/>
                  </a:cubicBezTo>
                  <a:cubicBezTo>
                    <a:pt x="1" y="2186"/>
                    <a:pt x="9040" y="34642"/>
                    <a:pt x="9040" y="34642"/>
                  </a:cubicBezTo>
                  <a:cubicBezTo>
                    <a:pt x="9040" y="34642"/>
                    <a:pt x="7064" y="32995"/>
                    <a:pt x="5450" y="32995"/>
                  </a:cubicBezTo>
                  <a:cubicBezTo>
                    <a:pt x="4158" y="32995"/>
                    <a:pt x="3099" y="34049"/>
                    <a:pt x="3470" y="37845"/>
                  </a:cubicBezTo>
                  <a:cubicBezTo>
                    <a:pt x="4304" y="46351"/>
                    <a:pt x="13043" y="60428"/>
                    <a:pt x="13043" y="60428"/>
                  </a:cubicBezTo>
                  <a:lnTo>
                    <a:pt x="23951" y="65498"/>
                  </a:lnTo>
                  <a:cubicBezTo>
                    <a:pt x="23951" y="65498"/>
                    <a:pt x="30089" y="56458"/>
                    <a:pt x="29555" y="52188"/>
                  </a:cubicBezTo>
                  <a:cubicBezTo>
                    <a:pt x="29422" y="51194"/>
                    <a:pt x="28998" y="50813"/>
                    <a:pt x="28428" y="50813"/>
                  </a:cubicBezTo>
                  <a:cubicBezTo>
                    <a:pt x="26569" y="50813"/>
                    <a:pt x="23150" y="54857"/>
                    <a:pt x="23150" y="54857"/>
                  </a:cubicBezTo>
                  <a:cubicBezTo>
                    <a:pt x="23150" y="54857"/>
                    <a:pt x="28488" y="32241"/>
                    <a:pt x="26086" y="28004"/>
                  </a:cubicBezTo>
                  <a:cubicBezTo>
                    <a:pt x="25760" y="27424"/>
                    <a:pt x="25385" y="27174"/>
                    <a:pt x="24980" y="27174"/>
                  </a:cubicBezTo>
                  <a:cubicBezTo>
                    <a:pt x="22408" y="27174"/>
                    <a:pt x="18647" y="37311"/>
                    <a:pt x="18647" y="37311"/>
                  </a:cubicBezTo>
                  <a:cubicBezTo>
                    <a:pt x="18647" y="37311"/>
                    <a:pt x="14568" y="1"/>
                    <a:pt x="7734" y="1"/>
                  </a:cubicBez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9"/>
            <p:cNvSpPr/>
            <p:nvPr/>
          </p:nvSpPr>
          <p:spPr>
            <a:xfrm>
              <a:off x="3322212" y="3803881"/>
              <a:ext cx="407352" cy="418105"/>
            </a:xfrm>
            <a:custGeom>
              <a:avLst/>
              <a:gdLst/>
              <a:ahLst/>
              <a:cxnLst/>
              <a:rect l="l" t="t" r="r" b="b"/>
              <a:pathLst>
                <a:path w="21516" h="22084" extrusionOk="0">
                  <a:moveTo>
                    <a:pt x="0" y="1"/>
                  </a:moveTo>
                  <a:lnTo>
                    <a:pt x="2669" y="22083"/>
                  </a:lnTo>
                  <a:lnTo>
                    <a:pt x="18847" y="22083"/>
                  </a:lnTo>
                  <a:lnTo>
                    <a:pt x="21516"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9"/>
            <p:cNvSpPr/>
            <p:nvPr/>
          </p:nvSpPr>
          <p:spPr>
            <a:xfrm>
              <a:off x="3226230" y="2907786"/>
              <a:ext cx="503339" cy="956792"/>
            </a:xfrm>
            <a:custGeom>
              <a:avLst/>
              <a:gdLst/>
              <a:ahLst/>
              <a:cxnLst/>
              <a:rect l="l" t="t" r="r" b="b"/>
              <a:pathLst>
                <a:path w="26586" h="50537" fill="none" extrusionOk="0">
                  <a:moveTo>
                    <a:pt x="21816" y="50270"/>
                  </a:moveTo>
                  <a:cubicBezTo>
                    <a:pt x="21816" y="50270"/>
                    <a:pt x="26586" y="42831"/>
                    <a:pt x="26319" y="37761"/>
                  </a:cubicBezTo>
                  <a:cubicBezTo>
                    <a:pt x="26052" y="32691"/>
                    <a:pt x="22349" y="41230"/>
                    <a:pt x="22349" y="41230"/>
                  </a:cubicBezTo>
                  <a:cubicBezTo>
                    <a:pt x="22349" y="41230"/>
                    <a:pt x="25552" y="24218"/>
                    <a:pt x="21816" y="21016"/>
                  </a:cubicBezTo>
                  <a:cubicBezTo>
                    <a:pt x="18080" y="17814"/>
                    <a:pt x="17279" y="36427"/>
                    <a:pt x="17279" y="36427"/>
                  </a:cubicBezTo>
                  <a:cubicBezTo>
                    <a:pt x="17279" y="36427"/>
                    <a:pt x="9040" y="1"/>
                    <a:pt x="4537" y="8007"/>
                  </a:cubicBezTo>
                  <a:cubicBezTo>
                    <a:pt x="0" y="16012"/>
                    <a:pt x="10641" y="35960"/>
                    <a:pt x="10641" y="35960"/>
                  </a:cubicBezTo>
                  <a:cubicBezTo>
                    <a:pt x="10641" y="35960"/>
                    <a:pt x="7172" y="29288"/>
                    <a:pt x="6638" y="35693"/>
                  </a:cubicBezTo>
                  <a:cubicBezTo>
                    <a:pt x="6104" y="42064"/>
                    <a:pt x="8773" y="50537"/>
                    <a:pt x="8773" y="50537"/>
                  </a:cubicBezTo>
                </a:path>
              </a:pathLst>
            </a:custGeom>
            <a:noFill/>
            <a:ln w="10850" cap="flat" cmpd="sng">
              <a:solidFill>
                <a:srgbClr val="1621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8" name="Google Shape;2538;p39"/>
          <p:cNvSpPr/>
          <p:nvPr/>
        </p:nvSpPr>
        <p:spPr>
          <a:xfrm>
            <a:off x="696300" y="1927700"/>
            <a:ext cx="1679400" cy="5019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 sz="1200">
                <a:solidFill>
                  <a:srgbClr val="000000"/>
                </a:solidFill>
                <a:latin typeface="Architects Daughter"/>
                <a:ea typeface="Architects Daughter"/>
                <a:cs typeface="Architects Daughter"/>
                <a:sym typeface="Architects Daughter"/>
              </a:rPr>
              <a:t>Mars is incredibly a very cold place </a:t>
            </a:r>
            <a:endParaRPr sz="1200">
              <a:solidFill>
                <a:srgbClr val="000000"/>
              </a:solidFill>
              <a:latin typeface="Architects Daughter"/>
              <a:ea typeface="Architects Daughter"/>
              <a:cs typeface="Architects Daughter"/>
              <a:sym typeface="Architects Daughter"/>
            </a:endParaRPr>
          </a:p>
        </p:txBody>
      </p:sp>
      <p:sp>
        <p:nvSpPr>
          <p:cNvPr id="2539" name="Google Shape;2539;p39"/>
          <p:cNvSpPr txBox="1"/>
          <p:nvPr/>
        </p:nvSpPr>
        <p:spPr>
          <a:xfrm>
            <a:off x="696300" y="1649500"/>
            <a:ext cx="1563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1"/>
                </a:solidFill>
                <a:latin typeface="Slackey"/>
                <a:ea typeface="Slackey"/>
                <a:cs typeface="Slackey"/>
                <a:sym typeface="Slackey"/>
              </a:rPr>
              <a:t>Mars</a:t>
            </a:r>
            <a:endParaRPr sz="1600" b="1">
              <a:solidFill>
                <a:schemeClr val="accent1"/>
              </a:solidFill>
              <a:latin typeface="Slackey"/>
              <a:ea typeface="Slackey"/>
              <a:cs typeface="Slackey"/>
              <a:sym typeface="Slackey"/>
            </a:endParaRPr>
          </a:p>
        </p:txBody>
      </p:sp>
      <p:sp>
        <p:nvSpPr>
          <p:cNvPr id="2540" name="Google Shape;2540;p39"/>
          <p:cNvSpPr/>
          <p:nvPr/>
        </p:nvSpPr>
        <p:spPr>
          <a:xfrm>
            <a:off x="6768076" y="1920050"/>
            <a:ext cx="1679400" cy="501900"/>
          </a:xfrm>
          <a:prstGeom prst="rect">
            <a:avLst/>
          </a:prstGeom>
          <a:noFill/>
          <a:ln>
            <a:noFill/>
          </a:ln>
        </p:spPr>
        <p:txBody>
          <a:bodyPr spcFirstLastPara="1" wrap="square" lIns="90000" tIns="91425" rIns="274300" bIns="91425" anchor="ctr" anchorCtr="0">
            <a:noAutofit/>
          </a:bodyPr>
          <a:lstStyle/>
          <a:p>
            <a:pPr marL="0" marR="0" lvl="0" indent="0" algn="r" rtl="0">
              <a:spcBef>
                <a:spcPts val="0"/>
              </a:spcBef>
              <a:spcAft>
                <a:spcPts val="0"/>
              </a:spcAft>
              <a:buClr>
                <a:srgbClr val="000000"/>
              </a:buClr>
              <a:buSzPts val="1100"/>
              <a:buFont typeface="Arial"/>
              <a:buNone/>
            </a:pPr>
            <a:r>
              <a:rPr lang="en" sz="1200">
                <a:solidFill>
                  <a:srgbClr val="000000"/>
                </a:solidFill>
                <a:latin typeface="Architects Daughter"/>
                <a:ea typeface="Architects Daughter"/>
                <a:cs typeface="Architects Daughter"/>
                <a:sym typeface="Architects Daughter"/>
              </a:rPr>
              <a:t> It is composed of hydrogen and helium</a:t>
            </a:r>
            <a:endParaRPr sz="1200">
              <a:solidFill>
                <a:srgbClr val="000000"/>
              </a:solidFill>
              <a:latin typeface="Architects Daughter"/>
              <a:ea typeface="Architects Daughter"/>
              <a:cs typeface="Architects Daughter"/>
              <a:sym typeface="Architects Daughter"/>
            </a:endParaRPr>
          </a:p>
        </p:txBody>
      </p:sp>
      <p:sp>
        <p:nvSpPr>
          <p:cNvPr id="2541" name="Google Shape;2541;p39"/>
          <p:cNvSpPr txBox="1"/>
          <p:nvPr/>
        </p:nvSpPr>
        <p:spPr>
          <a:xfrm>
            <a:off x="6884173" y="1649500"/>
            <a:ext cx="1563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solidFill>
                  <a:schemeClr val="accent3"/>
                </a:solidFill>
                <a:latin typeface="Slackey"/>
                <a:ea typeface="Slackey"/>
                <a:cs typeface="Slackey"/>
                <a:sym typeface="Slackey"/>
              </a:rPr>
              <a:t>Saturn</a:t>
            </a:r>
            <a:endParaRPr sz="1600" b="1">
              <a:solidFill>
                <a:schemeClr val="accent3"/>
              </a:solidFill>
              <a:latin typeface="Slackey"/>
              <a:ea typeface="Slackey"/>
              <a:cs typeface="Slackey"/>
              <a:sym typeface="Slackey"/>
            </a:endParaRPr>
          </a:p>
        </p:txBody>
      </p:sp>
      <p:sp>
        <p:nvSpPr>
          <p:cNvPr id="2542" name="Google Shape;2542;p39"/>
          <p:cNvSpPr/>
          <p:nvPr/>
        </p:nvSpPr>
        <p:spPr>
          <a:xfrm>
            <a:off x="6768089" y="3532049"/>
            <a:ext cx="1679400" cy="501900"/>
          </a:xfrm>
          <a:prstGeom prst="rect">
            <a:avLst/>
          </a:prstGeom>
          <a:noFill/>
          <a:ln>
            <a:noFill/>
          </a:ln>
        </p:spPr>
        <p:txBody>
          <a:bodyPr spcFirstLastPara="1" wrap="square" lIns="270000" tIns="91425" rIns="274300" bIns="91425" anchor="ctr" anchorCtr="0">
            <a:noAutofit/>
          </a:bodyPr>
          <a:lstStyle/>
          <a:p>
            <a:pPr marL="0" marR="0" lvl="0" indent="0" algn="r" rtl="0">
              <a:spcBef>
                <a:spcPts val="0"/>
              </a:spcBef>
              <a:spcAft>
                <a:spcPts val="0"/>
              </a:spcAft>
              <a:buClr>
                <a:srgbClr val="000000"/>
              </a:buClr>
              <a:buSzPts val="1100"/>
              <a:buFont typeface="Arial"/>
              <a:buNone/>
            </a:pPr>
            <a:r>
              <a:rPr lang="en" sz="1200">
                <a:solidFill>
                  <a:srgbClr val="000000"/>
                </a:solidFill>
                <a:latin typeface="Architects Daughter"/>
                <a:ea typeface="Architects Daughter"/>
                <a:cs typeface="Architects Daughter"/>
                <a:sym typeface="Architects Daughter"/>
              </a:rPr>
              <a:t>It’s the closest planet to the Sun </a:t>
            </a:r>
            <a:endParaRPr sz="1200">
              <a:solidFill>
                <a:srgbClr val="000000"/>
              </a:solidFill>
              <a:latin typeface="Architects Daughter"/>
              <a:ea typeface="Architects Daughter"/>
              <a:cs typeface="Architects Daughter"/>
              <a:sym typeface="Architects Daughter"/>
            </a:endParaRPr>
          </a:p>
        </p:txBody>
      </p:sp>
      <p:sp>
        <p:nvSpPr>
          <p:cNvPr id="2543" name="Google Shape;2543;p39"/>
          <p:cNvSpPr txBox="1"/>
          <p:nvPr/>
        </p:nvSpPr>
        <p:spPr>
          <a:xfrm>
            <a:off x="6884186" y="3261475"/>
            <a:ext cx="1563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solidFill>
                  <a:schemeClr val="accent4"/>
                </a:solidFill>
                <a:latin typeface="Slackey"/>
                <a:ea typeface="Slackey"/>
                <a:cs typeface="Slackey"/>
                <a:sym typeface="Slackey"/>
              </a:rPr>
              <a:t>Mercury</a:t>
            </a:r>
            <a:endParaRPr sz="1600" b="1">
              <a:solidFill>
                <a:schemeClr val="accent4"/>
              </a:solidFill>
              <a:latin typeface="Slackey"/>
              <a:ea typeface="Slackey"/>
              <a:cs typeface="Slackey"/>
              <a:sym typeface="Slackey"/>
            </a:endParaRPr>
          </a:p>
        </p:txBody>
      </p:sp>
      <p:sp>
        <p:nvSpPr>
          <p:cNvPr id="2544" name="Google Shape;2544;p39"/>
          <p:cNvSpPr/>
          <p:nvPr/>
        </p:nvSpPr>
        <p:spPr>
          <a:xfrm>
            <a:off x="696536" y="3542050"/>
            <a:ext cx="1679400" cy="5019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 sz="1200">
                <a:solidFill>
                  <a:srgbClr val="000000"/>
                </a:solidFill>
                <a:latin typeface="Architects Daughter"/>
                <a:ea typeface="Architects Daughter"/>
                <a:cs typeface="Architects Daughter"/>
                <a:sym typeface="Architects Daughter"/>
              </a:rPr>
              <a:t>the biggest object in the Solar System</a:t>
            </a:r>
            <a:endParaRPr sz="1200">
              <a:solidFill>
                <a:srgbClr val="000000"/>
              </a:solidFill>
              <a:latin typeface="Architects Daughter"/>
              <a:ea typeface="Architects Daughter"/>
              <a:cs typeface="Architects Daughter"/>
              <a:sym typeface="Architects Daughter"/>
            </a:endParaRPr>
          </a:p>
        </p:txBody>
      </p:sp>
      <p:sp>
        <p:nvSpPr>
          <p:cNvPr id="2545" name="Google Shape;2545;p39"/>
          <p:cNvSpPr txBox="1"/>
          <p:nvPr/>
        </p:nvSpPr>
        <p:spPr>
          <a:xfrm>
            <a:off x="696525" y="3261475"/>
            <a:ext cx="1563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2"/>
                </a:solidFill>
                <a:latin typeface="Slackey"/>
                <a:ea typeface="Slackey"/>
                <a:cs typeface="Slackey"/>
                <a:sym typeface="Slackey"/>
              </a:rPr>
              <a:t>Jupiter</a:t>
            </a:r>
            <a:endParaRPr sz="1600" b="1">
              <a:solidFill>
                <a:schemeClr val="accent2"/>
              </a:solidFill>
              <a:latin typeface="Slackey"/>
              <a:ea typeface="Slackey"/>
              <a:cs typeface="Slackey"/>
              <a:sym typeface="Slackey"/>
            </a:endParaRPr>
          </a:p>
        </p:txBody>
      </p:sp>
      <p:cxnSp>
        <p:nvCxnSpPr>
          <p:cNvPr id="2546" name="Google Shape;2546;p39"/>
          <p:cNvCxnSpPr/>
          <p:nvPr/>
        </p:nvCxnSpPr>
        <p:spPr>
          <a:xfrm>
            <a:off x="1722600" y="1852575"/>
            <a:ext cx="1855200" cy="368400"/>
          </a:xfrm>
          <a:prstGeom prst="curvedConnector3">
            <a:avLst>
              <a:gd name="adj1" fmla="val 50000"/>
            </a:avLst>
          </a:prstGeom>
          <a:noFill/>
          <a:ln w="19050" cap="flat" cmpd="sng">
            <a:solidFill>
              <a:schemeClr val="dk2"/>
            </a:solidFill>
            <a:prstDash val="dash"/>
            <a:round/>
            <a:headEnd type="none" w="med" len="med"/>
            <a:tailEnd type="oval" w="med" len="med"/>
          </a:ln>
        </p:spPr>
      </p:cxnSp>
      <p:cxnSp>
        <p:nvCxnSpPr>
          <p:cNvPr id="2547" name="Google Shape;2547;p39"/>
          <p:cNvCxnSpPr>
            <a:stCxn id="2545" idx="3"/>
          </p:cNvCxnSpPr>
          <p:nvPr/>
        </p:nvCxnSpPr>
        <p:spPr>
          <a:xfrm rot="10800000" flipH="1">
            <a:off x="2259825" y="2845675"/>
            <a:ext cx="1041600" cy="630600"/>
          </a:xfrm>
          <a:prstGeom prst="curvedConnector3">
            <a:avLst>
              <a:gd name="adj1" fmla="val 50000"/>
            </a:avLst>
          </a:prstGeom>
          <a:noFill/>
          <a:ln w="19050" cap="flat" cmpd="sng">
            <a:solidFill>
              <a:schemeClr val="dk2"/>
            </a:solidFill>
            <a:prstDash val="dash"/>
            <a:round/>
            <a:headEnd type="none" w="med" len="med"/>
            <a:tailEnd type="oval" w="med" len="med"/>
          </a:ln>
        </p:spPr>
      </p:cxnSp>
      <p:cxnSp>
        <p:nvCxnSpPr>
          <p:cNvPr id="2548" name="Google Shape;2548;p39"/>
          <p:cNvCxnSpPr>
            <a:stCxn id="2541" idx="1"/>
          </p:cNvCxnSpPr>
          <p:nvPr/>
        </p:nvCxnSpPr>
        <p:spPr>
          <a:xfrm flipH="1">
            <a:off x="5406073" y="1864300"/>
            <a:ext cx="1478100" cy="534300"/>
          </a:xfrm>
          <a:prstGeom prst="curvedConnector3">
            <a:avLst>
              <a:gd name="adj1" fmla="val 50000"/>
            </a:avLst>
          </a:prstGeom>
          <a:noFill/>
          <a:ln w="19050" cap="flat" cmpd="sng">
            <a:solidFill>
              <a:schemeClr val="dk2"/>
            </a:solidFill>
            <a:prstDash val="dash"/>
            <a:round/>
            <a:headEnd type="none" w="med" len="med"/>
            <a:tailEnd type="oval" w="med" len="med"/>
          </a:ln>
        </p:spPr>
      </p:cxnSp>
      <p:cxnSp>
        <p:nvCxnSpPr>
          <p:cNvPr id="2549" name="Google Shape;2549;p39"/>
          <p:cNvCxnSpPr>
            <a:stCxn id="2543" idx="1"/>
          </p:cNvCxnSpPr>
          <p:nvPr/>
        </p:nvCxnSpPr>
        <p:spPr>
          <a:xfrm flipH="1">
            <a:off x="4965386" y="3476275"/>
            <a:ext cx="1918800" cy="395700"/>
          </a:xfrm>
          <a:prstGeom prst="curvedConnector3">
            <a:avLst>
              <a:gd name="adj1" fmla="val 50000"/>
            </a:avLst>
          </a:prstGeom>
          <a:noFill/>
          <a:ln w="19050" cap="flat" cmpd="sng">
            <a:solidFill>
              <a:schemeClr val="dk2"/>
            </a:solidFill>
            <a:prstDash val="dash"/>
            <a:round/>
            <a:headEnd type="none" w="med" len="med"/>
            <a:tailEnd type="oval"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3"/>
        <p:cNvGrpSpPr/>
        <p:nvPr/>
      </p:nvGrpSpPr>
      <p:grpSpPr>
        <a:xfrm>
          <a:off x="0" y="0"/>
          <a:ext cx="0" cy="0"/>
          <a:chOff x="0" y="0"/>
          <a:chExt cx="0" cy="0"/>
        </a:xfrm>
      </p:grpSpPr>
      <p:sp>
        <p:nvSpPr>
          <p:cNvPr id="2554" name="Google Shape;2554;p40"/>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grpSp>
        <p:nvGrpSpPr>
          <p:cNvPr id="2555" name="Google Shape;2555;p40"/>
          <p:cNvGrpSpPr/>
          <p:nvPr/>
        </p:nvGrpSpPr>
        <p:grpSpPr>
          <a:xfrm>
            <a:off x="7398189" y="1767393"/>
            <a:ext cx="956248" cy="2584651"/>
            <a:chOff x="7398189" y="1767393"/>
            <a:chExt cx="956248" cy="2584651"/>
          </a:xfrm>
        </p:grpSpPr>
        <p:sp>
          <p:nvSpPr>
            <p:cNvPr id="2556" name="Google Shape;2556;p40"/>
            <p:cNvSpPr/>
            <p:nvPr/>
          </p:nvSpPr>
          <p:spPr>
            <a:xfrm>
              <a:off x="7762118" y="1924148"/>
              <a:ext cx="63907" cy="87571"/>
            </a:xfrm>
            <a:custGeom>
              <a:avLst/>
              <a:gdLst/>
              <a:ahLst/>
              <a:cxnLst/>
              <a:rect l="l" t="t" r="r" b="b"/>
              <a:pathLst>
                <a:path w="2255" h="3090" extrusionOk="0">
                  <a:moveTo>
                    <a:pt x="591" y="1"/>
                  </a:moveTo>
                  <a:cubicBezTo>
                    <a:pt x="504" y="1"/>
                    <a:pt x="422" y="32"/>
                    <a:pt x="353" y="107"/>
                  </a:cubicBezTo>
                  <a:cubicBezTo>
                    <a:pt x="1" y="555"/>
                    <a:pt x="1091" y="3090"/>
                    <a:pt x="1652" y="3090"/>
                  </a:cubicBezTo>
                  <a:cubicBezTo>
                    <a:pt x="1676" y="3090"/>
                    <a:pt x="1699" y="3085"/>
                    <a:pt x="1720" y="3076"/>
                  </a:cubicBezTo>
                  <a:cubicBezTo>
                    <a:pt x="2254" y="2842"/>
                    <a:pt x="1554" y="707"/>
                    <a:pt x="1554" y="707"/>
                  </a:cubicBezTo>
                  <a:cubicBezTo>
                    <a:pt x="1554" y="707"/>
                    <a:pt x="1007" y="1"/>
                    <a:pt x="591"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0"/>
            <p:cNvSpPr/>
            <p:nvPr/>
          </p:nvSpPr>
          <p:spPr>
            <a:xfrm>
              <a:off x="7969689" y="1929306"/>
              <a:ext cx="60988" cy="86210"/>
            </a:xfrm>
            <a:custGeom>
              <a:avLst/>
              <a:gdLst/>
              <a:ahLst/>
              <a:cxnLst/>
              <a:rect l="l" t="t" r="r" b="b"/>
              <a:pathLst>
                <a:path w="2152" h="3042" extrusionOk="0">
                  <a:moveTo>
                    <a:pt x="1513" y="1"/>
                  </a:moveTo>
                  <a:cubicBezTo>
                    <a:pt x="1117" y="1"/>
                    <a:pt x="634" y="659"/>
                    <a:pt x="634" y="659"/>
                  </a:cubicBezTo>
                  <a:cubicBezTo>
                    <a:pt x="634" y="659"/>
                    <a:pt x="0" y="2760"/>
                    <a:pt x="568" y="3027"/>
                  </a:cubicBezTo>
                  <a:cubicBezTo>
                    <a:pt x="590" y="3037"/>
                    <a:pt x="613" y="3042"/>
                    <a:pt x="637" y="3042"/>
                  </a:cubicBezTo>
                  <a:cubicBezTo>
                    <a:pt x="1188" y="3042"/>
                    <a:pt x="2152" y="573"/>
                    <a:pt x="1768" y="125"/>
                  </a:cubicBezTo>
                  <a:cubicBezTo>
                    <a:pt x="1693" y="37"/>
                    <a:pt x="1605" y="1"/>
                    <a:pt x="1513"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0"/>
            <p:cNvSpPr/>
            <p:nvPr/>
          </p:nvSpPr>
          <p:spPr>
            <a:xfrm>
              <a:off x="7785330" y="2124406"/>
              <a:ext cx="280793" cy="732079"/>
            </a:xfrm>
            <a:custGeom>
              <a:avLst/>
              <a:gdLst/>
              <a:ahLst/>
              <a:cxnLst/>
              <a:rect l="l" t="t" r="r" b="b"/>
              <a:pathLst>
                <a:path w="9908" h="25832" extrusionOk="0">
                  <a:moveTo>
                    <a:pt x="4201" y="0"/>
                  </a:moveTo>
                  <a:cubicBezTo>
                    <a:pt x="3350" y="0"/>
                    <a:pt x="2503" y="104"/>
                    <a:pt x="1669" y="313"/>
                  </a:cubicBezTo>
                  <a:cubicBezTo>
                    <a:pt x="1669" y="313"/>
                    <a:pt x="301" y="913"/>
                    <a:pt x="134" y="1947"/>
                  </a:cubicBezTo>
                  <a:cubicBezTo>
                    <a:pt x="1" y="3015"/>
                    <a:pt x="568" y="25297"/>
                    <a:pt x="568" y="25297"/>
                  </a:cubicBezTo>
                  <a:lnTo>
                    <a:pt x="9908" y="25831"/>
                  </a:lnTo>
                  <a:lnTo>
                    <a:pt x="9508" y="1681"/>
                  </a:lnTo>
                  <a:cubicBezTo>
                    <a:pt x="8373" y="880"/>
                    <a:pt x="7106" y="346"/>
                    <a:pt x="5738" y="113"/>
                  </a:cubicBezTo>
                  <a:cubicBezTo>
                    <a:pt x="5225" y="38"/>
                    <a:pt x="4713" y="0"/>
                    <a:pt x="4201"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0"/>
            <p:cNvSpPr/>
            <p:nvPr/>
          </p:nvSpPr>
          <p:spPr>
            <a:xfrm>
              <a:off x="7398189" y="2816781"/>
              <a:ext cx="956248" cy="1535263"/>
            </a:xfrm>
            <a:custGeom>
              <a:avLst/>
              <a:gdLst/>
              <a:ahLst/>
              <a:cxnLst/>
              <a:rect l="l" t="t" r="r" b="b"/>
              <a:pathLst>
                <a:path w="33742" h="54173" extrusionOk="0">
                  <a:moveTo>
                    <a:pt x="10592" y="0"/>
                  </a:moveTo>
                  <a:lnTo>
                    <a:pt x="9291" y="7739"/>
                  </a:lnTo>
                  <a:cubicBezTo>
                    <a:pt x="9291" y="7739"/>
                    <a:pt x="7290" y="19814"/>
                    <a:pt x="6923" y="20715"/>
                  </a:cubicBezTo>
                  <a:cubicBezTo>
                    <a:pt x="6589" y="21582"/>
                    <a:pt x="4654" y="32357"/>
                    <a:pt x="4688" y="35626"/>
                  </a:cubicBezTo>
                  <a:cubicBezTo>
                    <a:pt x="4688" y="38928"/>
                    <a:pt x="4054" y="49202"/>
                    <a:pt x="4054" y="49202"/>
                  </a:cubicBezTo>
                  <a:cubicBezTo>
                    <a:pt x="3187" y="50069"/>
                    <a:pt x="2319" y="50903"/>
                    <a:pt x="1385" y="51670"/>
                  </a:cubicBezTo>
                  <a:cubicBezTo>
                    <a:pt x="0" y="52726"/>
                    <a:pt x="278" y="54173"/>
                    <a:pt x="962" y="54173"/>
                  </a:cubicBezTo>
                  <a:cubicBezTo>
                    <a:pt x="969" y="54173"/>
                    <a:pt x="977" y="54173"/>
                    <a:pt x="985" y="54172"/>
                  </a:cubicBezTo>
                  <a:cubicBezTo>
                    <a:pt x="1686" y="54139"/>
                    <a:pt x="4321" y="53405"/>
                    <a:pt x="4955" y="52604"/>
                  </a:cubicBezTo>
                  <a:cubicBezTo>
                    <a:pt x="5588" y="51771"/>
                    <a:pt x="6389" y="50870"/>
                    <a:pt x="6356" y="50636"/>
                  </a:cubicBezTo>
                  <a:cubicBezTo>
                    <a:pt x="6356" y="50370"/>
                    <a:pt x="7123" y="49402"/>
                    <a:pt x="7190" y="48969"/>
                  </a:cubicBezTo>
                  <a:cubicBezTo>
                    <a:pt x="7223" y="48535"/>
                    <a:pt x="10325" y="34858"/>
                    <a:pt x="11026" y="32323"/>
                  </a:cubicBezTo>
                  <a:cubicBezTo>
                    <a:pt x="11759" y="29788"/>
                    <a:pt x="17597" y="9574"/>
                    <a:pt x="17597" y="9574"/>
                  </a:cubicBezTo>
                  <a:cubicBezTo>
                    <a:pt x="17597" y="9574"/>
                    <a:pt x="19131" y="15811"/>
                    <a:pt x="19865" y="19381"/>
                  </a:cubicBezTo>
                  <a:cubicBezTo>
                    <a:pt x="20599" y="22950"/>
                    <a:pt x="22601" y="38394"/>
                    <a:pt x="22801" y="40529"/>
                  </a:cubicBezTo>
                  <a:cubicBezTo>
                    <a:pt x="22967" y="42664"/>
                    <a:pt x="23334" y="47734"/>
                    <a:pt x="23568" y="49369"/>
                  </a:cubicBezTo>
                  <a:cubicBezTo>
                    <a:pt x="23801" y="51003"/>
                    <a:pt x="24102" y="51337"/>
                    <a:pt x="24102" y="51337"/>
                  </a:cubicBezTo>
                  <a:lnTo>
                    <a:pt x="25836" y="52037"/>
                  </a:lnTo>
                  <a:lnTo>
                    <a:pt x="25836" y="51337"/>
                  </a:lnTo>
                  <a:lnTo>
                    <a:pt x="26303" y="51570"/>
                  </a:lnTo>
                  <a:cubicBezTo>
                    <a:pt x="26770" y="51804"/>
                    <a:pt x="28538" y="52838"/>
                    <a:pt x="30039" y="53105"/>
                  </a:cubicBezTo>
                  <a:cubicBezTo>
                    <a:pt x="30585" y="53202"/>
                    <a:pt x="31047" y="53250"/>
                    <a:pt x="31446" y="53250"/>
                  </a:cubicBezTo>
                  <a:cubicBezTo>
                    <a:pt x="32145" y="53250"/>
                    <a:pt x="32650" y="53102"/>
                    <a:pt x="33075" y="52805"/>
                  </a:cubicBezTo>
                  <a:cubicBezTo>
                    <a:pt x="33742" y="52338"/>
                    <a:pt x="31740" y="51570"/>
                    <a:pt x="30806" y="50736"/>
                  </a:cubicBezTo>
                  <a:cubicBezTo>
                    <a:pt x="29839" y="49936"/>
                    <a:pt x="28338" y="48868"/>
                    <a:pt x="28338" y="48635"/>
                  </a:cubicBezTo>
                  <a:cubicBezTo>
                    <a:pt x="28305" y="48368"/>
                    <a:pt x="28171" y="41130"/>
                    <a:pt x="28271" y="36293"/>
                  </a:cubicBezTo>
                  <a:cubicBezTo>
                    <a:pt x="28371" y="31456"/>
                    <a:pt x="27437" y="25051"/>
                    <a:pt x="26837" y="18080"/>
                  </a:cubicBezTo>
                  <a:cubicBezTo>
                    <a:pt x="26203" y="11141"/>
                    <a:pt x="24936" y="501"/>
                    <a:pt x="24936" y="501"/>
                  </a:cubicBezTo>
                  <a:lnTo>
                    <a:pt x="10592" y="0"/>
                  </a:ln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0"/>
            <p:cNvSpPr/>
            <p:nvPr/>
          </p:nvSpPr>
          <p:spPr>
            <a:xfrm>
              <a:off x="7601934" y="2142715"/>
              <a:ext cx="280793" cy="932244"/>
            </a:xfrm>
            <a:custGeom>
              <a:avLst/>
              <a:gdLst/>
              <a:ahLst/>
              <a:cxnLst/>
              <a:rect l="l" t="t" r="r" b="b"/>
              <a:pathLst>
                <a:path w="9908" h="32895" extrusionOk="0">
                  <a:moveTo>
                    <a:pt x="8073" y="0"/>
                  </a:moveTo>
                  <a:lnTo>
                    <a:pt x="8073" y="0"/>
                  </a:lnTo>
                  <a:cubicBezTo>
                    <a:pt x="6505" y="201"/>
                    <a:pt x="4904" y="534"/>
                    <a:pt x="3370" y="1001"/>
                  </a:cubicBezTo>
                  <a:cubicBezTo>
                    <a:pt x="2336" y="1268"/>
                    <a:pt x="1335" y="1702"/>
                    <a:pt x="401" y="2235"/>
                  </a:cubicBezTo>
                  <a:lnTo>
                    <a:pt x="3970" y="18680"/>
                  </a:lnTo>
                  <a:lnTo>
                    <a:pt x="1" y="30956"/>
                  </a:lnTo>
                  <a:cubicBezTo>
                    <a:pt x="1" y="30956"/>
                    <a:pt x="1902" y="31723"/>
                    <a:pt x="3970" y="32457"/>
                  </a:cubicBezTo>
                  <a:cubicBezTo>
                    <a:pt x="4784" y="32744"/>
                    <a:pt x="5650" y="32894"/>
                    <a:pt x="6530" y="32894"/>
                  </a:cubicBezTo>
                  <a:cubicBezTo>
                    <a:pt x="6876" y="32894"/>
                    <a:pt x="7224" y="32871"/>
                    <a:pt x="7573" y="32824"/>
                  </a:cubicBezTo>
                  <a:cubicBezTo>
                    <a:pt x="7573" y="32824"/>
                    <a:pt x="9908" y="13443"/>
                    <a:pt x="9741" y="12476"/>
                  </a:cubicBezTo>
                  <a:cubicBezTo>
                    <a:pt x="9574" y="11475"/>
                    <a:pt x="8040" y="2235"/>
                    <a:pt x="8040" y="2235"/>
                  </a:cubicBezTo>
                  <a:lnTo>
                    <a:pt x="8073" y="0"/>
                  </a:lnTo>
                  <a:close/>
                </a:path>
              </a:pathLst>
            </a:custGeom>
            <a:solidFill>
              <a:schemeClr val="accent2"/>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0"/>
            <p:cNvSpPr/>
            <p:nvPr/>
          </p:nvSpPr>
          <p:spPr>
            <a:xfrm>
              <a:off x="7863806" y="2189988"/>
              <a:ext cx="90773" cy="675937"/>
            </a:xfrm>
            <a:custGeom>
              <a:avLst/>
              <a:gdLst/>
              <a:ahLst/>
              <a:cxnLst/>
              <a:rect l="l" t="t" r="r" b="b"/>
              <a:pathLst>
                <a:path w="3203" h="23851" extrusionOk="0">
                  <a:moveTo>
                    <a:pt x="1702" y="0"/>
                  </a:moveTo>
                  <a:lnTo>
                    <a:pt x="334" y="2402"/>
                  </a:lnTo>
                  <a:lnTo>
                    <a:pt x="1335" y="3870"/>
                  </a:lnTo>
                  <a:lnTo>
                    <a:pt x="0" y="21416"/>
                  </a:lnTo>
                  <a:lnTo>
                    <a:pt x="2102" y="23851"/>
                  </a:lnTo>
                  <a:lnTo>
                    <a:pt x="3136" y="21516"/>
                  </a:lnTo>
                  <a:lnTo>
                    <a:pt x="2135" y="4137"/>
                  </a:lnTo>
                  <a:lnTo>
                    <a:pt x="3203" y="2235"/>
                  </a:lnTo>
                  <a:lnTo>
                    <a:pt x="1702" y="0"/>
                  </a:ln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0"/>
            <p:cNvSpPr/>
            <p:nvPr/>
          </p:nvSpPr>
          <p:spPr>
            <a:xfrm>
              <a:off x="7949822" y="2135148"/>
              <a:ext cx="307291" cy="943439"/>
            </a:xfrm>
            <a:custGeom>
              <a:avLst/>
              <a:gdLst/>
              <a:ahLst/>
              <a:cxnLst/>
              <a:rect l="l" t="t" r="r" b="b"/>
              <a:pathLst>
                <a:path w="10843" h="33290" extrusionOk="0">
                  <a:moveTo>
                    <a:pt x="1235" y="1"/>
                  </a:moveTo>
                  <a:cubicBezTo>
                    <a:pt x="1235" y="1"/>
                    <a:pt x="201" y="7439"/>
                    <a:pt x="234" y="8040"/>
                  </a:cubicBezTo>
                  <a:cubicBezTo>
                    <a:pt x="268" y="8607"/>
                    <a:pt x="1" y="13510"/>
                    <a:pt x="34" y="13977"/>
                  </a:cubicBezTo>
                  <a:cubicBezTo>
                    <a:pt x="68" y="14444"/>
                    <a:pt x="2102" y="33091"/>
                    <a:pt x="2102" y="33091"/>
                  </a:cubicBezTo>
                  <a:cubicBezTo>
                    <a:pt x="2846" y="33221"/>
                    <a:pt x="3590" y="33289"/>
                    <a:pt x="4328" y="33289"/>
                  </a:cubicBezTo>
                  <a:cubicBezTo>
                    <a:pt x="4914" y="33289"/>
                    <a:pt x="5496" y="33246"/>
                    <a:pt x="6072" y="33158"/>
                  </a:cubicBezTo>
                  <a:cubicBezTo>
                    <a:pt x="8374" y="32824"/>
                    <a:pt x="10842" y="31290"/>
                    <a:pt x="10842" y="31290"/>
                  </a:cubicBezTo>
                  <a:lnTo>
                    <a:pt x="6205" y="19048"/>
                  </a:lnTo>
                  <a:lnTo>
                    <a:pt x="7973" y="1835"/>
                  </a:lnTo>
                  <a:cubicBezTo>
                    <a:pt x="7973" y="1835"/>
                    <a:pt x="2569" y="267"/>
                    <a:pt x="1235" y="1"/>
                  </a:cubicBezTo>
                  <a:close/>
                </a:path>
              </a:pathLst>
            </a:custGeom>
            <a:solidFill>
              <a:schemeClr val="accent2"/>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0"/>
            <p:cNvSpPr/>
            <p:nvPr/>
          </p:nvSpPr>
          <p:spPr>
            <a:xfrm>
              <a:off x="7818432" y="2084049"/>
              <a:ext cx="184352" cy="207109"/>
            </a:xfrm>
            <a:custGeom>
              <a:avLst/>
              <a:gdLst/>
              <a:ahLst/>
              <a:cxnLst/>
              <a:rect l="l" t="t" r="r" b="b"/>
              <a:pathLst>
                <a:path w="6505" h="7308" extrusionOk="0">
                  <a:moveTo>
                    <a:pt x="2272" y="1"/>
                  </a:moveTo>
                  <a:cubicBezTo>
                    <a:pt x="1734" y="1"/>
                    <a:pt x="1273" y="50"/>
                    <a:pt x="1034" y="169"/>
                  </a:cubicBezTo>
                  <a:cubicBezTo>
                    <a:pt x="401" y="569"/>
                    <a:pt x="0" y="1303"/>
                    <a:pt x="67" y="2070"/>
                  </a:cubicBezTo>
                  <a:cubicBezTo>
                    <a:pt x="67" y="2738"/>
                    <a:pt x="1301" y="6974"/>
                    <a:pt x="1301" y="6974"/>
                  </a:cubicBezTo>
                  <a:lnTo>
                    <a:pt x="3236" y="5139"/>
                  </a:lnTo>
                  <a:lnTo>
                    <a:pt x="4971" y="7308"/>
                  </a:lnTo>
                  <a:lnTo>
                    <a:pt x="6505" y="2337"/>
                  </a:lnTo>
                  <a:cubicBezTo>
                    <a:pt x="6505" y="2337"/>
                    <a:pt x="5971" y="770"/>
                    <a:pt x="5304" y="436"/>
                  </a:cubicBezTo>
                  <a:cubicBezTo>
                    <a:pt x="4831" y="211"/>
                    <a:pt x="3387" y="1"/>
                    <a:pt x="2272"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0"/>
            <p:cNvSpPr/>
            <p:nvPr/>
          </p:nvSpPr>
          <p:spPr>
            <a:xfrm>
              <a:off x="7842069" y="2048169"/>
              <a:ext cx="122911" cy="181744"/>
            </a:xfrm>
            <a:custGeom>
              <a:avLst/>
              <a:gdLst/>
              <a:ahLst/>
              <a:cxnLst/>
              <a:rect l="l" t="t" r="r" b="b"/>
              <a:pathLst>
                <a:path w="4337" h="6413" extrusionOk="0">
                  <a:moveTo>
                    <a:pt x="0" y="1"/>
                  </a:moveTo>
                  <a:cubicBezTo>
                    <a:pt x="0" y="1"/>
                    <a:pt x="234" y="2369"/>
                    <a:pt x="801" y="3537"/>
                  </a:cubicBezTo>
                  <a:cubicBezTo>
                    <a:pt x="1380" y="4664"/>
                    <a:pt x="2147" y="6412"/>
                    <a:pt x="2379" y="6412"/>
                  </a:cubicBezTo>
                  <a:cubicBezTo>
                    <a:pt x="2387" y="6412"/>
                    <a:pt x="2395" y="6410"/>
                    <a:pt x="2402" y="6405"/>
                  </a:cubicBezTo>
                  <a:cubicBezTo>
                    <a:pt x="2569" y="6272"/>
                    <a:pt x="4137" y="3803"/>
                    <a:pt x="4170" y="3270"/>
                  </a:cubicBezTo>
                  <a:cubicBezTo>
                    <a:pt x="4203" y="2736"/>
                    <a:pt x="4337" y="668"/>
                    <a:pt x="4337" y="668"/>
                  </a:cubicBezTo>
                  <a:lnTo>
                    <a:pt x="0"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0"/>
            <p:cNvSpPr/>
            <p:nvPr/>
          </p:nvSpPr>
          <p:spPr>
            <a:xfrm>
              <a:off x="7798565" y="1818067"/>
              <a:ext cx="215582" cy="306724"/>
            </a:xfrm>
            <a:custGeom>
              <a:avLst/>
              <a:gdLst/>
              <a:ahLst/>
              <a:cxnLst/>
              <a:rect l="l" t="t" r="r" b="b"/>
              <a:pathLst>
                <a:path w="7607" h="10823" extrusionOk="0">
                  <a:moveTo>
                    <a:pt x="2759" y="1"/>
                  </a:moveTo>
                  <a:cubicBezTo>
                    <a:pt x="2298" y="1"/>
                    <a:pt x="1910" y="103"/>
                    <a:pt x="1669" y="314"/>
                  </a:cubicBezTo>
                  <a:cubicBezTo>
                    <a:pt x="1669" y="314"/>
                    <a:pt x="368" y="1081"/>
                    <a:pt x="168" y="1815"/>
                  </a:cubicBezTo>
                  <a:cubicBezTo>
                    <a:pt x="1" y="2549"/>
                    <a:pt x="134" y="6252"/>
                    <a:pt x="901" y="7886"/>
                  </a:cubicBezTo>
                  <a:cubicBezTo>
                    <a:pt x="1669" y="9487"/>
                    <a:pt x="3136" y="10822"/>
                    <a:pt x="3837" y="10822"/>
                  </a:cubicBezTo>
                  <a:cubicBezTo>
                    <a:pt x="3847" y="10822"/>
                    <a:pt x="3858" y="10822"/>
                    <a:pt x="3869" y="10822"/>
                  </a:cubicBezTo>
                  <a:cubicBezTo>
                    <a:pt x="4617" y="10822"/>
                    <a:pt x="6209" y="9697"/>
                    <a:pt x="6439" y="8086"/>
                  </a:cubicBezTo>
                  <a:cubicBezTo>
                    <a:pt x="6672" y="6619"/>
                    <a:pt x="6806" y="5118"/>
                    <a:pt x="6806" y="3617"/>
                  </a:cubicBezTo>
                  <a:cubicBezTo>
                    <a:pt x="6706" y="2516"/>
                    <a:pt x="7606" y="2983"/>
                    <a:pt x="6239" y="1548"/>
                  </a:cubicBezTo>
                  <a:cubicBezTo>
                    <a:pt x="5284" y="547"/>
                    <a:pt x="3825" y="1"/>
                    <a:pt x="2759"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0"/>
            <p:cNvSpPr/>
            <p:nvPr/>
          </p:nvSpPr>
          <p:spPr>
            <a:xfrm>
              <a:off x="7860037" y="1959319"/>
              <a:ext cx="13263" cy="26498"/>
            </a:xfrm>
            <a:custGeom>
              <a:avLst/>
              <a:gdLst/>
              <a:ahLst/>
              <a:cxnLst/>
              <a:rect l="l" t="t" r="r" b="b"/>
              <a:pathLst>
                <a:path w="468" h="935" extrusionOk="0">
                  <a:moveTo>
                    <a:pt x="234" y="0"/>
                  </a:moveTo>
                  <a:cubicBezTo>
                    <a:pt x="100" y="0"/>
                    <a:pt x="0" y="200"/>
                    <a:pt x="0" y="467"/>
                  </a:cubicBezTo>
                  <a:cubicBezTo>
                    <a:pt x="0" y="734"/>
                    <a:pt x="100" y="934"/>
                    <a:pt x="234" y="934"/>
                  </a:cubicBezTo>
                  <a:cubicBezTo>
                    <a:pt x="367" y="934"/>
                    <a:pt x="467" y="734"/>
                    <a:pt x="467" y="467"/>
                  </a:cubicBezTo>
                  <a:cubicBezTo>
                    <a:pt x="467" y="200"/>
                    <a:pt x="367" y="0"/>
                    <a:pt x="234"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62130"/>
                </a:solidFill>
              </a:endParaRPr>
            </a:p>
          </p:txBody>
        </p:sp>
        <p:sp>
          <p:nvSpPr>
            <p:cNvPr id="2567" name="Google Shape;2567;p40"/>
            <p:cNvSpPr/>
            <p:nvPr/>
          </p:nvSpPr>
          <p:spPr>
            <a:xfrm>
              <a:off x="7923351" y="1959319"/>
              <a:ext cx="13263" cy="26498"/>
            </a:xfrm>
            <a:custGeom>
              <a:avLst/>
              <a:gdLst/>
              <a:ahLst/>
              <a:cxnLst/>
              <a:rect l="l" t="t" r="r" b="b"/>
              <a:pathLst>
                <a:path w="468" h="935" extrusionOk="0">
                  <a:moveTo>
                    <a:pt x="234" y="0"/>
                  </a:moveTo>
                  <a:cubicBezTo>
                    <a:pt x="101" y="0"/>
                    <a:pt x="1" y="200"/>
                    <a:pt x="1" y="467"/>
                  </a:cubicBezTo>
                  <a:cubicBezTo>
                    <a:pt x="1" y="734"/>
                    <a:pt x="101" y="934"/>
                    <a:pt x="234" y="934"/>
                  </a:cubicBezTo>
                  <a:cubicBezTo>
                    <a:pt x="368" y="934"/>
                    <a:pt x="468" y="734"/>
                    <a:pt x="468" y="467"/>
                  </a:cubicBezTo>
                  <a:cubicBezTo>
                    <a:pt x="468" y="200"/>
                    <a:pt x="368" y="0"/>
                    <a:pt x="234"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0"/>
            <p:cNvSpPr/>
            <p:nvPr/>
          </p:nvSpPr>
          <p:spPr>
            <a:xfrm>
              <a:off x="7843939" y="1938517"/>
              <a:ext cx="29360" cy="12300"/>
            </a:xfrm>
            <a:custGeom>
              <a:avLst/>
              <a:gdLst/>
              <a:ahLst/>
              <a:cxnLst/>
              <a:rect l="l" t="t" r="r" b="b"/>
              <a:pathLst>
                <a:path w="1036" h="434" fill="none" extrusionOk="0">
                  <a:moveTo>
                    <a:pt x="1" y="434"/>
                  </a:moveTo>
                  <a:cubicBezTo>
                    <a:pt x="234" y="67"/>
                    <a:pt x="701" y="0"/>
                    <a:pt x="1035" y="267"/>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62130"/>
                </a:solidFill>
              </a:endParaRPr>
            </a:p>
          </p:txBody>
        </p:sp>
        <p:sp>
          <p:nvSpPr>
            <p:cNvPr id="2569" name="Google Shape;2569;p40"/>
            <p:cNvSpPr/>
            <p:nvPr/>
          </p:nvSpPr>
          <p:spPr>
            <a:xfrm>
              <a:off x="7914849" y="1926217"/>
              <a:ext cx="36899" cy="25563"/>
            </a:xfrm>
            <a:custGeom>
              <a:avLst/>
              <a:gdLst/>
              <a:ahLst/>
              <a:cxnLst/>
              <a:rect l="l" t="t" r="r" b="b"/>
              <a:pathLst>
                <a:path w="1302" h="902" fill="none" extrusionOk="0">
                  <a:moveTo>
                    <a:pt x="1" y="768"/>
                  </a:moveTo>
                  <a:cubicBezTo>
                    <a:pt x="1" y="768"/>
                    <a:pt x="468" y="1"/>
                    <a:pt x="1302" y="901"/>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62130"/>
                </a:solidFill>
              </a:endParaRPr>
            </a:p>
          </p:txBody>
        </p:sp>
        <p:sp>
          <p:nvSpPr>
            <p:cNvPr id="2570" name="Google Shape;2570;p40"/>
            <p:cNvSpPr/>
            <p:nvPr/>
          </p:nvSpPr>
          <p:spPr>
            <a:xfrm>
              <a:off x="7886508" y="1970656"/>
              <a:ext cx="27433" cy="58635"/>
            </a:xfrm>
            <a:custGeom>
              <a:avLst/>
              <a:gdLst/>
              <a:ahLst/>
              <a:cxnLst/>
              <a:rect l="l" t="t" r="r" b="b"/>
              <a:pathLst>
                <a:path w="968" h="2069" fill="none" extrusionOk="0">
                  <a:moveTo>
                    <a:pt x="834" y="0"/>
                  </a:moveTo>
                  <a:lnTo>
                    <a:pt x="967" y="2069"/>
                  </a:lnTo>
                  <a:lnTo>
                    <a:pt x="0" y="1935"/>
                  </a:ln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62130"/>
                </a:solidFill>
              </a:endParaRPr>
            </a:p>
          </p:txBody>
        </p:sp>
        <p:sp>
          <p:nvSpPr>
            <p:cNvPr id="2571" name="Google Shape;2571;p40"/>
            <p:cNvSpPr/>
            <p:nvPr/>
          </p:nvSpPr>
          <p:spPr>
            <a:xfrm>
              <a:off x="7878941" y="2045335"/>
              <a:ext cx="58635" cy="8530"/>
            </a:xfrm>
            <a:custGeom>
              <a:avLst/>
              <a:gdLst/>
              <a:ahLst/>
              <a:cxnLst/>
              <a:rect l="l" t="t" r="r" b="b"/>
              <a:pathLst>
                <a:path w="2069" h="301" fill="none" extrusionOk="0">
                  <a:moveTo>
                    <a:pt x="0" y="67"/>
                  </a:moveTo>
                  <a:cubicBezTo>
                    <a:pt x="667" y="301"/>
                    <a:pt x="1401" y="268"/>
                    <a:pt x="2068" y="1"/>
                  </a:cubicBezTo>
                </a:path>
              </a:pathLst>
            </a:custGeom>
            <a:noFill/>
            <a:ln w="500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62130"/>
                </a:solidFill>
              </a:endParaRPr>
            </a:p>
          </p:txBody>
        </p:sp>
        <p:sp>
          <p:nvSpPr>
            <p:cNvPr id="2572" name="Google Shape;2572;p40"/>
            <p:cNvSpPr/>
            <p:nvPr/>
          </p:nvSpPr>
          <p:spPr>
            <a:xfrm>
              <a:off x="7771159" y="1822743"/>
              <a:ext cx="70935" cy="129032"/>
            </a:xfrm>
            <a:custGeom>
              <a:avLst/>
              <a:gdLst/>
              <a:ahLst/>
              <a:cxnLst/>
              <a:rect l="l" t="t" r="r" b="b"/>
              <a:pathLst>
                <a:path w="2503" h="4553" extrusionOk="0">
                  <a:moveTo>
                    <a:pt x="1206" y="1"/>
                  </a:moveTo>
                  <a:cubicBezTo>
                    <a:pt x="823" y="1"/>
                    <a:pt x="337" y="159"/>
                    <a:pt x="201" y="916"/>
                  </a:cubicBezTo>
                  <a:cubicBezTo>
                    <a:pt x="0" y="2184"/>
                    <a:pt x="1101" y="4552"/>
                    <a:pt x="1101" y="4552"/>
                  </a:cubicBezTo>
                  <a:cubicBezTo>
                    <a:pt x="1101" y="4552"/>
                    <a:pt x="1268" y="3985"/>
                    <a:pt x="1568" y="3251"/>
                  </a:cubicBezTo>
                  <a:cubicBezTo>
                    <a:pt x="1868" y="2551"/>
                    <a:pt x="2502" y="2151"/>
                    <a:pt x="2269" y="1117"/>
                  </a:cubicBezTo>
                  <a:cubicBezTo>
                    <a:pt x="2049" y="112"/>
                    <a:pt x="1741" y="82"/>
                    <a:pt x="1705" y="82"/>
                  </a:cubicBezTo>
                  <a:cubicBezTo>
                    <a:pt x="1703" y="82"/>
                    <a:pt x="1702" y="82"/>
                    <a:pt x="1702" y="82"/>
                  </a:cubicBezTo>
                  <a:cubicBezTo>
                    <a:pt x="1702" y="82"/>
                    <a:pt x="1480" y="1"/>
                    <a:pt x="1206" y="1"/>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0"/>
            <p:cNvSpPr/>
            <p:nvPr/>
          </p:nvSpPr>
          <p:spPr>
            <a:xfrm>
              <a:off x="7786293" y="1767393"/>
              <a:ext cx="269428" cy="187016"/>
            </a:xfrm>
            <a:custGeom>
              <a:avLst/>
              <a:gdLst/>
              <a:ahLst/>
              <a:cxnLst/>
              <a:rect l="l" t="t" r="r" b="b"/>
              <a:pathLst>
                <a:path w="9507" h="6599" extrusionOk="0">
                  <a:moveTo>
                    <a:pt x="3703" y="1"/>
                  </a:moveTo>
                  <a:cubicBezTo>
                    <a:pt x="1401" y="1"/>
                    <a:pt x="0" y="1168"/>
                    <a:pt x="1401" y="2803"/>
                  </a:cubicBezTo>
                  <a:cubicBezTo>
                    <a:pt x="1401" y="2803"/>
                    <a:pt x="2035" y="3837"/>
                    <a:pt x="3836" y="4104"/>
                  </a:cubicBezTo>
                  <a:cubicBezTo>
                    <a:pt x="5638" y="4370"/>
                    <a:pt x="6538" y="4104"/>
                    <a:pt x="6738" y="4437"/>
                  </a:cubicBezTo>
                  <a:cubicBezTo>
                    <a:pt x="6972" y="4737"/>
                    <a:pt x="6972" y="6572"/>
                    <a:pt x="6972" y="6572"/>
                  </a:cubicBezTo>
                  <a:cubicBezTo>
                    <a:pt x="6972" y="6572"/>
                    <a:pt x="7051" y="6598"/>
                    <a:pt x="7154" y="6598"/>
                  </a:cubicBezTo>
                  <a:cubicBezTo>
                    <a:pt x="7334" y="6598"/>
                    <a:pt x="7584" y="6517"/>
                    <a:pt x="7606" y="6072"/>
                  </a:cubicBezTo>
                  <a:cubicBezTo>
                    <a:pt x="7672" y="5505"/>
                    <a:pt x="7939" y="4971"/>
                    <a:pt x="8339" y="4571"/>
                  </a:cubicBezTo>
                  <a:cubicBezTo>
                    <a:pt x="8540" y="4370"/>
                    <a:pt x="9507" y="3770"/>
                    <a:pt x="8440" y="2136"/>
                  </a:cubicBezTo>
                  <a:cubicBezTo>
                    <a:pt x="7372" y="501"/>
                    <a:pt x="6038" y="1"/>
                    <a:pt x="3703" y="1"/>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0"/>
            <p:cNvSpPr/>
            <p:nvPr/>
          </p:nvSpPr>
          <p:spPr>
            <a:xfrm>
              <a:off x="8137015" y="2187154"/>
              <a:ext cx="144137" cy="404525"/>
            </a:xfrm>
            <a:custGeom>
              <a:avLst/>
              <a:gdLst/>
              <a:ahLst/>
              <a:cxnLst/>
              <a:rect l="l" t="t" r="r" b="b"/>
              <a:pathLst>
                <a:path w="5086" h="14274" extrusionOk="0">
                  <a:moveTo>
                    <a:pt x="1368" y="0"/>
                  </a:moveTo>
                  <a:lnTo>
                    <a:pt x="1" y="6171"/>
                  </a:lnTo>
                  <a:cubicBezTo>
                    <a:pt x="1" y="6171"/>
                    <a:pt x="935" y="13577"/>
                    <a:pt x="2369" y="14110"/>
                  </a:cubicBezTo>
                  <a:cubicBezTo>
                    <a:pt x="2681" y="14222"/>
                    <a:pt x="2992" y="14274"/>
                    <a:pt x="3283" y="14274"/>
                  </a:cubicBezTo>
                  <a:cubicBezTo>
                    <a:pt x="4300" y="14274"/>
                    <a:pt x="5086" y="13643"/>
                    <a:pt x="4904" y="12709"/>
                  </a:cubicBezTo>
                  <a:cubicBezTo>
                    <a:pt x="4704" y="11508"/>
                    <a:pt x="1368" y="0"/>
                    <a:pt x="1368" y="0"/>
                  </a:cubicBezTo>
                  <a:close/>
                </a:path>
              </a:pathLst>
            </a:custGeom>
            <a:solidFill>
              <a:schemeClr val="accent2"/>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0"/>
            <p:cNvSpPr/>
            <p:nvPr/>
          </p:nvSpPr>
          <p:spPr>
            <a:xfrm>
              <a:off x="7808031" y="2450897"/>
              <a:ext cx="472683" cy="158846"/>
            </a:xfrm>
            <a:custGeom>
              <a:avLst/>
              <a:gdLst/>
              <a:ahLst/>
              <a:cxnLst/>
              <a:rect l="l" t="t" r="r" b="b"/>
              <a:pathLst>
                <a:path w="16679" h="5605" extrusionOk="0">
                  <a:moveTo>
                    <a:pt x="8414" y="0"/>
                  </a:moveTo>
                  <a:cubicBezTo>
                    <a:pt x="8388" y="0"/>
                    <a:pt x="8363" y="0"/>
                    <a:pt x="8340" y="1"/>
                  </a:cubicBezTo>
                  <a:cubicBezTo>
                    <a:pt x="6939" y="1"/>
                    <a:pt x="234" y="601"/>
                    <a:pt x="234" y="601"/>
                  </a:cubicBezTo>
                  <a:lnTo>
                    <a:pt x="0" y="2936"/>
                  </a:lnTo>
                  <a:cubicBezTo>
                    <a:pt x="0" y="2936"/>
                    <a:pt x="10241" y="5238"/>
                    <a:pt x="12242" y="5505"/>
                  </a:cubicBezTo>
                  <a:cubicBezTo>
                    <a:pt x="12778" y="5566"/>
                    <a:pt x="13312" y="5605"/>
                    <a:pt x="13811" y="5605"/>
                  </a:cubicBezTo>
                  <a:cubicBezTo>
                    <a:pt x="15206" y="5605"/>
                    <a:pt x="16331" y="5304"/>
                    <a:pt x="16479" y="4371"/>
                  </a:cubicBezTo>
                  <a:cubicBezTo>
                    <a:pt x="16679" y="3070"/>
                    <a:pt x="16212" y="2469"/>
                    <a:pt x="16212" y="2469"/>
                  </a:cubicBezTo>
                  <a:lnTo>
                    <a:pt x="15111" y="935"/>
                  </a:lnTo>
                  <a:cubicBezTo>
                    <a:pt x="15111" y="935"/>
                    <a:pt x="9921" y="0"/>
                    <a:pt x="8414" y="0"/>
                  </a:cubicBezTo>
                  <a:close/>
                </a:path>
              </a:pathLst>
            </a:custGeom>
            <a:solidFill>
              <a:schemeClr val="accent2"/>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0"/>
            <p:cNvSpPr/>
            <p:nvPr/>
          </p:nvSpPr>
          <p:spPr>
            <a:xfrm>
              <a:off x="7808031" y="2449961"/>
              <a:ext cx="472683" cy="163578"/>
            </a:xfrm>
            <a:custGeom>
              <a:avLst/>
              <a:gdLst/>
              <a:ahLst/>
              <a:cxnLst/>
              <a:rect l="l" t="t" r="r" b="b"/>
              <a:pathLst>
                <a:path w="16679" h="5772" fill="none" extrusionOk="0">
                  <a:moveTo>
                    <a:pt x="15111" y="968"/>
                  </a:moveTo>
                  <a:cubicBezTo>
                    <a:pt x="15111" y="968"/>
                    <a:pt x="9741" y="1"/>
                    <a:pt x="8340" y="34"/>
                  </a:cubicBezTo>
                  <a:cubicBezTo>
                    <a:pt x="6939" y="34"/>
                    <a:pt x="234" y="634"/>
                    <a:pt x="234" y="634"/>
                  </a:cubicBezTo>
                  <a:lnTo>
                    <a:pt x="0" y="2969"/>
                  </a:lnTo>
                  <a:cubicBezTo>
                    <a:pt x="0" y="2969"/>
                    <a:pt x="10241" y="5271"/>
                    <a:pt x="12242" y="5538"/>
                  </a:cubicBezTo>
                  <a:cubicBezTo>
                    <a:pt x="14277" y="5771"/>
                    <a:pt x="16279" y="5671"/>
                    <a:pt x="16479" y="4404"/>
                  </a:cubicBezTo>
                  <a:cubicBezTo>
                    <a:pt x="16679" y="3103"/>
                    <a:pt x="16212" y="2502"/>
                    <a:pt x="16212" y="2502"/>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0"/>
            <p:cNvSpPr/>
            <p:nvPr/>
          </p:nvSpPr>
          <p:spPr>
            <a:xfrm>
              <a:off x="7613270" y="2206057"/>
              <a:ext cx="144676" cy="430173"/>
            </a:xfrm>
            <a:custGeom>
              <a:avLst/>
              <a:gdLst/>
              <a:ahLst/>
              <a:cxnLst/>
              <a:rect l="l" t="t" r="r" b="b"/>
              <a:pathLst>
                <a:path w="5105" h="15179" extrusionOk="0">
                  <a:moveTo>
                    <a:pt x="1" y="0"/>
                  </a:moveTo>
                  <a:cubicBezTo>
                    <a:pt x="1" y="1"/>
                    <a:pt x="134" y="6672"/>
                    <a:pt x="268" y="10274"/>
                  </a:cubicBezTo>
                  <a:cubicBezTo>
                    <a:pt x="432" y="13833"/>
                    <a:pt x="1411" y="15179"/>
                    <a:pt x="3203" y="15179"/>
                  </a:cubicBezTo>
                  <a:cubicBezTo>
                    <a:pt x="3225" y="15179"/>
                    <a:pt x="3248" y="15178"/>
                    <a:pt x="3270" y="15178"/>
                  </a:cubicBezTo>
                  <a:cubicBezTo>
                    <a:pt x="5104" y="15178"/>
                    <a:pt x="3603" y="4837"/>
                    <a:pt x="3603" y="4837"/>
                  </a:cubicBezTo>
                  <a:lnTo>
                    <a:pt x="1" y="0"/>
                  </a:lnTo>
                  <a:close/>
                </a:path>
              </a:pathLst>
            </a:custGeom>
            <a:solidFill>
              <a:schemeClr val="accent2"/>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0"/>
            <p:cNvSpPr/>
            <p:nvPr/>
          </p:nvSpPr>
          <p:spPr>
            <a:xfrm>
              <a:off x="7613270" y="2206057"/>
              <a:ext cx="144676" cy="431108"/>
            </a:xfrm>
            <a:custGeom>
              <a:avLst/>
              <a:gdLst/>
              <a:ahLst/>
              <a:cxnLst/>
              <a:rect l="l" t="t" r="r" b="b"/>
              <a:pathLst>
                <a:path w="5105" h="15212" fill="none" extrusionOk="0">
                  <a:moveTo>
                    <a:pt x="1" y="0"/>
                  </a:moveTo>
                  <a:cubicBezTo>
                    <a:pt x="1" y="0"/>
                    <a:pt x="134" y="6672"/>
                    <a:pt x="268" y="10274"/>
                  </a:cubicBezTo>
                  <a:cubicBezTo>
                    <a:pt x="434" y="13877"/>
                    <a:pt x="1435" y="15211"/>
                    <a:pt x="3270" y="15178"/>
                  </a:cubicBezTo>
                  <a:cubicBezTo>
                    <a:pt x="5104" y="15178"/>
                    <a:pt x="3603" y="4837"/>
                    <a:pt x="3603" y="4837"/>
                  </a:cubicBezTo>
                </a:path>
              </a:pathLst>
            </a:custGeom>
            <a:solidFill>
              <a:schemeClr val="accent2"/>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0"/>
            <p:cNvSpPr/>
            <p:nvPr/>
          </p:nvSpPr>
          <p:spPr>
            <a:xfrm>
              <a:off x="7667175" y="2449026"/>
              <a:ext cx="152214" cy="61781"/>
            </a:xfrm>
            <a:custGeom>
              <a:avLst/>
              <a:gdLst/>
              <a:ahLst/>
              <a:cxnLst/>
              <a:rect l="l" t="t" r="r" b="b"/>
              <a:pathLst>
                <a:path w="5371" h="2180" extrusionOk="0">
                  <a:moveTo>
                    <a:pt x="3102" y="0"/>
                  </a:moveTo>
                  <a:cubicBezTo>
                    <a:pt x="2302" y="0"/>
                    <a:pt x="0" y="1468"/>
                    <a:pt x="34" y="1701"/>
                  </a:cubicBezTo>
                  <a:cubicBezTo>
                    <a:pt x="34" y="1919"/>
                    <a:pt x="851" y="2180"/>
                    <a:pt x="2000" y="2180"/>
                  </a:cubicBezTo>
                  <a:cubicBezTo>
                    <a:pt x="2263" y="2180"/>
                    <a:pt x="2543" y="2166"/>
                    <a:pt x="2836" y="2135"/>
                  </a:cubicBezTo>
                  <a:cubicBezTo>
                    <a:pt x="3253" y="2085"/>
                    <a:pt x="3678" y="2060"/>
                    <a:pt x="4103" y="2060"/>
                  </a:cubicBezTo>
                  <a:cubicBezTo>
                    <a:pt x="4528" y="2060"/>
                    <a:pt x="4954" y="2085"/>
                    <a:pt x="5371" y="2135"/>
                  </a:cubicBezTo>
                  <a:lnTo>
                    <a:pt x="5204" y="667"/>
                  </a:lnTo>
                  <a:cubicBezTo>
                    <a:pt x="5204" y="667"/>
                    <a:pt x="3870" y="0"/>
                    <a:pt x="3102"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0"/>
            <p:cNvSpPr/>
            <p:nvPr/>
          </p:nvSpPr>
          <p:spPr>
            <a:xfrm>
              <a:off x="8070839" y="2411191"/>
              <a:ext cx="110639" cy="56765"/>
            </a:xfrm>
            <a:custGeom>
              <a:avLst/>
              <a:gdLst/>
              <a:ahLst/>
              <a:cxnLst/>
              <a:rect l="l" t="t" r="r" b="b"/>
              <a:pathLst>
                <a:path w="3904" h="2003" extrusionOk="0">
                  <a:moveTo>
                    <a:pt x="2002" y="1"/>
                  </a:moveTo>
                  <a:cubicBezTo>
                    <a:pt x="1335" y="34"/>
                    <a:pt x="668" y="101"/>
                    <a:pt x="1" y="268"/>
                  </a:cubicBezTo>
                  <a:lnTo>
                    <a:pt x="501" y="2002"/>
                  </a:lnTo>
                  <a:lnTo>
                    <a:pt x="3903" y="1735"/>
                  </a:lnTo>
                  <a:cubicBezTo>
                    <a:pt x="3903" y="1735"/>
                    <a:pt x="2869" y="1"/>
                    <a:pt x="2002" y="1"/>
                  </a:cubicBezTo>
                  <a:close/>
                </a:path>
              </a:pathLst>
            </a:custGeom>
            <a:solidFill>
              <a:schemeClr val="accent2"/>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0"/>
            <p:cNvSpPr/>
            <p:nvPr/>
          </p:nvSpPr>
          <p:spPr>
            <a:xfrm>
              <a:off x="7632174" y="2407648"/>
              <a:ext cx="452873" cy="242052"/>
            </a:xfrm>
            <a:custGeom>
              <a:avLst/>
              <a:gdLst/>
              <a:ahLst/>
              <a:cxnLst/>
              <a:rect l="l" t="t" r="r" b="b"/>
              <a:pathLst>
                <a:path w="15980" h="8541" extrusionOk="0">
                  <a:moveTo>
                    <a:pt x="14915" y="0"/>
                  </a:moveTo>
                  <a:cubicBezTo>
                    <a:pt x="14804" y="0"/>
                    <a:pt x="14745" y="59"/>
                    <a:pt x="14745" y="59"/>
                  </a:cubicBezTo>
                  <a:lnTo>
                    <a:pt x="1535" y="3862"/>
                  </a:lnTo>
                  <a:lnTo>
                    <a:pt x="802" y="5063"/>
                  </a:lnTo>
                  <a:cubicBezTo>
                    <a:pt x="802" y="5063"/>
                    <a:pt x="1" y="6364"/>
                    <a:pt x="1302" y="7898"/>
                  </a:cubicBezTo>
                  <a:cubicBezTo>
                    <a:pt x="1674" y="8359"/>
                    <a:pt x="2007" y="8540"/>
                    <a:pt x="2351" y="8540"/>
                  </a:cubicBezTo>
                  <a:cubicBezTo>
                    <a:pt x="3178" y="8540"/>
                    <a:pt x="4076" y="7494"/>
                    <a:pt x="5772" y="6764"/>
                  </a:cubicBezTo>
                  <a:cubicBezTo>
                    <a:pt x="8173" y="5730"/>
                    <a:pt x="15979" y="2094"/>
                    <a:pt x="15979" y="2094"/>
                  </a:cubicBezTo>
                  <a:cubicBezTo>
                    <a:pt x="15946" y="1494"/>
                    <a:pt x="15779" y="893"/>
                    <a:pt x="15479" y="393"/>
                  </a:cubicBezTo>
                  <a:cubicBezTo>
                    <a:pt x="15231" y="75"/>
                    <a:pt x="15040" y="0"/>
                    <a:pt x="14915" y="0"/>
                  </a:cubicBezTo>
                  <a:close/>
                </a:path>
              </a:pathLst>
            </a:custGeom>
            <a:solidFill>
              <a:schemeClr val="accent2"/>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0"/>
            <p:cNvSpPr/>
            <p:nvPr/>
          </p:nvSpPr>
          <p:spPr>
            <a:xfrm>
              <a:off x="7632174" y="2401753"/>
              <a:ext cx="452873" cy="274161"/>
            </a:xfrm>
            <a:custGeom>
              <a:avLst/>
              <a:gdLst/>
              <a:ahLst/>
              <a:cxnLst/>
              <a:rect l="l" t="t" r="r" b="b"/>
              <a:pathLst>
                <a:path w="15980" h="9674" fill="none" extrusionOk="0">
                  <a:moveTo>
                    <a:pt x="1535" y="4070"/>
                  </a:moveTo>
                  <a:lnTo>
                    <a:pt x="14745" y="267"/>
                  </a:lnTo>
                  <a:cubicBezTo>
                    <a:pt x="14745" y="267"/>
                    <a:pt x="15012" y="0"/>
                    <a:pt x="15479" y="601"/>
                  </a:cubicBezTo>
                  <a:cubicBezTo>
                    <a:pt x="15779" y="1101"/>
                    <a:pt x="15946" y="1702"/>
                    <a:pt x="15979" y="2302"/>
                  </a:cubicBezTo>
                  <a:cubicBezTo>
                    <a:pt x="15979" y="2302"/>
                    <a:pt x="8173" y="5938"/>
                    <a:pt x="5772" y="6972"/>
                  </a:cubicBezTo>
                  <a:cubicBezTo>
                    <a:pt x="3370" y="8006"/>
                    <a:pt x="2569" y="9674"/>
                    <a:pt x="1302" y="8106"/>
                  </a:cubicBezTo>
                  <a:cubicBezTo>
                    <a:pt x="1" y="6572"/>
                    <a:pt x="802" y="5271"/>
                    <a:pt x="802" y="5271"/>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3" name="Google Shape;2583;p40"/>
          <p:cNvGrpSpPr/>
          <p:nvPr/>
        </p:nvGrpSpPr>
        <p:grpSpPr>
          <a:xfrm>
            <a:off x="3624079" y="946774"/>
            <a:ext cx="2806039" cy="1937191"/>
            <a:chOff x="3814739" y="1978337"/>
            <a:chExt cx="3132440" cy="2162767"/>
          </a:xfrm>
        </p:grpSpPr>
        <p:sp>
          <p:nvSpPr>
            <p:cNvPr id="2584" name="Google Shape;2584;p40"/>
            <p:cNvSpPr/>
            <p:nvPr/>
          </p:nvSpPr>
          <p:spPr>
            <a:xfrm>
              <a:off x="4178501" y="1989341"/>
              <a:ext cx="431933" cy="460777"/>
            </a:xfrm>
            <a:custGeom>
              <a:avLst/>
              <a:gdLst/>
              <a:ahLst/>
              <a:cxnLst/>
              <a:rect l="l" t="t" r="r" b="b"/>
              <a:pathLst>
                <a:path w="15229" h="16246" extrusionOk="0">
                  <a:moveTo>
                    <a:pt x="5474" y="1"/>
                  </a:moveTo>
                  <a:cubicBezTo>
                    <a:pt x="4361" y="1"/>
                    <a:pt x="3347" y="665"/>
                    <a:pt x="2905" y="1697"/>
                  </a:cubicBezTo>
                  <a:cubicBezTo>
                    <a:pt x="2715" y="2161"/>
                    <a:pt x="2655" y="2637"/>
                    <a:pt x="2715" y="3090"/>
                  </a:cubicBezTo>
                  <a:cubicBezTo>
                    <a:pt x="1298" y="3530"/>
                    <a:pt x="203" y="4816"/>
                    <a:pt x="107" y="6435"/>
                  </a:cubicBezTo>
                  <a:cubicBezTo>
                    <a:pt x="0" y="8150"/>
                    <a:pt x="1155" y="9733"/>
                    <a:pt x="2798" y="10210"/>
                  </a:cubicBezTo>
                  <a:cubicBezTo>
                    <a:pt x="3137" y="10300"/>
                    <a:pt x="3474" y="10343"/>
                    <a:pt x="3803" y="10343"/>
                  </a:cubicBezTo>
                  <a:cubicBezTo>
                    <a:pt x="5081" y="10343"/>
                    <a:pt x="6238" y="9698"/>
                    <a:pt x="6930" y="8686"/>
                  </a:cubicBezTo>
                  <a:lnTo>
                    <a:pt x="15228" y="16246"/>
                  </a:lnTo>
                  <a:lnTo>
                    <a:pt x="9049" y="7138"/>
                  </a:lnTo>
                  <a:cubicBezTo>
                    <a:pt x="9668" y="6900"/>
                    <a:pt x="10144" y="6364"/>
                    <a:pt x="10263" y="5673"/>
                  </a:cubicBezTo>
                  <a:cubicBezTo>
                    <a:pt x="10335" y="5268"/>
                    <a:pt x="10275" y="4887"/>
                    <a:pt x="10109" y="4542"/>
                  </a:cubicBezTo>
                  <a:cubicBezTo>
                    <a:pt x="10382" y="4233"/>
                    <a:pt x="10537" y="3816"/>
                    <a:pt x="10537" y="3352"/>
                  </a:cubicBezTo>
                  <a:cubicBezTo>
                    <a:pt x="10561" y="2530"/>
                    <a:pt x="10025" y="1780"/>
                    <a:pt x="9227" y="1506"/>
                  </a:cubicBezTo>
                  <a:cubicBezTo>
                    <a:pt x="9029" y="1442"/>
                    <a:pt x="8828" y="1411"/>
                    <a:pt x="8632" y="1411"/>
                  </a:cubicBezTo>
                  <a:cubicBezTo>
                    <a:pt x="8392" y="1411"/>
                    <a:pt x="8158" y="1457"/>
                    <a:pt x="7942" y="1542"/>
                  </a:cubicBezTo>
                  <a:cubicBezTo>
                    <a:pt x="7525" y="685"/>
                    <a:pt x="6668" y="77"/>
                    <a:pt x="5644" y="6"/>
                  </a:cubicBezTo>
                  <a:cubicBezTo>
                    <a:pt x="5587" y="2"/>
                    <a:pt x="5530" y="1"/>
                    <a:pt x="5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0"/>
            <p:cNvSpPr/>
            <p:nvPr/>
          </p:nvSpPr>
          <p:spPr>
            <a:xfrm>
              <a:off x="4170049" y="1978337"/>
              <a:ext cx="450170" cy="483070"/>
            </a:xfrm>
            <a:custGeom>
              <a:avLst/>
              <a:gdLst/>
              <a:ahLst/>
              <a:cxnLst/>
              <a:rect l="l" t="t" r="r" b="b"/>
              <a:pathLst>
                <a:path w="15872" h="17032" extrusionOk="0">
                  <a:moveTo>
                    <a:pt x="7251" y="9014"/>
                  </a:moveTo>
                  <a:cubicBezTo>
                    <a:pt x="7216" y="9023"/>
                    <a:pt x="7226" y="9025"/>
                    <a:pt x="7239" y="9030"/>
                  </a:cubicBezTo>
                  <a:lnTo>
                    <a:pt x="7239" y="9030"/>
                  </a:lnTo>
                  <a:cubicBezTo>
                    <a:pt x="7243" y="9025"/>
                    <a:pt x="7247" y="9020"/>
                    <a:pt x="7251" y="9014"/>
                  </a:cubicBezTo>
                  <a:close/>
                  <a:moveTo>
                    <a:pt x="5977" y="739"/>
                  </a:moveTo>
                  <a:lnTo>
                    <a:pt x="6061" y="751"/>
                  </a:lnTo>
                  <a:cubicBezTo>
                    <a:pt x="6096" y="751"/>
                    <a:pt x="6132" y="763"/>
                    <a:pt x="6168" y="763"/>
                  </a:cubicBezTo>
                  <a:cubicBezTo>
                    <a:pt x="6239" y="763"/>
                    <a:pt x="6299" y="787"/>
                    <a:pt x="6370" y="799"/>
                  </a:cubicBezTo>
                  <a:cubicBezTo>
                    <a:pt x="6513" y="811"/>
                    <a:pt x="6644" y="870"/>
                    <a:pt x="6775" y="918"/>
                  </a:cubicBezTo>
                  <a:cubicBezTo>
                    <a:pt x="7025" y="1025"/>
                    <a:pt x="7287" y="1168"/>
                    <a:pt x="7489" y="1358"/>
                  </a:cubicBezTo>
                  <a:cubicBezTo>
                    <a:pt x="7716" y="1561"/>
                    <a:pt x="7882" y="1775"/>
                    <a:pt x="8025" y="2037"/>
                  </a:cubicBezTo>
                  <a:lnTo>
                    <a:pt x="8037" y="2061"/>
                  </a:lnTo>
                  <a:cubicBezTo>
                    <a:pt x="8098" y="2148"/>
                    <a:pt x="8185" y="2203"/>
                    <a:pt x="8278" y="2203"/>
                  </a:cubicBezTo>
                  <a:cubicBezTo>
                    <a:pt x="8312" y="2203"/>
                    <a:pt x="8347" y="2196"/>
                    <a:pt x="8382" y="2180"/>
                  </a:cubicBezTo>
                  <a:cubicBezTo>
                    <a:pt x="8549" y="2108"/>
                    <a:pt x="8728" y="2061"/>
                    <a:pt x="8906" y="2049"/>
                  </a:cubicBezTo>
                  <a:cubicBezTo>
                    <a:pt x="8948" y="2043"/>
                    <a:pt x="8993" y="2040"/>
                    <a:pt x="9037" y="2040"/>
                  </a:cubicBezTo>
                  <a:cubicBezTo>
                    <a:pt x="9082" y="2040"/>
                    <a:pt x="9127" y="2043"/>
                    <a:pt x="9168" y="2049"/>
                  </a:cubicBezTo>
                  <a:lnTo>
                    <a:pt x="9442" y="2096"/>
                  </a:lnTo>
                  <a:cubicBezTo>
                    <a:pt x="9549" y="2120"/>
                    <a:pt x="9621" y="2132"/>
                    <a:pt x="9704" y="2180"/>
                  </a:cubicBezTo>
                  <a:cubicBezTo>
                    <a:pt x="9787" y="2227"/>
                    <a:pt x="9871" y="2275"/>
                    <a:pt x="9942" y="2311"/>
                  </a:cubicBezTo>
                  <a:cubicBezTo>
                    <a:pt x="10097" y="2418"/>
                    <a:pt x="10228" y="2549"/>
                    <a:pt x="10347" y="2704"/>
                  </a:cubicBezTo>
                  <a:cubicBezTo>
                    <a:pt x="10383" y="2751"/>
                    <a:pt x="10407" y="2775"/>
                    <a:pt x="10442" y="2823"/>
                  </a:cubicBezTo>
                  <a:lnTo>
                    <a:pt x="10514" y="2942"/>
                  </a:lnTo>
                  <a:lnTo>
                    <a:pt x="10573" y="3073"/>
                  </a:lnTo>
                  <a:lnTo>
                    <a:pt x="10621" y="3204"/>
                  </a:lnTo>
                  <a:cubicBezTo>
                    <a:pt x="10645" y="3299"/>
                    <a:pt x="10680" y="3382"/>
                    <a:pt x="10692" y="3478"/>
                  </a:cubicBezTo>
                  <a:cubicBezTo>
                    <a:pt x="10692" y="3513"/>
                    <a:pt x="10704" y="3549"/>
                    <a:pt x="10704" y="3609"/>
                  </a:cubicBezTo>
                  <a:lnTo>
                    <a:pt x="10704" y="3680"/>
                  </a:lnTo>
                  <a:lnTo>
                    <a:pt x="10704" y="3728"/>
                  </a:lnTo>
                  <a:lnTo>
                    <a:pt x="10704" y="3751"/>
                  </a:lnTo>
                  <a:cubicBezTo>
                    <a:pt x="10704" y="4144"/>
                    <a:pt x="10561" y="4513"/>
                    <a:pt x="10323" y="4835"/>
                  </a:cubicBezTo>
                  <a:cubicBezTo>
                    <a:pt x="10287" y="4859"/>
                    <a:pt x="10276" y="4918"/>
                    <a:pt x="10299" y="4966"/>
                  </a:cubicBezTo>
                  <a:cubicBezTo>
                    <a:pt x="10418" y="5180"/>
                    <a:pt x="10466" y="5442"/>
                    <a:pt x="10478" y="5680"/>
                  </a:cubicBezTo>
                  <a:lnTo>
                    <a:pt x="10478" y="5859"/>
                  </a:lnTo>
                  <a:cubicBezTo>
                    <a:pt x="10466" y="5883"/>
                    <a:pt x="10466" y="5918"/>
                    <a:pt x="10466" y="5942"/>
                  </a:cubicBezTo>
                  <a:cubicBezTo>
                    <a:pt x="10466" y="5978"/>
                    <a:pt x="10454" y="6002"/>
                    <a:pt x="10454" y="6037"/>
                  </a:cubicBezTo>
                  <a:lnTo>
                    <a:pt x="10407" y="6216"/>
                  </a:lnTo>
                  <a:cubicBezTo>
                    <a:pt x="10395" y="6276"/>
                    <a:pt x="10359" y="6335"/>
                    <a:pt x="10347" y="6395"/>
                  </a:cubicBezTo>
                  <a:cubicBezTo>
                    <a:pt x="10240" y="6621"/>
                    <a:pt x="10109" y="6823"/>
                    <a:pt x="9930" y="6990"/>
                  </a:cubicBezTo>
                  <a:cubicBezTo>
                    <a:pt x="9883" y="7038"/>
                    <a:pt x="9847" y="7061"/>
                    <a:pt x="9799" y="7109"/>
                  </a:cubicBezTo>
                  <a:cubicBezTo>
                    <a:pt x="9752" y="7133"/>
                    <a:pt x="9692" y="7180"/>
                    <a:pt x="9645" y="7216"/>
                  </a:cubicBezTo>
                  <a:cubicBezTo>
                    <a:pt x="9585" y="7240"/>
                    <a:pt x="9549" y="7276"/>
                    <a:pt x="9490" y="7300"/>
                  </a:cubicBezTo>
                  <a:cubicBezTo>
                    <a:pt x="9442" y="7335"/>
                    <a:pt x="9383" y="7359"/>
                    <a:pt x="9323" y="7371"/>
                  </a:cubicBezTo>
                  <a:cubicBezTo>
                    <a:pt x="9311" y="7371"/>
                    <a:pt x="9311" y="7395"/>
                    <a:pt x="9287" y="7395"/>
                  </a:cubicBezTo>
                  <a:cubicBezTo>
                    <a:pt x="9216" y="7430"/>
                    <a:pt x="9204" y="7526"/>
                    <a:pt x="9252" y="7585"/>
                  </a:cubicBezTo>
                  <a:lnTo>
                    <a:pt x="9990" y="8740"/>
                  </a:lnTo>
                  <a:lnTo>
                    <a:pt x="10740" y="9907"/>
                  </a:lnTo>
                  <a:lnTo>
                    <a:pt x="12204" y="12229"/>
                  </a:lnTo>
                  <a:lnTo>
                    <a:pt x="12954" y="13384"/>
                  </a:lnTo>
                  <a:lnTo>
                    <a:pt x="13691" y="14500"/>
                  </a:lnTo>
                  <a:lnTo>
                    <a:pt x="13691" y="14500"/>
                  </a:lnTo>
                  <a:cubicBezTo>
                    <a:pt x="13687" y="14497"/>
                    <a:pt x="13684" y="14494"/>
                    <a:pt x="13681" y="14491"/>
                  </a:cubicBezTo>
                  <a:lnTo>
                    <a:pt x="12621" y="13562"/>
                  </a:lnTo>
                  <a:lnTo>
                    <a:pt x="11573" y="12645"/>
                  </a:lnTo>
                  <a:cubicBezTo>
                    <a:pt x="11216" y="12348"/>
                    <a:pt x="10859" y="12026"/>
                    <a:pt x="10502" y="11729"/>
                  </a:cubicBezTo>
                  <a:lnTo>
                    <a:pt x="9430" y="10824"/>
                  </a:lnTo>
                  <a:cubicBezTo>
                    <a:pt x="8716" y="10228"/>
                    <a:pt x="7978" y="9621"/>
                    <a:pt x="7251" y="9038"/>
                  </a:cubicBezTo>
                  <a:cubicBezTo>
                    <a:pt x="7248" y="9035"/>
                    <a:pt x="7243" y="9032"/>
                    <a:pt x="7239" y="9030"/>
                  </a:cubicBezTo>
                  <a:lnTo>
                    <a:pt x="7239" y="9030"/>
                  </a:lnTo>
                  <a:cubicBezTo>
                    <a:pt x="7063" y="9261"/>
                    <a:pt x="6865" y="9459"/>
                    <a:pt x="6644" y="9633"/>
                  </a:cubicBezTo>
                  <a:cubicBezTo>
                    <a:pt x="6418" y="9812"/>
                    <a:pt x="6168" y="9978"/>
                    <a:pt x="5918" y="10097"/>
                  </a:cubicBezTo>
                  <a:cubicBezTo>
                    <a:pt x="5668" y="10228"/>
                    <a:pt x="5382" y="10324"/>
                    <a:pt x="5108" y="10383"/>
                  </a:cubicBezTo>
                  <a:cubicBezTo>
                    <a:pt x="4834" y="10455"/>
                    <a:pt x="4561" y="10467"/>
                    <a:pt x="4275" y="10467"/>
                  </a:cubicBezTo>
                  <a:cubicBezTo>
                    <a:pt x="4001" y="10467"/>
                    <a:pt x="3727" y="10443"/>
                    <a:pt x="3465" y="10371"/>
                  </a:cubicBezTo>
                  <a:cubicBezTo>
                    <a:pt x="3406" y="10348"/>
                    <a:pt x="3322" y="10324"/>
                    <a:pt x="3251" y="10312"/>
                  </a:cubicBezTo>
                  <a:cubicBezTo>
                    <a:pt x="3191" y="10276"/>
                    <a:pt x="3120" y="10264"/>
                    <a:pt x="3060" y="10228"/>
                  </a:cubicBezTo>
                  <a:cubicBezTo>
                    <a:pt x="2917" y="10193"/>
                    <a:pt x="2810" y="10133"/>
                    <a:pt x="2691" y="10074"/>
                  </a:cubicBezTo>
                  <a:cubicBezTo>
                    <a:pt x="2453" y="9931"/>
                    <a:pt x="2227" y="9788"/>
                    <a:pt x="2013" y="9609"/>
                  </a:cubicBezTo>
                  <a:cubicBezTo>
                    <a:pt x="1822" y="9431"/>
                    <a:pt x="1632" y="9240"/>
                    <a:pt x="1477" y="9014"/>
                  </a:cubicBezTo>
                  <a:cubicBezTo>
                    <a:pt x="1322" y="8788"/>
                    <a:pt x="1203" y="8562"/>
                    <a:pt x="1096" y="8312"/>
                  </a:cubicBezTo>
                  <a:cubicBezTo>
                    <a:pt x="989" y="8062"/>
                    <a:pt x="929" y="7811"/>
                    <a:pt x="882" y="7538"/>
                  </a:cubicBezTo>
                  <a:cubicBezTo>
                    <a:pt x="870" y="7407"/>
                    <a:pt x="858" y="7276"/>
                    <a:pt x="858" y="7133"/>
                  </a:cubicBezTo>
                  <a:lnTo>
                    <a:pt x="858" y="6942"/>
                  </a:lnTo>
                  <a:lnTo>
                    <a:pt x="858" y="6835"/>
                  </a:lnTo>
                  <a:lnTo>
                    <a:pt x="858" y="6811"/>
                  </a:lnTo>
                  <a:lnTo>
                    <a:pt x="858" y="6799"/>
                  </a:lnTo>
                  <a:lnTo>
                    <a:pt x="858" y="6752"/>
                  </a:lnTo>
                  <a:cubicBezTo>
                    <a:pt x="882" y="6478"/>
                    <a:pt x="929" y="6228"/>
                    <a:pt x="1024" y="5978"/>
                  </a:cubicBezTo>
                  <a:cubicBezTo>
                    <a:pt x="1179" y="5466"/>
                    <a:pt x="1477" y="5025"/>
                    <a:pt x="1846" y="4656"/>
                  </a:cubicBezTo>
                  <a:cubicBezTo>
                    <a:pt x="2227" y="4275"/>
                    <a:pt x="2679" y="4013"/>
                    <a:pt x="3191" y="3847"/>
                  </a:cubicBezTo>
                  <a:cubicBezTo>
                    <a:pt x="3370" y="3787"/>
                    <a:pt x="3501" y="3609"/>
                    <a:pt x="3477" y="3406"/>
                  </a:cubicBezTo>
                  <a:cubicBezTo>
                    <a:pt x="3441" y="3120"/>
                    <a:pt x="3453" y="2847"/>
                    <a:pt x="3513" y="2585"/>
                  </a:cubicBezTo>
                  <a:cubicBezTo>
                    <a:pt x="3537" y="2525"/>
                    <a:pt x="3560" y="2454"/>
                    <a:pt x="3584" y="2394"/>
                  </a:cubicBezTo>
                  <a:lnTo>
                    <a:pt x="3608" y="2299"/>
                  </a:lnTo>
                  <a:lnTo>
                    <a:pt x="3620" y="2239"/>
                  </a:lnTo>
                  <a:lnTo>
                    <a:pt x="3620" y="2227"/>
                  </a:lnTo>
                  <a:lnTo>
                    <a:pt x="3632" y="2192"/>
                  </a:lnTo>
                  <a:cubicBezTo>
                    <a:pt x="3691" y="2073"/>
                    <a:pt x="3751" y="1954"/>
                    <a:pt x="3834" y="1835"/>
                  </a:cubicBezTo>
                  <a:cubicBezTo>
                    <a:pt x="3858" y="1775"/>
                    <a:pt x="3906" y="1739"/>
                    <a:pt x="3953" y="1680"/>
                  </a:cubicBezTo>
                  <a:cubicBezTo>
                    <a:pt x="4001" y="1620"/>
                    <a:pt x="4037" y="1561"/>
                    <a:pt x="4084" y="1513"/>
                  </a:cubicBezTo>
                  <a:cubicBezTo>
                    <a:pt x="4191" y="1406"/>
                    <a:pt x="4287" y="1323"/>
                    <a:pt x="4394" y="1227"/>
                  </a:cubicBezTo>
                  <a:cubicBezTo>
                    <a:pt x="4453" y="1180"/>
                    <a:pt x="4513" y="1156"/>
                    <a:pt x="4572" y="1108"/>
                  </a:cubicBezTo>
                  <a:cubicBezTo>
                    <a:pt x="4632" y="1084"/>
                    <a:pt x="4692" y="1037"/>
                    <a:pt x="4751" y="1001"/>
                  </a:cubicBezTo>
                  <a:cubicBezTo>
                    <a:pt x="4870" y="930"/>
                    <a:pt x="5001" y="882"/>
                    <a:pt x="5144" y="846"/>
                  </a:cubicBezTo>
                  <a:cubicBezTo>
                    <a:pt x="5275" y="799"/>
                    <a:pt x="5406" y="763"/>
                    <a:pt x="5537" y="751"/>
                  </a:cubicBezTo>
                  <a:cubicBezTo>
                    <a:pt x="5579" y="745"/>
                    <a:pt x="5614" y="745"/>
                    <a:pt x="5647" y="745"/>
                  </a:cubicBezTo>
                  <a:cubicBezTo>
                    <a:pt x="5680" y="745"/>
                    <a:pt x="5710" y="745"/>
                    <a:pt x="5739" y="739"/>
                  </a:cubicBezTo>
                  <a:close/>
                  <a:moveTo>
                    <a:pt x="5644" y="1"/>
                  </a:moveTo>
                  <a:cubicBezTo>
                    <a:pt x="5561" y="1"/>
                    <a:pt x="5454" y="1"/>
                    <a:pt x="5358" y="25"/>
                  </a:cubicBezTo>
                  <a:cubicBezTo>
                    <a:pt x="5180" y="37"/>
                    <a:pt x="5001" y="61"/>
                    <a:pt x="4822" y="120"/>
                  </a:cubicBezTo>
                  <a:cubicBezTo>
                    <a:pt x="4668" y="168"/>
                    <a:pt x="4489" y="239"/>
                    <a:pt x="4322" y="322"/>
                  </a:cubicBezTo>
                  <a:cubicBezTo>
                    <a:pt x="4251" y="358"/>
                    <a:pt x="4156" y="406"/>
                    <a:pt x="4084" y="453"/>
                  </a:cubicBezTo>
                  <a:cubicBezTo>
                    <a:pt x="4013" y="501"/>
                    <a:pt x="3930" y="561"/>
                    <a:pt x="3858" y="596"/>
                  </a:cubicBezTo>
                  <a:cubicBezTo>
                    <a:pt x="3715" y="703"/>
                    <a:pt x="3572" y="823"/>
                    <a:pt x="3441" y="953"/>
                  </a:cubicBezTo>
                  <a:cubicBezTo>
                    <a:pt x="3382" y="1037"/>
                    <a:pt x="3322" y="1096"/>
                    <a:pt x="3263" y="1168"/>
                  </a:cubicBezTo>
                  <a:cubicBezTo>
                    <a:pt x="3203" y="1239"/>
                    <a:pt x="3144" y="1311"/>
                    <a:pt x="3096" y="1394"/>
                  </a:cubicBezTo>
                  <a:cubicBezTo>
                    <a:pt x="3001" y="1537"/>
                    <a:pt x="2906" y="1704"/>
                    <a:pt x="2834" y="1870"/>
                  </a:cubicBezTo>
                  <a:lnTo>
                    <a:pt x="2822" y="1894"/>
                  </a:lnTo>
                  <a:lnTo>
                    <a:pt x="2798" y="1930"/>
                  </a:lnTo>
                  <a:lnTo>
                    <a:pt x="2775" y="1989"/>
                  </a:lnTo>
                  <a:lnTo>
                    <a:pt x="2727" y="2120"/>
                  </a:lnTo>
                  <a:cubicBezTo>
                    <a:pt x="2703" y="2204"/>
                    <a:pt x="2679" y="2299"/>
                    <a:pt x="2656" y="2382"/>
                  </a:cubicBezTo>
                  <a:cubicBezTo>
                    <a:pt x="2588" y="2642"/>
                    <a:pt x="2557" y="2902"/>
                    <a:pt x="2561" y="3162"/>
                  </a:cubicBezTo>
                  <a:lnTo>
                    <a:pt x="2561" y="3162"/>
                  </a:lnTo>
                  <a:cubicBezTo>
                    <a:pt x="2053" y="3365"/>
                    <a:pt x="1585" y="3675"/>
                    <a:pt x="1191" y="4049"/>
                  </a:cubicBezTo>
                  <a:cubicBezTo>
                    <a:pt x="953" y="4275"/>
                    <a:pt x="751" y="4549"/>
                    <a:pt x="584" y="4835"/>
                  </a:cubicBezTo>
                  <a:cubicBezTo>
                    <a:pt x="417" y="5109"/>
                    <a:pt x="274" y="5406"/>
                    <a:pt x="179" y="5728"/>
                  </a:cubicBezTo>
                  <a:cubicBezTo>
                    <a:pt x="84" y="6037"/>
                    <a:pt x="24" y="6359"/>
                    <a:pt x="0" y="6692"/>
                  </a:cubicBezTo>
                  <a:lnTo>
                    <a:pt x="0" y="6752"/>
                  </a:lnTo>
                  <a:lnTo>
                    <a:pt x="0" y="6788"/>
                  </a:lnTo>
                  <a:lnTo>
                    <a:pt x="0" y="6823"/>
                  </a:lnTo>
                  <a:lnTo>
                    <a:pt x="0" y="6930"/>
                  </a:lnTo>
                  <a:cubicBezTo>
                    <a:pt x="24" y="7002"/>
                    <a:pt x="24" y="7109"/>
                    <a:pt x="24" y="7180"/>
                  </a:cubicBezTo>
                  <a:cubicBezTo>
                    <a:pt x="36" y="7347"/>
                    <a:pt x="48" y="7514"/>
                    <a:pt x="84" y="7669"/>
                  </a:cubicBezTo>
                  <a:cubicBezTo>
                    <a:pt x="143" y="8002"/>
                    <a:pt x="239" y="8312"/>
                    <a:pt x="381" y="8609"/>
                  </a:cubicBezTo>
                  <a:cubicBezTo>
                    <a:pt x="512" y="8907"/>
                    <a:pt x="679" y="9193"/>
                    <a:pt x="882" y="9443"/>
                  </a:cubicBezTo>
                  <a:cubicBezTo>
                    <a:pt x="1286" y="9943"/>
                    <a:pt x="1810" y="10348"/>
                    <a:pt x="2382" y="10621"/>
                  </a:cubicBezTo>
                  <a:cubicBezTo>
                    <a:pt x="2536" y="10681"/>
                    <a:pt x="2679" y="10740"/>
                    <a:pt x="2834" y="10788"/>
                  </a:cubicBezTo>
                  <a:cubicBezTo>
                    <a:pt x="2906" y="10800"/>
                    <a:pt x="2977" y="10824"/>
                    <a:pt x="3072" y="10836"/>
                  </a:cubicBezTo>
                  <a:cubicBezTo>
                    <a:pt x="3144" y="10859"/>
                    <a:pt x="3203" y="10871"/>
                    <a:pt x="3298" y="10883"/>
                  </a:cubicBezTo>
                  <a:cubicBezTo>
                    <a:pt x="3548" y="10929"/>
                    <a:pt x="3790" y="10947"/>
                    <a:pt x="4036" y="10947"/>
                  </a:cubicBezTo>
                  <a:cubicBezTo>
                    <a:pt x="4107" y="10947"/>
                    <a:pt x="4179" y="10945"/>
                    <a:pt x="4251" y="10943"/>
                  </a:cubicBezTo>
                  <a:cubicBezTo>
                    <a:pt x="4561" y="10919"/>
                    <a:pt x="4870" y="10859"/>
                    <a:pt x="5168" y="10764"/>
                  </a:cubicBezTo>
                  <a:cubicBezTo>
                    <a:pt x="5465" y="10681"/>
                    <a:pt x="5739" y="10538"/>
                    <a:pt x="6001" y="10383"/>
                  </a:cubicBezTo>
                  <a:cubicBezTo>
                    <a:pt x="6275" y="10228"/>
                    <a:pt x="6513" y="10038"/>
                    <a:pt x="6716" y="9812"/>
                  </a:cubicBezTo>
                  <a:cubicBezTo>
                    <a:pt x="6930" y="9609"/>
                    <a:pt x="7085" y="9371"/>
                    <a:pt x="7239" y="9133"/>
                  </a:cubicBezTo>
                  <a:cubicBezTo>
                    <a:pt x="7882" y="9788"/>
                    <a:pt x="8537" y="10443"/>
                    <a:pt x="9121" y="11157"/>
                  </a:cubicBezTo>
                  <a:lnTo>
                    <a:pt x="10133" y="12133"/>
                  </a:lnTo>
                  <a:cubicBezTo>
                    <a:pt x="10466" y="12467"/>
                    <a:pt x="10799" y="12776"/>
                    <a:pt x="11145" y="13098"/>
                  </a:cubicBezTo>
                  <a:lnTo>
                    <a:pt x="12145" y="14074"/>
                  </a:lnTo>
                  <a:lnTo>
                    <a:pt x="13181" y="15039"/>
                  </a:lnTo>
                  <a:cubicBezTo>
                    <a:pt x="13847" y="15681"/>
                    <a:pt x="14550" y="16301"/>
                    <a:pt x="15229" y="16944"/>
                  </a:cubicBezTo>
                  <a:cubicBezTo>
                    <a:pt x="15293" y="17002"/>
                    <a:pt x="15376" y="17032"/>
                    <a:pt x="15460" y="17032"/>
                  </a:cubicBezTo>
                  <a:cubicBezTo>
                    <a:pt x="15531" y="17032"/>
                    <a:pt x="15604" y="17011"/>
                    <a:pt x="15669" y="16967"/>
                  </a:cubicBezTo>
                  <a:cubicBezTo>
                    <a:pt x="15824" y="16872"/>
                    <a:pt x="15871" y="16646"/>
                    <a:pt x="15764" y="16479"/>
                  </a:cubicBezTo>
                  <a:cubicBezTo>
                    <a:pt x="15748" y="16454"/>
                    <a:pt x="15731" y="16428"/>
                    <a:pt x="15714" y="16402"/>
                  </a:cubicBezTo>
                  <a:lnTo>
                    <a:pt x="15714" y="16402"/>
                  </a:lnTo>
                  <a:lnTo>
                    <a:pt x="15776" y="16348"/>
                  </a:lnTo>
                  <a:cubicBezTo>
                    <a:pt x="15698" y="16279"/>
                    <a:pt x="15619" y="16210"/>
                    <a:pt x="15540" y="16140"/>
                  </a:cubicBezTo>
                  <a:lnTo>
                    <a:pt x="15540" y="16140"/>
                  </a:lnTo>
                  <a:cubicBezTo>
                    <a:pt x="15360" y="15868"/>
                    <a:pt x="15175" y="15596"/>
                    <a:pt x="14990" y="15336"/>
                  </a:cubicBezTo>
                  <a:cubicBezTo>
                    <a:pt x="14740" y="14967"/>
                    <a:pt x="14490" y="14574"/>
                    <a:pt x="14217" y="14205"/>
                  </a:cubicBezTo>
                  <a:lnTo>
                    <a:pt x="13431" y="13074"/>
                  </a:lnTo>
                  <a:lnTo>
                    <a:pt x="12633" y="11955"/>
                  </a:lnTo>
                  <a:lnTo>
                    <a:pt x="11002" y="9728"/>
                  </a:lnTo>
                  <a:lnTo>
                    <a:pt x="10204" y="8609"/>
                  </a:lnTo>
                  <a:lnTo>
                    <a:pt x="9499" y="7610"/>
                  </a:lnTo>
                  <a:lnTo>
                    <a:pt x="9499" y="7610"/>
                  </a:lnTo>
                  <a:cubicBezTo>
                    <a:pt x="9710" y="7505"/>
                    <a:pt x="9895" y="7382"/>
                    <a:pt x="10049" y="7228"/>
                  </a:cubicBezTo>
                  <a:cubicBezTo>
                    <a:pt x="10264" y="7014"/>
                    <a:pt x="10407" y="6776"/>
                    <a:pt x="10514" y="6526"/>
                  </a:cubicBezTo>
                  <a:cubicBezTo>
                    <a:pt x="10537" y="6466"/>
                    <a:pt x="10573" y="6407"/>
                    <a:pt x="10585" y="6335"/>
                  </a:cubicBezTo>
                  <a:cubicBezTo>
                    <a:pt x="10597" y="6252"/>
                    <a:pt x="10621" y="6192"/>
                    <a:pt x="10633" y="6121"/>
                  </a:cubicBezTo>
                  <a:cubicBezTo>
                    <a:pt x="10633" y="6073"/>
                    <a:pt x="10645" y="6049"/>
                    <a:pt x="10645" y="6014"/>
                  </a:cubicBezTo>
                  <a:cubicBezTo>
                    <a:pt x="10657" y="5990"/>
                    <a:pt x="10657" y="5942"/>
                    <a:pt x="10657" y="5918"/>
                  </a:cubicBezTo>
                  <a:lnTo>
                    <a:pt x="10657" y="5704"/>
                  </a:lnTo>
                  <a:cubicBezTo>
                    <a:pt x="10657" y="5447"/>
                    <a:pt x="10608" y="5199"/>
                    <a:pt x="10512" y="4961"/>
                  </a:cubicBezTo>
                  <a:lnTo>
                    <a:pt x="10512" y="4961"/>
                  </a:lnTo>
                  <a:cubicBezTo>
                    <a:pt x="10625" y="4799"/>
                    <a:pt x="10727" y="4621"/>
                    <a:pt x="10811" y="4442"/>
                  </a:cubicBezTo>
                  <a:cubicBezTo>
                    <a:pt x="10895" y="4228"/>
                    <a:pt x="10942" y="4013"/>
                    <a:pt x="10954" y="3787"/>
                  </a:cubicBezTo>
                  <a:lnTo>
                    <a:pt x="10954" y="3740"/>
                  </a:lnTo>
                  <a:lnTo>
                    <a:pt x="10954" y="3692"/>
                  </a:lnTo>
                  <a:lnTo>
                    <a:pt x="10954" y="3620"/>
                  </a:lnTo>
                  <a:cubicBezTo>
                    <a:pt x="10954" y="3561"/>
                    <a:pt x="10942" y="3501"/>
                    <a:pt x="10942" y="3442"/>
                  </a:cubicBezTo>
                  <a:cubicBezTo>
                    <a:pt x="10930" y="3323"/>
                    <a:pt x="10918" y="3204"/>
                    <a:pt x="10883" y="3097"/>
                  </a:cubicBezTo>
                  <a:cubicBezTo>
                    <a:pt x="10859" y="3037"/>
                    <a:pt x="10835" y="3001"/>
                    <a:pt x="10823" y="2942"/>
                  </a:cubicBezTo>
                  <a:lnTo>
                    <a:pt x="10764" y="2775"/>
                  </a:lnTo>
                  <a:lnTo>
                    <a:pt x="10692" y="2620"/>
                  </a:lnTo>
                  <a:cubicBezTo>
                    <a:pt x="10657" y="2585"/>
                    <a:pt x="10633" y="2525"/>
                    <a:pt x="10597" y="2477"/>
                  </a:cubicBezTo>
                  <a:cubicBezTo>
                    <a:pt x="10466" y="2287"/>
                    <a:pt x="10299" y="2120"/>
                    <a:pt x="10121" y="1966"/>
                  </a:cubicBezTo>
                  <a:cubicBezTo>
                    <a:pt x="10037" y="1894"/>
                    <a:pt x="9930" y="1835"/>
                    <a:pt x="9823" y="1775"/>
                  </a:cubicBezTo>
                  <a:cubicBezTo>
                    <a:pt x="9728" y="1727"/>
                    <a:pt x="9609" y="1668"/>
                    <a:pt x="9502" y="1644"/>
                  </a:cubicBezTo>
                  <a:cubicBezTo>
                    <a:pt x="9394" y="1596"/>
                    <a:pt x="9275" y="1573"/>
                    <a:pt x="9156" y="1549"/>
                  </a:cubicBezTo>
                  <a:cubicBezTo>
                    <a:pt x="9037" y="1537"/>
                    <a:pt x="8918" y="1525"/>
                    <a:pt x="8799" y="1525"/>
                  </a:cubicBezTo>
                  <a:cubicBezTo>
                    <a:pt x="8651" y="1525"/>
                    <a:pt x="8502" y="1544"/>
                    <a:pt x="8357" y="1575"/>
                  </a:cubicBezTo>
                  <a:lnTo>
                    <a:pt x="8357" y="1575"/>
                  </a:lnTo>
                  <a:cubicBezTo>
                    <a:pt x="8308" y="1486"/>
                    <a:pt x="8254" y="1400"/>
                    <a:pt x="8192" y="1311"/>
                  </a:cubicBezTo>
                  <a:cubicBezTo>
                    <a:pt x="8085" y="1168"/>
                    <a:pt x="7978" y="1013"/>
                    <a:pt x="7847" y="894"/>
                  </a:cubicBezTo>
                  <a:cubicBezTo>
                    <a:pt x="7716" y="775"/>
                    <a:pt x="7585" y="656"/>
                    <a:pt x="7430" y="561"/>
                  </a:cubicBezTo>
                  <a:cubicBezTo>
                    <a:pt x="7287" y="453"/>
                    <a:pt x="7120" y="358"/>
                    <a:pt x="6954" y="287"/>
                  </a:cubicBezTo>
                  <a:cubicBezTo>
                    <a:pt x="6787" y="215"/>
                    <a:pt x="6632" y="156"/>
                    <a:pt x="6454" y="108"/>
                  </a:cubicBezTo>
                  <a:cubicBezTo>
                    <a:pt x="6358" y="84"/>
                    <a:pt x="6275" y="61"/>
                    <a:pt x="6180" y="49"/>
                  </a:cubicBezTo>
                  <a:cubicBezTo>
                    <a:pt x="6132" y="49"/>
                    <a:pt x="6096" y="37"/>
                    <a:pt x="6049" y="37"/>
                  </a:cubicBezTo>
                  <a:lnTo>
                    <a:pt x="5977" y="25"/>
                  </a:lnTo>
                  <a:lnTo>
                    <a:pt x="5894" y="25"/>
                  </a:lnTo>
                  <a:cubicBezTo>
                    <a:pt x="5811" y="1"/>
                    <a:pt x="5739" y="1"/>
                    <a:pt x="5644"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0"/>
            <p:cNvSpPr/>
            <p:nvPr/>
          </p:nvSpPr>
          <p:spPr>
            <a:xfrm>
              <a:off x="3814739" y="2040776"/>
              <a:ext cx="3132440" cy="2078716"/>
            </a:xfrm>
            <a:custGeom>
              <a:avLst/>
              <a:gdLst/>
              <a:ahLst/>
              <a:cxnLst/>
              <a:rect l="l" t="t" r="r" b="b"/>
              <a:pathLst>
                <a:path w="110443" h="73291" extrusionOk="0">
                  <a:moveTo>
                    <a:pt x="53446" y="1"/>
                  </a:moveTo>
                  <a:cubicBezTo>
                    <a:pt x="50623" y="1"/>
                    <a:pt x="47751" y="1823"/>
                    <a:pt x="45935" y="4768"/>
                  </a:cubicBezTo>
                  <a:cubicBezTo>
                    <a:pt x="44887" y="3852"/>
                    <a:pt x="43685" y="3102"/>
                    <a:pt x="42327" y="2613"/>
                  </a:cubicBezTo>
                  <a:cubicBezTo>
                    <a:pt x="40999" y="2120"/>
                    <a:pt x="39570" y="1883"/>
                    <a:pt x="38110" y="1883"/>
                  </a:cubicBezTo>
                  <a:cubicBezTo>
                    <a:pt x="31470" y="1883"/>
                    <a:pt x="24175" y="6773"/>
                    <a:pt x="22682" y="14591"/>
                  </a:cubicBezTo>
                  <a:cubicBezTo>
                    <a:pt x="22670" y="14651"/>
                    <a:pt x="22634" y="14710"/>
                    <a:pt x="22622" y="14770"/>
                  </a:cubicBezTo>
                  <a:cubicBezTo>
                    <a:pt x="21477" y="14403"/>
                    <a:pt x="20302" y="14227"/>
                    <a:pt x="19120" y="14227"/>
                  </a:cubicBezTo>
                  <a:cubicBezTo>
                    <a:pt x="12821" y="14227"/>
                    <a:pt x="6357" y="19224"/>
                    <a:pt x="3489" y="26914"/>
                  </a:cubicBezTo>
                  <a:cubicBezTo>
                    <a:pt x="1" y="36272"/>
                    <a:pt x="3144" y="46071"/>
                    <a:pt x="10514" y="48821"/>
                  </a:cubicBezTo>
                  <a:cubicBezTo>
                    <a:pt x="11820" y="49308"/>
                    <a:pt x="13170" y="49539"/>
                    <a:pt x="14527" y="49539"/>
                  </a:cubicBezTo>
                  <a:cubicBezTo>
                    <a:pt x="16323" y="49539"/>
                    <a:pt x="18130" y="49134"/>
                    <a:pt x="19860" y="48381"/>
                  </a:cubicBezTo>
                  <a:cubicBezTo>
                    <a:pt x="20098" y="51631"/>
                    <a:pt x="21765" y="54394"/>
                    <a:pt x="24480" y="55406"/>
                  </a:cubicBezTo>
                  <a:cubicBezTo>
                    <a:pt x="25182" y="55668"/>
                    <a:pt x="25909" y="55787"/>
                    <a:pt x="26659" y="55787"/>
                  </a:cubicBezTo>
                  <a:cubicBezTo>
                    <a:pt x="27242" y="61442"/>
                    <a:pt x="30231" y="66181"/>
                    <a:pt x="34993" y="67955"/>
                  </a:cubicBezTo>
                  <a:cubicBezTo>
                    <a:pt x="36299" y="68439"/>
                    <a:pt x="37649" y="68670"/>
                    <a:pt x="39006" y="68670"/>
                  </a:cubicBezTo>
                  <a:cubicBezTo>
                    <a:pt x="41486" y="68670"/>
                    <a:pt x="43991" y="67899"/>
                    <a:pt x="46292" y="66490"/>
                  </a:cubicBezTo>
                  <a:cubicBezTo>
                    <a:pt x="46495" y="66586"/>
                    <a:pt x="46721" y="66669"/>
                    <a:pt x="46947" y="66764"/>
                  </a:cubicBezTo>
                  <a:cubicBezTo>
                    <a:pt x="48246" y="67250"/>
                    <a:pt x="49591" y="67481"/>
                    <a:pt x="50944" y="67481"/>
                  </a:cubicBezTo>
                  <a:cubicBezTo>
                    <a:pt x="52406" y="67481"/>
                    <a:pt x="53877" y="67212"/>
                    <a:pt x="55305" y="66705"/>
                  </a:cubicBezTo>
                  <a:cubicBezTo>
                    <a:pt x="55758" y="69586"/>
                    <a:pt x="57365" y="71967"/>
                    <a:pt x="59830" y="72896"/>
                  </a:cubicBezTo>
                  <a:cubicBezTo>
                    <a:pt x="60548" y="73163"/>
                    <a:pt x="61291" y="73291"/>
                    <a:pt x="62038" y="73291"/>
                  </a:cubicBezTo>
                  <a:cubicBezTo>
                    <a:pt x="65516" y="73291"/>
                    <a:pt x="69086" y="70531"/>
                    <a:pt x="70664" y="66288"/>
                  </a:cubicBezTo>
                  <a:cubicBezTo>
                    <a:pt x="70771" y="66002"/>
                    <a:pt x="70855" y="65704"/>
                    <a:pt x="70950" y="65419"/>
                  </a:cubicBezTo>
                  <a:cubicBezTo>
                    <a:pt x="71593" y="66681"/>
                    <a:pt x="72581" y="67657"/>
                    <a:pt x="73879" y="68145"/>
                  </a:cubicBezTo>
                  <a:cubicBezTo>
                    <a:pt x="74455" y="68360"/>
                    <a:pt x="75052" y="68462"/>
                    <a:pt x="75653" y="68462"/>
                  </a:cubicBezTo>
                  <a:cubicBezTo>
                    <a:pt x="78412" y="68462"/>
                    <a:pt x="81248" y="66301"/>
                    <a:pt x="82559" y="62966"/>
                  </a:cubicBezTo>
                  <a:cubicBezTo>
                    <a:pt x="83833" y="64454"/>
                    <a:pt x="85440" y="65597"/>
                    <a:pt x="87309" y="66300"/>
                  </a:cubicBezTo>
                  <a:cubicBezTo>
                    <a:pt x="88612" y="66785"/>
                    <a:pt x="89959" y="67016"/>
                    <a:pt x="91314" y="67016"/>
                  </a:cubicBezTo>
                  <a:cubicBezTo>
                    <a:pt x="97613" y="67016"/>
                    <a:pt x="104074" y="62024"/>
                    <a:pt x="106954" y="54322"/>
                  </a:cubicBezTo>
                  <a:cubicBezTo>
                    <a:pt x="110443" y="44988"/>
                    <a:pt x="107288" y="35177"/>
                    <a:pt x="99942" y="32438"/>
                  </a:cubicBezTo>
                  <a:cubicBezTo>
                    <a:pt x="99370" y="32224"/>
                    <a:pt x="98787" y="32069"/>
                    <a:pt x="98215" y="31950"/>
                  </a:cubicBezTo>
                  <a:cubicBezTo>
                    <a:pt x="99954" y="23676"/>
                    <a:pt x="96739" y="15734"/>
                    <a:pt x="90238" y="13317"/>
                  </a:cubicBezTo>
                  <a:cubicBezTo>
                    <a:pt x="88938" y="12829"/>
                    <a:pt x="87588" y="12597"/>
                    <a:pt x="86233" y="12597"/>
                  </a:cubicBezTo>
                  <a:cubicBezTo>
                    <a:pt x="85603" y="12597"/>
                    <a:pt x="84972" y="12647"/>
                    <a:pt x="84344" y="12746"/>
                  </a:cubicBezTo>
                  <a:cubicBezTo>
                    <a:pt x="83702" y="11531"/>
                    <a:pt x="82725" y="10579"/>
                    <a:pt x="81439" y="10102"/>
                  </a:cubicBezTo>
                  <a:cubicBezTo>
                    <a:pt x="80862" y="9885"/>
                    <a:pt x="80264" y="9783"/>
                    <a:pt x="79660" y="9783"/>
                  </a:cubicBezTo>
                  <a:cubicBezTo>
                    <a:pt x="79005" y="9783"/>
                    <a:pt x="78345" y="9903"/>
                    <a:pt x="77701" y="10126"/>
                  </a:cubicBezTo>
                  <a:cubicBezTo>
                    <a:pt x="76391" y="6316"/>
                    <a:pt x="73819" y="3328"/>
                    <a:pt x="70247" y="1994"/>
                  </a:cubicBezTo>
                  <a:cubicBezTo>
                    <a:pt x="68940" y="1507"/>
                    <a:pt x="67588" y="1275"/>
                    <a:pt x="66229" y="1275"/>
                  </a:cubicBezTo>
                  <a:cubicBezTo>
                    <a:pt x="63801" y="1275"/>
                    <a:pt x="61351" y="2017"/>
                    <a:pt x="59091" y="3375"/>
                  </a:cubicBezTo>
                  <a:cubicBezTo>
                    <a:pt x="58282" y="2006"/>
                    <a:pt x="57139" y="947"/>
                    <a:pt x="55662" y="399"/>
                  </a:cubicBezTo>
                  <a:cubicBezTo>
                    <a:pt x="54941" y="129"/>
                    <a:pt x="54195" y="1"/>
                    <a:pt x="53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0"/>
            <p:cNvSpPr/>
            <p:nvPr/>
          </p:nvSpPr>
          <p:spPr>
            <a:xfrm>
              <a:off x="3864032" y="2021887"/>
              <a:ext cx="3051068" cy="2119218"/>
            </a:xfrm>
            <a:custGeom>
              <a:avLst/>
              <a:gdLst/>
              <a:ahLst/>
              <a:cxnLst/>
              <a:rect l="l" t="t" r="r" b="b"/>
              <a:pathLst>
                <a:path w="107574" h="74719" extrusionOk="0">
                  <a:moveTo>
                    <a:pt x="72293" y="68116"/>
                  </a:moveTo>
                  <a:lnTo>
                    <a:pt x="72308" y="68121"/>
                  </a:lnTo>
                  <a:cubicBezTo>
                    <a:pt x="72314" y="68121"/>
                    <a:pt x="72303" y="68117"/>
                    <a:pt x="72293" y="68116"/>
                  </a:cubicBezTo>
                  <a:close/>
                  <a:moveTo>
                    <a:pt x="51484" y="1327"/>
                  </a:moveTo>
                  <a:cubicBezTo>
                    <a:pt x="51781" y="1327"/>
                    <a:pt x="52091" y="1327"/>
                    <a:pt x="52388" y="1374"/>
                  </a:cubicBezTo>
                  <a:cubicBezTo>
                    <a:pt x="52460" y="1374"/>
                    <a:pt x="52543" y="1386"/>
                    <a:pt x="52615" y="1410"/>
                  </a:cubicBezTo>
                  <a:lnTo>
                    <a:pt x="52841" y="1446"/>
                  </a:lnTo>
                  <a:lnTo>
                    <a:pt x="53055" y="1493"/>
                  </a:lnTo>
                  <a:lnTo>
                    <a:pt x="53269" y="1553"/>
                  </a:lnTo>
                  <a:cubicBezTo>
                    <a:pt x="53329" y="1565"/>
                    <a:pt x="53412" y="1601"/>
                    <a:pt x="53496" y="1624"/>
                  </a:cubicBezTo>
                  <a:lnTo>
                    <a:pt x="53615" y="1672"/>
                  </a:lnTo>
                  <a:lnTo>
                    <a:pt x="53639" y="1684"/>
                  </a:lnTo>
                  <a:lnTo>
                    <a:pt x="53698" y="1708"/>
                  </a:lnTo>
                  <a:cubicBezTo>
                    <a:pt x="53853" y="1767"/>
                    <a:pt x="53984" y="1815"/>
                    <a:pt x="54115" y="1886"/>
                  </a:cubicBezTo>
                  <a:cubicBezTo>
                    <a:pt x="54651" y="2148"/>
                    <a:pt x="55163" y="2505"/>
                    <a:pt x="55591" y="2922"/>
                  </a:cubicBezTo>
                  <a:cubicBezTo>
                    <a:pt x="56044" y="3339"/>
                    <a:pt x="56413" y="3827"/>
                    <a:pt x="56722" y="4363"/>
                  </a:cubicBezTo>
                  <a:lnTo>
                    <a:pt x="57068" y="4946"/>
                  </a:lnTo>
                  <a:lnTo>
                    <a:pt x="57651" y="4601"/>
                  </a:lnTo>
                  <a:cubicBezTo>
                    <a:pt x="58449" y="4125"/>
                    <a:pt x="59270" y="3732"/>
                    <a:pt x="60127" y="3398"/>
                  </a:cubicBezTo>
                  <a:cubicBezTo>
                    <a:pt x="60997" y="3089"/>
                    <a:pt x="61878" y="2851"/>
                    <a:pt x="62783" y="2696"/>
                  </a:cubicBezTo>
                  <a:cubicBezTo>
                    <a:pt x="63365" y="2604"/>
                    <a:pt x="63947" y="2556"/>
                    <a:pt x="64533" y="2556"/>
                  </a:cubicBezTo>
                  <a:cubicBezTo>
                    <a:pt x="64857" y="2556"/>
                    <a:pt x="65182" y="2571"/>
                    <a:pt x="65509" y="2601"/>
                  </a:cubicBezTo>
                  <a:cubicBezTo>
                    <a:pt x="65962" y="2625"/>
                    <a:pt x="66414" y="2696"/>
                    <a:pt x="66855" y="2791"/>
                  </a:cubicBezTo>
                  <a:cubicBezTo>
                    <a:pt x="67081" y="2839"/>
                    <a:pt x="67307" y="2898"/>
                    <a:pt x="67521" y="2958"/>
                  </a:cubicBezTo>
                  <a:cubicBezTo>
                    <a:pt x="67747" y="3017"/>
                    <a:pt x="67950" y="3089"/>
                    <a:pt x="68188" y="3160"/>
                  </a:cubicBezTo>
                  <a:cubicBezTo>
                    <a:pt x="68617" y="3315"/>
                    <a:pt x="69045" y="3470"/>
                    <a:pt x="69450" y="3684"/>
                  </a:cubicBezTo>
                  <a:cubicBezTo>
                    <a:pt x="69867" y="3887"/>
                    <a:pt x="70248" y="4113"/>
                    <a:pt x="70641" y="4363"/>
                  </a:cubicBezTo>
                  <a:cubicBezTo>
                    <a:pt x="71391" y="4875"/>
                    <a:pt x="72105" y="5470"/>
                    <a:pt x="72736" y="6149"/>
                  </a:cubicBezTo>
                  <a:cubicBezTo>
                    <a:pt x="73998" y="7506"/>
                    <a:pt x="74951" y="9161"/>
                    <a:pt x="75594" y="10911"/>
                  </a:cubicBezTo>
                  <a:lnTo>
                    <a:pt x="75725" y="11280"/>
                  </a:lnTo>
                  <a:lnTo>
                    <a:pt x="76082" y="11149"/>
                  </a:lnTo>
                  <a:lnTo>
                    <a:pt x="76308" y="11078"/>
                  </a:lnTo>
                  <a:lnTo>
                    <a:pt x="76534" y="11007"/>
                  </a:lnTo>
                  <a:cubicBezTo>
                    <a:pt x="76677" y="10971"/>
                    <a:pt x="76832" y="10935"/>
                    <a:pt x="76975" y="10899"/>
                  </a:cubicBezTo>
                  <a:cubicBezTo>
                    <a:pt x="77130" y="10864"/>
                    <a:pt x="77272" y="10840"/>
                    <a:pt x="77427" y="10828"/>
                  </a:cubicBezTo>
                  <a:cubicBezTo>
                    <a:pt x="77594" y="10804"/>
                    <a:pt x="77737" y="10792"/>
                    <a:pt x="77892" y="10792"/>
                  </a:cubicBezTo>
                  <a:cubicBezTo>
                    <a:pt x="77943" y="10790"/>
                    <a:pt x="77994" y="10789"/>
                    <a:pt x="78046" y="10789"/>
                  </a:cubicBezTo>
                  <a:cubicBezTo>
                    <a:pt x="78295" y="10789"/>
                    <a:pt x="78550" y="10812"/>
                    <a:pt x="78796" y="10852"/>
                  </a:cubicBezTo>
                  <a:cubicBezTo>
                    <a:pt x="78939" y="10864"/>
                    <a:pt x="79106" y="10899"/>
                    <a:pt x="79237" y="10947"/>
                  </a:cubicBezTo>
                  <a:cubicBezTo>
                    <a:pt x="79308" y="10959"/>
                    <a:pt x="79392" y="10971"/>
                    <a:pt x="79463" y="11007"/>
                  </a:cubicBezTo>
                  <a:lnTo>
                    <a:pt x="79582" y="11042"/>
                  </a:lnTo>
                  <a:cubicBezTo>
                    <a:pt x="79606" y="11066"/>
                    <a:pt x="79654" y="11078"/>
                    <a:pt x="79689" y="11090"/>
                  </a:cubicBezTo>
                  <a:cubicBezTo>
                    <a:pt x="79820" y="11138"/>
                    <a:pt x="79963" y="11197"/>
                    <a:pt x="80106" y="11268"/>
                  </a:cubicBezTo>
                  <a:cubicBezTo>
                    <a:pt x="80237" y="11328"/>
                    <a:pt x="80368" y="11423"/>
                    <a:pt x="80499" y="11495"/>
                  </a:cubicBezTo>
                  <a:cubicBezTo>
                    <a:pt x="80761" y="11661"/>
                    <a:pt x="81011" y="11852"/>
                    <a:pt x="81237" y="12054"/>
                  </a:cubicBezTo>
                  <a:cubicBezTo>
                    <a:pt x="81463" y="12269"/>
                    <a:pt x="81666" y="12495"/>
                    <a:pt x="81856" y="12745"/>
                  </a:cubicBezTo>
                  <a:cubicBezTo>
                    <a:pt x="81952" y="12876"/>
                    <a:pt x="82035" y="12995"/>
                    <a:pt x="82130" y="13126"/>
                  </a:cubicBezTo>
                  <a:cubicBezTo>
                    <a:pt x="82214" y="13269"/>
                    <a:pt x="82285" y="13400"/>
                    <a:pt x="82368" y="13531"/>
                  </a:cubicBezTo>
                  <a:lnTo>
                    <a:pt x="82476" y="13709"/>
                  </a:lnTo>
                  <a:lnTo>
                    <a:pt x="82666" y="13685"/>
                  </a:lnTo>
                  <a:cubicBezTo>
                    <a:pt x="83298" y="13584"/>
                    <a:pt x="83949" y="13528"/>
                    <a:pt x="84602" y="13528"/>
                  </a:cubicBezTo>
                  <a:cubicBezTo>
                    <a:pt x="85093" y="13528"/>
                    <a:pt x="85586" y="13559"/>
                    <a:pt x="86071" y="13626"/>
                  </a:cubicBezTo>
                  <a:cubicBezTo>
                    <a:pt x="86643" y="13697"/>
                    <a:pt x="87190" y="13816"/>
                    <a:pt x="87738" y="13983"/>
                  </a:cubicBezTo>
                  <a:cubicBezTo>
                    <a:pt x="88274" y="14138"/>
                    <a:pt x="88822" y="14340"/>
                    <a:pt x="89334" y="14590"/>
                  </a:cubicBezTo>
                  <a:cubicBezTo>
                    <a:pt x="89857" y="14840"/>
                    <a:pt x="90346" y="15126"/>
                    <a:pt x="90822" y="15448"/>
                  </a:cubicBezTo>
                  <a:cubicBezTo>
                    <a:pt x="91298" y="15781"/>
                    <a:pt x="91739" y="16138"/>
                    <a:pt x="92155" y="16519"/>
                  </a:cubicBezTo>
                  <a:cubicBezTo>
                    <a:pt x="92572" y="16924"/>
                    <a:pt x="92965" y="17341"/>
                    <a:pt x="93322" y="17793"/>
                  </a:cubicBezTo>
                  <a:cubicBezTo>
                    <a:pt x="93679" y="18234"/>
                    <a:pt x="94001" y="18710"/>
                    <a:pt x="94298" y="19198"/>
                  </a:cubicBezTo>
                  <a:cubicBezTo>
                    <a:pt x="94596" y="19698"/>
                    <a:pt x="94870" y="20198"/>
                    <a:pt x="95108" y="20722"/>
                  </a:cubicBezTo>
                  <a:cubicBezTo>
                    <a:pt x="95334" y="21246"/>
                    <a:pt x="95537" y="21782"/>
                    <a:pt x="95715" y="22329"/>
                  </a:cubicBezTo>
                  <a:cubicBezTo>
                    <a:pt x="96072" y="23425"/>
                    <a:pt x="96311" y="24544"/>
                    <a:pt x="96430" y="25687"/>
                  </a:cubicBezTo>
                  <a:cubicBezTo>
                    <a:pt x="96489" y="26258"/>
                    <a:pt x="96537" y="26818"/>
                    <a:pt x="96537" y="27401"/>
                  </a:cubicBezTo>
                  <a:cubicBezTo>
                    <a:pt x="96549" y="27973"/>
                    <a:pt x="96537" y="28544"/>
                    <a:pt x="96489" y="29116"/>
                  </a:cubicBezTo>
                  <a:cubicBezTo>
                    <a:pt x="96465" y="29675"/>
                    <a:pt x="96382" y="30247"/>
                    <a:pt x="96299" y="30807"/>
                  </a:cubicBezTo>
                  <a:cubicBezTo>
                    <a:pt x="96203" y="31378"/>
                    <a:pt x="96084" y="31938"/>
                    <a:pt x="95953" y="32497"/>
                  </a:cubicBezTo>
                  <a:lnTo>
                    <a:pt x="95834" y="32985"/>
                  </a:lnTo>
                  <a:lnTo>
                    <a:pt x="96370" y="33128"/>
                  </a:lnTo>
                  <a:cubicBezTo>
                    <a:pt x="96430" y="33176"/>
                    <a:pt x="96501" y="33224"/>
                    <a:pt x="96561" y="33247"/>
                  </a:cubicBezTo>
                  <a:cubicBezTo>
                    <a:pt x="96620" y="33295"/>
                    <a:pt x="96703" y="33331"/>
                    <a:pt x="96763" y="33355"/>
                  </a:cubicBezTo>
                  <a:cubicBezTo>
                    <a:pt x="96894" y="33414"/>
                    <a:pt x="97013" y="33474"/>
                    <a:pt x="97144" y="33533"/>
                  </a:cubicBezTo>
                  <a:cubicBezTo>
                    <a:pt x="97275" y="33593"/>
                    <a:pt x="97394" y="33652"/>
                    <a:pt x="97525" y="33700"/>
                  </a:cubicBezTo>
                  <a:lnTo>
                    <a:pt x="97727" y="33771"/>
                  </a:lnTo>
                  <a:lnTo>
                    <a:pt x="97918" y="33843"/>
                  </a:lnTo>
                  <a:cubicBezTo>
                    <a:pt x="98942" y="34236"/>
                    <a:pt x="99906" y="34783"/>
                    <a:pt x="100680" y="35426"/>
                  </a:cubicBezTo>
                  <a:cubicBezTo>
                    <a:pt x="101561" y="36105"/>
                    <a:pt x="102323" y="36926"/>
                    <a:pt x="102966" y="37831"/>
                  </a:cubicBezTo>
                  <a:cubicBezTo>
                    <a:pt x="103621" y="38748"/>
                    <a:pt x="104133" y="39736"/>
                    <a:pt x="104550" y="40784"/>
                  </a:cubicBezTo>
                  <a:cubicBezTo>
                    <a:pt x="104966" y="41820"/>
                    <a:pt x="105264" y="42915"/>
                    <a:pt x="105466" y="44022"/>
                  </a:cubicBezTo>
                  <a:cubicBezTo>
                    <a:pt x="105847" y="46249"/>
                    <a:pt x="105824" y="48547"/>
                    <a:pt x="105419" y="50797"/>
                  </a:cubicBezTo>
                  <a:cubicBezTo>
                    <a:pt x="105228" y="51916"/>
                    <a:pt x="104943" y="53036"/>
                    <a:pt x="104574" y="54107"/>
                  </a:cubicBezTo>
                  <a:cubicBezTo>
                    <a:pt x="104216" y="55202"/>
                    <a:pt x="103764" y="56250"/>
                    <a:pt x="103228" y="57262"/>
                  </a:cubicBezTo>
                  <a:cubicBezTo>
                    <a:pt x="102168" y="59286"/>
                    <a:pt x="100787" y="61144"/>
                    <a:pt x="99132" y="62691"/>
                  </a:cubicBezTo>
                  <a:cubicBezTo>
                    <a:pt x="98323" y="63465"/>
                    <a:pt x="97406" y="64168"/>
                    <a:pt x="96453" y="64763"/>
                  </a:cubicBezTo>
                  <a:cubicBezTo>
                    <a:pt x="95501" y="65370"/>
                    <a:pt x="94477" y="65847"/>
                    <a:pt x="93417" y="66216"/>
                  </a:cubicBezTo>
                  <a:cubicBezTo>
                    <a:pt x="92370" y="66585"/>
                    <a:pt x="91262" y="66811"/>
                    <a:pt x="90167" y="66882"/>
                  </a:cubicBezTo>
                  <a:cubicBezTo>
                    <a:pt x="89907" y="66902"/>
                    <a:pt x="89645" y="66912"/>
                    <a:pt x="89385" y="66912"/>
                  </a:cubicBezTo>
                  <a:cubicBezTo>
                    <a:pt x="88536" y="66912"/>
                    <a:pt x="87688" y="66809"/>
                    <a:pt x="86869" y="66609"/>
                  </a:cubicBezTo>
                  <a:cubicBezTo>
                    <a:pt x="86738" y="66573"/>
                    <a:pt x="86607" y="66525"/>
                    <a:pt x="86476" y="66501"/>
                  </a:cubicBezTo>
                  <a:cubicBezTo>
                    <a:pt x="86333" y="66454"/>
                    <a:pt x="86214" y="66430"/>
                    <a:pt x="86083" y="66382"/>
                  </a:cubicBezTo>
                  <a:lnTo>
                    <a:pt x="85881" y="66311"/>
                  </a:lnTo>
                  <a:lnTo>
                    <a:pt x="85774" y="66275"/>
                  </a:lnTo>
                  <a:lnTo>
                    <a:pt x="85678" y="66251"/>
                  </a:lnTo>
                  <a:cubicBezTo>
                    <a:pt x="85547" y="66204"/>
                    <a:pt x="85428" y="66156"/>
                    <a:pt x="85297" y="66097"/>
                  </a:cubicBezTo>
                  <a:cubicBezTo>
                    <a:pt x="84785" y="65894"/>
                    <a:pt x="84297" y="65632"/>
                    <a:pt x="83821" y="65335"/>
                  </a:cubicBezTo>
                  <a:cubicBezTo>
                    <a:pt x="82868" y="64763"/>
                    <a:pt x="82023" y="64025"/>
                    <a:pt x="81273" y="63192"/>
                  </a:cubicBezTo>
                  <a:lnTo>
                    <a:pt x="80547" y="62346"/>
                  </a:lnTo>
                  <a:lnTo>
                    <a:pt x="80106" y="63406"/>
                  </a:lnTo>
                  <a:cubicBezTo>
                    <a:pt x="79987" y="63668"/>
                    <a:pt x="79868" y="63942"/>
                    <a:pt x="79725" y="64204"/>
                  </a:cubicBezTo>
                  <a:cubicBezTo>
                    <a:pt x="79594" y="64465"/>
                    <a:pt x="79451" y="64716"/>
                    <a:pt x="79285" y="64966"/>
                  </a:cubicBezTo>
                  <a:cubicBezTo>
                    <a:pt x="79189" y="65097"/>
                    <a:pt x="79106" y="65216"/>
                    <a:pt x="79035" y="65335"/>
                  </a:cubicBezTo>
                  <a:lnTo>
                    <a:pt x="78761" y="65692"/>
                  </a:lnTo>
                  <a:cubicBezTo>
                    <a:pt x="78582" y="65918"/>
                    <a:pt x="78380" y="66144"/>
                    <a:pt x="78177" y="66347"/>
                  </a:cubicBezTo>
                  <a:cubicBezTo>
                    <a:pt x="77368" y="67180"/>
                    <a:pt x="76380" y="67859"/>
                    <a:pt x="75308" y="68180"/>
                  </a:cubicBezTo>
                  <a:cubicBezTo>
                    <a:pt x="75046" y="68252"/>
                    <a:pt x="74760" y="68311"/>
                    <a:pt x="74486" y="68359"/>
                  </a:cubicBezTo>
                  <a:cubicBezTo>
                    <a:pt x="74271" y="68388"/>
                    <a:pt x="74039" y="68410"/>
                    <a:pt x="73818" y="68410"/>
                  </a:cubicBezTo>
                  <a:cubicBezTo>
                    <a:pt x="73770" y="68410"/>
                    <a:pt x="73723" y="68409"/>
                    <a:pt x="73677" y="68406"/>
                  </a:cubicBezTo>
                  <a:cubicBezTo>
                    <a:pt x="73403" y="68395"/>
                    <a:pt x="73141" y="68359"/>
                    <a:pt x="72867" y="68299"/>
                  </a:cubicBezTo>
                  <a:lnTo>
                    <a:pt x="72689" y="68252"/>
                  </a:lnTo>
                  <a:lnTo>
                    <a:pt x="72605" y="68228"/>
                  </a:lnTo>
                  <a:lnTo>
                    <a:pt x="72486" y="68180"/>
                  </a:lnTo>
                  <a:lnTo>
                    <a:pt x="72367" y="68133"/>
                  </a:lnTo>
                  <a:lnTo>
                    <a:pt x="72308" y="68121"/>
                  </a:lnTo>
                  <a:lnTo>
                    <a:pt x="72284" y="68121"/>
                  </a:lnTo>
                  <a:cubicBezTo>
                    <a:pt x="72280" y="68117"/>
                    <a:pt x="72282" y="68115"/>
                    <a:pt x="72287" y="68115"/>
                  </a:cubicBezTo>
                  <a:cubicBezTo>
                    <a:pt x="72289" y="68115"/>
                    <a:pt x="72291" y="68116"/>
                    <a:pt x="72293" y="68116"/>
                  </a:cubicBezTo>
                  <a:lnTo>
                    <a:pt x="72293" y="68116"/>
                  </a:lnTo>
                  <a:lnTo>
                    <a:pt x="72272" y="68109"/>
                  </a:lnTo>
                  <a:cubicBezTo>
                    <a:pt x="72200" y="68073"/>
                    <a:pt x="72141" y="68061"/>
                    <a:pt x="72081" y="68037"/>
                  </a:cubicBezTo>
                  <a:cubicBezTo>
                    <a:pt x="71569" y="67811"/>
                    <a:pt x="71129" y="67502"/>
                    <a:pt x="70736" y="67109"/>
                  </a:cubicBezTo>
                  <a:cubicBezTo>
                    <a:pt x="70355" y="66728"/>
                    <a:pt x="70022" y="66263"/>
                    <a:pt x="69772" y="65751"/>
                  </a:cubicBezTo>
                  <a:lnTo>
                    <a:pt x="68926" y="64108"/>
                  </a:lnTo>
                  <a:lnTo>
                    <a:pt x="68402" y="65894"/>
                  </a:lnTo>
                  <a:cubicBezTo>
                    <a:pt x="68343" y="66109"/>
                    <a:pt x="68271" y="66335"/>
                    <a:pt x="68200" y="66549"/>
                  </a:cubicBezTo>
                  <a:cubicBezTo>
                    <a:pt x="68117" y="66751"/>
                    <a:pt x="68045" y="66966"/>
                    <a:pt x="67962" y="67168"/>
                  </a:cubicBezTo>
                  <a:cubicBezTo>
                    <a:pt x="67783" y="67585"/>
                    <a:pt x="67581" y="68002"/>
                    <a:pt x="67366" y="68395"/>
                  </a:cubicBezTo>
                  <a:cubicBezTo>
                    <a:pt x="67140" y="68776"/>
                    <a:pt x="66902" y="69168"/>
                    <a:pt x="66628" y="69526"/>
                  </a:cubicBezTo>
                  <a:cubicBezTo>
                    <a:pt x="66366" y="69883"/>
                    <a:pt x="66081" y="70216"/>
                    <a:pt x="65771" y="70550"/>
                  </a:cubicBezTo>
                  <a:cubicBezTo>
                    <a:pt x="65461" y="70871"/>
                    <a:pt x="65128" y="71169"/>
                    <a:pt x="64783" y="71454"/>
                  </a:cubicBezTo>
                  <a:cubicBezTo>
                    <a:pt x="64449" y="71740"/>
                    <a:pt x="64092" y="71990"/>
                    <a:pt x="63699" y="72216"/>
                  </a:cubicBezTo>
                  <a:cubicBezTo>
                    <a:pt x="62937" y="72681"/>
                    <a:pt x="62128" y="72990"/>
                    <a:pt x="61270" y="73133"/>
                  </a:cubicBezTo>
                  <a:cubicBezTo>
                    <a:pt x="60910" y="73203"/>
                    <a:pt x="60557" y="73231"/>
                    <a:pt x="60199" y="73231"/>
                  </a:cubicBezTo>
                  <a:cubicBezTo>
                    <a:pt x="60132" y="73231"/>
                    <a:pt x="60064" y="73230"/>
                    <a:pt x="59997" y="73228"/>
                  </a:cubicBezTo>
                  <a:lnTo>
                    <a:pt x="59687" y="73217"/>
                  </a:lnTo>
                  <a:lnTo>
                    <a:pt x="59365" y="73169"/>
                  </a:lnTo>
                  <a:cubicBezTo>
                    <a:pt x="59163" y="73121"/>
                    <a:pt x="58937" y="73097"/>
                    <a:pt x="58758" y="73038"/>
                  </a:cubicBezTo>
                  <a:cubicBezTo>
                    <a:pt x="58330" y="72919"/>
                    <a:pt x="57937" y="72764"/>
                    <a:pt x="57568" y="72562"/>
                  </a:cubicBezTo>
                  <a:cubicBezTo>
                    <a:pt x="57199" y="72347"/>
                    <a:pt x="56841" y="72109"/>
                    <a:pt x="56532" y="71824"/>
                  </a:cubicBezTo>
                  <a:cubicBezTo>
                    <a:pt x="55889" y="71264"/>
                    <a:pt x="55365" y="70561"/>
                    <a:pt x="54984" y="69776"/>
                  </a:cubicBezTo>
                  <a:cubicBezTo>
                    <a:pt x="54591" y="69002"/>
                    <a:pt x="54341" y="68133"/>
                    <a:pt x="54210" y="67263"/>
                  </a:cubicBezTo>
                  <a:lnTo>
                    <a:pt x="54067" y="66394"/>
                  </a:lnTo>
                  <a:lnTo>
                    <a:pt x="53222" y="66680"/>
                  </a:lnTo>
                  <a:lnTo>
                    <a:pt x="52698" y="66859"/>
                  </a:lnTo>
                  <a:cubicBezTo>
                    <a:pt x="52543" y="66906"/>
                    <a:pt x="52365" y="66966"/>
                    <a:pt x="52186" y="67002"/>
                  </a:cubicBezTo>
                  <a:cubicBezTo>
                    <a:pt x="52007" y="67049"/>
                    <a:pt x="51829" y="67109"/>
                    <a:pt x="51650" y="67144"/>
                  </a:cubicBezTo>
                  <a:cubicBezTo>
                    <a:pt x="51472" y="67168"/>
                    <a:pt x="51293" y="67216"/>
                    <a:pt x="51114" y="67240"/>
                  </a:cubicBezTo>
                  <a:cubicBezTo>
                    <a:pt x="50936" y="67263"/>
                    <a:pt x="50757" y="67299"/>
                    <a:pt x="50579" y="67323"/>
                  </a:cubicBezTo>
                  <a:cubicBezTo>
                    <a:pt x="50400" y="67347"/>
                    <a:pt x="50221" y="67359"/>
                    <a:pt x="50043" y="67383"/>
                  </a:cubicBezTo>
                  <a:lnTo>
                    <a:pt x="49769" y="67394"/>
                  </a:lnTo>
                  <a:lnTo>
                    <a:pt x="49507" y="67406"/>
                  </a:lnTo>
                  <a:lnTo>
                    <a:pt x="48971" y="67406"/>
                  </a:lnTo>
                  <a:cubicBezTo>
                    <a:pt x="48919" y="67410"/>
                    <a:pt x="48867" y="67411"/>
                    <a:pt x="48814" y="67411"/>
                  </a:cubicBezTo>
                  <a:cubicBezTo>
                    <a:pt x="48688" y="67411"/>
                    <a:pt x="48562" y="67403"/>
                    <a:pt x="48436" y="67394"/>
                  </a:cubicBezTo>
                  <a:cubicBezTo>
                    <a:pt x="48257" y="67394"/>
                    <a:pt x="48078" y="67359"/>
                    <a:pt x="47900" y="67347"/>
                  </a:cubicBezTo>
                  <a:cubicBezTo>
                    <a:pt x="47721" y="67335"/>
                    <a:pt x="47543" y="67299"/>
                    <a:pt x="47364" y="67275"/>
                  </a:cubicBezTo>
                  <a:cubicBezTo>
                    <a:pt x="47185" y="67240"/>
                    <a:pt x="47007" y="67204"/>
                    <a:pt x="46828" y="67168"/>
                  </a:cubicBezTo>
                  <a:cubicBezTo>
                    <a:pt x="46650" y="67121"/>
                    <a:pt x="46471" y="67085"/>
                    <a:pt x="46304" y="67037"/>
                  </a:cubicBezTo>
                  <a:lnTo>
                    <a:pt x="46054" y="66966"/>
                  </a:lnTo>
                  <a:cubicBezTo>
                    <a:pt x="45983" y="66942"/>
                    <a:pt x="45888" y="66918"/>
                    <a:pt x="45804" y="66882"/>
                  </a:cubicBezTo>
                  <a:lnTo>
                    <a:pt x="45530" y="66799"/>
                  </a:lnTo>
                  <a:lnTo>
                    <a:pt x="45399" y="66751"/>
                  </a:lnTo>
                  <a:lnTo>
                    <a:pt x="45292" y="66704"/>
                  </a:lnTo>
                  <a:cubicBezTo>
                    <a:pt x="45114" y="66644"/>
                    <a:pt x="44947" y="66573"/>
                    <a:pt x="44792" y="66501"/>
                  </a:cubicBezTo>
                  <a:lnTo>
                    <a:pt x="44435" y="66347"/>
                  </a:lnTo>
                  <a:lnTo>
                    <a:pt x="44102" y="66549"/>
                  </a:lnTo>
                  <a:cubicBezTo>
                    <a:pt x="43185" y="67109"/>
                    <a:pt x="42197" y="67585"/>
                    <a:pt x="41173" y="67942"/>
                  </a:cubicBezTo>
                  <a:cubicBezTo>
                    <a:pt x="40137" y="68287"/>
                    <a:pt x="39089" y="68526"/>
                    <a:pt x="38018" y="68597"/>
                  </a:cubicBezTo>
                  <a:cubicBezTo>
                    <a:pt x="37742" y="68616"/>
                    <a:pt x="37464" y="68625"/>
                    <a:pt x="37186" y="68625"/>
                  </a:cubicBezTo>
                  <a:cubicBezTo>
                    <a:pt x="36396" y="68625"/>
                    <a:pt x="35602" y="68547"/>
                    <a:pt x="34827" y="68371"/>
                  </a:cubicBezTo>
                  <a:cubicBezTo>
                    <a:pt x="34303" y="68252"/>
                    <a:pt x="33803" y="68109"/>
                    <a:pt x="33291" y="67918"/>
                  </a:cubicBezTo>
                  <a:cubicBezTo>
                    <a:pt x="32803" y="67716"/>
                    <a:pt x="32314" y="67502"/>
                    <a:pt x="31850" y="67228"/>
                  </a:cubicBezTo>
                  <a:cubicBezTo>
                    <a:pt x="30933" y="66704"/>
                    <a:pt x="30076" y="66025"/>
                    <a:pt x="29338" y="65251"/>
                  </a:cubicBezTo>
                  <a:cubicBezTo>
                    <a:pt x="28588" y="64465"/>
                    <a:pt x="27957" y="63584"/>
                    <a:pt x="27433" y="62632"/>
                  </a:cubicBezTo>
                  <a:cubicBezTo>
                    <a:pt x="26909" y="61691"/>
                    <a:pt x="26480" y="60667"/>
                    <a:pt x="26171" y="59620"/>
                  </a:cubicBezTo>
                  <a:cubicBezTo>
                    <a:pt x="25837" y="58572"/>
                    <a:pt x="25635" y="57500"/>
                    <a:pt x="25516" y="56393"/>
                  </a:cubicBezTo>
                  <a:lnTo>
                    <a:pt x="25456" y="55833"/>
                  </a:lnTo>
                  <a:lnTo>
                    <a:pt x="24885" y="55833"/>
                  </a:lnTo>
                  <a:cubicBezTo>
                    <a:pt x="24456" y="55833"/>
                    <a:pt x="24040" y="55786"/>
                    <a:pt x="23635" y="55691"/>
                  </a:cubicBezTo>
                  <a:cubicBezTo>
                    <a:pt x="23432" y="55655"/>
                    <a:pt x="23218" y="55595"/>
                    <a:pt x="23040" y="55536"/>
                  </a:cubicBezTo>
                  <a:cubicBezTo>
                    <a:pt x="22837" y="55452"/>
                    <a:pt x="22659" y="55381"/>
                    <a:pt x="22456" y="55298"/>
                  </a:cubicBezTo>
                  <a:cubicBezTo>
                    <a:pt x="21706" y="54941"/>
                    <a:pt x="21027" y="54417"/>
                    <a:pt x="20480" y="53762"/>
                  </a:cubicBezTo>
                  <a:cubicBezTo>
                    <a:pt x="20349" y="53595"/>
                    <a:pt x="20218" y="53428"/>
                    <a:pt x="20099" y="53250"/>
                  </a:cubicBezTo>
                  <a:cubicBezTo>
                    <a:pt x="19980" y="53095"/>
                    <a:pt x="19861" y="52916"/>
                    <a:pt x="19753" y="52714"/>
                  </a:cubicBezTo>
                  <a:cubicBezTo>
                    <a:pt x="19646" y="52535"/>
                    <a:pt x="19539" y="52345"/>
                    <a:pt x="19456" y="52154"/>
                  </a:cubicBezTo>
                  <a:cubicBezTo>
                    <a:pt x="19360" y="51964"/>
                    <a:pt x="19277" y="51762"/>
                    <a:pt x="19206" y="51559"/>
                  </a:cubicBezTo>
                  <a:cubicBezTo>
                    <a:pt x="19039" y="51154"/>
                    <a:pt x="18920" y="50738"/>
                    <a:pt x="18825" y="50309"/>
                  </a:cubicBezTo>
                  <a:cubicBezTo>
                    <a:pt x="18789" y="50095"/>
                    <a:pt x="18741" y="49892"/>
                    <a:pt x="18706" y="49666"/>
                  </a:cubicBezTo>
                  <a:cubicBezTo>
                    <a:pt x="18682" y="49440"/>
                    <a:pt x="18646" y="49237"/>
                    <a:pt x="18634" y="49011"/>
                  </a:cubicBezTo>
                  <a:lnTo>
                    <a:pt x="18563" y="48249"/>
                  </a:lnTo>
                  <a:lnTo>
                    <a:pt x="17872" y="48547"/>
                  </a:lnTo>
                  <a:cubicBezTo>
                    <a:pt x="17325" y="48809"/>
                    <a:pt x="16765" y="49011"/>
                    <a:pt x="16182" y="49190"/>
                  </a:cubicBezTo>
                  <a:cubicBezTo>
                    <a:pt x="15598" y="49368"/>
                    <a:pt x="15015" y="49499"/>
                    <a:pt x="14419" y="49595"/>
                  </a:cubicBezTo>
                  <a:cubicBezTo>
                    <a:pt x="13814" y="49685"/>
                    <a:pt x="13203" y="49733"/>
                    <a:pt x="12594" y="49733"/>
                  </a:cubicBezTo>
                  <a:cubicBezTo>
                    <a:pt x="12004" y="49733"/>
                    <a:pt x="11415" y="49688"/>
                    <a:pt x="10836" y="49595"/>
                  </a:cubicBezTo>
                  <a:cubicBezTo>
                    <a:pt x="10538" y="49547"/>
                    <a:pt x="10252" y="49476"/>
                    <a:pt x="9955" y="49416"/>
                  </a:cubicBezTo>
                  <a:lnTo>
                    <a:pt x="9526" y="49297"/>
                  </a:lnTo>
                  <a:cubicBezTo>
                    <a:pt x="9383" y="49261"/>
                    <a:pt x="9228" y="49202"/>
                    <a:pt x="9085" y="49166"/>
                  </a:cubicBezTo>
                  <a:cubicBezTo>
                    <a:pt x="8514" y="48964"/>
                    <a:pt x="7966" y="48725"/>
                    <a:pt x="7430" y="48452"/>
                  </a:cubicBezTo>
                  <a:cubicBezTo>
                    <a:pt x="6371" y="47880"/>
                    <a:pt x="5406" y="47142"/>
                    <a:pt x="4573" y="46261"/>
                  </a:cubicBezTo>
                  <a:cubicBezTo>
                    <a:pt x="3739" y="45380"/>
                    <a:pt x="3025" y="44380"/>
                    <a:pt x="2454" y="43296"/>
                  </a:cubicBezTo>
                  <a:cubicBezTo>
                    <a:pt x="1894" y="42213"/>
                    <a:pt x="1465" y="41070"/>
                    <a:pt x="1144" y="39879"/>
                  </a:cubicBezTo>
                  <a:cubicBezTo>
                    <a:pt x="846" y="38689"/>
                    <a:pt x="668" y="37462"/>
                    <a:pt x="596" y="36224"/>
                  </a:cubicBezTo>
                  <a:cubicBezTo>
                    <a:pt x="537" y="34998"/>
                    <a:pt x="596" y="33759"/>
                    <a:pt x="751" y="32533"/>
                  </a:cubicBezTo>
                  <a:cubicBezTo>
                    <a:pt x="894" y="31319"/>
                    <a:pt x="1168" y="30092"/>
                    <a:pt x="1525" y="28925"/>
                  </a:cubicBezTo>
                  <a:cubicBezTo>
                    <a:pt x="1882" y="27747"/>
                    <a:pt x="2335" y="26580"/>
                    <a:pt x="2894" y="25485"/>
                  </a:cubicBezTo>
                  <a:cubicBezTo>
                    <a:pt x="3442" y="24377"/>
                    <a:pt x="4085" y="23306"/>
                    <a:pt x="4811" y="22317"/>
                  </a:cubicBezTo>
                  <a:cubicBezTo>
                    <a:pt x="5537" y="21317"/>
                    <a:pt x="6347" y="20377"/>
                    <a:pt x="7252" y="19531"/>
                  </a:cubicBezTo>
                  <a:cubicBezTo>
                    <a:pt x="8145" y="18686"/>
                    <a:pt x="9133" y="17924"/>
                    <a:pt x="10181" y="17281"/>
                  </a:cubicBezTo>
                  <a:cubicBezTo>
                    <a:pt x="11240" y="16638"/>
                    <a:pt x="12360" y="16126"/>
                    <a:pt x="13526" y="15745"/>
                  </a:cubicBezTo>
                  <a:cubicBezTo>
                    <a:pt x="14705" y="15376"/>
                    <a:pt x="15931" y="15186"/>
                    <a:pt x="17146" y="15174"/>
                  </a:cubicBezTo>
                  <a:cubicBezTo>
                    <a:pt x="17211" y="15172"/>
                    <a:pt x="17276" y="15172"/>
                    <a:pt x="17341" y="15172"/>
                  </a:cubicBezTo>
                  <a:cubicBezTo>
                    <a:pt x="18501" y="15172"/>
                    <a:pt x="19649" y="15372"/>
                    <a:pt x="20754" y="15721"/>
                  </a:cubicBezTo>
                  <a:lnTo>
                    <a:pt x="21004" y="15805"/>
                  </a:lnTo>
                  <a:lnTo>
                    <a:pt x="21111" y="15543"/>
                  </a:lnTo>
                  <a:lnTo>
                    <a:pt x="21158" y="15424"/>
                  </a:lnTo>
                  <a:cubicBezTo>
                    <a:pt x="21170" y="15412"/>
                    <a:pt x="21182" y="15364"/>
                    <a:pt x="21182" y="15328"/>
                  </a:cubicBezTo>
                  <a:lnTo>
                    <a:pt x="21194" y="15269"/>
                  </a:lnTo>
                  <a:lnTo>
                    <a:pt x="21242" y="15055"/>
                  </a:lnTo>
                  <a:cubicBezTo>
                    <a:pt x="21265" y="14900"/>
                    <a:pt x="21313" y="14757"/>
                    <a:pt x="21349" y="14602"/>
                  </a:cubicBezTo>
                  <a:cubicBezTo>
                    <a:pt x="21420" y="14305"/>
                    <a:pt x="21516" y="14007"/>
                    <a:pt x="21599" y="13709"/>
                  </a:cubicBezTo>
                  <a:cubicBezTo>
                    <a:pt x="21789" y="13114"/>
                    <a:pt x="22016" y="12554"/>
                    <a:pt x="22278" y="11983"/>
                  </a:cubicBezTo>
                  <a:cubicBezTo>
                    <a:pt x="22813" y="10864"/>
                    <a:pt x="23468" y="9816"/>
                    <a:pt x="24266" y="8863"/>
                  </a:cubicBezTo>
                  <a:cubicBezTo>
                    <a:pt x="25826" y="6958"/>
                    <a:pt x="27850" y="5434"/>
                    <a:pt x="30100" y="4434"/>
                  </a:cubicBezTo>
                  <a:cubicBezTo>
                    <a:pt x="31207" y="3934"/>
                    <a:pt x="32386" y="3565"/>
                    <a:pt x="33588" y="3339"/>
                  </a:cubicBezTo>
                  <a:cubicBezTo>
                    <a:pt x="34184" y="3220"/>
                    <a:pt x="34803" y="3148"/>
                    <a:pt x="35410" y="3113"/>
                  </a:cubicBezTo>
                  <a:cubicBezTo>
                    <a:pt x="35653" y="3094"/>
                    <a:pt x="35894" y="3086"/>
                    <a:pt x="36135" y="3086"/>
                  </a:cubicBezTo>
                  <a:cubicBezTo>
                    <a:pt x="36497" y="3086"/>
                    <a:pt x="36860" y="3103"/>
                    <a:pt x="37232" y="3125"/>
                  </a:cubicBezTo>
                  <a:cubicBezTo>
                    <a:pt x="37839" y="3172"/>
                    <a:pt x="38434" y="3279"/>
                    <a:pt x="39018" y="3410"/>
                  </a:cubicBezTo>
                  <a:cubicBezTo>
                    <a:pt x="39315" y="3482"/>
                    <a:pt x="39613" y="3577"/>
                    <a:pt x="39875" y="3660"/>
                  </a:cubicBezTo>
                  <a:cubicBezTo>
                    <a:pt x="40006" y="3696"/>
                    <a:pt x="40161" y="3756"/>
                    <a:pt x="40304" y="3815"/>
                  </a:cubicBezTo>
                  <a:cubicBezTo>
                    <a:pt x="40435" y="3863"/>
                    <a:pt x="40589" y="3922"/>
                    <a:pt x="40720" y="3982"/>
                  </a:cubicBezTo>
                  <a:cubicBezTo>
                    <a:pt x="41828" y="4458"/>
                    <a:pt x="42840" y="5113"/>
                    <a:pt x="43733" y="5911"/>
                  </a:cubicBezTo>
                  <a:lnTo>
                    <a:pt x="44256" y="6375"/>
                  </a:lnTo>
                  <a:lnTo>
                    <a:pt x="44637" y="5780"/>
                  </a:lnTo>
                  <a:cubicBezTo>
                    <a:pt x="44816" y="5506"/>
                    <a:pt x="44995" y="5244"/>
                    <a:pt x="45185" y="4994"/>
                  </a:cubicBezTo>
                  <a:cubicBezTo>
                    <a:pt x="45376" y="4720"/>
                    <a:pt x="45590" y="4482"/>
                    <a:pt x="45792" y="4244"/>
                  </a:cubicBezTo>
                  <a:cubicBezTo>
                    <a:pt x="46007" y="4006"/>
                    <a:pt x="46233" y="3768"/>
                    <a:pt x="46471" y="3565"/>
                  </a:cubicBezTo>
                  <a:cubicBezTo>
                    <a:pt x="46709" y="3339"/>
                    <a:pt x="46947" y="3148"/>
                    <a:pt x="47197" y="2958"/>
                  </a:cubicBezTo>
                  <a:cubicBezTo>
                    <a:pt x="48209" y="2184"/>
                    <a:pt x="49376" y="1648"/>
                    <a:pt x="50579" y="1422"/>
                  </a:cubicBezTo>
                  <a:cubicBezTo>
                    <a:pt x="50876" y="1374"/>
                    <a:pt x="51186" y="1327"/>
                    <a:pt x="51484" y="1327"/>
                  </a:cubicBezTo>
                  <a:close/>
                  <a:moveTo>
                    <a:pt x="51763" y="1"/>
                  </a:moveTo>
                  <a:cubicBezTo>
                    <a:pt x="51675" y="1"/>
                    <a:pt x="51585" y="2"/>
                    <a:pt x="51495" y="5"/>
                  </a:cubicBezTo>
                  <a:cubicBezTo>
                    <a:pt x="51126" y="17"/>
                    <a:pt x="50757" y="65"/>
                    <a:pt x="50400" y="124"/>
                  </a:cubicBezTo>
                  <a:cubicBezTo>
                    <a:pt x="48936" y="386"/>
                    <a:pt x="47614" y="1065"/>
                    <a:pt x="46483" y="1934"/>
                  </a:cubicBezTo>
                  <a:cubicBezTo>
                    <a:pt x="46197" y="2160"/>
                    <a:pt x="45923" y="2386"/>
                    <a:pt x="45661" y="2636"/>
                  </a:cubicBezTo>
                  <a:cubicBezTo>
                    <a:pt x="45399" y="2886"/>
                    <a:pt x="45161" y="3148"/>
                    <a:pt x="44923" y="3410"/>
                  </a:cubicBezTo>
                  <a:cubicBezTo>
                    <a:pt x="44685" y="3684"/>
                    <a:pt x="44459" y="3958"/>
                    <a:pt x="44256" y="4244"/>
                  </a:cubicBezTo>
                  <a:cubicBezTo>
                    <a:pt x="44180" y="4345"/>
                    <a:pt x="44107" y="4449"/>
                    <a:pt x="44036" y="4553"/>
                  </a:cubicBezTo>
                  <a:lnTo>
                    <a:pt x="44036" y="4553"/>
                  </a:lnTo>
                  <a:cubicBezTo>
                    <a:pt x="43168" y="3873"/>
                    <a:pt x="42209" y="3314"/>
                    <a:pt x="41185" y="2910"/>
                  </a:cubicBezTo>
                  <a:cubicBezTo>
                    <a:pt x="41018" y="2851"/>
                    <a:pt x="40875" y="2791"/>
                    <a:pt x="40708" y="2732"/>
                  </a:cubicBezTo>
                  <a:cubicBezTo>
                    <a:pt x="40566" y="2684"/>
                    <a:pt x="40411" y="2625"/>
                    <a:pt x="40244" y="2577"/>
                  </a:cubicBezTo>
                  <a:cubicBezTo>
                    <a:pt x="39923" y="2470"/>
                    <a:pt x="39613" y="2398"/>
                    <a:pt x="39280" y="2327"/>
                  </a:cubicBezTo>
                  <a:cubicBezTo>
                    <a:pt x="38625" y="2196"/>
                    <a:pt x="37970" y="2101"/>
                    <a:pt x="37315" y="2053"/>
                  </a:cubicBezTo>
                  <a:cubicBezTo>
                    <a:pt x="37037" y="2035"/>
                    <a:pt x="36758" y="2027"/>
                    <a:pt x="36480" y="2027"/>
                  </a:cubicBezTo>
                  <a:cubicBezTo>
                    <a:pt x="35450" y="2027"/>
                    <a:pt x="34425" y="2144"/>
                    <a:pt x="33422" y="2351"/>
                  </a:cubicBezTo>
                  <a:cubicBezTo>
                    <a:pt x="32148" y="2625"/>
                    <a:pt x="30921" y="3041"/>
                    <a:pt x="29743" y="3601"/>
                  </a:cubicBezTo>
                  <a:cubicBezTo>
                    <a:pt x="27385" y="4720"/>
                    <a:pt x="25302" y="6375"/>
                    <a:pt x="23718" y="8399"/>
                  </a:cubicBezTo>
                  <a:cubicBezTo>
                    <a:pt x="22920" y="9411"/>
                    <a:pt x="22242" y="10530"/>
                    <a:pt x="21718" y="11697"/>
                  </a:cubicBezTo>
                  <a:cubicBezTo>
                    <a:pt x="21468" y="12292"/>
                    <a:pt x="21230" y="12912"/>
                    <a:pt x="21051" y="13519"/>
                  </a:cubicBezTo>
                  <a:cubicBezTo>
                    <a:pt x="20956" y="13828"/>
                    <a:pt x="20873" y="14138"/>
                    <a:pt x="20801" y="14459"/>
                  </a:cubicBezTo>
                  <a:cubicBezTo>
                    <a:pt x="20754" y="14614"/>
                    <a:pt x="20718" y="14769"/>
                    <a:pt x="20694" y="14936"/>
                  </a:cubicBezTo>
                  <a:lnTo>
                    <a:pt x="20664" y="15087"/>
                  </a:lnTo>
                  <a:lnTo>
                    <a:pt x="20664" y="15087"/>
                  </a:lnTo>
                  <a:cubicBezTo>
                    <a:pt x="19635" y="14785"/>
                    <a:pt x="18560" y="14633"/>
                    <a:pt x="17488" y="14633"/>
                  </a:cubicBezTo>
                  <a:cubicBezTo>
                    <a:pt x="17382" y="14633"/>
                    <a:pt x="17276" y="14635"/>
                    <a:pt x="17170" y="14638"/>
                  </a:cubicBezTo>
                  <a:cubicBezTo>
                    <a:pt x="15884" y="14650"/>
                    <a:pt x="14622" y="14888"/>
                    <a:pt x="13419" y="15269"/>
                  </a:cubicBezTo>
                  <a:cubicBezTo>
                    <a:pt x="12193" y="15662"/>
                    <a:pt x="11050" y="16198"/>
                    <a:pt x="9966" y="16864"/>
                  </a:cubicBezTo>
                  <a:cubicBezTo>
                    <a:pt x="8871" y="17519"/>
                    <a:pt x="7883" y="18305"/>
                    <a:pt x="6954" y="19174"/>
                  </a:cubicBezTo>
                  <a:cubicBezTo>
                    <a:pt x="6049" y="20055"/>
                    <a:pt x="5204" y="21008"/>
                    <a:pt x="4454" y="22020"/>
                  </a:cubicBezTo>
                  <a:cubicBezTo>
                    <a:pt x="3716" y="23032"/>
                    <a:pt x="3061" y="24115"/>
                    <a:pt x="2489" y="25246"/>
                  </a:cubicBezTo>
                  <a:cubicBezTo>
                    <a:pt x="1930" y="26377"/>
                    <a:pt x="1465" y="27556"/>
                    <a:pt x="1072" y="28759"/>
                  </a:cubicBezTo>
                  <a:cubicBezTo>
                    <a:pt x="703" y="29961"/>
                    <a:pt x="418" y="31199"/>
                    <a:pt x="239" y="32450"/>
                  </a:cubicBezTo>
                  <a:cubicBezTo>
                    <a:pt x="60" y="33712"/>
                    <a:pt x="1" y="34974"/>
                    <a:pt x="49" y="36248"/>
                  </a:cubicBezTo>
                  <a:cubicBezTo>
                    <a:pt x="108" y="37510"/>
                    <a:pt x="275" y="38772"/>
                    <a:pt x="572" y="40010"/>
                  </a:cubicBezTo>
                  <a:cubicBezTo>
                    <a:pt x="870" y="41248"/>
                    <a:pt x="1299" y="42451"/>
                    <a:pt x="1882" y="43594"/>
                  </a:cubicBezTo>
                  <a:cubicBezTo>
                    <a:pt x="2466" y="44737"/>
                    <a:pt x="3192" y="45808"/>
                    <a:pt x="4049" y="46761"/>
                  </a:cubicBezTo>
                  <a:cubicBezTo>
                    <a:pt x="4930" y="47713"/>
                    <a:pt x="5942" y="48547"/>
                    <a:pt x="7073" y="49178"/>
                  </a:cubicBezTo>
                  <a:cubicBezTo>
                    <a:pt x="7645" y="49487"/>
                    <a:pt x="8216" y="49761"/>
                    <a:pt x="8847" y="49976"/>
                  </a:cubicBezTo>
                  <a:cubicBezTo>
                    <a:pt x="8990" y="50023"/>
                    <a:pt x="9133" y="50083"/>
                    <a:pt x="9288" y="50130"/>
                  </a:cubicBezTo>
                  <a:lnTo>
                    <a:pt x="9764" y="50261"/>
                  </a:lnTo>
                  <a:cubicBezTo>
                    <a:pt x="10086" y="50333"/>
                    <a:pt x="10395" y="50416"/>
                    <a:pt x="10717" y="50476"/>
                  </a:cubicBezTo>
                  <a:cubicBezTo>
                    <a:pt x="11424" y="50613"/>
                    <a:pt x="12143" y="50675"/>
                    <a:pt x="12861" y="50675"/>
                  </a:cubicBezTo>
                  <a:cubicBezTo>
                    <a:pt x="13447" y="50675"/>
                    <a:pt x="14032" y="50634"/>
                    <a:pt x="14610" y="50559"/>
                  </a:cubicBezTo>
                  <a:cubicBezTo>
                    <a:pt x="15241" y="50476"/>
                    <a:pt x="15884" y="50357"/>
                    <a:pt x="16515" y="50178"/>
                  </a:cubicBezTo>
                  <a:cubicBezTo>
                    <a:pt x="16900" y="50067"/>
                    <a:pt x="17281" y="49942"/>
                    <a:pt x="17657" y="49803"/>
                  </a:cubicBezTo>
                  <a:lnTo>
                    <a:pt x="17657" y="49803"/>
                  </a:lnTo>
                  <a:cubicBezTo>
                    <a:pt x="17751" y="50525"/>
                    <a:pt x="17918" y="51243"/>
                    <a:pt x="18158" y="51928"/>
                  </a:cubicBezTo>
                  <a:cubicBezTo>
                    <a:pt x="18241" y="52166"/>
                    <a:pt x="18325" y="52393"/>
                    <a:pt x="18432" y="52619"/>
                  </a:cubicBezTo>
                  <a:cubicBezTo>
                    <a:pt x="18539" y="52857"/>
                    <a:pt x="18634" y="53059"/>
                    <a:pt x="18753" y="53286"/>
                  </a:cubicBezTo>
                  <a:cubicBezTo>
                    <a:pt x="18872" y="53512"/>
                    <a:pt x="19015" y="53714"/>
                    <a:pt x="19146" y="53928"/>
                  </a:cubicBezTo>
                  <a:cubicBezTo>
                    <a:pt x="19277" y="54131"/>
                    <a:pt x="19432" y="54321"/>
                    <a:pt x="19587" y="54524"/>
                  </a:cubicBezTo>
                  <a:cubicBezTo>
                    <a:pt x="20218" y="55298"/>
                    <a:pt x="21039" y="55953"/>
                    <a:pt x="21944" y="56393"/>
                  </a:cubicBezTo>
                  <a:cubicBezTo>
                    <a:pt x="22170" y="56512"/>
                    <a:pt x="22420" y="56607"/>
                    <a:pt x="22647" y="56691"/>
                  </a:cubicBezTo>
                  <a:cubicBezTo>
                    <a:pt x="22897" y="56786"/>
                    <a:pt x="23135" y="56846"/>
                    <a:pt x="23385" y="56905"/>
                  </a:cubicBezTo>
                  <a:cubicBezTo>
                    <a:pt x="23691" y="56980"/>
                    <a:pt x="24007" y="57031"/>
                    <a:pt x="24324" y="57059"/>
                  </a:cubicBezTo>
                  <a:lnTo>
                    <a:pt x="24324" y="57059"/>
                  </a:lnTo>
                  <a:cubicBezTo>
                    <a:pt x="24443" y="58043"/>
                    <a:pt x="24639" y="59022"/>
                    <a:pt x="24921" y="59977"/>
                  </a:cubicBezTo>
                  <a:cubicBezTo>
                    <a:pt x="25242" y="61108"/>
                    <a:pt x="25695" y="62227"/>
                    <a:pt x="26254" y="63275"/>
                  </a:cubicBezTo>
                  <a:cubicBezTo>
                    <a:pt x="26838" y="64311"/>
                    <a:pt x="27540" y="65299"/>
                    <a:pt x="28362" y="66168"/>
                  </a:cubicBezTo>
                  <a:cubicBezTo>
                    <a:pt x="29171" y="67049"/>
                    <a:pt x="30124" y="67811"/>
                    <a:pt x="31171" y="68418"/>
                  </a:cubicBezTo>
                  <a:cubicBezTo>
                    <a:pt x="31695" y="68728"/>
                    <a:pt x="32243" y="68990"/>
                    <a:pt x="32803" y="69204"/>
                  </a:cubicBezTo>
                  <a:cubicBezTo>
                    <a:pt x="33362" y="69430"/>
                    <a:pt x="33958" y="69609"/>
                    <a:pt x="34529" y="69740"/>
                  </a:cubicBezTo>
                  <a:cubicBezTo>
                    <a:pt x="35418" y="69947"/>
                    <a:pt x="36334" y="70045"/>
                    <a:pt x="37247" y="70045"/>
                  </a:cubicBezTo>
                  <a:cubicBezTo>
                    <a:pt x="37544" y="70045"/>
                    <a:pt x="37841" y="70034"/>
                    <a:pt x="38137" y="70014"/>
                  </a:cubicBezTo>
                  <a:cubicBezTo>
                    <a:pt x="39339" y="69942"/>
                    <a:pt x="40530" y="69680"/>
                    <a:pt x="41661" y="69299"/>
                  </a:cubicBezTo>
                  <a:cubicBezTo>
                    <a:pt x="42669" y="68949"/>
                    <a:pt x="43639" y="68505"/>
                    <a:pt x="44555" y="67974"/>
                  </a:cubicBezTo>
                  <a:lnTo>
                    <a:pt x="44555" y="67974"/>
                  </a:lnTo>
                  <a:cubicBezTo>
                    <a:pt x="44632" y="68004"/>
                    <a:pt x="44711" y="68033"/>
                    <a:pt x="44792" y="68061"/>
                  </a:cubicBezTo>
                  <a:lnTo>
                    <a:pt x="44947" y="68121"/>
                  </a:lnTo>
                  <a:lnTo>
                    <a:pt x="45090" y="68168"/>
                  </a:lnTo>
                  <a:lnTo>
                    <a:pt x="45352" y="68252"/>
                  </a:lnTo>
                  <a:cubicBezTo>
                    <a:pt x="45447" y="68287"/>
                    <a:pt x="45542" y="68311"/>
                    <a:pt x="45649" y="68347"/>
                  </a:cubicBezTo>
                  <a:lnTo>
                    <a:pt x="45947" y="68430"/>
                  </a:lnTo>
                  <a:cubicBezTo>
                    <a:pt x="46138" y="68490"/>
                    <a:pt x="46352" y="68537"/>
                    <a:pt x="46542" y="68585"/>
                  </a:cubicBezTo>
                  <a:cubicBezTo>
                    <a:pt x="46757" y="68633"/>
                    <a:pt x="46947" y="68668"/>
                    <a:pt x="47150" y="68704"/>
                  </a:cubicBezTo>
                  <a:cubicBezTo>
                    <a:pt x="47364" y="68728"/>
                    <a:pt x="47554" y="68776"/>
                    <a:pt x="47769" y="68787"/>
                  </a:cubicBezTo>
                  <a:cubicBezTo>
                    <a:pt x="47971" y="68823"/>
                    <a:pt x="48162" y="68847"/>
                    <a:pt x="48376" y="68847"/>
                  </a:cubicBezTo>
                  <a:cubicBezTo>
                    <a:pt x="48578" y="68871"/>
                    <a:pt x="48769" y="68883"/>
                    <a:pt x="48983" y="68883"/>
                  </a:cubicBezTo>
                  <a:cubicBezTo>
                    <a:pt x="49084" y="68889"/>
                    <a:pt x="49186" y="68892"/>
                    <a:pt x="49287" y="68892"/>
                  </a:cubicBezTo>
                  <a:cubicBezTo>
                    <a:pt x="49388" y="68892"/>
                    <a:pt x="49489" y="68889"/>
                    <a:pt x="49590" y="68883"/>
                  </a:cubicBezTo>
                  <a:lnTo>
                    <a:pt x="49900" y="68871"/>
                  </a:lnTo>
                  <a:lnTo>
                    <a:pt x="50221" y="68835"/>
                  </a:lnTo>
                  <a:cubicBezTo>
                    <a:pt x="50424" y="68823"/>
                    <a:pt x="50614" y="68811"/>
                    <a:pt x="50829" y="68776"/>
                  </a:cubicBezTo>
                  <a:cubicBezTo>
                    <a:pt x="51031" y="68764"/>
                    <a:pt x="51234" y="68716"/>
                    <a:pt x="51436" y="68692"/>
                  </a:cubicBezTo>
                  <a:cubicBezTo>
                    <a:pt x="51626" y="68656"/>
                    <a:pt x="51841" y="68609"/>
                    <a:pt x="52031" y="68573"/>
                  </a:cubicBezTo>
                  <a:cubicBezTo>
                    <a:pt x="52246" y="68526"/>
                    <a:pt x="52436" y="68466"/>
                    <a:pt x="52627" y="68418"/>
                  </a:cubicBezTo>
                  <a:cubicBezTo>
                    <a:pt x="52738" y="68391"/>
                    <a:pt x="52853" y="68359"/>
                    <a:pt x="52967" y="68325"/>
                  </a:cubicBezTo>
                  <a:lnTo>
                    <a:pt x="52967" y="68325"/>
                  </a:lnTo>
                  <a:cubicBezTo>
                    <a:pt x="53020" y="68548"/>
                    <a:pt x="53082" y="68769"/>
                    <a:pt x="53150" y="68990"/>
                  </a:cubicBezTo>
                  <a:cubicBezTo>
                    <a:pt x="53293" y="69478"/>
                    <a:pt x="53496" y="69966"/>
                    <a:pt x="53710" y="70431"/>
                  </a:cubicBezTo>
                  <a:cubicBezTo>
                    <a:pt x="54174" y="71371"/>
                    <a:pt x="54817" y="72240"/>
                    <a:pt x="55615" y="72943"/>
                  </a:cubicBezTo>
                  <a:cubicBezTo>
                    <a:pt x="56020" y="73300"/>
                    <a:pt x="56448" y="73609"/>
                    <a:pt x="56925" y="73871"/>
                  </a:cubicBezTo>
                  <a:cubicBezTo>
                    <a:pt x="57389" y="74133"/>
                    <a:pt x="57913" y="74324"/>
                    <a:pt x="58401" y="74467"/>
                  </a:cubicBezTo>
                  <a:cubicBezTo>
                    <a:pt x="58532" y="74502"/>
                    <a:pt x="58675" y="74538"/>
                    <a:pt x="58806" y="74562"/>
                  </a:cubicBezTo>
                  <a:cubicBezTo>
                    <a:pt x="58937" y="74598"/>
                    <a:pt x="59068" y="74621"/>
                    <a:pt x="59211" y="74645"/>
                  </a:cubicBezTo>
                  <a:lnTo>
                    <a:pt x="59604" y="74681"/>
                  </a:lnTo>
                  <a:cubicBezTo>
                    <a:pt x="59746" y="74705"/>
                    <a:pt x="59877" y="74717"/>
                    <a:pt x="60008" y="74717"/>
                  </a:cubicBezTo>
                  <a:cubicBezTo>
                    <a:pt x="60063" y="74718"/>
                    <a:pt x="60118" y="74719"/>
                    <a:pt x="60172" y="74719"/>
                  </a:cubicBezTo>
                  <a:cubicBezTo>
                    <a:pt x="60653" y="74719"/>
                    <a:pt x="61133" y="74673"/>
                    <a:pt x="61604" y="74598"/>
                  </a:cubicBezTo>
                  <a:cubicBezTo>
                    <a:pt x="62640" y="74407"/>
                    <a:pt x="63640" y="74014"/>
                    <a:pt x="64533" y="73490"/>
                  </a:cubicBezTo>
                  <a:cubicBezTo>
                    <a:pt x="64985" y="73228"/>
                    <a:pt x="65414" y="72943"/>
                    <a:pt x="65819" y="72621"/>
                  </a:cubicBezTo>
                  <a:cubicBezTo>
                    <a:pt x="66212" y="72288"/>
                    <a:pt x="66593" y="71943"/>
                    <a:pt x="66950" y="71574"/>
                  </a:cubicBezTo>
                  <a:cubicBezTo>
                    <a:pt x="67307" y="71204"/>
                    <a:pt x="67628" y="70812"/>
                    <a:pt x="67926" y="70395"/>
                  </a:cubicBezTo>
                  <a:cubicBezTo>
                    <a:pt x="68224" y="70002"/>
                    <a:pt x="68498" y="69561"/>
                    <a:pt x="68748" y="69121"/>
                  </a:cubicBezTo>
                  <a:cubicBezTo>
                    <a:pt x="68998" y="68668"/>
                    <a:pt x="69224" y="68216"/>
                    <a:pt x="69414" y="67752"/>
                  </a:cubicBezTo>
                  <a:cubicBezTo>
                    <a:pt x="69416" y="67749"/>
                    <a:pt x="69417" y="67746"/>
                    <a:pt x="69418" y="67743"/>
                  </a:cubicBezTo>
                  <a:lnTo>
                    <a:pt x="69418" y="67743"/>
                  </a:lnTo>
                  <a:cubicBezTo>
                    <a:pt x="69541" y="67890"/>
                    <a:pt x="69671" y="68032"/>
                    <a:pt x="69807" y="68168"/>
                  </a:cubicBezTo>
                  <a:cubicBezTo>
                    <a:pt x="70307" y="68668"/>
                    <a:pt x="70915" y="69085"/>
                    <a:pt x="71593" y="69383"/>
                  </a:cubicBezTo>
                  <a:cubicBezTo>
                    <a:pt x="71677" y="69430"/>
                    <a:pt x="71760" y="69466"/>
                    <a:pt x="71843" y="69490"/>
                  </a:cubicBezTo>
                  <a:lnTo>
                    <a:pt x="71867" y="69502"/>
                  </a:lnTo>
                  <a:lnTo>
                    <a:pt x="71915" y="69526"/>
                  </a:lnTo>
                  <a:lnTo>
                    <a:pt x="71974" y="69538"/>
                  </a:lnTo>
                  <a:lnTo>
                    <a:pt x="72093" y="69585"/>
                  </a:lnTo>
                  <a:lnTo>
                    <a:pt x="72212" y="69621"/>
                  </a:lnTo>
                  <a:lnTo>
                    <a:pt x="72355" y="69669"/>
                  </a:lnTo>
                  <a:cubicBezTo>
                    <a:pt x="72439" y="69704"/>
                    <a:pt x="72546" y="69728"/>
                    <a:pt x="72629" y="69740"/>
                  </a:cubicBezTo>
                  <a:cubicBezTo>
                    <a:pt x="72986" y="69823"/>
                    <a:pt x="73355" y="69859"/>
                    <a:pt x="73724" y="69883"/>
                  </a:cubicBezTo>
                  <a:cubicBezTo>
                    <a:pt x="73774" y="69884"/>
                    <a:pt x="73823" y="69885"/>
                    <a:pt x="73872" y="69885"/>
                  </a:cubicBezTo>
                  <a:cubicBezTo>
                    <a:pt x="74189" y="69885"/>
                    <a:pt x="74499" y="69854"/>
                    <a:pt x="74808" y="69823"/>
                  </a:cubicBezTo>
                  <a:cubicBezTo>
                    <a:pt x="75165" y="69764"/>
                    <a:pt x="75510" y="69680"/>
                    <a:pt x="75844" y="69585"/>
                  </a:cubicBezTo>
                  <a:cubicBezTo>
                    <a:pt x="76177" y="69478"/>
                    <a:pt x="76522" y="69347"/>
                    <a:pt x="76832" y="69192"/>
                  </a:cubicBezTo>
                  <a:cubicBezTo>
                    <a:pt x="77142" y="69026"/>
                    <a:pt x="77439" y="68871"/>
                    <a:pt x="77737" y="68668"/>
                  </a:cubicBezTo>
                  <a:cubicBezTo>
                    <a:pt x="78320" y="68299"/>
                    <a:pt x="78856" y="67835"/>
                    <a:pt x="79332" y="67347"/>
                  </a:cubicBezTo>
                  <a:cubicBezTo>
                    <a:pt x="79570" y="67097"/>
                    <a:pt x="79785" y="66823"/>
                    <a:pt x="79999" y="66561"/>
                  </a:cubicBezTo>
                  <a:cubicBezTo>
                    <a:pt x="80106" y="66430"/>
                    <a:pt x="80190" y="66275"/>
                    <a:pt x="80297" y="66144"/>
                  </a:cubicBezTo>
                  <a:cubicBezTo>
                    <a:pt x="80404" y="65989"/>
                    <a:pt x="80487" y="65859"/>
                    <a:pt x="80582" y="65716"/>
                  </a:cubicBezTo>
                  <a:cubicBezTo>
                    <a:pt x="80666" y="65561"/>
                    <a:pt x="80761" y="65418"/>
                    <a:pt x="80832" y="65263"/>
                  </a:cubicBezTo>
                  <a:cubicBezTo>
                    <a:pt x="80903" y="65143"/>
                    <a:pt x="80973" y="65015"/>
                    <a:pt x="81036" y="64892"/>
                  </a:cubicBezTo>
                  <a:lnTo>
                    <a:pt x="81036" y="64892"/>
                  </a:lnTo>
                  <a:cubicBezTo>
                    <a:pt x="81664" y="65521"/>
                    <a:pt x="82365" y="66089"/>
                    <a:pt x="83107" y="66561"/>
                  </a:cubicBezTo>
                  <a:cubicBezTo>
                    <a:pt x="83642" y="66882"/>
                    <a:pt x="84190" y="67180"/>
                    <a:pt x="84773" y="67442"/>
                  </a:cubicBezTo>
                  <a:cubicBezTo>
                    <a:pt x="84916" y="67502"/>
                    <a:pt x="85059" y="67561"/>
                    <a:pt x="85214" y="67621"/>
                  </a:cubicBezTo>
                  <a:lnTo>
                    <a:pt x="85333" y="67656"/>
                  </a:lnTo>
                  <a:lnTo>
                    <a:pt x="85428" y="67704"/>
                  </a:lnTo>
                  <a:lnTo>
                    <a:pt x="85643" y="67775"/>
                  </a:lnTo>
                  <a:cubicBezTo>
                    <a:pt x="85785" y="67823"/>
                    <a:pt x="85952" y="67883"/>
                    <a:pt x="86107" y="67930"/>
                  </a:cubicBezTo>
                  <a:cubicBezTo>
                    <a:pt x="86262" y="67978"/>
                    <a:pt x="86416" y="68037"/>
                    <a:pt x="86559" y="68061"/>
                  </a:cubicBezTo>
                  <a:cubicBezTo>
                    <a:pt x="87582" y="68319"/>
                    <a:pt x="88639" y="68445"/>
                    <a:pt x="89687" y="68445"/>
                  </a:cubicBezTo>
                  <a:cubicBezTo>
                    <a:pt x="89895" y="68445"/>
                    <a:pt x="90103" y="68440"/>
                    <a:pt x="90310" y="68430"/>
                  </a:cubicBezTo>
                  <a:cubicBezTo>
                    <a:pt x="91560" y="68359"/>
                    <a:pt x="92798" y="68109"/>
                    <a:pt x="93989" y="67716"/>
                  </a:cubicBezTo>
                  <a:cubicBezTo>
                    <a:pt x="95168" y="67323"/>
                    <a:pt x="96299" y="66787"/>
                    <a:pt x="97358" y="66132"/>
                  </a:cubicBezTo>
                  <a:cubicBezTo>
                    <a:pt x="98406" y="65478"/>
                    <a:pt x="99394" y="64716"/>
                    <a:pt x="100299" y="63882"/>
                  </a:cubicBezTo>
                  <a:cubicBezTo>
                    <a:pt x="102097" y="62215"/>
                    <a:pt x="103585" y="60215"/>
                    <a:pt x="104740" y="58048"/>
                  </a:cubicBezTo>
                  <a:cubicBezTo>
                    <a:pt x="105312" y="56965"/>
                    <a:pt x="105788" y="55833"/>
                    <a:pt x="106193" y="54679"/>
                  </a:cubicBezTo>
                  <a:cubicBezTo>
                    <a:pt x="106598" y="53524"/>
                    <a:pt x="106907" y="52333"/>
                    <a:pt x="107121" y="51131"/>
                  </a:cubicBezTo>
                  <a:cubicBezTo>
                    <a:pt x="107550" y="48702"/>
                    <a:pt x="107574" y="46213"/>
                    <a:pt x="107157" y="43772"/>
                  </a:cubicBezTo>
                  <a:cubicBezTo>
                    <a:pt x="106931" y="42558"/>
                    <a:pt x="106609" y="41367"/>
                    <a:pt x="106145" y="40201"/>
                  </a:cubicBezTo>
                  <a:cubicBezTo>
                    <a:pt x="105693" y="39046"/>
                    <a:pt x="105097" y="37927"/>
                    <a:pt x="104359" y="36914"/>
                  </a:cubicBezTo>
                  <a:cubicBezTo>
                    <a:pt x="103633" y="35902"/>
                    <a:pt x="102764" y="34962"/>
                    <a:pt x="101776" y="34188"/>
                  </a:cubicBezTo>
                  <a:cubicBezTo>
                    <a:pt x="100775" y="33414"/>
                    <a:pt x="99656" y="32795"/>
                    <a:pt x="98466" y="32342"/>
                  </a:cubicBezTo>
                  <a:lnTo>
                    <a:pt x="98311" y="32212"/>
                  </a:lnTo>
                  <a:cubicBezTo>
                    <a:pt x="98216" y="32200"/>
                    <a:pt x="98144" y="32164"/>
                    <a:pt x="98073" y="32152"/>
                  </a:cubicBezTo>
                  <a:cubicBezTo>
                    <a:pt x="97906" y="32104"/>
                    <a:pt x="97751" y="32081"/>
                    <a:pt x="97596" y="32045"/>
                  </a:cubicBezTo>
                  <a:cubicBezTo>
                    <a:pt x="97450" y="32022"/>
                    <a:pt x="97293" y="32000"/>
                    <a:pt x="97146" y="31997"/>
                  </a:cubicBezTo>
                  <a:lnTo>
                    <a:pt x="97146" y="31997"/>
                  </a:lnTo>
                  <a:cubicBezTo>
                    <a:pt x="97197" y="31634"/>
                    <a:pt x="97238" y="31268"/>
                    <a:pt x="97275" y="30902"/>
                  </a:cubicBezTo>
                  <a:cubicBezTo>
                    <a:pt x="97335" y="30307"/>
                    <a:pt x="97370" y="29711"/>
                    <a:pt x="97382" y="29116"/>
                  </a:cubicBezTo>
                  <a:cubicBezTo>
                    <a:pt x="97394" y="27925"/>
                    <a:pt x="97335" y="26735"/>
                    <a:pt x="97156" y="25556"/>
                  </a:cubicBezTo>
                  <a:cubicBezTo>
                    <a:pt x="97073" y="24961"/>
                    <a:pt x="96954" y="24377"/>
                    <a:pt x="96823" y="23806"/>
                  </a:cubicBezTo>
                  <a:cubicBezTo>
                    <a:pt x="96668" y="23222"/>
                    <a:pt x="96501" y="22651"/>
                    <a:pt x="96311" y="22091"/>
                  </a:cubicBezTo>
                  <a:cubicBezTo>
                    <a:pt x="96108" y="21520"/>
                    <a:pt x="95882" y="20972"/>
                    <a:pt x="95632" y="20436"/>
                  </a:cubicBezTo>
                  <a:cubicBezTo>
                    <a:pt x="95370" y="19900"/>
                    <a:pt x="95096" y="19377"/>
                    <a:pt x="94775" y="18877"/>
                  </a:cubicBezTo>
                  <a:cubicBezTo>
                    <a:pt x="94465" y="18388"/>
                    <a:pt x="94120" y="17888"/>
                    <a:pt x="93739" y="17436"/>
                  </a:cubicBezTo>
                  <a:cubicBezTo>
                    <a:pt x="93370" y="16983"/>
                    <a:pt x="92953" y="16543"/>
                    <a:pt x="92512" y="16138"/>
                  </a:cubicBezTo>
                  <a:cubicBezTo>
                    <a:pt x="92072" y="15733"/>
                    <a:pt x="91608" y="15364"/>
                    <a:pt x="91119" y="15019"/>
                  </a:cubicBezTo>
                  <a:cubicBezTo>
                    <a:pt x="90631" y="14674"/>
                    <a:pt x="90107" y="14376"/>
                    <a:pt x="89572" y="14126"/>
                  </a:cubicBezTo>
                  <a:cubicBezTo>
                    <a:pt x="89036" y="13876"/>
                    <a:pt x="88488" y="13650"/>
                    <a:pt x="87905" y="13471"/>
                  </a:cubicBezTo>
                  <a:cubicBezTo>
                    <a:pt x="87333" y="13293"/>
                    <a:pt x="86762" y="13173"/>
                    <a:pt x="86166" y="13090"/>
                  </a:cubicBezTo>
                  <a:cubicBezTo>
                    <a:pt x="85602" y="13005"/>
                    <a:pt x="85032" y="12966"/>
                    <a:pt x="84464" y="12966"/>
                  </a:cubicBezTo>
                  <a:cubicBezTo>
                    <a:pt x="83903" y="12966"/>
                    <a:pt x="83344" y="13005"/>
                    <a:pt x="82795" y="13075"/>
                  </a:cubicBezTo>
                  <a:lnTo>
                    <a:pt x="82795" y="13075"/>
                  </a:lnTo>
                  <a:cubicBezTo>
                    <a:pt x="82743" y="12984"/>
                    <a:pt x="82689" y="12892"/>
                    <a:pt x="82630" y="12804"/>
                  </a:cubicBezTo>
                  <a:cubicBezTo>
                    <a:pt x="82547" y="12650"/>
                    <a:pt x="82452" y="12507"/>
                    <a:pt x="82356" y="12376"/>
                  </a:cubicBezTo>
                  <a:cubicBezTo>
                    <a:pt x="82154" y="12102"/>
                    <a:pt x="81940" y="11840"/>
                    <a:pt x="81678" y="11602"/>
                  </a:cubicBezTo>
                  <a:cubicBezTo>
                    <a:pt x="81440" y="11340"/>
                    <a:pt x="81166" y="11138"/>
                    <a:pt x="80880" y="10947"/>
                  </a:cubicBezTo>
                  <a:cubicBezTo>
                    <a:pt x="80725" y="10840"/>
                    <a:pt x="80582" y="10745"/>
                    <a:pt x="80428" y="10673"/>
                  </a:cubicBezTo>
                  <a:cubicBezTo>
                    <a:pt x="80273" y="10590"/>
                    <a:pt x="80118" y="10506"/>
                    <a:pt x="79951" y="10447"/>
                  </a:cubicBezTo>
                  <a:cubicBezTo>
                    <a:pt x="79916" y="10435"/>
                    <a:pt x="79880" y="10423"/>
                    <a:pt x="79820" y="10411"/>
                  </a:cubicBezTo>
                  <a:lnTo>
                    <a:pt x="79701" y="10364"/>
                  </a:lnTo>
                  <a:cubicBezTo>
                    <a:pt x="79630" y="10352"/>
                    <a:pt x="79535" y="10316"/>
                    <a:pt x="79451" y="10292"/>
                  </a:cubicBezTo>
                  <a:cubicBezTo>
                    <a:pt x="79285" y="10233"/>
                    <a:pt x="79118" y="10185"/>
                    <a:pt x="78939" y="10149"/>
                  </a:cubicBezTo>
                  <a:cubicBezTo>
                    <a:pt x="78606" y="10078"/>
                    <a:pt x="78249" y="10054"/>
                    <a:pt x="77904" y="10054"/>
                  </a:cubicBezTo>
                  <a:cubicBezTo>
                    <a:pt x="77725" y="10054"/>
                    <a:pt x="77558" y="10054"/>
                    <a:pt x="77380" y="10066"/>
                  </a:cubicBezTo>
                  <a:cubicBezTo>
                    <a:pt x="77201" y="10078"/>
                    <a:pt x="77034" y="10090"/>
                    <a:pt x="76856" y="10125"/>
                  </a:cubicBezTo>
                  <a:cubicBezTo>
                    <a:pt x="76701" y="10149"/>
                    <a:pt x="76522" y="10185"/>
                    <a:pt x="76356" y="10233"/>
                  </a:cubicBezTo>
                  <a:lnTo>
                    <a:pt x="76228" y="10269"/>
                  </a:lnTo>
                  <a:lnTo>
                    <a:pt x="76228" y="10269"/>
                  </a:lnTo>
                  <a:cubicBezTo>
                    <a:pt x="75947" y="9466"/>
                    <a:pt x="75594" y="8661"/>
                    <a:pt x="75177" y="7911"/>
                  </a:cubicBezTo>
                  <a:cubicBezTo>
                    <a:pt x="74701" y="7030"/>
                    <a:pt x="74141" y="6208"/>
                    <a:pt x="73486" y="5446"/>
                  </a:cubicBezTo>
                  <a:cubicBezTo>
                    <a:pt x="72831" y="4696"/>
                    <a:pt x="72081" y="4006"/>
                    <a:pt x="71260" y="3422"/>
                  </a:cubicBezTo>
                  <a:cubicBezTo>
                    <a:pt x="70867" y="3148"/>
                    <a:pt x="70426" y="2875"/>
                    <a:pt x="69986" y="2636"/>
                  </a:cubicBezTo>
                  <a:cubicBezTo>
                    <a:pt x="69533" y="2398"/>
                    <a:pt x="69081" y="2196"/>
                    <a:pt x="68605" y="2017"/>
                  </a:cubicBezTo>
                  <a:cubicBezTo>
                    <a:pt x="68379" y="1934"/>
                    <a:pt x="68128" y="1851"/>
                    <a:pt x="67890" y="1779"/>
                  </a:cubicBezTo>
                  <a:cubicBezTo>
                    <a:pt x="67652" y="1696"/>
                    <a:pt x="67414" y="1636"/>
                    <a:pt x="67152" y="1577"/>
                  </a:cubicBezTo>
                  <a:cubicBezTo>
                    <a:pt x="66652" y="1458"/>
                    <a:pt x="66164" y="1374"/>
                    <a:pt x="65652" y="1327"/>
                  </a:cubicBezTo>
                  <a:cubicBezTo>
                    <a:pt x="65250" y="1284"/>
                    <a:pt x="64844" y="1264"/>
                    <a:pt x="64438" y="1264"/>
                  </a:cubicBezTo>
                  <a:cubicBezTo>
                    <a:pt x="63833" y="1264"/>
                    <a:pt x="63226" y="1308"/>
                    <a:pt x="62628" y="1386"/>
                  </a:cubicBezTo>
                  <a:cubicBezTo>
                    <a:pt x="61640" y="1541"/>
                    <a:pt x="60651" y="1791"/>
                    <a:pt x="59711" y="2136"/>
                  </a:cubicBezTo>
                  <a:cubicBezTo>
                    <a:pt x="58964" y="2398"/>
                    <a:pt x="58253" y="2733"/>
                    <a:pt x="57568" y="3106"/>
                  </a:cubicBezTo>
                  <a:lnTo>
                    <a:pt x="57568" y="3106"/>
                  </a:lnTo>
                  <a:cubicBezTo>
                    <a:pt x="57279" y="2692"/>
                    <a:pt x="56952" y="2299"/>
                    <a:pt x="56579" y="1934"/>
                  </a:cubicBezTo>
                  <a:cubicBezTo>
                    <a:pt x="56044" y="1434"/>
                    <a:pt x="55413" y="1005"/>
                    <a:pt x="54746" y="672"/>
                  </a:cubicBezTo>
                  <a:cubicBezTo>
                    <a:pt x="54567" y="600"/>
                    <a:pt x="54401" y="505"/>
                    <a:pt x="54222" y="446"/>
                  </a:cubicBezTo>
                  <a:lnTo>
                    <a:pt x="54162" y="422"/>
                  </a:lnTo>
                  <a:lnTo>
                    <a:pt x="54091" y="386"/>
                  </a:lnTo>
                  <a:lnTo>
                    <a:pt x="53972" y="350"/>
                  </a:lnTo>
                  <a:cubicBezTo>
                    <a:pt x="53901" y="327"/>
                    <a:pt x="53817" y="303"/>
                    <a:pt x="53722" y="267"/>
                  </a:cubicBezTo>
                  <a:lnTo>
                    <a:pt x="53436" y="196"/>
                  </a:lnTo>
                  <a:lnTo>
                    <a:pt x="53162" y="136"/>
                  </a:lnTo>
                  <a:lnTo>
                    <a:pt x="52900" y="89"/>
                  </a:lnTo>
                  <a:cubicBezTo>
                    <a:pt x="52793" y="77"/>
                    <a:pt x="52710" y="65"/>
                    <a:pt x="52615" y="53"/>
                  </a:cubicBezTo>
                  <a:cubicBezTo>
                    <a:pt x="52333" y="16"/>
                    <a:pt x="52051" y="1"/>
                    <a:pt x="5176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0"/>
            <p:cNvSpPr/>
            <p:nvPr/>
          </p:nvSpPr>
          <p:spPr>
            <a:xfrm>
              <a:off x="6428423" y="3417347"/>
              <a:ext cx="192525" cy="321517"/>
            </a:xfrm>
            <a:custGeom>
              <a:avLst/>
              <a:gdLst/>
              <a:ahLst/>
              <a:cxnLst/>
              <a:rect l="l" t="t" r="r" b="b"/>
              <a:pathLst>
                <a:path w="6788" h="11336" extrusionOk="0">
                  <a:moveTo>
                    <a:pt x="5716" y="1"/>
                  </a:moveTo>
                  <a:lnTo>
                    <a:pt x="5716" y="1"/>
                  </a:lnTo>
                  <a:cubicBezTo>
                    <a:pt x="5716" y="1"/>
                    <a:pt x="5728" y="60"/>
                    <a:pt x="5764" y="167"/>
                  </a:cubicBezTo>
                  <a:cubicBezTo>
                    <a:pt x="5787" y="275"/>
                    <a:pt x="5823" y="417"/>
                    <a:pt x="5859" y="620"/>
                  </a:cubicBezTo>
                  <a:cubicBezTo>
                    <a:pt x="5906" y="810"/>
                    <a:pt x="5954" y="1048"/>
                    <a:pt x="6002" y="1310"/>
                  </a:cubicBezTo>
                  <a:cubicBezTo>
                    <a:pt x="6026" y="1584"/>
                    <a:pt x="6073" y="1894"/>
                    <a:pt x="6097" y="2227"/>
                  </a:cubicBezTo>
                  <a:cubicBezTo>
                    <a:pt x="6145" y="2561"/>
                    <a:pt x="6145" y="2918"/>
                    <a:pt x="6145" y="3299"/>
                  </a:cubicBezTo>
                  <a:cubicBezTo>
                    <a:pt x="6145" y="3668"/>
                    <a:pt x="6097" y="4073"/>
                    <a:pt x="6061" y="4466"/>
                  </a:cubicBezTo>
                  <a:cubicBezTo>
                    <a:pt x="6002" y="4870"/>
                    <a:pt x="5906" y="5287"/>
                    <a:pt x="5787" y="5692"/>
                  </a:cubicBezTo>
                  <a:cubicBezTo>
                    <a:pt x="5656" y="6097"/>
                    <a:pt x="5502" y="6490"/>
                    <a:pt x="5299" y="6871"/>
                  </a:cubicBezTo>
                  <a:cubicBezTo>
                    <a:pt x="5109" y="7252"/>
                    <a:pt x="4871" y="7597"/>
                    <a:pt x="4609" y="7942"/>
                  </a:cubicBezTo>
                  <a:cubicBezTo>
                    <a:pt x="4478" y="8085"/>
                    <a:pt x="4347" y="8252"/>
                    <a:pt x="4216" y="8418"/>
                  </a:cubicBezTo>
                  <a:cubicBezTo>
                    <a:pt x="4061" y="8561"/>
                    <a:pt x="3930" y="8716"/>
                    <a:pt x="3775" y="8859"/>
                  </a:cubicBezTo>
                  <a:lnTo>
                    <a:pt x="3335" y="9264"/>
                  </a:lnTo>
                  <a:cubicBezTo>
                    <a:pt x="3168" y="9383"/>
                    <a:pt x="3025" y="9502"/>
                    <a:pt x="2870" y="9621"/>
                  </a:cubicBezTo>
                  <a:cubicBezTo>
                    <a:pt x="2728" y="9740"/>
                    <a:pt x="2573" y="9847"/>
                    <a:pt x="2430" y="9954"/>
                  </a:cubicBezTo>
                  <a:cubicBezTo>
                    <a:pt x="2347" y="9990"/>
                    <a:pt x="2275" y="10050"/>
                    <a:pt x="2204" y="10097"/>
                  </a:cubicBezTo>
                  <a:lnTo>
                    <a:pt x="1977" y="10228"/>
                  </a:lnTo>
                  <a:cubicBezTo>
                    <a:pt x="1846" y="10323"/>
                    <a:pt x="1715" y="10407"/>
                    <a:pt x="1573" y="10490"/>
                  </a:cubicBezTo>
                  <a:cubicBezTo>
                    <a:pt x="1442" y="10562"/>
                    <a:pt x="1311" y="10621"/>
                    <a:pt x="1192" y="10692"/>
                  </a:cubicBezTo>
                  <a:cubicBezTo>
                    <a:pt x="1073" y="10764"/>
                    <a:pt x="953" y="10823"/>
                    <a:pt x="846" y="10883"/>
                  </a:cubicBezTo>
                  <a:cubicBezTo>
                    <a:pt x="739" y="10943"/>
                    <a:pt x="644" y="10990"/>
                    <a:pt x="549" y="11038"/>
                  </a:cubicBezTo>
                  <a:cubicBezTo>
                    <a:pt x="203" y="11216"/>
                    <a:pt x="1" y="11335"/>
                    <a:pt x="1" y="11335"/>
                  </a:cubicBezTo>
                  <a:cubicBezTo>
                    <a:pt x="1" y="11335"/>
                    <a:pt x="227" y="11288"/>
                    <a:pt x="608" y="11181"/>
                  </a:cubicBezTo>
                  <a:cubicBezTo>
                    <a:pt x="715" y="11157"/>
                    <a:pt x="823" y="11121"/>
                    <a:pt x="942" y="11097"/>
                  </a:cubicBezTo>
                  <a:cubicBezTo>
                    <a:pt x="1061" y="11062"/>
                    <a:pt x="1180" y="11014"/>
                    <a:pt x="1311" y="10978"/>
                  </a:cubicBezTo>
                  <a:cubicBezTo>
                    <a:pt x="1430" y="10931"/>
                    <a:pt x="1573" y="10883"/>
                    <a:pt x="1727" y="10823"/>
                  </a:cubicBezTo>
                  <a:cubicBezTo>
                    <a:pt x="1870" y="10764"/>
                    <a:pt x="2025" y="10704"/>
                    <a:pt x="2192" y="10633"/>
                  </a:cubicBezTo>
                  <a:cubicBezTo>
                    <a:pt x="2263" y="10597"/>
                    <a:pt x="2335" y="10562"/>
                    <a:pt x="2430" y="10526"/>
                  </a:cubicBezTo>
                  <a:cubicBezTo>
                    <a:pt x="2513" y="10502"/>
                    <a:pt x="2585" y="10454"/>
                    <a:pt x="2680" y="10407"/>
                  </a:cubicBezTo>
                  <a:cubicBezTo>
                    <a:pt x="2847" y="10323"/>
                    <a:pt x="3001" y="10228"/>
                    <a:pt x="3180" y="10133"/>
                  </a:cubicBezTo>
                  <a:cubicBezTo>
                    <a:pt x="3347" y="10014"/>
                    <a:pt x="3525" y="9907"/>
                    <a:pt x="3704" y="9788"/>
                  </a:cubicBezTo>
                  <a:cubicBezTo>
                    <a:pt x="3882" y="9657"/>
                    <a:pt x="4049" y="9514"/>
                    <a:pt x="4228" y="9383"/>
                  </a:cubicBezTo>
                  <a:cubicBezTo>
                    <a:pt x="4406" y="9240"/>
                    <a:pt x="4573" y="9073"/>
                    <a:pt x="4728" y="8918"/>
                  </a:cubicBezTo>
                  <a:cubicBezTo>
                    <a:pt x="4894" y="8764"/>
                    <a:pt x="5061" y="8585"/>
                    <a:pt x="5204" y="8406"/>
                  </a:cubicBezTo>
                  <a:cubicBezTo>
                    <a:pt x="5502" y="8025"/>
                    <a:pt x="5776" y="7645"/>
                    <a:pt x="6002" y="7216"/>
                  </a:cubicBezTo>
                  <a:cubicBezTo>
                    <a:pt x="6216" y="6799"/>
                    <a:pt x="6383" y="6335"/>
                    <a:pt x="6514" y="5882"/>
                  </a:cubicBezTo>
                  <a:cubicBezTo>
                    <a:pt x="6585" y="5668"/>
                    <a:pt x="6633" y="5430"/>
                    <a:pt x="6668" y="5204"/>
                  </a:cubicBezTo>
                  <a:cubicBezTo>
                    <a:pt x="6716" y="4978"/>
                    <a:pt x="6740" y="4751"/>
                    <a:pt x="6752" y="4537"/>
                  </a:cubicBezTo>
                  <a:cubicBezTo>
                    <a:pt x="6788" y="4085"/>
                    <a:pt x="6788" y="3656"/>
                    <a:pt x="6740" y="3251"/>
                  </a:cubicBezTo>
                  <a:cubicBezTo>
                    <a:pt x="6728" y="3061"/>
                    <a:pt x="6692" y="2858"/>
                    <a:pt x="6668" y="2668"/>
                  </a:cubicBezTo>
                  <a:cubicBezTo>
                    <a:pt x="6633" y="2477"/>
                    <a:pt x="6609" y="2299"/>
                    <a:pt x="6561" y="2132"/>
                  </a:cubicBezTo>
                  <a:cubicBezTo>
                    <a:pt x="6490" y="1787"/>
                    <a:pt x="6383" y="1489"/>
                    <a:pt x="6299" y="1227"/>
                  </a:cubicBezTo>
                  <a:cubicBezTo>
                    <a:pt x="6192" y="965"/>
                    <a:pt x="6097" y="739"/>
                    <a:pt x="6014" y="560"/>
                  </a:cubicBezTo>
                  <a:cubicBezTo>
                    <a:pt x="5847" y="203"/>
                    <a:pt x="5716" y="1"/>
                    <a:pt x="5716"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0"/>
            <p:cNvSpPr/>
            <p:nvPr/>
          </p:nvSpPr>
          <p:spPr>
            <a:xfrm>
              <a:off x="6598624" y="3254575"/>
              <a:ext cx="107409" cy="305975"/>
            </a:xfrm>
            <a:custGeom>
              <a:avLst/>
              <a:gdLst/>
              <a:ahLst/>
              <a:cxnLst/>
              <a:rect l="l" t="t" r="r" b="b"/>
              <a:pathLst>
                <a:path w="3787" h="10788" extrusionOk="0">
                  <a:moveTo>
                    <a:pt x="1703" y="1"/>
                  </a:moveTo>
                  <a:lnTo>
                    <a:pt x="1703" y="1"/>
                  </a:lnTo>
                  <a:cubicBezTo>
                    <a:pt x="1704" y="1"/>
                    <a:pt x="1846" y="144"/>
                    <a:pt x="2037" y="430"/>
                  </a:cubicBezTo>
                  <a:cubicBezTo>
                    <a:pt x="2227" y="703"/>
                    <a:pt x="2477" y="1108"/>
                    <a:pt x="2739" y="1608"/>
                  </a:cubicBezTo>
                  <a:cubicBezTo>
                    <a:pt x="2858" y="1858"/>
                    <a:pt x="2977" y="2144"/>
                    <a:pt x="3073" y="2442"/>
                  </a:cubicBezTo>
                  <a:cubicBezTo>
                    <a:pt x="3192" y="2739"/>
                    <a:pt x="3275" y="3073"/>
                    <a:pt x="3346" y="3406"/>
                  </a:cubicBezTo>
                  <a:cubicBezTo>
                    <a:pt x="3406" y="3751"/>
                    <a:pt x="3454" y="4109"/>
                    <a:pt x="3454" y="4466"/>
                  </a:cubicBezTo>
                  <a:cubicBezTo>
                    <a:pt x="3454" y="4823"/>
                    <a:pt x="3418" y="5192"/>
                    <a:pt x="3346" y="5549"/>
                  </a:cubicBezTo>
                  <a:cubicBezTo>
                    <a:pt x="3287" y="5906"/>
                    <a:pt x="3168" y="6264"/>
                    <a:pt x="3049" y="6597"/>
                  </a:cubicBezTo>
                  <a:cubicBezTo>
                    <a:pt x="2977" y="6764"/>
                    <a:pt x="2894" y="6907"/>
                    <a:pt x="2823" y="7073"/>
                  </a:cubicBezTo>
                  <a:cubicBezTo>
                    <a:pt x="2739" y="7216"/>
                    <a:pt x="2656" y="7371"/>
                    <a:pt x="2572" y="7514"/>
                  </a:cubicBezTo>
                  <a:cubicBezTo>
                    <a:pt x="2465" y="7657"/>
                    <a:pt x="2382" y="7799"/>
                    <a:pt x="2287" y="7930"/>
                  </a:cubicBezTo>
                  <a:cubicBezTo>
                    <a:pt x="2180" y="8073"/>
                    <a:pt x="2084" y="8204"/>
                    <a:pt x="1989" y="8323"/>
                  </a:cubicBezTo>
                  <a:cubicBezTo>
                    <a:pt x="1906" y="8442"/>
                    <a:pt x="1787" y="8561"/>
                    <a:pt x="1691" y="8669"/>
                  </a:cubicBezTo>
                  <a:cubicBezTo>
                    <a:pt x="1632" y="8728"/>
                    <a:pt x="1584" y="8788"/>
                    <a:pt x="1549" y="8823"/>
                  </a:cubicBezTo>
                  <a:cubicBezTo>
                    <a:pt x="1501" y="8883"/>
                    <a:pt x="1441" y="8931"/>
                    <a:pt x="1394" y="8978"/>
                  </a:cubicBezTo>
                  <a:cubicBezTo>
                    <a:pt x="1287" y="9062"/>
                    <a:pt x="1203" y="9157"/>
                    <a:pt x="1108" y="9240"/>
                  </a:cubicBezTo>
                  <a:cubicBezTo>
                    <a:pt x="1025" y="9335"/>
                    <a:pt x="929" y="9407"/>
                    <a:pt x="846" y="9478"/>
                  </a:cubicBezTo>
                  <a:cubicBezTo>
                    <a:pt x="751" y="9562"/>
                    <a:pt x="679" y="9633"/>
                    <a:pt x="608" y="9693"/>
                  </a:cubicBezTo>
                  <a:cubicBezTo>
                    <a:pt x="537" y="9752"/>
                    <a:pt x="453" y="9812"/>
                    <a:pt x="394" y="9859"/>
                  </a:cubicBezTo>
                  <a:cubicBezTo>
                    <a:pt x="144" y="10050"/>
                    <a:pt x="1" y="10157"/>
                    <a:pt x="1" y="10157"/>
                  </a:cubicBezTo>
                  <a:lnTo>
                    <a:pt x="489" y="10788"/>
                  </a:lnTo>
                  <a:cubicBezTo>
                    <a:pt x="489" y="10788"/>
                    <a:pt x="632" y="10657"/>
                    <a:pt x="894" y="10431"/>
                  </a:cubicBezTo>
                  <a:cubicBezTo>
                    <a:pt x="953" y="10371"/>
                    <a:pt x="1025" y="10312"/>
                    <a:pt x="1096" y="10240"/>
                  </a:cubicBezTo>
                  <a:lnTo>
                    <a:pt x="1334" y="10002"/>
                  </a:lnTo>
                  <a:lnTo>
                    <a:pt x="1608" y="9740"/>
                  </a:lnTo>
                  <a:cubicBezTo>
                    <a:pt x="1691" y="9633"/>
                    <a:pt x="1787" y="9526"/>
                    <a:pt x="1882" y="9419"/>
                  </a:cubicBezTo>
                  <a:cubicBezTo>
                    <a:pt x="1930" y="9383"/>
                    <a:pt x="1989" y="9323"/>
                    <a:pt x="2037" y="9264"/>
                  </a:cubicBezTo>
                  <a:cubicBezTo>
                    <a:pt x="2096" y="9193"/>
                    <a:pt x="2144" y="9145"/>
                    <a:pt x="2180" y="9085"/>
                  </a:cubicBezTo>
                  <a:cubicBezTo>
                    <a:pt x="2275" y="8954"/>
                    <a:pt x="2394" y="8823"/>
                    <a:pt x="2477" y="8692"/>
                  </a:cubicBezTo>
                  <a:cubicBezTo>
                    <a:pt x="2572" y="8550"/>
                    <a:pt x="2656" y="8407"/>
                    <a:pt x="2763" y="8264"/>
                  </a:cubicBezTo>
                  <a:cubicBezTo>
                    <a:pt x="2858" y="8097"/>
                    <a:pt x="2942" y="7954"/>
                    <a:pt x="3037" y="7788"/>
                  </a:cubicBezTo>
                  <a:cubicBezTo>
                    <a:pt x="3108" y="7621"/>
                    <a:pt x="3180" y="7442"/>
                    <a:pt x="3275" y="7276"/>
                  </a:cubicBezTo>
                  <a:cubicBezTo>
                    <a:pt x="3346" y="7097"/>
                    <a:pt x="3418" y="6918"/>
                    <a:pt x="3477" y="6740"/>
                  </a:cubicBezTo>
                  <a:cubicBezTo>
                    <a:pt x="3596" y="6371"/>
                    <a:pt x="3692" y="5978"/>
                    <a:pt x="3727" y="5597"/>
                  </a:cubicBezTo>
                  <a:cubicBezTo>
                    <a:pt x="3787" y="5216"/>
                    <a:pt x="3787" y="4823"/>
                    <a:pt x="3763" y="4430"/>
                  </a:cubicBezTo>
                  <a:cubicBezTo>
                    <a:pt x="3727" y="4049"/>
                    <a:pt x="3668" y="3692"/>
                    <a:pt x="3585" y="3335"/>
                  </a:cubicBezTo>
                  <a:cubicBezTo>
                    <a:pt x="3477" y="2989"/>
                    <a:pt x="3370" y="2644"/>
                    <a:pt x="3239" y="2346"/>
                  </a:cubicBezTo>
                  <a:cubicBezTo>
                    <a:pt x="3108" y="2037"/>
                    <a:pt x="2977" y="1775"/>
                    <a:pt x="2823" y="1513"/>
                  </a:cubicBezTo>
                  <a:cubicBezTo>
                    <a:pt x="2537" y="1025"/>
                    <a:pt x="2263" y="644"/>
                    <a:pt x="2049" y="382"/>
                  </a:cubicBezTo>
                  <a:cubicBezTo>
                    <a:pt x="1846" y="132"/>
                    <a:pt x="1704" y="1"/>
                    <a:pt x="170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0"/>
            <p:cNvSpPr/>
            <p:nvPr/>
          </p:nvSpPr>
          <p:spPr>
            <a:xfrm>
              <a:off x="4140620" y="2790253"/>
              <a:ext cx="175280" cy="477880"/>
            </a:xfrm>
            <a:custGeom>
              <a:avLst/>
              <a:gdLst/>
              <a:ahLst/>
              <a:cxnLst/>
              <a:rect l="l" t="t" r="r" b="b"/>
              <a:pathLst>
                <a:path w="6180" h="16849" extrusionOk="0">
                  <a:moveTo>
                    <a:pt x="3596" y="1"/>
                  </a:moveTo>
                  <a:cubicBezTo>
                    <a:pt x="3596" y="1"/>
                    <a:pt x="3536" y="48"/>
                    <a:pt x="3393" y="96"/>
                  </a:cubicBezTo>
                  <a:cubicBezTo>
                    <a:pt x="3286" y="179"/>
                    <a:pt x="3120" y="334"/>
                    <a:pt x="2929" y="525"/>
                  </a:cubicBezTo>
                  <a:cubicBezTo>
                    <a:pt x="2739" y="715"/>
                    <a:pt x="2512" y="953"/>
                    <a:pt x="2274" y="1251"/>
                  </a:cubicBezTo>
                  <a:cubicBezTo>
                    <a:pt x="2036" y="1549"/>
                    <a:pt x="1786" y="1894"/>
                    <a:pt x="1536" y="2299"/>
                  </a:cubicBezTo>
                  <a:cubicBezTo>
                    <a:pt x="1453" y="2394"/>
                    <a:pt x="1393" y="2501"/>
                    <a:pt x="1334" y="2608"/>
                  </a:cubicBezTo>
                  <a:cubicBezTo>
                    <a:pt x="1274" y="2715"/>
                    <a:pt x="1215" y="2811"/>
                    <a:pt x="1155" y="2930"/>
                  </a:cubicBezTo>
                  <a:cubicBezTo>
                    <a:pt x="1036" y="3156"/>
                    <a:pt x="917" y="3394"/>
                    <a:pt x="822" y="3644"/>
                  </a:cubicBezTo>
                  <a:cubicBezTo>
                    <a:pt x="595" y="4156"/>
                    <a:pt x="417" y="4704"/>
                    <a:pt x="262" y="5287"/>
                  </a:cubicBezTo>
                  <a:cubicBezTo>
                    <a:pt x="238" y="5430"/>
                    <a:pt x="191" y="5585"/>
                    <a:pt x="167" y="5728"/>
                  </a:cubicBezTo>
                  <a:cubicBezTo>
                    <a:pt x="131" y="5883"/>
                    <a:pt x="119" y="6049"/>
                    <a:pt x="83" y="6192"/>
                  </a:cubicBezTo>
                  <a:cubicBezTo>
                    <a:pt x="83" y="6287"/>
                    <a:pt x="72" y="6359"/>
                    <a:pt x="60" y="6430"/>
                  </a:cubicBezTo>
                  <a:lnTo>
                    <a:pt x="48" y="6668"/>
                  </a:lnTo>
                  <a:cubicBezTo>
                    <a:pt x="24" y="6835"/>
                    <a:pt x="12" y="6978"/>
                    <a:pt x="12" y="7145"/>
                  </a:cubicBezTo>
                  <a:cubicBezTo>
                    <a:pt x="24" y="7478"/>
                    <a:pt x="0" y="7788"/>
                    <a:pt x="48" y="8109"/>
                  </a:cubicBezTo>
                  <a:lnTo>
                    <a:pt x="83" y="8609"/>
                  </a:lnTo>
                  <a:lnTo>
                    <a:pt x="167" y="9085"/>
                  </a:lnTo>
                  <a:lnTo>
                    <a:pt x="203" y="9323"/>
                  </a:lnTo>
                  <a:lnTo>
                    <a:pt x="262" y="9562"/>
                  </a:lnTo>
                  <a:cubicBezTo>
                    <a:pt x="310" y="9716"/>
                    <a:pt x="345" y="9871"/>
                    <a:pt x="381" y="10038"/>
                  </a:cubicBezTo>
                  <a:cubicBezTo>
                    <a:pt x="429" y="10193"/>
                    <a:pt x="476" y="10347"/>
                    <a:pt x="536" y="10490"/>
                  </a:cubicBezTo>
                  <a:cubicBezTo>
                    <a:pt x="595" y="10645"/>
                    <a:pt x="643" y="10788"/>
                    <a:pt x="703" y="10943"/>
                  </a:cubicBezTo>
                  <a:cubicBezTo>
                    <a:pt x="953" y="11526"/>
                    <a:pt x="1238" y="12074"/>
                    <a:pt x="1560" y="12574"/>
                  </a:cubicBezTo>
                  <a:cubicBezTo>
                    <a:pt x="1655" y="12717"/>
                    <a:pt x="1727" y="12836"/>
                    <a:pt x="1810" y="12955"/>
                  </a:cubicBezTo>
                  <a:cubicBezTo>
                    <a:pt x="1905" y="13074"/>
                    <a:pt x="1977" y="13205"/>
                    <a:pt x="2072" y="13312"/>
                  </a:cubicBezTo>
                  <a:cubicBezTo>
                    <a:pt x="2250" y="13526"/>
                    <a:pt x="2429" y="13753"/>
                    <a:pt x="2584" y="13967"/>
                  </a:cubicBezTo>
                  <a:cubicBezTo>
                    <a:pt x="2965" y="14348"/>
                    <a:pt x="3298" y="14741"/>
                    <a:pt x="3655" y="15038"/>
                  </a:cubicBezTo>
                  <a:cubicBezTo>
                    <a:pt x="3834" y="15193"/>
                    <a:pt x="4001" y="15348"/>
                    <a:pt x="4167" y="15479"/>
                  </a:cubicBezTo>
                  <a:cubicBezTo>
                    <a:pt x="4334" y="15610"/>
                    <a:pt x="4489" y="15729"/>
                    <a:pt x="4644" y="15848"/>
                  </a:cubicBezTo>
                  <a:cubicBezTo>
                    <a:pt x="4810" y="15955"/>
                    <a:pt x="4941" y="16074"/>
                    <a:pt x="5072" y="16169"/>
                  </a:cubicBezTo>
                  <a:cubicBezTo>
                    <a:pt x="5215" y="16253"/>
                    <a:pt x="5334" y="16324"/>
                    <a:pt x="5453" y="16408"/>
                  </a:cubicBezTo>
                  <a:cubicBezTo>
                    <a:pt x="5668" y="16550"/>
                    <a:pt x="5858" y="16658"/>
                    <a:pt x="5977" y="16729"/>
                  </a:cubicBezTo>
                  <a:cubicBezTo>
                    <a:pt x="6120" y="16801"/>
                    <a:pt x="6179" y="16848"/>
                    <a:pt x="6179" y="16848"/>
                  </a:cubicBezTo>
                  <a:cubicBezTo>
                    <a:pt x="6179" y="16848"/>
                    <a:pt x="6120" y="16789"/>
                    <a:pt x="6025" y="16681"/>
                  </a:cubicBezTo>
                  <a:cubicBezTo>
                    <a:pt x="5941" y="16586"/>
                    <a:pt x="5787" y="16420"/>
                    <a:pt x="5608" y="16229"/>
                  </a:cubicBezTo>
                  <a:cubicBezTo>
                    <a:pt x="5525" y="16122"/>
                    <a:pt x="5417" y="16015"/>
                    <a:pt x="5310" y="15896"/>
                  </a:cubicBezTo>
                  <a:cubicBezTo>
                    <a:pt x="5203" y="15777"/>
                    <a:pt x="5084" y="15646"/>
                    <a:pt x="4965" y="15515"/>
                  </a:cubicBezTo>
                  <a:cubicBezTo>
                    <a:pt x="4858" y="15360"/>
                    <a:pt x="4715" y="15217"/>
                    <a:pt x="4584" y="15062"/>
                  </a:cubicBezTo>
                  <a:cubicBezTo>
                    <a:pt x="4465" y="14896"/>
                    <a:pt x="4322" y="14741"/>
                    <a:pt x="4179" y="14562"/>
                  </a:cubicBezTo>
                  <a:cubicBezTo>
                    <a:pt x="4036" y="14384"/>
                    <a:pt x="3882" y="14217"/>
                    <a:pt x="3751" y="14003"/>
                  </a:cubicBezTo>
                  <a:cubicBezTo>
                    <a:pt x="3620" y="13812"/>
                    <a:pt x="3465" y="13622"/>
                    <a:pt x="3322" y="13407"/>
                  </a:cubicBezTo>
                  <a:cubicBezTo>
                    <a:pt x="3179" y="13205"/>
                    <a:pt x="3048" y="12979"/>
                    <a:pt x="2905" y="12752"/>
                  </a:cubicBezTo>
                  <a:cubicBezTo>
                    <a:pt x="2762" y="12538"/>
                    <a:pt x="2631" y="12300"/>
                    <a:pt x="2500" y="12062"/>
                  </a:cubicBezTo>
                  <a:cubicBezTo>
                    <a:pt x="2453" y="12002"/>
                    <a:pt x="2429" y="11943"/>
                    <a:pt x="2393" y="11883"/>
                  </a:cubicBezTo>
                  <a:lnTo>
                    <a:pt x="2310" y="11681"/>
                  </a:lnTo>
                  <a:cubicBezTo>
                    <a:pt x="2250" y="11562"/>
                    <a:pt x="2191" y="11431"/>
                    <a:pt x="2131" y="11312"/>
                  </a:cubicBezTo>
                  <a:cubicBezTo>
                    <a:pt x="2072" y="11193"/>
                    <a:pt x="2012" y="11062"/>
                    <a:pt x="1965" y="10931"/>
                  </a:cubicBezTo>
                  <a:cubicBezTo>
                    <a:pt x="1905" y="10812"/>
                    <a:pt x="1858" y="10669"/>
                    <a:pt x="1798" y="10538"/>
                  </a:cubicBezTo>
                  <a:cubicBezTo>
                    <a:pt x="1738" y="10407"/>
                    <a:pt x="1715" y="10276"/>
                    <a:pt x="1667" y="10133"/>
                  </a:cubicBezTo>
                  <a:lnTo>
                    <a:pt x="1536" y="9740"/>
                  </a:lnTo>
                  <a:lnTo>
                    <a:pt x="1429" y="9323"/>
                  </a:lnTo>
                  <a:lnTo>
                    <a:pt x="1381" y="9109"/>
                  </a:lnTo>
                  <a:lnTo>
                    <a:pt x="1357" y="8907"/>
                  </a:lnTo>
                  <a:lnTo>
                    <a:pt x="1274" y="8490"/>
                  </a:lnTo>
                  <a:cubicBezTo>
                    <a:pt x="1262" y="8335"/>
                    <a:pt x="1250" y="8204"/>
                    <a:pt x="1238" y="8049"/>
                  </a:cubicBezTo>
                  <a:cubicBezTo>
                    <a:pt x="1203" y="7776"/>
                    <a:pt x="1203" y="7490"/>
                    <a:pt x="1191" y="7204"/>
                  </a:cubicBezTo>
                  <a:cubicBezTo>
                    <a:pt x="1203" y="6645"/>
                    <a:pt x="1238" y="6085"/>
                    <a:pt x="1322" y="5549"/>
                  </a:cubicBezTo>
                  <a:cubicBezTo>
                    <a:pt x="1334" y="5418"/>
                    <a:pt x="1369" y="5287"/>
                    <a:pt x="1393" y="5156"/>
                  </a:cubicBezTo>
                  <a:cubicBezTo>
                    <a:pt x="1417" y="5013"/>
                    <a:pt x="1441" y="4894"/>
                    <a:pt x="1477" y="4763"/>
                  </a:cubicBezTo>
                  <a:cubicBezTo>
                    <a:pt x="1548" y="4513"/>
                    <a:pt x="1607" y="4263"/>
                    <a:pt x="1679" y="4025"/>
                  </a:cubicBezTo>
                  <a:cubicBezTo>
                    <a:pt x="1834" y="3525"/>
                    <a:pt x="1988" y="3085"/>
                    <a:pt x="2179" y="2668"/>
                  </a:cubicBezTo>
                  <a:cubicBezTo>
                    <a:pt x="2358" y="2251"/>
                    <a:pt x="2536" y="1882"/>
                    <a:pt x="2691" y="1549"/>
                  </a:cubicBezTo>
                  <a:cubicBezTo>
                    <a:pt x="2870" y="1239"/>
                    <a:pt x="3024" y="941"/>
                    <a:pt x="3155" y="715"/>
                  </a:cubicBezTo>
                  <a:cubicBezTo>
                    <a:pt x="3286" y="477"/>
                    <a:pt x="3405" y="299"/>
                    <a:pt x="3477" y="179"/>
                  </a:cubicBezTo>
                  <a:cubicBezTo>
                    <a:pt x="3560" y="60"/>
                    <a:pt x="3596" y="1"/>
                    <a:pt x="3596"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0"/>
            <p:cNvSpPr/>
            <p:nvPr/>
          </p:nvSpPr>
          <p:spPr>
            <a:xfrm>
              <a:off x="4164246" y="2601501"/>
              <a:ext cx="175621" cy="180017"/>
            </a:xfrm>
            <a:custGeom>
              <a:avLst/>
              <a:gdLst/>
              <a:ahLst/>
              <a:cxnLst/>
              <a:rect l="l" t="t" r="r" b="b"/>
              <a:pathLst>
                <a:path w="6192" h="6347" extrusionOk="0">
                  <a:moveTo>
                    <a:pt x="5775" y="0"/>
                  </a:moveTo>
                  <a:cubicBezTo>
                    <a:pt x="5710" y="6"/>
                    <a:pt x="5635" y="6"/>
                    <a:pt x="5553" y="6"/>
                  </a:cubicBezTo>
                  <a:cubicBezTo>
                    <a:pt x="5472" y="6"/>
                    <a:pt x="5382" y="6"/>
                    <a:pt x="5287" y="12"/>
                  </a:cubicBezTo>
                  <a:cubicBezTo>
                    <a:pt x="5085" y="36"/>
                    <a:pt x="4882" y="60"/>
                    <a:pt x="4644" y="96"/>
                  </a:cubicBezTo>
                  <a:cubicBezTo>
                    <a:pt x="4406" y="131"/>
                    <a:pt x="4168" y="215"/>
                    <a:pt x="3894" y="274"/>
                  </a:cubicBezTo>
                  <a:cubicBezTo>
                    <a:pt x="3775" y="310"/>
                    <a:pt x="3644" y="369"/>
                    <a:pt x="3513" y="417"/>
                  </a:cubicBezTo>
                  <a:cubicBezTo>
                    <a:pt x="3382" y="477"/>
                    <a:pt x="3239" y="524"/>
                    <a:pt x="3108" y="596"/>
                  </a:cubicBezTo>
                  <a:cubicBezTo>
                    <a:pt x="2977" y="655"/>
                    <a:pt x="2846" y="727"/>
                    <a:pt x="2703" y="810"/>
                  </a:cubicBezTo>
                  <a:cubicBezTo>
                    <a:pt x="2572" y="869"/>
                    <a:pt x="2453" y="965"/>
                    <a:pt x="2322" y="1060"/>
                  </a:cubicBezTo>
                  <a:lnTo>
                    <a:pt x="2132" y="1191"/>
                  </a:lnTo>
                  <a:cubicBezTo>
                    <a:pt x="2072" y="1250"/>
                    <a:pt x="2013" y="1298"/>
                    <a:pt x="1953" y="1358"/>
                  </a:cubicBezTo>
                  <a:cubicBezTo>
                    <a:pt x="1834" y="1465"/>
                    <a:pt x="1691" y="1560"/>
                    <a:pt x="1596" y="1679"/>
                  </a:cubicBezTo>
                  <a:cubicBezTo>
                    <a:pt x="1477" y="1798"/>
                    <a:pt x="1370" y="1917"/>
                    <a:pt x="1263" y="2036"/>
                  </a:cubicBezTo>
                  <a:cubicBezTo>
                    <a:pt x="1155" y="2155"/>
                    <a:pt x="1072" y="2298"/>
                    <a:pt x="977" y="2429"/>
                  </a:cubicBezTo>
                  <a:cubicBezTo>
                    <a:pt x="894" y="2548"/>
                    <a:pt x="822" y="2703"/>
                    <a:pt x="739" y="2834"/>
                  </a:cubicBezTo>
                  <a:cubicBezTo>
                    <a:pt x="715" y="2905"/>
                    <a:pt x="667" y="2977"/>
                    <a:pt x="644" y="3036"/>
                  </a:cubicBezTo>
                  <a:cubicBezTo>
                    <a:pt x="608" y="3108"/>
                    <a:pt x="584" y="3167"/>
                    <a:pt x="548" y="3251"/>
                  </a:cubicBezTo>
                  <a:cubicBezTo>
                    <a:pt x="489" y="3382"/>
                    <a:pt x="429" y="3513"/>
                    <a:pt x="382" y="3644"/>
                  </a:cubicBezTo>
                  <a:lnTo>
                    <a:pt x="251" y="4048"/>
                  </a:lnTo>
                  <a:cubicBezTo>
                    <a:pt x="203" y="4191"/>
                    <a:pt x="191" y="4322"/>
                    <a:pt x="167" y="4441"/>
                  </a:cubicBezTo>
                  <a:cubicBezTo>
                    <a:pt x="132" y="4560"/>
                    <a:pt x="108" y="4679"/>
                    <a:pt x="84" y="4798"/>
                  </a:cubicBezTo>
                  <a:cubicBezTo>
                    <a:pt x="60" y="5037"/>
                    <a:pt x="24" y="5239"/>
                    <a:pt x="24" y="5430"/>
                  </a:cubicBezTo>
                  <a:cubicBezTo>
                    <a:pt x="12" y="5632"/>
                    <a:pt x="1" y="5787"/>
                    <a:pt x="12" y="5930"/>
                  </a:cubicBezTo>
                  <a:cubicBezTo>
                    <a:pt x="24" y="6192"/>
                    <a:pt x="48" y="6346"/>
                    <a:pt x="48" y="6346"/>
                  </a:cubicBezTo>
                  <a:cubicBezTo>
                    <a:pt x="48" y="6346"/>
                    <a:pt x="108" y="6192"/>
                    <a:pt x="191" y="5906"/>
                  </a:cubicBezTo>
                  <a:cubicBezTo>
                    <a:pt x="227" y="5787"/>
                    <a:pt x="286" y="5644"/>
                    <a:pt x="346" y="5465"/>
                  </a:cubicBezTo>
                  <a:cubicBezTo>
                    <a:pt x="382" y="5299"/>
                    <a:pt x="477" y="5108"/>
                    <a:pt x="548" y="4894"/>
                  </a:cubicBezTo>
                  <a:cubicBezTo>
                    <a:pt x="584" y="4798"/>
                    <a:pt x="644" y="4691"/>
                    <a:pt x="679" y="4584"/>
                  </a:cubicBezTo>
                  <a:cubicBezTo>
                    <a:pt x="727" y="4477"/>
                    <a:pt x="774" y="4358"/>
                    <a:pt x="834" y="4263"/>
                  </a:cubicBezTo>
                  <a:cubicBezTo>
                    <a:pt x="894" y="4156"/>
                    <a:pt x="941" y="4036"/>
                    <a:pt x="1001" y="3917"/>
                  </a:cubicBezTo>
                  <a:cubicBezTo>
                    <a:pt x="1060" y="3810"/>
                    <a:pt x="1132" y="3691"/>
                    <a:pt x="1191" y="3572"/>
                  </a:cubicBezTo>
                  <a:cubicBezTo>
                    <a:pt x="1251" y="3453"/>
                    <a:pt x="1322" y="3346"/>
                    <a:pt x="1394" y="3227"/>
                  </a:cubicBezTo>
                  <a:cubicBezTo>
                    <a:pt x="1477" y="3108"/>
                    <a:pt x="1548" y="2989"/>
                    <a:pt x="1632" y="2893"/>
                  </a:cubicBezTo>
                  <a:cubicBezTo>
                    <a:pt x="1715" y="2786"/>
                    <a:pt x="1798" y="2667"/>
                    <a:pt x="1894" y="2560"/>
                  </a:cubicBezTo>
                  <a:cubicBezTo>
                    <a:pt x="1977" y="2453"/>
                    <a:pt x="2084" y="2358"/>
                    <a:pt x="2168" y="2251"/>
                  </a:cubicBezTo>
                  <a:cubicBezTo>
                    <a:pt x="2263" y="2131"/>
                    <a:pt x="2370" y="2060"/>
                    <a:pt x="2465" y="1953"/>
                  </a:cubicBezTo>
                  <a:lnTo>
                    <a:pt x="2620" y="1798"/>
                  </a:lnTo>
                  <a:lnTo>
                    <a:pt x="2787" y="1667"/>
                  </a:lnTo>
                  <a:cubicBezTo>
                    <a:pt x="2846" y="1620"/>
                    <a:pt x="2882" y="1584"/>
                    <a:pt x="2941" y="1536"/>
                  </a:cubicBezTo>
                  <a:cubicBezTo>
                    <a:pt x="3001" y="1489"/>
                    <a:pt x="3049" y="1441"/>
                    <a:pt x="3108" y="1417"/>
                  </a:cubicBezTo>
                  <a:cubicBezTo>
                    <a:pt x="3227" y="1346"/>
                    <a:pt x="3346" y="1262"/>
                    <a:pt x="3453" y="1191"/>
                  </a:cubicBezTo>
                  <a:cubicBezTo>
                    <a:pt x="3561" y="1119"/>
                    <a:pt x="3680" y="1060"/>
                    <a:pt x="3799" y="1000"/>
                  </a:cubicBezTo>
                  <a:cubicBezTo>
                    <a:pt x="3918" y="941"/>
                    <a:pt x="4037" y="881"/>
                    <a:pt x="4132" y="822"/>
                  </a:cubicBezTo>
                  <a:cubicBezTo>
                    <a:pt x="4358" y="727"/>
                    <a:pt x="4573" y="631"/>
                    <a:pt x="4775" y="536"/>
                  </a:cubicBezTo>
                  <a:cubicBezTo>
                    <a:pt x="4989" y="465"/>
                    <a:pt x="5180" y="393"/>
                    <a:pt x="5346" y="310"/>
                  </a:cubicBezTo>
                  <a:cubicBezTo>
                    <a:pt x="5501" y="250"/>
                    <a:pt x="5668" y="215"/>
                    <a:pt x="5787" y="167"/>
                  </a:cubicBezTo>
                  <a:cubicBezTo>
                    <a:pt x="6037" y="72"/>
                    <a:pt x="6192" y="12"/>
                    <a:pt x="6192" y="12"/>
                  </a:cubicBezTo>
                  <a:cubicBezTo>
                    <a:pt x="6192" y="12"/>
                    <a:pt x="6037" y="0"/>
                    <a:pt x="5775"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0"/>
            <p:cNvSpPr/>
            <p:nvPr/>
          </p:nvSpPr>
          <p:spPr>
            <a:xfrm>
              <a:off x="4054512" y="2622631"/>
              <a:ext cx="202622" cy="230133"/>
            </a:xfrm>
            <a:custGeom>
              <a:avLst/>
              <a:gdLst/>
              <a:ahLst/>
              <a:cxnLst/>
              <a:rect l="l" t="t" r="r" b="b"/>
              <a:pathLst>
                <a:path w="7144" h="8114" extrusionOk="0">
                  <a:moveTo>
                    <a:pt x="6732" y="0"/>
                  </a:moveTo>
                  <a:cubicBezTo>
                    <a:pt x="6711" y="0"/>
                    <a:pt x="6689" y="2"/>
                    <a:pt x="6668" y="5"/>
                  </a:cubicBezTo>
                  <a:lnTo>
                    <a:pt x="6644" y="5"/>
                  </a:lnTo>
                  <a:cubicBezTo>
                    <a:pt x="6608" y="5"/>
                    <a:pt x="6584" y="17"/>
                    <a:pt x="6537" y="17"/>
                  </a:cubicBezTo>
                  <a:cubicBezTo>
                    <a:pt x="6441" y="29"/>
                    <a:pt x="6322" y="65"/>
                    <a:pt x="6167" y="89"/>
                  </a:cubicBezTo>
                  <a:cubicBezTo>
                    <a:pt x="5846" y="160"/>
                    <a:pt x="5405" y="279"/>
                    <a:pt x="4894" y="482"/>
                  </a:cubicBezTo>
                  <a:cubicBezTo>
                    <a:pt x="4643" y="577"/>
                    <a:pt x="4382" y="696"/>
                    <a:pt x="4096" y="839"/>
                  </a:cubicBezTo>
                  <a:cubicBezTo>
                    <a:pt x="3810" y="970"/>
                    <a:pt x="3512" y="1148"/>
                    <a:pt x="3227" y="1327"/>
                  </a:cubicBezTo>
                  <a:cubicBezTo>
                    <a:pt x="2953" y="1517"/>
                    <a:pt x="2667" y="1732"/>
                    <a:pt x="2393" y="1970"/>
                  </a:cubicBezTo>
                  <a:cubicBezTo>
                    <a:pt x="2131" y="2208"/>
                    <a:pt x="1881" y="2458"/>
                    <a:pt x="1643" y="2744"/>
                  </a:cubicBezTo>
                  <a:cubicBezTo>
                    <a:pt x="1536" y="2887"/>
                    <a:pt x="1417" y="3018"/>
                    <a:pt x="1310" y="3172"/>
                  </a:cubicBezTo>
                  <a:lnTo>
                    <a:pt x="1167" y="3399"/>
                  </a:lnTo>
                  <a:lnTo>
                    <a:pt x="1024" y="3613"/>
                  </a:lnTo>
                  <a:cubicBezTo>
                    <a:pt x="929" y="3768"/>
                    <a:pt x="845" y="3934"/>
                    <a:pt x="774" y="4077"/>
                  </a:cubicBezTo>
                  <a:cubicBezTo>
                    <a:pt x="691" y="4244"/>
                    <a:pt x="631" y="4411"/>
                    <a:pt x="572" y="4554"/>
                  </a:cubicBezTo>
                  <a:cubicBezTo>
                    <a:pt x="512" y="4708"/>
                    <a:pt x="464" y="4863"/>
                    <a:pt x="405" y="5018"/>
                  </a:cubicBezTo>
                  <a:cubicBezTo>
                    <a:pt x="345" y="5185"/>
                    <a:pt x="310" y="5327"/>
                    <a:pt x="274" y="5482"/>
                  </a:cubicBezTo>
                  <a:cubicBezTo>
                    <a:pt x="250" y="5554"/>
                    <a:pt x="226" y="5625"/>
                    <a:pt x="214" y="5697"/>
                  </a:cubicBezTo>
                  <a:lnTo>
                    <a:pt x="167" y="5923"/>
                  </a:lnTo>
                  <a:cubicBezTo>
                    <a:pt x="131" y="6078"/>
                    <a:pt x="107" y="6209"/>
                    <a:pt x="95" y="6339"/>
                  </a:cubicBezTo>
                  <a:cubicBezTo>
                    <a:pt x="60" y="6613"/>
                    <a:pt x="12" y="6851"/>
                    <a:pt x="12" y="7066"/>
                  </a:cubicBezTo>
                  <a:cubicBezTo>
                    <a:pt x="12" y="7280"/>
                    <a:pt x="0" y="7471"/>
                    <a:pt x="0" y="7625"/>
                  </a:cubicBezTo>
                  <a:lnTo>
                    <a:pt x="0" y="8113"/>
                  </a:lnTo>
                  <a:cubicBezTo>
                    <a:pt x="0" y="8113"/>
                    <a:pt x="12" y="7935"/>
                    <a:pt x="36" y="7625"/>
                  </a:cubicBezTo>
                  <a:cubicBezTo>
                    <a:pt x="36" y="7471"/>
                    <a:pt x="60" y="7280"/>
                    <a:pt x="95" y="7066"/>
                  </a:cubicBezTo>
                  <a:cubicBezTo>
                    <a:pt x="107" y="6851"/>
                    <a:pt x="167" y="6613"/>
                    <a:pt x="214" y="6351"/>
                  </a:cubicBezTo>
                  <a:cubicBezTo>
                    <a:pt x="238" y="6220"/>
                    <a:pt x="286" y="6089"/>
                    <a:pt x="310" y="5958"/>
                  </a:cubicBezTo>
                  <a:cubicBezTo>
                    <a:pt x="345" y="5875"/>
                    <a:pt x="357" y="5816"/>
                    <a:pt x="369" y="5744"/>
                  </a:cubicBezTo>
                  <a:cubicBezTo>
                    <a:pt x="405" y="5673"/>
                    <a:pt x="417" y="5613"/>
                    <a:pt x="452" y="5542"/>
                  </a:cubicBezTo>
                  <a:cubicBezTo>
                    <a:pt x="512" y="5399"/>
                    <a:pt x="548" y="5256"/>
                    <a:pt x="607" y="5101"/>
                  </a:cubicBezTo>
                  <a:cubicBezTo>
                    <a:pt x="667" y="4970"/>
                    <a:pt x="726" y="4827"/>
                    <a:pt x="810" y="4673"/>
                  </a:cubicBezTo>
                  <a:cubicBezTo>
                    <a:pt x="881" y="4542"/>
                    <a:pt x="953" y="4375"/>
                    <a:pt x="1048" y="4244"/>
                  </a:cubicBezTo>
                  <a:cubicBezTo>
                    <a:pt x="1131" y="4089"/>
                    <a:pt x="1203" y="3946"/>
                    <a:pt x="1310" y="3815"/>
                  </a:cubicBezTo>
                  <a:cubicBezTo>
                    <a:pt x="1357" y="3732"/>
                    <a:pt x="1417" y="3672"/>
                    <a:pt x="1465" y="3601"/>
                  </a:cubicBezTo>
                  <a:lnTo>
                    <a:pt x="1619" y="3411"/>
                  </a:lnTo>
                  <a:cubicBezTo>
                    <a:pt x="1726" y="3280"/>
                    <a:pt x="1846" y="3161"/>
                    <a:pt x="1965" y="3018"/>
                  </a:cubicBezTo>
                  <a:cubicBezTo>
                    <a:pt x="2203" y="2780"/>
                    <a:pt x="2453" y="2541"/>
                    <a:pt x="2727" y="2351"/>
                  </a:cubicBezTo>
                  <a:cubicBezTo>
                    <a:pt x="2989" y="2148"/>
                    <a:pt x="3262" y="1982"/>
                    <a:pt x="3536" y="1815"/>
                  </a:cubicBezTo>
                  <a:cubicBezTo>
                    <a:pt x="3822" y="1672"/>
                    <a:pt x="4108" y="1517"/>
                    <a:pt x="4370" y="1410"/>
                  </a:cubicBezTo>
                  <a:cubicBezTo>
                    <a:pt x="4643" y="1291"/>
                    <a:pt x="4917" y="1208"/>
                    <a:pt x="5144" y="1136"/>
                  </a:cubicBezTo>
                  <a:cubicBezTo>
                    <a:pt x="5644" y="982"/>
                    <a:pt x="6060" y="910"/>
                    <a:pt x="6334" y="863"/>
                  </a:cubicBezTo>
                  <a:cubicBezTo>
                    <a:pt x="6477" y="839"/>
                    <a:pt x="6596" y="815"/>
                    <a:pt x="6668" y="815"/>
                  </a:cubicBezTo>
                  <a:cubicBezTo>
                    <a:pt x="6739" y="803"/>
                    <a:pt x="6787" y="803"/>
                    <a:pt x="6787" y="803"/>
                  </a:cubicBezTo>
                  <a:cubicBezTo>
                    <a:pt x="6799" y="803"/>
                    <a:pt x="6810" y="791"/>
                    <a:pt x="6775" y="791"/>
                  </a:cubicBezTo>
                  <a:cubicBezTo>
                    <a:pt x="7001" y="755"/>
                    <a:pt x="7144" y="565"/>
                    <a:pt x="7120" y="339"/>
                  </a:cubicBezTo>
                  <a:cubicBezTo>
                    <a:pt x="7088" y="145"/>
                    <a:pt x="6929" y="0"/>
                    <a:pt x="6732"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0"/>
            <p:cNvSpPr/>
            <p:nvPr/>
          </p:nvSpPr>
          <p:spPr>
            <a:xfrm>
              <a:off x="4912552" y="2152184"/>
              <a:ext cx="374867" cy="108260"/>
            </a:xfrm>
            <a:custGeom>
              <a:avLst/>
              <a:gdLst/>
              <a:ahLst/>
              <a:cxnLst/>
              <a:rect l="l" t="t" r="r" b="b"/>
              <a:pathLst>
                <a:path w="13217" h="3817" extrusionOk="0">
                  <a:moveTo>
                    <a:pt x="7223" y="1"/>
                  </a:moveTo>
                  <a:cubicBezTo>
                    <a:pt x="6898" y="1"/>
                    <a:pt x="6569" y="13"/>
                    <a:pt x="6240" y="55"/>
                  </a:cubicBezTo>
                  <a:lnTo>
                    <a:pt x="5883" y="102"/>
                  </a:lnTo>
                  <a:lnTo>
                    <a:pt x="5525" y="162"/>
                  </a:lnTo>
                  <a:cubicBezTo>
                    <a:pt x="5299" y="197"/>
                    <a:pt x="5061" y="257"/>
                    <a:pt x="4835" y="317"/>
                  </a:cubicBezTo>
                  <a:cubicBezTo>
                    <a:pt x="4382" y="436"/>
                    <a:pt x="3942" y="590"/>
                    <a:pt x="3549" y="781"/>
                  </a:cubicBezTo>
                  <a:cubicBezTo>
                    <a:pt x="3144" y="959"/>
                    <a:pt x="2775" y="1186"/>
                    <a:pt x="2430" y="1388"/>
                  </a:cubicBezTo>
                  <a:cubicBezTo>
                    <a:pt x="2084" y="1602"/>
                    <a:pt x="1787" y="1841"/>
                    <a:pt x="1525" y="2067"/>
                  </a:cubicBezTo>
                  <a:cubicBezTo>
                    <a:pt x="1263" y="2281"/>
                    <a:pt x="1025" y="2507"/>
                    <a:pt x="834" y="2722"/>
                  </a:cubicBezTo>
                  <a:cubicBezTo>
                    <a:pt x="644" y="2924"/>
                    <a:pt x="477" y="3115"/>
                    <a:pt x="358" y="3281"/>
                  </a:cubicBezTo>
                  <a:cubicBezTo>
                    <a:pt x="239" y="3448"/>
                    <a:pt x="156" y="3579"/>
                    <a:pt x="96" y="3674"/>
                  </a:cubicBezTo>
                  <a:cubicBezTo>
                    <a:pt x="37" y="3769"/>
                    <a:pt x="1" y="3817"/>
                    <a:pt x="1" y="3817"/>
                  </a:cubicBezTo>
                  <a:cubicBezTo>
                    <a:pt x="1" y="3817"/>
                    <a:pt x="48" y="3793"/>
                    <a:pt x="132" y="3722"/>
                  </a:cubicBezTo>
                  <a:cubicBezTo>
                    <a:pt x="215" y="3662"/>
                    <a:pt x="346" y="3567"/>
                    <a:pt x="513" y="3460"/>
                  </a:cubicBezTo>
                  <a:cubicBezTo>
                    <a:pt x="668" y="3365"/>
                    <a:pt x="870" y="3222"/>
                    <a:pt x="1108" y="3091"/>
                  </a:cubicBezTo>
                  <a:cubicBezTo>
                    <a:pt x="1346" y="2948"/>
                    <a:pt x="1608" y="2793"/>
                    <a:pt x="1894" y="2650"/>
                  </a:cubicBezTo>
                  <a:cubicBezTo>
                    <a:pt x="2192" y="2495"/>
                    <a:pt x="2501" y="2353"/>
                    <a:pt x="2846" y="2198"/>
                  </a:cubicBezTo>
                  <a:cubicBezTo>
                    <a:pt x="3192" y="2055"/>
                    <a:pt x="3549" y="1900"/>
                    <a:pt x="3930" y="1781"/>
                  </a:cubicBezTo>
                  <a:lnTo>
                    <a:pt x="4513" y="1602"/>
                  </a:lnTo>
                  <a:cubicBezTo>
                    <a:pt x="4597" y="1579"/>
                    <a:pt x="4704" y="1555"/>
                    <a:pt x="4811" y="1531"/>
                  </a:cubicBezTo>
                  <a:cubicBezTo>
                    <a:pt x="4894" y="1495"/>
                    <a:pt x="5001" y="1471"/>
                    <a:pt x="5109" y="1460"/>
                  </a:cubicBezTo>
                  <a:cubicBezTo>
                    <a:pt x="5299" y="1412"/>
                    <a:pt x="5513" y="1364"/>
                    <a:pt x="5716" y="1340"/>
                  </a:cubicBezTo>
                  <a:lnTo>
                    <a:pt x="6025" y="1293"/>
                  </a:lnTo>
                  <a:lnTo>
                    <a:pt x="6347" y="1257"/>
                  </a:lnTo>
                  <a:cubicBezTo>
                    <a:pt x="6775" y="1198"/>
                    <a:pt x="7192" y="1198"/>
                    <a:pt x="7609" y="1186"/>
                  </a:cubicBezTo>
                  <a:cubicBezTo>
                    <a:pt x="7811" y="1186"/>
                    <a:pt x="8026" y="1198"/>
                    <a:pt x="8228" y="1198"/>
                  </a:cubicBezTo>
                  <a:cubicBezTo>
                    <a:pt x="8442" y="1221"/>
                    <a:pt x="8645" y="1233"/>
                    <a:pt x="8847" y="1245"/>
                  </a:cubicBezTo>
                  <a:cubicBezTo>
                    <a:pt x="9050" y="1257"/>
                    <a:pt x="9240" y="1293"/>
                    <a:pt x="9442" y="1305"/>
                  </a:cubicBezTo>
                  <a:cubicBezTo>
                    <a:pt x="9633" y="1340"/>
                    <a:pt x="9823" y="1364"/>
                    <a:pt x="10002" y="1400"/>
                  </a:cubicBezTo>
                  <a:cubicBezTo>
                    <a:pt x="10181" y="1424"/>
                    <a:pt x="10359" y="1471"/>
                    <a:pt x="10538" y="1495"/>
                  </a:cubicBezTo>
                  <a:cubicBezTo>
                    <a:pt x="10716" y="1531"/>
                    <a:pt x="10883" y="1555"/>
                    <a:pt x="11050" y="1602"/>
                  </a:cubicBezTo>
                  <a:cubicBezTo>
                    <a:pt x="11359" y="1698"/>
                    <a:pt x="11669" y="1757"/>
                    <a:pt x="11919" y="1829"/>
                  </a:cubicBezTo>
                  <a:cubicBezTo>
                    <a:pt x="12193" y="1888"/>
                    <a:pt x="12419" y="1948"/>
                    <a:pt x="12610" y="2007"/>
                  </a:cubicBezTo>
                  <a:cubicBezTo>
                    <a:pt x="12800" y="2067"/>
                    <a:pt x="12955" y="2091"/>
                    <a:pt x="13050" y="2126"/>
                  </a:cubicBezTo>
                  <a:cubicBezTo>
                    <a:pt x="13157" y="2150"/>
                    <a:pt x="13217" y="2174"/>
                    <a:pt x="13217" y="2174"/>
                  </a:cubicBezTo>
                  <a:cubicBezTo>
                    <a:pt x="13217" y="2174"/>
                    <a:pt x="13169" y="2126"/>
                    <a:pt x="13086" y="2067"/>
                  </a:cubicBezTo>
                  <a:cubicBezTo>
                    <a:pt x="12991" y="1995"/>
                    <a:pt x="12871" y="1900"/>
                    <a:pt x="12717" y="1781"/>
                  </a:cubicBezTo>
                  <a:cubicBezTo>
                    <a:pt x="12550" y="1650"/>
                    <a:pt x="12336" y="1531"/>
                    <a:pt x="12098" y="1376"/>
                  </a:cubicBezTo>
                  <a:cubicBezTo>
                    <a:pt x="11979" y="1305"/>
                    <a:pt x="11848" y="1233"/>
                    <a:pt x="11717" y="1162"/>
                  </a:cubicBezTo>
                  <a:lnTo>
                    <a:pt x="11264" y="936"/>
                  </a:lnTo>
                  <a:cubicBezTo>
                    <a:pt x="11121" y="840"/>
                    <a:pt x="10955" y="781"/>
                    <a:pt x="10776" y="709"/>
                  </a:cubicBezTo>
                  <a:cubicBezTo>
                    <a:pt x="10597" y="638"/>
                    <a:pt x="10419" y="567"/>
                    <a:pt x="10228" y="507"/>
                  </a:cubicBezTo>
                  <a:cubicBezTo>
                    <a:pt x="10038" y="448"/>
                    <a:pt x="9835" y="388"/>
                    <a:pt x="9633" y="328"/>
                  </a:cubicBezTo>
                  <a:cubicBezTo>
                    <a:pt x="9442" y="269"/>
                    <a:pt x="9216" y="221"/>
                    <a:pt x="9002" y="174"/>
                  </a:cubicBezTo>
                  <a:cubicBezTo>
                    <a:pt x="8788" y="150"/>
                    <a:pt x="8561" y="102"/>
                    <a:pt x="8335" y="67"/>
                  </a:cubicBezTo>
                  <a:cubicBezTo>
                    <a:pt x="8109" y="43"/>
                    <a:pt x="7895" y="19"/>
                    <a:pt x="7657" y="7"/>
                  </a:cubicBezTo>
                  <a:cubicBezTo>
                    <a:pt x="7513" y="3"/>
                    <a:pt x="7368" y="1"/>
                    <a:pt x="722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4" name="Google Shape;2594;p40"/>
          <p:cNvGrpSpPr/>
          <p:nvPr/>
        </p:nvGrpSpPr>
        <p:grpSpPr>
          <a:xfrm>
            <a:off x="648932" y="946749"/>
            <a:ext cx="2806039" cy="1937191"/>
            <a:chOff x="1785376" y="1978337"/>
            <a:chExt cx="3132440" cy="2162767"/>
          </a:xfrm>
        </p:grpSpPr>
        <p:sp>
          <p:nvSpPr>
            <p:cNvPr id="2595" name="Google Shape;2595;p40"/>
            <p:cNvSpPr/>
            <p:nvPr/>
          </p:nvSpPr>
          <p:spPr>
            <a:xfrm>
              <a:off x="2149138" y="1989341"/>
              <a:ext cx="431933" cy="460777"/>
            </a:xfrm>
            <a:custGeom>
              <a:avLst/>
              <a:gdLst/>
              <a:ahLst/>
              <a:cxnLst/>
              <a:rect l="l" t="t" r="r" b="b"/>
              <a:pathLst>
                <a:path w="15229" h="16246" extrusionOk="0">
                  <a:moveTo>
                    <a:pt x="5474" y="1"/>
                  </a:moveTo>
                  <a:cubicBezTo>
                    <a:pt x="4361" y="1"/>
                    <a:pt x="3347" y="665"/>
                    <a:pt x="2905" y="1697"/>
                  </a:cubicBezTo>
                  <a:cubicBezTo>
                    <a:pt x="2715" y="2161"/>
                    <a:pt x="2655" y="2637"/>
                    <a:pt x="2715" y="3090"/>
                  </a:cubicBezTo>
                  <a:cubicBezTo>
                    <a:pt x="1298" y="3530"/>
                    <a:pt x="203" y="4816"/>
                    <a:pt x="107" y="6435"/>
                  </a:cubicBezTo>
                  <a:cubicBezTo>
                    <a:pt x="0" y="8150"/>
                    <a:pt x="1155" y="9733"/>
                    <a:pt x="2798" y="10210"/>
                  </a:cubicBezTo>
                  <a:cubicBezTo>
                    <a:pt x="3137" y="10300"/>
                    <a:pt x="3474" y="10343"/>
                    <a:pt x="3803" y="10343"/>
                  </a:cubicBezTo>
                  <a:cubicBezTo>
                    <a:pt x="5081" y="10343"/>
                    <a:pt x="6238" y="9698"/>
                    <a:pt x="6930" y="8686"/>
                  </a:cubicBezTo>
                  <a:lnTo>
                    <a:pt x="15228" y="16246"/>
                  </a:lnTo>
                  <a:lnTo>
                    <a:pt x="9049" y="7138"/>
                  </a:lnTo>
                  <a:cubicBezTo>
                    <a:pt x="9668" y="6900"/>
                    <a:pt x="10144" y="6364"/>
                    <a:pt x="10263" y="5673"/>
                  </a:cubicBezTo>
                  <a:cubicBezTo>
                    <a:pt x="10335" y="5268"/>
                    <a:pt x="10275" y="4887"/>
                    <a:pt x="10109" y="4542"/>
                  </a:cubicBezTo>
                  <a:cubicBezTo>
                    <a:pt x="10382" y="4233"/>
                    <a:pt x="10537" y="3816"/>
                    <a:pt x="10537" y="3352"/>
                  </a:cubicBezTo>
                  <a:cubicBezTo>
                    <a:pt x="10561" y="2530"/>
                    <a:pt x="10025" y="1780"/>
                    <a:pt x="9227" y="1506"/>
                  </a:cubicBezTo>
                  <a:cubicBezTo>
                    <a:pt x="9029" y="1442"/>
                    <a:pt x="8828" y="1411"/>
                    <a:pt x="8632" y="1411"/>
                  </a:cubicBezTo>
                  <a:cubicBezTo>
                    <a:pt x="8392" y="1411"/>
                    <a:pt x="8158" y="1457"/>
                    <a:pt x="7942" y="1542"/>
                  </a:cubicBezTo>
                  <a:cubicBezTo>
                    <a:pt x="7525" y="685"/>
                    <a:pt x="6668" y="77"/>
                    <a:pt x="5644" y="6"/>
                  </a:cubicBezTo>
                  <a:cubicBezTo>
                    <a:pt x="5587" y="2"/>
                    <a:pt x="5530" y="1"/>
                    <a:pt x="5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0"/>
            <p:cNvSpPr/>
            <p:nvPr/>
          </p:nvSpPr>
          <p:spPr>
            <a:xfrm>
              <a:off x="2140686" y="1978337"/>
              <a:ext cx="450170" cy="483070"/>
            </a:xfrm>
            <a:custGeom>
              <a:avLst/>
              <a:gdLst/>
              <a:ahLst/>
              <a:cxnLst/>
              <a:rect l="l" t="t" r="r" b="b"/>
              <a:pathLst>
                <a:path w="15872" h="17032" extrusionOk="0">
                  <a:moveTo>
                    <a:pt x="7251" y="9014"/>
                  </a:moveTo>
                  <a:cubicBezTo>
                    <a:pt x="7216" y="9023"/>
                    <a:pt x="7226" y="9025"/>
                    <a:pt x="7239" y="9030"/>
                  </a:cubicBezTo>
                  <a:lnTo>
                    <a:pt x="7239" y="9030"/>
                  </a:lnTo>
                  <a:cubicBezTo>
                    <a:pt x="7243" y="9025"/>
                    <a:pt x="7247" y="9020"/>
                    <a:pt x="7251" y="9014"/>
                  </a:cubicBezTo>
                  <a:close/>
                  <a:moveTo>
                    <a:pt x="5977" y="739"/>
                  </a:moveTo>
                  <a:lnTo>
                    <a:pt x="6061" y="751"/>
                  </a:lnTo>
                  <a:cubicBezTo>
                    <a:pt x="6096" y="751"/>
                    <a:pt x="6132" y="763"/>
                    <a:pt x="6168" y="763"/>
                  </a:cubicBezTo>
                  <a:cubicBezTo>
                    <a:pt x="6239" y="763"/>
                    <a:pt x="6299" y="787"/>
                    <a:pt x="6370" y="799"/>
                  </a:cubicBezTo>
                  <a:cubicBezTo>
                    <a:pt x="6513" y="811"/>
                    <a:pt x="6644" y="870"/>
                    <a:pt x="6775" y="918"/>
                  </a:cubicBezTo>
                  <a:cubicBezTo>
                    <a:pt x="7025" y="1025"/>
                    <a:pt x="7287" y="1168"/>
                    <a:pt x="7489" y="1358"/>
                  </a:cubicBezTo>
                  <a:cubicBezTo>
                    <a:pt x="7716" y="1561"/>
                    <a:pt x="7882" y="1775"/>
                    <a:pt x="8025" y="2037"/>
                  </a:cubicBezTo>
                  <a:lnTo>
                    <a:pt x="8037" y="2061"/>
                  </a:lnTo>
                  <a:cubicBezTo>
                    <a:pt x="8098" y="2148"/>
                    <a:pt x="8185" y="2203"/>
                    <a:pt x="8278" y="2203"/>
                  </a:cubicBezTo>
                  <a:cubicBezTo>
                    <a:pt x="8312" y="2203"/>
                    <a:pt x="8347" y="2196"/>
                    <a:pt x="8382" y="2180"/>
                  </a:cubicBezTo>
                  <a:cubicBezTo>
                    <a:pt x="8549" y="2108"/>
                    <a:pt x="8728" y="2061"/>
                    <a:pt x="8906" y="2049"/>
                  </a:cubicBezTo>
                  <a:cubicBezTo>
                    <a:pt x="8948" y="2043"/>
                    <a:pt x="8993" y="2040"/>
                    <a:pt x="9037" y="2040"/>
                  </a:cubicBezTo>
                  <a:cubicBezTo>
                    <a:pt x="9082" y="2040"/>
                    <a:pt x="9127" y="2043"/>
                    <a:pt x="9168" y="2049"/>
                  </a:cubicBezTo>
                  <a:lnTo>
                    <a:pt x="9442" y="2096"/>
                  </a:lnTo>
                  <a:cubicBezTo>
                    <a:pt x="9549" y="2120"/>
                    <a:pt x="9621" y="2132"/>
                    <a:pt x="9704" y="2180"/>
                  </a:cubicBezTo>
                  <a:cubicBezTo>
                    <a:pt x="9787" y="2227"/>
                    <a:pt x="9871" y="2275"/>
                    <a:pt x="9942" y="2311"/>
                  </a:cubicBezTo>
                  <a:cubicBezTo>
                    <a:pt x="10097" y="2418"/>
                    <a:pt x="10228" y="2549"/>
                    <a:pt x="10347" y="2704"/>
                  </a:cubicBezTo>
                  <a:cubicBezTo>
                    <a:pt x="10383" y="2751"/>
                    <a:pt x="10407" y="2775"/>
                    <a:pt x="10442" y="2823"/>
                  </a:cubicBezTo>
                  <a:lnTo>
                    <a:pt x="10514" y="2942"/>
                  </a:lnTo>
                  <a:lnTo>
                    <a:pt x="10573" y="3073"/>
                  </a:lnTo>
                  <a:lnTo>
                    <a:pt x="10621" y="3204"/>
                  </a:lnTo>
                  <a:cubicBezTo>
                    <a:pt x="10645" y="3299"/>
                    <a:pt x="10680" y="3382"/>
                    <a:pt x="10692" y="3478"/>
                  </a:cubicBezTo>
                  <a:cubicBezTo>
                    <a:pt x="10692" y="3513"/>
                    <a:pt x="10704" y="3549"/>
                    <a:pt x="10704" y="3609"/>
                  </a:cubicBezTo>
                  <a:lnTo>
                    <a:pt x="10704" y="3680"/>
                  </a:lnTo>
                  <a:lnTo>
                    <a:pt x="10704" y="3728"/>
                  </a:lnTo>
                  <a:lnTo>
                    <a:pt x="10704" y="3751"/>
                  </a:lnTo>
                  <a:cubicBezTo>
                    <a:pt x="10704" y="4144"/>
                    <a:pt x="10561" y="4513"/>
                    <a:pt x="10323" y="4835"/>
                  </a:cubicBezTo>
                  <a:cubicBezTo>
                    <a:pt x="10287" y="4859"/>
                    <a:pt x="10276" y="4918"/>
                    <a:pt x="10299" y="4966"/>
                  </a:cubicBezTo>
                  <a:cubicBezTo>
                    <a:pt x="10418" y="5180"/>
                    <a:pt x="10466" y="5442"/>
                    <a:pt x="10478" y="5680"/>
                  </a:cubicBezTo>
                  <a:lnTo>
                    <a:pt x="10478" y="5859"/>
                  </a:lnTo>
                  <a:cubicBezTo>
                    <a:pt x="10466" y="5883"/>
                    <a:pt x="10466" y="5918"/>
                    <a:pt x="10466" y="5942"/>
                  </a:cubicBezTo>
                  <a:cubicBezTo>
                    <a:pt x="10466" y="5978"/>
                    <a:pt x="10454" y="6002"/>
                    <a:pt x="10454" y="6037"/>
                  </a:cubicBezTo>
                  <a:lnTo>
                    <a:pt x="10407" y="6216"/>
                  </a:lnTo>
                  <a:cubicBezTo>
                    <a:pt x="10395" y="6276"/>
                    <a:pt x="10359" y="6335"/>
                    <a:pt x="10347" y="6395"/>
                  </a:cubicBezTo>
                  <a:cubicBezTo>
                    <a:pt x="10240" y="6621"/>
                    <a:pt x="10109" y="6823"/>
                    <a:pt x="9930" y="6990"/>
                  </a:cubicBezTo>
                  <a:cubicBezTo>
                    <a:pt x="9883" y="7038"/>
                    <a:pt x="9847" y="7061"/>
                    <a:pt x="9799" y="7109"/>
                  </a:cubicBezTo>
                  <a:cubicBezTo>
                    <a:pt x="9752" y="7133"/>
                    <a:pt x="9692" y="7180"/>
                    <a:pt x="9645" y="7216"/>
                  </a:cubicBezTo>
                  <a:cubicBezTo>
                    <a:pt x="9585" y="7240"/>
                    <a:pt x="9549" y="7276"/>
                    <a:pt x="9490" y="7300"/>
                  </a:cubicBezTo>
                  <a:cubicBezTo>
                    <a:pt x="9442" y="7335"/>
                    <a:pt x="9383" y="7359"/>
                    <a:pt x="9323" y="7371"/>
                  </a:cubicBezTo>
                  <a:cubicBezTo>
                    <a:pt x="9311" y="7371"/>
                    <a:pt x="9311" y="7395"/>
                    <a:pt x="9287" y="7395"/>
                  </a:cubicBezTo>
                  <a:cubicBezTo>
                    <a:pt x="9216" y="7430"/>
                    <a:pt x="9204" y="7526"/>
                    <a:pt x="9252" y="7585"/>
                  </a:cubicBezTo>
                  <a:lnTo>
                    <a:pt x="9990" y="8740"/>
                  </a:lnTo>
                  <a:lnTo>
                    <a:pt x="10740" y="9907"/>
                  </a:lnTo>
                  <a:lnTo>
                    <a:pt x="12204" y="12229"/>
                  </a:lnTo>
                  <a:lnTo>
                    <a:pt x="12954" y="13384"/>
                  </a:lnTo>
                  <a:lnTo>
                    <a:pt x="13691" y="14500"/>
                  </a:lnTo>
                  <a:lnTo>
                    <a:pt x="13691" y="14500"/>
                  </a:lnTo>
                  <a:cubicBezTo>
                    <a:pt x="13687" y="14497"/>
                    <a:pt x="13684" y="14494"/>
                    <a:pt x="13681" y="14491"/>
                  </a:cubicBezTo>
                  <a:lnTo>
                    <a:pt x="12621" y="13562"/>
                  </a:lnTo>
                  <a:lnTo>
                    <a:pt x="11573" y="12645"/>
                  </a:lnTo>
                  <a:cubicBezTo>
                    <a:pt x="11216" y="12348"/>
                    <a:pt x="10859" y="12026"/>
                    <a:pt x="10502" y="11729"/>
                  </a:cubicBezTo>
                  <a:lnTo>
                    <a:pt x="9430" y="10824"/>
                  </a:lnTo>
                  <a:cubicBezTo>
                    <a:pt x="8716" y="10228"/>
                    <a:pt x="7978" y="9621"/>
                    <a:pt x="7251" y="9038"/>
                  </a:cubicBezTo>
                  <a:cubicBezTo>
                    <a:pt x="7248" y="9035"/>
                    <a:pt x="7243" y="9032"/>
                    <a:pt x="7239" y="9030"/>
                  </a:cubicBezTo>
                  <a:lnTo>
                    <a:pt x="7239" y="9030"/>
                  </a:lnTo>
                  <a:cubicBezTo>
                    <a:pt x="7063" y="9261"/>
                    <a:pt x="6865" y="9459"/>
                    <a:pt x="6644" y="9633"/>
                  </a:cubicBezTo>
                  <a:cubicBezTo>
                    <a:pt x="6418" y="9812"/>
                    <a:pt x="6168" y="9978"/>
                    <a:pt x="5918" y="10097"/>
                  </a:cubicBezTo>
                  <a:cubicBezTo>
                    <a:pt x="5668" y="10228"/>
                    <a:pt x="5382" y="10324"/>
                    <a:pt x="5108" y="10383"/>
                  </a:cubicBezTo>
                  <a:cubicBezTo>
                    <a:pt x="4834" y="10455"/>
                    <a:pt x="4561" y="10467"/>
                    <a:pt x="4275" y="10467"/>
                  </a:cubicBezTo>
                  <a:cubicBezTo>
                    <a:pt x="4001" y="10467"/>
                    <a:pt x="3727" y="10443"/>
                    <a:pt x="3465" y="10371"/>
                  </a:cubicBezTo>
                  <a:cubicBezTo>
                    <a:pt x="3406" y="10348"/>
                    <a:pt x="3322" y="10324"/>
                    <a:pt x="3251" y="10312"/>
                  </a:cubicBezTo>
                  <a:cubicBezTo>
                    <a:pt x="3191" y="10276"/>
                    <a:pt x="3120" y="10264"/>
                    <a:pt x="3060" y="10228"/>
                  </a:cubicBezTo>
                  <a:cubicBezTo>
                    <a:pt x="2917" y="10193"/>
                    <a:pt x="2810" y="10133"/>
                    <a:pt x="2691" y="10074"/>
                  </a:cubicBezTo>
                  <a:cubicBezTo>
                    <a:pt x="2453" y="9931"/>
                    <a:pt x="2227" y="9788"/>
                    <a:pt x="2013" y="9609"/>
                  </a:cubicBezTo>
                  <a:cubicBezTo>
                    <a:pt x="1822" y="9431"/>
                    <a:pt x="1632" y="9240"/>
                    <a:pt x="1477" y="9014"/>
                  </a:cubicBezTo>
                  <a:cubicBezTo>
                    <a:pt x="1322" y="8788"/>
                    <a:pt x="1203" y="8562"/>
                    <a:pt x="1096" y="8312"/>
                  </a:cubicBezTo>
                  <a:cubicBezTo>
                    <a:pt x="989" y="8062"/>
                    <a:pt x="929" y="7811"/>
                    <a:pt x="882" y="7538"/>
                  </a:cubicBezTo>
                  <a:cubicBezTo>
                    <a:pt x="870" y="7407"/>
                    <a:pt x="858" y="7276"/>
                    <a:pt x="858" y="7133"/>
                  </a:cubicBezTo>
                  <a:lnTo>
                    <a:pt x="858" y="6942"/>
                  </a:lnTo>
                  <a:lnTo>
                    <a:pt x="858" y="6835"/>
                  </a:lnTo>
                  <a:lnTo>
                    <a:pt x="858" y="6811"/>
                  </a:lnTo>
                  <a:lnTo>
                    <a:pt x="858" y="6799"/>
                  </a:lnTo>
                  <a:lnTo>
                    <a:pt x="858" y="6752"/>
                  </a:lnTo>
                  <a:cubicBezTo>
                    <a:pt x="882" y="6478"/>
                    <a:pt x="929" y="6228"/>
                    <a:pt x="1024" y="5978"/>
                  </a:cubicBezTo>
                  <a:cubicBezTo>
                    <a:pt x="1179" y="5466"/>
                    <a:pt x="1477" y="5025"/>
                    <a:pt x="1846" y="4656"/>
                  </a:cubicBezTo>
                  <a:cubicBezTo>
                    <a:pt x="2227" y="4275"/>
                    <a:pt x="2679" y="4013"/>
                    <a:pt x="3191" y="3847"/>
                  </a:cubicBezTo>
                  <a:cubicBezTo>
                    <a:pt x="3370" y="3787"/>
                    <a:pt x="3501" y="3609"/>
                    <a:pt x="3477" y="3406"/>
                  </a:cubicBezTo>
                  <a:cubicBezTo>
                    <a:pt x="3441" y="3120"/>
                    <a:pt x="3453" y="2847"/>
                    <a:pt x="3513" y="2585"/>
                  </a:cubicBezTo>
                  <a:cubicBezTo>
                    <a:pt x="3537" y="2525"/>
                    <a:pt x="3560" y="2454"/>
                    <a:pt x="3584" y="2394"/>
                  </a:cubicBezTo>
                  <a:lnTo>
                    <a:pt x="3608" y="2299"/>
                  </a:lnTo>
                  <a:lnTo>
                    <a:pt x="3620" y="2239"/>
                  </a:lnTo>
                  <a:lnTo>
                    <a:pt x="3620" y="2227"/>
                  </a:lnTo>
                  <a:lnTo>
                    <a:pt x="3632" y="2192"/>
                  </a:lnTo>
                  <a:cubicBezTo>
                    <a:pt x="3691" y="2073"/>
                    <a:pt x="3751" y="1954"/>
                    <a:pt x="3834" y="1835"/>
                  </a:cubicBezTo>
                  <a:cubicBezTo>
                    <a:pt x="3858" y="1775"/>
                    <a:pt x="3906" y="1739"/>
                    <a:pt x="3953" y="1680"/>
                  </a:cubicBezTo>
                  <a:cubicBezTo>
                    <a:pt x="4001" y="1620"/>
                    <a:pt x="4037" y="1561"/>
                    <a:pt x="4084" y="1513"/>
                  </a:cubicBezTo>
                  <a:cubicBezTo>
                    <a:pt x="4191" y="1406"/>
                    <a:pt x="4287" y="1323"/>
                    <a:pt x="4394" y="1227"/>
                  </a:cubicBezTo>
                  <a:cubicBezTo>
                    <a:pt x="4453" y="1180"/>
                    <a:pt x="4513" y="1156"/>
                    <a:pt x="4572" y="1108"/>
                  </a:cubicBezTo>
                  <a:cubicBezTo>
                    <a:pt x="4632" y="1084"/>
                    <a:pt x="4692" y="1037"/>
                    <a:pt x="4751" y="1001"/>
                  </a:cubicBezTo>
                  <a:cubicBezTo>
                    <a:pt x="4870" y="930"/>
                    <a:pt x="5001" y="882"/>
                    <a:pt x="5144" y="846"/>
                  </a:cubicBezTo>
                  <a:cubicBezTo>
                    <a:pt x="5275" y="799"/>
                    <a:pt x="5406" y="763"/>
                    <a:pt x="5537" y="751"/>
                  </a:cubicBezTo>
                  <a:cubicBezTo>
                    <a:pt x="5579" y="745"/>
                    <a:pt x="5614" y="745"/>
                    <a:pt x="5647" y="745"/>
                  </a:cubicBezTo>
                  <a:cubicBezTo>
                    <a:pt x="5680" y="745"/>
                    <a:pt x="5710" y="745"/>
                    <a:pt x="5739" y="739"/>
                  </a:cubicBezTo>
                  <a:close/>
                  <a:moveTo>
                    <a:pt x="5644" y="1"/>
                  </a:moveTo>
                  <a:cubicBezTo>
                    <a:pt x="5561" y="1"/>
                    <a:pt x="5454" y="1"/>
                    <a:pt x="5358" y="25"/>
                  </a:cubicBezTo>
                  <a:cubicBezTo>
                    <a:pt x="5180" y="37"/>
                    <a:pt x="5001" y="61"/>
                    <a:pt x="4822" y="120"/>
                  </a:cubicBezTo>
                  <a:cubicBezTo>
                    <a:pt x="4668" y="168"/>
                    <a:pt x="4489" y="239"/>
                    <a:pt x="4322" y="322"/>
                  </a:cubicBezTo>
                  <a:cubicBezTo>
                    <a:pt x="4251" y="358"/>
                    <a:pt x="4156" y="406"/>
                    <a:pt x="4084" y="453"/>
                  </a:cubicBezTo>
                  <a:cubicBezTo>
                    <a:pt x="4013" y="501"/>
                    <a:pt x="3930" y="561"/>
                    <a:pt x="3858" y="596"/>
                  </a:cubicBezTo>
                  <a:cubicBezTo>
                    <a:pt x="3715" y="703"/>
                    <a:pt x="3572" y="823"/>
                    <a:pt x="3441" y="953"/>
                  </a:cubicBezTo>
                  <a:cubicBezTo>
                    <a:pt x="3382" y="1037"/>
                    <a:pt x="3322" y="1096"/>
                    <a:pt x="3263" y="1168"/>
                  </a:cubicBezTo>
                  <a:cubicBezTo>
                    <a:pt x="3203" y="1239"/>
                    <a:pt x="3144" y="1311"/>
                    <a:pt x="3096" y="1394"/>
                  </a:cubicBezTo>
                  <a:cubicBezTo>
                    <a:pt x="3001" y="1537"/>
                    <a:pt x="2906" y="1704"/>
                    <a:pt x="2834" y="1870"/>
                  </a:cubicBezTo>
                  <a:lnTo>
                    <a:pt x="2822" y="1894"/>
                  </a:lnTo>
                  <a:lnTo>
                    <a:pt x="2798" y="1930"/>
                  </a:lnTo>
                  <a:lnTo>
                    <a:pt x="2775" y="1989"/>
                  </a:lnTo>
                  <a:lnTo>
                    <a:pt x="2727" y="2120"/>
                  </a:lnTo>
                  <a:cubicBezTo>
                    <a:pt x="2703" y="2204"/>
                    <a:pt x="2679" y="2299"/>
                    <a:pt x="2656" y="2382"/>
                  </a:cubicBezTo>
                  <a:cubicBezTo>
                    <a:pt x="2588" y="2642"/>
                    <a:pt x="2557" y="2902"/>
                    <a:pt x="2561" y="3162"/>
                  </a:cubicBezTo>
                  <a:lnTo>
                    <a:pt x="2561" y="3162"/>
                  </a:lnTo>
                  <a:cubicBezTo>
                    <a:pt x="2053" y="3365"/>
                    <a:pt x="1585" y="3675"/>
                    <a:pt x="1191" y="4049"/>
                  </a:cubicBezTo>
                  <a:cubicBezTo>
                    <a:pt x="953" y="4275"/>
                    <a:pt x="751" y="4549"/>
                    <a:pt x="584" y="4835"/>
                  </a:cubicBezTo>
                  <a:cubicBezTo>
                    <a:pt x="417" y="5109"/>
                    <a:pt x="274" y="5406"/>
                    <a:pt x="179" y="5728"/>
                  </a:cubicBezTo>
                  <a:cubicBezTo>
                    <a:pt x="84" y="6037"/>
                    <a:pt x="24" y="6359"/>
                    <a:pt x="0" y="6692"/>
                  </a:cubicBezTo>
                  <a:lnTo>
                    <a:pt x="0" y="6752"/>
                  </a:lnTo>
                  <a:lnTo>
                    <a:pt x="0" y="6788"/>
                  </a:lnTo>
                  <a:lnTo>
                    <a:pt x="0" y="6823"/>
                  </a:lnTo>
                  <a:lnTo>
                    <a:pt x="0" y="6930"/>
                  </a:lnTo>
                  <a:cubicBezTo>
                    <a:pt x="24" y="7002"/>
                    <a:pt x="24" y="7109"/>
                    <a:pt x="24" y="7180"/>
                  </a:cubicBezTo>
                  <a:cubicBezTo>
                    <a:pt x="36" y="7347"/>
                    <a:pt x="48" y="7514"/>
                    <a:pt x="84" y="7669"/>
                  </a:cubicBezTo>
                  <a:cubicBezTo>
                    <a:pt x="143" y="8002"/>
                    <a:pt x="239" y="8312"/>
                    <a:pt x="381" y="8609"/>
                  </a:cubicBezTo>
                  <a:cubicBezTo>
                    <a:pt x="512" y="8907"/>
                    <a:pt x="679" y="9193"/>
                    <a:pt x="882" y="9443"/>
                  </a:cubicBezTo>
                  <a:cubicBezTo>
                    <a:pt x="1286" y="9943"/>
                    <a:pt x="1810" y="10348"/>
                    <a:pt x="2382" y="10621"/>
                  </a:cubicBezTo>
                  <a:cubicBezTo>
                    <a:pt x="2536" y="10681"/>
                    <a:pt x="2679" y="10740"/>
                    <a:pt x="2834" y="10788"/>
                  </a:cubicBezTo>
                  <a:cubicBezTo>
                    <a:pt x="2906" y="10800"/>
                    <a:pt x="2977" y="10824"/>
                    <a:pt x="3072" y="10836"/>
                  </a:cubicBezTo>
                  <a:cubicBezTo>
                    <a:pt x="3144" y="10859"/>
                    <a:pt x="3203" y="10871"/>
                    <a:pt x="3298" y="10883"/>
                  </a:cubicBezTo>
                  <a:cubicBezTo>
                    <a:pt x="3548" y="10929"/>
                    <a:pt x="3790" y="10947"/>
                    <a:pt x="4036" y="10947"/>
                  </a:cubicBezTo>
                  <a:cubicBezTo>
                    <a:pt x="4107" y="10947"/>
                    <a:pt x="4179" y="10945"/>
                    <a:pt x="4251" y="10943"/>
                  </a:cubicBezTo>
                  <a:cubicBezTo>
                    <a:pt x="4561" y="10919"/>
                    <a:pt x="4870" y="10859"/>
                    <a:pt x="5168" y="10764"/>
                  </a:cubicBezTo>
                  <a:cubicBezTo>
                    <a:pt x="5465" y="10681"/>
                    <a:pt x="5739" y="10538"/>
                    <a:pt x="6001" y="10383"/>
                  </a:cubicBezTo>
                  <a:cubicBezTo>
                    <a:pt x="6275" y="10228"/>
                    <a:pt x="6513" y="10038"/>
                    <a:pt x="6716" y="9812"/>
                  </a:cubicBezTo>
                  <a:cubicBezTo>
                    <a:pt x="6930" y="9609"/>
                    <a:pt x="7085" y="9371"/>
                    <a:pt x="7239" y="9133"/>
                  </a:cubicBezTo>
                  <a:cubicBezTo>
                    <a:pt x="7882" y="9788"/>
                    <a:pt x="8537" y="10443"/>
                    <a:pt x="9121" y="11157"/>
                  </a:cubicBezTo>
                  <a:lnTo>
                    <a:pt x="10133" y="12133"/>
                  </a:lnTo>
                  <a:cubicBezTo>
                    <a:pt x="10466" y="12467"/>
                    <a:pt x="10799" y="12776"/>
                    <a:pt x="11145" y="13098"/>
                  </a:cubicBezTo>
                  <a:lnTo>
                    <a:pt x="12145" y="14074"/>
                  </a:lnTo>
                  <a:lnTo>
                    <a:pt x="13181" y="15039"/>
                  </a:lnTo>
                  <a:cubicBezTo>
                    <a:pt x="13847" y="15681"/>
                    <a:pt x="14550" y="16301"/>
                    <a:pt x="15229" y="16944"/>
                  </a:cubicBezTo>
                  <a:cubicBezTo>
                    <a:pt x="15293" y="17002"/>
                    <a:pt x="15376" y="17032"/>
                    <a:pt x="15460" y="17032"/>
                  </a:cubicBezTo>
                  <a:cubicBezTo>
                    <a:pt x="15531" y="17032"/>
                    <a:pt x="15604" y="17011"/>
                    <a:pt x="15669" y="16967"/>
                  </a:cubicBezTo>
                  <a:cubicBezTo>
                    <a:pt x="15824" y="16872"/>
                    <a:pt x="15871" y="16646"/>
                    <a:pt x="15764" y="16479"/>
                  </a:cubicBezTo>
                  <a:cubicBezTo>
                    <a:pt x="15748" y="16454"/>
                    <a:pt x="15731" y="16428"/>
                    <a:pt x="15714" y="16402"/>
                  </a:cubicBezTo>
                  <a:lnTo>
                    <a:pt x="15714" y="16402"/>
                  </a:lnTo>
                  <a:lnTo>
                    <a:pt x="15776" y="16348"/>
                  </a:lnTo>
                  <a:cubicBezTo>
                    <a:pt x="15698" y="16279"/>
                    <a:pt x="15619" y="16210"/>
                    <a:pt x="15540" y="16140"/>
                  </a:cubicBezTo>
                  <a:lnTo>
                    <a:pt x="15540" y="16140"/>
                  </a:lnTo>
                  <a:cubicBezTo>
                    <a:pt x="15360" y="15868"/>
                    <a:pt x="15175" y="15596"/>
                    <a:pt x="14990" y="15336"/>
                  </a:cubicBezTo>
                  <a:cubicBezTo>
                    <a:pt x="14740" y="14967"/>
                    <a:pt x="14490" y="14574"/>
                    <a:pt x="14217" y="14205"/>
                  </a:cubicBezTo>
                  <a:lnTo>
                    <a:pt x="13431" y="13074"/>
                  </a:lnTo>
                  <a:lnTo>
                    <a:pt x="12633" y="11955"/>
                  </a:lnTo>
                  <a:lnTo>
                    <a:pt x="11002" y="9728"/>
                  </a:lnTo>
                  <a:lnTo>
                    <a:pt x="10204" y="8609"/>
                  </a:lnTo>
                  <a:lnTo>
                    <a:pt x="9499" y="7610"/>
                  </a:lnTo>
                  <a:lnTo>
                    <a:pt x="9499" y="7610"/>
                  </a:lnTo>
                  <a:cubicBezTo>
                    <a:pt x="9710" y="7505"/>
                    <a:pt x="9895" y="7382"/>
                    <a:pt x="10049" y="7228"/>
                  </a:cubicBezTo>
                  <a:cubicBezTo>
                    <a:pt x="10264" y="7014"/>
                    <a:pt x="10407" y="6776"/>
                    <a:pt x="10514" y="6526"/>
                  </a:cubicBezTo>
                  <a:cubicBezTo>
                    <a:pt x="10537" y="6466"/>
                    <a:pt x="10573" y="6407"/>
                    <a:pt x="10585" y="6335"/>
                  </a:cubicBezTo>
                  <a:cubicBezTo>
                    <a:pt x="10597" y="6252"/>
                    <a:pt x="10621" y="6192"/>
                    <a:pt x="10633" y="6121"/>
                  </a:cubicBezTo>
                  <a:cubicBezTo>
                    <a:pt x="10633" y="6073"/>
                    <a:pt x="10645" y="6049"/>
                    <a:pt x="10645" y="6014"/>
                  </a:cubicBezTo>
                  <a:cubicBezTo>
                    <a:pt x="10657" y="5990"/>
                    <a:pt x="10657" y="5942"/>
                    <a:pt x="10657" y="5918"/>
                  </a:cubicBezTo>
                  <a:lnTo>
                    <a:pt x="10657" y="5704"/>
                  </a:lnTo>
                  <a:cubicBezTo>
                    <a:pt x="10657" y="5447"/>
                    <a:pt x="10608" y="5199"/>
                    <a:pt x="10512" y="4961"/>
                  </a:cubicBezTo>
                  <a:lnTo>
                    <a:pt x="10512" y="4961"/>
                  </a:lnTo>
                  <a:cubicBezTo>
                    <a:pt x="10625" y="4799"/>
                    <a:pt x="10727" y="4621"/>
                    <a:pt x="10811" y="4442"/>
                  </a:cubicBezTo>
                  <a:cubicBezTo>
                    <a:pt x="10895" y="4228"/>
                    <a:pt x="10942" y="4013"/>
                    <a:pt x="10954" y="3787"/>
                  </a:cubicBezTo>
                  <a:lnTo>
                    <a:pt x="10954" y="3740"/>
                  </a:lnTo>
                  <a:lnTo>
                    <a:pt x="10954" y="3692"/>
                  </a:lnTo>
                  <a:lnTo>
                    <a:pt x="10954" y="3620"/>
                  </a:lnTo>
                  <a:cubicBezTo>
                    <a:pt x="10954" y="3561"/>
                    <a:pt x="10942" y="3501"/>
                    <a:pt x="10942" y="3442"/>
                  </a:cubicBezTo>
                  <a:cubicBezTo>
                    <a:pt x="10930" y="3323"/>
                    <a:pt x="10918" y="3204"/>
                    <a:pt x="10883" y="3097"/>
                  </a:cubicBezTo>
                  <a:cubicBezTo>
                    <a:pt x="10859" y="3037"/>
                    <a:pt x="10835" y="3001"/>
                    <a:pt x="10823" y="2942"/>
                  </a:cubicBezTo>
                  <a:lnTo>
                    <a:pt x="10764" y="2775"/>
                  </a:lnTo>
                  <a:lnTo>
                    <a:pt x="10692" y="2620"/>
                  </a:lnTo>
                  <a:cubicBezTo>
                    <a:pt x="10657" y="2585"/>
                    <a:pt x="10633" y="2525"/>
                    <a:pt x="10597" y="2477"/>
                  </a:cubicBezTo>
                  <a:cubicBezTo>
                    <a:pt x="10466" y="2287"/>
                    <a:pt x="10299" y="2120"/>
                    <a:pt x="10121" y="1966"/>
                  </a:cubicBezTo>
                  <a:cubicBezTo>
                    <a:pt x="10037" y="1894"/>
                    <a:pt x="9930" y="1835"/>
                    <a:pt x="9823" y="1775"/>
                  </a:cubicBezTo>
                  <a:cubicBezTo>
                    <a:pt x="9728" y="1727"/>
                    <a:pt x="9609" y="1668"/>
                    <a:pt x="9502" y="1644"/>
                  </a:cubicBezTo>
                  <a:cubicBezTo>
                    <a:pt x="9394" y="1596"/>
                    <a:pt x="9275" y="1573"/>
                    <a:pt x="9156" y="1549"/>
                  </a:cubicBezTo>
                  <a:cubicBezTo>
                    <a:pt x="9037" y="1537"/>
                    <a:pt x="8918" y="1525"/>
                    <a:pt x="8799" y="1525"/>
                  </a:cubicBezTo>
                  <a:cubicBezTo>
                    <a:pt x="8651" y="1525"/>
                    <a:pt x="8502" y="1544"/>
                    <a:pt x="8357" y="1575"/>
                  </a:cubicBezTo>
                  <a:lnTo>
                    <a:pt x="8357" y="1575"/>
                  </a:lnTo>
                  <a:cubicBezTo>
                    <a:pt x="8308" y="1486"/>
                    <a:pt x="8254" y="1400"/>
                    <a:pt x="8192" y="1311"/>
                  </a:cubicBezTo>
                  <a:cubicBezTo>
                    <a:pt x="8085" y="1168"/>
                    <a:pt x="7978" y="1013"/>
                    <a:pt x="7847" y="894"/>
                  </a:cubicBezTo>
                  <a:cubicBezTo>
                    <a:pt x="7716" y="775"/>
                    <a:pt x="7585" y="656"/>
                    <a:pt x="7430" y="561"/>
                  </a:cubicBezTo>
                  <a:cubicBezTo>
                    <a:pt x="7287" y="453"/>
                    <a:pt x="7120" y="358"/>
                    <a:pt x="6954" y="287"/>
                  </a:cubicBezTo>
                  <a:cubicBezTo>
                    <a:pt x="6787" y="215"/>
                    <a:pt x="6632" y="156"/>
                    <a:pt x="6454" y="108"/>
                  </a:cubicBezTo>
                  <a:cubicBezTo>
                    <a:pt x="6358" y="84"/>
                    <a:pt x="6275" y="61"/>
                    <a:pt x="6180" y="49"/>
                  </a:cubicBezTo>
                  <a:cubicBezTo>
                    <a:pt x="6132" y="49"/>
                    <a:pt x="6096" y="37"/>
                    <a:pt x="6049" y="37"/>
                  </a:cubicBezTo>
                  <a:lnTo>
                    <a:pt x="5977" y="25"/>
                  </a:lnTo>
                  <a:lnTo>
                    <a:pt x="5894" y="25"/>
                  </a:lnTo>
                  <a:cubicBezTo>
                    <a:pt x="5811" y="1"/>
                    <a:pt x="5739" y="1"/>
                    <a:pt x="5644"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0"/>
            <p:cNvSpPr/>
            <p:nvPr/>
          </p:nvSpPr>
          <p:spPr>
            <a:xfrm>
              <a:off x="1785376" y="2040776"/>
              <a:ext cx="3132440" cy="2078716"/>
            </a:xfrm>
            <a:custGeom>
              <a:avLst/>
              <a:gdLst/>
              <a:ahLst/>
              <a:cxnLst/>
              <a:rect l="l" t="t" r="r" b="b"/>
              <a:pathLst>
                <a:path w="110443" h="73291" extrusionOk="0">
                  <a:moveTo>
                    <a:pt x="53446" y="1"/>
                  </a:moveTo>
                  <a:cubicBezTo>
                    <a:pt x="50623" y="1"/>
                    <a:pt x="47751" y="1823"/>
                    <a:pt x="45935" y="4768"/>
                  </a:cubicBezTo>
                  <a:cubicBezTo>
                    <a:pt x="44887" y="3852"/>
                    <a:pt x="43685" y="3102"/>
                    <a:pt x="42327" y="2613"/>
                  </a:cubicBezTo>
                  <a:cubicBezTo>
                    <a:pt x="40999" y="2120"/>
                    <a:pt x="39570" y="1883"/>
                    <a:pt x="38110" y="1883"/>
                  </a:cubicBezTo>
                  <a:cubicBezTo>
                    <a:pt x="31470" y="1883"/>
                    <a:pt x="24175" y="6773"/>
                    <a:pt x="22682" y="14591"/>
                  </a:cubicBezTo>
                  <a:cubicBezTo>
                    <a:pt x="22670" y="14651"/>
                    <a:pt x="22634" y="14710"/>
                    <a:pt x="22622" y="14770"/>
                  </a:cubicBezTo>
                  <a:cubicBezTo>
                    <a:pt x="21477" y="14403"/>
                    <a:pt x="20302" y="14227"/>
                    <a:pt x="19120" y="14227"/>
                  </a:cubicBezTo>
                  <a:cubicBezTo>
                    <a:pt x="12821" y="14227"/>
                    <a:pt x="6357" y="19224"/>
                    <a:pt x="3489" y="26914"/>
                  </a:cubicBezTo>
                  <a:cubicBezTo>
                    <a:pt x="1" y="36272"/>
                    <a:pt x="3144" y="46071"/>
                    <a:pt x="10514" y="48821"/>
                  </a:cubicBezTo>
                  <a:cubicBezTo>
                    <a:pt x="11820" y="49308"/>
                    <a:pt x="13170" y="49539"/>
                    <a:pt x="14527" y="49539"/>
                  </a:cubicBezTo>
                  <a:cubicBezTo>
                    <a:pt x="16323" y="49539"/>
                    <a:pt x="18130" y="49134"/>
                    <a:pt x="19860" y="48381"/>
                  </a:cubicBezTo>
                  <a:cubicBezTo>
                    <a:pt x="20098" y="51631"/>
                    <a:pt x="21765" y="54394"/>
                    <a:pt x="24480" y="55406"/>
                  </a:cubicBezTo>
                  <a:cubicBezTo>
                    <a:pt x="25182" y="55668"/>
                    <a:pt x="25909" y="55787"/>
                    <a:pt x="26659" y="55787"/>
                  </a:cubicBezTo>
                  <a:cubicBezTo>
                    <a:pt x="27242" y="61442"/>
                    <a:pt x="30231" y="66181"/>
                    <a:pt x="34993" y="67955"/>
                  </a:cubicBezTo>
                  <a:cubicBezTo>
                    <a:pt x="36299" y="68439"/>
                    <a:pt x="37649" y="68670"/>
                    <a:pt x="39006" y="68670"/>
                  </a:cubicBezTo>
                  <a:cubicBezTo>
                    <a:pt x="41486" y="68670"/>
                    <a:pt x="43991" y="67899"/>
                    <a:pt x="46292" y="66490"/>
                  </a:cubicBezTo>
                  <a:cubicBezTo>
                    <a:pt x="46495" y="66586"/>
                    <a:pt x="46721" y="66669"/>
                    <a:pt x="46947" y="66764"/>
                  </a:cubicBezTo>
                  <a:cubicBezTo>
                    <a:pt x="48246" y="67250"/>
                    <a:pt x="49591" y="67481"/>
                    <a:pt x="50944" y="67481"/>
                  </a:cubicBezTo>
                  <a:cubicBezTo>
                    <a:pt x="52406" y="67481"/>
                    <a:pt x="53877" y="67212"/>
                    <a:pt x="55305" y="66705"/>
                  </a:cubicBezTo>
                  <a:cubicBezTo>
                    <a:pt x="55758" y="69586"/>
                    <a:pt x="57365" y="71967"/>
                    <a:pt x="59830" y="72896"/>
                  </a:cubicBezTo>
                  <a:cubicBezTo>
                    <a:pt x="60548" y="73163"/>
                    <a:pt x="61291" y="73291"/>
                    <a:pt x="62038" y="73291"/>
                  </a:cubicBezTo>
                  <a:cubicBezTo>
                    <a:pt x="65516" y="73291"/>
                    <a:pt x="69086" y="70531"/>
                    <a:pt x="70664" y="66288"/>
                  </a:cubicBezTo>
                  <a:cubicBezTo>
                    <a:pt x="70771" y="66002"/>
                    <a:pt x="70855" y="65704"/>
                    <a:pt x="70950" y="65419"/>
                  </a:cubicBezTo>
                  <a:cubicBezTo>
                    <a:pt x="71593" y="66681"/>
                    <a:pt x="72581" y="67657"/>
                    <a:pt x="73879" y="68145"/>
                  </a:cubicBezTo>
                  <a:cubicBezTo>
                    <a:pt x="74455" y="68360"/>
                    <a:pt x="75052" y="68462"/>
                    <a:pt x="75653" y="68462"/>
                  </a:cubicBezTo>
                  <a:cubicBezTo>
                    <a:pt x="78412" y="68462"/>
                    <a:pt x="81248" y="66301"/>
                    <a:pt x="82559" y="62966"/>
                  </a:cubicBezTo>
                  <a:cubicBezTo>
                    <a:pt x="83833" y="64454"/>
                    <a:pt x="85440" y="65597"/>
                    <a:pt x="87309" y="66300"/>
                  </a:cubicBezTo>
                  <a:cubicBezTo>
                    <a:pt x="88612" y="66785"/>
                    <a:pt x="89959" y="67016"/>
                    <a:pt x="91314" y="67016"/>
                  </a:cubicBezTo>
                  <a:cubicBezTo>
                    <a:pt x="97613" y="67016"/>
                    <a:pt x="104074" y="62024"/>
                    <a:pt x="106954" y="54322"/>
                  </a:cubicBezTo>
                  <a:cubicBezTo>
                    <a:pt x="110443" y="44988"/>
                    <a:pt x="107288" y="35177"/>
                    <a:pt x="99942" y="32438"/>
                  </a:cubicBezTo>
                  <a:cubicBezTo>
                    <a:pt x="99370" y="32224"/>
                    <a:pt x="98787" y="32069"/>
                    <a:pt x="98215" y="31950"/>
                  </a:cubicBezTo>
                  <a:cubicBezTo>
                    <a:pt x="99954" y="23676"/>
                    <a:pt x="96739" y="15734"/>
                    <a:pt x="90238" y="13317"/>
                  </a:cubicBezTo>
                  <a:cubicBezTo>
                    <a:pt x="88938" y="12829"/>
                    <a:pt x="87588" y="12597"/>
                    <a:pt x="86233" y="12597"/>
                  </a:cubicBezTo>
                  <a:cubicBezTo>
                    <a:pt x="85603" y="12597"/>
                    <a:pt x="84972" y="12647"/>
                    <a:pt x="84344" y="12746"/>
                  </a:cubicBezTo>
                  <a:cubicBezTo>
                    <a:pt x="83702" y="11531"/>
                    <a:pt x="82725" y="10579"/>
                    <a:pt x="81439" y="10102"/>
                  </a:cubicBezTo>
                  <a:cubicBezTo>
                    <a:pt x="80862" y="9885"/>
                    <a:pt x="80264" y="9783"/>
                    <a:pt x="79660" y="9783"/>
                  </a:cubicBezTo>
                  <a:cubicBezTo>
                    <a:pt x="79005" y="9783"/>
                    <a:pt x="78345" y="9903"/>
                    <a:pt x="77701" y="10126"/>
                  </a:cubicBezTo>
                  <a:cubicBezTo>
                    <a:pt x="76391" y="6316"/>
                    <a:pt x="73819" y="3328"/>
                    <a:pt x="70247" y="1994"/>
                  </a:cubicBezTo>
                  <a:cubicBezTo>
                    <a:pt x="68940" y="1507"/>
                    <a:pt x="67588" y="1275"/>
                    <a:pt x="66229" y="1275"/>
                  </a:cubicBezTo>
                  <a:cubicBezTo>
                    <a:pt x="63801" y="1275"/>
                    <a:pt x="61351" y="2017"/>
                    <a:pt x="59091" y="3375"/>
                  </a:cubicBezTo>
                  <a:cubicBezTo>
                    <a:pt x="58282" y="2006"/>
                    <a:pt x="57139" y="947"/>
                    <a:pt x="55662" y="399"/>
                  </a:cubicBezTo>
                  <a:cubicBezTo>
                    <a:pt x="54941" y="129"/>
                    <a:pt x="54195" y="1"/>
                    <a:pt x="53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0"/>
            <p:cNvSpPr/>
            <p:nvPr/>
          </p:nvSpPr>
          <p:spPr>
            <a:xfrm>
              <a:off x="1834670" y="2021887"/>
              <a:ext cx="3051068" cy="2119218"/>
            </a:xfrm>
            <a:custGeom>
              <a:avLst/>
              <a:gdLst/>
              <a:ahLst/>
              <a:cxnLst/>
              <a:rect l="l" t="t" r="r" b="b"/>
              <a:pathLst>
                <a:path w="107574" h="74719" extrusionOk="0">
                  <a:moveTo>
                    <a:pt x="72293" y="68116"/>
                  </a:moveTo>
                  <a:lnTo>
                    <a:pt x="72308" y="68121"/>
                  </a:lnTo>
                  <a:cubicBezTo>
                    <a:pt x="72314" y="68121"/>
                    <a:pt x="72303" y="68117"/>
                    <a:pt x="72293" y="68116"/>
                  </a:cubicBezTo>
                  <a:close/>
                  <a:moveTo>
                    <a:pt x="51484" y="1327"/>
                  </a:moveTo>
                  <a:cubicBezTo>
                    <a:pt x="51781" y="1327"/>
                    <a:pt x="52091" y="1327"/>
                    <a:pt x="52388" y="1374"/>
                  </a:cubicBezTo>
                  <a:cubicBezTo>
                    <a:pt x="52460" y="1374"/>
                    <a:pt x="52543" y="1386"/>
                    <a:pt x="52615" y="1410"/>
                  </a:cubicBezTo>
                  <a:lnTo>
                    <a:pt x="52841" y="1446"/>
                  </a:lnTo>
                  <a:lnTo>
                    <a:pt x="53055" y="1493"/>
                  </a:lnTo>
                  <a:lnTo>
                    <a:pt x="53269" y="1553"/>
                  </a:lnTo>
                  <a:cubicBezTo>
                    <a:pt x="53329" y="1565"/>
                    <a:pt x="53412" y="1601"/>
                    <a:pt x="53496" y="1624"/>
                  </a:cubicBezTo>
                  <a:lnTo>
                    <a:pt x="53615" y="1672"/>
                  </a:lnTo>
                  <a:lnTo>
                    <a:pt x="53639" y="1684"/>
                  </a:lnTo>
                  <a:lnTo>
                    <a:pt x="53698" y="1708"/>
                  </a:lnTo>
                  <a:cubicBezTo>
                    <a:pt x="53853" y="1767"/>
                    <a:pt x="53984" y="1815"/>
                    <a:pt x="54115" y="1886"/>
                  </a:cubicBezTo>
                  <a:cubicBezTo>
                    <a:pt x="54651" y="2148"/>
                    <a:pt x="55163" y="2505"/>
                    <a:pt x="55591" y="2922"/>
                  </a:cubicBezTo>
                  <a:cubicBezTo>
                    <a:pt x="56044" y="3339"/>
                    <a:pt x="56413" y="3827"/>
                    <a:pt x="56722" y="4363"/>
                  </a:cubicBezTo>
                  <a:lnTo>
                    <a:pt x="57068" y="4946"/>
                  </a:lnTo>
                  <a:lnTo>
                    <a:pt x="57651" y="4601"/>
                  </a:lnTo>
                  <a:cubicBezTo>
                    <a:pt x="58449" y="4125"/>
                    <a:pt x="59270" y="3732"/>
                    <a:pt x="60127" y="3398"/>
                  </a:cubicBezTo>
                  <a:cubicBezTo>
                    <a:pt x="60997" y="3089"/>
                    <a:pt x="61878" y="2851"/>
                    <a:pt x="62783" y="2696"/>
                  </a:cubicBezTo>
                  <a:cubicBezTo>
                    <a:pt x="63365" y="2604"/>
                    <a:pt x="63947" y="2556"/>
                    <a:pt x="64533" y="2556"/>
                  </a:cubicBezTo>
                  <a:cubicBezTo>
                    <a:pt x="64857" y="2556"/>
                    <a:pt x="65182" y="2571"/>
                    <a:pt x="65509" y="2601"/>
                  </a:cubicBezTo>
                  <a:cubicBezTo>
                    <a:pt x="65962" y="2625"/>
                    <a:pt x="66414" y="2696"/>
                    <a:pt x="66855" y="2791"/>
                  </a:cubicBezTo>
                  <a:cubicBezTo>
                    <a:pt x="67081" y="2839"/>
                    <a:pt x="67307" y="2898"/>
                    <a:pt x="67521" y="2958"/>
                  </a:cubicBezTo>
                  <a:cubicBezTo>
                    <a:pt x="67747" y="3017"/>
                    <a:pt x="67950" y="3089"/>
                    <a:pt x="68188" y="3160"/>
                  </a:cubicBezTo>
                  <a:cubicBezTo>
                    <a:pt x="68617" y="3315"/>
                    <a:pt x="69045" y="3470"/>
                    <a:pt x="69450" y="3684"/>
                  </a:cubicBezTo>
                  <a:cubicBezTo>
                    <a:pt x="69867" y="3887"/>
                    <a:pt x="70248" y="4113"/>
                    <a:pt x="70641" y="4363"/>
                  </a:cubicBezTo>
                  <a:cubicBezTo>
                    <a:pt x="71391" y="4875"/>
                    <a:pt x="72105" y="5470"/>
                    <a:pt x="72736" y="6149"/>
                  </a:cubicBezTo>
                  <a:cubicBezTo>
                    <a:pt x="73998" y="7506"/>
                    <a:pt x="74951" y="9161"/>
                    <a:pt x="75594" y="10911"/>
                  </a:cubicBezTo>
                  <a:lnTo>
                    <a:pt x="75725" y="11280"/>
                  </a:lnTo>
                  <a:lnTo>
                    <a:pt x="76082" y="11149"/>
                  </a:lnTo>
                  <a:lnTo>
                    <a:pt x="76308" y="11078"/>
                  </a:lnTo>
                  <a:lnTo>
                    <a:pt x="76534" y="11007"/>
                  </a:lnTo>
                  <a:cubicBezTo>
                    <a:pt x="76677" y="10971"/>
                    <a:pt x="76832" y="10935"/>
                    <a:pt x="76975" y="10899"/>
                  </a:cubicBezTo>
                  <a:cubicBezTo>
                    <a:pt x="77130" y="10864"/>
                    <a:pt x="77272" y="10840"/>
                    <a:pt x="77427" y="10828"/>
                  </a:cubicBezTo>
                  <a:cubicBezTo>
                    <a:pt x="77594" y="10804"/>
                    <a:pt x="77737" y="10792"/>
                    <a:pt x="77892" y="10792"/>
                  </a:cubicBezTo>
                  <a:cubicBezTo>
                    <a:pt x="77943" y="10790"/>
                    <a:pt x="77994" y="10789"/>
                    <a:pt x="78046" y="10789"/>
                  </a:cubicBezTo>
                  <a:cubicBezTo>
                    <a:pt x="78295" y="10789"/>
                    <a:pt x="78550" y="10812"/>
                    <a:pt x="78796" y="10852"/>
                  </a:cubicBezTo>
                  <a:cubicBezTo>
                    <a:pt x="78939" y="10864"/>
                    <a:pt x="79106" y="10899"/>
                    <a:pt x="79237" y="10947"/>
                  </a:cubicBezTo>
                  <a:cubicBezTo>
                    <a:pt x="79308" y="10959"/>
                    <a:pt x="79392" y="10971"/>
                    <a:pt x="79463" y="11007"/>
                  </a:cubicBezTo>
                  <a:lnTo>
                    <a:pt x="79582" y="11042"/>
                  </a:lnTo>
                  <a:cubicBezTo>
                    <a:pt x="79606" y="11066"/>
                    <a:pt x="79654" y="11078"/>
                    <a:pt x="79689" y="11090"/>
                  </a:cubicBezTo>
                  <a:cubicBezTo>
                    <a:pt x="79820" y="11138"/>
                    <a:pt x="79963" y="11197"/>
                    <a:pt x="80106" y="11268"/>
                  </a:cubicBezTo>
                  <a:cubicBezTo>
                    <a:pt x="80237" y="11328"/>
                    <a:pt x="80368" y="11423"/>
                    <a:pt x="80499" y="11495"/>
                  </a:cubicBezTo>
                  <a:cubicBezTo>
                    <a:pt x="80761" y="11661"/>
                    <a:pt x="81011" y="11852"/>
                    <a:pt x="81237" y="12054"/>
                  </a:cubicBezTo>
                  <a:cubicBezTo>
                    <a:pt x="81463" y="12269"/>
                    <a:pt x="81666" y="12495"/>
                    <a:pt x="81856" y="12745"/>
                  </a:cubicBezTo>
                  <a:cubicBezTo>
                    <a:pt x="81952" y="12876"/>
                    <a:pt x="82035" y="12995"/>
                    <a:pt x="82130" y="13126"/>
                  </a:cubicBezTo>
                  <a:cubicBezTo>
                    <a:pt x="82214" y="13269"/>
                    <a:pt x="82285" y="13400"/>
                    <a:pt x="82368" y="13531"/>
                  </a:cubicBezTo>
                  <a:lnTo>
                    <a:pt x="82476" y="13709"/>
                  </a:lnTo>
                  <a:lnTo>
                    <a:pt x="82666" y="13685"/>
                  </a:lnTo>
                  <a:cubicBezTo>
                    <a:pt x="83298" y="13584"/>
                    <a:pt x="83949" y="13528"/>
                    <a:pt x="84602" y="13528"/>
                  </a:cubicBezTo>
                  <a:cubicBezTo>
                    <a:pt x="85093" y="13528"/>
                    <a:pt x="85586" y="13559"/>
                    <a:pt x="86071" y="13626"/>
                  </a:cubicBezTo>
                  <a:cubicBezTo>
                    <a:pt x="86643" y="13697"/>
                    <a:pt x="87190" y="13816"/>
                    <a:pt x="87738" y="13983"/>
                  </a:cubicBezTo>
                  <a:cubicBezTo>
                    <a:pt x="88274" y="14138"/>
                    <a:pt x="88822" y="14340"/>
                    <a:pt x="89334" y="14590"/>
                  </a:cubicBezTo>
                  <a:cubicBezTo>
                    <a:pt x="89857" y="14840"/>
                    <a:pt x="90346" y="15126"/>
                    <a:pt x="90822" y="15448"/>
                  </a:cubicBezTo>
                  <a:cubicBezTo>
                    <a:pt x="91298" y="15781"/>
                    <a:pt x="91739" y="16138"/>
                    <a:pt x="92155" y="16519"/>
                  </a:cubicBezTo>
                  <a:cubicBezTo>
                    <a:pt x="92572" y="16924"/>
                    <a:pt x="92965" y="17341"/>
                    <a:pt x="93322" y="17793"/>
                  </a:cubicBezTo>
                  <a:cubicBezTo>
                    <a:pt x="93679" y="18234"/>
                    <a:pt x="94001" y="18710"/>
                    <a:pt x="94298" y="19198"/>
                  </a:cubicBezTo>
                  <a:cubicBezTo>
                    <a:pt x="94596" y="19698"/>
                    <a:pt x="94870" y="20198"/>
                    <a:pt x="95108" y="20722"/>
                  </a:cubicBezTo>
                  <a:cubicBezTo>
                    <a:pt x="95334" y="21246"/>
                    <a:pt x="95537" y="21782"/>
                    <a:pt x="95715" y="22329"/>
                  </a:cubicBezTo>
                  <a:cubicBezTo>
                    <a:pt x="96072" y="23425"/>
                    <a:pt x="96311" y="24544"/>
                    <a:pt x="96430" y="25687"/>
                  </a:cubicBezTo>
                  <a:cubicBezTo>
                    <a:pt x="96489" y="26258"/>
                    <a:pt x="96537" y="26818"/>
                    <a:pt x="96537" y="27401"/>
                  </a:cubicBezTo>
                  <a:cubicBezTo>
                    <a:pt x="96549" y="27973"/>
                    <a:pt x="96537" y="28544"/>
                    <a:pt x="96489" y="29116"/>
                  </a:cubicBezTo>
                  <a:cubicBezTo>
                    <a:pt x="96465" y="29675"/>
                    <a:pt x="96382" y="30247"/>
                    <a:pt x="96299" y="30807"/>
                  </a:cubicBezTo>
                  <a:cubicBezTo>
                    <a:pt x="96203" y="31378"/>
                    <a:pt x="96084" y="31938"/>
                    <a:pt x="95953" y="32497"/>
                  </a:cubicBezTo>
                  <a:lnTo>
                    <a:pt x="95834" y="32985"/>
                  </a:lnTo>
                  <a:lnTo>
                    <a:pt x="96370" y="33128"/>
                  </a:lnTo>
                  <a:cubicBezTo>
                    <a:pt x="96430" y="33176"/>
                    <a:pt x="96501" y="33224"/>
                    <a:pt x="96561" y="33247"/>
                  </a:cubicBezTo>
                  <a:cubicBezTo>
                    <a:pt x="96620" y="33295"/>
                    <a:pt x="96703" y="33331"/>
                    <a:pt x="96763" y="33355"/>
                  </a:cubicBezTo>
                  <a:cubicBezTo>
                    <a:pt x="96894" y="33414"/>
                    <a:pt x="97013" y="33474"/>
                    <a:pt x="97144" y="33533"/>
                  </a:cubicBezTo>
                  <a:cubicBezTo>
                    <a:pt x="97275" y="33593"/>
                    <a:pt x="97394" y="33652"/>
                    <a:pt x="97525" y="33700"/>
                  </a:cubicBezTo>
                  <a:lnTo>
                    <a:pt x="97727" y="33771"/>
                  </a:lnTo>
                  <a:lnTo>
                    <a:pt x="97918" y="33843"/>
                  </a:lnTo>
                  <a:cubicBezTo>
                    <a:pt x="98942" y="34236"/>
                    <a:pt x="99906" y="34783"/>
                    <a:pt x="100680" y="35426"/>
                  </a:cubicBezTo>
                  <a:cubicBezTo>
                    <a:pt x="101561" y="36105"/>
                    <a:pt x="102323" y="36926"/>
                    <a:pt x="102966" y="37831"/>
                  </a:cubicBezTo>
                  <a:cubicBezTo>
                    <a:pt x="103621" y="38748"/>
                    <a:pt x="104133" y="39736"/>
                    <a:pt x="104550" y="40784"/>
                  </a:cubicBezTo>
                  <a:cubicBezTo>
                    <a:pt x="104966" y="41820"/>
                    <a:pt x="105264" y="42915"/>
                    <a:pt x="105466" y="44022"/>
                  </a:cubicBezTo>
                  <a:cubicBezTo>
                    <a:pt x="105847" y="46249"/>
                    <a:pt x="105824" y="48547"/>
                    <a:pt x="105419" y="50797"/>
                  </a:cubicBezTo>
                  <a:cubicBezTo>
                    <a:pt x="105228" y="51916"/>
                    <a:pt x="104943" y="53036"/>
                    <a:pt x="104574" y="54107"/>
                  </a:cubicBezTo>
                  <a:cubicBezTo>
                    <a:pt x="104216" y="55202"/>
                    <a:pt x="103764" y="56250"/>
                    <a:pt x="103228" y="57262"/>
                  </a:cubicBezTo>
                  <a:cubicBezTo>
                    <a:pt x="102168" y="59286"/>
                    <a:pt x="100787" y="61144"/>
                    <a:pt x="99132" y="62691"/>
                  </a:cubicBezTo>
                  <a:cubicBezTo>
                    <a:pt x="98323" y="63465"/>
                    <a:pt x="97406" y="64168"/>
                    <a:pt x="96453" y="64763"/>
                  </a:cubicBezTo>
                  <a:cubicBezTo>
                    <a:pt x="95501" y="65370"/>
                    <a:pt x="94477" y="65847"/>
                    <a:pt x="93417" y="66216"/>
                  </a:cubicBezTo>
                  <a:cubicBezTo>
                    <a:pt x="92370" y="66585"/>
                    <a:pt x="91262" y="66811"/>
                    <a:pt x="90167" y="66882"/>
                  </a:cubicBezTo>
                  <a:cubicBezTo>
                    <a:pt x="89907" y="66902"/>
                    <a:pt x="89645" y="66912"/>
                    <a:pt x="89385" y="66912"/>
                  </a:cubicBezTo>
                  <a:cubicBezTo>
                    <a:pt x="88536" y="66912"/>
                    <a:pt x="87688" y="66809"/>
                    <a:pt x="86869" y="66609"/>
                  </a:cubicBezTo>
                  <a:cubicBezTo>
                    <a:pt x="86738" y="66573"/>
                    <a:pt x="86607" y="66525"/>
                    <a:pt x="86476" y="66501"/>
                  </a:cubicBezTo>
                  <a:cubicBezTo>
                    <a:pt x="86333" y="66454"/>
                    <a:pt x="86214" y="66430"/>
                    <a:pt x="86083" y="66382"/>
                  </a:cubicBezTo>
                  <a:lnTo>
                    <a:pt x="85881" y="66311"/>
                  </a:lnTo>
                  <a:lnTo>
                    <a:pt x="85774" y="66275"/>
                  </a:lnTo>
                  <a:lnTo>
                    <a:pt x="85678" y="66251"/>
                  </a:lnTo>
                  <a:cubicBezTo>
                    <a:pt x="85547" y="66204"/>
                    <a:pt x="85428" y="66156"/>
                    <a:pt x="85297" y="66097"/>
                  </a:cubicBezTo>
                  <a:cubicBezTo>
                    <a:pt x="84785" y="65894"/>
                    <a:pt x="84297" y="65632"/>
                    <a:pt x="83821" y="65335"/>
                  </a:cubicBezTo>
                  <a:cubicBezTo>
                    <a:pt x="82868" y="64763"/>
                    <a:pt x="82023" y="64025"/>
                    <a:pt x="81273" y="63192"/>
                  </a:cubicBezTo>
                  <a:lnTo>
                    <a:pt x="80547" y="62346"/>
                  </a:lnTo>
                  <a:lnTo>
                    <a:pt x="80106" y="63406"/>
                  </a:lnTo>
                  <a:cubicBezTo>
                    <a:pt x="79987" y="63668"/>
                    <a:pt x="79868" y="63942"/>
                    <a:pt x="79725" y="64204"/>
                  </a:cubicBezTo>
                  <a:cubicBezTo>
                    <a:pt x="79594" y="64465"/>
                    <a:pt x="79451" y="64716"/>
                    <a:pt x="79285" y="64966"/>
                  </a:cubicBezTo>
                  <a:cubicBezTo>
                    <a:pt x="79189" y="65097"/>
                    <a:pt x="79106" y="65216"/>
                    <a:pt x="79035" y="65335"/>
                  </a:cubicBezTo>
                  <a:lnTo>
                    <a:pt x="78761" y="65692"/>
                  </a:lnTo>
                  <a:cubicBezTo>
                    <a:pt x="78582" y="65918"/>
                    <a:pt x="78380" y="66144"/>
                    <a:pt x="78177" y="66347"/>
                  </a:cubicBezTo>
                  <a:cubicBezTo>
                    <a:pt x="77368" y="67180"/>
                    <a:pt x="76380" y="67859"/>
                    <a:pt x="75308" y="68180"/>
                  </a:cubicBezTo>
                  <a:cubicBezTo>
                    <a:pt x="75046" y="68252"/>
                    <a:pt x="74760" y="68311"/>
                    <a:pt x="74486" y="68359"/>
                  </a:cubicBezTo>
                  <a:cubicBezTo>
                    <a:pt x="74271" y="68388"/>
                    <a:pt x="74039" y="68410"/>
                    <a:pt x="73818" y="68410"/>
                  </a:cubicBezTo>
                  <a:cubicBezTo>
                    <a:pt x="73770" y="68410"/>
                    <a:pt x="73723" y="68409"/>
                    <a:pt x="73677" y="68406"/>
                  </a:cubicBezTo>
                  <a:cubicBezTo>
                    <a:pt x="73403" y="68395"/>
                    <a:pt x="73141" y="68359"/>
                    <a:pt x="72867" y="68299"/>
                  </a:cubicBezTo>
                  <a:lnTo>
                    <a:pt x="72689" y="68252"/>
                  </a:lnTo>
                  <a:lnTo>
                    <a:pt x="72605" y="68228"/>
                  </a:lnTo>
                  <a:lnTo>
                    <a:pt x="72486" y="68180"/>
                  </a:lnTo>
                  <a:lnTo>
                    <a:pt x="72367" y="68133"/>
                  </a:lnTo>
                  <a:lnTo>
                    <a:pt x="72308" y="68121"/>
                  </a:lnTo>
                  <a:lnTo>
                    <a:pt x="72284" y="68121"/>
                  </a:lnTo>
                  <a:cubicBezTo>
                    <a:pt x="72280" y="68117"/>
                    <a:pt x="72282" y="68115"/>
                    <a:pt x="72287" y="68115"/>
                  </a:cubicBezTo>
                  <a:cubicBezTo>
                    <a:pt x="72289" y="68115"/>
                    <a:pt x="72291" y="68116"/>
                    <a:pt x="72293" y="68116"/>
                  </a:cubicBezTo>
                  <a:lnTo>
                    <a:pt x="72293" y="68116"/>
                  </a:lnTo>
                  <a:lnTo>
                    <a:pt x="72272" y="68109"/>
                  </a:lnTo>
                  <a:cubicBezTo>
                    <a:pt x="72200" y="68073"/>
                    <a:pt x="72141" y="68061"/>
                    <a:pt x="72081" y="68037"/>
                  </a:cubicBezTo>
                  <a:cubicBezTo>
                    <a:pt x="71569" y="67811"/>
                    <a:pt x="71129" y="67502"/>
                    <a:pt x="70736" y="67109"/>
                  </a:cubicBezTo>
                  <a:cubicBezTo>
                    <a:pt x="70355" y="66728"/>
                    <a:pt x="70022" y="66263"/>
                    <a:pt x="69772" y="65751"/>
                  </a:cubicBezTo>
                  <a:lnTo>
                    <a:pt x="68926" y="64108"/>
                  </a:lnTo>
                  <a:lnTo>
                    <a:pt x="68402" y="65894"/>
                  </a:lnTo>
                  <a:cubicBezTo>
                    <a:pt x="68343" y="66109"/>
                    <a:pt x="68271" y="66335"/>
                    <a:pt x="68200" y="66549"/>
                  </a:cubicBezTo>
                  <a:cubicBezTo>
                    <a:pt x="68117" y="66751"/>
                    <a:pt x="68045" y="66966"/>
                    <a:pt x="67962" y="67168"/>
                  </a:cubicBezTo>
                  <a:cubicBezTo>
                    <a:pt x="67783" y="67585"/>
                    <a:pt x="67581" y="68002"/>
                    <a:pt x="67366" y="68395"/>
                  </a:cubicBezTo>
                  <a:cubicBezTo>
                    <a:pt x="67140" y="68776"/>
                    <a:pt x="66902" y="69168"/>
                    <a:pt x="66628" y="69526"/>
                  </a:cubicBezTo>
                  <a:cubicBezTo>
                    <a:pt x="66366" y="69883"/>
                    <a:pt x="66081" y="70216"/>
                    <a:pt x="65771" y="70550"/>
                  </a:cubicBezTo>
                  <a:cubicBezTo>
                    <a:pt x="65461" y="70871"/>
                    <a:pt x="65128" y="71169"/>
                    <a:pt x="64783" y="71454"/>
                  </a:cubicBezTo>
                  <a:cubicBezTo>
                    <a:pt x="64449" y="71740"/>
                    <a:pt x="64092" y="71990"/>
                    <a:pt x="63699" y="72216"/>
                  </a:cubicBezTo>
                  <a:cubicBezTo>
                    <a:pt x="62937" y="72681"/>
                    <a:pt x="62128" y="72990"/>
                    <a:pt x="61270" y="73133"/>
                  </a:cubicBezTo>
                  <a:cubicBezTo>
                    <a:pt x="60910" y="73203"/>
                    <a:pt x="60557" y="73231"/>
                    <a:pt x="60199" y="73231"/>
                  </a:cubicBezTo>
                  <a:cubicBezTo>
                    <a:pt x="60132" y="73231"/>
                    <a:pt x="60064" y="73230"/>
                    <a:pt x="59997" y="73228"/>
                  </a:cubicBezTo>
                  <a:lnTo>
                    <a:pt x="59687" y="73217"/>
                  </a:lnTo>
                  <a:lnTo>
                    <a:pt x="59365" y="73169"/>
                  </a:lnTo>
                  <a:cubicBezTo>
                    <a:pt x="59163" y="73121"/>
                    <a:pt x="58937" y="73097"/>
                    <a:pt x="58758" y="73038"/>
                  </a:cubicBezTo>
                  <a:cubicBezTo>
                    <a:pt x="58330" y="72919"/>
                    <a:pt x="57937" y="72764"/>
                    <a:pt x="57568" y="72562"/>
                  </a:cubicBezTo>
                  <a:cubicBezTo>
                    <a:pt x="57199" y="72347"/>
                    <a:pt x="56841" y="72109"/>
                    <a:pt x="56532" y="71824"/>
                  </a:cubicBezTo>
                  <a:cubicBezTo>
                    <a:pt x="55889" y="71264"/>
                    <a:pt x="55365" y="70561"/>
                    <a:pt x="54984" y="69776"/>
                  </a:cubicBezTo>
                  <a:cubicBezTo>
                    <a:pt x="54591" y="69002"/>
                    <a:pt x="54341" y="68133"/>
                    <a:pt x="54210" y="67263"/>
                  </a:cubicBezTo>
                  <a:lnTo>
                    <a:pt x="54067" y="66394"/>
                  </a:lnTo>
                  <a:lnTo>
                    <a:pt x="53222" y="66680"/>
                  </a:lnTo>
                  <a:lnTo>
                    <a:pt x="52698" y="66859"/>
                  </a:lnTo>
                  <a:cubicBezTo>
                    <a:pt x="52543" y="66906"/>
                    <a:pt x="52365" y="66966"/>
                    <a:pt x="52186" y="67002"/>
                  </a:cubicBezTo>
                  <a:cubicBezTo>
                    <a:pt x="52007" y="67049"/>
                    <a:pt x="51829" y="67109"/>
                    <a:pt x="51650" y="67144"/>
                  </a:cubicBezTo>
                  <a:cubicBezTo>
                    <a:pt x="51472" y="67168"/>
                    <a:pt x="51293" y="67216"/>
                    <a:pt x="51114" y="67240"/>
                  </a:cubicBezTo>
                  <a:cubicBezTo>
                    <a:pt x="50936" y="67263"/>
                    <a:pt x="50757" y="67299"/>
                    <a:pt x="50579" y="67323"/>
                  </a:cubicBezTo>
                  <a:cubicBezTo>
                    <a:pt x="50400" y="67347"/>
                    <a:pt x="50221" y="67359"/>
                    <a:pt x="50043" y="67383"/>
                  </a:cubicBezTo>
                  <a:lnTo>
                    <a:pt x="49769" y="67394"/>
                  </a:lnTo>
                  <a:lnTo>
                    <a:pt x="49507" y="67406"/>
                  </a:lnTo>
                  <a:lnTo>
                    <a:pt x="48971" y="67406"/>
                  </a:lnTo>
                  <a:cubicBezTo>
                    <a:pt x="48919" y="67410"/>
                    <a:pt x="48867" y="67411"/>
                    <a:pt x="48814" y="67411"/>
                  </a:cubicBezTo>
                  <a:cubicBezTo>
                    <a:pt x="48688" y="67411"/>
                    <a:pt x="48562" y="67403"/>
                    <a:pt x="48436" y="67394"/>
                  </a:cubicBezTo>
                  <a:cubicBezTo>
                    <a:pt x="48257" y="67394"/>
                    <a:pt x="48078" y="67359"/>
                    <a:pt x="47900" y="67347"/>
                  </a:cubicBezTo>
                  <a:cubicBezTo>
                    <a:pt x="47721" y="67335"/>
                    <a:pt x="47543" y="67299"/>
                    <a:pt x="47364" y="67275"/>
                  </a:cubicBezTo>
                  <a:cubicBezTo>
                    <a:pt x="47185" y="67240"/>
                    <a:pt x="47007" y="67204"/>
                    <a:pt x="46828" y="67168"/>
                  </a:cubicBezTo>
                  <a:cubicBezTo>
                    <a:pt x="46650" y="67121"/>
                    <a:pt x="46471" y="67085"/>
                    <a:pt x="46304" y="67037"/>
                  </a:cubicBezTo>
                  <a:lnTo>
                    <a:pt x="46054" y="66966"/>
                  </a:lnTo>
                  <a:cubicBezTo>
                    <a:pt x="45983" y="66942"/>
                    <a:pt x="45888" y="66918"/>
                    <a:pt x="45804" y="66882"/>
                  </a:cubicBezTo>
                  <a:lnTo>
                    <a:pt x="45530" y="66799"/>
                  </a:lnTo>
                  <a:lnTo>
                    <a:pt x="45399" y="66751"/>
                  </a:lnTo>
                  <a:lnTo>
                    <a:pt x="45292" y="66704"/>
                  </a:lnTo>
                  <a:cubicBezTo>
                    <a:pt x="45114" y="66644"/>
                    <a:pt x="44947" y="66573"/>
                    <a:pt x="44792" y="66501"/>
                  </a:cubicBezTo>
                  <a:lnTo>
                    <a:pt x="44435" y="66347"/>
                  </a:lnTo>
                  <a:lnTo>
                    <a:pt x="44102" y="66549"/>
                  </a:lnTo>
                  <a:cubicBezTo>
                    <a:pt x="43185" y="67109"/>
                    <a:pt x="42197" y="67585"/>
                    <a:pt x="41173" y="67942"/>
                  </a:cubicBezTo>
                  <a:cubicBezTo>
                    <a:pt x="40137" y="68287"/>
                    <a:pt x="39089" y="68526"/>
                    <a:pt x="38018" y="68597"/>
                  </a:cubicBezTo>
                  <a:cubicBezTo>
                    <a:pt x="37742" y="68616"/>
                    <a:pt x="37464" y="68625"/>
                    <a:pt x="37186" y="68625"/>
                  </a:cubicBezTo>
                  <a:cubicBezTo>
                    <a:pt x="36396" y="68625"/>
                    <a:pt x="35602" y="68547"/>
                    <a:pt x="34827" y="68371"/>
                  </a:cubicBezTo>
                  <a:cubicBezTo>
                    <a:pt x="34303" y="68252"/>
                    <a:pt x="33803" y="68109"/>
                    <a:pt x="33291" y="67918"/>
                  </a:cubicBezTo>
                  <a:cubicBezTo>
                    <a:pt x="32803" y="67716"/>
                    <a:pt x="32314" y="67502"/>
                    <a:pt x="31850" y="67228"/>
                  </a:cubicBezTo>
                  <a:cubicBezTo>
                    <a:pt x="30933" y="66704"/>
                    <a:pt x="30076" y="66025"/>
                    <a:pt x="29338" y="65251"/>
                  </a:cubicBezTo>
                  <a:cubicBezTo>
                    <a:pt x="28588" y="64465"/>
                    <a:pt x="27957" y="63584"/>
                    <a:pt x="27433" y="62632"/>
                  </a:cubicBezTo>
                  <a:cubicBezTo>
                    <a:pt x="26909" y="61691"/>
                    <a:pt x="26480" y="60667"/>
                    <a:pt x="26171" y="59620"/>
                  </a:cubicBezTo>
                  <a:cubicBezTo>
                    <a:pt x="25837" y="58572"/>
                    <a:pt x="25635" y="57500"/>
                    <a:pt x="25516" y="56393"/>
                  </a:cubicBezTo>
                  <a:lnTo>
                    <a:pt x="25456" y="55833"/>
                  </a:lnTo>
                  <a:lnTo>
                    <a:pt x="24885" y="55833"/>
                  </a:lnTo>
                  <a:cubicBezTo>
                    <a:pt x="24456" y="55833"/>
                    <a:pt x="24040" y="55786"/>
                    <a:pt x="23635" y="55691"/>
                  </a:cubicBezTo>
                  <a:cubicBezTo>
                    <a:pt x="23432" y="55655"/>
                    <a:pt x="23218" y="55595"/>
                    <a:pt x="23040" y="55536"/>
                  </a:cubicBezTo>
                  <a:cubicBezTo>
                    <a:pt x="22837" y="55452"/>
                    <a:pt x="22659" y="55381"/>
                    <a:pt x="22456" y="55298"/>
                  </a:cubicBezTo>
                  <a:cubicBezTo>
                    <a:pt x="21706" y="54941"/>
                    <a:pt x="21027" y="54417"/>
                    <a:pt x="20480" y="53762"/>
                  </a:cubicBezTo>
                  <a:cubicBezTo>
                    <a:pt x="20349" y="53595"/>
                    <a:pt x="20218" y="53428"/>
                    <a:pt x="20099" y="53250"/>
                  </a:cubicBezTo>
                  <a:cubicBezTo>
                    <a:pt x="19980" y="53095"/>
                    <a:pt x="19861" y="52916"/>
                    <a:pt x="19753" y="52714"/>
                  </a:cubicBezTo>
                  <a:cubicBezTo>
                    <a:pt x="19646" y="52535"/>
                    <a:pt x="19539" y="52345"/>
                    <a:pt x="19456" y="52154"/>
                  </a:cubicBezTo>
                  <a:cubicBezTo>
                    <a:pt x="19360" y="51964"/>
                    <a:pt x="19277" y="51762"/>
                    <a:pt x="19206" y="51559"/>
                  </a:cubicBezTo>
                  <a:cubicBezTo>
                    <a:pt x="19039" y="51154"/>
                    <a:pt x="18920" y="50738"/>
                    <a:pt x="18825" y="50309"/>
                  </a:cubicBezTo>
                  <a:cubicBezTo>
                    <a:pt x="18789" y="50095"/>
                    <a:pt x="18741" y="49892"/>
                    <a:pt x="18706" y="49666"/>
                  </a:cubicBezTo>
                  <a:cubicBezTo>
                    <a:pt x="18682" y="49440"/>
                    <a:pt x="18646" y="49237"/>
                    <a:pt x="18634" y="49011"/>
                  </a:cubicBezTo>
                  <a:lnTo>
                    <a:pt x="18563" y="48249"/>
                  </a:lnTo>
                  <a:lnTo>
                    <a:pt x="17872" y="48547"/>
                  </a:lnTo>
                  <a:cubicBezTo>
                    <a:pt x="17325" y="48809"/>
                    <a:pt x="16765" y="49011"/>
                    <a:pt x="16182" y="49190"/>
                  </a:cubicBezTo>
                  <a:cubicBezTo>
                    <a:pt x="15598" y="49368"/>
                    <a:pt x="15015" y="49499"/>
                    <a:pt x="14419" y="49595"/>
                  </a:cubicBezTo>
                  <a:cubicBezTo>
                    <a:pt x="13814" y="49685"/>
                    <a:pt x="13203" y="49733"/>
                    <a:pt x="12594" y="49733"/>
                  </a:cubicBezTo>
                  <a:cubicBezTo>
                    <a:pt x="12004" y="49733"/>
                    <a:pt x="11415" y="49688"/>
                    <a:pt x="10836" y="49595"/>
                  </a:cubicBezTo>
                  <a:cubicBezTo>
                    <a:pt x="10538" y="49547"/>
                    <a:pt x="10252" y="49476"/>
                    <a:pt x="9955" y="49416"/>
                  </a:cubicBezTo>
                  <a:lnTo>
                    <a:pt x="9526" y="49297"/>
                  </a:lnTo>
                  <a:cubicBezTo>
                    <a:pt x="9383" y="49261"/>
                    <a:pt x="9228" y="49202"/>
                    <a:pt x="9085" y="49166"/>
                  </a:cubicBezTo>
                  <a:cubicBezTo>
                    <a:pt x="8514" y="48964"/>
                    <a:pt x="7966" y="48725"/>
                    <a:pt x="7430" y="48452"/>
                  </a:cubicBezTo>
                  <a:cubicBezTo>
                    <a:pt x="6371" y="47880"/>
                    <a:pt x="5406" y="47142"/>
                    <a:pt x="4573" y="46261"/>
                  </a:cubicBezTo>
                  <a:cubicBezTo>
                    <a:pt x="3739" y="45380"/>
                    <a:pt x="3025" y="44380"/>
                    <a:pt x="2454" y="43296"/>
                  </a:cubicBezTo>
                  <a:cubicBezTo>
                    <a:pt x="1894" y="42213"/>
                    <a:pt x="1465" y="41070"/>
                    <a:pt x="1144" y="39879"/>
                  </a:cubicBezTo>
                  <a:cubicBezTo>
                    <a:pt x="846" y="38689"/>
                    <a:pt x="668" y="37462"/>
                    <a:pt x="596" y="36224"/>
                  </a:cubicBezTo>
                  <a:cubicBezTo>
                    <a:pt x="537" y="34998"/>
                    <a:pt x="596" y="33759"/>
                    <a:pt x="751" y="32533"/>
                  </a:cubicBezTo>
                  <a:cubicBezTo>
                    <a:pt x="894" y="31319"/>
                    <a:pt x="1168" y="30092"/>
                    <a:pt x="1525" y="28925"/>
                  </a:cubicBezTo>
                  <a:cubicBezTo>
                    <a:pt x="1882" y="27747"/>
                    <a:pt x="2335" y="26580"/>
                    <a:pt x="2894" y="25485"/>
                  </a:cubicBezTo>
                  <a:cubicBezTo>
                    <a:pt x="3442" y="24377"/>
                    <a:pt x="4085" y="23306"/>
                    <a:pt x="4811" y="22317"/>
                  </a:cubicBezTo>
                  <a:cubicBezTo>
                    <a:pt x="5537" y="21317"/>
                    <a:pt x="6347" y="20377"/>
                    <a:pt x="7252" y="19531"/>
                  </a:cubicBezTo>
                  <a:cubicBezTo>
                    <a:pt x="8145" y="18686"/>
                    <a:pt x="9133" y="17924"/>
                    <a:pt x="10181" y="17281"/>
                  </a:cubicBezTo>
                  <a:cubicBezTo>
                    <a:pt x="11240" y="16638"/>
                    <a:pt x="12360" y="16126"/>
                    <a:pt x="13526" y="15745"/>
                  </a:cubicBezTo>
                  <a:cubicBezTo>
                    <a:pt x="14705" y="15376"/>
                    <a:pt x="15931" y="15186"/>
                    <a:pt x="17146" y="15174"/>
                  </a:cubicBezTo>
                  <a:cubicBezTo>
                    <a:pt x="17211" y="15172"/>
                    <a:pt x="17276" y="15172"/>
                    <a:pt x="17341" y="15172"/>
                  </a:cubicBezTo>
                  <a:cubicBezTo>
                    <a:pt x="18501" y="15172"/>
                    <a:pt x="19649" y="15372"/>
                    <a:pt x="20754" y="15721"/>
                  </a:cubicBezTo>
                  <a:lnTo>
                    <a:pt x="21004" y="15805"/>
                  </a:lnTo>
                  <a:lnTo>
                    <a:pt x="21111" y="15543"/>
                  </a:lnTo>
                  <a:lnTo>
                    <a:pt x="21158" y="15424"/>
                  </a:lnTo>
                  <a:cubicBezTo>
                    <a:pt x="21170" y="15412"/>
                    <a:pt x="21182" y="15364"/>
                    <a:pt x="21182" y="15328"/>
                  </a:cubicBezTo>
                  <a:lnTo>
                    <a:pt x="21194" y="15269"/>
                  </a:lnTo>
                  <a:lnTo>
                    <a:pt x="21242" y="15055"/>
                  </a:lnTo>
                  <a:cubicBezTo>
                    <a:pt x="21265" y="14900"/>
                    <a:pt x="21313" y="14757"/>
                    <a:pt x="21349" y="14602"/>
                  </a:cubicBezTo>
                  <a:cubicBezTo>
                    <a:pt x="21420" y="14305"/>
                    <a:pt x="21516" y="14007"/>
                    <a:pt x="21599" y="13709"/>
                  </a:cubicBezTo>
                  <a:cubicBezTo>
                    <a:pt x="21789" y="13114"/>
                    <a:pt x="22016" y="12554"/>
                    <a:pt x="22278" y="11983"/>
                  </a:cubicBezTo>
                  <a:cubicBezTo>
                    <a:pt x="22813" y="10864"/>
                    <a:pt x="23468" y="9816"/>
                    <a:pt x="24266" y="8863"/>
                  </a:cubicBezTo>
                  <a:cubicBezTo>
                    <a:pt x="25826" y="6958"/>
                    <a:pt x="27850" y="5434"/>
                    <a:pt x="30100" y="4434"/>
                  </a:cubicBezTo>
                  <a:cubicBezTo>
                    <a:pt x="31207" y="3934"/>
                    <a:pt x="32386" y="3565"/>
                    <a:pt x="33588" y="3339"/>
                  </a:cubicBezTo>
                  <a:cubicBezTo>
                    <a:pt x="34184" y="3220"/>
                    <a:pt x="34803" y="3148"/>
                    <a:pt x="35410" y="3113"/>
                  </a:cubicBezTo>
                  <a:cubicBezTo>
                    <a:pt x="35653" y="3094"/>
                    <a:pt x="35894" y="3086"/>
                    <a:pt x="36135" y="3086"/>
                  </a:cubicBezTo>
                  <a:cubicBezTo>
                    <a:pt x="36497" y="3086"/>
                    <a:pt x="36860" y="3103"/>
                    <a:pt x="37232" y="3125"/>
                  </a:cubicBezTo>
                  <a:cubicBezTo>
                    <a:pt x="37839" y="3172"/>
                    <a:pt x="38434" y="3279"/>
                    <a:pt x="39018" y="3410"/>
                  </a:cubicBezTo>
                  <a:cubicBezTo>
                    <a:pt x="39315" y="3482"/>
                    <a:pt x="39613" y="3577"/>
                    <a:pt x="39875" y="3660"/>
                  </a:cubicBezTo>
                  <a:cubicBezTo>
                    <a:pt x="40006" y="3696"/>
                    <a:pt x="40161" y="3756"/>
                    <a:pt x="40304" y="3815"/>
                  </a:cubicBezTo>
                  <a:cubicBezTo>
                    <a:pt x="40435" y="3863"/>
                    <a:pt x="40589" y="3922"/>
                    <a:pt x="40720" y="3982"/>
                  </a:cubicBezTo>
                  <a:cubicBezTo>
                    <a:pt x="41828" y="4458"/>
                    <a:pt x="42840" y="5113"/>
                    <a:pt x="43733" y="5911"/>
                  </a:cubicBezTo>
                  <a:lnTo>
                    <a:pt x="44256" y="6375"/>
                  </a:lnTo>
                  <a:lnTo>
                    <a:pt x="44637" y="5780"/>
                  </a:lnTo>
                  <a:cubicBezTo>
                    <a:pt x="44816" y="5506"/>
                    <a:pt x="44995" y="5244"/>
                    <a:pt x="45185" y="4994"/>
                  </a:cubicBezTo>
                  <a:cubicBezTo>
                    <a:pt x="45376" y="4720"/>
                    <a:pt x="45590" y="4482"/>
                    <a:pt x="45792" y="4244"/>
                  </a:cubicBezTo>
                  <a:cubicBezTo>
                    <a:pt x="46007" y="4006"/>
                    <a:pt x="46233" y="3768"/>
                    <a:pt x="46471" y="3565"/>
                  </a:cubicBezTo>
                  <a:cubicBezTo>
                    <a:pt x="46709" y="3339"/>
                    <a:pt x="46947" y="3148"/>
                    <a:pt x="47197" y="2958"/>
                  </a:cubicBezTo>
                  <a:cubicBezTo>
                    <a:pt x="48209" y="2184"/>
                    <a:pt x="49376" y="1648"/>
                    <a:pt x="50579" y="1422"/>
                  </a:cubicBezTo>
                  <a:cubicBezTo>
                    <a:pt x="50876" y="1374"/>
                    <a:pt x="51186" y="1327"/>
                    <a:pt x="51484" y="1327"/>
                  </a:cubicBezTo>
                  <a:close/>
                  <a:moveTo>
                    <a:pt x="51763" y="1"/>
                  </a:moveTo>
                  <a:cubicBezTo>
                    <a:pt x="51675" y="1"/>
                    <a:pt x="51585" y="2"/>
                    <a:pt x="51495" y="5"/>
                  </a:cubicBezTo>
                  <a:cubicBezTo>
                    <a:pt x="51126" y="17"/>
                    <a:pt x="50757" y="65"/>
                    <a:pt x="50400" y="124"/>
                  </a:cubicBezTo>
                  <a:cubicBezTo>
                    <a:pt x="48936" y="386"/>
                    <a:pt x="47614" y="1065"/>
                    <a:pt x="46483" y="1934"/>
                  </a:cubicBezTo>
                  <a:cubicBezTo>
                    <a:pt x="46197" y="2160"/>
                    <a:pt x="45923" y="2386"/>
                    <a:pt x="45661" y="2636"/>
                  </a:cubicBezTo>
                  <a:cubicBezTo>
                    <a:pt x="45399" y="2886"/>
                    <a:pt x="45161" y="3148"/>
                    <a:pt x="44923" y="3410"/>
                  </a:cubicBezTo>
                  <a:cubicBezTo>
                    <a:pt x="44685" y="3684"/>
                    <a:pt x="44459" y="3958"/>
                    <a:pt x="44256" y="4244"/>
                  </a:cubicBezTo>
                  <a:cubicBezTo>
                    <a:pt x="44180" y="4345"/>
                    <a:pt x="44107" y="4449"/>
                    <a:pt x="44036" y="4553"/>
                  </a:cubicBezTo>
                  <a:lnTo>
                    <a:pt x="44036" y="4553"/>
                  </a:lnTo>
                  <a:cubicBezTo>
                    <a:pt x="43168" y="3873"/>
                    <a:pt x="42209" y="3314"/>
                    <a:pt x="41185" y="2910"/>
                  </a:cubicBezTo>
                  <a:cubicBezTo>
                    <a:pt x="41018" y="2851"/>
                    <a:pt x="40875" y="2791"/>
                    <a:pt x="40708" y="2732"/>
                  </a:cubicBezTo>
                  <a:cubicBezTo>
                    <a:pt x="40566" y="2684"/>
                    <a:pt x="40411" y="2625"/>
                    <a:pt x="40244" y="2577"/>
                  </a:cubicBezTo>
                  <a:cubicBezTo>
                    <a:pt x="39923" y="2470"/>
                    <a:pt x="39613" y="2398"/>
                    <a:pt x="39280" y="2327"/>
                  </a:cubicBezTo>
                  <a:cubicBezTo>
                    <a:pt x="38625" y="2196"/>
                    <a:pt x="37970" y="2101"/>
                    <a:pt x="37315" y="2053"/>
                  </a:cubicBezTo>
                  <a:cubicBezTo>
                    <a:pt x="37037" y="2035"/>
                    <a:pt x="36758" y="2027"/>
                    <a:pt x="36480" y="2027"/>
                  </a:cubicBezTo>
                  <a:cubicBezTo>
                    <a:pt x="35450" y="2027"/>
                    <a:pt x="34425" y="2144"/>
                    <a:pt x="33422" y="2351"/>
                  </a:cubicBezTo>
                  <a:cubicBezTo>
                    <a:pt x="32148" y="2625"/>
                    <a:pt x="30921" y="3041"/>
                    <a:pt x="29743" y="3601"/>
                  </a:cubicBezTo>
                  <a:cubicBezTo>
                    <a:pt x="27385" y="4720"/>
                    <a:pt x="25302" y="6375"/>
                    <a:pt x="23718" y="8399"/>
                  </a:cubicBezTo>
                  <a:cubicBezTo>
                    <a:pt x="22920" y="9411"/>
                    <a:pt x="22242" y="10530"/>
                    <a:pt x="21718" y="11697"/>
                  </a:cubicBezTo>
                  <a:cubicBezTo>
                    <a:pt x="21468" y="12292"/>
                    <a:pt x="21230" y="12912"/>
                    <a:pt x="21051" y="13519"/>
                  </a:cubicBezTo>
                  <a:cubicBezTo>
                    <a:pt x="20956" y="13828"/>
                    <a:pt x="20873" y="14138"/>
                    <a:pt x="20801" y="14459"/>
                  </a:cubicBezTo>
                  <a:cubicBezTo>
                    <a:pt x="20754" y="14614"/>
                    <a:pt x="20718" y="14769"/>
                    <a:pt x="20694" y="14936"/>
                  </a:cubicBezTo>
                  <a:lnTo>
                    <a:pt x="20664" y="15087"/>
                  </a:lnTo>
                  <a:lnTo>
                    <a:pt x="20664" y="15087"/>
                  </a:lnTo>
                  <a:cubicBezTo>
                    <a:pt x="19635" y="14785"/>
                    <a:pt x="18560" y="14633"/>
                    <a:pt x="17488" y="14633"/>
                  </a:cubicBezTo>
                  <a:cubicBezTo>
                    <a:pt x="17382" y="14633"/>
                    <a:pt x="17276" y="14635"/>
                    <a:pt x="17170" y="14638"/>
                  </a:cubicBezTo>
                  <a:cubicBezTo>
                    <a:pt x="15884" y="14650"/>
                    <a:pt x="14622" y="14888"/>
                    <a:pt x="13419" y="15269"/>
                  </a:cubicBezTo>
                  <a:cubicBezTo>
                    <a:pt x="12193" y="15662"/>
                    <a:pt x="11050" y="16198"/>
                    <a:pt x="9966" y="16864"/>
                  </a:cubicBezTo>
                  <a:cubicBezTo>
                    <a:pt x="8871" y="17519"/>
                    <a:pt x="7883" y="18305"/>
                    <a:pt x="6954" y="19174"/>
                  </a:cubicBezTo>
                  <a:cubicBezTo>
                    <a:pt x="6049" y="20055"/>
                    <a:pt x="5204" y="21008"/>
                    <a:pt x="4454" y="22020"/>
                  </a:cubicBezTo>
                  <a:cubicBezTo>
                    <a:pt x="3716" y="23032"/>
                    <a:pt x="3061" y="24115"/>
                    <a:pt x="2489" y="25246"/>
                  </a:cubicBezTo>
                  <a:cubicBezTo>
                    <a:pt x="1930" y="26377"/>
                    <a:pt x="1465" y="27556"/>
                    <a:pt x="1072" y="28759"/>
                  </a:cubicBezTo>
                  <a:cubicBezTo>
                    <a:pt x="703" y="29961"/>
                    <a:pt x="418" y="31199"/>
                    <a:pt x="239" y="32450"/>
                  </a:cubicBezTo>
                  <a:cubicBezTo>
                    <a:pt x="60" y="33712"/>
                    <a:pt x="1" y="34974"/>
                    <a:pt x="49" y="36248"/>
                  </a:cubicBezTo>
                  <a:cubicBezTo>
                    <a:pt x="108" y="37510"/>
                    <a:pt x="275" y="38772"/>
                    <a:pt x="572" y="40010"/>
                  </a:cubicBezTo>
                  <a:cubicBezTo>
                    <a:pt x="870" y="41248"/>
                    <a:pt x="1299" y="42451"/>
                    <a:pt x="1882" y="43594"/>
                  </a:cubicBezTo>
                  <a:cubicBezTo>
                    <a:pt x="2466" y="44737"/>
                    <a:pt x="3192" y="45808"/>
                    <a:pt x="4049" y="46761"/>
                  </a:cubicBezTo>
                  <a:cubicBezTo>
                    <a:pt x="4930" y="47713"/>
                    <a:pt x="5942" y="48547"/>
                    <a:pt x="7073" y="49178"/>
                  </a:cubicBezTo>
                  <a:cubicBezTo>
                    <a:pt x="7645" y="49487"/>
                    <a:pt x="8216" y="49761"/>
                    <a:pt x="8847" y="49976"/>
                  </a:cubicBezTo>
                  <a:cubicBezTo>
                    <a:pt x="8990" y="50023"/>
                    <a:pt x="9133" y="50083"/>
                    <a:pt x="9288" y="50130"/>
                  </a:cubicBezTo>
                  <a:lnTo>
                    <a:pt x="9764" y="50261"/>
                  </a:lnTo>
                  <a:cubicBezTo>
                    <a:pt x="10086" y="50333"/>
                    <a:pt x="10395" y="50416"/>
                    <a:pt x="10717" y="50476"/>
                  </a:cubicBezTo>
                  <a:cubicBezTo>
                    <a:pt x="11424" y="50613"/>
                    <a:pt x="12143" y="50675"/>
                    <a:pt x="12861" y="50675"/>
                  </a:cubicBezTo>
                  <a:cubicBezTo>
                    <a:pt x="13447" y="50675"/>
                    <a:pt x="14032" y="50634"/>
                    <a:pt x="14610" y="50559"/>
                  </a:cubicBezTo>
                  <a:cubicBezTo>
                    <a:pt x="15241" y="50476"/>
                    <a:pt x="15884" y="50357"/>
                    <a:pt x="16515" y="50178"/>
                  </a:cubicBezTo>
                  <a:cubicBezTo>
                    <a:pt x="16900" y="50067"/>
                    <a:pt x="17281" y="49942"/>
                    <a:pt x="17657" y="49803"/>
                  </a:cubicBezTo>
                  <a:lnTo>
                    <a:pt x="17657" y="49803"/>
                  </a:lnTo>
                  <a:cubicBezTo>
                    <a:pt x="17751" y="50525"/>
                    <a:pt x="17918" y="51243"/>
                    <a:pt x="18158" y="51928"/>
                  </a:cubicBezTo>
                  <a:cubicBezTo>
                    <a:pt x="18241" y="52166"/>
                    <a:pt x="18325" y="52393"/>
                    <a:pt x="18432" y="52619"/>
                  </a:cubicBezTo>
                  <a:cubicBezTo>
                    <a:pt x="18539" y="52857"/>
                    <a:pt x="18634" y="53059"/>
                    <a:pt x="18753" y="53286"/>
                  </a:cubicBezTo>
                  <a:cubicBezTo>
                    <a:pt x="18872" y="53512"/>
                    <a:pt x="19015" y="53714"/>
                    <a:pt x="19146" y="53928"/>
                  </a:cubicBezTo>
                  <a:cubicBezTo>
                    <a:pt x="19277" y="54131"/>
                    <a:pt x="19432" y="54321"/>
                    <a:pt x="19587" y="54524"/>
                  </a:cubicBezTo>
                  <a:cubicBezTo>
                    <a:pt x="20218" y="55298"/>
                    <a:pt x="21039" y="55953"/>
                    <a:pt x="21944" y="56393"/>
                  </a:cubicBezTo>
                  <a:cubicBezTo>
                    <a:pt x="22170" y="56512"/>
                    <a:pt x="22420" y="56607"/>
                    <a:pt x="22647" y="56691"/>
                  </a:cubicBezTo>
                  <a:cubicBezTo>
                    <a:pt x="22897" y="56786"/>
                    <a:pt x="23135" y="56846"/>
                    <a:pt x="23385" y="56905"/>
                  </a:cubicBezTo>
                  <a:cubicBezTo>
                    <a:pt x="23691" y="56980"/>
                    <a:pt x="24007" y="57031"/>
                    <a:pt x="24324" y="57059"/>
                  </a:cubicBezTo>
                  <a:lnTo>
                    <a:pt x="24324" y="57059"/>
                  </a:lnTo>
                  <a:cubicBezTo>
                    <a:pt x="24443" y="58043"/>
                    <a:pt x="24639" y="59022"/>
                    <a:pt x="24921" y="59977"/>
                  </a:cubicBezTo>
                  <a:cubicBezTo>
                    <a:pt x="25242" y="61108"/>
                    <a:pt x="25695" y="62227"/>
                    <a:pt x="26254" y="63275"/>
                  </a:cubicBezTo>
                  <a:cubicBezTo>
                    <a:pt x="26838" y="64311"/>
                    <a:pt x="27540" y="65299"/>
                    <a:pt x="28362" y="66168"/>
                  </a:cubicBezTo>
                  <a:cubicBezTo>
                    <a:pt x="29171" y="67049"/>
                    <a:pt x="30124" y="67811"/>
                    <a:pt x="31171" y="68418"/>
                  </a:cubicBezTo>
                  <a:cubicBezTo>
                    <a:pt x="31695" y="68728"/>
                    <a:pt x="32243" y="68990"/>
                    <a:pt x="32803" y="69204"/>
                  </a:cubicBezTo>
                  <a:cubicBezTo>
                    <a:pt x="33362" y="69430"/>
                    <a:pt x="33958" y="69609"/>
                    <a:pt x="34529" y="69740"/>
                  </a:cubicBezTo>
                  <a:cubicBezTo>
                    <a:pt x="35418" y="69947"/>
                    <a:pt x="36334" y="70045"/>
                    <a:pt x="37247" y="70045"/>
                  </a:cubicBezTo>
                  <a:cubicBezTo>
                    <a:pt x="37544" y="70045"/>
                    <a:pt x="37841" y="70034"/>
                    <a:pt x="38137" y="70014"/>
                  </a:cubicBezTo>
                  <a:cubicBezTo>
                    <a:pt x="39339" y="69942"/>
                    <a:pt x="40530" y="69680"/>
                    <a:pt x="41661" y="69299"/>
                  </a:cubicBezTo>
                  <a:cubicBezTo>
                    <a:pt x="42669" y="68949"/>
                    <a:pt x="43639" y="68505"/>
                    <a:pt x="44555" y="67974"/>
                  </a:cubicBezTo>
                  <a:lnTo>
                    <a:pt x="44555" y="67974"/>
                  </a:lnTo>
                  <a:cubicBezTo>
                    <a:pt x="44632" y="68004"/>
                    <a:pt x="44711" y="68033"/>
                    <a:pt x="44792" y="68061"/>
                  </a:cubicBezTo>
                  <a:lnTo>
                    <a:pt x="44947" y="68121"/>
                  </a:lnTo>
                  <a:lnTo>
                    <a:pt x="45090" y="68168"/>
                  </a:lnTo>
                  <a:lnTo>
                    <a:pt x="45352" y="68252"/>
                  </a:lnTo>
                  <a:cubicBezTo>
                    <a:pt x="45447" y="68287"/>
                    <a:pt x="45542" y="68311"/>
                    <a:pt x="45649" y="68347"/>
                  </a:cubicBezTo>
                  <a:lnTo>
                    <a:pt x="45947" y="68430"/>
                  </a:lnTo>
                  <a:cubicBezTo>
                    <a:pt x="46138" y="68490"/>
                    <a:pt x="46352" y="68537"/>
                    <a:pt x="46542" y="68585"/>
                  </a:cubicBezTo>
                  <a:cubicBezTo>
                    <a:pt x="46757" y="68633"/>
                    <a:pt x="46947" y="68668"/>
                    <a:pt x="47150" y="68704"/>
                  </a:cubicBezTo>
                  <a:cubicBezTo>
                    <a:pt x="47364" y="68728"/>
                    <a:pt x="47554" y="68776"/>
                    <a:pt x="47769" y="68787"/>
                  </a:cubicBezTo>
                  <a:cubicBezTo>
                    <a:pt x="47971" y="68823"/>
                    <a:pt x="48162" y="68847"/>
                    <a:pt x="48376" y="68847"/>
                  </a:cubicBezTo>
                  <a:cubicBezTo>
                    <a:pt x="48578" y="68871"/>
                    <a:pt x="48769" y="68883"/>
                    <a:pt x="48983" y="68883"/>
                  </a:cubicBezTo>
                  <a:cubicBezTo>
                    <a:pt x="49084" y="68889"/>
                    <a:pt x="49186" y="68892"/>
                    <a:pt x="49287" y="68892"/>
                  </a:cubicBezTo>
                  <a:cubicBezTo>
                    <a:pt x="49388" y="68892"/>
                    <a:pt x="49489" y="68889"/>
                    <a:pt x="49590" y="68883"/>
                  </a:cubicBezTo>
                  <a:lnTo>
                    <a:pt x="49900" y="68871"/>
                  </a:lnTo>
                  <a:lnTo>
                    <a:pt x="50221" y="68835"/>
                  </a:lnTo>
                  <a:cubicBezTo>
                    <a:pt x="50424" y="68823"/>
                    <a:pt x="50614" y="68811"/>
                    <a:pt x="50829" y="68776"/>
                  </a:cubicBezTo>
                  <a:cubicBezTo>
                    <a:pt x="51031" y="68764"/>
                    <a:pt x="51234" y="68716"/>
                    <a:pt x="51436" y="68692"/>
                  </a:cubicBezTo>
                  <a:cubicBezTo>
                    <a:pt x="51626" y="68656"/>
                    <a:pt x="51841" y="68609"/>
                    <a:pt x="52031" y="68573"/>
                  </a:cubicBezTo>
                  <a:cubicBezTo>
                    <a:pt x="52246" y="68526"/>
                    <a:pt x="52436" y="68466"/>
                    <a:pt x="52627" y="68418"/>
                  </a:cubicBezTo>
                  <a:cubicBezTo>
                    <a:pt x="52738" y="68391"/>
                    <a:pt x="52853" y="68359"/>
                    <a:pt x="52967" y="68325"/>
                  </a:cubicBezTo>
                  <a:lnTo>
                    <a:pt x="52967" y="68325"/>
                  </a:lnTo>
                  <a:cubicBezTo>
                    <a:pt x="53020" y="68548"/>
                    <a:pt x="53082" y="68769"/>
                    <a:pt x="53150" y="68990"/>
                  </a:cubicBezTo>
                  <a:cubicBezTo>
                    <a:pt x="53293" y="69478"/>
                    <a:pt x="53496" y="69966"/>
                    <a:pt x="53710" y="70431"/>
                  </a:cubicBezTo>
                  <a:cubicBezTo>
                    <a:pt x="54174" y="71371"/>
                    <a:pt x="54817" y="72240"/>
                    <a:pt x="55615" y="72943"/>
                  </a:cubicBezTo>
                  <a:cubicBezTo>
                    <a:pt x="56020" y="73300"/>
                    <a:pt x="56448" y="73609"/>
                    <a:pt x="56925" y="73871"/>
                  </a:cubicBezTo>
                  <a:cubicBezTo>
                    <a:pt x="57389" y="74133"/>
                    <a:pt x="57913" y="74324"/>
                    <a:pt x="58401" y="74467"/>
                  </a:cubicBezTo>
                  <a:cubicBezTo>
                    <a:pt x="58532" y="74502"/>
                    <a:pt x="58675" y="74538"/>
                    <a:pt x="58806" y="74562"/>
                  </a:cubicBezTo>
                  <a:cubicBezTo>
                    <a:pt x="58937" y="74598"/>
                    <a:pt x="59068" y="74621"/>
                    <a:pt x="59211" y="74645"/>
                  </a:cubicBezTo>
                  <a:lnTo>
                    <a:pt x="59604" y="74681"/>
                  </a:lnTo>
                  <a:cubicBezTo>
                    <a:pt x="59746" y="74705"/>
                    <a:pt x="59877" y="74717"/>
                    <a:pt x="60008" y="74717"/>
                  </a:cubicBezTo>
                  <a:cubicBezTo>
                    <a:pt x="60063" y="74718"/>
                    <a:pt x="60118" y="74719"/>
                    <a:pt x="60172" y="74719"/>
                  </a:cubicBezTo>
                  <a:cubicBezTo>
                    <a:pt x="60653" y="74719"/>
                    <a:pt x="61133" y="74673"/>
                    <a:pt x="61604" y="74598"/>
                  </a:cubicBezTo>
                  <a:cubicBezTo>
                    <a:pt x="62640" y="74407"/>
                    <a:pt x="63640" y="74014"/>
                    <a:pt x="64533" y="73490"/>
                  </a:cubicBezTo>
                  <a:cubicBezTo>
                    <a:pt x="64985" y="73228"/>
                    <a:pt x="65414" y="72943"/>
                    <a:pt x="65819" y="72621"/>
                  </a:cubicBezTo>
                  <a:cubicBezTo>
                    <a:pt x="66212" y="72288"/>
                    <a:pt x="66593" y="71943"/>
                    <a:pt x="66950" y="71574"/>
                  </a:cubicBezTo>
                  <a:cubicBezTo>
                    <a:pt x="67307" y="71204"/>
                    <a:pt x="67628" y="70812"/>
                    <a:pt x="67926" y="70395"/>
                  </a:cubicBezTo>
                  <a:cubicBezTo>
                    <a:pt x="68224" y="70002"/>
                    <a:pt x="68498" y="69561"/>
                    <a:pt x="68748" y="69121"/>
                  </a:cubicBezTo>
                  <a:cubicBezTo>
                    <a:pt x="68998" y="68668"/>
                    <a:pt x="69224" y="68216"/>
                    <a:pt x="69414" y="67752"/>
                  </a:cubicBezTo>
                  <a:cubicBezTo>
                    <a:pt x="69416" y="67749"/>
                    <a:pt x="69417" y="67746"/>
                    <a:pt x="69418" y="67743"/>
                  </a:cubicBezTo>
                  <a:lnTo>
                    <a:pt x="69418" y="67743"/>
                  </a:lnTo>
                  <a:cubicBezTo>
                    <a:pt x="69541" y="67890"/>
                    <a:pt x="69671" y="68032"/>
                    <a:pt x="69807" y="68168"/>
                  </a:cubicBezTo>
                  <a:cubicBezTo>
                    <a:pt x="70307" y="68668"/>
                    <a:pt x="70915" y="69085"/>
                    <a:pt x="71593" y="69383"/>
                  </a:cubicBezTo>
                  <a:cubicBezTo>
                    <a:pt x="71677" y="69430"/>
                    <a:pt x="71760" y="69466"/>
                    <a:pt x="71843" y="69490"/>
                  </a:cubicBezTo>
                  <a:lnTo>
                    <a:pt x="71867" y="69502"/>
                  </a:lnTo>
                  <a:lnTo>
                    <a:pt x="71915" y="69526"/>
                  </a:lnTo>
                  <a:lnTo>
                    <a:pt x="71974" y="69538"/>
                  </a:lnTo>
                  <a:lnTo>
                    <a:pt x="72093" y="69585"/>
                  </a:lnTo>
                  <a:lnTo>
                    <a:pt x="72212" y="69621"/>
                  </a:lnTo>
                  <a:lnTo>
                    <a:pt x="72355" y="69669"/>
                  </a:lnTo>
                  <a:cubicBezTo>
                    <a:pt x="72439" y="69704"/>
                    <a:pt x="72546" y="69728"/>
                    <a:pt x="72629" y="69740"/>
                  </a:cubicBezTo>
                  <a:cubicBezTo>
                    <a:pt x="72986" y="69823"/>
                    <a:pt x="73355" y="69859"/>
                    <a:pt x="73724" y="69883"/>
                  </a:cubicBezTo>
                  <a:cubicBezTo>
                    <a:pt x="73774" y="69884"/>
                    <a:pt x="73823" y="69885"/>
                    <a:pt x="73872" y="69885"/>
                  </a:cubicBezTo>
                  <a:cubicBezTo>
                    <a:pt x="74189" y="69885"/>
                    <a:pt x="74499" y="69854"/>
                    <a:pt x="74808" y="69823"/>
                  </a:cubicBezTo>
                  <a:cubicBezTo>
                    <a:pt x="75165" y="69764"/>
                    <a:pt x="75510" y="69680"/>
                    <a:pt x="75844" y="69585"/>
                  </a:cubicBezTo>
                  <a:cubicBezTo>
                    <a:pt x="76177" y="69478"/>
                    <a:pt x="76522" y="69347"/>
                    <a:pt x="76832" y="69192"/>
                  </a:cubicBezTo>
                  <a:cubicBezTo>
                    <a:pt x="77142" y="69026"/>
                    <a:pt x="77439" y="68871"/>
                    <a:pt x="77737" y="68668"/>
                  </a:cubicBezTo>
                  <a:cubicBezTo>
                    <a:pt x="78320" y="68299"/>
                    <a:pt x="78856" y="67835"/>
                    <a:pt x="79332" y="67347"/>
                  </a:cubicBezTo>
                  <a:cubicBezTo>
                    <a:pt x="79570" y="67097"/>
                    <a:pt x="79785" y="66823"/>
                    <a:pt x="79999" y="66561"/>
                  </a:cubicBezTo>
                  <a:cubicBezTo>
                    <a:pt x="80106" y="66430"/>
                    <a:pt x="80190" y="66275"/>
                    <a:pt x="80297" y="66144"/>
                  </a:cubicBezTo>
                  <a:cubicBezTo>
                    <a:pt x="80404" y="65989"/>
                    <a:pt x="80487" y="65859"/>
                    <a:pt x="80582" y="65716"/>
                  </a:cubicBezTo>
                  <a:cubicBezTo>
                    <a:pt x="80666" y="65561"/>
                    <a:pt x="80761" y="65418"/>
                    <a:pt x="80832" y="65263"/>
                  </a:cubicBezTo>
                  <a:cubicBezTo>
                    <a:pt x="80903" y="65143"/>
                    <a:pt x="80973" y="65015"/>
                    <a:pt x="81036" y="64892"/>
                  </a:cubicBezTo>
                  <a:lnTo>
                    <a:pt x="81036" y="64892"/>
                  </a:lnTo>
                  <a:cubicBezTo>
                    <a:pt x="81664" y="65521"/>
                    <a:pt x="82365" y="66089"/>
                    <a:pt x="83107" y="66561"/>
                  </a:cubicBezTo>
                  <a:cubicBezTo>
                    <a:pt x="83642" y="66882"/>
                    <a:pt x="84190" y="67180"/>
                    <a:pt x="84773" y="67442"/>
                  </a:cubicBezTo>
                  <a:cubicBezTo>
                    <a:pt x="84916" y="67502"/>
                    <a:pt x="85059" y="67561"/>
                    <a:pt x="85214" y="67621"/>
                  </a:cubicBezTo>
                  <a:lnTo>
                    <a:pt x="85333" y="67656"/>
                  </a:lnTo>
                  <a:lnTo>
                    <a:pt x="85428" y="67704"/>
                  </a:lnTo>
                  <a:lnTo>
                    <a:pt x="85643" y="67775"/>
                  </a:lnTo>
                  <a:cubicBezTo>
                    <a:pt x="85785" y="67823"/>
                    <a:pt x="85952" y="67883"/>
                    <a:pt x="86107" y="67930"/>
                  </a:cubicBezTo>
                  <a:cubicBezTo>
                    <a:pt x="86262" y="67978"/>
                    <a:pt x="86416" y="68037"/>
                    <a:pt x="86559" y="68061"/>
                  </a:cubicBezTo>
                  <a:cubicBezTo>
                    <a:pt x="87582" y="68319"/>
                    <a:pt x="88639" y="68445"/>
                    <a:pt x="89687" y="68445"/>
                  </a:cubicBezTo>
                  <a:cubicBezTo>
                    <a:pt x="89895" y="68445"/>
                    <a:pt x="90103" y="68440"/>
                    <a:pt x="90310" y="68430"/>
                  </a:cubicBezTo>
                  <a:cubicBezTo>
                    <a:pt x="91560" y="68359"/>
                    <a:pt x="92798" y="68109"/>
                    <a:pt x="93989" y="67716"/>
                  </a:cubicBezTo>
                  <a:cubicBezTo>
                    <a:pt x="95168" y="67323"/>
                    <a:pt x="96299" y="66787"/>
                    <a:pt x="97358" y="66132"/>
                  </a:cubicBezTo>
                  <a:cubicBezTo>
                    <a:pt x="98406" y="65478"/>
                    <a:pt x="99394" y="64716"/>
                    <a:pt x="100299" y="63882"/>
                  </a:cubicBezTo>
                  <a:cubicBezTo>
                    <a:pt x="102097" y="62215"/>
                    <a:pt x="103585" y="60215"/>
                    <a:pt x="104740" y="58048"/>
                  </a:cubicBezTo>
                  <a:cubicBezTo>
                    <a:pt x="105312" y="56965"/>
                    <a:pt x="105788" y="55833"/>
                    <a:pt x="106193" y="54679"/>
                  </a:cubicBezTo>
                  <a:cubicBezTo>
                    <a:pt x="106598" y="53524"/>
                    <a:pt x="106907" y="52333"/>
                    <a:pt x="107121" y="51131"/>
                  </a:cubicBezTo>
                  <a:cubicBezTo>
                    <a:pt x="107550" y="48702"/>
                    <a:pt x="107574" y="46213"/>
                    <a:pt x="107157" y="43772"/>
                  </a:cubicBezTo>
                  <a:cubicBezTo>
                    <a:pt x="106931" y="42558"/>
                    <a:pt x="106609" y="41367"/>
                    <a:pt x="106145" y="40201"/>
                  </a:cubicBezTo>
                  <a:cubicBezTo>
                    <a:pt x="105693" y="39046"/>
                    <a:pt x="105097" y="37927"/>
                    <a:pt x="104359" y="36914"/>
                  </a:cubicBezTo>
                  <a:cubicBezTo>
                    <a:pt x="103633" y="35902"/>
                    <a:pt x="102764" y="34962"/>
                    <a:pt x="101776" y="34188"/>
                  </a:cubicBezTo>
                  <a:cubicBezTo>
                    <a:pt x="100775" y="33414"/>
                    <a:pt x="99656" y="32795"/>
                    <a:pt x="98466" y="32342"/>
                  </a:cubicBezTo>
                  <a:lnTo>
                    <a:pt x="98311" y="32212"/>
                  </a:lnTo>
                  <a:cubicBezTo>
                    <a:pt x="98216" y="32200"/>
                    <a:pt x="98144" y="32164"/>
                    <a:pt x="98073" y="32152"/>
                  </a:cubicBezTo>
                  <a:cubicBezTo>
                    <a:pt x="97906" y="32104"/>
                    <a:pt x="97751" y="32081"/>
                    <a:pt x="97596" y="32045"/>
                  </a:cubicBezTo>
                  <a:cubicBezTo>
                    <a:pt x="97450" y="32022"/>
                    <a:pt x="97293" y="32000"/>
                    <a:pt x="97146" y="31997"/>
                  </a:cubicBezTo>
                  <a:lnTo>
                    <a:pt x="97146" y="31997"/>
                  </a:lnTo>
                  <a:cubicBezTo>
                    <a:pt x="97197" y="31634"/>
                    <a:pt x="97238" y="31268"/>
                    <a:pt x="97275" y="30902"/>
                  </a:cubicBezTo>
                  <a:cubicBezTo>
                    <a:pt x="97335" y="30307"/>
                    <a:pt x="97370" y="29711"/>
                    <a:pt x="97382" y="29116"/>
                  </a:cubicBezTo>
                  <a:cubicBezTo>
                    <a:pt x="97394" y="27925"/>
                    <a:pt x="97335" y="26735"/>
                    <a:pt x="97156" y="25556"/>
                  </a:cubicBezTo>
                  <a:cubicBezTo>
                    <a:pt x="97073" y="24961"/>
                    <a:pt x="96954" y="24377"/>
                    <a:pt x="96823" y="23806"/>
                  </a:cubicBezTo>
                  <a:cubicBezTo>
                    <a:pt x="96668" y="23222"/>
                    <a:pt x="96501" y="22651"/>
                    <a:pt x="96311" y="22091"/>
                  </a:cubicBezTo>
                  <a:cubicBezTo>
                    <a:pt x="96108" y="21520"/>
                    <a:pt x="95882" y="20972"/>
                    <a:pt x="95632" y="20436"/>
                  </a:cubicBezTo>
                  <a:cubicBezTo>
                    <a:pt x="95370" y="19900"/>
                    <a:pt x="95096" y="19377"/>
                    <a:pt x="94775" y="18877"/>
                  </a:cubicBezTo>
                  <a:cubicBezTo>
                    <a:pt x="94465" y="18388"/>
                    <a:pt x="94120" y="17888"/>
                    <a:pt x="93739" y="17436"/>
                  </a:cubicBezTo>
                  <a:cubicBezTo>
                    <a:pt x="93370" y="16983"/>
                    <a:pt x="92953" y="16543"/>
                    <a:pt x="92512" y="16138"/>
                  </a:cubicBezTo>
                  <a:cubicBezTo>
                    <a:pt x="92072" y="15733"/>
                    <a:pt x="91608" y="15364"/>
                    <a:pt x="91119" y="15019"/>
                  </a:cubicBezTo>
                  <a:cubicBezTo>
                    <a:pt x="90631" y="14674"/>
                    <a:pt x="90107" y="14376"/>
                    <a:pt x="89572" y="14126"/>
                  </a:cubicBezTo>
                  <a:cubicBezTo>
                    <a:pt x="89036" y="13876"/>
                    <a:pt x="88488" y="13650"/>
                    <a:pt x="87905" y="13471"/>
                  </a:cubicBezTo>
                  <a:cubicBezTo>
                    <a:pt x="87333" y="13293"/>
                    <a:pt x="86762" y="13173"/>
                    <a:pt x="86166" y="13090"/>
                  </a:cubicBezTo>
                  <a:cubicBezTo>
                    <a:pt x="85602" y="13005"/>
                    <a:pt x="85032" y="12966"/>
                    <a:pt x="84464" y="12966"/>
                  </a:cubicBezTo>
                  <a:cubicBezTo>
                    <a:pt x="83903" y="12966"/>
                    <a:pt x="83344" y="13005"/>
                    <a:pt x="82795" y="13075"/>
                  </a:cubicBezTo>
                  <a:lnTo>
                    <a:pt x="82795" y="13075"/>
                  </a:lnTo>
                  <a:cubicBezTo>
                    <a:pt x="82743" y="12984"/>
                    <a:pt x="82689" y="12892"/>
                    <a:pt x="82630" y="12804"/>
                  </a:cubicBezTo>
                  <a:cubicBezTo>
                    <a:pt x="82547" y="12650"/>
                    <a:pt x="82452" y="12507"/>
                    <a:pt x="82356" y="12376"/>
                  </a:cubicBezTo>
                  <a:cubicBezTo>
                    <a:pt x="82154" y="12102"/>
                    <a:pt x="81940" y="11840"/>
                    <a:pt x="81678" y="11602"/>
                  </a:cubicBezTo>
                  <a:cubicBezTo>
                    <a:pt x="81440" y="11340"/>
                    <a:pt x="81166" y="11138"/>
                    <a:pt x="80880" y="10947"/>
                  </a:cubicBezTo>
                  <a:cubicBezTo>
                    <a:pt x="80725" y="10840"/>
                    <a:pt x="80582" y="10745"/>
                    <a:pt x="80428" y="10673"/>
                  </a:cubicBezTo>
                  <a:cubicBezTo>
                    <a:pt x="80273" y="10590"/>
                    <a:pt x="80118" y="10506"/>
                    <a:pt x="79951" y="10447"/>
                  </a:cubicBezTo>
                  <a:cubicBezTo>
                    <a:pt x="79916" y="10435"/>
                    <a:pt x="79880" y="10423"/>
                    <a:pt x="79820" y="10411"/>
                  </a:cubicBezTo>
                  <a:lnTo>
                    <a:pt x="79701" y="10364"/>
                  </a:lnTo>
                  <a:cubicBezTo>
                    <a:pt x="79630" y="10352"/>
                    <a:pt x="79535" y="10316"/>
                    <a:pt x="79451" y="10292"/>
                  </a:cubicBezTo>
                  <a:cubicBezTo>
                    <a:pt x="79285" y="10233"/>
                    <a:pt x="79118" y="10185"/>
                    <a:pt x="78939" y="10149"/>
                  </a:cubicBezTo>
                  <a:cubicBezTo>
                    <a:pt x="78606" y="10078"/>
                    <a:pt x="78249" y="10054"/>
                    <a:pt x="77904" y="10054"/>
                  </a:cubicBezTo>
                  <a:cubicBezTo>
                    <a:pt x="77725" y="10054"/>
                    <a:pt x="77558" y="10054"/>
                    <a:pt x="77380" y="10066"/>
                  </a:cubicBezTo>
                  <a:cubicBezTo>
                    <a:pt x="77201" y="10078"/>
                    <a:pt x="77034" y="10090"/>
                    <a:pt x="76856" y="10125"/>
                  </a:cubicBezTo>
                  <a:cubicBezTo>
                    <a:pt x="76701" y="10149"/>
                    <a:pt x="76522" y="10185"/>
                    <a:pt x="76356" y="10233"/>
                  </a:cubicBezTo>
                  <a:lnTo>
                    <a:pt x="76228" y="10269"/>
                  </a:lnTo>
                  <a:lnTo>
                    <a:pt x="76228" y="10269"/>
                  </a:lnTo>
                  <a:cubicBezTo>
                    <a:pt x="75947" y="9466"/>
                    <a:pt x="75594" y="8661"/>
                    <a:pt x="75177" y="7911"/>
                  </a:cubicBezTo>
                  <a:cubicBezTo>
                    <a:pt x="74701" y="7030"/>
                    <a:pt x="74141" y="6208"/>
                    <a:pt x="73486" y="5446"/>
                  </a:cubicBezTo>
                  <a:cubicBezTo>
                    <a:pt x="72831" y="4696"/>
                    <a:pt x="72081" y="4006"/>
                    <a:pt x="71260" y="3422"/>
                  </a:cubicBezTo>
                  <a:cubicBezTo>
                    <a:pt x="70867" y="3148"/>
                    <a:pt x="70426" y="2875"/>
                    <a:pt x="69986" y="2636"/>
                  </a:cubicBezTo>
                  <a:cubicBezTo>
                    <a:pt x="69533" y="2398"/>
                    <a:pt x="69081" y="2196"/>
                    <a:pt x="68605" y="2017"/>
                  </a:cubicBezTo>
                  <a:cubicBezTo>
                    <a:pt x="68379" y="1934"/>
                    <a:pt x="68128" y="1851"/>
                    <a:pt x="67890" y="1779"/>
                  </a:cubicBezTo>
                  <a:cubicBezTo>
                    <a:pt x="67652" y="1696"/>
                    <a:pt x="67414" y="1636"/>
                    <a:pt x="67152" y="1577"/>
                  </a:cubicBezTo>
                  <a:cubicBezTo>
                    <a:pt x="66652" y="1458"/>
                    <a:pt x="66164" y="1374"/>
                    <a:pt x="65652" y="1327"/>
                  </a:cubicBezTo>
                  <a:cubicBezTo>
                    <a:pt x="65250" y="1284"/>
                    <a:pt x="64844" y="1264"/>
                    <a:pt x="64438" y="1264"/>
                  </a:cubicBezTo>
                  <a:cubicBezTo>
                    <a:pt x="63833" y="1264"/>
                    <a:pt x="63226" y="1308"/>
                    <a:pt x="62628" y="1386"/>
                  </a:cubicBezTo>
                  <a:cubicBezTo>
                    <a:pt x="61640" y="1541"/>
                    <a:pt x="60651" y="1791"/>
                    <a:pt x="59711" y="2136"/>
                  </a:cubicBezTo>
                  <a:cubicBezTo>
                    <a:pt x="58964" y="2398"/>
                    <a:pt x="58253" y="2733"/>
                    <a:pt x="57568" y="3106"/>
                  </a:cubicBezTo>
                  <a:lnTo>
                    <a:pt x="57568" y="3106"/>
                  </a:lnTo>
                  <a:cubicBezTo>
                    <a:pt x="57279" y="2692"/>
                    <a:pt x="56952" y="2299"/>
                    <a:pt x="56579" y="1934"/>
                  </a:cubicBezTo>
                  <a:cubicBezTo>
                    <a:pt x="56044" y="1434"/>
                    <a:pt x="55413" y="1005"/>
                    <a:pt x="54746" y="672"/>
                  </a:cubicBezTo>
                  <a:cubicBezTo>
                    <a:pt x="54567" y="600"/>
                    <a:pt x="54401" y="505"/>
                    <a:pt x="54222" y="446"/>
                  </a:cubicBezTo>
                  <a:lnTo>
                    <a:pt x="54162" y="422"/>
                  </a:lnTo>
                  <a:lnTo>
                    <a:pt x="54091" y="386"/>
                  </a:lnTo>
                  <a:lnTo>
                    <a:pt x="53972" y="350"/>
                  </a:lnTo>
                  <a:cubicBezTo>
                    <a:pt x="53901" y="327"/>
                    <a:pt x="53817" y="303"/>
                    <a:pt x="53722" y="267"/>
                  </a:cubicBezTo>
                  <a:lnTo>
                    <a:pt x="53436" y="196"/>
                  </a:lnTo>
                  <a:lnTo>
                    <a:pt x="53162" y="136"/>
                  </a:lnTo>
                  <a:lnTo>
                    <a:pt x="52900" y="89"/>
                  </a:lnTo>
                  <a:cubicBezTo>
                    <a:pt x="52793" y="77"/>
                    <a:pt x="52710" y="65"/>
                    <a:pt x="52615" y="53"/>
                  </a:cubicBezTo>
                  <a:cubicBezTo>
                    <a:pt x="52333" y="16"/>
                    <a:pt x="52051" y="1"/>
                    <a:pt x="5176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0"/>
            <p:cNvSpPr/>
            <p:nvPr/>
          </p:nvSpPr>
          <p:spPr>
            <a:xfrm>
              <a:off x="4399061" y="3417347"/>
              <a:ext cx="192525" cy="321517"/>
            </a:xfrm>
            <a:custGeom>
              <a:avLst/>
              <a:gdLst/>
              <a:ahLst/>
              <a:cxnLst/>
              <a:rect l="l" t="t" r="r" b="b"/>
              <a:pathLst>
                <a:path w="6788" h="11336" extrusionOk="0">
                  <a:moveTo>
                    <a:pt x="5716" y="1"/>
                  </a:moveTo>
                  <a:lnTo>
                    <a:pt x="5716" y="1"/>
                  </a:lnTo>
                  <a:cubicBezTo>
                    <a:pt x="5716" y="1"/>
                    <a:pt x="5728" y="60"/>
                    <a:pt x="5764" y="167"/>
                  </a:cubicBezTo>
                  <a:cubicBezTo>
                    <a:pt x="5787" y="275"/>
                    <a:pt x="5823" y="417"/>
                    <a:pt x="5859" y="620"/>
                  </a:cubicBezTo>
                  <a:cubicBezTo>
                    <a:pt x="5906" y="810"/>
                    <a:pt x="5954" y="1048"/>
                    <a:pt x="6002" y="1310"/>
                  </a:cubicBezTo>
                  <a:cubicBezTo>
                    <a:pt x="6026" y="1584"/>
                    <a:pt x="6073" y="1894"/>
                    <a:pt x="6097" y="2227"/>
                  </a:cubicBezTo>
                  <a:cubicBezTo>
                    <a:pt x="6145" y="2561"/>
                    <a:pt x="6145" y="2918"/>
                    <a:pt x="6145" y="3299"/>
                  </a:cubicBezTo>
                  <a:cubicBezTo>
                    <a:pt x="6145" y="3668"/>
                    <a:pt x="6097" y="4073"/>
                    <a:pt x="6061" y="4466"/>
                  </a:cubicBezTo>
                  <a:cubicBezTo>
                    <a:pt x="6002" y="4870"/>
                    <a:pt x="5906" y="5287"/>
                    <a:pt x="5787" y="5692"/>
                  </a:cubicBezTo>
                  <a:cubicBezTo>
                    <a:pt x="5656" y="6097"/>
                    <a:pt x="5502" y="6490"/>
                    <a:pt x="5299" y="6871"/>
                  </a:cubicBezTo>
                  <a:cubicBezTo>
                    <a:pt x="5109" y="7252"/>
                    <a:pt x="4871" y="7597"/>
                    <a:pt x="4609" y="7942"/>
                  </a:cubicBezTo>
                  <a:cubicBezTo>
                    <a:pt x="4478" y="8085"/>
                    <a:pt x="4347" y="8252"/>
                    <a:pt x="4216" y="8418"/>
                  </a:cubicBezTo>
                  <a:cubicBezTo>
                    <a:pt x="4061" y="8561"/>
                    <a:pt x="3930" y="8716"/>
                    <a:pt x="3775" y="8859"/>
                  </a:cubicBezTo>
                  <a:lnTo>
                    <a:pt x="3335" y="9264"/>
                  </a:lnTo>
                  <a:cubicBezTo>
                    <a:pt x="3168" y="9383"/>
                    <a:pt x="3025" y="9502"/>
                    <a:pt x="2870" y="9621"/>
                  </a:cubicBezTo>
                  <a:cubicBezTo>
                    <a:pt x="2728" y="9740"/>
                    <a:pt x="2573" y="9847"/>
                    <a:pt x="2430" y="9954"/>
                  </a:cubicBezTo>
                  <a:cubicBezTo>
                    <a:pt x="2347" y="9990"/>
                    <a:pt x="2275" y="10050"/>
                    <a:pt x="2204" y="10097"/>
                  </a:cubicBezTo>
                  <a:lnTo>
                    <a:pt x="1977" y="10228"/>
                  </a:lnTo>
                  <a:cubicBezTo>
                    <a:pt x="1846" y="10323"/>
                    <a:pt x="1715" y="10407"/>
                    <a:pt x="1573" y="10490"/>
                  </a:cubicBezTo>
                  <a:cubicBezTo>
                    <a:pt x="1442" y="10562"/>
                    <a:pt x="1311" y="10621"/>
                    <a:pt x="1192" y="10692"/>
                  </a:cubicBezTo>
                  <a:cubicBezTo>
                    <a:pt x="1073" y="10764"/>
                    <a:pt x="953" y="10823"/>
                    <a:pt x="846" y="10883"/>
                  </a:cubicBezTo>
                  <a:cubicBezTo>
                    <a:pt x="739" y="10943"/>
                    <a:pt x="644" y="10990"/>
                    <a:pt x="549" y="11038"/>
                  </a:cubicBezTo>
                  <a:cubicBezTo>
                    <a:pt x="203" y="11216"/>
                    <a:pt x="1" y="11335"/>
                    <a:pt x="1" y="11335"/>
                  </a:cubicBezTo>
                  <a:cubicBezTo>
                    <a:pt x="1" y="11335"/>
                    <a:pt x="227" y="11288"/>
                    <a:pt x="608" y="11181"/>
                  </a:cubicBezTo>
                  <a:cubicBezTo>
                    <a:pt x="715" y="11157"/>
                    <a:pt x="823" y="11121"/>
                    <a:pt x="942" y="11097"/>
                  </a:cubicBezTo>
                  <a:cubicBezTo>
                    <a:pt x="1061" y="11062"/>
                    <a:pt x="1180" y="11014"/>
                    <a:pt x="1311" y="10978"/>
                  </a:cubicBezTo>
                  <a:cubicBezTo>
                    <a:pt x="1430" y="10931"/>
                    <a:pt x="1573" y="10883"/>
                    <a:pt x="1727" y="10823"/>
                  </a:cubicBezTo>
                  <a:cubicBezTo>
                    <a:pt x="1870" y="10764"/>
                    <a:pt x="2025" y="10704"/>
                    <a:pt x="2192" y="10633"/>
                  </a:cubicBezTo>
                  <a:cubicBezTo>
                    <a:pt x="2263" y="10597"/>
                    <a:pt x="2335" y="10562"/>
                    <a:pt x="2430" y="10526"/>
                  </a:cubicBezTo>
                  <a:cubicBezTo>
                    <a:pt x="2513" y="10502"/>
                    <a:pt x="2585" y="10454"/>
                    <a:pt x="2680" y="10407"/>
                  </a:cubicBezTo>
                  <a:cubicBezTo>
                    <a:pt x="2847" y="10323"/>
                    <a:pt x="3001" y="10228"/>
                    <a:pt x="3180" y="10133"/>
                  </a:cubicBezTo>
                  <a:cubicBezTo>
                    <a:pt x="3347" y="10014"/>
                    <a:pt x="3525" y="9907"/>
                    <a:pt x="3704" y="9788"/>
                  </a:cubicBezTo>
                  <a:cubicBezTo>
                    <a:pt x="3882" y="9657"/>
                    <a:pt x="4049" y="9514"/>
                    <a:pt x="4228" y="9383"/>
                  </a:cubicBezTo>
                  <a:cubicBezTo>
                    <a:pt x="4406" y="9240"/>
                    <a:pt x="4573" y="9073"/>
                    <a:pt x="4728" y="8918"/>
                  </a:cubicBezTo>
                  <a:cubicBezTo>
                    <a:pt x="4894" y="8764"/>
                    <a:pt x="5061" y="8585"/>
                    <a:pt x="5204" y="8406"/>
                  </a:cubicBezTo>
                  <a:cubicBezTo>
                    <a:pt x="5502" y="8025"/>
                    <a:pt x="5776" y="7645"/>
                    <a:pt x="6002" y="7216"/>
                  </a:cubicBezTo>
                  <a:cubicBezTo>
                    <a:pt x="6216" y="6799"/>
                    <a:pt x="6383" y="6335"/>
                    <a:pt x="6514" y="5882"/>
                  </a:cubicBezTo>
                  <a:cubicBezTo>
                    <a:pt x="6585" y="5668"/>
                    <a:pt x="6633" y="5430"/>
                    <a:pt x="6668" y="5204"/>
                  </a:cubicBezTo>
                  <a:cubicBezTo>
                    <a:pt x="6716" y="4978"/>
                    <a:pt x="6740" y="4751"/>
                    <a:pt x="6752" y="4537"/>
                  </a:cubicBezTo>
                  <a:cubicBezTo>
                    <a:pt x="6788" y="4085"/>
                    <a:pt x="6788" y="3656"/>
                    <a:pt x="6740" y="3251"/>
                  </a:cubicBezTo>
                  <a:cubicBezTo>
                    <a:pt x="6728" y="3061"/>
                    <a:pt x="6692" y="2858"/>
                    <a:pt x="6668" y="2668"/>
                  </a:cubicBezTo>
                  <a:cubicBezTo>
                    <a:pt x="6633" y="2477"/>
                    <a:pt x="6609" y="2299"/>
                    <a:pt x="6561" y="2132"/>
                  </a:cubicBezTo>
                  <a:cubicBezTo>
                    <a:pt x="6490" y="1787"/>
                    <a:pt x="6383" y="1489"/>
                    <a:pt x="6299" y="1227"/>
                  </a:cubicBezTo>
                  <a:cubicBezTo>
                    <a:pt x="6192" y="965"/>
                    <a:pt x="6097" y="739"/>
                    <a:pt x="6014" y="560"/>
                  </a:cubicBezTo>
                  <a:cubicBezTo>
                    <a:pt x="5847" y="203"/>
                    <a:pt x="5716" y="1"/>
                    <a:pt x="5716"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0"/>
            <p:cNvSpPr/>
            <p:nvPr/>
          </p:nvSpPr>
          <p:spPr>
            <a:xfrm>
              <a:off x="4569262" y="3254575"/>
              <a:ext cx="107409" cy="305975"/>
            </a:xfrm>
            <a:custGeom>
              <a:avLst/>
              <a:gdLst/>
              <a:ahLst/>
              <a:cxnLst/>
              <a:rect l="l" t="t" r="r" b="b"/>
              <a:pathLst>
                <a:path w="3787" h="10788" extrusionOk="0">
                  <a:moveTo>
                    <a:pt x="1703" y="1"/>
                  </a:moveTo>
                  <a:lnTo>
                    <a:pt x="1703" y="1"/>
                  </a:lnTo>
                  <a:cubicBezTo>
                    <a:pt x="1704" y="1"/>
                    <a:pt x="1846" y="144"/>
                    <a:pt x="2037" y="430"/>
                  </a:cubicBezTo>
                  <a:cubicBezTo>
                    <a:pt x="2227" y="703"/>
                    <a:pt x="2477" y="1108"/>
                    <a:pt x="2739" y="1608"/>
                  </a:cubicBezTo>
                  <a:cubicBezTo>
                    <a:pt x="2858" y="1858"/>
                    <a:pt x="2977" y="2144"/>
                    <a:pt x="3073" y="2442"/>
                  </a:cubicBezTo>
                  <a:cubicBezTo>
                    <a:pt x="3192" y="2739"/>
                    <a:pt x="3275" y="3073"/>
                    <a:pt x="3346" y="3406"/>
                  </a:cubicBezTo>
                  <a:cubicBezTo>
                    <a:pt x="3406" y="3751"/>
                    <a:pt x="3454" y="4109"/>
                    <a:pt x="3454" y="4466"/>
                  </a:cubicBezTo>
                  <a:cubicBezTo>
                    <a:pt x="3454" y="4823"/>
                    <a:pt x="3418" y="5192"/>
                    <a:pt x="3346" y="5549"/>
                  </a:cubicBezTo>
                  <a:cubicBezTo>
                    <a:pt x="3287" y="5906"/>
                    <a:pt x="3168" y="6264"/>
                    <a:pt x="3049" y="6597"/>
                  </a:cubicBezTo>
                  <a:cubicBezTo>
                    <a:pt x="2977" y="6764"/>
                    <a:pt x="2894" y="6907"/>
                    <a:pt x="2823" y="7073"/>
                  </a:cubicBezTo>
                  <a:cubicBezTo>
                    <a:pt x="2739" y="7216"/>
                    <a:pt x="2656" y="7371"/>
                    <a:pt x="2572" y="7514"/>
                  </a:cubicBezTo>
                  <a:cubicBezTo>
                    <a:pt x="2465" y="7657"/>
                    <a:pt x="2382" y="7799"/>
                    <a:pt x="2287" y="7930"/>
                  </a:cubicBezTo>
                  <a:cubicBezTo>
                    <a:pt x="2180" y="8073"/>
                    <a:pt x="2084" y="8204"/>
                    <a:pt x="1989" y="8323"/>
                  </a:cubicBezTo>
                  <a:cubicBezTo>
                    <a:pt x="1906" y="8442"/>
                    <a:pt x="1787" y="8561"/>
                    <a:pt x="1691" y="8669"/>
                  </a:cubicBezTo>
                  <a:cubicBezTo>
                    <a:pt x="1632" y="8728"/>
                    <a:pt x="1584" y="8788"/>
                    <a:pt x="1549" y="8823"/>
                  </a:cubicBezTo>
                  <a:cubicBezTo>
                    <a:pt x="1501" y="8883"/>
                    <a:pt x="1441" y="8931"/>
                    <a:pt x="1394" y="8978"/>
                  </a:cubicBezTo>
                  <a:cubicBezTo>
                    <a:pt x="1287" y="9062"/>
                    <a:pt x="1203" y="9157"/>
                    <a:pt x="1108" y="9240"/>
                  </a:cubicBezTo>
                  <a:cubicBezTo>
                    <a:pt x="1025" y="9335"/>
                    <a:pt x="929" y="9407"/>
                    <a:pt x="846" y="9478"/>
                  </a:cubicBezTo>
                  <a:cubicBezTo>
                    <a:pt x="751" y="9562"/>
                    <a:pt x="679" y="9633"/>
                    <a:pt x="608" y="9693"/>
                  </a:cubicBezTo>
                  <a:cubicBezTo>
                    <a:pt x="537" y="9752"/>
                    <a:pt x="453" y="9812"/>
                    <a:pt x="394" y="9859"/>
                  </a:cubicBezTo>
                  <a:cubicBezTo>
                    <a:pt x="144" y="10050"/>
                    <a:pt x="1" y="10157"/>
                    <a:pt x="1" y="10157"/>
                  </a:cubicBezTo>
                  <a:lnTo>
                    <a:pt x="489" y="10788"/>
                  </a:lnTo>
                  <a:cubicBezTo>
                    <a:pt x="489" y="10788"/>
                    <a:pt x="632" y="10657"/>
                    <a:pt x="894" y="10431"/>
                  </a:cubicBezTo>
                  <a:cubicBezTo>
                    <a:pt x="953" y="10371"/>
                    <a:pt x="1025" y="10312"/>
                    <a:pt x="1096" y="10240"/>
                  </a:cubicBezTo>
                  <a:lnTo>
                    <a:pt x="1334" y="10002"/>
                  </a:lnTo>
                  <a:lnTo>
                    <a:pt x="1608" y="9740"/>
                  </a:lnTo>
                  <a:cubicBezTo>
                    <a:pt x="1691" y="9633"/>
                    <a:pt x="1787" y="9526"/>
                    <a:pt x="1882" y="9419"/>
                  </a:cubicBezTo>
                  <a:cubicBezTo>
                    <a:pt x="1930" y="9383"/>
                    <a:pt x="1989" y="9323"/>
                    <a:pt x="2037" y="9264"/>
                  </a:cubicBezTo>
                  <a:cubicBezTo>
                    <a:pt x="2096" y="9193"/>
                    <a:pt x="2144" y="9145"/>
                    <a:pt x="2180" y="9085"/>
                  </a:cubicBezTo>
                  <a:cubicBezTo>
                    <a:pt x="2275" y="8954"/>
                    <a:pt x="2394" y="8823"/>
                    <a:pt x="2477" y="8692"/>
                  </a:cubicBezTo>
                  <a:cubicBezTo>
                    <a:pt x="2572" y="8550"/>
                    <a:pt x="2656" y="8407"/>
                    <a:pt x="2763" y="8264"/>
                  </a:cubicBezTo>
                  <a:cubicBezTo>
                    <a:pt x="2858" y="8097"/>
                    <a:pt x="2942" y="7954"/>
                    <a:pt x="3037" y="7788"/>
                  </a:cubicBezTo>
                  <a:cubicBezTo>
                    <a:pt x="3108" y="7621"/>
                    <a:pt x="3180" y="7442"/>
                    <a:pt x="3275" y="7276"/>
                  </a:cubicBezTo>
                  <a:cubicBezTo>
                    <a:pt x="3346" y="7097"/>
                    <a:pt x="3418" y="6918"/>
                    <a:pt x="3477" y="6740"/>
                  </a:cubicBezTo>
                  <a:cubicBezTo>
                    <a:pt x="3596" y="6371"/>
                    <a:pt x="3692" y="5978"/>
                    <a:pt x="3727" y="5597"/>
                  </a:cubicBezTo>
                  <a:cubicBezTo>
                    <a:pt x="3787" y="5216"/>
                    <a:pt x="3787" y="4823"/>
                    <a:pt x="3763" y="4430"/>
                  </a:cubicBezTo>
                  <a:cubicBezTo>
                    <a:pt x="3727" y="4049"/>
                    <a:pt x="3668" y="3692"/>
                    <a:pt x="3585" y="3335"/>
                  </a:cubicBezTo>
                  <a:cubicBezTo>
                    <a:pt x="3477" y="2989"/>
                    <a:pt x="3370" y="2644"/>
                    <a:pt x="3239" y="2346"/>
                  </a:cubicBezTo>
                  <a:cubicBezTo>
                    <a:pt x="3108" y="2037"/>
                    <a:pt x="2977" y="1775"/>
                    <a:pt x="2823" y="1513"/>
                  </a:cubicBezTo>
                  <a:cubicBezTo>
                    <a:pt x="2537" y="1025"/>
                    <a:pt x="2263" y="644"/>
                    <a:pt x="2049" y="382"/>
                  </a:cubicBezTo>
                  <a:cubicBezTo>
                    <a:pt x="1846" y="132"/>
                    <a:pt x="1704" y="1"/>
                    <a:pt x="170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0"/>
            <p:cNvSpPr/>
            <p:nvPr/>
          </p:nvSpPr>
          <p:spPr>
            <a:xfrm>
              <a:off x="2111257" y="2790253"/>
              <a:ext cx="175280" cy="477880"/>
            </a:xfrm>
            <a:custGeom>
              <a:avLst/>
              <a:gdLst/>
              <a:ahLst/>
              <a:cxnLst/>
              <a:rect l="l" t="t" r="r" b="b"/>
              <a:pathLst>
                <a:path w="6180" h="16849" extrusionOk="0">
                  <a:moveTo>
                    <a:pt x="3596" y="1"/>
                  </a:moveTo>
                  <a:cubicBezTo>
                    <a:pt x="3596" y="1"/>
                    <a:pt x="3536" y="48"/>
                    <a:pt x="3393" y="96"/>
                  </a:cubicBezTo>
                  <a:cubicBezTo>
                    <a:pt x="3286" y="179"/>
                    <a:pt x="3120" y="334"/>
                    <a:pt x="2929" y="525"/>
                  </a:cubicBezTo>
                  <a:cubicBezTo>
                    <a:pt x="2739" y="715"/>
                    <a:pt x="2512" y="953"/>
                    <a:pt x="2274" y="1251"/>
                  </a:cubicBezTo>
                  <a:cubicBezTo>
                    <a:pt x="2036" y="1549"/>
                    <a:pt x="1786" y="1894"/>
                    <a:pt x="1536" y="2299"/>
                  </a:cubicBezTo>
                  <a:cubicBezTo>
                    <a:pt x="1453" y="2394"/>
                    <a:pt x="1393" y="2501"/>
                    <a:pt x="1334" y="2608"/>
                  </a:cubicBezTo>
                  <a:cubicBezTo>
                    <a:pt x="1274" y="2715"/>
                    <a:pt x="1215" y="2811"/>
                    <a:pt x="1155" y="2930"/>
                  </a:cubicBezTo>
                  <a:cubicBezTo>
                    <a:pt x="1036" y="3156"/>
                    <a:pt x="917" y="3394"/>
                    <a:pt x="822" y="3644"/>
                  </a:cubicBezTo>
                  <a:cubicBezTo>
                    <a:pt x="595" y="4156"/>
                    <a:pt x="417" y="4704"/>
                    <a:pt x="262" y="5287"/>
                  </a:cubicBezTo>
                  <a:cubicBezTo>
                    <a:pt x="238" y="5430"/>
                    <a:pt x="191" y="5585"/>
                    <a:pt x="167" y="5728"/>
                  </a:cubicBezTo>
                  <a:cubicBezTo>
                    <a:pt x="131" y="5883"/>
                    <a:pt x="119" y="6049"/>
                    <a:pt x="83" y="6192"/>
                  </a:cubicBezTo>
                  <a:cubicBezTo>
                    <a:pt x="83" y="6287"/>
                    <a:pt x="72" y="6359"/>
                    <a:pt x="60" y="6430"/>
                  </a:cubicBezTo>
                  <a:lnTo>
                    <a:pt x="48" y="6668"/>
                  </a:lnTo>
                  <a:cubicBezTo>
                    <a:pt x="24" y="6835"/>
                    <a:pt x="12" y="6978"/>
                    <a:pt x="12" y="7145"/>
                  </a:cubicBezTo>
                  <a:cubicBezTo>
                    <a:pt x="24" y="7478"/>
                    <a:pt x="0" y="7788"/>
                    <a:pt x="48" y="8109"/>
                  </a:cubicBezTo>
                  <a:lnTo>
                    <a:pt x="83" y="8609"/>
                  </a:lnTo>
                  <a:lnTo>
                    <a:pt x="167" y="9085"/>
                  </a:lnTo>
                  <a:lnTo>
                    <a:pt x="203" y="9323"/>
                  </a:lnTo>
                  <a:lnTo>
                    <a:pt x="262" y="9562"/>
                  </a:lnTo>
                  <a:cubicBezTo>
                    <a:pt x="310" y="9716"/>
                    <a:pt x="345" y="9871"/>
                    <a:pt x="381" y="10038"/>
                  </a:cubicBezTo>
                  <a:cubicBezTo>
                    <a:pt x="429" y="10193"/>
                    <a:pt x="476" y="10347"/>
                    <a:pt x="536" y="10490"/>
                  </a:cubicBezTo>
                  <a:cubicBezTo>
                    <a:pt x="595" y="10645"/>
                    <a:pt x="643" y="10788"/>
                    <a:pt x="703" y="10943"/>
                  </a:cubicBezTo>
                  <a:cubicBezTo>
                    <a:pt x="953" y="11526"/>
                    <a:pt x="1238" y="12074"/>
                    <a:pt x="1560" y="12574"/>
                  </a:cubicBezTo>
                  <a:cubicBezTo>
                    <a:pt x="1655" y="12717"/>
                    <a:pt x="1727" y="12836"/>
                    <a:pt x="1810" y="12955"/>
                  </a:cubicBezTo>
                  <a:cubicBezTo>
                    <a:pt x="1905" y="13074"/>
                    <a:pt x="1977" y="13205"/>
                    <a:pt x="2072" y="13312"/>
                  </a:cubicBezTo>
                  <a:cubicBezTo>
                    <a:pt x="2250" y="13526"/>
                    <a:pt x="2429" y="13753"/>
                    <a:pt x="2584" y="13967"/>
                  </a:cubicBezTo>
                  <a:cubicBezTo>
                    <a:pt x="2965" y="14348"/>
                    <a:pt x="3298" y="14741"/>
                    <a:pt x="3655" y="15038"/>
                  </a:cubicBezTo>
                  <a:cubicBezTo>
                    <a:pt x="3834" y="15193"/>
                    <a:pt x="4001" y="15348"/>
                    <a:pt x="4167" y="15479"/>
                  </a:cubicBezTo>
                  <a:cubicBezTo>
                    <a:pt x="4334" y="15610"/>
                    <a:pt x="4489" y="15729"/>
                    <a:pt x="4644" y="15848"/>
                  </a:cubicBezTo>
                  <a:cubicBezTo>
                    <a:pt x="4810" y="15955"/>
                    <a:pt x="4941" y="16074"/>
                    <a:pt x="5072" y="16169"/>
                  </a:cubicBezTo>
                  <a:cubicBezTo>
                    <a:pt x="5215" y="16253"/>
                    <a:pt x="5334" y="16324"/>
                    <a:pt x="5453" y="16408"/>
                  </a:cubicBezTo>
                  <a:cubicBezTo>
                    <a:pt x="5668" y="16550"/>
                    <a:pt x="5858" y="16658"/>
                    <a:pt x="5977" y="16729"/>
                  </a:cubicBezTo>
                  <a:cubicBezTo>
                    <a:pt x="6120" y="16801"/>
                    <a:pt x="6179" y="16848"/>
                    <a:pt x="6179" y="16848"/>
                  </a:cubicBezTo>
                  <a:cubicBezTo>
                    <a:pt x="6179" y="16848"/>
                    <a:pt x="6120" y="16789"/>
                    <a:pt x="6025" y="16681"/>
                  </a:cubicBezTo>
                  <a:cubicBezTo>
                    <a:pt x="5941" y="16586"/>
                    <a:pt x="5787" y="16420"/>
                    <a:pt x="5608" y="16229"/>
                  </a:cubicBezTo>
                  <a:cubicBezTo>
                    <a:pt x="5525" y="16122"/>
                    <a:pt x="5417" y="16015"/>
                    <a:pt x="5310" y="15896"/>
                  </a:cubicBezTo>
                  <a:cubicBezTo>
                    <a:pt x="5203" y="15777"/>
                    <a:pt x="5084" y="15646"/>
                    <a:pt x="4965" y="15515"/>
                  </a:cubicBezTo>
                  <a:cubicBezTo>
                    <a:pt x="4858" y="15360"/>
                    <a:pt x="4715" y="15217"/>
                    <a:pt x="4584" y="15062"/>
                  </a:cubicBezTo>
                  <a:cubicBezTo>
                    <a:pt x="4465" y="14896"/>
                    <a:pt x="4322" y="14741"/>
                    <a:pt x="4179" y="14562"/>
                  </a:cubicBezTo>
                  <a:cubicBezTo>
                    <a:pt x="4036" y="14384"/>
                    <a:pt x="3882" y="14217"/>
                    <a:pt x="3751" y="14003"/>
                  </a:cubicBezTo>
                  <a:cubicBezTo>
                    <a:pt x="3620" y="13812"/>
                    <a:pt x="3465" y="13622"/>
                    <a:pt x="3322" y="13407"/>
                  </a:cubicBezTo>
                  <a:cubicBezTo>
                    <a:pt x="3179" y="13205"/>
                    <a:pt x="3048" y="12979"/>
                    <a:pt x="2905" y="12752"/>
                  </a:cubicBezTo>
                  <a:cubicBezTo>
                    <a:pt x="2762" y="12538"/>
                    <a:pt x="2631" y="12300"/>
                    <a:pt x="2500" y="12062"/>
                  </a:cubicBezTo>
                  <a:cubicBezTo>
                    <a:pt x="2453" y="12002"/>
                    <a:pt x="2429" y="11943"/>
                    <a:pt x="2393" y="11883"/>
                  </a:cubicBezTo>
                  <a:lnTo>
                    <a:pt x="2310" y="11681"/>
                  </a:lnTo>
                  <a:cubicBezTo>
                    <a:pt x="2250" y="11562"/>
                    <a:pt x="2191" y="11431"/>
                    <a:pt x="2131" y="11312"/>
                  </a:cubicBezTo>
                  <a:cubicBezTo>
                    <a:pt x="2072" y="11193"/>
                    <a:pt x="2012" y="11062"/>
                    <a:pt x="1965" y="10931"/>
                  </a:cubicBezTo>
                  <a:cubicBezTo>
                    <a:pt x="1905" y="10812"/>
                    <a:pt x="1858" y="10669"/>
                    <a:pt x="1798" y="10538"/>
                  </a:cubicBezTo>
                  <a:cubicBezTo>
                    <a:pt x="1738" y="10407"/>
                    <a:pt x="1715" y="10276"/>
                    <a:pt x="1667" y="10133"/>
                  </a:cubicBezTo>
                  <a:lnTo>
                    <a:pt x="1536" y="9740"/>
                  </a:lnTo>
                  <a:lnTo>
                    <a:pt x="1429" y="9323"/>
                  </a:lnTo>
                  <a:lnTo>
                    <a:pt x="1381" y="9109"/>
                  </a:lnTo>
                  <a:lnTo>
                    <a:pt x="1357" y="8907"/>
                  </a:lnTo>
                  <a:lnTo>
                    <a:pt x="1274" y="8490"/>
                  </a:lnTo>
                  <a:cubicBezTo>
                    <a:pt x="1262" y="8335"/>
                    <a:pt x="1250" y="8204"/>
                    <a:pt x="1238" y="8049"/>
                  </a:cubicBezTo>
                  <a:cubicBezTo>
                    <a:pt x="1203" y="7776"/>
                    <a:pt x="1203" y="7490"/>
                    <a:pt x="1191" y="7204"/>
                  </a:cubicBezTo>
                  <a:cubicBezTo>
                    <a:pt x="1203" y="6645"/>
                    <a:pt x="1238" y="6085"/>
                    <a:pt x="1322" y="5549"/>
                  </a:cubicBezTo>
                  <a:cubicBezTo>
                    <a:pt x="1334" y="5418"/>
                    <a:pt x="1369" y="5287"/>
                    <a:pt x="1393" y="5156"/>
                  </a:cubicBezTo>
                  <a:cubicBezTo>
                    <a:pt x="1417" y="5013"/>
                    <a:pt x="1441" y="4894"/>
                    <a:pt x="1477" y="4763"/>
                  </a:cubicBezTo>
                  <a:cubicBezTo>
                    <a:pt x="1548" y="4513"/>
                    <a:pt x="1607" y="4263"/>
                    <a:pt x="1679" y="4025"/>
                  </a:cubicBezTo>
                  <a:cubicBezTo>
                    <a:pt x="1834" y="3525"/>
                    <a:pt x="1988" y="3085"/>
                    <a:pt x="2179" y="2668"/>
                  </a:cubicBezTo>
                  <a:cubicBezTo>
                    <a:pt x="2358" y="2251"/>
                    <a:pt x="2536" y="1882"/>
                    <a:pt x="2691" y="1549"/>
                  </a:cubicBezTo>
                  <a:cubicBezTo>
                    <a:pt x="2870" y="1239"/>
                    <a:pt x="3024" y="941"/>
                    <a:pt x="3155" y="715"/>
                  </a:cubicBezTo>
                  <a:cubicBezTo>
                    <a:pt x="3286" y="477"/>
                    <a:pt x="3405" y="299"/>
                    <a:pt x="3477" y="179"/>
                  </a:cubicBezTo>
                  <a:cubicBezTo>
                    <a:pt x="3560" y="60"/>
                    <a:pt x="3596" y="1"/>
                    <a:pt x="3596"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0"/>
            <p:cNvSpPr/>
            <p:nvPr/>
          </p:nvSpPr>
          <p:spPr>
            <a:xfrm>
              <a:off x="2134883" y="2601501"/>
              <a:ext cx="175621" cy="180017"/>
            </a:xfrm>
            <a:custGeom>
              <a:avLst/>
              <a:gdLst/>
              <a:ahLst/>
              <a:cxnLst/>
              <a:rect l="l" t="t" r="r" b="b"/>
              <a:pathLst>
                <a:path w="6192" h="6347" extrusionOk="0">
                  <a:moveTo>
                    <a:pt x="5775" y="0"/>
                  </a:moveTo>
                  <a:cubicBezTo>
                    <a:pt x="5710" y="6"/>
                    <a:pt x="5635" y="6"/>
                    <a:pt x="5553" y="6"/>
                  </a:cubicBezTo>
                  <a:cubicBezTo>
                    <a:pt x="5472" y="6"/>
                    <a:pt x="5382" y="6"/>
                    <a:pt x="5287" y="12"/>
                  </a:cubicBezTo>
                  <a:cubicBezTo>
                    <a:pt x="5085" y="36"/>
                    <a:pt x="4882" y="60"/>
                    <a:pt x="4644" y="96"/>
                  </a:cubicBezTo>
                  <a:cubicBezTo>
                    <a:pt x="4406" y="131"/>
                    <a:pt x="4168" y="215"/>
                    <a:pt x="3894" y="274"/>
                  </a:cubicBezTo>
                  <a:cubicBezTo>
                    <a:pt x="3775" y="310"/>
                    <a:pt x="3644" y="369"/>
                    <a:pt x="3513" y="417"/>
                  </a:cubicBezTo>
                  <a:cubicBezTo>
                    <a:pt x="3382" y="477"/>
                    <a:pt x="3239" y="524"/>
                    <a:pt x="3108" y="596"/>
                  </a:cubicBezTo>
                  <a:cubicBezTo>
                    <a:pt x="2977" y="655"/>
                    <a:pt x="2846" y="727"/>
                    <a:pt x="2703" y="810"/>
                  </a:cubicBezTo>
                  <a:cubicBezTo>
                    <a:pt x="2572" y="869"/>
                    <a:pt x="2453" y="965"/>
                    <a:pt x="2322" y="1060"/>
                  </a:cubicBezTo>
                  <a:lnTo>
                    <a:pt x="2132" y="1191"/>
                  </a:lnTo>
                  <a:cubicBezTo>
                    <a:pt x="2072" y="1250"/>
                    <a:pt x="2013" y="1298"/>
                    <a:pt x="1953" y="1358"/>
                  </a:cubicBezTo>
                  <a:cubicBezTo>
                    <a:pt x="1834" y="1465"/>
                    <a:pt x="1691" y="1560"/>
                    <a:pt x="1596" y="1679"/>
                  </a:cubicBezTo>
                  <a:cubicBezTo>
                    <a:pt x="1477" y="1798"/>
                    <a:pt x="1370" y="1917"/>
                    <a:pt x="1263" y="2036"/>
                  </a:cubicBezTo>
                  <a:cubicBezTo>
                    <a:pt x="1155" y="2155"/>
                    <a:pt x="1072" y="2298"/>
                    <a:pt x="977" y="2429"/>
                  </a:cubicBezTo>
                  <a:cubicBezTo>
                    <a:pt x="894" y="2548"/>
                    <a:pt x="822" y="2703"/>
                    <a:pt x="739" y="2834"/>
                  </a:cubicBezTo>
                  <a:cubicBezTo>
                    <a:pt x="715" y="2905"/>
                    <a:pt x="667" y="2977"/>
                    <a:pt x="644" y="3036"/>
                  </a:cubicBezTo>
                  <a:cubicBezTo>
                    <a:pt x="608" y="3108"/>
                    <a:pt x="584" y="3167"/>
                    <a:pt x="548" y="3251"/>
                  </a:cubicBezTo>
                  <a:cubicBezTo>
                    <a:pt x="489" y="3382"/>
                    <a:pt x="429" y="3513"/>
                    <a:pt x="382" y="3644"/>
                  </a:cubicBezTo>
                  <a:lnTo>
                    <a:pt x="251" y="4048"/>
                  </a:lnTo>
                  <a:cubicBezTo>
                    <a:pt x="203" y="4191"/>
                    <a:pt x="191" y="4322"/>
                    <a:pt x="167" y="4441"/>
                  </a:cubicBezTo>
                  <a:cubicBezTo>
                    <a:pt x="132" y="4560"/>
                    <a:pt x="108" y="4679"/>
                    <a:pt x="84" y="4798"/>
                  </a:cubicBezTo>
                  <a:cubicBezTo>
                    <a:pt x="60" y="5037"/>
                    <a:pt x="24" y="5239"/>
                    <a:pt x="24" y="5430"/>
                  </a:cubicBezTo>
                  <a:cubicBezTo>
                    <a:pt x="12" y="5632"/>
                    <a:pt x="1" y="5787"/>
                    <a:pt x="12" y="5930"/>
                  </a:cubicBezTo>
                  <a:cubicBezTo>
                    <a:pt x="24" y="6192"/>
                    <a:pt x="48" y="6346"/>
                    <a:pt x="48" y="6346"/>
                  </a:cubicBezTo>
                  <a:cubicBezTo>
                    <a:pt x="48" y="6346"/>
                    <a:pt x="108" y="6192"/>
                    <a:pt x="191" y="5906"/>
                  </a:cubicBezTo>
                  <a:cubicBezTo>
                    <a:pt x="227" y="5787"/>
                    <a:pt x="286" y="5644"/>
                    <a:pt x="346" y="5465"/>
                  </a:cubicBezTo>
                  <a:cubicBezTo>
                    <a:pt x="382" y="5299"/>
                    <a:pt x="477" y="5108"/>
                    <a:pt x="548" y="4894"/>
                  </a:cubicBezTo>
                  <a:cubicBezTo>
                    <a:pt x="584" y="4798"/>
                    <a:pt x="644" y="4691"/>
                    <a:pt x="679" y="4584"/>
                  </a:cubicBezTo>
                  <a:cubicBezTo>
                    <a:pt x="727" y="4477"/>
                    <a:pt x="774" y="4358"/>
                    <a:pt x="834" y="4263"/>
                  </a:cubicBezTo>
                  <a:cubicBezTo>
                    <a:pt x="894" y="4156"/>
                    <a:pt x="941" y="4036"/>
                    <a:pt x="1001" y="3917"/>
                  </a:cubicBezTo>
                  <a:cubicBezTo>
                    <a:pt x="1060" y="3810"/>
                    <a:pt x="1132" y="3691"/>
                    <a:pt x="1191" y="3572"/>
                  </a:cubicBezTo>
                  <a:cubicBezTo>
                    <a:pt x="1251" y="3453"/>
                    <a:pt x="1322" y="3346"/>
                    <a:pt x="1394" y="3227"/>
                  </a:cubicBezTo>
                  <a:cubicBezTo>
                    <a:pt x="1477" y="3108"/>
                    <a:pt x="1548" y="2989"/>
                    <a:pt x="1632" y="2893"/>
                  </a:cubicBezTo>
                  <a:cubicBezTo>
                    <a:pt x="1715" y="2786"/>
                    <a:pt x="1798" y="2667"/>
                    <a:pt x="1894" y="2560"/>
                  </a:cubicBezTo>
                  <a:cubicBezTo>
                    <a:pt x="1977" y="2453"/>
                    <a:pt x="2084" y="2358"/>
                    <a:pt x="2168" y="2251"/>
                  </a:cubicBezTo>
                  <a:cubicBezTo>
                    <a:pt x="2263" y="2131"/>
                    <a:pt x="2370" y="2060"/>
                    <a:pt x="2465" y="1953"/>
                  </a:cubicBezTo>
                  <a:lnTo>
                    <a:pt x="2620" y="1798"/>
                  </a:lnTo>
                  <a:lnTo>
                    <a:pt x="2787" y="1667"/>
                  </a:lnTo>
                  <a:cubicBezTo>
                    <a:pt x="2846" y="1620"/>
                    <a:pt x="2882" y="1584"/>
                    <a:pt x="2941" y="1536"/>
                  </a:cubicBezTo>
                  <a:cubicBezTo>
                    <a:pt x="3001" y="1489"/>
                    <a:pt x="3049" y="1441"/>
                    <a:pt x="3108" y="1417"/>
                  </a:cubicBezTo>
                  <a:cubicBezTo>
                    <a:pt x="3227" y="1346"/>
                    <a:pt x="3346" y="1262"/>
                    <a:pt x="3453" y="1191"/>
                  </a:cubicBezTo>
                  <a:cubicBezTo>
                    <a:pt x="3561" y="1119"/>
                    <a:pt x="3680" y="1060"/>
                    <a:pt x="3799" y="1000"/>
                  </a:cubicBezTo>
                  <a:cubicBezTo>
                    <a:pt x="3918" y="941"/>
                    <a:pt x="4037" y="881"/>
                    <a:pt x="4132" y="822"/>
                  </a:cubicBezTo>
                  <a:cubicBezTo>
                    <a:pt x="4358" y="727"/>
                    <a:pt x="4573" y="631"/>
                    <a:pt x="4775" y="536"/>
                  </a:cubicBezTo>
                  <a:cubicBezTo>
                    <a:pt x="4989" y="465"/>
                    <a:pt x="5180" y="393"/>
                    <a:pt x="5346" y="310"/>
                  </a:cubicBezTo>
                  <a:cubicBezTo>
                    <a:pt x="5501" y="250"/>
                    <a:pt x="5668" y="215"/>
                    <a:pt x="5787" y="167"/>
                  </a:cubicBezTo>
                  <a:cubicBezTo>
                    <a:pt x="6037" y="72"/>
                    <a:pt x="6192" y="12"/>
                    <a:pt x="6192" y="12"/>
                  </a:cubicBezTo>
                  <a:cubicBezTo>
                    <a:pt x="6192" y="12"/>
                    <a:pt x="6037" y="0"/>
                    <a:pt x="5775"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0"/>
            <p:cNvSpPr/>
            <p:nvPr/>
          </p:nvSpPr>
          <p:spPr>
            <a:xfrm>
              <a:off x="2025150" y="2622631"/>
              <a:ext cx="202622" cy="230133"/>
            </a:xfrm>
            <a:custGeom>
              <a:avLst/>
              <a:gdLst/>
              <a:ahLst/>
              <a:cxnLst/>
              <a:rect l="l" t="t" r="r" b="b"/>
              <a:pathLst>
                <a:path w="7144" h="8114" extrusionOk="0">
                  <a:moveTo>
                    <a:pt x="6732" y="0"/>
                  </a:moveTo>
                  <a:cubicBezTo>
                    <a:pt x="6711" y="0"/>
                    <a:pt x="6689" y="2"/>
                    <a:pt x="6668" y="5"/>
                  </a:cubicBezTo>
                  <a:lnTo>
                    <a:pt x="6644" y="5"/>
                  </a:lnTo>
                  <a:cubicBezTo>
                    <a:pt x="6608" y="5"/>
                    <a:pt x="6584" y="17"/>
                    <a:pt x="6537" y="17"/>
                  </a:cubicBezTo>
                  <a:cubicBezTo>
                    <a:pt x="6441" y="29"/>
                    <a:pt x="6322" y="65"/>
                    <a:pt x="6167" y="89"/>
                  </a:cubicBezTo>
                  <a:cubicBezTo>
                    <a:pt x="5846" y="160"/>
                    <a:pt x="5405" y="279"/>
                    <a:pt x="4894" y="482"/>
                  </a:cubicBezTo>
                  <a:cubicBezTo>
                    <a:pt x="4643" y="577"/>
                    <a:pt x="4382" y="696"/>
                    <a:pt x="4096" y="839"/>
                  </a:cubicBezTo>
                  <a:cubicBezTo>
                    <a:pt x="3810" y="970"/>
                    <a:pt x="3512" y="1148"/>
                    <a:pt x="3227" y="1327"/>
                  </a:cubicBezTo>
                  <a:cubicBezTo>
                    <a:pt x="2953" y="1517"/>
                    <a:pt x="2667" y="1732"/>
                    <a:pt x="2393" y="1970"/>
                  </a:cubicBezTo>
                  <a:cubicBezTo>
                    <a:pt x="2131" y="2208"/>
                    <a:pt x="1881" y="2458"/>
                    <a:pt x="1643" y="2744"/>
                  </a:cubicBezTo>
                  <a:cubicBezTo>
                    <a:pt x="1536" y="2887"/>
                    <a:pt x="1417" y="3018"/>
                    <a:pt x="1310" y="3172"/>
                  </a:cubicBezTo>
                  <a:lnTo>
                    <a:pt x="1167" y="3399"/>
                  </a:lnTo>
                  <a:lnTo>
                    <a:pt x="1024" y="3613"/>
                  </a:lnTo>
                  <a:cubicBezTo>
                    <a:pt x="929" y="3768"/>
                    <a:pt x="845" y="3934"/>
                    <a:pt x="774" y="4077"/>
                  </a:cubicBezTo>
                  <a:cubicBezTo>
                    <a:pt x="691" y="4244"/>
                    <a:pt x="631" y="4411"/>
                    <a:pt x="572" y="4554"/>
                  </a:cubicBezTo>
                  <a:cubicBezTo>
                    <a:pt x="512" y="4708"/>
                    <a:pt x="464" y="4863"/>
                    <a:pt x="405" y="5018"/>
                  </a:cubicBezTo>
                  <a:cubicBezTo>
                    <a:pt x="345" y="5185"/>
                    <a:pt x="310" y="5327"/>
                    <a:pt x="274" y="5482"/>
                  </a:cubicBezTo>
                  <a:cubicBezTo>
                    <a:pt x="250" y="5554"/>
                    <a:pt x="226" y="5625"/>
                    <a:pt x="214" y="5697"/>
                  </a:cubicBezTo>
                  <a:lnTo>
                    <a:pt x="167" y="5923"/>
                  </a:lnTo>
                  <a:cubicBezTo>
                    <a:pt x="131" y="6078"/>
                    <a:pt x="107" y="6209"/>
                    <a:pt x="95" y="6339"/>
                  </a:cubicBezTo>
                  <a:cubicBezTo>
                    <a:pt x="60" y="6613"/>
                    <a:pt x="12" y="6851"/>
                    <a:pt x="12" y="7066"/>
                  </a:cubicBezTo>
                  <a:cubicBezTo>
                    <a:pt x="12" y="7280"/>
                    <a:pt x="0" y="7471"/>
                    <a:pt x="0" y="7625"/>
                  </a:cubicBezTo>
                  <a:lnTo>
                    <a:pt x="0" y="8113"/>
                  </a:lnTo>
                  <a:cubicBezTo>
                    <a:pt x="0" y="8113"/>
                    <a:pt x="12" y="7935"/>
                    <a:pt x="36" y="7625"/>
                  </a:cubicBezTo>
                  <a:cubicBezTo>
                    <a:pt x="36" y="7471"/>
                    <a:pt x="60" y="7280"/>
                    <a:pt x="95" y="7066"/>
                  </a:cubicBezTo>
                  <a:cubicBezTo>
                    <a:pt x="107" y="6851"/>
                    <a:pt x="167" y="6613"/>
                    <a:pt x="214" y="6351"/>
                  </a:cubicBezTo>
                  <a:cubicBezTo>
                    <a:pt x="238" y="6220"/>
                    <a:pt x="286" y="6089"/>
                    <a:pt x="310" y="5958"/>
                  </a:cubicBezTo>
                  <a:cubicBezTo>
                    <a:pt x="345" y="5875"/>
                    <a:pt x="357" y="5816"/>
                    <a:pt x="369" y="5744"/>
                  </a:cubicBezTo>
                  <a:cubicBezTo>
                    <a:pt x="405" y="5673"/>
                    <a:pt x="417" y="5613"/>
                    <a:pt x="452" y="5542"/>
                  </a:cubicBezTo>
                  <a:cubicBezTo>
                    <a:pt x="512" y="5399"/>
                    <a:pt x="548" y="5256"/>
                    <a:pt x="607" y="5101"/>
                  </a:cubicBezTo>
                  <a:cubicBezTo>
                    <a:pt x="667" y="4970"/>
                    <a:pt x="726" y="4827"/>
                    <a:pt x="810" y="4673"/>
                  </a:cubicBezTo>
                  <a:cubicBezTo>
                    <a:pt x="881" y="4542"/>
                    <a:pt x="953" y="4375"/>
                    <a:pt x="1048" y="4244"/>
                  </a:cubicBezTo>
                  <a:cubicBezTo>
                    <a:pt x="1131" y="4089"/>
                    <a:pt x="1203" y="3946"/>
                    <a:pt x="1310" y="3815"/>
                  </a:cubicBezTo>
                  <a:cubicBezTo>
                    <a:pt x="1357" y="3732"/>
                    <a:pt x="1417" y="3672"/>
                    <a:pt x="1465" y="3601"/>
                  </a:cubicBezTo>
                  <a:lnTo>
                    <a:pt x="1619" y="3411"/>
                  </a:lnTo>
                  <a:cubicBezTo>
                    <a:pt x="1726" y="3280"/>
                    <a:pt x="1846" y="3161"/>
                    <a:pt x="1965" y="3018"/>
                  </a:cubicBezTo>
                  <a:cubicBezTo>
                    <a:pt x="2203" y="2780"/>
                    <a:pt x="2453" y="2541"/>
                    <a:pt x="2727" y="2351"/>
                  </a:cubicBezTo>
                  <a:cubicBezTo>
                    <a:pt x="2989" y="2148"/>
                    <a:pt x="3262" y="1982"/>
                    <a:pt x="3536" y="1815"/>
                  </a:cubicBezTo>
                  <a:cubicBezTo>
                    <a:pt x="3822" y="1672"/>
                    <a:pt x="4108" y="1517"/>
                    <a:pt x="4370" y="1410"/>
                  </a:cubicBezTo>
                  <a:cubicBezTo>
                    <a:pt x="4643" y="1291"/>
                    <a:pt x="4917" y="1208"/>
                    <a:pt x="5144" y="1136"/>
                  </a:cubicBezTo>
                  <a:cubicBezTo>
                    <a:pt x="5644" y="982"/>
                    <a:pt x="6060" y="910"/>
                    <a:pt x="6334" y="863"/>
                  </a:cubicBezTo>
                  <a:cubicBezTo>
                    <a:pt x="6477" y="839"/>
                    <a:pt x="6596" y="815"/>
                    <a:pt x="6668" y="815"/>
                  </a:cubicBezTo>
                  <a:cubicBezTo>
                    <a:pt x="6739" y="803"/>
                    <a:pt x="6787" y="803"/>
                    <a:pt x="6787" y="803"/>
                  </a:cubicBezTo>
                  <a:cubicBezTo>
                    <a:pt x="6799" y="803"/>
                    <a:pt x="6810" y="791"/>
                    <a:pt x="6775" y="791"/>
                  </a:cubicBezTo>
                  <a:cubicBezTo>
                    <a:pt x="7001" y="755"/>
                    <a:pt x="7144" y="565"/>
                    <a:pt x="7120" y="339"/>
                  </a:cubicBezTo>
                  <a:cubicBezTo>
                    <a:pt x="7088" y="145"/>
                    <a:pt x="6929" y="0"/>
                    <a:pt x="6732"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0"/>
            <p:cNvSpPr/>
            <p:nvPr/>
          </p:nvSpPr>
          <p:spPr>
            <a:xfrm>
              <a:off x="2883190" y="2152184"/>
              <a:ext cx="374867" cy="108260"/>
            </a:xfrm>
            <a:custGeom>
              <a:avLst/>
              <a:gdLst/>
              <a:ahLst/>
              <a:cxnLst/>
              <a:rect l="l" t="t" r="r" b="b"/>
              <a:pathLst>
                <a:path w="13217" h="3817" extrusionOk="0">
                  <a:moveTo>
                    <a:pt x="7223" y="1"/>
                  </a:moveTo>
                  <a:cubicBezTo>
                    <a:pt x="6898" y="1"/>
                    <a:pt x="6569" y="13"/>
                    <a:pt x="6240" y="55"/>
                  </a:cubicBezTo>
                  <a:lnTo>
                    <a:pt x="5883" y="102"/>
                  </a:lnTo>
                  <a:lnTo>
                    <a:pt x="5525" y="162"/>
                  </a:lnTo>
                  <a:cubicBezTo>
                    <a:pt x="5299" y="197"/>
                    <a:pt x="5061" y="257"/>
                    <a:pt x="4835" y="317"/>
                  </a:cubicBezTo>
                  <a:cubicBezTo>
                    <a:pt x="4382" y="436"/>
                    <a:pt x="3942" y="590"/>
                    <a:pt x="3549" y="781"/>
                  </a:cubicBezTo>
                  <a:cubicBezTo>
                    <a:pt x="3144" y="959"/>
                    <a:pt x="2775" y="1186"/>
                    <a:pt x="2430" y="1388"/>
                  </a:cubicBezTo>
                  <a:cubicBezTo>
                    <a:pt x="2084" y="1602"/>
                    <a:pt x="1787" y="1841"/>
                    <a:pt x="1525" y="2067"/>
                  </a:cubicBezTo>
                  <a:cubicBezTo>
                    <a:pt x="1263" y="2281"/>
                    <a:pt x="1025" y="2507"/>
                    <a:pt x="834" y="2722"/>
                  </a:cubicBezTo>
                  <a:cubicBezTo>
                    <a:pt x="644" y="2924"/>
                    <a:pt x="477" y="3115"/>
                    <a:pt x="358" y="3281"/>
                  </a:cubicBezTo>
                  <a:cubicBezTo>
                    <a:pt x="239" y="3448"/>
                    <a:pt x="156" y="3579"/>
                    <a:pt x="96" y="3674"/>
                  </a:cubicBezTo>
                  <a:cubicBezTo>
                    <a:pt x="37" y="3769"/>
                    <a:pt x="1" y="3817"/>
                    <a:pt x="1" y="3817"/>
                  </a:cubicBezTo>
                  <a:cubicBezTo>
                    <a:pt x="1" y="3817"/>
                    <a:pt x="48" y="3793"/>
                    <a:pt x="132" y="3722"/>
                  </a:cubicBezTo>
                  <a:cubicBezTo>
                    <a:pt x="215" y="3662"/>
                    <a:pt x="346" y="3567"/>
                    <a:pt x="513" y="3460"/>
                  </a:cubicBezTo>
                  <a:cubicBezTo>
                    <a:pt x="668" y="3365"/>
                    <a:pt x="870" y="3222"/>
                    <a:pt x="1108" y="3091"/>
                  </a:cubicBezTo>
                  <a:cubicBezTo>
                    <a:pt x="1346" y="2948"/>
                    <a:pt x="1608" y="2793"/>
                    <a:pt x="1894" y="2650"/>
                  </a:cubicBezTo>
                  <a:cubicBezTo>
                    <a:pt x="2192" y="2495"/>
                    <a:pt x="2501" y="2353"/>
                    <a:pt x="2846" y="2198"/>
                  </a:cubicBezTo>
                  <a:cubicBezTo>
                    <a:pt x="3192" y="2055"/>
                    <a:pt x="3549" y="1900"/>
                    <a:pt x="3930" y="1781"/>
                  </a:cubicBezTo>
                  <a:lnTo>
                    <a:pt x="4513" y="1602"/>
                  </a:lnTo>
                  <a:cubicBezTo>
                    <a:pt x="4597" y="1579"/>
                    <a:pt x="4704" y="1555"/>
                    <a:pt x="4811" y="1531"/>
                  </a:cubicBezTo>
                  <a:cubicBezTo>
                    <a:pt x="4894" y="1495"/>
                    <a:pt x="5001" y="1471"/>
                    <a:pt x="5109" y="1460"/>
                  </a:cubicBezTo>
                  <a:cubicBezTo>
                    <a:pt x="5299" y="1412"/>
                    <a:pt x="5513" y="1364"/>
                    <a:pt x="5716" y="1340"/>
                  </a:cubicBezTo>
                  <a:lnTo>
                    <a:pt x="6025" y="1293"/>
                  </a:lnTo>
                  <a:lnTo>
                    <a:pt x="6347" y="1257"/>
                  </a:lnTo>
                  <a:cubicBezTo>
                    <a:pt x="6775" y="1198"/>
                    <a:pt x="7192" y="1198"/>
                    <a:pt x="7609" y="1186"/>
                  </a:cubicBezTo>
                  <a:cubicBezTo>
                    <a:pt x="7811" y="1186"/>
                    <a:pt x="8026" y="1198"/>
                    <a:pt x="8228" y="1198"/>
                  </a:cubicBezTo>
                  <a:cubicBezTo>
                    <a:pt x="8442" y="1221"/>
                    <a:pt x="8645" y="1233"/>
                    <a:pt x="8847" y="1245"/>
                  </a:cubicBezTo>
                  <a:cubicBezTo>
                    <a:pt x="9050" y="1257"/>
                    <a:pt x="9240" y="1293"/>
                    <a:pt x="9442" y="1305"/>
                  </a:cubicBezTo>
                  <a:cubicBezTo>
                    <a:pt x="9633" y="1340"/>
                    <a:pt x="9823" y="1364"/>
                    <a:pt x="10002" y="1400"/>
                  </a:cubicBezTo>
                  <a:cubicBezTo>
                    <a:pt x="10181" y="1424"/>
                    <a:pt x="10359" y="1471"/>
                    <a:pt x="10538" y="1495"/>
                  </a:cubicBezTo>
                  <a:cubicBezTo>
                    <a:pt x="10716" y="1531"/>
                    <a:pt x="10883" y="1555"/>
                    <a:pt x="11050" y="1602"/>
                  </a:cubicBezTo>
                  <a:cubicBezTo>
                    <a:pt x="11359" y="1698"/>
                    <a:pt x="11669" y="1757"/>
                    <a:pt x="11919" y="1829"/>
                  </a:cubicBezTo>
                  <a:cubicBezTo>
                    <a:pt x="12193" y="1888"/>
                    <a:pt x="12419" y="1948"/>
                    <a:pt x="12610" y="2007"/>
                  </a:cubicBezTo>
                  <a:cubicBezTo>
                    <a:pt x="12800" y="2067"/>
                    <a:pt x="12955" y="2091"/>
                    <a:pt x="13050" y="2126"/>
                  </a:cubicBezTo>
                  <a:cubicBezTo>
                    <a:pt x="13157" y="2150"/>
                    <a:pt x="13217" y="2174"/>
                    <a:pt x="13217" y="2174"/>
                  </a:cubicBezTo>
                  <a:cubicBezTo>
                    <a:pt x="13217" y="2174"/>
                    <a:pt x="13169" y="2126"/>
                    <a:pt x="13086" y="2067"/>
                  </a:cubicBezTo>
                  <a:cubicBezTo>
                    <a:pt x="12991" y="1995"/>
                    <a:pt x="12871" y="1900"/>
                    <a:pt x="12717" y="1781"/>
                  </a:cubicBezTo>
                  <a:cubicBezTo>
                    <a:pt x="12550" y="1650"/>
                    <a:pt x="12336" y="1531"/>
                    <a:pt x="12098" y="1376"/>
                  </a:cubicBezTo>
                  <a:cubicBezTo>
                    <a:pt x="11979" y="1305"/>
                    <a:pt x="11848" y="1233"/>
                    <a:pt x="11717" y="1162"/>
                  </a:cubicBezTo>
                  <a:lnTo>
                    <a:pt x="11264" y="936"/>
                  </a:lnTo>
                  <a:cubicBezTo>
                    <a:pt x="11121" y="840"/>
                    <a:pt x="10955" y="781"/>
                    <a:pt x="10776" y="709"/>
                  </a:cubicBezTo>
                  <a:cubicBezTo>
                    <a:pt x="10597" y="638"/>
                    <a:pt x="10419" y="567"/>
                    <a:pt x="10228" y="507"/>
                  </a:cubicBezTo>
                  <a:cubicBezTo>
                    <a:pt x="10038" y="448"/>
                    <a:pt x="9835" y="388"/>
                    <a:pt x="9633" y="328"/>
                  </a:cubicBezTo>
                  <a:cubicBezTo>
                    <a:pt x="9442" y="269"/>
                    <a:pt x="9216" y="221"/>
                    <a:pt x="9002" y="174"/>
                  </a:cubicBezTo>
                  <a:cubicBezTo>
                    <a:pt x="8788" y="150"/>
                    <a:pt x="8561" y="102"/>
                    <a:pt x="8335" y="67"/>
                  </a:cubicBezTo>
                  <a:cubicBezTo>
                    <a:pt x="8109" y="43"/>
                    <a:pt x="7895" y="19"/>
                    <a:pt x="7657" y="7"/>
                  </a:cubicBezTo>
                  <a:cubicBezTo>
                    <a:pt x="7513" y="3"/>
                    <a:pt x="7368" y="1"/>
                    <a:pt x="722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5" name="Google Shape;2605;p40"/>
          <p:cNvSpPr txBox="1"/>
          <p:nvPr/>
        </p:nvSpPr>
        <p:spPr>
          <a:xfrm>
            <a:off x="1687874" y="1175797"/>
            <a:ext cx="863100" cy="67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1"/>
                </a:solidFill>
                <a:latin typeface="Slackey"/>
                <a:ea typeface="Slackey"/>
                <a:cs typeface="Slackey"/>
                <a:sym typeface="Slackey"/>
              </a:rPr>
              <a:t>01</a:t>
            </a:r>
            <a:endParaRPr sz="3600">
              <a:solidFill>
                <a:schemeClr val="accent1"/>
              </a:solidFill>
              <a:latin typeface="Slackey"/>
              <a:ea typeface="Slackey"/>
              <a:cs typeface="Slackey"/>
              <a:sym typeface="Slackey"/>
            </a:endParaRPr>
          </a:p>
        </p:txBody>
      </p:sp>
      <p:sp>
        <p:nvSpPr>
          <p:cNvPr id="2606" name="Google Shape;2606;p40"/>
          <p:cNvSpPr txBox="1"/>
          <p:nvPr/>
        </p:nvSpPr>
        <p:spPr>
          <a:xfrm>
            <a:off x="4698897" y="1175797"/>
            <a:ext cx="863100" cy="67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3"/>
                </a:solidFill>
                <a:latin typeface="Slackey"/>
                <a:ea typeface="Slackey"/>
                <a:cs typeface="Slackey"/>
                <a:sym typeface="Slackey"/>
              </a:rPr>
              <a:t>02</a:t>
            </a:r>
            <a:endParaRPr sz="3600">
              <a:solidFill>
                <a:schemeClr val="accent3"/>
              </a:solidFill>
              <a:latin typeface="Slackey"/>
              <a:ea typeface="Slackey"/>
              <a:cs typeface="Slackey"/>
              <a:sym typeface="Slackey"/>
            </a:endParaRPr>
          </a:p>
        </p:txBody>
      </p:sp>
      <p:grpSp>
        <p:nvGrpSpPr>
          <p:cNvPr id="2607" name="Google Shape;2607;p40"/>
          <p:cNvGrpSpPr/>
          <p:nvPr/>
        </p:nvGrpSpPr>
        <p:grpSpPr>
          <a:xfrm>
            <a:off x="3623921" y="2943171"/>
            <a:ext cx="2806039" cy="1937191"/>
            <a:chOff x="3814739" y="1978337"/>
            <a:chExt cx="3132440" cy="2162767"/>
          </a:xfrm>
        </p:grpSpPr>
        <p:sp>
          <p:nvSpPr>
            <p:cNvPr id="2608" name="Google Shape;2608;p40"/>
            <p:cNvSpPr/>
            <p:nvPr/>
          </p:nvSpPr>
          <p:spPr>
            <a:xfrm>
              <a:off x="4178501" y="1989341"/>
              <a:ext cx="431933" cy="460777"/>
            </a:xfrm>
            <a:custGeom>
              <a:avLst/>
              <a:gdLst/>
              <a:ahLst/>
              <a:cxnLst/>
              <a:rect l="l" t="t" r="r" b="b"/>
              <a:pathLst>
                <a:path w="15229" h="16246" extrusionOk="0">
                  <a:moveTo>
                    <a:pt x="5474" y="1"/>
                  </a:moveTo>
                  <a:cubicBezTo>
                    <a:pt x="4361" y="1"/>
                    <a:pt x="3347" y="665"/>
                    <a:pt x="2905" y="1697"/>
                  </a:cubicBezTo>
                  <a:cubicBezTo>
                    <a:pt x="2715" y="2161"/>
                    <a:pt x="2655" y="2637"/>
                    <a:pt x="2715" y="3090"/>
                  </a:cubicBezTo>
                  <a:cubicBezTo>
                    <a:pt x="1298" y="3530"/>
                    <a:pt x="203" y="4816"/>
                    <a:pt x="107" y="6435"/>
                  </a:cubicBezTo>
                  <a:cubicBezTo>
                    <a:pt x="0" y="8150"/>
                    <a:pt x="1155" y="9733"/>
                    <a:pt x="2798" y="10210"/>
                  </a:cubicBezTo>
                  <a:cubicBezTo>
                    <a:pt x="3137" y="10300"/>
                    <a:pt x="3474" y="10343"/>
                    <a:pt x="3803" y="10343"/>
                  </a:cubicBezTo>
                  <a:cubicBezTo>
                    <a:pt x="5081" y="10343"/>
                    <a:pt x="6238" y="9698"/>
                    <a:pt x="6930" y="8686"/>
                  </a:cubicBezTo>
                  <a:lnTo>
                    <a:pt x="15228" y="16246"/>
                  </a:lnTo>
                  <a:lnTo>
                    <a:pt x="9049" y="7138"/>
                  </a:lnTo>
                  <a:cubicBezTo>
                    <a:pt x="9668" y="6900"/>
                    <a:pt x="10144" y="6364"/>
                    <a:pt x="10263" y="5673"/>
                  </a:cubicBezTo>
                  <a:cubicBezTo>
                    <a:pt x="10335" y="5268"/>
                    <a:pt x="10275" y="4887"/>
                    <a:pt x="10109" y="4542"/>
                  </a:cubicBezTo>
                  <a:cubicBezTo>
                    <a:pt x="10382" y="4233"/>
                    <a:pt x="10537" y="3816"/>
                    <a:pt x="10537" y="3352"/>
                  </a:cubicBezTo>
                  <a:cubicBezTo>
                    <a:pt x="10561" y="2530"/>
                    <a:pt x="10025" y="1780"/>
                    <a:pt x="9227" y="1506"/>
                  </a:cubicBezTo>
                  <a:cubicBezTo>
                    <a:pt x="9029" y="1442"/>
                    <a:pt x="8828" y="1411"/>
                    <a:pt x="8632" y="1411"/>
                  </a:cubicBezTo>
                  <a:cubicBezTo>
                    <a:pt x="8392" y="1411"/>
                    <a:pt x="8158" y="1457"/>
                    <a:pt x="7942" y="1542"/>
                  </a:cubicBezTo>
                  <a:cubicBezTo>
                    <a:pt x="7525" y="685"/>
                    <a:pt x="6668" y="77"/>
                    <a:pt x="5644" y="6"/>
                  </a:cubicBezTo>
                  <a:cubicBezTo>
                    <a:pt x="5587" y="2"/>
                    <a:pt x="5530" y="1"/>
                    <a:pt x="5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0"/>
            <p:cNvSpPr/>
            <p:nvPr/>
          </p:nvSpPr>
          <p:spPr>
            <a:xfrm>
              <a:off x="4170049" y="1978337"/>
              <a:ext cx="450170" cy="483070"/>
            </a:xfrm>
            <a:custGeom>
              <a:avLst/>
              <a:gdLst/>
              <a:ahLst/>
              <a:cxnLst/>
              <a:rect l="l" t="t" r="r" b="b"/>
              <a:pathLst>
                <a:path w="15872" h="17032" extrusionOk="0">
                  <a:moveTo>
                    <a:pt x="7251" y="9014"/>
                  </a:moveTo>
                  <a:cubicBezTo>
                    <a:pt x="7216" y="9023"/>
                    <a:pt x="7226" y="9025"/>
                    <a:pt x="7239" y="9030"/>
                  </a:cubicBezTo>
                  <a:lnTo>
                    <a:pt x="7239" y="9030"/>
                  </a:lnTo>
                  <a:cubicBezTo>
                    <a:pt x="7243" y="9025"/>
                    <a:pt x="7247" y="9020"/>
                    <a:pt x="7251" y="9014"/>
                  </a:cubicBezTo>
                  <a:close/>
                  <a:moveTo>
                    <a:pt x="5977" y="739"/>
                  </a:moveTo>
                  <a:lnTo>
                    <a:pt x="6061" y="751"/>
                  </a:lnTo>
                  <a:cubicBezTo>
                    <a:pt x="6096" y="751"/>
                    <a:pt x="6132" y="763"/>
                    <a:pt x="6168" y="763"/>
                  </a:cubicBezTo>
                  <a:cubicBezTo>
                    <a:pt x="6239" y="763"/>
                    <a:pt x="6299" y="787"/>
                    <a:pt x="6370" y="799"/>
                  </a:cubicBezTo>
                  <a:cubicBezTo>
                    <a:pt x="6513" y="811"/>
                    <a:pt x="6644" y="870"/>
                    <a:pt x="6775" y="918"/>
                  </a:cubicBezTo>
                  <a:cubicBezTo>
                    <a:pt x="7025" y="1025"/>
                    <a:pt x="7287" y="1168"/>
                    <a:pt x="7489" y="1358"/>
                  </a:cubicBezTo>
                  <a:cubicBezTo>
                    <a:pt x="7716" y="1561"/>
                    <a:pt x="7882" y="1775"/>
                    <a:pt x="8025" y="2037"/>
                  </a:cubicBezTo>
                  <a:lnTo>
                    <a:pt x="8037" y="2061"/>
                  </a:lnTo>
                  <a:cubicBezTo>
                    <a:pt x="8098" y="2148"/>
                    <a:pt x="8185" y="2203"/>
                    <a:pt x="8278" y="2203"/>
                  </a:cubicBezTo>
                  <a:cubicBezTo>
                    <a:pt x="8312" y="2203"/>
                    <a:pt x="8347" y="2196"/>
                    <a:pt x="8382" y="2180"/>
                  </a:cubicBezTo>
                  <a:cubicBezTo>
                    <a:pt x="8549" y="2108"/>
                    <a:pt x="8728" y="2061"/>
                    <a:pt x="8906" y="2049"/>
                  </a:cubicBezTo>
                  <a:cubicBezTo>
                    <a:pt x="8948" y="2043"/>
                    <a:pt x="8993" y="2040"/>
                    <a:pt x="9037" y="2040"/>
                  </a:cubicBezTo>
                  <a:cubicBezTo>
                    <a:pt x="9082" y="2040"/>
                    <a:pt x="9127" y="2043"/>
                    <a:pt x="9168" y="2049"/>
                  </a:cubicBezTo>
                  <a:lnTo>
                    <a:pt x="9442" y="2096"/>
                  </a:lnTo>
                  <a:cubicBezTo>
                    <a:pt x="9549" y="2120"/>
                    <a:pt x="9621" y="2132"/>
                    <a:pt x="9704" y="2180"/>
                  </a:cubicBezTo>
                  <a:cubicBezTo>
                    <a:pt x="9787" y="2227"/>
                    <a:pt x="9871" y="2275"/>
                    <a:pt x="9942" y="2311"/>
                  </a:cubicBezTo>
                  <a:cubicBezTo>
                    <a:pt x="10097" y="2418"/>
                    <a:pt x="10228" y="2549"/>
                    <a:pt x="10347" y="2704"/>
                  </a:cubicBezTo>
                  <a:cubicBezTo>
                    <a:pt x="10383" y="2751"/>
                    <a:pt x="10407" y="2775"/>
                    <a:pt x="10442" y="2823"/>
                  </a:cubicBezTo>
                  <a:lnTo>
                    <a:pt x="10514" y="2942"/>
                  </a:lnTo>
                  <a:lnTo>
                    <a:pt x="10573" y="3073"/>
                  </a:lnTo>
                  <a:lnTo>
                    <a:pt x="10621" y="3204"/>
                  </a:lnTo>
                  <a:cubicBezTo>
                    <a:pt x="10645" y="3299"/>
                    <a:pt x="10680" y="3382"/>
                    <a:pt x="10692" y="3478"/>
                  </a:cubicBezTo>
                  <a:cubicBezTo>
                    <a:pt x="10692" y="3513"/>
                    <a:pt x="10704" y="3549"/>
                    <a:pt x="10704" y="3609"/>
                  </a:cubicBezTo>
                  <a:lnTo>
                    <a:pt x="10704" y="3680"/>
                  </a:lnTo>
                  <a:lnTo>
                    <a:pt x="10704" y="3728"/>
                  </a:lnTo>
                  <a:lnTo>
                    <a:pt x="10704" y="3751"/>
                  </a:lnTo>
                  <a:cubicBezTo>
                    <a:pt x="10704" y="4144"/>
                    <a:pt x="10561" y="4513"/>
                    <a:pt x="10323" y="4835"/>
                  </a:cubicBezTo>
                  <a:cubicBezTo>
                    <a:pt x="10287" y="4859"/>
                    <a:pt x="10276" y="4918"/>
                    <a:pt x="10299" y="4966"/>
                  </a:cubicBezTo>
                  <a:cubicBezTo>
                    <a:pt x="10418" y="5180"/>
                    <a:pt x="10466" y="5442"/>
                    <a:pt x="10478" y="5680"/>
                  </a:cubicBezTo>
                  <a:lnTo>
                    <a:pt x="10478" y="5859"/>
                  </a:lnTo>
                  <a:cubicBezTo>
                    <a:pt x="10466" y="5883"/>
                    <a:pt x="10466" y="5918"/>
                    <a:pt x="10466" y="5942"/>
                  </a:cubicBezTo>
                  <a:cubicBezTo>
                    <a:pt x="10466" y="5978"/>
                    <a:pt x="10454" y="6002"/>
                    <a:pt x="10454" y="6037"/>
                  </a:cubicBezTo>
                  <a:lnTo>
                    <a:pt x="10407" y="6216"/>
                  </a:lnTo>
                  <a:cubicBezTo>
                    <a:pt x="10395" y="6276"/>
                    <a:pt x="10359" y="6335"/>
                    <a:pt x="10347" y="6395"/>
                  </a:cubicBezTo>
                  <a:cubicBezTo>
                    <a:pt x="10240" y="6621"/>
                    <a:pt x="10109" y="6823"/>
                    <a:pt x="9930" y="6990"/>
                  </a:cubicBezTo>
                  <a:cubicBezTo>
                    <a:pt x="9883" y="7038"/>
                    <a:pt x="9847" y="7061"/>
                    <a:pt x="9799" y="7109"/>
                  </a:cubicBezTo>
                  <a:cubicBezTo>
                    <a:pt x="9752" y="7133"/>
                    <a:pt x="9692" y="7180"/>
                    <a:pt x="9645" y="7216"/>
                  </a:cubicBezTo>
                  <a:cubicBezTo>
                    <a:pt x="9585" y="7240"/>
                    <a:pt x="9549" y="7276"/>
                    <a:pt x="9490" y="7300"/>
                  </a:cubicBezTo>
                  <a:cubicBezTo>
                    <a:pt x="9442" y="7335"/>
                    <a:pt x="9383" y="7359"/>
                    <a:pt x="9323" y="7371"/>
                  </a:cubicBezTo>
                  <a:cubicBezTo>
                    <a:pt x="9311" y="7371"/>
                    <a:pt x="9311" y="7395"/>
                    <a:pt x="9287" y="7395"/>
                  </a:cubicBezTo>
                  <a:cubicBezTo>
                    <a:pt x="9216" y="7430"/>
                    <a:pt x="9204" y="7526"/>
                    <a:pt x="9252" y="7585"/>
                  </a:cubicBezTo>
                  <a:lnTo>
                    <a:pt x="9990" y="8740"/>
                  </a:lnTo>
                  <a:lnTo>
                    <a:pt x="10740" y="9907"/>
                  </a:lnTo>
                  <a:lnTo>
                    <a:pt x="12204" y="12229"/>
                  </a:lnTo>
                  <a:lnTo>
                    <a:pt x="12954" y="13384"/>
                  </a:lnTo>
                  <a:lnTo>
                    <a:pt x="13691" y="14500"/>
                  </a:lnTo>
                  <a:lnTo>
                    <a:pt x="13691" y="14500"/>
                  </a:lnTo>
                  <a:cubicBezTo>
                    <a:pt x="13687" y="14497"/>
                    <a:pt x="13684" y="14494"/>
                    <a:pt x="13681" y="14491"/>
                  </a:cubicBezTo>
                  <a:lnTo>
                    <a:pt x="12621" y="13562"/>
                  </a:lnTo>
                  <a:lnTo>
                    <a:pt x="11573" y="12645"/>
                  </a:lnTo>
                  <a:cubicBezTo>
                    <a:pt x="11216" y="12348"/>
                    <a:pt x="10859" y="12026"/>
                    <a:pt x="10502" y="11729"/>
                  </a:cubicBezTo>
                  <a:lnTo>
                    <a:pt x="9430" y="10824"/>
                  </a:lnTo>
                  <a:cubicBezTo>
                    <a:pt x="8716" y="10228"/>
                    <a:pt x="7978" y="9621"/>
                    <a:pt x="7251" y="9038"/>
                  </a:cubicBezTo>
                  <a:cubicBezTo>
                    <a:pt x="7248" y="9035"/>
                    <a:pt x="7243" y="9032"/>
                    <a:pt x="7239" y="9030"/>
                  </a:cubicBezTo>
                  <a:lnTo>
                    <a:pt x="7239" y="9030"/>
                  </a:lnTo>
                  <a:cubicBezTo>
                    <a:pt x="7063" y="9261"/>
                    <a:pt x="6865" y="9459"/>
                    <a:pt x="6644" y="9633"/>
                  </a:cubicBezTo>
                  <a:cubicBezTo>
                    <a:pt x="6418" y="9812"/>
                    <a:pt x="6168" y="9978"/>
                    <a:pt x="5918" y="10097"/>
                  </a:cubicBezTo>
                  <a:cubicBezTo>
                    <a:pt x="5668" y="10228"/>
                    <a:pt x="5382" y="10324"/>
                    <a:pt x="5108" y="10383"/>
                  </a:cubicBezTo>
                  <a:cubicBezTo>
                    <a:pt x="4834" y="10455"/>
                    <a:pt x="4561" y="10467"/>
                    <a:pt x="4275" y="10467"/>
                  </a:cubicBezTo>
                  <a:cubicBezTo>
                    <a:pt x="4001" y="10467"/>
                    <a:pt x="3727" y="10443"/>
                    <a:pt x="3465" y="10371"/>
                  </a:cubicBezTo>
                  <a:cubicBezTo>
                    <a:pt x="3406" y="10348"/>
                    <a:pt x="3322" y="10324"/>
                    <a:pt x="3251" y="10312"/>
                  </a:cubicBezTo>
                  <a:cubicBezTo>
                    <a:pt x="3191" y="10276"/>
                    <a:pt x="3120" y="10264"/>
                    <a:pt x="3060" y="10228"/>
                  </a:cubicBezTo>
                  <a:cubicBezTo>
                    <a:pt x="2917" y="10193"/>
                    <a:pt x="2810" y="10133"/>
                    <a:pt x="2691" y="10074"/>
                  </a:cubicBezTo>
                  <a:cubicBezTo>
                    <a:pt x="2453" y="9931"/>
                    <a:pt x="2227" y="9788"/>
                    <a:pt x="2013" y="9609"/>
                  </a:cubicBezTo>
                  <a:cubicBezTo>
                    <a:pt x="1822" y="9431"/>
                    <a:pt x="1632" y="9240"/>
                    <a:pt x="1477" y="9014"/>
                  </a:cubicBezTo>
                  <a:cubicBezTo>
                    <a:pt x="1322" y="8788"/>
                    <a:pt x="1203" y="8562"/>
                    <a:pt x="1096" y="8312"/>
                  </a:cubicBezTo>
                  <a:cubicBezTo>
                    <a:pt x="989" y="8062"/>
                    <a:pt x="929" y="7811"/>
                    <a:pt x="882" y="7538"/>
                  </a:cubicBezTo>
                  <a:cubicBezTo>
                    <a:pt x="870" y="7407"/>
                    <a:pt x="858" y="7276"/>
                    <a:pt x="858" y="7133"/>
                  </a:cubicBezTo>
                  <a:lnTo>
                    <a:pt x="858" y="6942"/>
                  </a:lnTo>
                  <a:lnTo>
                    <a:pt x="858" y="6835"/>
                  </a:lnTo>
                  <a:lnTo>
                    <a:pt x="858" y="6811"/>
                  </a:lnTo>
                  <a:lnTo>
                    <a:pt x="858" y="6799"/>
                  </a:lnTo>
                  <a:lnTo>
                    <a:pt x="858" y="6752"/>
                  </a:lnTo>
                  <a:cubicBezTo>
                    <a:pt x="882" y="6478"/>
                    <a:pt x="929" y="6228"/>
                    <a:pt x="1024" y="5978"/>
                  </a:cubicBezTo>
                  <a:cubicBezTo>
                    <a:pt x="1179" y="5466"/>
                    <a:pt x="1477" y="5025"/>
                    <a:pt x="1846" y="4656"/>
                  </a:cubicBezTo>
                  <a:cubicBezTo>
                    <a:pt x="2227" y="4275"/>
                    <a:pt x="2679" y="4013"/>
                    <a:pt x="3191" y="3847"/>
                  </a:cubicBezTo>
                  <a:cubicBezTo>
                    <a:pt x="3370" y="3787"/>
                    <a:pt x="3501" y="3609"/>
                    <a:pt x="3477" y="3406"/>
                  </a:cubicBezTo>
                  <a:cubicBezTo>
                    <a:pt x="3441" y="3120"/>
                    <a:pt x="3453" y="2847"/>
                    <a:pt x="3513" y="2585"/>
                  </a:cubicBezTo>
                  <a:cubicBezTo>
                    <a:pt x="3537" y="2525"/>
                    <a:pt x="3560" y="2454"/>
                    <a:pt x="3584" y="2394"/>
                  </a:cubicBezTo>
                  <a:lnTo>
                    <a:pt x="3608" y="2299"/>
                  </a:lnTo>
                  <a:lnTo>
                    <a:pt x="3620" y="2239"/>
                  </a:lnTo>
                  <a:lnTo>
                    <a:pt x="3620" y="2227"/>
                  </a:lnTo>
                  <a:lnTo>
                    <a:pt x="3632" y="2192"/>
                  </a:lnTo>
                  <a:cubicBezTo>
                    <a:pt x="3691" y="2073"/>
                    <a:pt x="3751" y="1954"/>
                    <a:pt x="3834" y="1835"/>
                  </a:cubicBezTo>
                  <a:cubicBezTo>
                    <a:pt x="3858" y="1775"/>
                    <a:pt x="3906" y="1739"/>
                    <a:pt x="3953" y="1680"/>
                  </a:cubicBezTo>
                  <a:cubicBezTo>
                    <a:pt x="4001" y="1620"/>
                    <a:pt x="4037" y="1561"/>
                    <a:pt x="4084" y="1513"/>
                  </a:cubicBezTo>
                  <a:cubicBezTo>
                    <a:pt x="4191" y="1406"/>
                    <a:pt x="4287" y="1323"/>
                    <a:pt x="4394" y="1227"/>
                  </a:cubicBezTo>
                  <a:cubicBezTo>
                    <a:pt x="4453" y="1180"/>
                    <a:pt x="4513" y="1156"/>
                    <a:pt x="4572" y="1108"/>
                  </a:cubicBezTo>
                  <a:cubicBezTo>
                    <a:pt x="4632" y="1084"/>
                    <a:pt x="4692" y="1037"/>
                    <a:pt x="4751" y="1001"/>
                  </a:cubicBezTo>
                  <a:cubicBezTo>
                    <a:pt x="4870" y="930"/>
                    <a:pt x="5001" y="882"/>
                    <a:pt x="5144" y="846"/>
                  </a:cubicBezTo>
                  <a:cubicBezTo>
                    <a:pt x="5275" y="799"/>
                    <a:pt x="5406" y="763"/>
                    <a:pt x="5537" y="751"/>
                  </a:cubicBezTo>
                  <a:cubicBezTo>
                    <a:pt x="5579" y="745"/>
                    <a:pt x="5614" y="745"/>
                    <a:pt x="5647" y="745"/>
                  </a:cubicBezTo>
                  <a:cubicBezTo>
                    <a:pt x="5680" y="745"/>
                    <a:pt x="5710" y="745"/>
                    <a:pt x="5739" y="739"/>
                  </a:cubicBezTo>
                  <a:close/>
                  <a:moveTo>
                    <a:pt x="5644" y="1"/>
                  </a:moveTo>
                  <a:cubicBezTo>
                    <a:pt x="5561" y="1"/>
                    <a:pt x="5454" y="1"/>
                    <a:pt x="5358" y="25"/>
                  </a:cubicBezTo>
                  <a:cubicBezTo>
                    <a:pt x="5180" y="37"/>
                    <a:pt x="5001" y="61"/>
                    <a:pt x="4822" y="120"/>
                  </a:cubicBezTo>
                  <a:cubicBezTo>
                    <a:pt x="4668" y="168"/>
                    <a:pt x="4489" y="239"/>
                    <a:pt x="4322" y="322"/>
                  </a:cubicBezTo>
                  <a:cubicBezTo>
                    <a:pt x="4251" y="358"/>
                    <a:pt x="4156" y="406"/>
                    <a:pt x="4084" y="453"/>
                  </a:cubicBezTo>
                  <a:cubicBezTo>
                    <a:pt x="4013" y="501"/>
                    <a:pt x="3930" y="561"/>
                    <a:pt x="3858" y="596"/>
                  </a:cubicBezTo>
                  <a:cubicBezTo>
                    <a:pt x="3715" y="703"/>
                    <a:pt x="3572" y="823"/>
                    <a:pt x="3441" y="953"/>
                  </a:cubicBezTo>
                  <a:cubicBezTo>
                    <a:pt x="3382" y="1037"/>
                    <a:pt x="3322" y="1096"/>
                    <a:pt x="3263" y="1168"/>
                  </a:cubicBezTo>
                  <a:cubicBezTo>
                    <a:pt x="3203" y="1239"/>
                    <a:pt x="3144" y="1311"/>
                    <a:pt x="3096" y="1394"/>
                  </a:cubicBezTo>
                  <a:cubicBezTo>
                    <a:pt x="3001" y="1537"/>
                    <a:pt x="2906" y="1704"/>
                    <a:pt x="2834" y="1870"/>
                  </a:cubicBezTo>
                  <a:lnTo>
                    <a:pt x="2822" y="1894"/>
                  </a:lnTo>
                  <a:lnTo>
                    <a:pt x="2798" y="1930"/>
                  </a:lnTo>
                  <a:lnTo>
                    <a:pt x="2775" y="1989"/>
                  </a:lnTo>
                  <a:lnTo>
                    <a:pt x="2727" y="2120"/>
                  </a:lnTo>
                  <a:cubicBezTo>
                    <a:pt x="2703" y="2204"/>
                    <a:pt x="2679" y="2299"/>
                    <a:pt x="2656" y="2382"/>
                  </a:cubicBezTo>
                  <a:cubicBezTo>
                    <a:pt x="2588" y="2642"/>
                    <a:pt x="2557" y="2902"/>
                    <a:pt x="2561" y="3162"/>
                  </a:cubicBezTo>
                  <a:lnTo>
                    <a:pt x="2561" y="3162"/>
                  </a:lnTo>
                  <a:cubicBezTo>
                    <a:pt x="2053" y="3365"/>
                    <a:pt x="1585" y="3675"/>
                    <a:pt x="1191" y="4049"/>
                  </a:cubicBezTo>
                  <a:cubicBezTo>
                    <a:pt x="953" y="4275"/>
                    <a:pt x="751" y="4549"/>
                    <a:pt x="584" y="4835"/>
                  </a:cubicBezTo>
                  <a:cubicBezTo>
                    <a:pt x="417" y="5109"/>
                    <a:pt x="274" y="5406"/>
                    <a:pt x="179" y="5728"/>
                  </a:cubicBezTo>
                  <a:cubicBezTo>
                    <a:pt x="84" y="6037"/>
                    <a:pt x="24" y="6359"/>
                    <a:pt x="0" y="6692"/>
                  </a:cubicBezTo>
                  <a:lnTo>
                    <a:pt x="0" y="6752"/>
                  </a:lnTo>
                  <a:lnTo>
                    <a:pt x="0" y="6788"/>
                  </a:lnTo>
                  <a:lnTo>
                    <a:pt x="0" y="6823"/>
                  </a:lnTo>
                  <a:lnTo>
                    <a:pt x="0" y="6930"/>
                  </a:lnTo>
                  <a:cubicBezTo>
                    <a:pt x="24" y="7002"/>
                    <a:pt x="24" y="7109"/>
                    <a:pt x="24" y="7180"/>
                  </a:cubicBezTo>
                  <a:cubicBezTo>
                    <a:pt x="36" y="7347"/>
                    <a:pt x="48" y="7514"/>
                    <a:pt x="84" y="7669"/>
                  </a:cubicBezTo>
                  <a:cubicBezTo>
                    <a:pt x="143" y="8002"/>
                    <a:pt x="239" y="8312"/>
                    <a:pt x="381" y="8609"/>
                  </a:cubicBezTo>
                  <a:cubicBezTo>
                    <a:pt x="512" y="8907"/>
                    <a:pt x="679" y="9193"/>
                    <a:pt x="882" y="9443"/>
                  </a:cubicBezTo>
                  <a:cubicBezTo>
                    <a:pt x="1286" y="9943"/>
                    <a:pt x="1810" y="10348"/>
                    <a:pt x="2382" y="10621"/>
                  </a:cubicBezTo>
                  <a:cubicBezTo>
                    <a:pt x="2536" y="10681"/>
                    <a:pt x="2679" y="10740"/>
                    <a:pt x="2834" y="10788"/>
                  </a:cubicBezTo>
                  <a:cubicBezTo>
                    <a:pt x="2906" y="10800"/>
                    <a:pt x="2977" y="10824"/>
                    <a:pt x="3072" y="10836"/>
                  </a:cubicBezTo>
                  <a:cubicBezTo>
                    <a:pt x="3144" y="10859"/>
                    <a:pt x="3203" y="10871"/>
                    <a:pt x="3298" y="10883"/>
                  </a:cubicBezTo>
                  <a:cubicBezTo>
                    <a:pt x="3548" y="10929"/>
                    <a:pt x="3790" y="10947"/>
                    <a:pt x="4036" y="10947"/>
                  </a:cubicBezTo>
                  <a:cubicBezTo>
                    <a:pt x="4107" y="10947"/>
                    <a:pt x="4179" y="10945"/>
                    <a:pt x="4251" y="10943"/>
                  </a:cubicBezTo>
                  <a:cubicBezTo>
                    <a:pt x="4561" y="10919"/>
                    <a:pt x="4870" y="10859"/>
                    <a:pt x="5168" y="10764"/>
                  </a:cubicBezTo>
                  <a:cubicBezTo>
                    <a:pt x="5465" y="10681"/>
                    <a:pt x="5739" y="10538"/>
                    <a:pt x="6001" y="10383"/>
                  </a:cubicBezTo>
                  <a:cubicBezTo>
                    <a:pt x="6275" y="10228"/>
                    <a:pt x="6513" y="10038"/>
                    <a:pt x="6716" y="9812"/>
                  </a:cubicBezTo>
                  <a:cubicBezTo>
                    <a:pt x="6930" y="9609"/>
                    <a:pt x="7085" y="9371"/>
                    <a:pt x="7239" y="9133"/>
                  </a:cubicBezTo>
                  <a:cubicBezTo>
                    <a:pt x="7882" y="9788"/>
                    <a:pt x="8537" y="10443"/>
                    <a:pt x="9121" y="11157"/>
                  </a:cubicBezTo>
                  <a:lnTo>
                    <a:pt x="10133" y="12133"/>
                  </a:lnTo>
                  <a:cubicBezTo>
                    <a:pt x="10466" y="12467"/>
                    <a:pt x="10799" y="12776"/>
                    <a:pt x="11145" y="13098"/>
                  </a:cubicBezTo>
                  <a:lnTo>
                    <a:pt x="12145" y="14074"/>
                  </a:lnTo>
                  <a:lnTo>
                    <a:pt x="13181" y="15039"/>
                  </a:lnTo>
                  <a:cubicBezTo>
                    <a:pt x="13847" y="15681"/>
                    <a:pt x="14550" y="16301"/>
                    <a:pt x="15229" y="16944"/>
                  </a:cubicBezTo>
                  <a:cubicBezTo>
                    <a:pt x="15293" y="17002"/>
                    <a:pt x="15376" y="17032"/>
                    <a:pt x="15460" y="17032"/>
                  </a:cubicBezTo>
                  <a:cubicBezTo>
                    <a:pt x="15531" y="17032"/>
                    <a:pt x="15604" y="17011"/>
                    <a:pt x="15669" y="16967"/>
                  </a:cubicBezTo>
                  <a:cubicBezTo>
                    <a:pt x="15824" y="16872"/>
                    <a:pt x="15871" y="16646"/>
                    <a:pt x="15764" y="16479"/>
                  </a:cubicBezTo>
                  <a:cubicBezTo>
                    <a:pt x="15748" y="16454"/>
                    <a:pt x="15731" y="16428"/>
                    <a:pt x="15714" y="16402"/>
                  </a:cubicBezTo>
                  <a:lnTo>
                    <a:pt x="15714" y="16402"/>
                  </a:lnTo>
                  <a:lnTo>
                    <a:pt x="15776" y="16348"/>
                  </a:lnTo>
                  <a:cubicBezTo>
                    <a:pt x="15698" y="16279"/>
                    <a:pt x="15619" y="16210"/>
                    <a:pt x="15540" y="16140"/>
                  </a:cubicBezTo>
                  <a:lnTo>
                    <a:pt x="15540" y="16140"/>
                  </a:lnTo>
                  <a:cubicBezTo>
                    <a:pt x="15360" y="15868"/>
                    <a:pt x="15175" y="15596"/>
                    <a:pt x="14990" y="15336"/>
                  </a:cubicBezTo>
                  <a:cubicBezTo>
                    <a:pt x="14740" y="14967"/>
                    <a:pt x="14490" y="14574"/>
                    <a:pt x="14217" y="14205"/>
                  </a:cubicBezTo>
                  <a:lnTo>
                    <a:pt x="13431" y="13074"/>
                  </a:lnTo>
                  <a:lnTo>
                    <a:pt x="12633" y="11955"/>
                  </a:lnTo>
                  <a:lnTo>
                    <a:pt x="11002" y="9728"/>
                  </a:lnTo>
                  <a:lnTo>
                    <a:pt x="10204" y="8609"/>
                  </a:lnTo>
                  <a:lnTo>
                    <a:pt x="9499" y="7610"/>
                  </a:lnTo>
                  <a:lnTo>
                    <a:pt x="9499" y="7610"/>
                  </a:lnTo>
                  <a:cubicBezTo>
                    <a:pt x="9710" y="7505"/>
                    <a:pt x="9895" y="7382"/>
                    <a:pt x="10049" y="7228"/>
                  </a:cubicBezTo>
                  <a:cubicBezTo>
                    <a:pt x="10264" y="7014"/>
                    <a:pt x="10407" y="6776"/>
                    <a:pt x="10514" y="6526"/>
                  </a:cubicBezTo>
                  <a:cubicBezTo>
                    <a:pt x="10537" y="6466"/>
                    <a:pt x="10573" y="6407"/>
                    <a:pt x="10585" y="6335"/>
                  </a:cubicBezTo>
                  <a:cubicBezTo>
                    <a:pt x="10597" y="6252"/>
                    <a:pt x="10621" y="6192"/>
                    <a:pt x="10633" y="6121"/>
                  </a:cubicBezTo>
                  <a:cubicBezTo>
                    <a:pt x="10633" y="6073"/>
                    <a:pt x="10645" y="6049"/>
                    <a:pt x="10645" y="6014"/>
                  </a:cubicBezTo>
                  <a:cubicBezTo>
                    <a:pt x="10657" y="5990"/>
                    <a:pt x="10657" y="5942"/>
                    <a:pt x="10657" y="5918"/>
                  </a:cubicBezTo>
                  <a:lnTo>
                    <a:pt x="10657" y="5704"/>
                  </a:lnTo>
                  <a:cubicBezTo>
                    <a:pt x="10657" y="5447"/>
                    <a:pt x="10608" y="5199"/>
                    <a:pt x="10512" y="4961"/>
                  </a:cubicBezTo>
                  <a:lnTo>
                    <a:pt x="10512" y="4961"/>
                  </a:lnTo>
                  <a:cubicBezTo>
                    <a:pt x="10625" y="4799"/>
                    <a:pt x="10727" y="4621"/>
                    <a:pt x="10811" y="4442"/>
                  </a:cubicBezTo>
                  <a:cubicBezTo>
                    <a:pt x="10895" y="4228"/>
                    <a:pt x="10942" y="4013"/>
                    <a:pt x="10954" y="3787"/>
                  </a:cubicBezTo>
                  <a:lnTo>
                    <a:pt x="10954" y="3740"/>
                  </a:lnTo>
                  <a:lnTo>
                    <a:pt x="10954" y="3692"/>
                  </a:lnTo>
                  <a:lnTo>
                    <a:pt x="10954" y="3620"/>
                  </a:lnTo>
                  <a:cubicBezTo>
                    <a:pt x="10954" y="3561"/>
                    <a:pt x="10942" y="3501"/>
                    <a:pt x="10942" y="3442"/>
                  </a:cubicBezTo>
                  <a:cubicBezTo>
                    <a:pt x="10930" y="3323"/>
                    <a:pt x="10918" y="3204"/>
                    <a:pt x="10883" y="3097"/>
                  </a:cubicBezTo>
                  <a:cubicBezTo>
                    <a:pt x="10859" y="3037"/>
                    <a:pt x="10835" y="3001"/>
                    <a:pt x="10823" y="2942"/>
                  </a:cubicBezTo>
                  <a:lnTo>
                    <a:pt x="10764" y="2775"/>
                  </a:lnTo>
                  <a:lnTo>
                    <a:pt x="10692" y="2620"/>
                  </a:lnTo>
                  <a:cubicBezTo>
                    <a:pt x="10657" y="2585"/>
                    <a:pt x="10633" y="2525"/>
                    <a:pt x="10597" y="2477"/>
                  </a:cubicBezTo>
                  <a:cubicBezTo>
                    <a:pt x="10466" y="2287"/>
                    <a:pt x="10299" y="2120"/>
                    <a:pt x="10121" y="1966"/>
                  </a:cubicBezTo>
                  <a:cubicBezTo>
                    <a:pt x="10037" y="1894"/>
                    <a:pt x="9930" y="1835"/>
                    <a:pt x="9823" y="1775"/>
                  </a:cubicBezTo>
                  <a:cubicBezTo>
                    <a:pt x="9728" y="1727"/>
                    <a:pt x="9609" y="1668"/>
                    <a:pt x="9502" y="1644"/>
                  </a:cubicBezTo>
                  <a:cubicBezTo>
                    <a:pt x="9394" y="1596"/>
                    <a:pt x="9275" y="1573"/>
                    <a:pt x="9156" y="1549"/>
                  </a:cubicBezTo>
                  <a:cubicBezTo>
                    <a:pt x="9037" y="1537"/>
                    <a:pt x="8918" y="1525"/>
                    <a:pt x="8799" y="1525"/>
                  </a:cubicBezTo>
                  <a:cubicBezTo>
                    <a:pt x="8651" y="1525"/>
                    <a:pt x="8502" y="1544"/>
                    <a:pt x="8357" y="1575"/>
                  </a:cubicBezTo>
                  <a:lnTo>
                    <a:pt x="8357" y="1575"/>
                  </a:lnTo>
                  <a:cubicBezTo>
                    <a:pt x="8308" y="1486"/>
                    <a:pt x="8254" y="1400"/>
                    <a:pt x="8192" y="1311"/>
                  </a:cubicBezTo>
                  <a:cubicBezTo>
                    <a:pt x="8085" y="1168"/>
                    <a:pt x="7978" y="1013"/>
                    <a:pt x="7847" y="894"/>
                  </a:cubicBezTo>
                  <a:cubicBezTo>
                    <a:pt x="7716" y="775"/>
                    <a:pt x="7585" y="656"/>
                    <a:pt x="7430" y="561"/>
                  </a:cubicBezTo>
                  <a:cubicBezTo>
                    <a:pt x="7287" y="453"/>
                    <a:pt x="7120" y="358"/>
                    <a:pt x="6954" y="287"/>
                  </a:cubicBezTo>
                  <a:cubicBezTo>
                    <a:pt x="6787" y="215"/>
                    <a:pt x="6632" y="156"/>
                    <a:pt x="6454" y="108"/>
                  </a:cubicBezTo>
                  <a:cubicBezTo>
                    <a:pt x="6358" y="84"/>
                    <a:pt x="6275" y="61"/>
                    <a:pt x="6180" y="49"/>
                  </a:cubicBezTo>
                  <a:cubicBezTo>
                    <a:pt x="6132" y="49"/>
                    <a:pt x="6096" y="37"/>
                    <a:pt x="6049" y="37"/>
                  </a:cubicBezTo>
                  <a:lnTo>
                    <a:pt x="5977" y="25"/>
                  </a:lnTo>
                  <a:lnTo>
                    <a:pt x="5894" y="25"/>
                  </a:lnTo>
                  <a:cubicBezTo>
                    <a:pt x="5811" y="1"/>
                    <a:pt x="5739" y="1"/>
                    <a:pt x="5644"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0"/>
            <p:cNvSpPr/>
            <p:nvPr/>
          </p:nvSpPr>
          <p:spPr>
            <a:xfrm>
              <a:off x="3814739" y="2040776"/>
              <a:ext cx="3132440" cy="2078716"/>
            </a:xfrm>
            <a:custGeom>
              <a:avLst/>
              <a:gdLst/>
              <a:ahLst/>
              <a:cxnLst/>
              <a:rect l="l" t="t" r="r" b="b"/>
              <a:pathLst>
                <a:path w="110443" h="73291" extrusionOk="0">
                  <a:moveTo>
                    <a:pt x="53446" y="1"/>
                  </a:moveTo>
                  <a:cubicBezTo>
                    <a:pt x="50623" y="1"/>
                    <a:pt x="47751" y="1823"/>
                    <a:pt x="45935" y="4768"/>
                  </a:cubicBezTo>
                  <a:cubicBezTo>
                    <a:pt x="44887" y="3852"/>
                    <a:pt x="43685" y="3102"/>
                    <a:pt x="42327" y="2613"/>
                  </a:cubicBezTo>
                  <a:cubicBezTo>
                    <a:pt x="40999" y="2120"/>
                    <a:pt x="39570" y="1883"/>
                    <a:pt x="38110" y="1883"/>
                  </a:cubicBezTo>
                  <a:cubicBezTo>
                    <a:pt x="31470" y="1883"/>
                    <a:pt x="24175" y="6773"/>
                    <a:pt x="22682" y="14591"/>
                  </a:cubicBezTo>
                  <a:cubicBezTo>
                    <a:pt x="22670" y="14651"/>
                    <a:pt x="22634" y="14710"/>
                    <a:pt x="22622" y="14770"/>
                  </a:cubicBezTo>
                  <a:cubicBezTo>
                    <a:pt x="21477" y="14403"/>
                    <a:pt x="20302" y="14227"/>
                    <a:pt x="19120" y="14227"/>
                  </a:cubicBezTo>
                  <a:cubicBezTo>
                    <a:pt x="12821" y="14227"/>
                    <a:pt x="6357" y="19224"/>
                    <a:pt x="3489" y="26914"/>
                  </a:cubicBezTo>
                  <a:cubicBezTo>
                    <a:pt x="1" y="36272"/>
                    <a:pt x="3144" y="46071"/>
                    <a:pt x="10514" y="48821"/>
                  </a:cubicBezTo>
                  <a:cubicBezTo>
                    <a:pt x="11820" y="49308"/>
                    <a:pt x="13170" y="49539"/>
                    <a:pt x="14527" y="49539"/>
                  </a:cubicBezTo>
                  <a:cubicBezTo>
                    <a:pt x="16323" y="49539"/>
                    <a:pt x="18130" y="49134"/>
                    <a:pt x="19860" y="48381"/>
                  </a:cubicBezTo>
                  <a:cubicBezTo>
                    <a:pt x="20098" y="51631"/>
                    <a:pt x="21765" y="54394"/>
                    <a:pt x="24480" y="55406"/>
                  </a:cubicBezTo>
                  <a:cubicBezTo>
                    <a:pt x="25182" y="55668"/>
                    <a:pt x="25909" y="55787"/>
                    <a:pt x="26659" y="55787"/>
                  </a:cubicBezTo>
                  <a:cubicBezTo>
                    <a:pt x="27242" y="61442"/>
                    <a:pt x="30231" y="66181"/>
                    <a:pt x="34993" y="67955"/>
                  </a:cubicBezTo>
                  <a:cubicBezTo>
                    <a:pt x="36299" y="68439"/>
                    <a:pt x="37649" y="68670"/>
                    <a:pt x="39006" y="68670"/>
                  </a:cubicBezTo>
                  <a:cubicBezTo>
                    <a:pt x="41486" y="68670"/>
                    <a:pt x="43991" y="67899"/>
                    <a:pt x="46292" y="66490"/>
                  </a:cubicBezTo>
                  <a:cubicBezTo>
                    <a:pt x="46495" y="66586"/>
                    <a:pt x="46721" y="66669"/>
                    <a:pt x="46947" y="66764"/>
                  </a:cubicBezTo>
                  <a:cubicBezTo>
                    <a:pt x="48246" y="67250"/>
                    <a:pt x="49591" y="67481"/>
                    <a:pt x="50944" y="67481"/>
                  </a:cubicBezTo>
                  <a:cubicBezTo>
                    <a:pt x="52406" y="67481"/>
                    <a:pt x="53877" y="67212"/>
                    <a:pt x="55305" y="66705"/>
                  </a:cubicBezTo>
                  <a:cubicBezTo>
                    <a:pt x="55758" y="69586"/>
                    <a:pt x="57365" y="71967"/>
                    <a:pt x="59830" y="72896"/>
                  </a:cubicBezTo>
                  <a:cubicBezTo>
                    <a:pt x="60548" y="73163"/>
                    <a:pt x="61291" y="73291"/>
                    <a:pt x="62038" y="73291"/>
                  </a:cubicBezTo>
                  <a:cubicBezTo>
                    <a:pt x="65516" y="73291"/>
                    <a:pt x="69086" y="70531"/>
                    <a:pt x="70664" y="66288"/>
                  </a:cubicBezTo>
                  <a:cubicBezTo>
                    <a:pt x="70771" y="66002"/>
                    <a:pt x="70855" y="65704"/>
                    <a:pt x="70950" y="65419"/>
                  </a:cubicBezTo>
                  <a:cubicBezTo>
                    <a:pt x="71593" y="66681"/>
                    <a:pt x="72581" y="67657"/>
                    <a:pt x="73879" y="68145"/>
                  </a:cubicBezTo>
                  <a:cubicBezTo>
                    <a:pt x="74455" y="68360"/>
                    <a:pt x="75052" y="68462"/>
                    <a:pt x="75653" y="68462"/>
                  </a:cubicBezTo>
                  <a:cubicBezTo>
                    <a:pt x="78412" y="68462"/>
                    <a:pt x="81248" y="66301"/>
                    <a:pt x="82559" y="62966"/>
                  </a:cubicBezTo>
                  <a:cubicBezTo>
                    <a:pt x="83833" y="64454"/>
                    <a:pt x="85440" y="65597"/>
                    <a:pt x="87309" y="66300"/>
                  </a:cubicBezTo>
                  <a:cubicBezTo>
                    <a:pt x="88612" y="66785"/>
                    <a:pt x="89959" y="67016"/>
                    <a:pt x="91314" y="67016"/>
                  </a:cubicBezTo>
                  <a:cubicBezTo>
                    <a:pt x="97613" y="67016"/>
                    <a:pt x="104074" y="62024"/>
                    <a:pt x="106954" y="54322"/>
                  </a:cubicBezTo>
                  <a:cubicBezTo>
                    <a:pt x="110443" y="44988"/>
                    <a:pt x="107288" y="35177"/>
                    <a:pt x="99942" y="32438"/>
                  </a:cubicBezTo>
                  <a:cubicBezTo>
                    <a:pt x="99370" y="32224"/>
                    <a:pt x="98787" y="32069"/>
                    <a:pt x="98215" y="31950"/>
                  </a:cubicBezTo>
                  <a:cubicBezTo>
                    <a:pt x="99954" y="23676"/>
                    <a:pt x="96739" y="15734"/>
                    <a:pt x="90238" y="13317"/>
                  </a:cubicBezTo>
                  <a:cubicBezTo>
                    <a:pt x="88938" y="12829"/>
                    <a:pt x="87588" y="12597"/>
                    <a:pt x="86233" y="12597"/>
                  </a:cubicBezTo>
                  <a:cubicBezTo>
                    <a:pt x="85603" y="12597"/>
                    <a:pt x="84972" y="12647"/>
                    <a:pt x="84344" y="12746"/>
                  </a:cubicBezTo>
                  <a:cubicBezTo>
                    <a:pt x="83702" y="11531"/>
                    <a:pt x="82725" y="10579"/>
                    <a:pt x="81439" y="10102"/>
                  </a:cubicBezTo>
                  <a:cubicBezTo>
                    <a:pt x="80862" y="9885"/>
                    <a:pt x="80264" y="9783"/>
                    <a:pt x="79660" y="9783"/>
                  </a:cubicBezTo>
                  <a:cubicBezTo>
                    <a:pt x="79005" y="9783"/>
                    <a:pt x="78345" y="9903"/>
                    <a:pt x="77701" y="10126"/>
                  </a:cubicBezTo>
                  <a:cubicBezTo>
                    <a:pt x="76391" y="6316"/>
                    <a:pt x="73819" y="3328"/>
                    <a:pt x="70247" y="1994"/>
                  </a:cubicBezTo>
                  <a:cubicBezTo>
                    <a:pt x="68940" y="1507"/>
                    <a:pt x="67588" y="1275"/>
                    <a:pt x="66229" y="1275"/>
                  </a:cubicBezTo>
                  <a:cubicBezTo>
                    <a:pt x="63801" y="1275"/>
                    <a:pt x="61351" y="2017"/>
                    <a:pt x="59091" y="3375"/>
                  </a:cubicBezTo>
                  <a:cubicBezTo>
                    <a:pt x="58282" y="2006"/>
                    <a:pt x="57139" y="947"/>
                    <a:pt x="55662" y="399"/>
                  </a:cubicBezTo>
                  <a:cubicBezTo>
                    <a:pt x="54941" y="129"/>
                    <a:pt x="54195" y="1"/>
                    <a:pt x="53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0"/>
            <p:cNvSpPr/>
            <p:nvPr/>
          </p:nvSpPr>
          <p:spPr>
            <a:xfrm>
              <a:off x="3864032" y="2021887"/>
              <a:ext cx="3051068" cy="2119218"/>
            </a:xfrm>
            <a:custGeom>
              <a:avLst/>
              <a:gdLst/>
              <a:ahLst/>
              <a:cxnLst/>
              <a:rect l="l" t="t" r="r" b="b"/>
              <a:pathLst>
                <a:path w="107574" h="74719" extrusionOk="0">
                  <a:moveTo>
                    <a:pt x="72293" y="68116"/>
                  </a:moveTo>
                  <a:lnTo>
                    <a:pt x="72308" y="68121"/>
                  </a:lnTo>
                  <a:cubicBezTo>
                    <a:pt x="72314" y="68121"/>
                    <a:pt x="72303" y="68117"/>
                    <a:pt x="72293" y="68116"/>
                  </a:cubicBezTo>
                  <a:close/>
                  <a:moveTo>
                    <a:pt x="51484" y="1327"/>
                  </a:moveTo>
                  <a:cubicBezTo>
                    <a:pt x="51781" y="1327"/>
                    <a:pt x="52091" y="1327"/>
                    <a:pt x="52388" y="1374"/>
                  </a:cubicBezTo>
                  <a:cubicBezTo>
                    <a:pt x="52460" y="1374"/>
                    <a:pt x="52543" y="1386"/>
                    <a:pt x="52615" y="1410"/>
                  </a:cubicBezTo>
                  <a:lnTo>
                    <a:pt x="52841" y="1446"/>
                  </a:lnTo>
                  <a:lnTo>
                    <a:pt x="53055" y="1493"/>
                  </a:lnTo>
                  <a:lnTo>
                    <a:pt x="53269" y="1553"/>
                  </a:lnTo>
                  <a:cubicBezTo>
                    <a:pt x="53329" y="1565"/>
                    <a:pt x="53412" y="1601"/>
                    <a:pt x="53496" y="1624"/>
                  </a:cubicBezTo>
                  <a:lnTo>
                    <a:pt x="53615" y="1672"/>
                  </a:lnTo>
                  <a:lnTo>
                    <a:pt x="53639" y="1684"/>
                  </a:lnTo>
                  <a:lnTo>
                    <a:pt x="53698" y="1708"/>
                  </a:lnTo>
                  <a:cubicBezTo>
                    <a:pt x="53853" y="1767"/>
                    <a:pt x="53984" y="1815"/>
                    <a:pt x="54115" y="1886"/>
                  </a:cubicBezTo>
                  <a:cubicBezTo>
                    <a:pt x="54651" y="2148"/>
                    <a:pt x="55163" y="2505"/>
                    <a:pt x="55591" y="2922"/>
                  </a:cubicBezTo>
                  <a:cubicBezTo>
                    <a:pt x="56044" y="3339"/>
                    <a:pt x="56413" y="3827"/>
                    <a:pt x="56722" y="4363"/>
                  </a:cubicBezTo>
                  <a:lnTo>
                    <a:pt x="57068" y="4946"/>
                  </a:lnTo>
                  <a:lnTo>
                    <a:pt x="57651" y="4601"/>
                  </a:lnTo>
                  <a:cubicBezTo>
                    <a:pt x="58449" y="4125"/>
                    <a:pt x="59270" y="3732"/>
                    <a:pt x="60127" y="3398"/>
                  </a:cubicBezTo>
                  <a:cubicBezTo>
                    <a:pt x="60997" y="3089"/>
                    <a:pt x="61878" y="2851"/>
                    <a:pt x="62783" y="2696"/>
                  </a:cubicBezTo>
                  <a:cubicBezTo>
                    <a:pt x="63365" y="2604"/>
                    <a:pt x="63947" y="2556"/>
                    <a:pt x="64533" y="2556"/>
                  </a:cubicBezTo>
                  <a:cubicBezTo>
                    <a:pt x="64857" y="2556"/>
                    <a:pt x="65182" y="2571"/>
                    <a:pt x="65509" y="2601"/>
                  </a:cubicBezTo>
                  <a:cubicBezTo>
                    <a:pt x="65962" y="2625"/>
                    <a:pt x="66414" y="2696"/>
                    <a:pt x="66855" y="2791"/>
                  </a:cubicBezTo>
                  <a:cubicBezTo>
                    <a:pt x="67081" y="2839"/>
                    <a:pt x="67307" y="2898"/>
                    <a:pt x="67521" y="2958"/>
                  </a:cubicBezTo>
                  <a:cubicBezTo>
                    <a:pt x="67747" y="3017"/>
                    <a:pt x="67950" y="3089"/>
                    <a:pt x="68188" y="3160"/>
                  </a:cubicBezTo>
                  <a:cubicBezTo>
                    <a:pt x="68617" y="3315"/>
                    <a:pt x="69045" y="3470"/>
                    <a:pt x="69450" y="3684"/>
                  </a:cubicBezTo>
                  <a:cubicBezTo>
                    <a:pt x="69867" y="3887"/>
                    <a:pt x="70248" y="4113"/>
                    <a:pt x="70641" y="4363"/>
                  </a:cubicBezTo>
                  <a:cubicBezTo>
                    <a:pt x="71391" y="4875"/>
                    <a:pt x="72105" y="5470"/>
                    <a:pt x="72736" y="6149"/>
                  </a:cubicBezTo>
                  <a:cubicBezTo>
                    <a:pt x="73998" y="7506"/>
                    <a:pt x="74951" y="9161"/>
                    <a:pt x="75594" y="10911"/>
                  </a:cubicBezTo>
                  <a:lnTo>
                    <a:pt x="75725" y="11280"/>
                  </a:lnTo>
                  <a:lnTo>
                    <a:pt x="76082" y="11149"/>
                  </a:lnTo>
                  <a:lnTo>
                    <a:pt x="76308" y="11078"/>
                  </a:lnTo>
                  <a:lnTo>
                    <a:pt x="76534" y="11007"/>
                  </a:lnTo>
                  <a:cubicBezTo>
                    <a:pt x="76677" y="10971"/>
                    <a:pt x="76832" y="10935"/>
                    <a:pt x="76975" y="10899"/>
                  </a:cubicBezTo>
                  <a:cubicBezTo>
                    <a:pt x="77130" y="10864"/>
                    <a:pt x="77272" y="10840"/>
                    <a:pt x="77427" y="10828"/>
                  </a:cubicBezTo>
                  <a:cubicBezTo>
                    <a:pt x="77594" y="10804"/>
                    <a:pt x="77737" y="10792"/>
                    <a:pt x="77892" y="10792"/>
                  </a:cubicBezTo>
                  <a:cubicBezTo>
                    <a:pt x="77943" y="10790"/>
                    <a:pt x="77994" y="10789"/>
                    <a:pt x="78046" y="10789"/>
                  </a:cubicBezTo>
                  <a:cubicBezTo>
                    <a:pt x="78295" y="10789"/>
                    <a:pt x="78550" y="10812"/>
                    <a:pt x="78796" y="10852"/>
                  </a:cubicBezTo>
                  <a:cubicBezTo>
                    <a:pt x="78939" y="10864"/>
                    <a:pt x="79106" y="10899"/>
                    <a:pt x="79237" y="10947"/>
                  </a:cubicBezTo>
                  <a:cubicBezTo>
                    <a:pt x="79308" y="10959"/>
                    <a:pt x="79392" y="10971"/>
                    <a:pt x="79463" y="11007"/>
                  </a:cubicBezTo>
                  <a:lnTo>
                    <a:pt x="79582" y="11042"/>
                  </a:lnTo>
                  <a:cubicBezTo>
                    <a:pt x="79606" y="11066"/>
                    <a:pt x="79654" y="11078"/>
                    <a:pt x="79689" y="11090"/>
                  </a:cubicBezTo>
                  <a:cubicBezTo>
                    <a:pt x="79820" y="11138"/>
                    <a:pt x="79963" y="11197"/>
                    <a:pt x="80106" y="11268"/>
                  </a:cubicBezTo>
                  <a:cubicBezTo>
                    <a:pt x="80237" y="11328"/>
                    <a:pt x="80368" y="11423"/>
                    <a:pt x="80499" y="11495"/>
                  </a:cubicBezTo>
                  <a:cubicBezTo>
                    <a:pt x="80761" y="11661"/>
                    <a:pt x="81011" y="11852"/>
                    <a:pt x="81237" y="12054"/>
                  </a:cubicBezTo>
                  <a:cubicBezTo>
                    <a:pt x="81463" y="12269"/>
                    <a:pt x="81666" y="12495"/>
                    <a:pt x="81856" y="12745"/>
                  </a:cubicBezTo>
                  <a:cubicBezTo>
                    <a:pt x="81952" y="12876"/>
                    <a:pt x="82035" y="12995"/>
                    <a:pt x="82130" y="13126"/>
                  </a:cubicBezTo>
                  <a:cubicBezTo>
                    <a:pt x="82214" y="13269"/>
                    <a:pt x="82285" y="13400"/>
                    <a:pt x="82368" y="13531"/>
                  </a:cubicBezTo>
                  <a:lnTo>
                    <a:pt x="82476" y="13709"/>
                  </a:lnTo>
                  <a:lnTo>
                    <a:pt x="82666" y="13685"/>
                  </a:lnTo>
                  <a:cubicBezTo>
                    <a:pt x="83298" y="13584"/>
                    <a:pt x="83949" y="13528"/>
                    <a:pt x="84602" y="13528"/>
                  </a:cubicBezTo>
                  <a:cubicBezTo>
                    <a:pt x="85093" y="13528"/>
                    <a:pt x="85586" y="13559"/>
                    <a:pt x="86071" y="13626"/>
                  </a:cubicBezTo>
                  <a:cubicBezTo>
                    <a:pt x="86643" y="13697"/>
                    <a:pt x="87190" y="13816"/>
                    <a:pt x="87738" y="13983"/>
                  </a:cubicBezTo>
                  <a:cubicBezTo>
                    <a:pt x="88274" y="14138"/>
                    <a:pt x="88822" y="14340"/>
                    <a:pt x="89334" y="14590"/>
                  </a:cubicBezTo>
                  <a:cubicBezTo>
                    <a:pt x="89857" y="14840"/>
                    <a:pt x="90346" y="15126"/>
                    <a:pt x="90822" y="15448"/>
                  </a:cubicBezTo>
                  <a:cubicBezTo>
                    <a:pt x="91298" y="15781"/>
                    <a:pt x="91739" y="16138"/>
                    <a:pt x="92155" y="16519"/>
                  </a:cubicBezTo>
                  <a:cubicBezTo>
                    <a:pt x="92572" y="16924"/>
                    <a:pt x="92965" y="17341"/>
                    <a:pt x="93322" y="17793"/>
                  </a:cubicBezTo>
                  <a:cubicBezTo>
                    <a:pt x="93679" y="18234"/>
                    <a:pt x="94001" y="18710"/>
                    <a:pt x="94298" y="19198"/>
                  </a:cubicBezTo>
                  <a:cubicBezTo>
                    <a:pt x="94596" y="19698"/>
                    <a:pt x="94870" y="20198"/>
                    <a:pt x="95108" y="20722"/>
                  </a:cubicBezTo>
                  <a:cubicBezTo>
                    <a:pt x="95334" y="21246"/>
                    <a:pt x="95537" y="21782"/>
                    <a:pt x="95715" y="22329"/>
                  </a:cubicBezTo>
                  <a:cubicBezTo>
                    <a:pt x="96072" y="23425"/>
                    <a:pt x="96311" y="24544"/>
                    <a:pt x="96430" y="25687"/>
                  </a:cubicBezTo>
                  <a:cubicBezTo>
                    <a:pt x="96489" y="26258"/>
                    <a:pt x="96537" y="26818"/>
                    <a:pt x="96537" y="27401"/>
                  </a:cubicBezTo>
                  <a:cubicBezTo>
                    <a:pt x="96549" y="27973"/>
                    <a:pt x="96537" y="28544"/>
                    <a:pt x="96489" y="29116"/>
                  </a:cubicBezTo>
                  <a:cubicBezTo>
                    <a:pt x="96465" y="29675"/>
                    <a:pt x="96382" y="30247"/>
                    <a:pt x="96299" y="30807"/>
                  </a:cubicBezTo>
                  <a:cubicBezTo>
                    <a:pt x="96203" y="31378"/>
                    <a:pt x="96084" y="31938"/>
                    <a:pt x="95953" y="32497"/>
                  </a:cubicBezTo>
                  <a:lnTo>
                    <a:pt x="95834" y="32985"/>
                  </a:lnTo>
                  <a:lnTo>
                    <a:pt x="96370" y="33128"/>
                  </a:lnTo>
                  <a:cubicBezTo>
                    <a:pt x="96430" y="33176"/>
                    <a:pt x="96501" y="33224"/>
                    <a:pt x="96561" y="33247"/>
                  </a:cubicBezTo>
                  <a:cubicBezTo>
                    <a:pt x="96620" y="33295"/>
                    <a:pt x="96703" y="33331"/>
                    <a:pt x="96763" y="33355"/>
                  </a:cubicBezTo>
                  <a:cubicBezTo>
                    <a:pt x="96894" y="33414"/>
                    <a:pt x="97013" y="33474"/>
                    <a:pt x="97144" y="33533"/>
                  </a:cubicBezTo>
                  <a:cubicBezTo>
                    <a:pt x="97275" y="33593"/>
                    <a:pt x="97394" y="33652"/>
                    <a:pt x="97525" y="33700"/>
                  </a:cubicBezTo>
                  <a:lnTo>
                    <a:pt x="97727" y="33771"/>
                  </a:lnTo>
                  <a:lnTo>
                    <a:pt x="97918" y="33843"/>
                  </a:lnTo>
                  <a:cubicBezTo>
                    <a:pt x="98942" y="34236"/>
                    <a:pt x="99906" y="34783"/>
                    <a:pt x="100680" y="35426"/>
                  </a:cubicBezTo>
                  <a:cubicBezTo>
                    <a:pt x="101561" y="36105"/>
                    <a:pt x="102323" y="36926"/>
                    <a:pt x="102966" y="37831"/>
                  </a:cubicBezTo>
                  <a:cubicBezTo>
                    <a:pt x="103621" y="38748"/>
                    <a:pt x="104133" y="39736"/>
                    <a:pt x="104550" y="40784"/>
                  </a:cubicBezTo>
                  <a:cubicBezTo>
                    <a:pt x="104966" y="41820"/>
                    <a:pt x="105264" y="42915"/>
                    <a:pt x="105466" y="44022"/>
                  </a:cubicBezTo>
                  <a:cubicBezTo>
                    <a:pt x="105847" y="46249"/>
                    <a:pt x="105824" y="48547"/>
                    <a:pt x="105419" y="50797"/>
                  </a:cubicBezTo>
                  <a:cubicBezTo>
                    <a:pt x="105228" y="51916"/>
                    <a:pt x="104943" y="53036"/>
                    <a:pt x="104574" y="54107"/>
                  </a:cubicBezTo>
                  <a:cubicBezTo>
                    <a:pt x="104216" y="55202"/>
                    <a:pt x="103764" y="56250"/>
                    <a:pt x="103228" y="57262"/>
                  </a:cubicBezTo>
                  <a:cubicBezTo>
                    <a:pt x="102168" y="59286"/>
                    <a:pt x="100787" y="61144"/>
                    <a:pt x="99132" y="62691"/>
                  </a:cubicBezTo>
                  <a:cubicBezTo>
                    <a:pt x="98323" y="63465"/>
                    <a:pt x="97406" y="64168"/>
                    <a:pt x="96453" y="64763"/>
                  </a:cubicBezTo>
                  <a:cubicBezTo>
                    <a:pt x="95501" y="65370"/>
                    <a:pt x="94477" y="65847"/>
                    <a:pt x="93417" y="66216"/>
                  </a:cubicBezTo>
                  <a:cubicBezTo>
                    <a:pt x="92370" y="66585"/>
                    <a:pt x="91262" y="66811"/>
                    <a:pt x="90167" y="66882"/>
                  </a:cubicBezTo>
                  <a:cubicBezTo>
                    <a:pt x="89907" y="66902"/>
                    <a:pt x="89645" y="66912"/>
                    <a:pt x="89385" y="66912"/>
                  </a:cubicBezTo>
                  <a:cubicBezTo>
                    <a:pt x="88536" y="66912"/>
                    <a:pt x="87688" y="66809"/>
                    <a:pt x="86869" y="66609"/>
                  </a:cubicBezTo>
                  <a:cubicBezTo>
                    <a:pt x="86738" y="66573"/>
                    <a:pt x="86607" y="66525"/>
                    <a:pt x="86476" y="66501"/>
                  </a:cubicBezTo>
                  <a:cubicBezTo>
                    <a:pt x="86333" y="66454"/>
                    <a:pt x="86214" y="66430"/>
                    <a:pt x="86083" y="66382"/>
                  </a:cubicBezTo>
                  <a:lnTo>
                    <a:pt x="85881" y="66311"/>
                  </a:lnTo>
                  <a:lnTo>
                    <a:pt x="85774" y="66275"/>
                  </a:lnTo>
                  <a:lnTo>
                    <a:pt x="85678" y="66251"/>
                  </a:lnTo>
                  <a:cubicBezTo>
                    <a:pt x="85547" y="66204"/>
                    <a:pt x="85428" y="66156"/>
                    <a:pt x="85297" y="66097"/>
                  </a:cubicBezTo>
                  <a:cubicBezTo>
                    <a:pt x="84785" y="65894"/>
                    <a:pt x="84297" y="65632"/>
                    <a:pt x="83821" y="65335"/>
                  </a:cubicBezTo>
                  <a:cubicBezTo>
                    <a:pt x="82868" y="64763"/>
                    <a:pt x="82023" y="64025"/>
                    <a:pt x="81273" y="63192"/>
                  </a:cubicBezTo>
                  <a:lnTo>
                    <a:pt x="80547" y="62346"/>
                  </a:lnTo>
                  <a:lnTo>
                    <a:pt x="80106" y="63406"/>
                  </a:lnTo>
                  <a:cubicBezTo>
                    <a:pt x="79987" y="63668"/>
                    <a:pt x="79868" y="63942"/>
                    <a:pt x="79725" y="64204"/>
                  </a:cubicBezTo>
                  <a:cubicBezTo>
                    <a:pt x="79594" y="64465"/>
                    <a:pt x="79451" y="64716"/>
                    <a:pt x="79285" y="64966"/>
                  </a:cubicBezTo>
                  <a:cubicBezTo>
                    <a:pt x="79189" y="65097"/>
                    <a:pt x="79106" y="65216"/>
                    <a:pt x="79035" y="65335"/>
                  </a:cubicBezTo>
                  <a:lnTo>
                    <a:pt x="78761" y="65692"/>
                  </a:lnTo>
                  <a:cubicBezTo>
                    <a:pt x="78582" y="65918"/>
                    <a:pt x="78380" y="66144"/>
                    <a:pt x="78177" y="66347"/>
                  </a:cubicBezTo>
                  <a:cubicBezTo>
                    <a:pt x="77368" y="67180"/>
                    <a:pt x="76380" y="67859"/>
                    <a:pt x="75308" y="68180"/>
                  </a:cubicBezTo>
                  <a:cubicBezTo>
                    <a:pt x="75046" y="68252"/>
                    <a:pt x="74760" y="68311"/>
                    <a:pt x="74486" y="68359"/>
                  </a:cubicBezTo>
                  <a:cubicBezTo>
                    <a:pt x="74271" y="68388"/>
                    <a:pt x="74039" y="68410"/>
                    <a:pt x="73818" y="68410"/>
                  </a:cubicBezTo>
                  <a:cubicBezTo>
                    <a:pt x="73770" y="68410"/>
                    <a:pt x="73723" y="68409"/>
                    <a:pt x="73677" y="68406"/>
                  </a:cubicBezTo>
                  <a:cubicBezTo>
                    <a:pt x="73403" y="68395"/>
                    <a:pt x="73141" y="68359"/>
                    <a:pt x="72867" y="68299"/>
                  </a:cubicBezTo>
                  <a:lnTo>
                    <a:pt x="72689" y="68252"/>
                  </a:lnTo>
                  <a:lnTo>
                    <a:pt x="72605" y="68228"/>
                  </a:lnTo>
                  <a:lnTo>
                    <a:pt x="72486" y="68180"/>
                  </a:lnTo>
                  <a:lnTo>
                    <a:pt x="72367" y="68133"/>
                  </a:lnTo>
                  <a:lnTo>
                    <a:pt x="72308" y="68121"/>
                  </a:lnTo>
                  <a:lnTo>
                    <a:pt x="72284" y="68121"/>
                  </a:lnTo>
                  <a:cubicBezTo>
                    <a:pt x="72280" y="68117"/>
                    <a:pt x="72282" y="68115"/>
                    <a:pt x="72287" y="68115"/>
                  </a:cubicBezTo>
                  <a:cubicBezTo>
                    <a:pt x="72289" y="68115"/>
                    <a:pt x="72291" y="68116"/>
                    <a:pt x="72293" y="68116"/>
                  </a:cubicBezTo>
                  <a:lnTo>
                    <a:pt x="72293" y="68116"/>
                  </a:lnTo>
                  <a:lnTo>
                    <a:pt x="72272" y="68109"/>
                  </a:lnTo>
                  <a:cubicBezTo>
                    <a:pt x="72200" y="68073"/>
                    <a:pt x="72141" y="68061"/>
                    <a:pt x="72081" y="68037"/>
                  </a:cubicBezTo>
                  <a:cubicBezTo>
                    <a:pt x="71569" y="67811"/>
                    <a:pt x="71129" y="67502"/>
                    <a:pt x="70736" y="67109"/>
                  </a:cubicBezTo>
                  <a:cubicBezTo>
                    <a:pt x="70355" y="66728"/>
                    <a:pt x="70022" y="66263"/>
                    <a:pt x="69772" y="65751"/>
                  </a:cubicBezTo>
                  <a:lnTo>
                    <a:pt x="68926" y="64108"/>
                  </a:lnTo>
                  <a:lnTo>
                    <a:pt x="68402" y="65894"/>
                  </a:lnTo>
                  <a:cubicBezTo>
                    <a:pt x="68343" y="66109"/>
                    <a:pt x="68271" y="66335"/>
                    <a:pt x="68200" y="66549"/>
                  </a:cubicBezTo>
                  <a:cubicBezTo>
                    <a:pt x="68117" y="66751"/>
                    <a:pt x="68045" y="66966"/>
                    <a:pt x="67962" y="67168"/>
                  </a:cubicBezTo>
                  <a:cubicBezTo>
                    <a:pt x="67783" y="67585"/>
                    <a:pt x="67581" y="68002"/>
                    <a:pt x="67366" y="68395"/>
                  </a:cubicBezTo>
                  <a:cubicBezTo>
                    <a:pt x="67140" y="68776"/>
                    <a:pt x="66902" y="69168"/>
                    <a:pt x="66628" y="69526"/>
                  </a:cubicBezTo>
                  <a:cubicBezTo>
                    <a:pt x="66366" y="69883"/>
                    <a:pt x="66081" y="70216"/>
                    <a:pt x="65771" y="70550"/>
                  </a:cubicBezTo>
                  <a:cubicBezTo>
                    <a:pt x="65461" y="70871"/>
                    <a:pt x="65128" y="71169"/>
                    <a:pt x="64783" y="71454"/>
                  </a:cubicBezTo>
                  <a:cubicBezTo>
                    <a:pt x="64449" y="71740"/>
                    <a:pt x="64092" y="71990"/>
                    <a:pt x="63699" y="72216"/>
                  </a:cubicBezTo>
                  <a:cubicBezTo>
                    <a:pt x="62937" y="72681"/>
                    <a:pt x="62128" y="72990"/>
                    <a:pt x="61270" y="73133"/>
                  </a:cubicBezTo>
                  <a:cubicBezTo>
                    <a:pt x="60910" y="73203"/>
                    <a:pt x="60557" y="73231"/>
                    <a:pt x="60199" y="73231"/>
                  </a:cubicBezTo>
                  <a:cubicBezTo>
                    <a:pt x="60132" y="73231"/>
                    <a:pt x="60064" y="73230"/>
                    <a:pt x="59997" y="73228"/>
                  </a:cubicBezTo>
                  <a:lnTo>
                    <a:pt x="59687" y="73217"/>
                  </a:lnTo>
                  <a:lnTo>
                    <a:pt x="59365" y="73169"/>
                  </a:lnTo>
                  <a:cubicBezTo>
                    <a:pt x="59163" y="73121"/>
                    <a:pt x="58937" y="73097"/>
                    <a:pt x="58758" y="73038"/>
                  </a:cubicBezTo>
                  <a:cubicBezTo>
                    <a:pt x="58330" y="72919"/>
                    <a:pt x="57937" y="72764"/>
                    <a:pt x="57568" y="72562"/>
                  </a:cubicBezTo>
                  <a:cubicBezTo>
                    <a:pt x="57199" y="72347"/>
                    <a:pt x="56841" y="72109"/>
                    <a:pt x="56532" y="71824"/>
                  </a:cubicBezTo>
                  <a:cubicBezTo>
                    <a:pt x="55889" y="71264"/>
                    <a:pt x="55365" y="70561"/>
                    <a:pt x="54984" y="69776"/>
                  </a:cubicBezTo>
                  <a:cubicBezTo>
                    <a:pt x="54591" y="69002"/>
                    <a:pt x="54341" y="68133"/>
                    <a:pt x="54210" y="67263"/>
                  </a:cubicBezTo>
                  <a:lnTo>
                    <a:pt x="54067" y="66394"/>
                  </a:lnTo>
                  <a:lnTo>
                    <a:pt x="53222" y="66680"/>
                  </a:lnTo>
                  <a:lnTo>
                    <a:pt x="52698" y="66859"/>
                  </a:lnTo>
                  <a:cubicBezTo>
                    <a:pt x="52543" y="66906"/>
                    <a:pt x="52365" y="66966"/>
                    <a:pt x="52186" y="67002"/>
                  </a:cubicBezTo>
                  <a:cubicBezTo>
                    <a:pt x="52007" y="67049"/>
                    <a:pt x="51829" y="67109"/>
                    <a:pt x="51650" y="67144"/>
                  </a:cubicBezTo>
                  <a:cubicBezTo>
                    <a:pt x="51472" y="67168"/>
                    <a:pt x="51293" y="67216"/>
                    <a:pt x="51114" y="67240"/>
                  </a:cubicBezTo>
                  <a:cubicBezTo>
                    <a:pt x="50936" y="67263"/>
                    <a:pt x="50757" y="67299"/>
                    <a:pt x="50579" y="67323"/>
                  </a:cubicBezTo>
                  <a:cubicBezTo>
                    <a:pt x="50400" y="67347"/>
                    <a:pt x="50221" y="67359"/>
                    <a:pt x="50043" y="67383"/>
                  </a:cubicBezTo>
                  <a:lnTo>
                    <a:pt x="49769" y="67394"/>
                  </a:lnTo>
                  <a:lnTo>
                    <a:pt x="49507" y="67406"/>
                  </a:lnTo>
                  <a:lnTo>
                    <a:pt x="48971" y="67406"/>
                  </a:lnTo>
                  <a:cubicBezTo>
                    <a:pt x="48919" y="67410"/>
                    <a:pt x="48867" y="67411"/>
                    <a:pt x="48814" y="67411"/>
                  </a:cubicBezTo>
                  <a:cubicBezTo>
                    <a:pt x="48688" y="67411"/>
                    <a:pt x="48562" y="67403"/>
                    <a:pt x="48436" y="67394"/>
                  </a:cubicBezTo>
                  <a:cubicBezTo>
                    <a:pt x="48257" y="67394"/>
                    <a:pt x="48078" y="67359"/>
                    <a:pt x="47900" y="67347"/>
                  </a:cubicBezTo>
                  <a:cubicBezTo>
                    <a:pt x="47721" y="67335"/>
                    <a:pt x="47543" y="67299"/>
                    <a:pt x="47364" y="67275"/>
                  </a:cubicBezTo>
                  <a:cubicBezTo>
                    <a:pt x="47185" y="67240"/>
                    <a:pt x="47007" y="67204"/>
                    <a:pt x="46828" y="67168"/>
                  </a:cubicBezTo>
                  <a:cubicBezTo>
                    <a:pt x="46650" y="67121"/>
                    <a:pt x="46471" y="67085"/>
                    <a:pt x="46304" y="67037"/>
                  </a:cubicBezTo>
                  <a:lnTo>
                    <a:pt x="46054" y="66966"/>
                  </a:lnTo>
                  <a:cubicBezTo>
                    <a:pt x="45983" y="66942"/>
                    <a:pt x="45888" y="66918"/>
                    <a:pt x="45804" y="66882"/>
                  </a:cubicBezTo>
                  <a:lnTo>
                    <a:pt x="45530" y="66799"/>
                  </a:lnTo>
                  <a:lnTo>
                    <a:pt x="45399" y="66751"/>
                  </a:lnTo>
                  <a:lnTo>
                    <a:pt x="45292" y="66704"/>
                  </a:lnTo>
                  <a:cubicBezTo>
                    <a:pt x="45114" y="66644"/>
                    <a:pt x="44947" y="66573"/>
                    <a:pt x="44792" y="66501"/>
                  </a:cubicBezTo>
                  <a:lnTo>
                    <a:pt x="44435" y="66347"/>
                  </a:lnTo>
                  <a:lnTo>
                    <a:pt x="44102" y="66549"/>
                  </a:lnTo>
                  <a:cubicBezTo>
                    <a:pt x="43185" y="67109"/>
                    <a:pt x="42197" y="67585"/>
                    <a:pt x="41173" y="67942"/>
                  </a:cubicBezTo>
                  <a:cubicBezTo>
                    <a:pt x="40137" y="68287"/>
                    <a:pt x="39089" y="68526"/>
                    <a:pt x="38018" y="68597"/>
                  </a:cubicBezTo>
                  <a:cubicBezTo>
                    <a:pt x="37742" y="68616"/>
                    <a:pt x="37464" y="68625"/>
                    <a:pt x="37186" y="68625"/>
                  </a:cubicBezTo>
                  <a:cubicBezTo>
                    <a:pt x="36396" y="68625"/>
                    <a:pt x="35602" y="68547"/>
                    <a:pt x="34827" y="68371"/>
                  </a:cubicBezTo>
                  <a:cubicBezTo>
                    <a:pt x="34303" y="68252"/>
                    <a:pt x="33803" y="68109"/>
                    <a:pt x="33291" y="67918"/>
                  </a:cubicBezTo>
                  <a:cubicBezTo>
                    <a:pt x="32803" y="67716"/>
                    <a:pt x="32314" y="67502"/>
                    <a:pt x="31850" y="67228"/>
                  </a:cubicBezTo>
                  <a:cubicBezTo>
                    <a:pt x="30933" y="66704"/>
                    <a:pt x="30076" y="66025"/>
                    <a:pt x="29338" y="65251"/>
                  </a:cubicBezTo>
                  <a:cubicBezTo>
                    <a:pt x="28588" y="64465"/>
                    <a:pt x="27957" y="63584"/>
                    <a:pt x="27433" y="62632"/>
                  </a:cubicBezTo>
                  <a:cubicBezTo>
                    <a:pt x="26909" y="61691"/>
                    <a:pt x="26480" y="60667"/>
                    <a:pt x="26171" y="59620"/>
                  </a:cubicBezTo>
                  <a:cubicBezTo>
                    <a:pt x="25837" y="58572"/>
                    <a:pt x="25635" y="57500"/>
                    <a:pt x="25516" y="56393"/>
                  </a:cubicBezTo>
                  <a:lnTo>
                    <a:pt x="25456" y="55833"/>
                  </a:lnTo>
                  <a:lnTo>
                    <a:pt x="24885" y="55833"/>
                  </a:lnTo>
                  <a:cubicBezTo>
                    <a:pt x="24456" y="55833"/>
                    <a:pt x="24040" y="55786"/>
                    <a:pt x="23635" y="55691"/>
                  </a:cubicBezTo>
                  <a:cubicBezTo>
                    <a:pt x="23432" y="55655"/>
                    <a:pt x="23218" y="55595"/>
                    <a:pt x="23040" y="55536"/>
                  </a:cubicBezTo>
                  <a:cubicBezTo>
                    <a:pt x="22837" y="55452"/>
                    <a:pt x="22659" y="55381"/>
                    <a:pt x="22456" y="55298"/>
                  </a:cubicBezTo>
                  <a:cubicBezTo>
                    <a:pt x="21706" y="54941"/>
                    <a:pt x="21027" y="54417"/>
                    <a:pt x="20480" y="53762"/>
                  </a:cubicBezTo>
                  <a:cubicBezTo>
                    <a:pt x="20349" y="53595"/>
                    <a:pt x="20218" y="53428"/>
                    <a:pt x="20099" y="53250"/>
                  </a:cubicBezTo>
                  <a:cubicBezTo>
                    <a:pt x="19980" y="53095"/>
                    <a:pt x="19861" y="52916"/>
                    <a:pt x="19753" y="52714"/>
                  </a:cubicBezTo>
                  <a:cubicBezTo>
                    <a:pt x="19646" y="52535"/>
                    <a:pt x="19539" y="52345"/>
                    <a:pt x="19456" y="52154"/>
                  </a:cubicBezTo>
                  <a:cubicBezTo>
                    <a:pt x="19360" y="51964"/>
                    <a:pt x="19277" y="51762"/>
                    <a:pt x="19206" y="51559"/>
                  </a:cubicBezTo>
                  <a:cubicBezTo>
                    <a:pt x="19039" y="51154"/>
                    <a:pt x="18920" y="50738"/>
                    <a:pt x="18825" y="50309"/>
                  </a:cubicBezTo>
                  <a:cubicBezTo>
                    <a:pt x="18789" y="50095"/>
                    <a:pt x="18741" y="49892"/>
                    <a:pt x="18706" y="49666"/>
                  </a:cubicBezTo>
                  <a:cubicBezTo>
                    <a:pt x="18682" y="49440"/>
                    <a:pt x="18646" y="49237"/>
                    <a:pt x="18634" y="49011"/>
                  </a:cubicBezTo>
                  <a:lnTo>
                    <a:pt x="18563" y="48249"/>
                  </a:lnTo>
                  <a:lnTo>
                    <a:pt x="17872" y="48547"/>
                  </a:lnTo>
                  <a:cubicBezTo>
                    <a:pt x="17325" y="48809"/>
                    <a:pt x="16765" y="49011"/>
                    <a:pt x="16182" y="49190"/>
                  </a:cubicBezTo>
                  <a:cubicBezTo>
                    <a:pt x="15598" y="49368"/>
                    <a:pt x="15015" y="49499"/>
                    <a:pt x="14419" y="49595"/>
                  </a:cubicBezTo>
                  <a:cubicBezTo>
                    <a:pt x="13814" y="49685"/>
                    <a:pt x="13203" y="49733"/>
                    <a:pt x="12594" y="49733"/>
                  </a:cubicBezTo>
                  <a:cubicBezTo>
                    <a:pt x="12004" y="49733"/>
                    <a:pt x="11415" y="49688"/>
                    <a:pt x="10836" y="49595"/>
                  </a:cubicBezTo>
                  <a:cubicBezTo>
                    <a:pt x="10538" y="49547"/>
                    <a:pt x="10252" y="49476"/>
                    <a:pt x="9955" y="49416"/>
                  </a:cubicBezTo>
                  <a:lnTo>
                    <a:pt x="9526" y="49297"/>
                  </a:lnTo>
                  <a:cubicBezTo>
                    <a:pt x="9383" y="49261"/>
                    <a:pt x="9228" y="49202"/>
                    <a:pt x="9085" y="49166"/>
                  </a:cubicBezTo>
                  <a:cubicBezTo>
                    <a:pt x="8514" y="48964"/>
                    <a:pt x="7966" y="48725"/>
                    <a:pt x="7430" y="48452"/>
                  </a:cubicBezTo>
                  <a:cubicBezTo>
                    <a:pt x="6371" y="47880"/>
                    <a:pt x="5406" y="47142"/>
                    <a:pt x="4573" y="46261"/>
                  </a:cubicBezTo>
                  <a:cubicBezTo>
                    <a:pt x="3739" y="45380"/>
                    <a:pt x="3025" y="44380"/>
                    <a:pt x="2454" y="43296"/>
                  </a:cubicBezTo>
                  <a:cubicBezTo>
                    <a:pt x="1894" y="42213"/>
                    <a:pt x="1465" y="41070"/>
                    <a:pt x="1144" y="39879"/>
                  </a:cubicBezTo>
                  <a:cubicBezTo>
                    <a:pt x="846" y="38689"/>
                    <a:pt x="668" y="37462"/>
                    <a:pt x="596" y="36224"/>
                  </a:cubicBezTo>
                  <a:cubicBezTo>
                    <a:pt x="537" y="34998"/>
                    <a:pt x="596" y="33759"/>
                    <a:pt x="751" y="32533"/>
                  </a:cubicBezTo>
                  <a:cubicBezTo>
                    <a:pt x="894" y="31319"/>
                    <a:pt x="1168" y="30092"/>
                    <a:pt x="1525" y="28925"/>
                  </a:cubicBezTo>
                  <a:cubicBezTo>
                    <a:pt x="1882" y="27747"/>
                    <a:pt x="2335" y="26580"/>
                    <a:pt x="2894" y="25485"/>
                  </a:cubicBezTo>
                  <a:cubicBezTo>
                    <a:pt x="3442" y="24377"/>
                    <a:pt x="4085" y="23306"/>
                    <a:pt x="4811" y="22317"/>
                  </a:cubicBezTo>
                  <a:cubicBezTo>
                    <a:pt x="5537" y="21317"/>
                    <a:pt x="6347" y="20377"/>
                    <a:pt x="7252" y="19531"/>
                  </a:cubicBezTo>
                  <a:cubicBezTo>
                    <a:pt x="8145" y="18686"/>
                    <a:pt x="9133" y="17924"/>
                    <a:pt x="10181" y="17281"/>
                  </a:cubicBezTo>
                  <a:cubicBezTo>
                    <a:pt x="11240" y="16638"/>
                    <a:pt x="12360" y="16126"/>
                    <a:pt x="13526" y="15745"/>
                  </a:cubicBezTo>
                  <a:cubicBezTo>
                    <a:pt x="14705" y="15376"/>
                    <a:pt x="15931" y="15186"/>
                    <a:pt x="17146" y="15174"/>
                  </a:cubicBezTo>
                  <a:cubicBezTo>
                    <a:pt x="17211" y="15172"/>
                    <a:pt x="17276" y="15172"/>
                    <a:pt x="17341" y="15172"/>
                  </a:cubicBezTo>
                  <a:cubicBezTo>
                    <a:pt x="18501" y="15172"/>
                    <a:pt x="19649" y="15372"/>
                    <a:pt x="20754" y="15721"/>
                  </a:cubicBezTo>
                  <a:lnTo>
                    <a:pt x="21004" y="15805"/>
                  </a:lnTo>
                  <a:lnTo>
                    <a:pt x="21111" y="15543"/>
                  </a:lnTo>
                  <a:lnTo>
                    <a:pt x="21158" y="15424"/>
                  </a:lnTo>
                  <a:cubicBezTo>
                    <a:pt x="21170" y="15412"/>
                    <a:pt x="21182" y="15364"/>
                    <a:pt x="21182" y="15328"/>
                  </a:cubicBezTo>
                  <a:lnTo>
                    <a:pt x="21194" y="15269"/>
                  </a:lnTo>
                  <a:lnTo>
                    <a:pt x="21242" y="15055"/>
                  </a:lnTo>
                  <a:cubicBezTo>
                    <a:pt x="21265" y="14900"/>
                    <a:pt x="21313" y="14757"/>
                    <a:pt x="21349" y="14602"/>
                  </a:cubicBezTo>
                  <a:cubicBezTo>
                    <a:pt x="21420" y="14305"/>
                    <a:pt x="21516" y="14007"/>
                    <a:pt x="21599" y="13709"/>
                  </a:cubicBezTo>
                  <a:cubicBezTo>
                    <a:pt x="21789" y="13114"/>
                    <a:pt x="22016" y="12554"/>
                    <a:pt x="22278" y="11983"/>
                  </a:cubicBezTo>
                  <a:cubicBezTo>
                    <a:pt x="22813" y="10864"/>
                    <a:pt x="23468" y="9816"/>
                    <a:pt x="24266" y="8863"/>
                  </a:cubicBezTo>
                  <a:cubicBezTo>
                    <a:pt x="25826" y="6958"/>
                    <a:pt x="27850" y="5434"/>
                    <a:pt x="30100" y="4434"/>
                  </a:cubicBezTo>
                  <a:cubicBezTo>
                    <a:pt x="31207" y="3934"/>
                    <a:pt x="32386" y="3565"/>
                    <a:pt x="33588" y="3339"/>
                  </a:cubicBezTo>
                  <a:cubicBezTo>
                    <a:pt x="34184" y="3220"/>
                    <a:pt x="34803" y="3148"/>
                    <a:pt x="35410" y="3113"/>
                  </a:cubicBezTo>
                  <a:cubicBezTo>
                    <a:pt x="35653" y="3094"/>
                    <a:pt x="35894" y="3086"/>
                    <a:pt x="36135" y="3086"/>
                  </a:cubicBezTo>
                  <a:cubicBezTo>
                    <a:pt x="36497" y="3086"/>
                    <a:pt x="36860" y="3103"/>
                    <a:pt x="37232" y="3125"/>
                  </a:cubicBezTo>
                  <a:cubicBezTo>
                    <a:pt x="37839" y="3172"/>
                    <a:pt x="38434" y="3279"/>
                    <a:pt x="39018" y="3410"/>
                  </a:cubicBezTo>
                  <a:cubicBezTo>
                    <a:pt x="39315" y="3482"/>
                    <a:pt x="39613" y="3577"/>
                    <a:pt x="39875" y="3660"/>
                  </a:cubicBezTo>
                  <a:cubicBezTo>
                    <a:pt x="40006" y="3696"/>
                    <a:pt x="40161" y="3756"/>
                    <a:pt x="40304" y="3815"/>
                  </a:cubicBezTo>
                  <a:cubicBezTo>
                    <a:pt x="40435" y="3863"/>
                    <a:pt x="40589" y="3922"/>
                    <a:pt x="40720" y="3982"/>
                  </a:cubicBezTo>
                  <a:cubicBezTo>
                    <a:pt x="41828" y="4458"/>
                    <a:pt x="42840" y="5113"/>
                    <a:pt x="43733" y="5911"/>
                  </a:cubicBezTo>
                  <a:lnTo>
                    <a:pt x="44256" y="6375"/>
                  </a:lnTo>
                  <a:lnTo>
                    <a:pt x="44637" y="5780"/>
                  </a:lnTo>
                  <a:cubicBezTo>
                    <a:pt x="44816" y="5506"/>
                    <a:pt x="44995" y="5244"/>
                    <a:pt x="45185" y="4994"/>
                  </a:cubicBezTo>
                  <a:cubicBezTo>
                    <a:pt x="45376" y="4720"/>
                    <a:pt x="45590" y="4482"/>
                    <a:pt x="45792" y="4244"/>
                  </a:cubicBezTo>
                  <a:cubicBezTo>
                    <a:pt x="46007" y="4006"/>
                    <a:pt x="46233" y="3768"/>
                    <a:pt x="46471" y="3565"/>
                  </a:cubicBezTo>
                  <a:cubicBezTo>
                    <a:pt x="46709" y="3339"/>
                    <a:pt x="46947" y="3148"/>
                    <a:pt x="47197" y="2958"/>
                  </a:cubicBezTo>
                  <a:cubicBezTo>
                    <a:pt x="48209" y="2184"/>
                    <a:pt x="49376" y="1648"/>
                    <a:pt x="50579" y="1422"/>
                  </a:cubicBezTo>
                  <a:cubicBezTo>
                    <a:pt x="50876" y="1374"/>
                    <a:pt x="51186" y="1327"/>
                    <a:pt x="51484" y="1327"/>
                  </a:cubicBezTo>
                  <a:close/>
                  <a:moveTo>
                    <a:pt x="51763" y="1"/>
                  </a:moveTo>
                  <a:cubicBezTo>
                    <a:pt x="51675" y="1"/>
                    <a:pt x="51585" y="2"/>
                    <a:pt x="51495" y="5"/>
                  </a:cubicBezTo>
                  <a:cubicBezTo>
                    <a:pt x="51126" y="17"/>
                    <a:pt x="50757" y="65"/>
                    <a:pt x="50400" y="124"/>
                  </a:cubicBezTo>
                  <a:cubicBezTo>
                    <a:pt x="48936" y="386"/>
                    <a:pt x="47614" y="1065"/>
                    <a:pt x="46483" y="1934"/>
                  </a:cubicBezTo>
                  <a:cubicBezTo>
                    <a:pt x="46197" y="2160"/>
                    <a:pt x="45923" y="2386"/>
                    <a:pt x="45661" y="2636"/>
                  </a:cubicBezTo>
                  <a:cubicBezTo>
                    <a:pt x="45399" y="2886"/>
                    <a:pt x="45161" y="3148"/>
                    <a:pt x="44923" y="3410"/>
                  </a:cubicBezTo>
                  <a:cubicBezTo>
                    <a:pt x="44685" y="3684"/>
                    <a:pt x="44459" y="3958"/>
                    <a:pt x="44256" y="4244"/>
                  </a:cubicBezTo>
                  <a:cubicBezTo>
                    <a:pt x="44180" y="4345"/>
                    <a:pt x="44107" y="4449"/>
                    <a:pt x="44036" y="4553"/>
                  </a:cubicBezTo>
                  <a:lnTo>
                    <a:pt x="44036" y="4553"/>
                  </a:lnTo>
                  <a:cubicBezTo>
                    <a:pt x="43168" y="3873"/>
                    <a:pt x="42209" y="3314"/>
                    <a:pt x="41185" y="2910"/>
                  </a:cubicBezTo>
                  <a:cubicBezTo>
                    <a:pt x="41018" y="2851"/>
                    <a:pt x="40875" y="2791"/>
                    <a:pt x="40708" y="2732"/>
                  </a:cubicBezTo>
                  <a:cubicBezTo>
                    <a:pt x="40566" y="2684"/>
                    <a:pt x="40411" y="2625"/>
                    <a:pt x="40244" y="2577"/>
                  </a:cubicBezTo>
                  <a:cubicBezTo>
                    <a:pt x="39923" y="2470"/>
                    <a:pt x="39613" y="2398"/>
                    <a:pt x="39280" y="2327"/>
                  </a:cubicBezTo>
                  <a:cubicBezTo>
                    <a:pt x="38625" y="2196"/>
                    <a:pt x="37970" y="2101"/>
                    <a:pt x="37315" y="2053"/>
                  </a:cubicBezTo>
                  <a:cubicBezTo>
                    <a:pt x="37037" y="2035"/>
                    <a:pt x="36758" y="2027"/>
                    <a:pt x="36480" y="2027"/>
                  </a:cubicBezTo>
                  <a:cubicBezTo>
                    <a:pt x="35450" y="2027"/>
                    <a:pt x="34425" y="2144"/>
                    <a:pt x="33422" y="2351"/>
                  </a:cubicBezTo>
                  <a:cubicBezTo>
                    <a:pt x="32148" y="2625"/>
                    <a:pt x="30921" y="3041"/>
                    <a:pt x="29743" y="3601"/>
                  </a:cubicBezTo>
                  <a:cubicBezTo>
                    <a:pt x="27385" y="4720"/>
                    <a:pt x="25302" y="6375"/>
                    <a:pt x="23718" y="8399"/>
                  </a:cubicBezTo>
                  <a:cubicBezTo>
                    <a:pt x="22920" y="9411"/>
                    <a:pt x="22242" y="10530"/>
                    <a:pt x="21718" y="11697"/>
                  </a:cubicBezTo>
                  <a:cubicBezTo>
                    <a:pt x="21468" y="12292"/>
                    <a:pt x="21230" y="12912"/>
                    <a:pt x="21051" y="13519"/>
                  </a:cubicBezTo>
                  <a:cubicBezTo>
                    <a:pt x="20956" y="13828"/>
                    <a:pt x="20873" y="14138"/>
                    <a:pt x="20801" y="14459"/>
                  </a:cubicBezTo>
                  <a:cubicBezTo>
                    <a:pt x="20754" y="14614"/>
                    <a:pt x="20718" y="14769"/>
                    <a:pt x="20694" y="14936"/>
                  </a:cubicBezTo>
                  <a:lnTo>
                    <a:pt x="20664" y="15087"/>
                  </a:lnTo>
                  <a:lnTo>
                    <a:pt x="20664" y="15087"/>
                  </a:lnTo>
                  <a:cubicBezTo>
                    <a:pt x="19635" y="14785"/>
                    <a:pt x="18560" y="14633"/>
                    <a:pt x="17488" y="14633"/>
                  </a:cubicBezTo>
                  <a:cubicBezTo>
                    <a:pt x="17382" y="14633"/>
                    <a:pt x="17276" y="14635"/>
                    <a:pt x="17170" y="14638"/>
                  </a:cubicBezTo>
                  <a:cubicBezTo>
                    <a:pt x="15884" y="14650"/>
                    <a:pt x="14622" y="14888"/>
                    <a:pt x="13419" y="15269"/>
                  </a:cubicBezTo>
                  <a:cubicBezTo>
                    <a:pt x="12193" y="15662"/>
                    <a:pt x="11050" y="16198"/>
                    <a:pt x="9966" y="16864"/>
                  </a:cubicBezTo>
                  <a:cubicBezTo>
                    <a:pt x="8871" y="17519"/>
                    <a:pt x="7883" y="18305"/>
                    <a:pt x="6954" y="19174"/>
                  </a:cubicBezTo>
                  <a:cubicBezTo>
                    <a:pt x="6049" y="20055"/>
                    <a:pt x="5204" y="21008"/>
                    <a:pt x="4454" y="22020"/>
                  </a:cubicBezTo>
                  <a:cubicBezTo>
                    <a:pt x="3716" y="23032"/>
                    <a:pt x="3061" y="24115"/>
                    <a:pt x="2489" y="25246"/>
                  </a:cubicBezTo>
                  <a:cubicBezTo>
                    <a:pt x="1930" y="26377"/>
                    <a:pt x="1465" y="27556"/>
                    <a:pt x="1072" y="28759"/>
                  </a:cubicBezTo>
                  <a:cubicBezTo>
                    <a:pt x="703" y="29961"/>
                    <a:pt x="418" y="31199"/>
                    <a:pt x="239" y="32450"/>
                  </a:cubicBezTo>
                  <a:cubicBezTo>
                    <a:pt x="60" y="33712"/>
                    <a:pt x="1" y="34974"/>
                    <a:pt x="49" y="36248"/>
                  </a:cubicBezTo>
                  <a:cubicBezTo>
                    <a:pt x="108" y="37510"/>
                    <a:pt x="275" y="38772"/>
                    <a:pt x="572" y="40010"/>
                  </a:cubicBezTo>
                  <a:cubicBezTo>
                    <a:pt x="870" y="41248"/>
                    <a:pt x="1299" y="42451"/>
                    <a:pt x="1882" y="43594"/>
                  </a:cubicBezTo>
                  <a:cubicBezTo>
                    <a:pt x="2466" y="44737"/>
                    <a:pt x="3192" y="45808"/>
                    <a:pt x="4049" y="46761"/>
                  </a:cubicBezTo>
                  <a:cubicBezTo>
                    <a:pt x="4930" y="47713"/>
                    <a:pt x="5942" y="48547"/>
                    <a:pt x="7073" y="49178"/>
                  </a:cubicBezTo>
                  <a:cubicBezTo>
                    <a:pt x="7645" y="49487"/>
                    <a:pt x="8216" y="49761"/>
                    <a:pt x="8847" y="49976"/>
                  </a:cubicBezTo>
                  <a:cubicBezTo>
                    <a:pt x="8990" y="50023"/>
                    <a:pt x="9133" y="50083"/>
                    <a:pt x="9288" y="50130"/>
                  </a:cubicBezTo>
                  <a:lnTo>
                    <a:pt x="9764" y="50261"/>
                  </a:lnTo>
                  <a:cubicBezTo>
                    <a:pt x="10086" y="50333"/>
                    <a:pt x="10395" y="50416"/>
                    <a:pt x="10717" y="50476"/>
                  </a:cubicBezTo>
                  <a:cubicBezTo>
                    <a:pt x="11424" y="50613"/>
                    <a:pt x="12143" y="50675"/>
                    <a:pt x="12861" y="50675"/>
                  </a:cubicBezTo>
                  <a:cubicBezTo>
                    <a:pt x="13447" y="50675"/>
                    <a:pt x="14032" y="50634"/>
                    <a:pt x="14610" y="50559"/>
                  </a:cubicBezTo>
                  <a:cubicBezTo>
                    <a:pt x="15241" y="50476"/>
                    <a:pt x="15884" y="50357"/>
                    <a:pt x="16515" y="50178"/>
                  </a:cubicBezTo>
                  <a:cubicBezTo>
                    <a:pt x="16900" y="50067"/>
                    <a:pt x="17281" y="49942"/>
                    <a:pt x="17657" y="49803"/>
                  </a:cubicBezTo>
                  <a:lnTo>
                    <a:pt x="17657" y="49803"/>
                  </a:lnTo>
                  <a:cubicBezTo>
                    <a:pt x="17751" y="50525"/>
                    <a:pt x="17918" y="51243"/>
                    <a:pt x="18158" y="51928"/>
                  </a:cubicBezTo>
                  <a:cubicBezTo>
                    <a:pt x="18241" y="52166"/>
                    <a:pt x="18325" y="52393"/>
                    <a:pt x="18432" y="52619"/>
                  </a:cubicBezTo>
                  <a:cubicBezTo>
                    <a:pt x="18539" y="52857"/>
                    <a:pt x="18634" y="53059"/>
                    <a:pt x="18753" y="53286"/>
                  </a:cubicBezTo>
                  <a:cubicBezTo>
                    <a:pt x="18872" y="53512"/>
                    <a:pt x="19015" y="53714"/>
                    <a:pt x="19146" y="53928"/>
                  </a:cubicBezTo>
                  <a:cubicBezTo>
                    <a:pt x="19277" y="54131"/>
                    <a:pt x="19432" y="54321"/>
                    <a:pt x="19587" y="54524"/>
                  </a:cubicBezTo>
                  <a:cubicBezTo>
                    <a:pt x="20218" y="55298"/>
                    <a:pt x="21039" y="55953"/>
                    <a:pt x="21944" y="56393"/>
                  </a:cubicBezTo>
                  <a:cubicBezTo>
                    <a:pt x="22170" y="56512"/>
                    <a:pt x="22420" y="56607"/>
                    <a:pt x="22647" y="56691"/>
                  </a:cubicBezTo>
                  <a:cubicBezTo>
                    <a:pt x="22897" y="56786"/>
                    <a:pt x="23135" y="56846"/>
                    <a:pt x="23385" y="56905"/>
                  </a:cubicBezTo>
                  <a:cubicBezTo>
                    <a:pt x="23691" y="56980"/>
                    <a:pt x="24007" y="57031"/>
                    <a:pt x="24324" y="57059"/>
                  </a:cubicBezTo>
                  <a:lnTo>
                    <a:pt x="24324" y="57059"/>
                  </a:lnTo>
                  <a:cubicBezTo>
                    <a:pt x="24443" y="58043"/>
                    <a:pt x="24639" y="59022"/>
                    <a:pt x="24921" y="59977"/>
                  </a:cubicBezTo>
                  <a:cubicBezTo>
                    <a:pt x="25242" y="61108"/>
                    <a:pt x="25695" y="62227"/>
                    <a:pt x="26254" y="63275"/>
                  </a:cubicBezTo>
                  <a:cubicBezTo>
                    <a:pt x="26838" y="64311"/>
                    <a:pt x="27540" y="65299"/>
                    <a:pt x="28362" y="66168"/>
                  </a:cubicBezTo>
                  <a:cubicBezTo>
                    <a:pt x="29171" y="67049"/>
                    <a:pt x="30124" y="67811"/>
                    <a:pt x="31171" y="68418"/>
                  </a:cubicBezTo>
                  <a:cubicBezTo>
                    <a:pt x="31695" y="68728"/>
                    <a:pt x="32243" y="68990"/>
                    <a:pt x="32803" y="69204"/>
                  </a:cubicBezTo>
                  <a:cubicBezTo>
                    <a:pt x="33362" y="69430"/>
                    <a:pt x="33958" y="69609"/>
                    <a:pt x="34529" y="69740"/>
                  </a:cubicBezTo>
                  <a:cubicBezTo>
                    <a:pt x="35418" y="69947"/>
                    <a:pt x="36334" y="70045"/>
                    <a:pt x="37247" y="70045"/>
                  </a:cubicBezTo>
                  <a:cubicBezTo>
                    <a:pt x="37544" y="70045"/>
                    <a:pt x="37841" y="70034"/>
                    <a:pt x="38137" y="70014"/>
                  </a:cubicBezTo>
                  <a:cubicBezTo>
                    <a:pt x="39339" y="69942"/>
                    <a:pt x="40530" y="69680"/>
                    <a:pt x="41661" y="69299"/>
                  </a:cubicBezTo>
                  <a:cubicBezTo>
                    <a:pt x="42669" y="68949"/>
                    <a:pt x="43639" y="68505"/>
                    <a:pt x="44555" y="67974"/>
                  </a:cubicBezTo>
                  <a:lnTo>
                    <a:pt x="44555" y="67974"/>
                  </a:lnTo>
                  <a:cubicBezTo>
                    <a:pt x="44632" y="68004"/>
                    <a:pt x="44711" y="68033"/>
                    <a:pt x="44792" y="68061"/>
                  </a:cubicBezTo>
                  <a:lnTo>
                    <a:pt x="44947" y="68121"/>
                  </a:lnTo>
                  <a:lnTo>
                    <a:pt x="45090" y="68168"/>
                  </a:lnTo>
                  <a:lnTo>
                    <a:pt x="45352" y="68252"/>
                  </a:lnTo>
                  <a:cubicBezTo>
                    <a:pt x="45447" y="68287"/>
                    <a:pt x="45542" y="68311"/>
                    <a:pt x="45649" y="68347"/>
                  </a:cubicBezTo>
                  <a:lnTo>
                    <a:pt x="45947" y="68430"/>
                  </a:lnTo>
                  <a:cubicBezTo>
                    <a:pt x="46138" y="68490"/>
                    <a:pt x="46352" y="68537"/>
                    <a:pt x="46542" y="68585"/>
                  </a:cubicBezTo>
                  <a:cubicBezTo>
                    <a:pt x="46757" y="68633"/>
                    <a:pt x="46947" y="68668"/>
                    <a:pt x="47150" y="68704"/>
                  </a:cubicBezTo>
                  <a:cubicBezTo>
                    <a:pt x="47364" y="68728"/>
                    <a:pt x="47554" y="68776"/>
                    <a:pt x="47769" y="68787"/>
                  </a:cubicBezTo>
                  <a:cubicBezTo>
                    <a:pt x="47971" y="68823"/>
                    <a:pt x="48162" y="68847"/>
                    <a:pt x="48376" y="68847"/>
                  </a:cubicBezTo>
                  <a:cubicBezTo>
                    <a:pt x="48578" y="68871"/>
                    <a:pt x="48769" y="68883"/>
                    <a:pt x="48983" y="68883"/>
                  </a:cubicBezTo>
                  <a:cubicBezTo>
                    <a:pt x="49084" y="68889"/>
                    <a:pt x="49186" y="68892"/>
                    <a:pt x="49287" y="68892"/>
                  </a:cubicBezTo>
                  <a:cubicBezTo>
                    <a:pt x="49388" y="68892"/>
                    <a:pt x="49489" y="68889"/>
                    <a:pt x="49590" y="68883"/>
                  </a:cubicBezTo>
                  <a:lnTo>
                    <a:pt x="49900" y="68871"/>
                  </a:lnTo>
                  <a:lnTo>
                    <a:pt x="50221" y="68835"/>
                  </a:lnTo>
                  <a:cubicBezTo>
                    <a:pt x="50424" y="68823"/>
                    <a:pt x="50614" y="68811"/>
                    <a:pt x="50829" y="68776"/>
                  </a:cubicBezTo>
                  <a:cubicBezTo>
                    <a:pt x="51031" y="68764"/>
                    <a:pt x="51234" y="68716"/>
                    <a:pt x="51436" y="68692"/>
                  </a:cubicBezTo>
                  <a:cubicBezTo>
                    <a:pt x="51626" y="68656"/>
                    <a:pt x="51841" y="68609"/>
                    <a:pt x="52031" y="68573"/>
                  </a:cubicBezTo>
                  <a:cubicBezTo>
                    <a:pt x="52246" y="68526"/>
                    <a:pt x="52436" y="68466"/>
                    <a:pt x="52627" y="68418"/>
                  </a:cubicBezTo>
                  <a:cubicBezTo>
                    <a:pt x="52738" y="68391"/>
                    <a:pt x="52853" y="68359"/>
                    <a:pt x="52967" y="68325"/>
                  </a:cubicBezTo>
                  <a:lnTo>
                    <a:pt x="52967" y="68325"/>
                  </a:lnTo>
                  <a:cubicBezTo>
                    <a:pt x="53020" y="68548"/>
                    <a:pt x="53082" y="68769"/>
                    <a:pt x="53150" y="68990"/>
                  </a:cubicBezTo>
                  <a:cubicBezTo>
                    <a:pt x="53293" y="69478"/>
                    <a:pt x="53496" y="69966"/>
                    <a:pt x="53710" y="70431"/>
                  </a:cubicBezTo>
                  <a:cubicBezTo>
                    <a:pt x="54174" y="71371"/>
                    <a:pt x="54817" y="72240"/>
                    <a:pt x="55615" y="72943"/>
                  </a:cubicBezTo>
                  <a:cubicBezTo>
                    <a:pt x="56020" y="73300"/>
                    <a:pt x="56448" y="73609"/>
                    <a:pt x="56925" y="73871"/>
                  </a:cubicBezTo>
                  <a:cubicBezTo>
                    <a:pt x="57389" y="74133"/>
                    <a:pt x="57913" y="74324"/>
                    <a:pt x="58401" y="74467"/>
                  </a:cubicBezTo>
                  <a:cubicBezTo>
                    <a:pt x="58532" y="74502"/>
                    <a:pt x="58675" y="74538"/>
                    <a:pt x="58806" y="74562"/>
                  </a:cubicBezTo>
                  <a:cubicBezTo>
                    <a:pt x="58937" y="74598"/>
                    <a:pt x="59068" y="74621"/>
                    <a:pt x="59211" y="74645"/>
                  </a:cubicBezTo>
                  <a:lnTo>
                    <a:pt x="59604" y="74681"/>
                  </a:lnTo>
                  <a:cubicBezTo>
                    <a:pt x="59746" y="74705"/>
                    <a:pt x="59877" y="74717"/>
                    <a:pt x="60008" y="74717"/>
                  </a:cubicBezTo>
                  <a:cubicBezTo>
                    <a:pt x="60063" y="74718"/>
                    <a:pt x="60118" y="74719"/>
                    <a:pt x="60172" y="74719"/>
                  </a:cubicBezTo>
                  <a:cubicBezTo>
                    <a:pt x="60653" y="74719"/>
                    <a:pt x="61133" y="74673"/>
                    <a:pt x="61604" y="74598"/>
                  </a:cubicBezTo>
                  <a:cubicBezTo>
                    <a:pt x="62640" y="74407"/>
                    <a:pt x="63640" y="74014"/>
                    <a:pt x="64533" y="73490"/>
                  </a:cubicBezTo>
                  <a:cubicBezTo>
                    <a:pt x="64985" y="73228"/>
                    <a:pt x="65414" y="72943"/>
                    <a:pt x="65819" y="72621"/>
                  </a:cubicBezTo>
                  <a:cubicBezTo>
                    <a:pt x="66212" y="72288"/>
                    <a:pt x="66593" y="71943"/>
                    <a:pt x="66950" y="71574"/>
                  </a:cubicBezTo>
                  <a:cubicBezTo>
                    <a:pt x="67307" y="71204"/>
                    <a:pt x="67628" y="70812"/>
                    <a:pt x="67926" y="70395"/>
                  </a:cubicBezTo>
                  <a:cubicBezTo>
                    <a:pt x="68224" y="70002"/>
                    <a:pt x="68498" y="69561"/>
                    <a:pt x="68748" y="69121"/>
                  </a:cubicBezTo>
                  <a:cubicBezTo>
                    <a:pt x="68998" y="68668"/>
                    <a:pt x="69224" y="68216"/>
                    <a:pt x="69414" y="67752"/>
                  </a:cubicBezTo>
                  <a:cubicBezTo>
                    <a:pt x="69416" y="67749"/>
                    <a:pt x="69417" y="67746"/>
                    <a:pt x="69418" y="67743"/>
                  </a:cubicBezTo>
                  <a:lnTo>
                    <a:pt x="69418" y="67743"/>
                  </a:lnTo>
                  <a:cubicBezTo>
                    <a:pt x="69541" y="67890"/>
                    <a:pt x="69671" y="68032"/>
                    <a:pt x="69807" y="68168"/>
                  </a:cubicBezTo>
                  <a:cubicBezTo>
                    <a:pt x="70307" y="68668"/>
                    <a:pt x="70915" y="69085"/>
                    <a:pt x="71593" y="69383"/>
                  </a:cubicBezTo>
                  <a:cubicBezTo>
                    <a:pt x="71677" y="69430"/>
                    <a:pt x="71760" y="69466"/>
                    <a:pt x="71843" y="69490"/>
                  </a:cubicBezTo>
                  <a:lnTo>
                    <a:pt x="71867" y="69502"/>
                  </a:lnTo>
                  <a:lnTo>
                    <a:pt x="71915" y="69526"/>
                  </a:lnTo>
                  <a:lnTo>
                    <a:pt x="71974" y="69538"/>
                  </a:lnTo>
                  <a:lnTo>
                    <a:pt x="72093" y="69585"/>
                  </a:lnTo>
                  <a:lnTo>
                    <a:pt x="72212" y="69621"/>
                  </a:lnTo>
                  <a:lnTo>
                    <a:pt x="72355" y="69669"/>
                  </a:lnTo>
                  <a:cubicBezTo>
                    <a:pt x="72439" y="69704"/>
                    <a:pt x="72546" y="69728"/>
                    <a:pt x="72629" y="69740"/>
                  </a:cubicBezTo>
                  <a:cubicBezTo>
                    <a:pt x="72986" y="69823"/>
                    <a:pt x="73355" y="69859"/>
                    <a:pt x="73724" y="69883"/>
                  </a:cubicBezTo>
                  <a:cubicBezTo>
                    <a:pt x="73774" y="69884"/>
                    <a:pt x="73823" y="69885"/>
                    <a:pt x="73872" y="69885"/>
                  </a:cubicBezTo>
                  <a:cubicBezTo>
                    <a:pt x="74189" y="69885"/>
                    <a:pt x="74499" y="69854"/>
                    <a:pt x="74808" y="69823"/>
                  </a:cubicBezTo>
                  <a:cubicBezTo>
                    <a:pt x="75165" y="69764"/>
                    <a:pt x="75510" y="69680"/>
                    <a:pt x="75844" y="69585"/>
                  </a:cubicBezTo>
                  <a:cubicBezTo>
                    <a:pt x="76177" y="69478"/>
                    <a:pt x="76522" y="69347"/>
                    <a:pt x="76832" y="69192"/>
                  </a:cubicBezTo>
                  <a:cubicBezTo>
                    <a:pt x="77142" y="69026"/>
                    <a:pt x="77439" y="68871"/>
                    <a:pt x="77737" y="68668"/>
                  </a:cubicBezTo>
                  <a:cubicBezTo>
                    <a:pt x="78320" y="68299"/>
                    <a:pt x="78856" y="67835"/>
                    <a:pt x="79332" y="67347"/>
                  </a:cubicBezTo>
                  <a:cubicBezTo>
                    <a:pt x="79570" y="67097"/>
                    <a:pt x="79785" y="66823"/>
                    <a:pt x="79999" y="66561"/>
                  </a:cubicBezTo>
                  <a:cubicBezTo>
                    <a:pt x="80106" y="66430"/>
                    <a:pt x="80190" y="66275"/>
                    <a:pt x="80297" y="66144"/>
                  </a:cubicBezTo>
                  <a:cubicBezTo>
                    <a:pt x="80404" y="65989"/>
                    <a:pt x="80487" y="65859"/>
                    <a:pt x="80582" y="65716"/>
                  </a:cubicBezTo>
                  <a:cubicBezTo>
                    <a:pt x="80666" y="65561"/>
                    <a:pt x="80761" y="65418"/>
                    <a:pt x="80832" y="65263"/>
                  </a:cubicBezTo>
                  <a:cubicBezTo>
                    <a:pt x="80903" y="65143"/>
                    <a:pt x="80973" y="65015"/>
                    <a:pt x="81036" y="64892"/>
                  </a:cubicBezTo>
                  <a:lnTo>
                    <a:pt x="81036" y="64892"/>
                  </a:lnTo>
                  <a:cubicBezTo>
                    <a:pt x="81664" y="65521"/>
                    <a:pt x="82365" y="66089"/>
                    <a:pt x="83107" y="66561"/>
                  </a:cubicBezTo>
                  <a:cubicBezTo>
                    <a:pt x="83642" y="66882"/>
                    <a:pt x="84190" y="67180"/>
                    <a:pt x="84773" y="67442"/>
                  </a:cubicBezTo>
                  <a:cubicBezTo>
                    <a:pt x="84916" y="67502"/>
                    <a:pt x="85059" y="67561"/>
                    <a:pt x="85214" y="67621"/>
                  </a:cubicBezTo>
                  <a:lnTo>
                    <a:pt x="85333" y="67656"/>
                  </a:lnTo>
                  <a:lnTo>
                    <a:pt x="85428" y="67704"/>
                  </a:lnTo>
                  <a:lnTo>
                    <a:pt x="85643" y="67775"/>
                  </a:lnTo>
                  <a:cubicBezTo>
                    <a:pt x="85785" y="67823"/>
                    <a:pt x="85952" y="67883"/>
                    <a:pt x="86107" y="67930"/>
                  </a:cubicBezTo>
                  <a:cubicBezTo>
                    <a:pt x="86262" y="67978"/>
                    <a:pt x="86416" y="68037"/>
                    <a:pt x="86559" y="68061"/>
                  </a:cubicBezTo>
                  <a:cubicBezTo>
                    <a:pt x="87582" y="68319"/>
                    <a:pt x="88639" y="68445"/>
                    <a:pt x="89687" y="68445"/>
                  </a:cubicBezTo>
                  <a:cubicBezTo>
                    <a:pt x="89895" y="68445"/>
                    <a:pt x="90103" y="68440"/>
                    <a:pt x="90310" y="68430"/>
                  </a:cubicBezTo>
                  <a:cubicBezTo>
                    <a:pt x="91560" y="68359"/>
                    <a:pt x="92798" y="68109"/>
                    <a:pt x="93989" y="67716"/>
                  </a:cubicBezTo>
                  <a:cubicBezTo>
                    <a:pt x="95168" y="67323"/>
                    <a:pt x="96299" y="66787"/>
                    <a:pt x="97358" y="66132"/>
                  </a:cubicBezTo>
                  <a:cubicBezTo>
                    <a:pt x="98406" y="65478"/>
                    <a:pt x="99394" y="64716"/>
                    <a:pt x="100299" y="63882"/>
                  </a:cubicBezTo>
                  <a:cubicBezTo>
                    <a:pt x="102097" y="62215"/>
                    <a:pt x="103585" y="60215"/>
                    <a:pt x="104740" y="58048"/>
                  </a:cubicBezTo>
                  <a:cubicBezTo>
                    <a:pt x="105312" y="56965"/>
                    <a:pt x="105788" y="55833"/>
                    <a:pt x="106193" y="54679"/>
                  </a:cubicBezTo>
                  <a:cubicBezTo>
                    <a:pt x="106598" y="53524"/>
                    <a:pt x="106907" y="52333"/>
                    <a:pt x="107121" y="51131"/>
                  </a:cubicBezTo>
                  <a:cubicBezTo>
                    <a:pt x="107550" y="48702"/>
                    <a:pt x="107574" y="46213"/>
                    <a:pt x="107157" y="43772"/>
                  </a:cubicBezTo>
                  <a:cubicBezTo>
                    <a:pt x="106931" y="42558"/>
                    <a:pt x="106609" y="41367"/>
                    <a:pt x="106145" y="40201"/>
                  </a:cubicBezTo>
                  <a:cubicBezTo>
                    <a:pt x="105693" y="39046"/>
                    <a:pt x="105097" y="37927"/>
                    <a:pt x="104359" y="36914"/>
                  </a:cubicBezTo>
                  <a:cubicBezTo>
                    <a:pt x="103633" y="35902"/>
                    <a:pt x="102764" y="34962"/>
                    <a:pt x="101776" y="34188"/>
                  </a:cubicBezTo>
                  <a:cubicBezTo>
                    <a:pt x="100775" y="33414"/>
                    <a:pt x="99656" y="32795"/>
                    <a:pt x="98466" y="32342"/>
                  </a:cubicBezTo>
                  <a:lnTo>
                    <a:pt x="98311" y="32212"/>
                  </a:lnTo>
                  <a:cubicBezTo>
                    <a:pt x="98216" y="32200"/>
                    <a:pt x="98144" y="32164"/>
                    <a:pt x="98073" y="32152"/>
                  </a:cubicBezTo>
                  <a:cubicBezTo>
                    <a:pt x="97906" y="32104"/>
                    <a:pt x="97751" y="32081"/>
                    <a:pt x="97596" y="32045"/>
                  </a:cubicBezTo>
                  <a:cubicBezTo>
                    <a:pt x="97450" y="32022"/>
                    <a:pt x="97293" y="32000"/>
                    <a:pt x="97146" y="31997"/>
                  </a:cubicBezTo>
                  <a:lnTo>
                    <a:pt x="97146" y="31997"/>
                  </a:lnTo>
                  <a:cubicBezTo>
                    <a:pt x="97197" y="31634"/>
                    <a:pt x="97238" y="31268"/>
                    <a:pt x="97275" y="30902"/>
                  </a:cubicBezTo>
                  <a:cubicBezTo>
                    <a:pt x="97335" y="30307"/>
                    <a:pt x="97370" y="29711"/>
                    <a:pt x="97382" y="29116"/>
                  </a:cubicBezTo>
                  <a:cubicBezTo>
                    <a:pt x="97394" y="27925"/>
                    <a:pt x="97335" y="26735"/>
                    <a:pt x="97156" y="25556"/>
                  </a:cubicBezTo>
                  <a:cubicBezTo>
                    <a:pt x="97073" y="24961"/>
                    <a:pt x="96954" y="24377"/>
                    <a:pt x="96823" y="23806"/>
                  </a:cubicBezTo>
                  <a:cubicBezTo>
                    <a:pt x="96668" y="23222"/>
                    <a:pt x="96501" y="22651"/>
                    <a:pt x="96311" y="22091"/>
                  </a:cubicBezTo>
                  <a:cubicBezTo>
                    <a:pt x="96108" y="21520"/>
                    <a:pt x="95882" y="20972"/>
                    <a:pt x="95632" y="20436"/>
                  </a:cubicBezTo>
                  <a:cubicBezTo>
                    <a:pt x="95370" y="19900"/>
                    <a:pt x="95096" y="19377"/>
                    <a:pt x="94775" y="18877"/>
                  </a:cubicBezTo>
                  <a:cubicBezTo>
                    <a:pt x="94465" y="18388"/>
                    <a:pt x="94120" y="17888"/>
                    <a:pt x="93739" y="17436"/>
                  </a:cubicBezTo>
                  <a:cubicBezTo>
                    <a:pt x="93370" y="16983"/>
                    <a:pt x="92953" y="16543"/>
                    <a:pt x="92512" y="16138"/>
                  </a:cubicBezTo>
                  <a:cubicBezTo>
                    <a:pt x="92072" y="15733"/>
                    <a:pt x="91608" y="15364"/>
                    <a:pt x="91119" y="15019"/>
                  </a:cubicBezTo>
                  <a:cubicBezTo>
                    <a:pt x="90631" y="14674"/>
                    <a:pt x="90107" y="14376"/>
                    <a:pt x="89572" y="14126"/>
                  </a:cubicBezTo>
                  <a:cubicBezTo>
                    <a:pt x="89036" y="13876"/>
                    <a:pt x="88488" y="13650"/>
                    <a:pt x="87905" y="13471"/>
                  </a:cubicBezTo>
                  <a:cubicBezTo>
                    <a:pt x="87333" y="13293"/>
                    <a:pt x="86762" y="13173"/>
                    <a:pt x="86166" y="13090"/>
                  </a:cubicBezTo>
                  <a:cubicBezTo>
                    <a:pt x="85602" y="13005"/>
                    <a:pt x="85032" y="12966"/>
                    <a:pt x="84464" y="12966"/>
                  </a:cubicBezTo>
                  <a:cubicBezTo>
                    <a:pt x="83903" y="12966"/>
                    <a:pt x="83344" y="13005"/>
                    <a:pt x="82795" y="13075"/>
                  </a:cubicBezTo>
                  <a:lnTo>
                    <a:pt x="82795" y="13075"/>
                  </a:lnTo>
                  <a:cubicBezTo>
                    <a:pt x="82743" y="12984"/>
                    <a:pt x="82689" y="12892"/>
                    <a:pt x="82630" y="12804"/>
                  </a:cubicBezTo>
                  <a:cubicBezTo>
                    <a:pt x="82547" y="12650"/>
                    <a:pt x="82452" y="12507"/>
                    <a:pt x="82356" y="12376"/>
                  </a:cubicBezTo>
                  <a:cubicBezTo>
                    <a:pt x="82154" y="12102"/>
                    <a:pt x="81940" y="11840"/>
                    <a:pt x="81678" y="11602"/>
                  </a:cubicBezTo>
                  <a:cubicBezTo>
                    <a:pt x="81440" y="11340"/>
                    <a:pt x="81166" y="11138"/>
                    <a:pt x="80880" y="10947"/>
                  </a:cubicBezTo>
                  <a:cubicBezTo>
                    <a:pt x="80725" y="10840"/>
                    <a:pt x="80582" y="10745"/>
                    <a:pt x="80428" y="10673"/>
                  </a:cubicBezTo>
                  <a:cubicBezTo>
                    <a:pt x="80273" y="10590"/>
                    <a:pt x="80118" y="10506"/>
                    <a:pt x="79951" y="10447"/>
                  </a:cubicBezTo>
                  <a:cubicBezTo>
                    <a:pt x="79916" y="10435"/>
                    <a:pt x="79880" y="10423"/>
                    <a:pt x="79820" y="10411"/>
                  </a:cubicBezTo>
                  <a:lnTo>
                    <a:pt x="79701" y="10364"/>
                  </a:lnTo>
                  <a:cubicBezTo>
                    <a:pt x="79630" y="10352"/>
                    <a:pt x="79535" y="10316"/>
                    <a:pt x="79451" y="10292"/>
                  </a:cubicBezTo>
                  <a:cubicBezTo>
                    <a:pt x="79285" y="10233"/>
                    <a:pt x="79118" y="10185"/>
                    <a:pt x="78939" y="10149"/>
                  </a:cubicBezTo>
                  <a:cubicBezTo>
                    <a:pt x="78606" y="10078"/>
                    <a:pt x="78249" y="10054"/>
                    <a:pt x="77904" y="10054"/>
                  </a:cubicBezTo>
                  <a:cubicBezTo>
                    <a:pt x="77725" y="10054"/>
                    <a:pt x="77558" y="10054"/>
                    <a:pt x="77380" y="10066"/>
                  </a:cubicBezTo>
                  <a:cubicBezTo>
                    <a:pt x="77201" y="10078"/>
                    <a:pt x="77034" y="10090"/>
                    <a:pt x="76856" y="10125"/>
                  </a:cubicBezTo>
                  <a:cubicBezTo>
                    <a:pt x="76701" y="10149"/>
                    <a:pt x="76522" y="10185"/>
                    <a:pt x="76356" y="10233"/>
                  </a:cubicBezTo>
                  <a:lnTo>
                    <a:pt x="76228" y="10269"/>
                  </a:lnTo>
                  <a:lnTo>
                    <a:pt x="76228" y="10269"/>
                  </a:lnTo>
                  <a:cubicBezTo>
                    <a:pt x="75947" y="9466"/>
                    <a:pt x="75594" y="8661"/>
                    <a:pt x="75177" y="7911"/>
                  </a:cubicBezTo>
                  <a:cubicBezTo>
                    <a:pt x="74701" y="7030"/>
                    <a:pt x="74141" y="6208"/>
                    <a:pt x="73486" y="5446"/>
                  </a:cubicBezTo>
                  <a:cubicBezTo>
                    <a:pt x="72831" y="4696"/>
                    <a:pt x="72081" y="4006"/>
                    <a:pt x="71260" y="3422"/>
                  </a:cubicBezTo>
                  <a:cubicBezTo>
                    <a:pt x="70867" y="3148"/>
                    <a:pt x="70426" y="2875"/>
                    <a:pt x="69986" y="2636"/>
                  </a:cubicBezTo>
                  <a:cubicBezTo>
                    <a:pt x="69533" y="2398"/>
                    <a:pt x="69081" y="2196"/>
                    <a:pt x="68605" y="2017"/>
                  </a:cubicBezTo>
                  <a:cubicBezTo>
                    <a:pt x="68379" y="1934"/>
                    <a:pt x="68128" y="1851"/>
                    <a:pt x="67890" y="1779"/>
                  </a:cubicBezTo>
                  <a:cubicBezTo>
                    <a:pt x="67652" y="1696"/>
                    <a:pt x="67414" y="1636"/>
                    <a:pt x="67152" y="1577"/>
                  </a:cubicBezTo>
                  <a:cubicBezTo>
                    <a:pt x="66652" y="1458"/>
                    <a:pt x="66164" y="1374"/>
                    <a:pt x="65652" y="1327"/>
                  </a:cubicBezTo>
                  <a:cubicBezTo>
                    <a:pt x="65250" y="1284"/>
                    <a:pt x="64844" y="1264"/>
                    <a:pt x="64438" y="1264"/>
                  </a:cubicBezTo>
                  <a:cubicBezTo>
                    <a:pt x="63833" y="1264"/>
                    <a:pt x="63226" y="1308"/>
                    <a:pt x="62628" y="1386"/>
                  </a:cubicBezTo>
                  <a:cubicBezTo>
                    <a:pt x="61640" y="1541"/>
                    <a:pt x="60651" y="1791"/>
                    <a:pt x="59711" y="2136"/>
                  </a:cubicBezTo>
                  <a:cubicBezTo>
                    <a:pt x="58964" y="2398"/>
                    <a:pt x="58253" y="2733"/>
                    <a:pt x="57568" y="3106"/>
                  </a:cubicBezTo>
                  <a:lnTo>
                    <a:pt x="57568" y="3106"/>
                  </a:lnTo>
                  <a:cubicBezTo>
                    <a:pt x="57279" y="2692"/>
                    <a:pt x="56952" y="2299"/>
                    <a:pt x="56579" y="1934"/>
                  </a:cubicBezTo>
                  <a:cubicBezTo>
                    <a:pt x="56044" y="1434"/>
                    <a:pt x="55413" y="1005"/>
                    <a:pt x="54746" y="672"/>
                  </a:cubicBezTo>
                  <a:cubicBezTo>
                    <a:pt x="54567" y="600"/>
                    <a:pt x="54401" y="505"/>
                    <a:pt x="54222" y="446"/>
                  </a:cubicBezTo>
                  <a:lnTo>
                    <a:pt x="54162" y="422"/>
                  </a:lnTo>
                  <a:lnTo>
                    <a:pt x="54091" y="386"/>
                  </a:lnTo>
                  <a:lnTo>
                    <a:pt x="53972" y="350"/>
                  </a:lnTo>
                  <a:cubicBezTo>
                    <a:pt x="53901" y="327"/>
                    <a:pt x="53817" y="303"/>
                    <a:pt x="53722" y="267"/>
                  </a:cubicBezTo>
                  <a:lnTo>
                    <a:pt x="53436" y="196"/>
                  </a:lnTo>
                  <a:lnTo>
                    <a:pt x="53162" y="136"/>
                  </a:lnTo>
                  <a:lnTo>
                    <a:pt x="52900" y="89"/>
                  </a:lnTo>
                  <a:cubicBezTo>
                    <a:pt x="52793" y="77"/>
                    <a:pt x="52710" y="65"/>
                    <a:pt x="52615" y="53"/>
                  </a:cubicBezTo>
                  <a:cubicBezTo>
                    <a:pt x="52333" y="16"/>
                    <a:pt x="52051" y="1"/>
                    <a:pt x="5176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0"/>
            <p:cNvSpPr/>
            <p:nvPr/>
          </p:nvSpPr>
          <p:spPr>
            <a:xfrm>
              <a:off x="6428423" y="3417347"/>
              <a:ext cx="192525" cy="321517"/>
            </a:xfrm>
            <a:custGeom>
              <a:avLst/>
              <a:gdLst/>
              <a:ahLst/>
              <a:cxnLst/>
              <a:rect l="l" t="t" r="r" b="b"/>
              <a:pathLst>
                <a:path w="6788" h="11336" extrusionOk="0">
                  <a:moveTo>
                    <a:pt x="5716" y="1"/>
                  </a:moveTo>
                  <a:lnTo>
                    <a:pt x="5716" y="1"/>
                  </a:lnTo>
                  <a:cubicBezTo>
                    <a:pt x="5716" y="1"/>
                    <a:pt x="5728" y="60"/>
                    <a:pt x="5764" y="167"/>
                  </a:cubicBezTo>
                  <a:cubicBezTo>
                    <a:pt x="5787" y="275"/>
                    <a:pt x="5823" y="417"/>
                    <a:pt x="5859" y="620"/>
                  </a:cubicBezTo>
                  <a:cubicBezTo>
                    <a:pt x="5906" y="810"/>
                    <a:pt x="5954" y="1048"/>
                    <a:pt x="6002" y="1310"/>
                  </a:cubicBezTo>
                  <a:cubicBezTo>
                    <a:pt x="6026" y="1584"/>
                    <a:pt x="6073" y="1894"/>
                    <a:pt x="6097" y="2227"/>
                  </a:cubicBezTo>
                  <a:cubicBezTo>
                    <a:pt x="6145" y="2561"/>
                    <a:pt x="6145" y="2918"/>
                    <a:pt x="6145" y="3299"/>
                  </a:cubicBezTo>
                  <a:cubicBezTo>
                    <a:pt x="6145" y="3668"/>
                    <a:pt x="6097" y="4073"/>
                    <a:pt x="6061" y="4466"/>
                  </a:cubicBezTo>
                  <a:cubicBezTo>
                    <a:pt x="6002" y="4870"/>
                    <a:pt x="5906" y="5287"/>
                    <a:pt x="5787" y="5692"/>
                  </a:cubicBezTo>
                  <a:cubicBezTo>
                    <a:pt x="5656" y="6097"/>
                    <a:pt x="5502" y="6490"/>
                    <a:pt x="5299" y="6871"/>
                  </a:cubicBezTo>
                  <a:cubicBezTo>
                    <a:pt x="5109" y="7252"/>
                    <a:pt x="4871" y="7597"/>
                    <a:pt x="4609" y="7942"/>
                  </a:cubicBezTo>
                  <a:cubicBezTo>
                    <a:pt x="4478" y="8085"/>
                    <a:pt x="4347" y="8252"/>
                    <a:pt x="4216" y="8418"/>
                  </a:cubicBezTo>
                  <a:cubicBezTo>
                    <a:pt x="4061" y="8561"/>
                    <a:pt x="3930" y="8716"/>
                    <a:pt x="3775" y="8859"/>
                  </a:cubicBezTo>
                  <a:lnTo>
                    <a:pt x="3335" y="9264"/>
                  </a:lnTo>
                  <a:cubicBezTo>
                    <a:pt x="3168" y="9383"/>
                    <a:pt x="3025" y="9502"/>
                    <a:pt x="2870" y="9621"/>
                  </a:cubicBezTo>
                  <a:cubicBezTo>
                    <a:pt x="2728" y="9740"/>
                    <a:pt x="2573" y="9847"/>
                    <a:pt x="2430" y="9954"/>
                  </a:cubicBezTo>
                  <a:cubicBezTo>
                    <a:pt x="2347" y="9990"/>
                    <a:pt x="2275" y="10050"/>
                    <a:pt x="2204" y="10097"/>
                  </a:cubicBezTo>
                  <a:lnTo>
                    <a:pt x="1977" y="10228"/>
                  </a:lnTo>
                  <a:cubicBezTo>
                    <a:pt x="1846" y="10323"/>
                    <a:pt x="1715" y="10407"/>
                    <a:pt x="1573" y="10490"/>
                  </a:cubicBezTo>
                  <a:cubicBezTo>
                    <a:pt x="1442" y="10562"/>
                    <a:pt x="1311" y="10621"/>
                    <a:pt x="1192" y="10692"/>
                  </a:cubicBezTo>
                  <a:cubicBezTo>
                    <a:pt x="1073" y="10764"/>
                    <a:pt x="953" y="10823"/>
                    <a:pt x="846" y="10883"/>
                  </a:cubicBezTo>
                  <a:cubicBezTo>
                    <a:pt x="739" y="10943"/>
                    <a:pt x="644" y="10990"/>
                    <a:pt x="549" y="11038"/>
                  </a:cubicBezTo>
                  <a:cubicBezTo>
                    <a:pt x="203" y="11216"/>
                    <a:pt x="1" y="11335"/>
                    <a:pt x="1" y="11335"/>
                  </a:cubicBezTo>
                  <a:cubicBezTo>
                    <a:pt x="1" y="11335"/>
                    <a:pt x="227" y="11288"/>
                    <a:pt x="608" y="11181"/>
                  </a:cubicBezTo>
                  <a:cubicBezTo>
                    <a:pt x="715" y="11157"/>
                    <a:pt x="823" y="11121"/>
                    <a:pt x="942" y="11097"/>
                  </a:cubicBezTo>
                  <a:cubicBezTo>
                    <a:pt x="1061" y="11062"/>
                    <a:pt x="1180" y="11014"/>
                    <a:pt x="1311" y="10978"/>
                  </a:cubicBezTo>
                  <a:cubicBezTo>
                    <a:pt x="1430" y="10931"/>
                    <a:pt x="1573" y="10883"/>
                    <a:pt x="1727" y="10823"/>
                  </a:cubicBezTo>
                  <a:cubicBezTo>
                    <a:pt x="1870" y="10764"/>
                    <a:pt x="2025" y="10704"/>
                    <a:pt x="2192" y="10633"/>
                  </a:cubicBezTo>
                  <a:cubicBezTo>
                    <a:pt x="2263" y="10597"/>
                    <a:pt x="2335" y="10562"/>
                    <a:pt x="2430" y="10526"/>
                  </a:cubicBezTo>
                  <a:cubicBezTo>
                    <a:pt x="2513" y="10502"/>
                    <a:pt x="2585" y="10454"/>
                    <a:pt x="2680" y="10407"/>
                  </a:cubicBezTo>
                  <a:cubicBezTo>
                    <a:pt x="2847" y="10323"/>
                    <a:pt x="3001" y="10228"/>
                    <a:pt x="3180" y="10133"/>
                  </a:cubicBezTo>
                  <a:cubicBezTo>
                    <a:pt x="3347" y="10014"/>
                    <a:pt x="3525" y="9907"/>
                    <a:pt x="3704" y="9788"/>
                  </a:cubicBezTo>
                  <a:cubicBezTo>
                    <a:pt x="3882" y="9657"/>
                    <a:pt x="4049" y="9514"/>
                    <a:pt x="4228" y="9383"/>
                  </a:cubicBezTo>
                  <a:cubicBezTo>
                    <a:pt x="4406" y="9240"/>
                    <a:pt x="4573" y="9073"/>
                    <a:pt x="4728" y="8918"/>
                  </a:cubicBezTo>
                  <a:cubicBezTo>
                    <a:pt x="4894" y="8764"/>
                    <a:pt x="5061" y="8585"/>
                    <a:pt x="5204" y="8406"/>
                  </a:cubicBezTo>
                  <a:cubicBezTo>
                    <a:pt x="5502" y="8025"/>
                    <a:pt x="5776" y="7645"/>
                    <a:pt x="6002" y="7216"/>
                  </a:cubicBezTo>
                  <a:cubicBezTo>
                    <a:pt x="6216" y="6799"/>
                    <a:pt x="6383" y="6335"/>
                    <a:pt x="6514" y="5882"/>
                  </a:cubicBezTo>
                  <a:cubicBezTo>
                    <a:pt x="6585" y="5668"/>
                    <a:pt x="6633" y="5430"/>
                    <a:pt x="6668" y="5204"/>
                  </a:cubicBezTo>
                  <a:cubicBezTo>
                    <a:pt x="6716" y="4978"/>
                    <a:pt x="6740" y="4751"/>
                    <a:pt x="6752" y="4537"/>
                  </a:cubicBezTo>
                  <a:cubicBezTo>
                    <a:pt x="6788" y="4085"/>
                    <a:pt x="6788" y="3656"/>
                    <a:pt x="6740" y="3251"/>
                  </a:cubicBezTo>
                  <a:cubicBezTo>
                    <a:pt x="6728" y="3061"/>
                    <a:pt x="6692" y="2858"/>
                    <a:pt x="6668" y="2668"/>
                  </a:cubicBezTo>
                  <a:cubicBezTo>
                    <a:pt x="6633" y="2477"/>
                    <a:pt x="6609" y="2299"/>
                    <a:pt x="6561" y="2132"/>
                  </a:cubicBezTo>
                  <a:cubicBezTo>
                    <a:pt x="6490" y="1787"/>
                    <a:pt x="6383" y="1489"/>
                    <a:pt x="6299" y="1227"/>
                  </a:cubicBezTo>
                  <a:cubicBezTo>
                    <a:pt x="6192" y="965"/>
                    <a:pt x="6097" y="739"/>
                    <a:pt x="6014" y="560"/>
                  </a:cubicBezTo>
                  <a:cubicBezTo>
                    <a:pt x="5847" y="203"/>
                    <a:pt x="5716" y="1"/>
                    <a:pt x="5716"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0"/>
            <p:cNvSpPr/>
            <p:nvPr/>
          </p:nvSpPr>
          <p:spPr>
            <a:xfrm>
              <a:off x="6598624" y="3254575"/>
              <a:ext cx="107409" cy="305975"/>
            </a:xfrm>
            <a:custGeom>
              <a:avLst/>
              <a:gdLst/>
              <a:ahLst/>
              <a:cxnLst/>
              <a:rect l="l" t="t" r="r" b="b"/>
              <a:pathLst>
                <a:path w="3787" h="10788" extrusionOk="0">
                  <a:moveTo>
                    <a:pt x="1703" y="1"/>
                  </a:moveTo>
                  <a:lnTo>
                    <a:pt x="1703" y="1"/>
                  </a:lnTo>
                  <a:cubicBezTo>
                    <a:pt x="1704" y="1"/>
                    <a:pt x="1846" y="144"/>
                    <a:pt x="2037" y="430"/>
                  </a:cubicBezTo>
                  <a:cubicBezTo>
                    <a:pt x="2227" y="703"/>
                    <a:pt x="2477" y="1108"/>
                    <a:pt x="2739" y="1608"/>
                  </a:cubicBezTo>
                  <a:cubicBezTo>
                    <a:pt x="2858" y="1858"/>
                    <a:pt x="2977" y="2144"/>
                    <a:pt x="3073" y="2442"/>
                  </a:cubicBezTo>
                  <a:cubicBezTo>
                    <a:pt x="3192" y="2739"/>
                    <a:pt x="3275" y="3073"/>
                    <a:pt x="3346" y="3406"/>
                  </a:cubicBezTo>
                  <a:cubicBezTo>
                    <a:pt x="3406" y="3751"/>
                    <a:pt x="3454" y="4109"/>
                    <a:pt x="3454" y="4466"/>
                  </a:cubicBezTo>
                  <a:cubicBezTo>
                    <a:pt x="3454" y="4823"/>
                    <a:pt x="3418" y="5192"/>
                    <a:pt x="3346" y="5549"/>
                  </a:cubicBezTo>
                  <a:cubicBezTo>
                    <a:pt x="3287" y="5906"/>
                    <a:pt x="3168" y="6264"/>
                    <a:pt x="3049" y="6597"/>
                  </a:cubicBezTo>
                  <a:cubicBezTo>
                    <a:pt x="2977" y="6764"/>
                    <a:pt x="2894" y="6907"/>
                    <a:pt x="2823" y="7073"/>
                  </a:cubicBezTo>
                  <a:cubicBezTo>
                    <a:pt x="2739" y="7216"/>
                    <a:pt x="2656" y="7371"/>
                    <a:pt x="2572" y="7514"/>
                  </a:cubicBezTo>
                  <a:cubicBezTo>
                    <a:pt x="2465" y="7657"/>
                    <a:pt x="2382" y="7799"/>
                    <a:pt x="2287" y="7930"/>
                  </a:cubicBezTo>
                  <a:cubicBezTo>
                    <a:pt x="2180" y="8073"/>
                    <a:pt x="2084" y="8204"/>
                    <a:pt x="1989" y="8323"/>
                  </a:cubicBezTo>
                  <a:cubicBezTo>
                    <a:pt x="1906" y="8442"/>
                    <a:pt x="1787" y="8561"/>
                    <a:pt x="1691" y="8669"/>
                  </a:cubicBezTo>
                  <a:cubicBezTo>
                    <a:pt x="1632" y="8728"/>
                    <a:pt x="1584" y="8788"/>
                    <a:pt x="1549" y="8823"/>
                  </a:cubicBezTo>
                  <a:cubicBezTo>
                    <a:pt x="1501" y="8883"/>
                    <a:pt x="1441" y="8931"/>
                    <a:pt x="1394" y="8978"/>
                  </a:cubicBezTo>
                  <a:cubicBezTo>
                    <a:pt x="1287" y="9062"/>
                    <a:pt x="1203" y="9157"/>
                    <a:pt x="1108" y="9240"/>
                  </a:cubicBezTo>
                  <a:cubicBezTo>
                    <a:pt x="1025" y="9335"/>
                    <a:pt x="929" y="9407"/>
                    <a:pt x="846" y="9478"/>
                  </a:cubicBezTo>
                  <a:cubicBezTo>
                    <a:pt x="751" y="9562"/>
                    <a:pt x="679" y="9633"/>
                    <a:pt x="608" y="9693"/>
                  </a:cubicBezTo>
                  <a:cubicBezTo>
                    <a:pt x="537" y="9752"/>
                    <a:pt x="453" y="9812"/>
                    <a:pt x="394" y="9859"/>
                  </a:cubicBezTo>
                  <a:cubicBezTo>
                    <a:pt x="144" y="10050"/>
                    <a:pt x="1" y="10157"/>
                    <a:pt x="1" y="10157"/>
                  </a:cubicBezTo>
                  <a:lnTo>
                    <a:pt x="489" y="10788"/>
                  </a:lnTo>
                  <a:cubicBezTo>
                    <a:pt x="489" y="10788"/>
                    <a:pt x="632" y="10657"/>
                    <a:pt x="894" y="10431"/>
                  </a:cubicBezTo>
                  <a:cubicBezTo>
                    <a:pt x="953" y="10371"/>
                    <a:pt x="1025" y="10312"/>
                    <a:pt x="1096" y="10240"/>
                  </a:cubicBezTo>
                  <a:lnTo>
                    <a:pt x="1334" y="10002"/>
                  </a:lnTo>
                  <a:lnTo>
                    <a:pt x="1608" y="9740"/>
                  </a:lnTo>
                  <a:cubicBezTo>
                    <a:pt x="1691" y="9633"/>
                    <a:pt x="1787" y="9526"/>
                    <a:pt x="1882" y="9419"/>
                  </a:cubicBezTo>
                  <a:cubicBezTo>
                    <a:pt x="1930" y="9383"/>
                    <a:pt x="1989" y="9323"/>
                    <a:pt x="2037" y="9264"/>
                  </a:cubicBezTo>
                  <a:cubicBezTo>
                    <a:pt x="2096" y="9193"/>
                    <a:pt x="2144" y="9145"/>
                    <a:pt x="2180" y="9085"/>
                  </a:cubicBezTo>
                  <a:cubicBezTo>
                    <a:pt x="2275" y="8954"/>
                    <a:pt x="2394" y="8823"/>
                    <a:pt x="2477" y="8692"/>
                  </a:cubicBezTo>
                  <a:cubicBezTo>
                    <a:pt x="2572" y="8550"/>
                    <a:pt x="2656" y="8407"/>
                    <a:pt x="2763" y="8264"/>
                  </a:cubicBezTo>
                  <a:cubicBezTo>
                    <a:pt x="2858" y="8097"/>
                    <a:pt x="2942" y="7954"/>
                    <a:pt x="3037" y="7788"/>
                  </a:cubicBezTo>
                  <a:cubicBezTo>
                    <a:pt x="3108" y="7621"/>
                    <a:pt x="3180" y="7442"/>
                    <a:pt x="3275" y="7276"/>
                  </a:cubicBezTo>
                  <a:cubicBezTo>
                    <a:pt x="3346" y="7097"/>
                    <a:pt x="3418" y="6918"/>
                    <a:pt x="3477" y="6740"/>
                  </a:cubicBezTo>
                  <a:cubicBezTo>
                    <a:pt x="3596" y="6371"/>
                    <a:pt x="3692" y="5978"/>
                    <a:pt x="3727" y="5597"/>
                  </a:cubicBezTo>
                  <a:cubicBezTo>
                    <a:pt x="3787" y="5216"/>
                    <a:pt x="3787" y="4823"/>
                    <a:pt x="3763" y="4430"/>
                  </a:cubicBezTo>
                  <a:cubicBezTo>
                    <a:pt x="3727" y="4049"/>
                    <a:pt x="3668" y="3692"/>
                    <a:pt x="3585" y="3335"/>
                  </a:cubicBezTo>
                  <a:cubicBezTo>
                    <a:pt x="3477" y="2989"/>
                    <a:pt x="3370" y="2644"/>
                    <a:pt x="3239" y="2346"/>
                  </a:cubicBezTo>
                  <a:cubicBezTo>
                    <a:pt x="3108" y="2037"/>
                    <a:pt x="2977" y="1775"/>
                    <a:pt x="2823" y="1513"/>
                  </a:cubicBezTo>
                  <a:cubicBezTo>
                    <a:pt x="2537" y="1025"/>
                    <a:pt x="2263" y="644"/>
                    <a:pt x="2049" y="382"/>
                  </a:cubicBezTo>
                  <a:cubicBezTo>
                    <a:pt x="1846" y="132"/>
                    <a:pt x="1704" y="1"/>
                    <a:pt x="170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0"/>
            <p:cNvSpPr/>
            <p:nvPr/>
          </p:nvSpPr>
          <p:spPr>
            <a:xfrm>
              <a:off x="4140620" y="2790253"/>
              <a:ext cx="175280" cy="477880"/>
            </a:xfrm>
            <a:custGeom>
              <a:avLst/>
              <a:gdLst/>
              <a:ahLst/>
              <a:cxnLst/>
              <a:rect l="l" t="t" r="r" b="b"/>
              <a:pathLst>
                <a:path w="6180" h="16849" extrusionOk="0">
                  <a:moveTo>
                    <a:pt x="3596" y="1"/>
                  </a:moveTo>
                  <a:cubicBezTo>
                    <a:pt x="3596" y="1"/>
                    <a:pt x="3536" y="48"/>
                    <a:pt x="3393" y="96"/>
                  </a:cubicBezTo>
                  <a:cubicBezTo>
                    <a:pt x="3286" y="179"/>
                    <a:pt x="3120" y="334"/>
                    <a:pt x="2929" y="525"/>
                  </a:cubicBezTo>
                  <a:cubicBezTo>
                    <a:pt x="2739" y="715"/>
                    <a:pt x="2512" y="953"/>
                    <a:pt x="2274" y="1251"/>
                  </a:cubicBezTo>
                  <a:cubicBezTo>
                    <a:pt x="2036" y="1549"/>
                    <a:pt x="1786" y="1894"/>
                    <a:pt x="1536" y="2299"/>
                  </a:cubicBezTo>
                  <a:cubicBezTo>
                    <a:pt x="1453" y="2394"/>
                    <a:pt x="1393" y="2501"/>
                    <a:pt x="1334" y="2608"/>
                  </a:cubicBezTo>
                  <a:cubicBezTo>
                    <a:pt x="1274" y="2715"/>
                    <a:pt x="1215" y="2811"/>
                    <a:pt x="1155" y="2930"/>
                  </a:cubicBezTo>
                  <a:cubicBezTo>
                    <a:pt x="1036" y="3156"/>
                    <a:pt x="917" y="3394"/>
                    <a:pt x="822" y="3644"/>
                  </a:cubicBezTo>
                  <a:cubicBezTo>
                    <a:pt x="595" y="4156"/>
                    <a:pt x="417" y="4704"/>
                    <a:pt x="262" y="5287"/>
                  </a:cubicBezTo>
                  <a:cubicBezTo>
                    <a:pt x="238" y="5430"/>
                    <a:pt x="191" y="5585"/>
                    <a:pt x="167" y="5728"/>
                  </a:cubicBezTo>
                  <a:cubicBezTo>
                    <a:pt x="131" y="5883"/>
                    <a:pt x="119" y="6049"/>
                    <a:pt x="83" y="6192"/>
                  </a:cubicBezTo>
                  <a:cubicBezTo>
                    <a:pt x="83" y="6287"/>
                    <a:pt x="72" y="6359"/>
                    <a:pt x="60" y="6430"/>
                  </a:cubicBezTo>
                  <a:lnTo>
                    <a:pt x="48" y="6668"/>
                  </a:lnTo>
                  <a:cubicBezTo>
                    <a:pt x="24" y="6835"/>
                    <a:pt x="12" y="6978"/>
                    <a:pt x="12" y="7145"/>
                  </a:cubicBezTo>
                  <a:cubicBezTo>
                    <a:pt x="24" y="7478"/>
                    <a:pt x="0" y="7788"/>
                    <a:pt x="48" y="8109"/>
                  </a:cubicBezTo>
                  <a:lnTo>
                    <a:pt x="83" y="8609"/>
                  </a:lnTo>
                  <a:lnTo>
                    <a:pt x="167" y="9085"/>
                  </a:lnTo>
                  <a:lnTo>
                    <a:pt x="203" y="9323"/>
                  </a:lnTo>
                  <a:lnTo>
                    <a:pt x="262" y="9562"/>
                  </a:lnTo>
                  <a:cubicBezTo>
                    <a:pt x="310" y="9716"/>
                    <a:pt x="345" y="9871"/>
                    <a:pt x="381" y="10038"/>
                  </a:cubicBezTo>
                  <a:cubicBezTo>
                    <a:pt x="429" y="10193"/>
                    <a:pt x="476" y="10347"/>
                    <a:pt x="536" y="10490"/>
                  </a:cubicBezTo>
                  <a:cubicBezTo>
                    <a:pt x="595" y="10645"/>
                    <a:pt x="643" y="10788"/>
                    <a:pt x="703" y="10943"/>
                  </a:cubicBezTo>
                  <a:cubicBezTo>
                    <a:pt x="953" y="11526"/>
                    <a:pt x="1238" y="12074"/>
                    <a:pt x="1560" y="12574"/>
                  </a:cubicBezTo>
                  <a:cubicBezTo>
                    <a:pt x="1655" y="12717"/>
                    <a:pt x="1727" y="12836"/>
                    <a:pt x="1810" y="12955"/>
                  </a:cubicBezTo>
                  <a:cubicBezTo>
                    <a:pt x="1905" y="13074"/>
                    <a:pt x="1977" y="13205"/>
                    <a:pt x="2072" y="13312"/>
                  </a:cubicBezTo>
                  <a:cubicBezTo>
                    <a:pt x="2250" y="13526"/>
                    <a:pt x="2429" y="13753"/>
                    <a:pt x="2584" y="13967"/>
                  </a:cubicBezTo>
                  <a:cubicBezTo>
                    <a:pt x="2965" y="14348"/>
                    <a:pt x="3298" y="14741"/>
                    <a:pt x="3655" y="15038"/>
                  </a:cubicBezTo>
                  <a:cubicBezTo>
                    <a:pt x="3834" y="15193"/>
                    <a:pt x="4001" y="15348"/>
                    <a:pt x="4167" y="15479"/>
                  </a:cubicBezTo>
                  <a:cubicBezTo>
                    <a:pt x="4334" y="15610"/>
                    <a:pt x="4489" y="15729"/>
                    <a:pt x="4644" y="15848"/>
                  </a:cubicBezTo>
                  <a:cubicBezTo>
                    <a:pt x="4810" y="15955"/>
                    <a:pt x="4941" y="16074"/>
                    <a:pt x="5072" y="16169"/>
                  </a:cubicBezTo>
                  <a:cubicBezTo>
                    <a:pt x="5215" y="16253"/>
                    <a:pt x="5334" y="16324"/>
                    <a:pt x="5453" y="16408"/>
                  </a:cubicBezTo>
                  <a:cubicBezTo>
                    <a:pt x="5668" y="16550"/>
                    <a:pt x="5858" y="16658"/>
                    <a:pt x="5977" y="16729"/>
                  </a:cubicBezTo>
                  <a:cubicBezTo>
                    <a:pt x="6120" y="16801"/>
                    <a:pt x="6179" y="16848"/>
                    <a:pt x="6179" y="16848"/>
                  </a:cubicBezTo>
                  <a:cubicBezTo>
                    <a:pt x="6179" y="16848"/>
                    <a:pt x="6120" y="16789"/>
                    <a:pt x="6025" y="16681"/>
                  </a:cubicBezTo>
                  <a:cubicBezTo>
                    <a:pt x="5941" y="16586"/>
                    <a:pt x="5787" y="16420"/>
                    <a:pt x="5608" y="16229"/>
                  </a:cubicBezTo>
                  <a:cubicBezTo>
                    <a:pt x="5525" y="16122"/>
                    <a:pt x="5417" y="16015"/>
                    <a:pt x="5310" y="15896"/>
                  </a:cubicBezTo>
                  <a:cubicBezTo>
                    <a:pt x="5203" y="15777"/>
                    <a:pt x="5084" y="15646"/>
                    <a:pt x="4965" y="15515"/>
                  </a:cubicBezTo>
                  <a:cubicBezTo>
                    <a:pt x="4858" y="15360"/>
                    <a:pt x="4715" y="15217"/>
                    <a:pt x="4584" y="15062"/>
                  </a:cubicBezTo>
                  <a:cubicBezTo>
                    <a:pt x="4465" y="14896"/>
                    <a:pt x="4322" y="14741"/>
                    <a:pt x="4179" y="14562"/>
                  </a:cubicBezTo>
                  <a:cubicBezTo>
                    <a:pt x="4036" y="14384"/>
                    <a:pt x="3882" y="14217"/>
                    <a:pt x="3751" y="14003"/>
                  </a:cubicBezTo>
                  <a:cubicBezTo>
                    <a:pt x="3620" y="13812"/>
                    <a:pt x="3465" y="13622"/>
                    <a:pt x="3322" y="13407"/>
                  </a:cubicBezTo>
                  <a:cubicBezTo>
                    <a:pt x="3179" y="13205"/>
                    <a:pt x="3048" y="12979"/>
                    <a:pt x="2905" y="12752"/>
                  </a:cubicBezTo>
                  <a:cubicBezTo>
                    <a:pt x="2762" y="12538"/>
                    <a:pt x="2631" y="12300"/>
                    <a:pt x="2500" y="12062"/>
                  </a:cubicBezTo>
                  <a:cubicBezTo>
                    <a:pt x="2453" y="12002"/>
                    <a:pt x="2429" y="11943"/>
                    <a:pt x="2393" y="11883"/>
                  </a:cubicBezTo>
                  <a:lnTo>
                    <a:pt x="2310" y="11681"/>
                  </a:lnTo>
                  <a:cubicBezTo>
                    <a:pt x="2250" y="11562"/>
                    <a:pt x="2191" y="11431"/>
                    <a:pt x="2131" y="11312"/>
                  </a:cubicBezTo>
                  <a:cubicBezTo>
                    <a:pt x="2072" y="11193"/>
                    <a:pt x="2012" y="11062"/>
                    <a:pt x="1965" y="10931"/>
                  </a:cubicBezTo>
                  <a:cubicBezTo>
                    <a:pt x="1905" y="10812"/>
                    <a:pt x="1858" y="10669"/>
                    <a:pt x="1798" y="10538"/>
                  </a:cubicBezTo>
                  <a:cubicBezTo>
                    <a:pt x="1738" y="10407"/>
                    <a:pt x="1715" y="10276"/>
                    <a:pt x="1667" y="10133"/>
                  </a:cubicBezTo>
                  <a:lnTo>
                    <a:pt x="1536" y="9740"/>
                  </a:lnTo>
                  <a:lnTo>
                    <a:pt x="1429" y="9323"/>
                  </a:lnTo>
                  <a:lnTo>
                    <a:pt x="1381" y="9109"/>
                  </a:lnTo>
                  <a:lnTo>
                    <a:pt x="1357" y="8907"/>
                  </a:lnTo>
                  <a:lnTo>
                    <a:pt x="1274" y="8490"/>
                  </a:lnTo>
                  <a:cubicBezTo>
                    <a:pt x="1262" y="8335"/>
                    <a:pt x="1250" y="8204"/>
                    <a:pt x="1238" y="8049"/>
                  </a:cubicBezTo>
                  <a:cubicBezTo>
                    <a:pt x="1203" y="7776"/>
                    <a:pt x="1203" y="7490"/>
                    <a:pt x="1191" y="7204"/>
                  </a:cubicBezTo>
                  <a:cubicBezTo>
                    <a:pt x="1203" y="6645"/>
                    <a:pt x="1238" y="6085"/>
                    <a:pt x="1322" y="5549"/>
                  </a:cubicBezTo>
                  <a:cubicBezTo>
                    <a:pt x="1334" y="5418"/>
                    <a:pt x="1369" y="5287"/>
                    <a:pt x="1393" y="5156"/>
                  </a:cubicBezTo>
                  <a:cubicBezTo>
                    <a:pt x="1417" y="5013"/>
                    <a:pt x="1441" y="4894"/>
                    <a:pt x="1477" y="4763"/>
                  </a:cubicBezTo>
                  <a:cubicBezTo>
                    <a:pt x="1548" y="4513"/>
                    <a:pt x="1607" y="4263"/>
                    <a:pt x="1679" y="4025"/>
                  </a:cubicBezTo>
                  <a:cubicBezTo>
                    <a:pt x="1834" y="3525"/>
                    <a:pt x="1988" y="3085"/>
                    <a:pt x="2179" y="2668"/>
                  </a:cubicBezTo>
                  <a:cubicBezTo>
                    <a:pt x="2358" y="2251"/>
                    <a:pt x="2536" y="1882"/>
                    <a:pt x="2691" y="1549"/>
                  </a:cubicBezTo>
                  <a:cubicBezTo>
                    <a:pt x="2870" y="1239"/>
                    <a:pt x="3024" y="941"/>
                    <a:pt x="3155" y="715"/>
                  </a:cubicBezTo>
                  <a:cubicBezTo>
                    <a:pt x="3286" y="477"/>
                    <a:pt x="3405" y="299"/>
                    <a:pt x="3477" y="179"/>
                  </a:cubicBezTo>
                  <a:cubicBezTo>
                    <a:pt x="3560" y="60"/>
                    <a:pt x="3596" y="1"/>
                    <a:pt x="3596"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0"/>
            <p:cNvSpPr/>
            <p:nvPr/>
          </p:nvSpPr>
          <p:spPr>
            <a:xfrm>
              <a:off x="4164246" y="2601501"/>
              <a:ext cx="175621" cy="180017"/>
            </a:xfrm>
            <a:custGeom>
              <a:avLst/>
              <a:gdLst/>
              <a:ahLst/>
              <a:cxnLst/>
              <a:rect l="l" t="t" r="r" b="b"/>
              <a:pathLst>
                <a:path w="6192" h="6347" extrusionOk="0">
                  <a:moveTo>
                    <a:pt x="5775" y="0"/>
                  </a:moveTo>
                  <a:cubicBezTo>
                    <a:pt x="5710" y="6"/>
                    <a:pt x="5635" y="6"/>
                    <a:pt x="5553" y="6"/>
                  </a:cubicBezTo>
                  <a:cubicBezTo>
                    <a:pt x="5472" y="6"/>
                    <a:pt x="5382" y="6"/>
                    <a:pt x="5287" y="12"/>
                  </a:cubicBezTo>
                  <a:cubicBezTo>
                    <a:pt x="5085" y="36"/>
                    <a:pt x="4882" y="60"/>
                    <a:pt x="4644" y="96"/>
                  </a:cubicBezTo>
                  <a:cubicBezTo>
                    <a:pt x="4406" y="131"/>
                    <a:pt x="4168" y="215"/>
                    <a:pt x="3894" y="274"/>
                  </a:cubicBezTo>
                  <a:cubicBezTo>
                    <a:pt x="3775" y="310"/>
                    <a:pt x="3644" y="369"/>
                    <a:pt x="3513" y="417"/>
                  </a:cubicBezTo>
                  <a:cubicBezTo>
                    <a:pt x="3382" y="477"/>
                    <a:pt x="3239" y="524"/>
                    <a:pt x="3108" y="596"/>
                  </a:cubicBezTo>
                  <a:cubicBezTo>
                    <a:pt x="2977" y="655"/>
                    <a:pt x="2846" y="727"/>
                    <a:pt x="2703" y="810"/>
                  </a:cubicBezTo>
                  <a:cubicBezTo>
                    <a:pt x="2572" y="869"/>
                    <a:pt x="2453" y="965"/>
                    <a:pt x="2322" y="1060"/>
                  </a:cubicBezTo>
                  <a:lnTo>
                    <a:pt x="2132" y="1191"/>
                  </a:lnTo>
                  <a:cubicBezTo>
                    <a:pt x="2072" y="1250"/>
                    <a:pt x="2013" y="1298"/>
                    <a:pt x="1953" y="1358"/>
                  </a:cubicBezTo>
                  <a:cubicBezTo>
                    <a:pt x="1834" y="1465"/>
                    <a:pt x="1691" y="1560"/>
                    <a:pt x="1596" y="1679"/>
                  </a:cubicBezTo>
                  <a:cubicBezTo>
                    <a:pt x="1477" y="1798"/>
                    <a:pt x="1370" y="1917"/>
                    <a:pt x="1263" y="2036"/>
                  </a:cubicBezTo>
                  <a:cubicBezTo>
                    <a:pt x="1155" y="2155"/>
                    <a:pt x="1072" y="2298"/>
                    <a:pt x="977" y="2429"/>
                  </a:cubicBezTo>
                  <a:cubicBezTo>
                    <a:pt x="894" y="2548"/>
                    <a:pt x="822" y="2703"/>
                    <a:pt x="739" y="2834"/>
                  </a:cubicBezTo>
                  <a:cubicBezTo>
                    <a:pt x="715" y="2905"/>
                    <a:pt x="667" y="2977"/>
                    <a:pt x="644" y="3036"/>
                  </a:cubicBezTo>
                  <a:cubicBezTo>
                    <a:pt x="608" y="3108"/>
                    <a:pt x="584" y="3167"/>
                    <a:pt x="548" y="3251"/>
                  </a:cubicBezTo>
                  <a:cubicBezTo>
                    <a:pt x="489" y="3382"/>
                    <a:pt x="429" y="3513"/>
                    <a:pt x="382" y="3644"/>
                  </a:cubicBezTo>
                  <a:lnTo>
                    <a:pt x="251" y="4048"/>
                  </a:lnTo>
                  <a:cubicBezTo>
                    <a:pt x="203" y="4191"/>
                    <a:pt x="191" y="4322"/>
                    <a:pt x="167" y="4441"/>
                  </a:cubicBezTo>
                  <a:cubicBezTo>
                    <a:pt x="132" y="4560"/>
                    <a:pt x="108" y="4679"/>
                    <a:pt x="84" y="4798"/>
                  </a:cubicBezTo>
                  <a:cubicBezTo>
                    <a:pt x="60" y="5037"/>
                    <a:pt x="24" y="5239"/>
                    <a:pt x="24" y="5430"/>
                  </a:cubicBezTo>
                  <a:cubicBezTo>
                    <a:pt x="12" y="5632"/>
                    <a:pt x="1" y="5787"/>
                    <a:pt x="12" y="5930"/>
                  </a:cubicBezTo>
                  <a:cubicBezTo>
                    <a:pt x="24" y="6192"/>
                    <a:pt x="48" y="6346"/>
                    <a:pt x="48" y="6346"/>
                  </a:cubicBezTo>
                  <a:cubicBezTo>
                    <a:pt x="48" y="6346"/>
                    <a:pt x="108" y="6192"/>
                    <a:pt x="191" y="5906"/>
                  </a:cubicBezTo>
                  <a:cubicBezTo>
                    <a:pt x="227" y="5787"/>
                    <a:pt x="286" y="5644"/>
                    <a:pt x="346" y="5465"/>
                  </a:cubicBezTo>
                  <a:cubicBezTo>
                    <a:pt x="382" y="5299"/>
                    <a:pt x="477" y="5108"/>
                    <a:pt x="548" y="4894"/>
                  </a:cubicBezTo>
                  <a:cubicBezTo>
                    <a:pt x="584" y="4798"/>
                    <a:pt x="644" y="4691"/>
                    <a:pt x="679" y="4584"/>
                  </a:cubicBezTo>
                  <a:cubicBezTo>
                    <a:pt x="727" y="4477"/>
                    <a:pt x="774" y="4358"/>
                    <a:pt x="834" y="4263"/>
                  </a:cubicBezTo>
                  <a:cubicBezTo>
                    <a:pt x="894" y="4156"/>
                    <a:pt x="941" y="4036"/>
                    <a:pt x="1001" y="3917"/>
                  </a:cubicBezTo>
                  <a:cubicBezTo>
                    <a:pt x="1060" y="3810"/>
                    <a:pt x="1132" y="3691"/>
                    <a:pt x="1191" y="3572"/>
                  </a:cubicBezTo>
                  <a:cubicBezTo>
                    <a:pt x="1251" y="3453"/>
                    <a:pt x="1322" y="3346"/>
                    <a:pt x="1394" y="3227"/>
                  </a:cubicBezTo>
                  <a:cubicBezTo>
                    <a:pt x="1477" y="3108"/>
                    <a:pt x="1548" y="2989"/>
                    <a:pt x="1632" y="2893"/>
                  </a:cubicBezTo>
                  <a:cubicBezTo>
                    <a:pt x="1715" y="2786"/>
                    <a:pt x="1798" y="2667"/>
                    <a:pt x="1894" y="2560"/>
                  </a:cubicBezTo>
                  <a:cubicBezTo>
                    <a:pt x="1977" y="2453"/>
                    <a:pt x="2084" y="2358"/>
                    <a:pt x="2168" y="2251"/>
                  </a:cubicBezTo>
                  <a:cubicBezTo>
                    <a:pt x="2263" y="2131"/>
                    <a:pt x="2370" y="2060"/>
                    <a:pt x="2465" y="1953"/>
                  </a:cubicBezTo>
                  <a:lnTo>
                    <a:pt x="2620" y="1798"/>
                  </a:lnTo>
                  <a:lnTo>
                    <a:pt x="2787" y="1667"/>
                  </a:lnTo>
                  <a:cubicBezTo>
                    <a:pt x="2846" y="1620"/>
                    <a:pt x="2882" y="1584"/>
                    <a:pt x="2941" y="1536"/>
                  </a:cubicBezTo>
                  <a:cubicBezTo>
                    <a:pt x="3001" y="1489"/>
                    <a:pt x="3049" y="1441"/>
                    <a:pt x="3108" y="1417"/>
                  </a:cubicBezTo>
                  <a:cubicBezTo>
                    <a:pt x="3227" y="1346"/>
                    <a:pt x="3346" y="1262"/>
                    <a:pt x="3453" y="1191"/>
                  </a:cubicBezTo>
                  <a:cubicBezTo>
                    <a:pt x="3561" y="1119"/>
                    <a:pt x="3680" y="1060"/>
                    <a:pt x="3799" y="1000"/>
                  </a:cubicBezTo>
                  <a:cubicBezTo>
                    <a:pt x="3918" y="941"/>
                    <a:pt x="4037" y="881"/>
                    <a:pt x="4132" y="822"/>
                  </a:cubicBezTo>
                  <a:cubicBezTo>
                    <a:pt x="4358" y="727"/>
                    <a:pt x="4573" y="631"/>
                    <a:pt x="4775" y="536"/>
                  </a:cubicBezTo>
                  <a:cubicBezTo>
                    <a:pt x="4989" y="465"/>
                    <a:pt x="5180" y="393"/>
                    <a:pt x="5346" y="310"/>
                  </a:cubicBezTo>
                  <a:cubicBezTo>
                    <a:pt x="5501" y="250"/>
                    <a:pt x="5668" y="215"/>
                    <a:pt x="5787" y="167"/>
                  </a:cubicBezTo>
                  <a:cubicBezTo>
                    <a:pt x="6037" y="72"/>
                    <a:pt x="6192" y="12"/>
                    <a:pt x="6192" y="12"/>
                  </a:cubicBezTo>
                  <a:cubicBezTo>
                    <a:pt x="6192" y="12"/>
                    <a:pt x="6037" y="0"/>
                    <a:pt x="5775"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0"/>
            <p:cNvSpPr/>
            <p:nvPr/>
          </p:nvSpPr>
          <p:spPr>
            <a:xfrm>
              <a:off x="4054512" y="2622631"/>
              <a:ext cx="202622" cy="230133"/>
            </a:xfrm>
            <a:custGeom>
              <a:avLst/>
              <a:gdLst/>
              <a:ahLst/>
              <a:cxnLst/>
              <a:rect l="l" t="t" r="r" b="b"/>
              <a:pathLst>
                <a:path w="7144" h="8114" extrusionOk="0">
                  <a:moveTo>
                    <a:pt x="6732" y="0"/>
                  </a:moveTo>
                  <a:cubicBezTo>
                    <a:pt x="6711" y="0"/>
                    <a:pt x="6689" y="2"/>
                    <a:pt x="6668" y="5"/>
                  </a:cubicBezTo>
                  <a:lnTo>
                    <a:pt x="6644" y="5"/>
                  </a:lnTo>
                  <a:cubicBezTo>
                    <a:pt x="6608" y="5"/>
                    <a:pt x="6584" y="17"/>
                    <a:pt x="6537" y="17"/>
                  </a:cubicBezTo>
                  <a:cubicBezTo>
                    <a:pt x="6441" y="29"/>
                    <a:pt x="6322" y="65"/>
                    <a:pt x="6167" y="89"/>
                  </a:cubicBezTo>
                  <a:cubicBezTo>
                    <a:pt x="5846" y="160"/>
                    <a:pt x="5405" y="279"/>
                    <a:pt x="4894" y="482"/>
                  </a:cubicBezTo>
                  <a:cubicBezTo>
                    <a:pt x="4643" y="577"/>
                    <a:pt x="4382" y="696"/>
                    <a:pt x="4096" y="839"/>
                  </a:cubicBezTo>
                  <a:cubicBezTo>
                    <a:pt x="3810" y="970"/>
                    <a:pt x="3512" y="1148"/>
                    <a:pt x="3227" y="1327"/>
                  </a:cubicBezTo>
                  <a:cubicBezTo>
                    <a:pt x="2953" y="1517"/>
                    <a:pt x="2667" y="1732"/>
                    <a:pt x="2393" y="1970"/>
                  </a:cubicBezTo>
                  <a:cubicBezTo>
                    <a:pt x="2131" y="2208"/>
                    <a:pt x="1881" y="2458"/>
                    <a:pt x="1643" y="2744"/>
                  </a:cubicBezTo>
                  <a:cubicBezTo>
                    <a:pt x="1536" y="2887"/>
                    <a:pt x="1417" y="3018"/>
                    <a:pt x="1310" y="3172"/>
                  </a:cubicBezTo>
                  <a:lnTo>
                    <a:pt x="1167" y="3399"/>
                  </a:lnTo>
                  <a:lnTo>
                    <a:pt x="1024" y="3613"/>
                  </a:lnTo>
                  <a:cubicBezTo>
                    <a:pt x="929" y="3768"/>
                    <a:pt x="845" y="3934"/>
                    <a:pt x="774" y="4077"/>
                  </a:cubicBezTo>
                  <a:cubicBezTo>
                    <a:pt x="691" y="4244"/>
                    <a:pt x="631" y="4411"/>
                    <a:pt x="572" y="4554"/>
                  </a:cubicBezTo>
                  <a:cubicBezTo>
                    <a:pt x="512" y="4708"/>
                    <a:pt x="464" y="4863"/>
                    <a:pt x="405" y="5018"/>
                  </a:cubicBezTo>
                  <a:cubicBezTo>
                    <a:pt x="345" y="5185"/>
                    <a:pt x="310" y="5327"/>
                    <a:pt x="274" y="5482"/>
                  </a:cubicBezTo>
                  <a:cubicBezTo>
                    <a:pt x="250" y="5554"/>
                    <a:pt x="226" y="5625"/>
                    <a:pt x="214" y="5697"/>
                  </a:cubicBezTo>
                  <a:lnTo>
                    <a:pt x="167" y="5923"/>
                  </a:lnTo>
                  <a:cubicBezTo>
                    <a:pt x="131" y="6078"/>
                    <a:pt x="107" y="6209"/>
                    <a:pt x="95" y="6339"/>
                  </a:cubicBezTo>
                  <a:cubicBezTo>
                    <a:pt x="60" y="6613"/>
                    <a:pt x="12" y="6851"/>
                    <a:pt x="12" y="7066"/>
                  </a:cubicBezTo>
                  <a:cubicBezTo>
                    <a:pt x="12" y="7280"/>
                    <a:pt x="0" y="7471"/>
                    <a:pt x="0" y="7625"/>
                  </a:cubicBezTo>
                  <a:lnTo>
                    <a:pt x="0" y="8113"/>
                  </a:lnTo>
                  <a:cubicBezTo>
                    <a:pt x="0" y="8113"/>
                    <a:pt x="12" y="7935"/>
                    <a:pt x="36" y="7625"/>
                  </a:cubicBezTo>
                  <a:cubicBezTo>
                    <a:pt x="36" y="7471"/>
                    <a:pt x="60" y="7280"/>
                    <a:pt x="95" y="7066"/>
                  </a:cubicBezTo>
                  <a:cubicBezTo>
                    <a:pt x="107" y="6851"/>
                    <a:pt x="167" y="6613"/>
                    <a:pt x="214" y="6351"/>
                  </a:cubicBezTo>
                  <a:cubicBezTo>
                    <a:pt x="238" y="6220"/>
                    <a:pt x="286" y="6089"/>
                    <a:pt x="310" y="5958"/>
                  </a:cubicBezTo>
                  <a:cubicBezTo>
                    <a:pt x="345" y="5875"/>
                    <a:pt x="357" y="5816"/>
                    <a:pt x="369" y="5744"/>
                  </a:cubicBezTo>
                  <a:cubicBezTo>
                    <a:pt x="405" y="5673"/>
                    <a:pt x="417" y="5613"/>
                    <a:pt x="452" y="5542"/>
                  </a:cubicBezTo>
                  <a:cubicBezTo>
                    <a:pt x="512" y="5399"/>
                    <a:pt x="548" y="5256"/>
                    <a:pt x="607" y="5101"/>
                  </a:cubicBezTo>
                  <a:cubicBezTo>
                    <a:pt x="667" y="4970"/>
                    <a:pt x="726" y="4827"/>
                    <a:pt x="810" y="4673"/>
                  </a:cubicBezTo>
                  <a:cubicBezTo>
                    <a:pt x="881" y="4542"/>
                    <a:pt x="953" y="4375"/>
                    <a:pt x="1048" y="4244"/>
                  </a:cubicBezTo>
                  <a:cubicBezTo>
                    <a:pt x="1131" y="4089"/>
                    <a:pt x="1203" y="3946"/>
                    <a:pt x="1310" y="3815"/>
                  </a:cubicBezTo>
                  <a:cubicBezTo>
                    <a:pt x="1357" y="3732"/>
                    <a:pt x="1417" y="3672"/>
                    <a:pt x="1465" y="3601"/>
                  </a:cubicBezTo>
                  <a:lnTo>
                    <a:pt x="1619" y="3411"/>
                  </a:lnTo>
                  <a:cubicBezTo>
                    <a:pt x="1726" y="3280"/>
                    <a:pt x="1846" y="3161"/>
                    <a:pt x="1965" y="3018"/>
                  </a:cubicBezTo>
                  <a:cubicBezTo>
                    <a:pt x="2203" y="2780"/>
                    <a:pt x="2453" y="2541"/>
                    <a:pt x="2727" y="2351"/>
                  </a:cubicBezTo>
                  <a:cubicBezTo>
                    <a:pt x="2989" y="2148"/>
                    <a:pt x="3262" y="1982"/>
                    <a:pt x="3536" y="1815"/>
                  </a:cubicBezTo>
                  <a:cubicBezTo>
                    <a:pt x="3822" y="1672"/>
                    <a:pt x="4108" y="1517"/>
                    <a:pt x="4370" y="1410"/>
                  </a:cubicBezTo>
                  <a:cubicBezTo>
                    <a:pt x="4643" y="1291"/>
                    <a:pt x="4917" y="1208"/>
                    <a:pt x="5144" y="1136"/>
                  </a:cubicBezTo>
                  <a:cubicBezTo>
                    <a:pt x="5644" y="982"/>
                    <a:pt x="6060" y="910"/>
                    <a:pt x="6334" y="863"/>
                  </a:cubicBezTo>
                  <a:cubicBezTo>
                    <a:pt x="6477" y="839"/>
                    <a:pt x="6596" y="815"/>
                    <a:pt x="6668" y="815"/>
                  </a:cubicBezTo>
                  <a:cubicBezTo>
                    <a:pt x="6739" y="803"/>
                    <a:pt x="6787" y="803"/>
                    <a:pt x="6787" y="803"/>
                  </a:cubicBezTo>
                  <a:cubicBezTo>
                    <a:pt x="6799" y="803"/>
                    <a:pt x="6810" y="791"/>
                    <a:pt x="6775" y="791"/>
                  </a:cubicBezTo>
                  <a:cubicBezTo>
                    <a:pt x="7001" y="755"/>
                    <a:pt x="7144" y="565"/>
                    <a:pt x="7120" y="339"/>
                  </a:cubicBezTo>
                  <a:cubicBezTo>
                    <a:pt x="7088" y="145"/>
                    <a:pt x="6929" y="0"/>
                    <a:pt x="6732"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0"/>
            <p:cNvSpPr/>
            <p:nvPr/>
          </p:nvSpPr>
          <p:spPr>
            <a:xfrm>
              <a:off x="4912552" y="2152184"/>
              <a:ext cx="374867" cy="108260"/>
            </a:xfrm>
            <a:custGeom>
              <a:avLst/>
              <a:gdLst/>
              <a:ahLst/>
              <a:cxnLst/>
              <a:rect l="l" t="t" r="r" b="b"/>
              <a:pathLst>
                <a:path w="13217" h="3817" extrusionOk="0">
                  <a:moveTo>
                    <a:pt x="7223" y="1"/>
                  </a:moveTo>
                  <a:cubicBezTo>
                    <a:pt x="6898" y="1"/>
                    <a:pt x="6569" y="13"/>
                    <a:pt x="6240" y="55"/>
                  </a:cubicBezTo>
                  <a:lnTo>
                    <a:pt x="5883" y="102"/>
                  </a:lnTo>
                  <a:lnTo>
                    <a:pt x="5525" y="162"/>
                  </a:lnTo>
                  <a:cubicBezTo>
                    <a:pt x="5299" y="197"/>
                    <a:pt x="5061" y="257"/>
                    <a:pt x="4835" y="317"/>
                  </a:cubicBezTo>
                  <a:cubicBezTo>
                    <a:pt x="4382" y="436"/>
                    <a:pt x="3942" y="590"/>
                    <a:pt x="3549" y="781"/>
                  </a:cubicBezTo>
                  <a:cubicBezTo>
                    <a:pt x="3144" y="959"/>
                    <a:pt x="2775" y="1186"/>
                    <a:pt x="2430" y="1388"/>
                  </a:cubicBezTo>
                  <a:cubicBezTo>
                    <a:pt x="2084" y="1602"/>
                    <a:pt x="1787" y="1841"/>
                    <a:pt x="1525" y="2067"/>
                  </a:cubicBezTo>
                  <a:cubicBezTo>
                    <a:pt x="1263" y="2281"/>
                    <a:pt x="1025" y="2507"/>
                    <a:pt x="834" y="2722"/>
                  </a:cubicBezTo>
                  <a:cubicBezTo>
                    <a:pt x="644" y="2924"/>
                    <a:pt x="477" y="3115"/>
                    <a:pt x="358" y="3281"/>
                  </a:cubicBezTo>
                  <a:cubicBezTo>
                    <a:pt x="239" y="3448"/>
                    <a:pt x="156" y="3579"/>
                    <a:pt x="96" y="3674"/>
                  </a:cubicBezTo>
                  <a:cubicBezTo>
                    <a:pt x="37" y="3769"/>
                    <a:pt x="1" y="3817"/>
                    <a:pt x="1" y="3817"/>
                  </a:cubicBezTo>
                  <a:cubicBezTo>
                    <a:pt x="1" y="3817"/>
                    <a:pt x="48" y="3793"/>
                    <a:pt x="132" y="3722"/>
                  </a:cubicBezTo>
                  <a:cubicBezTo>
                    <a:pt x="215" y="3662"/>
                    <a:pt x="346" y="3567"/>
                    <a:pt x="513" y="3460"/>
                  </a:cubicBezTo>
                  <a:cubicBezTo>
                    <a:pt x="668" y="3365"/>
                    <a:pt x="870" y="3222"/>
                    <a:pt x="1108" y="3091"/>
                  </a:cubicBezTo>
                  <a:cubicBezTo>
                    <a:pt x="1346" y="2948"/>
                    <a:pt x="1608" y="2793"/>
                    <a:pt x="1894" y="2650"/>
                  </a:cubicBezTo>
                  <a:cubicBezTo>
                    <a:pt x="2192" y="2495"/>
                    <a:pt x="2501" y="2353"/>
                    <a:pt x="2846" y="2198"/>
                  </a:cubicBezTo>
                  <a:cubicBezTo>
                    <a:pt x="3192" y="2055"/>
                    <a:pt x="3549" y="1900"/>
                    <a:pt x="3930" y="1781"/>
                  </a:cubicBezTo>
                  <a:lnTo>
                    <a:pt x="4513" y="1602"/>
                  </a:lnTo>
                  <a:cubicBezTo>
                    <a:pt x="4597" y="1579"/>
                    <a:pt x="4704" y="1555"/>
                    <a:pt x="4811" y="1531"/>
                  </a:cubicBezTo>
                  <a:cubicBezTo>
                    <a:pt x="4894" y="1495"/>
                    <a:pt x="5001" y="1471"/>
                    <a:pt x="5109" y="1460"/>
                  </a:cubicBezTo>
                  <a:cubicBezTo>
                    <a:pt x="5299" y="1412"/>
                    <a:pt x="5513" y="1364"/>
                    <a:pt x="5716" y="1340"/>
                  </a:cubicBezTo>
                  <a:lnTo>
                    <a:pt x="6025" y="1293"/>
                  </a:lnTo>
                  <a:lnTo>
                    <a:pt x="6347" y="1257"/>
                  </a:lnTo>
                  <a:cubicBezTo>
                    <a:pt x="6775" y="1198"/>
                    <a:pt x="7192" y="1198"/>
                    <a:pt x="7609" y="1186"/>
                  </a:cubicBezTo>
                  <a:cubicBezTo>
                    <a:pt x="7811" y="1186"/>
                    <a:pt x="8026" y="1198"/>
                    <a:pt x="8228" y="1198"/>
                  </a:cubicBezTo>
                  <a:cubicBezTo>
                    <a:pt x="8442" y="1221"/>
                    <a:pt x="8645" y="1233"/>
                    <a:pt x="8847" y="1245"/>
                  </a:cubicBezTo>
                  <a:cubicBezTo>
                    <a:pt x="9050" y="1257"/>
                    <a:pt x="9240" y="1293"/>
                    <a:pt x="9442" y="1305"/>
                  </a:cubicBezTo>
                  <a:cubicBezTo>
                    <a:pt x="9633" y="1340"/>
                    <a:pt x="9823" y="1364"/>
                    <a:pt x="10002" y="1400"/>
                  </a:cubicBezTo>
                  <a:cubicBezTo>
                    <a:pt x="10181" y="1424"/>
                    <a:pt x="10359" y="1471"/>
                    <a:pt x="10538" y="1495"/>
                  </a:cubicBezTo>
                  <a:cubicBezTo>
                    <a:pt x="10716" y="1531"/>
                    <a:pt x="10883" y="1555"/>
                    <a:pt x="11050" y="1602"/>
                  </a:cubicBezTo>
                  <a:cubicBezTo>
                    <a:pt x="11359" y="1698"/>
                    <a:pt x="11669" y="1757"/>
                    <a:pt x="11919" y="1829"/>
                  </a:cubicBezTo>
                  <a:cubicBezTo>
                    <a:pt x="12193" y="1888"/>
                    <a:pt x="12419" y="1948"/>
                    <a:pt x="12610" y="2007"/>
                  </a:cubicBezTo>
                  <a:cubicBezTo>
                    <a:pt x="12800" y="2067"/>
                    <a:pt x="12955" y="2091"/>
                    <a:pt x="13050" y="2126"/>
                  </a:cubicBezTo>
                  <a:cubicBezTo>
                    <a:pt x="13157" y="2150"/>
                    <a:pt x="13217" y="2174"/>
                    <a:pt x="13217" y="2174"/>
                  </a:cubicBezTo>
                  <a:cubicBezTo>
                    <a:pt x="13217" y="2174"/>
                    <a:pt x="13169" y="2126"/>
                    <a:pt x="13086" y="2067"/>
                  </a:cubicBezTo>
                  <a:cubicBezTo>
                    <a:pt x="12991" y="1995"/>
                    <a:pt x="12871" y="1900"/>
                    <a:pt x="12717" y="1781"/>
                  </a:cubicBezTo>
                  <a:cubicBezTo>
                    <a:pt x="12550" y="1650"/>
                    <a:pt x="12336" y="1531"/>
                    <a:pt x="12098" y="1376"/>
                  </a:cubicBezTo>
                  <a:cubicBezTo>
                    <a:pt x="11979" y="1305"/>
                    <a:pt x="11848" y="1233"/>
                    <a:pt x="11717" y="1162"/>
                  </a:cubicBezTo>
                  <a:lnTo>
                    <a:pt x="11264" y="936"/>
                  </a:lnTo>
                  <a:cubicBezTo>
                    <a:pt x="11121" y="840"/>
                    <a:pt x="10955" y="781"/>
                    <a:pt x="10776" y="709"/>
                  </a:cubicBezTo>
                  <a:cubicBezTo>
                    <a:pt x="10597" y="638"/>
                    <a:pt x="10419" y="567"/>
                    <a:pt x="10228" y="507"/>
                  </a:cubicBezTo>
                  <a:cubicBezTo>
                    <a:pt x="10038" y="448"/>
                    <a:pt x="9835" y="388"/>
                    <a:pt x="9633" y="328"/>
                  </a:cubicBezTo>
                  <a:cubicBezTo>
                    <a:pt x="9442" y="269"/>
                    <a:pt x="9216" y="221"/>
                    <a:pt x="9002" y="174"/>
                  </a:cubicBezTo>
                  <a:cubicBezTo>
                    <a:pt x="8788" y="150"/>
                    <a:pt x="8561" y="102"/>
                    <a:pt x="8335" y="67"/>
                  </a:cubicBezTo>
                  <a:cubicBezTo>
                    <a:pt x="8109" y="43"/>
                    <a:pt x="7895" y="19"/>
                    <a:pt x="7657" y="7"/>
                  </a:cubicBezTo>
                  <a:cubicBezTo>
                    <a:pt x="7513" y="3"/>
                    <a:pt x="7368" y="1"/>
                    <a:pt x="722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8" name="Google Shape;2618;p40"/>
          <p:cNvSpPr txBox="1"/>
          <p:nvPr/>
        </p:nvSpPr>
        <p:spPr>
          <a:xfrm>
            <a:off x="4698897" y="3209168"/>
            <a:ext cx="863100" cy="67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4"/>
                </a:solidFill>
                <a:latin typeface="Slackey"/>
                <a:ea typeface="Slackey"/>
                <a:cs typeface="Slackey"/>
                <a:sym typeface="Slackey"/>
              </a:rPr>
              <a:t>04</a:t>
            </a:r>
            <a:endParaRPr sz="3600">
              <a:solidFill>
                <a:schemeClr val="accent4"/>
              </a:solidFill>
              <a:latin typeface="Slackey"/>
              <a:ea typeface="Slackey"/>
              <a:cs typeface="Slackey"/>
              <a:sym typeface="Slackey"/>
            </a:endParaRPr>
          </a:p>
        </p:txBody>
      </p:sp>
      <p:grpSp>
        <p:nvGrpSpPr>
          <p:cNvPr id="2619" name="Google Shape;2619;p40"/>
          <p:cNvGrpSpPr/>
          <p:nvPr/>
        </p:nvGrpSpPr>
        <p:grpSpPr>
          <a:xfrm>
            <a:off x="648945" y="2939124"/>
            <a:ext cx="2806039" cy="1937191"/>
            <a:chOff x="1785376" y="1978337"/>
            <a:chExt cx="3132440" cy="2162767"/>
          </a:xfrm>
        </p:grpSpPr>
        <p:sp>
          <p:nvSpPr>
            <p:cNvPr id="2620" name="Google Shape;2620;p40"/>
            <p:cNvSpPr/>
            <p:nvPr/>
          </p:nvSpPr>
          <p:spPr>
            <a:xfrm>
              <a:off x="2149138" y="1989341"/>
              <a:ext cx="431933" cy="460777"/>
            </a:xfrm>
            <a:custGeom>
              <a:avLst/>
              <a:gdLst/>
              <a:ahLst/>
              <a:cxnLst/>
              <a:rect l="l" t="t" r="r" b="b"/>
              <a:pathLst>
                <a:path w="15229" h="16246" extrusionOk="0">
                  <a:moveTo>
                    <a:pt x="5474" y="1"/>
                  </a:moveTo>
                  <a:cubicBezTo>
                    <a:pt x="4361" y="1"/>
                    <a:pt x="3347" y="665"/>
                    <a:pt x="2905" y="1697"/>
                  </a:cubicBezTo>
                  <a:cubicBezTo>
                    <a:pt x="2715" y="2161"/>
                    <a:pt x="2655" y="2637"/>
                    <a:pt x="2715" y="3090"/>
                  </a:cubicBezTo>
                  <a:cubicBezTo>
                    <a:pt x="1298" y="3530"/>
                    <a:pt x="203" y="4816"/>
                    <a:pt x="107" y="6435"/>
                  </a:cubicBezTo>
                  <a:cubicBezTo>
                    <a:pt x="0" y="8150"/>
                    <a:pt x="1155" y="9733"/>
                    <a:pt x="2798" y="10210"/>
                  </a:cubicBezTo>
                  <a:cubicBezTo>
                    <a:pt x="3137" y="10300"/>
                    <a:pt x="3474" y="10343"/>
                    <a:pt x="3803" y="10343"/>
                  </a:cubicBezTo>
                  <a:cubicBezTo>
                    <a:pt x="5081" y="10343"/>
                    <a:pt x="6238" y="9698"/>
                    <a:pt x="6930" y="8686"/>
                  </a:cubicBezTo>
                  <a:lnTo>
                    <a:pt x="15228" y="16246"/>
                  </a:lnTo>
                  <a:lnTo>
                    <a:pt x="9049" y="7138"/>
                  </a:lnTo>
                  <a:cubicBezTo>
                    <a:pt x="9668" y="6900"/>
                    <a:pt x="10144" y="6364"/>
                    <a:pt x="10263" y="5673"/>
                  </a:cubicBezTo>
                  <a:cubicBezTo>
                    <a:pt x="10335" y="5268"/>
                    <a:pt x="10275" y="4887"/>
                    <a:pt x="10109" y="4542"/>
                  </a:cubicBezTo>
                  <a:cubicBezTo>
                    <a:pt x="10382" y="4233"/>
                    <a:pt x="10537" y="3816"/>
                    <a:pt x="10537" y="3352"/>
                  </a:cubicBezTo>
                  <a:cubicBezTo>
                    <a:pt x="10561" y="2530"/>
                    <a:pt x="10025" y="1780"/>
                    <a:pt x="9227" y="1506"/>
                  </a:cubicBezTo>
                  <a:cubicBezTo>
                    <a:pt x="9029" y="1442"/>
                    <a:pt x="8828" y="1411"/>
                    <a:pt x="8632" y="1411"/>
                  </a:cubicBezTo>
                  <a:cubicBezTo>
                    <a:pt x="8392" y="1411"/>
                    <a:pt x="8158" y="1457"/>
                    <a:pt x="7942" y="1542"/>
                  </a:cubicBezTo>
                  <a:cubicBezTo>
                    <a:pt x="7525" y="685"/>
                    <a:pt x="6668" y="77"/>
                    <a:pt x="5644" y="6"/>
                  </a:cubicBezTo>
                  <a:cubicBezTo>
                    <a:pt x="5587" y="2"/>
                    <a:pt x="5530" y="1"/>
                    <a:pt x="5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0"/>
            <p:cNvSpPr/>
            <p:nvPr/>
          </p:nvSpPr>
          <p:spPr>
            <a:xfrm>
              <a:off x="2140686" y="1978337"/>
              <a:ext cx="450170" cy="483070"/>
            </a:xfrm>
            <a:custGeom>
              <a:avLst/>
              <a:gdLst/>
              <a:ahLst/>
              <a:cxnLst/>
              <a:rect l="l" t="t" r="r" b="b"/>
              <a:pathLst>
                <a:path w="15872" h="17032" extrusionOk="0">
                  <a:moveTo>
                    <a:pt x="7251" y="9014"/>
                  </a:moveTo>
                  <a:cubicBezTo>
                    <a:pt x="7216" y="9023"/>
                    <a:pt x="7226" y="9025"/>
                    <a:pt x="7239" y="9030"/>
                  </a:cubicBezTo>
                  <a:lnTo>
                    <a:pt x="7239" y="9030"/>
                  </a:lnTo>
                  <a:cubicBezTo>
                    <a:pt x="7243" y="9025"/>
                    <a:pt x="7247" y="9020"/>
                    <a:pt x="7251" y="9014"/>
                  </a:cubicBezTo>
                  <a:close/>
                  <a:moveTo>
                    <a:pt x="5977" y="739"/>
                  </a:moveTo>
                  <a:lnTo>
                    <a:pt x="6061" y="751"/>
                  </a:lnTo>
                  <a:cubicBezTo>
                    <a:pt x="6096" y="751"/>
                    <a:pt x="6132" y="763"/>
                    <a:pt x="6168" y="763"/>
                  </a:cubicBezTo>
                  <a:cubicBezTo>
                    <a:pt x="6239" y="763"/>
                    <a:pt x="6299" y="787"/>
                    <a:pt x="6370" y="799"/>
                  </a:cubicBezTo>
                  <a:cubicBezTo>
                    <a:pt x="6513" y="811"/>
                    <a:pt x="6644" y="870"/>
                    <a:pt x="6775" y="918"/>
                  </a:cubicBezTo>
                  <a:cubicBezTo>
                    <a:pt x="7025" y="1025"/>
                    <a:pt x="7287" y="1168"/>
                    <a:pt x="7489" y="1358"/>
                  </a:cubicBezTo>
                  <a:cubicBezTo>
                    <a:pt x="7716" y="1561"/>
                    <a:pt x="7882" y="1775"/>
                    <a:pt x="8025" y="2037"/>
                  </a:cubicBezTo>
                  <a:lnTo>
                    <a:pt x="8037" y="2061"/>
                  </a:lnTo>
                  <a:cubicBezTo>
                    <a:pt x="8098" y="2148"/>
                    <a:pt x="8185" y="2203"/>
                    <a:pt x="8278" y="2203"/>
                  </a:cubicBezTo>
                  <a:cubicBezTo>
                    <a:pt x="8312" y="2203"/>
                    <a:pt x="8347" y="2196"/>
                    <a:pt x="8382" y="2180"/>
                  </a:cubicBezTo>
                  <a:cubicBezTo>
                    <a:pt x="8549" y="2108"/>
                    <a:pt x="8728" y="2061"/>
                    <a:pt x="8906" y="2049"/>
                  </a:cubicBezTo>
                  <a:cubicBezTo>
                    <a:pt x="8948" y="2043"/>
                    <a:pt x="8993" y="2040"/>
                    <a:pt x="9037" y="2040"/>
                  </a:cubicBezTo>
                  <a:cubicBezTo>
                    <a:pt x="9082" y="2040"/>
                    <a:pt x="9127" y="2043"/>
                    <a:pt x="9168" y="2049"/>
                  </a:cubicBezTo>
                  <a:lnTo>
                    <a:pt x="9442" y="2096"/>
                  </a:lnTo>
                  <a:cubicBezTo>
                    <a:pt x="9549" y="2120"/>
                    <a:pt x="9621" y="2132"/>
                    <a:pt x="9704" y="2180"/>
                  </a:cubicBezTo>
                  <a:cubicBezTo>
                    <a:pt x="9787" y="2227"/>
                    <a:pt x="9871" y="2275"/>
                    <a:pt x="9942" y="2311"/>
                  </a:cubicBezTo>
                  <a:cubicBezTo>
                    <a:pt x="10097" y="2418"/>
                    <a:pt x="10228" y="2549"/>
                    <a:pt x="10347" y="2704"/>
                  </a:cubicBezTo>
                  <a:cubicBezTo>
                    <a:pt x="10383" y="2751"/>
                    <a:pt x="10407" y="2775"/>
                    <a:pt x="10442" y="2823"/>
                  </a:cubicBezTo>
                  <a:lnTo>
                    <a:pt x="10514" y="2942"/>
                  </a:lnTo>
                  <a:lnTo>
                    <a:pt x="10573" y="3073"/>
                  </a:lnTo>
                  <a:lnTo>
                    <a:pt x="10621" y="3204"/>
                  </a:lnTo>
                  <a:cubicBezTo>
                    <a:pt x="10645" y="3299"/>
                    <a:pt x="10680" y="3382"/>
                    <a:pt x="10692" y="3478"/>
                  </a:cubicBezTo>
                  <a:cubicBezTo>
                    <a:pt x="10692" y="3513"/>
                    <a:pt x="10704" y="3549"/>
                    <a:pt x="10704" y="3609"/>
                  </a:cubicBezTo>
                  <a:lnTo>
                    <a:pt x="10704" y="3680"/>
                  </a:lnTo>
                  <a:lnTo>
                    <a:pt x="10704" y="3728"/>
                  </a:lnTo>
                  <a:lnTo>
                    <a:pt x="10704" y="3751"/>
                  </a:lnTo>
                  <a:cubicBezTo>
                    <a:pt x="10704" y="4144"/>
                    <a:pt x="10561" y="4513"/>
                    <a:pt x="10323" y="4835"/>
                  </a:cubicBezTo>
                  <a:cubicBezTo>
                    <a:pt x="10287" y="4859"/>
                    <a:pt x="10276" y="4918"/>
                    <a:pt x="10299" y="4966"/>
                  </a:cubicBezTo>
                  <a:cubicBezTo>
                    <a:pt x="10418" y="5180"/>
                    <a:pt x="10466" y="5442"/>
                    <a:pt x="10478" y="5680"/>
                  </a:cubicBezTo>
                  <a:lnTo>
                    <a:pt x="10478" y="5859"/>
                  </a:lnTo>
                  <a:cubicBezTo>
                    <a:pt x="10466" y="5883"/>
                    <a:pt x="10466" y="5918"/>
                    <a:pt x="10466" y="5942"/>
                  </a:cubicBezTo>
                  <a:cubicBezTo>
                    <a:pt x="10466" y="5978"/>
                    <a:pt x="10454" y="6002"/>
                    <a:pt x="10454" y="6037"/>
                  </a:cubicBezTo>
                  <a:lnTo>
                    <a:pt x="10407" y="6216"/>
                  </a:lnTo>
                  <a:cubicBezTo>
                    <a:pt x="10395" y="6276"/>
                    <a:pt x="10359" y="6335"/>
                    <a:pt x="10347" y="6395"/>
                  </a:cubicBezTo>
                  <a:cubicBezTo>
                    <a:pt x="10240" y="6621"/>
                    <a:pt x="10109" y="6823"/>
                    <a:pt x="9930" y="6990"/>
                  </a:cubicBezTo>
                  <a:cubicBezTo>
                    <a:pt x="9883" y="7038"/>
                    <a:pt x="9847" y="7061"/>
                    <a:pt x="9799" y="7109"/>
                  </a:cubicBezTo>
                  <a:cubicBezTo>
                    <a:pt x="9752" y="7133"/>
                    <a:pt x="9692" y="7180"/>
                    <a:pt x="9645" y="7216"/>
                  </a:cubicBezTo>
                  <a:cubicBezTo>
                    <a:pt x="9585" y="7240"/>
                    <a:pt x="9549" y="7276"/>
                    <a:pt x="9490" y="7300"/>
                  </a:cubicBezTo>
                  <a:cubicBezTo>
                    <a:pt x="9442" y="7335"/>
                    <a:pt x="9383" y="7359"/>
                    <a:pt x="9323" y="7371"/>
                  </a:cubicBezTo>
                  <a:cubicBezTo>
                    <a:pt x="9311" y="7371"/>
                    <a:pt x="9311" y="7395"/>
                    <a:pt x="9287" y="7395"/>
                  </a:cubicBezTo>
                  <a:cubicBezTo>
                    <a:pt x="9216" y="7430"/>
                    <a:pt x="9204" y="7526"/>
                    <a:pt x="9252" y="7585"/>
                  </a:cubicBezTo>
                  <a:lnTo>
                    <a:pt x="9990" y="8740"/>
                  </a:lnTo>
                  <a:lnTo>
                    <a:pt x="10740" y="9907"/>
                  </a:lnTo>
                  <a:lnTo>
                    <a:pt x="12204" y="12229"/>
                  </a:lnTo>
                  <a:lnTo>
                    <a:pt x="12954" y="13384"/>
                  </a:lnTo>
                  <a:lnTo>
                    <a:pt x="13691" y="14500"/>
                  </a:lnTo>
                  <a:lnTo>
                    <a:pt x="13691" y="14500"/>
                  </a:lnTo>
                  <a:cubicBezTo>
                    <a:pt x="13687" y="14497"/>
                    <a:pt x="13684" y="14494"/>
                    <a:pt x="13681" y="14491"/>
                  </a:cubicBezTo>
                  <a:lnTo>
                    <a:pt x="12621" y="13562"/>
                  </a:lnTo>
                  <a:lnTo>
                    <a:pt x="11573" y="12645"/>
                  </a:lnTo>
                  <a:cubicBezTo>
                    <a:pt x="11216" y="12348"/>
                    <a:pt x="10859" y="12026"/>
                    <a:pt x="10502" y="11729"/>
                  </a:cubicBezTo>
                  <a:lnTo>
                    <a:pt x="9430" y="10824"/>
                  </a:lnTo>
                  <a:cubicBezTo>
                    <a:pt x="8716" y="10228"/>
                    <a:pt x="7978" y="9621"/>
                    <a:pt x="7251" y="9038"/>
                  </a:cubicBezTo>
                  <a:cubicBezTo>
                    <a:pt x="7248" y="9035"/>
                    <a:pt x="7243" y="9032"/>
                    <a:pt x="7239" y="9030"/>
                  </a:cubicBezTo>
                  <a:lnTo>
                    <a:pt x="7239" y="9030"/>
                  </a:lnTo>
                  <a:cubicBezTo>
                    <a:pt x="7063" y="9261"/>
                    <a:pt x="6865" y="9459"/>
                    <a:pt x="6644" y="9633"/>
                  </a:cubicBezTo>
                  <a:cubicBezTo>
                    <a:pt x="6418" y="9812"/>
                    <a:pt x="6168" y="9978"/>
                    <a:pt x="5918" y="10097"/>
                  </a:cubicBezTo>
                  <a:cubicBezTo>
                    <a:pt x="5668" y="10228"/>
                    <a:pt x="5382" y="10324"/>
                    <a:pt x="5108" y="10383"/>
                  </a:cubicBezTo>
                  <a:cubicBezTo>
                    <a:pt x="4834" y="10455"/>
                    <a:pt x="4561" y="10467"/>
                    <a:pt x="4275" y="10467"/>
                  </a:cubicBezTo>
                  <a:cubicBezTo>
                    <a:pt x="4001" y="10467"/>
                    <a:pt x="3727" y="10443"/>
                    <a:pt x="3465" y="10371"/>
                  </a:cubicBezTo>
                  <a:cubicBezTo>
                    <a:pt x="3406" y="10348"/>
                    <a:pt x="3322" y="10324"/>
                    <a:pt x="3251" y="10312"/>
                  </a:cubicBezTo>
                  <a:cubicBezTo>
                    <a:pt x="3191" y="10276"/>
                    <a:pt x="3120" y="10264"/>
                    <a:pt x="3060" y="10228"/>
                  </a:cubicBezTo>
                  <a:cubicBezTo>
                    <a:pt x="2917" y="10193"/>
                    <a:pt x="2810" y="10133"/>
                    <a:pt x="2691" y="10074"/>
                  </a:cubicBezTo>
                  <a:cubicBezTo>
                    <a:pt x="2453" y="9931"/>
                    <a:pt x="2227" y="9788"/>
                    <a:pt x="2013" y="9609"/>
                  </a:cubicBezTo>
                  <a:cubicBezTo>
                    <a:pt x="1822" y="9431"/>
                    <a:pt x="1632" y="9240"/>
                    <a:pt x="1477" y="9014"/>
                  </a:cubicBezTo>
                  <a:cubicBezTo>
                    <a:pt x="1322" y="8788"/>
                    <a:pt x="1203" y="8562"/>
                    <a:pt x="1096" y="8312"/>
                  </a:cubicBezTo>
                  <a:cubicBezTo>
                    <a:pt x="989" y="8062"/>
                    <a:pt x="929" y="7811"/>
                    <a:pt x="882" y="7538"/>
                  </a:cubicBezTo>
                  <a:cubicBezTo>
                    <a:pt x="870" y="7407"/>
                    <a:pt x="858" y="7276"/>
                    <a:pt x="858" y="7133"/>
                  </a:cubicBezTo>
                  <a:lnTo>
                    <a:pt x="858" y="6942"/>
                  </a:lnTo>
                  <a:lnTo>
                    <a:pt x="858" y="6835"/>
                  </a:lnTo>
                  <a:lnTo>
                    <a:pt x="858" y="6811"/>
                  </a:lnTo>
                  <a:lnTo>
                    <a:pt x="858" y="6799"/>
                  </a:lnTo>
                  <a:lnTo>
                    <a:pt x="858" y="6752"/>
                  </a:lnTo>
                  <a:cubicBezTo>
                    <a:pt x="882" y="6478"/>
                    <a:pt x="929" y="6228"/>
                    <a:pt x="1024" y="5978"/>
                  </a:cubicBezTo>
                  <a:cubicBezTo>
                    <a:pt x="1179" y="5466"/>
                    <a:pt x="1477" y="5025"/>
                    <a:pt x="1846" y="4656"/>
                  </a:cubicBezTo>
                  <a:cubicBezTo>
                    <a:pt x="2227" y="4275"/>
                    <a:pt x="2679" y="4013"/>
                    <a:pt x="3191" y="3847"/>
                  </a:cubicBezTo>
                  <a:cubicBezTo>
                    <a:pt x="3370" y="3787"/>
                    <a:pt x="3501" y="3609"/>
                    <a:pt x="3477" y="3406"/>
                  </a:cubicBezTo>
                  <a:cubicBezTo>
                    <a:pt x="3441" y="3120"/>
                    <a:pt x="3453" y="2847"/>
                    <a:pt x="3513" y="2585"/>
                  </a:cubicBezTo>
                  <a:cubicBezTo>
                    <a:pt x="3537" y="2525"/>
                    <a:pt x="3560" y="2454"/>
                    <a:pt x="3584" y="2394"/>
                  </a:cubicBezTo>
                  <a:lnTo>
                    <a:pt x="3608" y="2299"/>
                  </a:lnTo>
                  <a:lnTo>
                    <a:pt x="3620" y="2239"/>
                  </a:lnTo>
                  <a:lnTo>
                    <a:pt x="3620" y="2227"/>
                  </a:lnTo>
                  <a:lnTo>
                    <a:pt x="3632" y="2192"/>
                  </a:lnTo>
                  <a:cubicBezTo>
                    <a:pt x="3691" y="2073"/>
                    <a:pt x="3751" y="1954"/>
                    <a:pt x="3834" y="1835"/>
                  </a:cubicBezTo>
                  <a:cubicBezTo>
                    <a:pt x="3858" y="1775"/>
                    <a:pt x="3906" y="1739"/>
                    <a:pt x="3953" y="1680"/>
                  </a:cubicBezTo>
                  <a:cubicBezTo>
                    <a:pt x="4001" y="1620"/>
                    <a:pt x="4037" y="1561"/>
                    <a:pt x="4084" y="1513"/>
                  </a:cubicBezTo>
                  <a:cubicBezTo>
                    <a:pt x="4191" y="1406"/>
                    <a:pt x="4287" y="1323"/>
                    <a:pt x="4394" y="1227"/>
                  </a:cubicBezTo>
                  <a:cubicBezTo>
                    <a:pt x="4453" y="1180"/>
                    <a:pt x="4513" y="1156"/>
                    <a:pt x="4572" y="1108"/>
                  </a:cubicBezTo>
                  <a:cubicBezTo>
                    <a:pt x="4632" y="1084"/>
                    <a:pt x="4692" y="1037"/>
                    <a:pt x="4751" y="1001"/>
                  </a:cubicBezTo>
                  <a:cubicBezTo>
                    <a:pt x="4870" y="930"/>
                    <a:pt x="5001" y="882"/>
                    <a:pt x="5144" y="846"/>
                  </a:cubicBezTo>
                  <a:cubicBezTo>
                    <a:pt x="5275" y="799"/>
                    <a:pt x="5406" y="763"/>
                    <a:pt x="5537" y="751"/>
                  </a:cubicBezTo>
                  <a:cubicBezTo>
                    <a:pt x="5579" y="745"/>
                    <a:pt x="5614" y="745"/>
                    <a:pt x="5647" y="745"/>
                  </a:cubicBezTo>
                  <a:cubicBezTo>
                    <a:pt x="5680" y="745"/>
                    <a:pt x="5710" y="745"/>
                    <a:pt x="5739" y="739"/>
                  </a:cubicBezTo>
                  <a:close/>
                  <a:moveTo>
                    <a:pt x="5644" y="1"/>
                  </a:moveTo>
                  <a:cubicBezTo>
                    <a:pt x="5561" y="1"/>
                    <a:pt x="5454" y="1"/>
                    <a:pt x="5358" y="25"/>
                  </a:cubicBezTo>
                  <a:cubicBezTo>
                    <a:pt x="5180" y="37"/>
                    <a:pt x="5001" y="61"/>
                    <a:pt x="4822" y="120"/>
                  </a:cubicBezTo>
                  <a:cubicBezTo>
                    <a:pt x="4668" y="168"/>
                    <a:pt x="4489" y="239"/>
                    <a:pt x="4322" y="322"/>
                  </a:cubicBezTo>
                  <a:cubicBezTo>
                    <a:pt x="4251" y="358"/>
                    <a:pt x="4156" y="406"/>
                    <a:pt x="4084" y="453"/>
                  </a:cubicBezTo>
                  <a:cubicBezTo>
                    <a:pt x="4013" y="501"/>
                    <a:pt x="3930" y="561"/>
                    <a:pt x="3858" y="596"/>
                  </a:cubicBezTo>
                  <a:cubicBezTo>
                    <a:pt x="3715" y="703"/>
                    <a:pt x="3572" y="823"/>
                    <a:pt x="3441" y="953"/>
                  </a:cubicBezTo>
                  <a:cubicBezTo>
                    <a:pt x="3382" y="1037"/>
                    <a:pt x="3322" y="1096"/>
                    <a:pt x="3263" y="1168"/>
                  </a:cubicBezTo>
                  <a:cubicBezTo>
                    <a:pt x="3203" y="1239"/>
                    <a:pt x="3144" y="1311"/>
                    <a:pt x="3096" y="1394"/>
                  </a:cubicBezTo>
                  <a:cubicBezTo>
                    <a:pt x="3001" y="1537"/>
                    <a:pt x="2906" y="1704"/>
                    <a:pt x="2834" y="1870"/>
                  </a:cubicBezTo>
                  <a:lnTo>
                    <a:pt x="2822" y="1894"/>
                  </a:lnTo>
                  <a:lnTo>
                    <a:pt x="2798" y="1930"/>
                  </a:lnTo>
                  <a:lnTo>
                    <a:pt x="2775" y="1989"/>
                  </a:lnTo>
                  <a:lnTo>
                    <a:pt x="2727" y="2120"/>
                  </a:lnTo>
                  <a:cubicBezTo>
                    <a:pt x="2703" y="2204"/>
                    <a:pt x="2679" y="2299"/>
                    <a:pt x="2656" y="2382"/>
                  </a:cubicBezTo>
                  <a:cubicBezTo>
                    <a:pt x="2588" y="2642"/>
                    <a:pt x="2557" y="2902"/>
                    <a:pt x="2561" y="3162"/>
                  </a:cubicBezTo>
                  <a:lnTo>
                    <a:pt x="2561" y="3162"/>
                  </a:lnTo>
                  <a:cubicBezTo>
                    <a:pt x="2053" y="3365"/>
                    <a:pt x="1585" y="3675"/>
                    <a:pt x="1191" y="4049"/>
                  </a:cubicBezTo>
                  <a:cubicBezTo>
                    <a:pt x="953" y="4275"/>
                    <a:pt x="751" y="4549"/>
                    <a:pt x="584" y="4835"/>
                  </a:cubicBezTo>
                  <a:cubicBezTo>
                    <a:pt x="417" y="5109"/>
                    <a:pt x="274" y="5406"/>
                    <a:pt x="179" y="5728"/>
                  </a:cubicBezTo>
                  <a:cubicBezTo>
                    <a:pt x="84" y="6037"/>
                    <a:pt x="24" y="6359"/>
                    <a:pt x="0" y="6692"/>
                  </a:cubicBezTo>
                  <a:lnTo>
                    <a:pt x="0" y="6752"/>
                  </a:lnTo>
                  <a:lnTo>
                    <a:pt x="0" y="6788"/>
                  </a:lnTo>
                  <a:lnTo>
                    <a:pt x="0" y="6823"/>
                  </a:lnTo>
                  <a:lnTo>
                    <a:pt x="0" y="6930"/>
                  </a:lnTo>
                  <a:cubicBezTo>
                    <a:pt x="24" y="7002"/>
                    <a:pt x="24" y="7109"/>
                    <a:pt x="24" y="7180"/>
                  </a:cubicBezTo>
                  <a:cubicBezTo>
                    <a:pt x="36" y="7347"/>
                    <a:pt x="48" y="7514"/>
                    <a:pt x="84" y="7669"/>
                  </a:cubicBezTo>
                  <a:cubicBezTo>
                    <a:pt x="143" y="8002"/>
                    <a:pt x="239" y="8312"/>
                    <a:pt x="381" y="8609"/>
                  </a:cubicBezTo>
                  <a:cubicBezTo>
                    <a:pt x="512" y="8907"/>
                    <a:pt x="679" y="9193"/>
                    <a:pt x="882" y="9443"/>
                  </a:cubicBezTo>
                  <a:cubicBezTo>
                    <a:pt x="1286" y="9943"/>
                    <a:pt x="1810" y="10348"/>
                    <a:pt x="2382" y="10621"/>
                  </a:cubicBezTo>
                  <a:cubicBezTo>
                    <a:pt x="2536" y="10681"/>
                    <a:pt x="2679" y="10740"/>
                    <a:pt x="2834" y="10788"/>
                  </a:cubicBezTo>
                  <a:cubicBezTo>
                    <a:pt x="2906" y="10800"/>
                    <a:pt x="2977" y="10824"/>
                    <a:pt x="3072" y="10836"/>
                  </a:cubicBezTo>
                  <a:cubicBezTo>
                    <a:pt x="3144" y="10859"/>
                    <a:pt x="3203" y="10871"/>
                    <a:pt x="3298" y="10883"/>
                  </a:cubicBezTo>
                  <a:cubicBezTo>
                    <a:pt x="3548" y="10929"/>
                    <a:pt x="3790" y="10947"/>
                    <a:pt x="4036" y="10947"/>
                  </a:cubicBezTo>
                  <a:cubicBezTo>
                    <a:pt x="4107" y="10947"/>
                    <a:pt x="4179" y="10945"/>
                    <a:pt x="4251" y="10943"/>
                  </a:cubicBezTo>
                  <a:cubicBezTo>
                    <a:pt x="4561" y="10919"/>
                    <a:pt x="4870" y="10859"/>
                    <a:pt x="5168" y="10764"/>
                  </a:cubicBezTo>
                  <a:cubicBezTo>
                    <a:pt x="5465" y="10681"/>
                    <a:pt x="5739" y="10538"/>
                    <a:pt x="6001" y="10383"/>
                  </a:cubicBezTo>
                  <a:cubicBezTo>
                    <a:pt x="6275" y="10228"/>
                    <a:pt x="6513" y="10038"/>
                    <a:pt x="6716" y="9812"/>
                  </a:cubicBezTo>
                  <a:cubicBezTo>
                    <a:pt x="6930" y="9609"/>
                    <a:pt x="7085" y="9371"/>
                    <a:pt x="7239" y="9133"/>
                  </a:cubicBezTo>
                  <a:cubicBezTo>
                    <a:pt x="7882" y="9788"/>
                    <a:pt x="8537" y="10443"/>
                    <a:pt x="9121" y="11157"/>
                  </a:cubicBezTo>
                  <a:lnTo>
                    <a:pt x="10133" y="12133"/>
                  </a:lnTo>
                  <a:cubicBezTo>
                    <a:pt x="10466" y="12467"/>
                    <a:pt x="10799" y="12776"/>
                    <a:pt x="11145" y="13098"/>
                  </a:cubicBezTo>
                  <a:lnTo>
                    <a:pt x="12145" y="14074"/>
                  </a:lnTo>
                  <a:lnTo>
                    <a:pt x="13181" y="15039"/>
                  </a:lnTo>
                  <a:cubicBezTo>
                    <a:pt x="13847" y="15681"/>
                    <a:pt x="14550" y="16301"/>
                    <a:pt x="15229" y="16944"/>
                  </a:cubicBezTo>
                  <a:cubicBezTo>
                    <a:pt x="15293" y="17002"/>
                    <a:pt x="15376" y="17032"/>
                    <a:pt x="15460" y="17032"/>
                  </a:cubicBezTo>
                  <a:cubicBezTo>
                    <a:pt x="15531" y="17032"/>
                    <a:pt x="15604" y="17011"/>
                    <a:pt x="15669" y="16967"/>
                  </a:cubicBezTo>
                  <a:cubicBezTo>
                    <a:pt x="15824" y="16872"/>
                    <a:pt x="15871" y="16646"/>
                    <a:pt x="15764" y="16479"/>
                  </a:cubicBezTo>
                  <a:cubicBezTo>
                    <a:pt x="15748" y="16454"/>
                    <a:pt x="15731" y="16428"/>
                    <a:pt x="15714" y="16402"/>
                  </a:cubicBezTo>
                  <a:lnTo>
                    <a:pt x="15714" y="16402"/>
                  </a:lnTo>
                  <a:lnTo>
                    <a:pt x="15776" y="16348"/>
                  </a:lnTo>
                  <a:cubicBezTo>
                    <a:pt x="15698" y="16279"/>
                    <a:pt x="15619" y="16210"/>
                    <a:pt x="15540" y="16140"/>
                  </a:cubicBezTo>
                  <a:lnTo>
                    <a:pt x="15540" y="16140"/>
                  </a:lnTo>
                  <a:cubicBezTo>
                    <a:pt x="15360" y="15868"/>
                    <a:pt x="15175" y="15596"/>
                    <a:pt x="14990" y="15336"/>
                  </a:cubicBezTo>
                  <a:cubicBezTo>
                    <a:pt x="14740" y="14967"/>
                    <a:pt x="14490" y="14574"/>
                    <a:pt x="14217" y="14205"/>
                  </a:cubicBezTo>
                  <a:lnTo>
                    <a:pt x="13431" y="13074"/>
                  </a:lnTo>
                  <a:lnTo>
                    <a:pt x="12633" y="11955"/>
                  </a:lnTo>
                  <a:lnTo>
                    <a:pt x="11002" y="9728"/>
                  </a:lnTo>
                  <a:lnTo>
                    <a:pt x="10204" y="8609"/>
                  </a:lnTo>
                  <a:lnTo>
                    <a:pt x="9499" y="7610"/>
                  </a:lnTo>
                  <a:lnTo>
                    <a:pt x="9499" y="7610"/>
                  </a:lnTo>
                  <a:cubicBezTo>
                    <a:pt x="9710" y="7505"/>
                    <a:pt x="9895" y="7382"/>
                    <a:pt x="10049" y="7228"/>
                  </a:cubicBezTo>
                  <a:cubicBezTo>
                    <a:pt x="10264" y="7014"/>
                    <a:pt x="10407" y="6776"/>
                    <a:pt x="10514" y="6526"/>
                  </a:cubicBezTo>
                  <a:cubicBezTo>
                    <a:pt x="10537" y="6466"/>
                    <a:pt x="10573" y="6407"/>
                    <a:pt x="10585" y="6335"/>
                  </a:cubicBezTo>
                  <a:cubicBezTo>
                    <a:pt x="10597" y="6252"/>
                    <a:pt x="10621" y="6192"/>
                    <a:pt x="10633" y="6121"/>
                  </a:cubicBezTo>
                  <a:cubicBezTo>
                    <a:pt x="10633" y="6073"/>
                    <a:pt x="10645" y="6049"/>
                    <a:pt x="10645" y="6014"/>
                  </a:cubicBezTo>
                  <a:cubicBezTo>
                    <a:pt x="10657" y="5990"/>
                    <a:pt x="10657" y="5942"/>
                    <a:pt x="10657" y="5918"/>
                  </a:cubicBezTo>
                  <a:lnTo>
                    <a:pt x="10657" y="5704"/>
                  </a:lnTo>
                  <a:cubicBezTo>
                    <a:pt x="10657" y="5447"/>
                    <a:pt x="10608" y="5199"/>
                    <a:pt x="10512" y="4961"/>
                  </a:cubicBezTo>
                  <a:lnTo>
                    <a:pt x="10512" y="4961"/>
                  </a:lnTo>
                  <a:cubicBezTo>
                    <a:pt x="10625" y="4799"/>
                    <a:pt x="10727" y="4621"/>
                    <a:pt x="10811" y="4442"/>
                  </a:cubicBezTo>
                  <a:cubicBezTo>
                    <a:pt x="10895" y="4228"/>
                    <a:pt x="10942" y="4013"/>
                    <a:pt x="10954" y="3787"/>
                  </a:cubicBezTo>
                  <a:lnTo>
                    <a:pt x="10954" y="3740"/>
                  </a:lnTo>
                  <a:lnTo>
                    <a:pt x="10954" y="3692"/>
                  </a:lnTo>
                  <a:lnTo>
                    <a:pt x="10954" y="3620"/>
                  </a:lnTo>
                  <a:cubicBezTo>
                    <a:pt x="10954" y="3561"/>
                    <a:pt x="10942" y="3501"/>
                    <a:pt x="10942" y="3442"/>
                  </a:cubicBezTo>
                  <a:cubicBezTo>
                    <a:pt x="10930" y="3323"/>
                    <a:pt x="10918" y="3204"/>
                    <a:pt x="10883" y="3097"/>
                  </a:cubicBezTo>
                  <a:cubicBezTo>
                    <a:pt x="10859" y="3037"/>
                    <a:pt x="10835" y="3001"/>
                    <a:pt x="10823" y="2942"/>
                  </a:cubicBezTo>
                  <a:lnTo>
                    <a:pt x="10764" y="2775"/>
                  </a:lnTo>
                  <a:lnTo>
                    <a:pt x="10692" y="2620"/>
                  </a:lnTo>
                  <a:cubicBezTo>
                    <a:pt x="10657" y="2585"/>
                    <a:pt x="10633" y="2525"/>
                    <a:pt x="10597" y="2477"/>
                  </a:cubicBezTo>
                  <a:cubicBezTo>
                    <a:pt x="10466" y="2287"/>
                    <a:pt x="10299" y="2120"/>
                    <a:pt x="10121" y="1966"/>
                  </a:cubicBezTo>
                  <a:cubicBezTo>
                    <a:pt x="10037" y="1894"/>
                    <a:pt x="9930" y="1835"/>
                    <a:pt x="9823" y="1775"/>
                  </a:cubicBezTo>
                  <a:cubicBezTo>
                    <a:pt x="9728" y="1727"/>
                    <a:pt x="9609" y="1668"/>
                    <a:pt x="9502" y="1644"/>
                  </a:cubicBezTo>
                  <a:cubicBezTo>
                    <a:pt x="9394" y="1596"/>
                    <a:pt x="9275" y="1573"/>
                    <a:pt x="9156" y="1549"/>
                  </a:cubicBezTo>
                  <a:cubicBezTo>
                    <a:pt x="9037" y="1537"/>
                    <a:pt x="8918" y="1525"/>
                    <a:pt x="8799" y="1525"/>
                  </a:cubicBezTo>
                  <a:cubicBezTo>
                    <a:pt x="8651" y="1525"/>
                    <a:pt x="8502" y="1544"/>
                    <a:pt x="8357" y="1575"/>
                  </a:cubicBezTo>
                  <a:lnTo>
                    <a:pt x="8357" y="1575"/>
                  </a:lnTo>
                  <a:cubicBezTo>
                    <a:pt x="8308" y="1486"/>
                    <a:pt x="8254" y="1400"/>
                    <a:pt x="8192" y="1311"/>
                  </a:cubicBezTo>
                  <a:cubicBezTo>
                    <a:pt x="8085" y="1168"/>
                    <a:pt x="7978" y="1013"/>
                    <a:pt x="7847" y="894"/>
                  </a:cubicBezTo>
                  <a:cubicBezTo>
                    <a:pt x="7716" y="775"/>
                    <a:pt x="7585" y="656"/>
                    <a:pt x="7430" y="561"/>
                  </a:cubicBezTo>
                  <a:cubicBezTo>
                    <a:pt x="7287" y="453"/>
                    <a:pt x="7120" y="358"/>
                    <a:pt x="6954" y="287"/>
                  </a:cubicBezTo>
                  <a:cubicBezTo>
                    <a:pt x="6787" y="215"/>
                    <a:pt x="6632" y="156"/>
                    <a:pt x="6454" y="108"/>
                  </a:cubicBezTo>
                  <a:cubicBezTo>
                    <a:pt x="6358" y="84"/>
                    <a:pt x="6275" y="61"/>
                    <a:pt x="6180" y="49"/>
                  </a:cubicBezTo>
                  <a:cubicBezTo>
                    <a:pt x="6132" y="49"/>
                    <a:pt x="6096" y="37"/>
                    <a:pt x="6049" y="37"/>
                  </a:cubicBezTo>
                  <a:lnTo>
                    <a:pt x="5977" y="25"/>
                  </a:lnTo>
                  <a:lnTo>
                    <a:pt x="5894" y="25"/>
                  </a:lnTo>
                  <a:cubicBezTo>
                    <a:pt x="5811" y="1"/>
                    <a:pt x="5739" y="1"/>
                    <a:pt x="5644"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0"/>
            <p:cNvSpPr/>
            <p:nvPr/>
          </p:nvSpPr>
          <p:spPr>
            <a:xfrm>
              <a:off x="1785376" y="2040776"/>
              <a:ext cx="3132440" cy="2078716"/>
            </a:xfrm>
            <a:custGeom>
              <a:avLst/>
              <a:gdLst/>
              <a:ahLst/>
              <a:cxnLst/>
              <a:rect l="l" t="t" r="r" b="b"/>
              <a:pathLst>
                <a:path w="110443" h="73291" extrusionOk="0">
                  <a:moveTo>
                    <a:pt x="53446" y="1"/>
                  </a:moveTo>
                  <a:cubicBezTo>
                    <a:pt x="50623" y="1"/>
                    <a:pt x="47751" y="1823"/>
                    <a:pt x="45935" y="4768"/>
                  </a:cubicBezTo>
                  <a:cubicBezTo>
                    <a:pt x="44887" y="3852"/>
                    <a:pt x="43685" y="3102"/>
                    <a:pt x="42327" y="2613"/>
                  </a:cubicBezTo>
                  <a:cubicBezTo>
                    <a:pt x="40999" y="2120"/>
                    <a:pt x="39570" y="1883"/>
                    <a:pt x="38110" y="1883"/>
                  </a:cubicBezTo>
                  <a:cubicBezTo>
                    <a:pt x="31470" y="1883"/>
                    <a:pt x="24175" y="6773"/>
                    <a:pt x="22682" y="14591"/>
                  </a:cubicBezTo>
                  <a:cubicBezTo>
                    <a:pt x="22670" y="14651"/>
                    <a:pt x="22634" y="14710"/>
                    <a:pt x="22622" y="14770"/>
                  </a:cubicBezTo>
                  <a:cubicBezTo>
                    <a:pt x="21477" y="14403"/>
                    <a:pt x="20302" y="14227"/>
                    <a:pt x="19120" y="14227"/>
                  </a:cubicBezTo>
                  <a:cubicBezTo>
                    <a:pt x="12821" y="14227"/>
                    <a:pt x="6357" y="19224"/>
                    <a:pt x="3489" y="26914"/>
                  </a:cubicBezTo>
                  <a:cubicBezTo>
                    <a:pt x="1" y="36272"/>
                    <a:pt x="3144" y="46071"/>
                    <a:pt x="10514" y="48821"/>
                  </a:cubicBezTo>
                  <a:cubicBezTo>
                    <a:pt x="11820" y="49308"/>
                    <a:pt x="13170" y="49539"/>
                    <a:pt x="14527" y="49539"/>
                  </a:cubicBezTo>
                  <a:cubicBezTo>
                    <a:pt x="16323" y="49539"/>
                    <a:pt x="18130" y="49134"/>
                    <a:pt x="19860" y="48381"/>
                  </a:cubicBezTo>
                  <a:cubicBezTo>
                    <a:pt x="20098" y="51631"/>
                    <a:pt x="21765" y="54394"/>
                    <a:pt x="24480" y="55406"/>
                  </a:cubicBezTo>
                  <a:cubicBezTo>
                    <a:pt x="25182" y="55668"/>
                    <a:pt x="25909" y="55787"/>
                    <a:pt x="26659" y="55787"/>
                  </a:cubicBezTo>
                  <a:cubicBezTo>
                    <a:pt x="27242" y="61442"/>
                    <a:pt x="30231" y="66181"/>
                    <a:pt x="34993" y="67955"/>
                  </a:cubicBezTo>
                  <a:cubicBezTo>
                    <a:pt x="36299" y="68439"/>
                    <a:pt x="37649" y="68670"/>
                    <a:pt x="39006" y="68670"/>
                  </a:cubicBezTo>
                  <a:cubicBezTo>
                    <a:pt x="41486" y="68670"/>
                    <a:pt x="43991" y="67899"/>
                    <a:pt x="46292" y="66490"/>
                  </a:cubicBezTo>
                  <a:cubicBezTo>
                    <a:pt x="46495" y="66586"/>
                    <a:pt x="46721" y="66669"/>
                    <a:pt x="46947" y="66764"/>
                  </a:cubicBezTo>
                  <a:cubicBezTo>
                    <a:pt x="48246" y="67250"/>
                    <a:pt x="49591" y="67481"/>
                    <a:pt x="50944" y="67481"/>
                  </a:cubicBezTo>
                  <a:cubicBezTo>
                    <a:pt x="52406" y="67481"/>
                    <a:pt x="53877" y="67212"/>
                    <a:pt x="55305" y="66705"/>
                  </a:cubicBezTo>
                  <a:cubicBezTo>
                    <a:pt x="55758" y="69586"/>
                    <a:pt x="57365" y="71967"/>
                    <a:pt x="59830" y="72896"/>
                  </a:cubicBezTo>
                  <a:cubicBezTo>
                    <a:pt x="60548" y="73163"/>
                    <a:pt x="61291" y="73291"/>
                    <a:pt x="62038" y="73291"/>
                  </a:cubicBezTo>
                  <a:cubicBezTo>
                    <a:pt x="65516" y="73291"/>
                    <a:pt x="69086" y="70531"/>
                    <a:pt x="70664" y="66288"/>
                  </a:cubicBezTo>
                  <a:cubicBezTo>
                    <a:pt x="70771" y="66002"/>
                    <a:pt x="70855" y="65704"/>
                    <a:pt x="70950" y="65419"/>
                  </a:cubicBezTo>
                  <a:cubicBezTo>
                    <a:pt x="71593" y="66681"/>
                    <a:pt x="72581" y="67657"/>
                    <a:pt x="73879" y="68145"/>
                  </a:cubicBezTo>
                  <a:cubicBezTo>
                    <a:pt x="74455" y="68360"/>
                    <a:pt x="75052" y="68462"/>
                    <a:pt x="75653" y="68462"/>
                  </a:cubicBezTo>
                  <a:cubicBezTo>
                    <a:pt x="78412" y="68462"/>
                    <a:pt x="81248" y="66301"/>
                    <a:pt x="82559" y="62966"/>
                  </a:cubicBezTo>
                  <a:cubicBezTo>
                    <a:pt x="83833" y="64454"/>
                    <a:pt x="85440" y="65597"/>
                    <a:pt x="87309" y="66300"/>
                  </a:cubicBezTo>
                  <a:cubicBezTo>
                    <a:pt x="88612" y="66785"/>
                    <a:pt x="89959" y="67016"/>
                    <a:pt x="91314" y="67016"/>
                  </a:cubicBezTo>
                  <a:cubicBezTo>
                    <a:pt x="97613" y="67016"/>
                    <a:pt x="104074" y="62024"/>
                    <a:pt x="106954" y="54322"/>
                  </a:cubicBezTo>
                  <a:cubicBezTo>
                    <a:pt x="110443" y="44988"/>
                    <a:pt x="107288" y="35177"/>
                    <a:pt x="99942" y="32438"/>
                  </a:cubicBezTo>
                  <a:cubicBezTo>
                    <a:pt x="99370" y="32224"/>
                    <a:pt x="98787" y="32069"/>
                    <a:pt x="98215" y="31950"/>
                  </a:cubicBezTo>
                  <a:cubicBezTo>
                    <a:pt x="99954" y="23676"/>
                    <a:pt x="96739" y="15734"/>
                    <a:pt x="90238" y="13317"/>
                  </a:cubicBezTo>
                  <a:cubicBezTo>
                    <a:pt x="88938" y="12829"/>
                    <a:pt x="87588" y="12597"/>
                    <a:pt x="86233" y="12597"/>
                  </a:cubicBezTo>
                  <a:cubicBezTo>
                    <a:pt x="85603" y="12597"/>
                    <a:pt x="84972" y="12647"/>
                    <a:pt x="84344" y="12746"/>
                  </a:cubicBezTo>
                  <a:cubicBezTo>
                    <a:pt x="83702" y="11531"/>
                    <a:pt x="82725" y="10579"/>
                    <a:pt x="81439" y="10102"/>
                  </a:cubicBezTo>
                  <a:cubicBezTo>
                    <a:pt x="80862" y="9885"/>
                    <a:pt x="80264" y="9783"/>
                    <a:pt x="79660" y="9783"/>
                  </a:cubicBezTo>
                  <a:cubicBezTo>
                    <a:pt x="79005" y="9783"/>
                    <a:pt x="78345" y="9903"/>
                    <a:pt x="77701" y="10126"/>
                  </a:cubicBezTo>
                  <a:cubicBezTo>
                    <a:pt x="76391" y="6316"/>
                    <a:pt x="73819" y="3328"/>
                    <a:pt x="70247" y="1994"/>
                  </a:cubicBezTo>
                  <a:cubicBezTo>
                    <a:pt x="68940" y="1507"/>
                    <a:pt x="67588" y="1275"/>
                    <a:pt x="66229" y="1275"/>
                  </a:cubicBezTo>
                  <a:cubicBezTo>
                    <a:pt x="63801" y="1275"/>
                    <a:pt x="61351" y="2017"/>
                    <a:pt x="59091" y="3375"/>
                  </a:cubicBezTo>
                  <a:cubicBezTo>
                    <a:pt x="58282" y="2006"/>
                    <a:pt x="57139" y="947"/>
                    <a:pt x="55662" y="399"/>
                  </a:cubicBezTo>
                  <a:cubicBezTo>
                    <a:pt x="54941" y="129"/>
                    <a:pt x="54195" y="1"/>
                    <a:pt x="53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0"/>
            <p:cNvSpPr/>
            <p:nvPr/>
          </p:nvSpPr>
          <p:spPr>
            <a:xfrm>
              <a:off x="1834670" y="2021887"/>
              <a:ext cx="3051068" cy="2119218"/>
            </a:xfrm>
            <a:custGeom>
              <a:avLst/>
              <a:gdLst/>
              <a:ahLst/>
              <a:cxnLst/>
              <a:rect l="l" t="t" r="r" b="b"/>
              <a:pathLst>
                <a:path w="107574" h="74719" extrusionOk="0">
                  <a:moveTo>
                    <a:pt x="72293" y="68116"/>
                  </a:moveTo>
                  <a:lnTo>
                    <a:pt x="72308" y="68121"/>
                  </a:lnTo>
                  <a:cubicBezTo>
                    <a:pt x="72314" y="68121"/>
                    <a:pt x="72303" y="68117"/>
                    <a:pt x="72293" y="68116"/>
                  </a:cubicBezTo>
                  <a:close/>
                  <a:moveTo>
                    <a:pt x="51484" y="1327"/>
                  </a:moveTo>
                  <a:cubicBezTo>
                    <a:pt x="51781" y="1327"/>
                    <a:pt x="52091" y="1327"/>
                    <a:pt x="52388" y="1374"/>
                  </a:cubicBezTo>
                  <a:cubicBezTo>
                    <a:pt x="52460" y="1374"/>
                    <a:pt x="52543" y="1386"/>
                    <a:pt x="52615" y="1410"/>
                  </a:cubicBezTo>
                  <a:lnTo>
                    <a:pt x="52841" y="1446"/>
                  </a:lnTo>
                  <a:lnTo>
                    <a:pt x="53055" y="1493"/>
                  </a:lnTo>
                  <a:lnTo>
                    <a:pt x="53269" y="1553"/>
                  </a:lnTo>
                  <a:cubicBezTo>
                    <a:pt x="53329" y="1565"/>
                    <a:pt x="53412" y="1601"/>
                    <a:pt x="53496" y="1624"/>
                  </a:cubicBezTo>
                  <a:lnTo>
                    <a:pt x="53615" y="1672"/>
                  </a:lnTo>
                  <a:lnTo>
                    <a:pt x="53639" y="1684"/>
                  </a:lnTo>
                  <a:lnTo>
                    <a:pt x="53698" y="1708"/>
                  </a:lnTo>
                  <a:cubicBezTo>
                    <a:pt x="53853" y="1767"/>
                    <a:pt x="53984" y="1815"/>
                    <a:pt x="54115" y="1886"/>
                  </a:cubicBezTo>
                  <a:cubicBezTo>
                    <a:pt x="54651" y="2148"/>
                    <a:pt x="55163" y="2505"/>
                    <a:pt x="55591" y="2922"/>
                  </a:cubicBezTo>
                  <a:cubicBezTo>
                    <a:pt x="56044" y="3339"/>
                    <a:pt x="56413" y="3827"/>
                    <a:pt x="56722" y="4363"/>
                  </a:cubicBezTo>
                  <a:lnTo>
                    <a:pt x="57068" y="4946"/>
                  </a:lnTo>
                  <a:lnTo>
                    <a:pt x="57651" y="4601"/>
                  </a:lnTo>
                  <a:cubicBezTo>
                    <a:pt x="58449" y="4125"/>
                    <a:pt x="59270" y="3732"/>
                    <a:pt x="60127" y="3398"/>
                  </a:cubicBezTo>
                  <a:cubicBezTo>
                    <a:pt x="60997" y="3089"/>
                    <a:pt x="61878" y="2851"/>
                    <a:pt x="62783" y="2696"/>
                  </a:cubicBezTo>
                  <a:cubicBezTo>
                    <a:pt x="63365" y="2604"/>
                    <a:pt x="63947" y="2556"/>
                    <a:pt x="64533" y="2556"/>
                  </a:cubicBezTo>
                  <a:cubicBezTo>
                    <a:pt x="64857" y="2556"/>
                    <a:pt x="65182" y="2571"/>
                    <a:pt x="65509" y="2601"/>
                  </a:cubicBezTo>
                  <a:cubicBezTo>
                    <a:pt x="65962" y="2625"/>
                    <a:pt x="66414" y="2696"/>
                    <a:pt x="66855" y="2791"/>
                  </a:cubicBezTo>
                  <a:cubicBezTo>
                    <a:pt x="67081" y="2839"/>
                    <a:pt x="67307" y="2898"/>
                    <a:pt x="67521" y="2958"/>
                  </a:cubicBezTo>
                  <a:cubicBezTo>
                    <a:pt x="67747" y="3017"/>
                    <a:pt x="67950" y="3089"/>
                    <a:pt x="68188" y="3160"/>
                  </a:cubicBezTo>
                  <a:cubicBezTo>
                    <a:pt x="68617" y="3315"/>
                    <a:pt x="69045" y="3470"/>
                    <a:pt x="69450" y="3684"/>
                  </a:cubicBezTo>
                  <a:cubicBezTo>
                    <a:pt x="69867" y="3887"/>
                    <a:pt x="70248" y="4113"/>
                    <a:pt x="70641" y="4363"/>
                  </a:cubicBezTo>
                  <a:cubicBezTo>
                    <a:pt x="71391" y="4875"/>
                    <a:pt x="72105" y="5470"/>
                    <a:pt x="72736" y="6149"/>
                  </a:cubicBezTo>
                  <a:cubicBezTo>
                    <a:pt x="73998" y="7506"/>
                    <a:pt x="74951" y="9161"/>
                    <a:pt x="75594" y="10911"/>
                  </a:cubicBezTo>
                  <a:lnTo>
                    <a:pt x="75725" y="11280"/>
                  </a:lnTo>
                  <a:lnTo>
                    <a:pt x="76082" y="11149"/>
                  </a:lnTo>
                  <a:lnTo>
                    <a:pt x="76308" y="11078"/>
                  </a:lnTo>
                  <a:lnTo>
                    <a:pt x="76534" y="11007"/>
                  </a:lnTo>
                  <a:cubicBezTo>
                    <a:pt x="76677" y="10971"/>
                    <a:pt x="76832" y="10935"/>
                    <a:pt x="76975" y="10899"/>
                  </a:cubicBezTo>
                  <a:cubicBezTo>
                    <a:pt x="77130" y="10864"/>
                    <a:pt x="77272" y="10840"/>
                    <a:pt x="77427" y="10828"/>
                  </a:cubicBezTo>
                  <a:cubicBezTo>
                    <a:pt x="77594" y="10804"/>
                    <a:pt x="77737" y="10792"/>
                    <a:pt x="77892" y="10792"/>
                  </a:cubicBezTo>
                  <a:cubicBezTo>
                    <a:pt x="77943" y="10790"/>
                    <a:pt x="77994" y="10789"/>
                    <a:pt x="78046" y="10789"/>
                  </a:cubicBezTo>
                  <a:cubicBezTo>
                    <a:pt x="78295" y="10789"/>
                    <a:pt x="78550" y="10812"/>
                    <a:pt x="78796" y="10852"/>
                  </a:cubicBezTo>
                  <a:cubicBezTo>
                    <a:pt x="78939" y="10864"/>
                    <a:pt x="79106" y="10899"/>
                    <a:pt x="79237" y="10947"/>
                  </a:cubicBezTo>
                  <a:cubicBezTo>
                    <a:pt x="79308" y="10959"/>
                    <a:pt x="79392" y="10971"/>
                    <a:pt x="79463" y="11007"/>
                  </a:cubicBezTo>
                  <a:lnTo>
                    <a:pt x="79582" y="11042"/>
                  </a:lnTo>
                  <a:cubicBezTo>
                    <a:pt x="79606" y="11066"/>
                    <a:pt x="79654" y="11078"/>
                    <a:pt x="79689" y="11090"/>
                  </a:cubicBezTo>
                  <a:cubicBezTo>
                    <a:pt x="79820" y="11138"/>
                    <a:pt x="79963" y="11197"/>
                    <a:pt x="80106" y="11268"/>
                  </a:cubicBezTo>
                  <a:cubicBezTo>
                    <a:pt x="80237" y="11328"/>
                    <a:pt x="80368" y="11423"/>
                    <a:pt x="80499" y="11495"/>
                  </a:cubicBezTo>
                  <a:cubicBezTo>
                    <a:pt x="80761" y="11661"/>
                    <a:pt x="81011" y="11852"/>
                    <a:pt x="81237" y="12054"/>
                  </a:cubicBezTo>
                  <a:cubicBezTo>
                    <a:pt x="81463" y="12269"/>
                    <a:pt x="81666" y="12495"/>
                    <a:pt x="81856" y="12745"/>
                  </a:cubicBezTo>
                  <a:cubicBezTo>
                    <a:pt x="81952" y="12876"/>
                    <a:pt x="82035" y="12995"/>
                    <a:pt x="82130" y="13126"/>
                  </a:cubicBezTo>
                  <a:cubicBezTo>
                    <a:pt x="82214" y="13269"/>
                    <a:pt x="82285" y="13400"/>
                    <a:pt x="82368" y="13531"/>
                  </a:cubicBezTo>
                  <a:lnTo>
                    <a:pt x="82476" y="13709"/>
                  </a:lnTo>
                  <a:lnTo>
                    <a:pt x="82666" y="13685"/>
                  </a:lnTo>
                  <a:cubicBezTo>
                    <a:pt x="83298" y="13584"/>
                    <a:pt x="83949" y="13528"/>
                    <a:pt x="84602" y="13528"/>
                  </a:cubicBezTo>
                  <a:cubicBezTo>
                    <a:pt x="85093" y="13528"/>
                    <a:pt x="85586" y="13559"/>
                    <a:pt x="86071" y="13626"/>
                  </a:cubicBezTo>
                  <a:cubicBezTo>
                    <a:pt x="86643" y="13697"/>
                    <a:pt x="87190" y="13816"/>
                    <a:pt x="87738" y="13983"/>
                  </a:cubicBezTo>
                  <a:cubicBezTo>
                    <a:pt x="88274" y="14138"/>
                    <a:pt x="88822" y="14340"/>
                    <a:pt x="89334" y="14590"/>
                  </a:cubicBezTo>
                  <a:cubicBezTo>
                    <a:pt x="89857" y="14840"/>
                    <a:pt x="90346" y="15126"/>
                    <a:pt x="90822" y="15448"/>
                  </a:cubicBezTo>
                  <a:cubicBezTo>
                    <a:pt x="91298" y="15781"/>
                    <a:pt x="91739" y="16138"/>
                    <a:pt x="92155" y="16519"/>
                  </a:cubicBezTo>
                  <a:cubicBezTo>
                    <a:pt x="92572" y="16924"/>
                    <a:pt x="92965" y="17341"/>
                    <a:pt x="93322" y="17793"/>
                  </a:cubicBezTo>
                  <a:cubicBezTo>
                    <a:pt x="93679" y="18234"/>
                    <a:pt x="94001" y="18710"/>
                    <a:pt x="94298" y="19198"/>
                  </a:cubicBezTo>
                  <a:cubicBezTo>
                    <a:pt x="94596" y="19698"/>
                    <a:pt x="94870" y="20198"/>
                    <a:pt x="95108" y="20722"/>
                  </a:cubicBezTo>
                  <a:cubicBezTo>
                    <a:pt x="95334" y="21246"/>
                    <a:pt x="95537" y="21782"/>
                    <a:pt x="95715" y="22329"/>
                  </a:cubicBezTo>
                  <a:cubicBezTo>
                    <a:pt x="96072" y="23425"/>
                    <a:pt x="96311" y="24544"/>
                    <a:pt x="96430" y="25687"/>
                  </a:cubicBezTo>
                  <a:cubicBezTo>
                    <a:pt x="96489" y="26258"/>
                    <a:pt x="96537" y="26818"/>
                    <a:pt x="96537" y="27401"/>
                  </a:cubicBezTo>
                  <a:cubicBezTo>
                    <a:pt x="96549" y="27973"/>
                    <a:pt x="96537" y="28544"/>
                    <a:pt x="96489" y="29116"/>
                  </a:cubicBezTo>
                  <a:cubicBezTo>
                    <a:pt x="96465" y="29675"/>
                    <a:pt x="96382" y="30247"/>
                    <a:pt x="96299" y="30807"/>
                  </a:cubicBezTo>
                  <a:cubicBezTo>
                    <a:pt x="96203" y="31378"/>
                    <a:pt x="96084" y="31938"/>
                    <a:pt x="95953" y="32497"/>
                  </a:cubicBezTo>
                  <a:lnTo>
                    <a:pt x="95834" y="32985"/>
                  </a:lnTo>
                  <a:lnTo>
                    <a:pt x="96370" y="33128"/>
                  </a:lnTo>
                  <a:cubicBezTo>
                    <a:pt x="96430" y="33176"/>
                    <a:pt x="96501" y="33224"/>
                    <a:pt x="96561" y="33247"/>
                  </a:cubicBezTo>
                  <a:cubicBezTo>
                    <a:pt x="96620" y="33295"/>
                    <a:pt x="96703" y="33331"/>
                    <a:pt x="96763" y="33355"/>
                  </a:cubicBezTo>
                  <a:cubicBezTo>
                    <a:pt x="96894" y="33414"/>
                    <a:pt x="97013" y="33474"/>
                    <a:pt x="97144" y="33533"/>
                  </a:cubicBezTo>
                  <a:cubicBezTo>
                    <a:pt x="97275" y="33593"/>
                    <a:pt x="97394" y="33652"/>
                    <a:pt x="97525" y="33700"/>
                  </a:cubicBezTo>
                  <a:lnTo>
                    <a:pt x="97727" y="33771"/>
                  </a:lnTo>
                  <a:lnTo>
                    <a:pt x="97918" y="33843"/>
                  </a:lnTo>
                  <a:cubicBezTo>
                    <a:pt x="98942" y="34236"/>
                    <a:pt x="99906" y="34783"/>
                    <a:pt x="100680" y="35426"/>
                  </a:cubicBezTo>
                  <a:cubicBezTo>
                    <a:pt x="101561" y="36105"/>
                    <a:pt x="102323" y="36926"/>
                    <a:pt x="102966" y="37831"/>
                  </a:cubicBezTo>
                  <a:cubicBezTo>
                    <a:pt x="103621" y="38748"/>
                    <a:pt x="104133" y="39736"/>
                    <a:pt x="104550" y="40784"/>
                  </a:cubicBezTo>
                  <a:cubicBezTo>
                    <a:pt x="104966" y="41820"/>
                    <a:pt x="105264" y="42915"/>
                    <a:pt x="105466" y="44022"/>
                  </a:cubicBezTo>
                  <a:cubicBezTo>
                    <a:pt x="105847" y="46249"/>
                    <a:pt x="105824" y="48547"/>
                    <a:pt x="105419" y="50797"/>
                  </a:cubicBezTo>
                  <a:cubicBezTo>
                    <a:pt x="105228" y="51916"/>
                    <a:pt x="104943" y="53036"/>
                    <a:pt x="104574" y="54107"/>
                  </a:cubicBezTo>
                  <a:cubicBezTo>
                    <a:pt x="104216" y="55202"/>
                    <a:pt x="103764" y="56250"/>
                    <a:pt x="103228" y="57262"/>
                  </a:cubicBezTo>
                  <a:cubicBezTo>
                    <a:pt x="102168" y="59286"/>
                    <a:pt x="100787" y="61144"/>
                    <a:pt x="99132" y="62691"/>
                  </a:cubicBezTo>
                  <a:cubicBezTo>
                    <a:pt x="98323" y="63465"/>
                    <a:pt x="97406" y="64168"/>
                    <a:pt x="96453" y="64763"/>
                  </a:cubicBezTo>
                  <a:cubicBezTo>
                    <a:pt x="95501" y="65370"/>
                    <a:pt x="94477" y="65847"/>
                    <a:pt x="93417" y="66216"/>
                  </a:cubicBezTo>
                  <a:cubicBezTo>
                    <a:pt x="92370" y="66585"/>
                    <a:pt x="91262" y="66811"/>
                    <a:pt x="90167" y="66882"/>
                  </a:cubicBezTo>
                  <a:cubicBezTo>
                    <a:pt x="89907" y="66902"/>
                    <a:pt x="89645" y="66912"/>
                    <a:pt x="89385" y="66912"/>
                  </a:cubicBezTo>
                  <a:cubicBezTo>
                    <a:pt x="88536" y="66912"/>
                    <a:pt x="87688" y="66809"/>
                    <a:pt x="86869" y="66609"/>
                  </a:cubicBezTo>
                  <a:cubicBezTo>
                    <a:pt x="86738" y="66573"/>
                    <a:pt x="86607" y="66525"/>
                    <a:pt x="86476" y="66501"/>
                  </a:cubicBezTo>
                  <a:cubicBezTo>
                    <a:pt x="86333" y="66454"/>
                    <a:pt x="86214" y="66430"/>
                    <a:pt x="86083" y="66382"/>
                  </a:cubicBezTo>
                  <a:lnTo>
                    <a:pt x="85881" y="66311"/>
                  </a:lnTo>
                  <a:lnTo>
                    <a:pt x="85774" y="66275"/>
                  </a:lnTo>
                  <a:lnTo>
                    <a:pt x="85678" y="66251"/>
                  </a:lnTo>
                  <a:cubicBezTo>
                    <a:pt x="85547" y="66204"/>
                    <a:pt x="85428" y="66156"/>
                    <a:pt x="85297" y="66097"/>
                  </a:cubicBezTo>
                  <a:cubicBezTo>
                    <a:pt x="84785" y="65894"/>
                    <a:pt x="84297" y="65632"/>
                    <a:pt x="83821" y="65335"/>
                  </a:cubicBezTo>
                  <a:cubicBezTo>
                    <a:pt x="82868" y="64763"/>
                    <a:pt x="82023" y="64025"/>
                    <a:pt x="81273" y="63192"/>
                  </a:cubicBezTo>
                  <a:lnTo>
                    <a:pt x="80547" y="62346"/>
                  </a:lnTo>
                  <a:lnTo>
                    <a:pt x="80106" y="63406"/>
                  </a:lnTo>
                  <a:cubicBezTo>
                    <a:pt x="79987" y="63668"/>
                    <a:pt x="79868" y="63942"/>
                    <a:pt x="79725" y="64204"/>
                  </a:cubicBezTo>
                  <a:cubicBezTo>
                    <a:pt x="79594" y="64465"/>
                    <a:pt x="79451" y="64716"/>
                    <a:pt x="79285" y="64966"/>
                  </a:cubicBezTo>
                  <a:cubicBezTo>
                    <a:pt x="79189" y="65097"/>
                    <a:pt x="79106" y="65216"/>
                    <a:pt x="79035" y="65335"/>
                  </a:cubicBezTo>
                  <a:lnTo>
                    <a:pt x="78761" y="65692"/>
                  </a:lnTo>
                  <a:cubicBezTo>
                    <a:pt x="78582" y="65918"/>
                    <a:pt x="78380" y="66144"/>
                    <a:pt x="78177" y="66347"/>
                  </a:cubicBezTo>
                  <a:cubicBezTo>
                    <a:pt x="77368" y="67180"/>
                    <a:pt x="76380" y="67859"/>
                    <a:pt x="75308" y="68180"/>
                  </a:cubicBezTo>
                  <a:cubicBezTo>
                    <a:pt x="75046" y="68252"/>
                    <a:pt x="74760" y="68311"/>
                    <a:pt x="74486" y="68359"/>
                  </a:cubicBezTo>
                  <a:cubicBezTo>
                    <a:pt x="74271" y="68388"/>
                    <a:pt x="74039" y="68410"/>
                    <a:pt x="73818" y="68410"/>
                  </a:cubicBezTo>
                  <a:cubicBezTo>
                    <a:pt x="73770" y="68410"/>
                    <a:pt x="73723" y="68409"/>
                    <a:pt x="73677" y="68406"/>
                  </a:cubicBezTo>
                  <a:cubicBezTo>
                    <a:pt x="73403" y="68395"/>
                    <a:pt x="73141" y="68359"/>
                    <a:pt x="72867" y="68299"/>
                  </a:cubicBezTo>
                  <a:lnTo>
                    <a:pt x="72689" y="68252"/>
                  </a:lnTo>
                  <a:lnTo>
                    <a:pt x="72605" y="68228"/>
                  </a:lnTo>
                  <a:lnTo>
                    <a:pt x="72486" y="68180"/>
                  </a:lnTo>
                  <a:lnTo>
                    <a:pt x="72367" y="68133"/>
                  </a:lnTo>
                  <a:lnTo>
                    <a:pt x="72308" y="68121"/>
                  </a:lnTo>
                  <a:lnTo>
                    <a:pt x="72284" y="68121"/>
                  </a:lnTo>
                  <a:cubicBezTo>
                    <a:pt x="72280" y="68117"/>
                    <a:pt x="72282" y="68115"/>
                    <a:pt x="72287" y="68115"/>
                  </a:cubicBezTo>
                  <a:cubicBezTo>
                    <a:pt x="72289" y="68115"/>
                    <a:pt x="72291" y="68116"/>
                    <a:pt x="72293" y="68116"/>
                  </a:cubicBezTo>
                  <a:lnTo>
                    <a:pt x="72293" y="68116"/>
                  </a:lnTo>
                  <a:lnTo>
                    <a:pt x="72272" y="68109"/>
                  </a:lnTo>
                  <a:cubicBezTo>
                    <a:pt x="72200" y="68073"/>
                    <a:pt x="72141" y="68061"/>
                    <a:pt x="72081" y="68037"/>
                  </a:cubicBezTo>
                  <a:cubicBezTo>
                    <a:pt x="71569" y="67811"/>
                    <a:pt x="71129" y="67502"/>
                    <a:pt x="70736" y="67109"/>
                  </a:cubicBezTo>
                  <a:cubicBezTo>
                    <a:pt x="70355" y="66728"/>
                    <a:pt x="70022" y="66263"/>
                    <a:pt x="69772" y="65751"/>
                  </a:cubicBezTo>
                  <a:lnTo>
                    <a:pt x="68926" y="64108"/>
                  </a:lnTo>
                  <a:lnTo>
                    <a:pt x="68402" y="65894"/>
                  </a:lnTo>
                  <a:cubicBezTo>
                    <a:pt x="68343" y="66109"/>
                    <a:pt x="68271" y="66335"/>
                    <a:pt x="68200" y="66549"/>
                  </a:cubicBezTo>
                  <a:cubicBezTo>
                    <a:pt x="68117" y="66751"/>
                    <a:pt x="68045" y="66966"/>
                    <a:pt x="67962" y="67168"/>
                  </a:cubicBezTo>
                  <a:cubicBezTo>
                    <a:pt x="67783" y="67585"/>
                    <a:pt x="67581" y="68002"/>
                    <a:pt x="67366" y="68395"/>
                  </a:cubicBezTo>
                  <a:cubicBezTo>
                    <a:pt x="67140" y="68776"/>
                    <a:pt x="66902" y="69168"/>
                    <a:pt x="66628" y="69526"/>
                  </a:cubicBezTo>
                  <a:cubicBezTo>
                    <a:pt x="66366" y="69883"/>
                    <a:pt x="66081" y="70216"/>
                    <a:pt x="65771" y="70550"/>
                  </a:cubicBezTo>
                  <a:cubicBezTo>
                    <a:pt x="65461" y="70871"/>
                    <a:pt x="65128" y="71169"/>
                    <a:pt x="64783" y="71454"/>
                  </a:cubicBezTo>
                  <a:cubicBezTo>
                    <a:pt x="64449" y="71740"/>
                    <a:pt x="64092" y="71990"/>
                    <a:pt x="63699" y="72216"/>
                  </a:cubicBezTo>
                  <a:cubicBezTo>
                    <a:pt x="62937" y="72681"/>
                    <a:pt x="62128" y="72990"/>
                    <a:pt x="61270" y="73133"/>
                  </a:cubicBezTo>
                  <a:cubicBezTo>
                    <a:pt x="60910" y="73203"/>
                    <a:pt x="60557" y="73231"/>
                    <a:pt x="60199" y="73231"/>
                  </a:cubicBezTo>
                  <a:cubicBezTo>
                    <a:pt x="60132" y="73231"/>
                    <a:pt x="60064" y="73230"/>
                    <a:pt x="59997" y="73228"/>
                  </a:cubicBezTo>
                  <a:lnTo>
                    <a:pt x="59687" y="73217"/>
                  </a:lnTo>
                  <a:lnTo>
                    <a:pt x="59365" y="73169"/>
                  </a:lnTo>
                  <a:cubicBezTo>
                    <a:pt x="59163" y="73121"/>
                    <a:pt x="58937" y="73097"/>
                    <a:pt x="58758" y="73038"/>
                  </a:cubicBezTo>
                  <a:cubicBezTo>
                    <a:pt x="58330" y="72919"/>
                    <a:pt x="57937" y="72764"/>
                    <a:pt x="57568" y="72562"/>
                  </a:cubicBezTo>
                  <a:cubicBezTo>
                    <a:pt x="57199" y="72347"/>
                    <a:pt x="56841" y="72109"/>
                    <a:pt x="56532" y="71824"/>
                  </a:cubicBezTo>
                  <a:cubicBezTo>
                    <a:pt x="55889" y="71264"/>
                    <a:pt x="55365" y="70561"/>
                    <a:pt x="54984" y="69776"/>
                  </a:cubicBezTo>
                  <a:cubicBezTo>
                    <a:pt x="54591" y="69002"/>
                    <a:pt x="54341" y="68133"/>
                    <a:pt x="54210" y="67263"/>
                  </a:cubicBezTo>
                  <a:lnTo>
                    <a:pt x="54067" y="66394"/>
                  </a:lnTo>
                  <a:lnTo>
                    <a:pt x="53222" y="66680"/>
                  </a:lnTo>
                  <a:lnTo>
                    <a:pt x="52698" y="66859"/>
                  </a:lnTo>
                  <a:cubicBezTo>
                    <a:pt x="52543" y="66906"/>
                    <a:pt x="52365" y="66966"/>
                    <a:pt x="52186" y="67002"/>
                  </a:cubicBezTo>
                  <a:cubicBezTo>
                    <a:pt x="52007" y="67049"/>
                    <a:pt x="51829" y="67109"/>
                    <a:pt x="51650" y="67144"/>
                  </a:cubicBezTo>
                  <a:cubicBezTo>
                    <a:pt x="51472" y="67168"/>
                    <a:pt x="51293" y="67216"/>
                    <a:pt x="51114" y="67240"/>
                  </a:cubicBezTo>
                  <a:cubicBezTo>
                    <a:pt x="50936" y="67263"/>
                    <a:pt x="50757" y="67299"/>
                    <a:pt x="50579" y="67323"/>
                  </a:cubicBezTo>
                  <a:cubicBezTo>
                    <a:pt x="50400" y="67347"/>
                    <a:pt x="50221" y="67359"/>
                    <a:pt x="50043" y="67383"/>
                  </a:cubicBezTo>
                  <a:lnTo>
                    <a:pt x="49769" y="67394"/>
                  </a:lnTo>
                  <a:lnTo>
                    <a:pt x="49507" y="67406"/>
                  </a:lnTo>
                  <a:lnTo>
                    <a:pt x="48971" y="67406"/>
                  </a:lnTo>
                  <a:cubicBezTo>
                    <a:pt x="48919" y="67410"/>
                    <a:pt x="48867" y="67411"/>
                    <a:pt x="48814" y="67411"/>
                  </a:cubicBezTo>
                  <a:cubicBezTo>
                    <a:pt x="48688" y="67411"/>
                    <a:pt x="48562" y="67403"/>
                    <a:pt x="48436" y="67394"/>
                  </a:cubicBezTo>
                  <a:cubicBezTo>
                    <a:pt x="48257" y="67394"/>
                    <a:pt x="48078" y="67359"/>
                    <a:pt x="47900" y="67347"/>
                  </a:cubicBezTo>
                  <a:cubicBezTo>
                    <a:pt x="47721" y="67335"/>
                    <a:pt x="47543" y="67299"/>
                    <a:pt x="47364" y="67275"/>
                  </a:cubicBezTo>
                  <a:cubicBezTo>
                    <a:pt x="47185" y="67240"/>
                    <a:pt x="47007" y="67204"/>
                    <a:pt x="46828" y="67168"/>
                  </a:cubicBezTo>
                  <a:cubicBezTo>
                    <a:pt x="46650" y="67121"/>
                    <a:pt x="46471" y="67085"/>
                    <a:pt x="46304" y="67037"/>
                  </a:cubicBezTo>
                  <a:lnTo>
                    <a:pt x="46054" y="66966"/>
                  </a:lnTo>
                  <a:cubicBezTo>
                    <a:pt x="45983" y="66942"/>
                    <a:pt x="45888" y="66918"/>
                    <a:pt x="45804" y="66882"/>
                  </a:cubicBezTo>
                  <a:lnTo>
                    <a:pt x="45530" y="66799"/>
                  </a:lnTo>
                  <a:lnTo>
                    <a:pt x="45399" y="66751"/>
                  </a:lnTo>
                  <a:lnTo>
                    <a:pt x="45292" y="66704"/>
                  </a:lnTo>
                  <a:cubicBezTo>
                    <a:pt x="45114" y="66644"/>
                    <a:pt x="44947" y="66573"/>
                    <a:pt x="44792" y="66501"/>
                  </a:cubicBezTo>
                  <a:lnTo>
                    <a:pt x="44435" y="66347"/>
                  </a:lnTo>
                  <a:lnTo>
                    <a:pt x="44102" y="66549"/>
                  </a:lnTo>
                  <a:cubicBezTo>
                    <a:pt x="43185" y="67109"/>
                    <a:pt x="42197" y="67585"/>
                    <a:pt x="41173" y="67942"/>
                  </a:cubicBezTo>
                  <a:cubicBezTo>
                    <a:pt x="40137" y="68287"/>
                    <a:pt x="39089" y="68526"/>
                    <a:pt x="38018" y="68597"/>
                  </a:cubicBezTo>
                  <a:cubicBezTo>
                    <a:pt x="37742" y="68616"/>
                    <a:pt x="37464" y="68625"/>
                    <a:pt x="37186" y="68625"/>
                  </a:cubicBezTo>
                  <a:cubicBezTo>
                    <a:pt x="36396" y="68625"/>
                    <a:pt x="35602" y="68547"/>
                    <a:pt x="34827" y="68371"/>
                  </a:cubicBezTo>
                  <a:cubicBezTo>
                    <a:pt x="34303" y="68252"/>
                    <a:pt x="33803" y="68109"/>
                    <a:pt x="33291" y="67918"/>
                  </a:cubicBezTo>
                  <a:cubicBezTo>
                    <a:pt x="32803" y="67716"/>
                    <a:pt x="32314" y="67502"/>
                    <a:pt x="31850" y="67228"/>
                  </a:cubicBezTo>
                  <a:cubicBezTo>
                    <a:pt x="30933" y="66704"/>
                    <a:pt x="30076" y="66025"/>
                    <a:pt x="29338" y="65251"/>
                  </a:cubicBezTo>
                  <a:cubicBezTo>
                    <a:pt x="28588" y="64465"/>
                    <a:pt x="27957" y="63584"/>
                    <a:pt x="27433" y="62632"/>
                  </a:cubicBezTo>
                  <a:cubicBezTo>
                    <a:pt x="26909" y="61691"/>
                    <a:pt x="26480" y="60667"/>
                    <a:pt x="26171" y="59620"/>
                  </a:cubicBezTo>
                  <a:cubicBezTo>
                    <a:pt x="25837" y="58572"/>
                    <a:pt x="25635" y="57500"/>
                    <a:pt x="25516" y="56393"/>
                  </a:cubicBezTo>
                  <a:lnTo>
                    <a:pt x="25456" y="55833"/>
                  </a:lnTo>
                  <a:lnTo>
                    <a:pt x="24885" y="55833"/>
                  </a:lnTo>
                  <a:cubicBezTo>
                    <a:pt x="24456" y="55833"/>
                    <a:pt x="24040" y="55786"/>
                    <a:pt x="23635" y="55691"/>
                  </a:cubicBezTo>
                  <a:cubicBezTo>
                    <a:pt x="23432" y="55655"/>
                    <a:pt x="23218" y="55595"/>
                    <a:pt x="23040" y="55536"/>
                  </a:cubicBezTo>
                  <a:cubicBezTo>
                    <a:pt x="22837" y="55452"/>
                    <a:pt x="22659" y="55381"/>
                    <a:pt x="22456" y="55298"/>
                  </a:cubicBezTo>
                  <a:cubicBezTo>
                    <a:pt x="21706" y="54941"/>
                    <a:pt x="21027" y="54417"/>
                    <a:pt x="20480" y="53762"/>
                  </a:cubicBezTo>
                  <a:cubicBezTo>
                    <a:pt x="20349" y="53595"/>
                    <a:pt x="20218" y="53428"/>
                    <a:pt x="20099" y="53250"/>
                  </a:cubicBezTo>
                  <a:cubicBezTo>
                    <a:pt x="19980" y="53095"/>
                    <a:pt x="19861" y="52916"/>
                    <a:pt x="19753" y="52714"/>
                  </a:cubicBezTo>
                  <a:cubicBezTo>
                    <a:pt x="19646" y="52535"/>
                    <a:pt x="19539" y="52345"/>
                    <a:pt x="19456" y="52154"/>
                  </a:cubicBezTo>
                  <a:cubicBezTo>
                    <a:pt x="19360" y="51964"/>
                    <a:pt x="19277" y="51762"/>
                    <a:pt x="19206" y="51559"/>
                  </a:cubicBezTo>
                  <a:cubicBezTo>
                    <a:pt x="19039" y="51154"/>
                    <a:pt x="18920" y="50738"/>
                    <a:pt x="18825" y="50309"/>
                  </a:cubicBezTo>
                  <a:cubicBezTo>
                    <a:pt x="18789" y="50095"/>
                    <a:pt x="18741" y="49892"/>
                    <a:pt x="18706" y="49666"/>
                  </a:cubicBezTo>
                  <a:cubicBezTo>
                    <a:pt x="18682" y="49440"/>
                    <a:pt x="18646" y="49237"/>
                    <a:pt x="18634" y="49011"/>
                  </a:cubicBezTo>
                  <a:lnTo>
                    <a:pt x="18563" y="48249"/>
                  </a:lnTo>
                  <a:lnTo>
                    <a:pt x="17872" y="48547"/>
                  </a:lnTo>
                  <a:cubicBezTo>
                    <a:pt x="17325" y="48809"/>
                    <a:pt x="16765" y="49011"/>
                    <a:pt x="16182" y="49190"/>
                  </a:cubicBezTo>
                  <a:cubicBezTo>
                    <a:pt x="15598" y="49368"/>
                    <a:pt x="15015" y="49499"/>
                    <a:pt x="14419" y="49595"/>
                  </a:cubicBezTo>
                  <a:cubicBezTo>
                    <a:pt x="13814" y="49685"/>
                    <a:pt x="13203" y="49733"/>
                    <a:pt x="12594" y="49733"/>
                  </a:cubicBezTo>
                  <a:cubicBezTo>
                    <a:pt x="12004" y="49733"/>
                    <a:pt x="11415" y="49688"/>
                    <a:pt x="10836" y="49595"/>
                  </a:cubicBezTo>
                  <a:cubicBezTo>
                    <a:pt x="10538" y="49547"/>
                    <a:pt x="10252" y="49476"/>
                    <a:pt x="9955" y="49416"/>
                  </a:cubicBezTo>
                  <a:lnTo>
                    <a:pt x="9526" y="49297"/>
                  </a:lnTo>
                  <a:cubicBezTo>
                    <a:pt x="9383" y="49261"/>
                    <a:pt x="9228" y="49202"/>
                    <a:pt x="9085" y="49166"/>
                  </a:cubicBezTo>
                  <a:cubicBezTo>
                    <a:pt x="8514" y="48964"/>
                    <a:pt x="7966" y="48725"/>
                    <a:pt x="7430" y="48452"/>
                  </a:cubicBezTo>
                  <a:cubicBezTo>
                    <a:pt x="6371" y="47880"/>
                    <a:pt x="5406" y="47142"/>
                    <a:pt x="4573" y="46261"/>
                  </a:cubicBezTo>
                  <a:cubicBezTo>
                    <a:pt x="3739" y="45380"/>
                    <a:pt x="3025" y="44380"/>
                    <a:pt x="2454" y="43296"/>
                  </a:cubicBezTo>
                  <a:cubicBezTo>
                    <a:pt x="1894" y="42213"/>
                    <a:pt x="1465" y="41070"/>
                    <a:pt x="1144" y="39879"/>
                  </a:cubicBezTo>
                  <a:cubicBezTo>
                    <a:pt x="846" y="38689"/>
                    <a:pt x="668" y="37462"/>
                    <a:pt x="596" y="36224"/>
                  </a:cubicBezTo>
                  <a:cubicBezTo>
                    <a:pt x="537" y="34998"/>
                    <a:pt x="596" y="33759"/>
                    <a:pt x="751" y="32533"/>
                  </a:cubicBezTo>
                  <a:cubicBezTo>
                    <a:pt x="894" y="31319"/>
                    <a:pt x="1168" y="30092"/>
                    <a:pt x="1525" y="28925"/>
                  </a:cubicBezTo>
                  <a:cubicBezTo>
                    <a:pt x="1882" y="27747"/>
                    <a:pt x="2335" y="26580"/>
                    <a:pt x="2894" y="25485"/>
                  </a:cubicBezTo>
                  <a:cubicBezTo>
                    <a:pt x="3442" y="24377"/>
                    <a:pt x="4085" y="23306"/>
                    <a:pt x="4811" y="22317"/>
                  </a:cubicBezTo>
                  <a:cubicBezTo>
                    <a:pt x="5537" y="21317"/>
                    <a:pt x="6347" y="20377"/>
                    <a:pt x="7252" y="19531"/>
                  </a:cubicBezTo>
                  <a:cubicBezTo>
                    <a:pt x="8145" y="18686"/>
                    <a:pt x="9133" y="17924"/>
                    <a:pt x="10181" y="17281"/>
                  </a:cubicBezTo>
                  <a:cubicBezTo>
                    <a:pt x="11240" y="16638"/>
                    <a:pt x="12360" y="16126"/>
                    <a:pt x="13526" y="15745"/>
                  </a:cubicBezTo>
                  <a:cubicBezTo>
                    <a:pt x="14705" y="15376"/>
                    <a:pt x="15931" y="15186"/>
                    <a:pt x="17146" y="15174"/>
                  </a:cubicBezTo>
                  <a:cubicBezTo>
                    <a:pt x="17211" y="15172"/>
                    <a:pt x="17276" y="15172"/>
                    <a:pt x="17341" y="15172"/>
                  </a:cubicBezTo>
                  <a:cubicBezTo>
                    <a:pt x="18501" y="15172"/>
                    <a:pt x="19649" y="15372"/>
                    <a:pt x="20754" y="15721"/>
                  </a:cubicBezTo>
                  <a:lnTo>
                    <a:pt x="21004" y="15805"/>
                  </a:lnTo>
                  <a:lnTo>
                    <a:pt x="21111" y="15543"/>
                  </a:lnTo>
                  <a:lnTo>
                    <a:pt x="21158" y="15424"/>
                  </a:lnTo>
                  <a:cubicBezTo>
                    <a:pt x="21170" y="15412"/>
                    <a:pt x="21182" y="15364"/>
                    <a:pt x="21182" y="15328"/>
                  </a:cubicBezTo>
                  <a:lnTo>
                    <a:pt x="21194" y="15269"/>
                  </a:lnTo>
                  <a:lnTo>
                    <a:pt x="21242" y="15055"/>
                  </a:lnTo>
                  <a:cubicBezTo>
                    <a:pt x="21265" y="14900"/>
                    <a:pt x="21313" y="14757"/>
                    <a:pt x="21349" y="14602"/>
                  </a:cubicBezTo>
                  <a:cubicBezTo>
                    <a:pt x="21420" y="14305"/>
                    <a:pt x="21516" y="14007"/>
                    <a:pt x="21599" y="13709"/>
                  </a:cubicBezTo>
                  <a:cubicBezTo>
                    <a:pt x="21789" y="13114"/>
                    <a:pt x="22016" y="12554"/>
                    <a:pt x="22278" y="11983"/>
                  </a:cubicBezTo>
                  <a:cubicBezTo>
                    <a:pt x="22813" y="10864"/>
                    <a:pt x="23468" y="9816"/>
                    <a:pt x="24266" y="8863"/>
                  </a:cubicBezTo>
                  <a:cubicBezTo>
                    <a:pt x="25826" y="6958"/>
                    <a:pt x="27850" y="5434"/>
                    <a:pt x="30100" y="4434"/>
                  </a:cubicBezTo>
                  <a:cubicBezTo>
                    <a:pt x="31207" y="3934"/>
                    <a:pt x="32386" y="3565"/>
                    <a:pt x="33588" y="3339"/>
                  </a:cubicBezTo>
                  <a:cubicBezTo>
                    <a:pt x="34184" y="3220"/>
                    <a:pt x="34803" y="3148"/>
                    <a:pt x="35410" y="3113"/>
                  </a:cubicBezTo>
                  <a:cubicBezTo>
                    <a:pt x="35653" y="3094"/>
                    <a:pt x="35894" y="3086"/>
                    <a:pt x="36135" y="3086"/>
                  </a:cubicBezTo>
                  <a:cubicBezTo>
                    <a:pt x="36497" y="3086"/>
                    <a:pt x="36860" y="3103"/>
                    <a:pt x="37232" y="3125"/>
                  </a:cubicBezTo>
                  <a:cubicBezTo>
                    <a:pt x="37839" y="3172"/>
                    <a:pt x="38434" y="3279"/>
                    <a:pt x="39018" y="3410"/>
                  </a:cubicBezTo>
                  <a:cubicBezTo>
                    <a:pt x="39315" y="3482"/>
                    <a:pt x="39613" y="3577"/>
                    <a:pt x="39875" y="3660"/>
                  </a:cubicBezTo>
                  <a:cubicBezTo>
                    <a:pt x="40006" y="3696"/>
                    <a:pt x="40161" y="3756"/>
                    <a:pt x="40304" y="3815"/>
                  </a:cubicBezTo>
                  <a:cubicBezTo>
                    <a:pt x="40435" y="3863"/>
                    <a:pt x="40589" y="3922"/>
                    <a:pt x="40720" y="3982"/>
                  </a:cubicBezTo>
                  <a:cubicBezTo>
                    <a:pt x="41828" y="4458"/>
                    <a:pt x="42840" y="5113"/>
                    <a:pt x="43733" y="5911"/>
                  </a:cubicBezTo>
                  <a:lnTo>
                    <a:pt x="44256" y="6375"/>
                  </a:lnTo>
                  <a:lnTo>
                    <a:pt x="44637" y="5780"/>
                  </a:lnTo>
                  <a:cubicBezTo>
                    <a:pt x="44816" y="5506"/>
                    <a:pt x="44995" y="5244"/>
                    <a:pt x="45185" y="4994"/>
                  </a:cubicBezTo>
                  <a:cubicBezTo>
                    <a:pt x="45376" y="4720"/>
                    <a:pt x="45590" y="4482"/>
                    <a:pt x="45792" y="4244"/>
                  </a:cubicBezTo>
                  <a:cubicBezTo>
                    <a:pt x="46007" y="4006"/>
                    <a:pt x="46233" y="3768"/>
                    <a:pt x="46471" y="3565"/>
                  </a:cubicBezTo>
                  <a:cubicBezTo>
                    <a:pt x="46709" y="3339"/>
                    <a:pt x="46947" y="3148"/>
                    <a:pt x="47197" y="2958"/>
                  </a:cubicBezTo>
                  <a:cubicBezTo>
                    <a:pt x="48209" y="2184"/>
                    <a:pt x="49376" y="1648"/>
                    <a:pt x="50579" y="1422"/>
                  </a:cubicBezTo>
                  <a:cubicBezTo>
                    <a:pt x="50876" y="1374"/>
                    <a:pt x="51186" y="1327"/>
                    <a:pt x="51484" y="1327"/>
                  </a:cubicBezTo>
                  <a:close/>
                  <a:moveTo>
                    <a:pt x="51763" y="1"/>
                  </a:moveTo>
                  <a:cubicBezTo>
                    <a:pt x="51675" y="1"/>
                    <a:pt x="51585" y="2"/>
                    <a:pt x="51495" y="5"/>
                  </a:cubicBezTo>
                  <a:cubicBezTo>
                    <a:pt x="51126" y="17"/>
                    <a:pt x="50757" y="65"/>
                    <a:pt x="50400" y="124"/>
                  </a:cubicBezTo>
                  <a:cubicBezTo>
                    <a:pt x="48936" y="386"/>
                    <a:pt x="47614" y="1065"/>
                    <a:pt x="46483" y="1934"/>
                  </a:cubicBezTo>
                  <a:cubicBezTo>
                    <a:pt x="46197" y="2160"/>
                    <a:pt x="45923" y="2386"/>
                    <a:pt x="45661" y="2636"/>
                  </a:cubicBezTo>
                  <a:cubicBezTo>
                    <a:pt x="45399" y="2886"/>
                    <a:pt x="45161" y="3148"/>
                    <a:pt x="44923" y="3410"/>
                  </a:cubicBezTo>
                  <a:cubicBezTo>
                    <a:pt x="44685" y="3684"/>
                    <a:pt x="44459" y="3958"/>
                    <a:pt x="44256" y="4244"/>
                  </a:cubicBezTo>
                  <a:cubicBezTo>
                    <a:pt x="44180" y="4345"/>
                    <a:pt x="44107" y="4449"/>
                    <a:pt x="44036" y="4553"/>
                  </a:cubicBezTo>
                  <a:lnTo>
                    <a:pt x="44036" y="4553"/>
                  </a:lnTo>
                  <a:cubicBezTo>
                    <a:pt x="43168" y="3873"/>
                    <a:pt x="42209" y="3314"/>
                    <a:pt x="41185" y="2910"/>
                  </a:cubicBezTo>
                  <a:cubicBezTo>
                    <a:pt x="41018" y="2851"/>
                    <a:pt x="40875" y="2791"/>
                    <a:pt x="40708" y="2732"/>
                  </a:cubicBezTo>
                  <a:cubicBezTo>
                    <a:pt x="40566" y="2684"/>
                    <a:pt x="40411" y="2625"/>
                    <a:pt x="40244" y="2577"/>
                  </a:cubicBezTo>
                  <a:cubicBezTo>
                    <a:pt x="39923" y="2470"/>
                    <a:pt x="39613" y="2398"/>
                    <a:pt x="39280" y="2327"/>
                  </a:cubicBezTo>
                  <a:cubicBezTo>
                    <a:pt x="38625" y="2196"/>
                    <a:pt x="37970" y="2101"/>
                    <a:pt x="37315" y="2053"/>
                  </a:cubicBezTo>
                  <a:cubicBezTo>
                    <a:pt x="37037" y="2035"/>
                    <a:pt x="36758" y="2027"/>
                    <a:pt x="36480" y="2027"/>
                  </a:cubicBezTo>
                  <a:cubicBezTo>
                    <a:pt x="35450" y="2027"/>
                    <a:pt x="34425" y="2144"/>
                    <a:pt x="33422" y="2351"/>
                  </a:cubicBezTo>
                  <a:cubicBezTo>
                    <a:pt x="32148" y="2625"/>
                    <a:pt x="30921" y="3041"/>
                    <a:pt x="29743" y="3601"/>
                  </a:cubicBezTo>
                  <a:cubicBezTo>
                    <a:pt x="27385" y="4720"/>
                    <a:pt x="25302" y="6375"/>
                    <a:pt x="23718" y="8399"/>
                  </a:cubicBezTo>
                  <a:cubicBezTo>
                    <a:pt x="22920" y="9411"/>
                    <a:pt x="22242" y="10530"/>
                    <a:pt x="21718" y="11697"/>
                  </a:cubicBezTo>
                  <a:cubicBezTo>
                    <a:pt x="21468" y="12292"/>
                    <a:pt x="21230" y="12912"/>
                    <a:pt x="21051" y="13519"/>
                  </a:cubicBezTo>
                  <a:cubicBezTo>
                    <a:pt x="20956" y="13828"/>
                    <a:pt x="20873" y="14138"/>
                    <a:pt x="20801" y="14459"/>
                  </a:cubicBezTo>
                  <a:cubicBezTo>
                    <a:pt x="20754" y="14614"/>
                    <a:pt x="20718" y="14769"/>
                    <a:pt x="20694" y="14936"/>
                  </a:cubicBezTo>
                  <a:lnTo>
                    <a:pt x="20664" y="15087"/>
                  </a:lnTo>
                  <a:lnTo>
                    <a:pt x="20664" y="15087"/>
                  </a:lnTo>
                  <a:cubicBezTo>
                    <a:pt x="19635" y="14785"/>
                    <a:pt x="18560" y="14633"/>
                    <a:pt x="17488" y="14633"/>
                  </a:cubicBezTo>
                  <a:cubicBezTo>
                    <a:pt x="17382" y="14633"/>
                    <a:pt x="17276" y="14635"/>
                    <a:pt x="17170" y="14638"/>
                  </a:cubicBezTo>
                  <a:cubicBezTo>
                    <a:pt x="15884" y="14650"/>
                    <a:pt x="14622" y="14888"/>
                    <a:pt x="13419" y="15269"/>
                  </a:cubicBezTo>
                  <a:cubicBezTo>
                    <a:pt x="12193" y="15662"/>
                    <a:pt x="11050" y="16198"/>
                    <a:pt x="9966" y="16864"/>
                  </a:cubicBezTo>
                  <a:cubicBezTo>
                    <a:pt x="8871" y="17519"/>
                    <a:pt x="7883" y="18305"/>
                    <a:pt x="6954" y="19174"/>
                  </a:cubicBezTo>
                  <a:cubicBezTo>
                    <a:pt x="6049" y="20055"/>
                    <a:pt x="5204" y="21008"/>
                    <a:pt x="4454" y="22020"/>
                  </a:cubicBezTo>
                  <a:cubicBezTo>
                    <a:pt x="3716" y="23032"/>
                    <a:pt x="3061" y="24115"/>
                    <a:pt x="2489" y="25246"/>
                  </a:cubicBezTo>
                  <a:cubicBezTo>
                    <a:pt x="1930" y="26377"/>
                    <a:pt x="1465" y="27556"/>
                    <a:pt x="1072" y="28759"/>
                  </a:cubicBezTo>
                  <a:cubicBezTo>
                    <a:pt x="703" y="29961"/>
                    <a:pt x="418" y="31199"/>
                    <a:pt x="239" y="32450"/>
                  </a:cubicBezTo>
                  <a:cubicBezTo>
                    <a:pt x="60" y="33712"/>
                    <a:pt x="1" y="34974"/>
                    <a:pt x="49" y="36248"/>
                  </a:cubicBezTo>
                  <a:cubicBezTo>
                    <a:pt x="108" y="37510"/>
                    <a:pt x="275" y="38772"/>
                    <a:pt x="572" y="40010"/>
                  </a:cubicBezTo>
                  <a:cubicBezTo>
                    <a:pt x="870" y="41248"/>
                    <a:pt x="1299" y="42451"/>
                    <a:pt x="1882" y="43594"/>
                  </a:cubicBezTo>
                  <a:cubicBezTo>
                    <a:pt x="2466" y="44737"/>
                    <a:pt x="3192" y="45808"/>
                    <a:pt x="4049" y="46761"/>
                  </a:cubicBezTo>
                  <a:cubicBezTo>
                    <a:pt x="4930" y="47713"/>
                    <a:pt x="5942" y="48547"/>
                    <a:pt x="7073" y="49178"/>
                  </a:cubicBezTo>
                  <a:cubicBezTo>
                    <a:pt x="7645" y="49487"/>
                    <a:pt x="8216" y="49761"/>
                    <a:pt x="8847" y="49976"/>
                  </a:cubicBezTo>
                  <a:cubicBezTo>
                    <a:pt x="8990" y="50023"/>
                    <a:pt x="9133" y="50083"/>
                    <a:pt x="9288" y="50130"/>
                  </a:cubicBezTo>
                  <a:lnTo>
                    <a:pt x="9764" y="50261"/>
                  </a:lnTo>
                  <a:cubicBezTo>
                    <a:pt x="10086" y="50333"/>
                    <a:pt x="10395" y="50416"/>
                    <a:pt x="10717" y="50476"/>
                  </a:cubicBezTo>
                  <a:cubicBezTo>
                    <a:pt x="11424" y="50613"/>
                    <a:pt x="12143" y="50675"/>
                    <a:pt x="12861" y="50675"/>
                  </a:cubicBezTo>
                  <a:cubicBezTo>
                    <a:pt x="13447" y="50675"/>
                    <a:pt x="14032" y="50634"/>
                    <a:pt x="14610" y="50559"/>
                  </a:cubicBezTo>
                  <a:cubicBezTo>
                    <a:pt x="15241" y="50476"/>
                    <a:pt x="15884" y="50357"/>
                    <a:pt x="16515" y="50178"/>
                  </a:cubicBezTo>
                  <a:cubicBezTo>
                    <a:pt x="16900" y="50067"/>
                    <a:pt x="17281" y="49942"/>
                    <a:pt x="17657" y="49803"/>
                  </a:cubicBezTo>
                  <a:lnTo>
                    <a:pt x="17657" y="49803"/>
                  </a:lnTo>
                  <a:cubicBezTo>
                    <a:pt x="17751" y="50525"/>
                    <a:pt x="17918" y="51243"/>
                    <a:pt x="18158" y="51928"/>
                  </a:cubicBezTo>
                  <a:cubicBezTo>
                    <a:pt x="18241" y="52166"/>
                    <a:pt x="18325" y="52393"/>
                    <a:pt x="18432" y="52619"/>
                  </a:cubicBezTo>
                  <a:cubicBezTo>
                    <a:pt x="18539" y="52857"/>
                    <a:pt x="18634" y="53059"/>
                    <a:pt x="18753" y="53286"/>
                  </a:cubicBezTo>
                  <a:cubicBezTo>
                    <a:pt x="18872" y="53512"/>
                    <a:pt x="19015" y="53714"/>
                    <a:pt x="19146" y="53928"/>
                  </a:cubicBezTo>
                  <a:cubicBezTo>
                    <a:pt x="19277" y="54131"/>
                    <a:pt x="19432" y="54321"/>
                    <a:pt x="19587" y="54524"/>
                  </a:cubicBezTo>
                  <a:cubicBezTo>
                    <a:pt x="20218" y="55298"/>
                    <a:pt x="21039" y="55953"/>
                    <a:pt x="21944" y="56393"/>
                  </a:cubicBezTo>
                  <a:cubicBezTo>
                    <a:pt x="22170" y="56512"/>
                    <a:pt x="22420" y="56607"/>
                    <a:pt x="22647" y="56691"/>
                  </a:cubicBezTo>
                  <a:cubicBezTo>
                    <a:pt x="22897" y="56786"/>
                    <a:pt x="23135" y="56846"/>
                    <a:pt x="23385" y="56905"/>
                  </a:cubicBezTo>
                  <a:cubicBezTo>
                    <a:pt x="23691" y="56980"/>
                    <a:pt x="24007" y="57031"/>
                    <a:pt x="24324" y="57059"/>
                  </a:cubicBezTo>
                  <a:lnTo>
                    <a:pt x="24324" y="57059"/>
                  </a:lnTo>
                  <a:cubicBezTo>
                    <a:pt x="24443" y="58043"/>
                    <a:pt x="24639" y="59022"/>
                    <a:pt x="24921" y="59977"/>
                  </a:cubicBezTo>
                  <a:cubicBezTo>
                    <a:pt x="25242" y="61108"/>
                    <a:pt x="25695" y="62227"/>
                    <a:pt x="26254" y="63275"/>
                  </a:cubicBezTo>
                  <a:cubicBezTo>
                    <a:pt x="26838" y="64311"/>
                    <a:pt x="27540" y="65299"/>
                    <a:pt x="28362" y="66168"/>
                  </a:cubicBezTo>
                  <a:cubicBezTo>
                    <a:pt x="29171" y="67049"/>
                    <a:pt x="30124" y="67811"/>
                    <a:pt x="31171" y="68418"/>
                  </a:cubicBezTo>
                  <a:cubicBezTo>
                    <a:pt x="31695" y="68728"/>
                    <a:pt x="32243" y="68990"/>
                    <a:pt x="32803" y="69204"/>
                  </a:cubicBezTo>
                  <a:cubicBezTo>
                    <a:pt x="33362" y="69430"/>
                    <a:pt x="33958" y="69609"/>
                    <a:pt x="34529" y="69740"/>
                  </a:cubicBezTo>
                  <a:cubicBezTo>
                    <a:pt x="35418" y="69947"/>
                    <a:pt x="36334" y="70045"/>
                    <a:pt x="37247" y="70045"/>
                  </a:cubicBezTo>
                  <a:cubicBezTo>
                    <a:pt x="37544" y="70045"/>
                    <a:pt x="37841" y="70034"/>
                    <a:pt x="38137" y="70014"/>
                  </a:cubicBezTo>
                  <a:cubicBezTo>
                    <a:pt x="39339" y="69942"/>
                    <a:pt x="40530" y="69680"/>
                    <a:pt x="41661" y="69299"/>
                  </a:cubicBezTo>
                  <a:cubicBezTo>
                    <a:pt x="42669" y="68949"/>
                    <a:pt x="43639" y="68505"/>
                    <a:pt x="44555" y="67974"/>
                  </a:cubicBezTo>
                  <a:lnTo>
                    <a:pt x="44555" y="67974"/>
                  </a:lnTo>
                  <a:cubicBezTo>
                    <a:pt x="44632" y="68004"/>
                    <a:pt x="44711" y="68033"/>
                    <a:pt x="44792" y="68061"/>
                  </a:cubicBezTo>
                  <a:lnTo>
                    <a:pt x="44947" y="68121"/>
                  </a:lnTo>
                  <a:lnTo>
                    <a:pt x="45090" y="68168"/>
                  </a:lnTo>
                  <a:lnTo>
                    <a:pt x="45352" y="68252"/>
                  </a:lnTo>
                  <a:cubicBezTo>
                    <a:pt x="45447" y="68287"/>
                    <a:pt x="45542" y="68311"/>
                    <a:pt x="45649" y="68347"/>
                  </a:cubicBezTo>
                  <a:lnTo>
                    <a:pt x="45947" y="68430"/>
                  </a:lnTo>
                  <a:cubicBezTo>
                    <a:pt x="46138" y="68490"/>
                    <a:pt x="46352" y="68537"/>
                    <a:pt x="46542" y="68585"/>
                  </a:cubicBezTo>
                  <a:cubicBezTo>
                    <a:pt x="46757" y="68633"/>
                    <a:pt x="46947" y="68668"/>
                    <a:pt x="47150" y="68704"/>
                  </a:cubicBezTo>
                  <a:cubicBezTo>
                    <a:pt x="47364" y="68728"/>
                    <a:pt x="47554" y="68776"/>
                    <a:pt x="47769" y="68787"/>
                  </a:cubicBezTo>
                  <a:cubicBezTo>
                    <a:pt x="47971" y="68823"/>
                    <a:pt x="48162" y="68847"/>
                    <a:pt x="48376" y="68847"/>
                  </a:cubicBezTo>
                  <a:cubicBezTo>
                    <a:pt x="48578" y="68871"/>
                    <a:pt x="48769" y="68883"/>
                    <a:pt x="48983" y="68883"/>
                  </a:cubicBezTo>
                  <a:cubicBezTo>
                    <a:pt x="49084" y="68889"/>
                    <a:pt x="49186" y="68892"/>
                    <a:pt x="49287" y="68892"/>
                  </a:cubicBezTo>
                  <a:cubicBezTo>
                    <a:pt x="49388" y="68892"/>
                    <a:pt x="49489" y="68889"/>
                    <a:pt x="49590" y="68883"/>
                  </a:cubicBezTo>
                  <a:lnTo>
                    <a:pt x="49900" y="68871"/>
                  </a:lnTo>
                  <a:lnTo>
                    <a:pt x="50221" y="68835"/>
                  </a:lnTo>
                  <a:cubicBezTo>
                    <a:pt x="50424" y="68823"/>
                    <a:pt x="50614" y="68811"/>
                    <a:pt x="50829" y="68776"/>
                  </a:cubicBezTo>
                  <a:cubicBezTo>
                    <a:pt x="51031" y="68764"/>
                    <a:pt x="51234" y="68716"/>
                    <a:pt x="51436" y="68692"/>
                  </a:cubicBezTo>
                  <a:cubicBezTo>
                    <a:pt x="51626" y="68656"/>
                    <a:pt x="51841" y="68609"/>
                    <a:pt x="52031" y="68573"/>
                  </a:cubicBezTo>
                  <a:cubicBezTo>
                    <a:pt x="52246" y="68526"/>
                    <a:pt x="52436" y="68466"/>
                    <a:pt x="52627" y="68418"/>
                  </a:cubicBezTo>
                  <a:cubicBezTo>
                    <a:pt x="52738" y="68391"/>
                    <a:pt x="52853" y="68359"/>
                    <a:pt x="52967" y="68325"/>
                  </a:cubicBezTo>
                  <a:lnTo>
                    <a:pt x="52967" y="68325"/>
                  </a:lnTo>
                  <a:cubicBezTo>
                    <a:pt x="53020" y="68548"/>
                    <a:pt x="53082" y="68769"/>
                    <a:pt x="53150" y="68990"/>
                  </a:cubicBezTo>
                  <a:cubicBezTo>
                    <a:pt x="53293" y="69478"/>
                    <a:pt x="53496" y="69966"/>
                    <a:pt x="53710" y="70431"/>
                  </a:cubicBezTo>
                  <a:cubicBezTo>
                    <a:pt x="54174" y="71371"/>
                    <a:pt x="54817" y="72240"/>
                    <a:pt x="55615" y="72943"/>
                  </a:cubicBezTo>
                  <a:cubicBezTo>
                    <a:pt x="56020" y="73300"/>
                    <a:pt x="56448" y="73609"/>
                    <a:pt x="56925" y="73871"/>
                  </a:cubicBezTo>
                  <a:cubicBezTo>
                    <a:pt x="57389" y="74133"/>
                    <a:pt x="57913" y="74324"/>
                    <a:pt x="58401" y="74467"/>
                  </a:cubicBezTo>
                  <a:cubicBezTo>
                    <a:pt x="58532" y="74502"/>
                    <a:pt x="58675" y="74538"/>
                    <a:pt x="58806" y="74562"/>
                  </a:cubicBezTo>
                  <a:cubicBezTo>
                    <a:pt x="58937" y="74598"/>
                    <a:pt x="59068" y="74621"/>
                    <a:pt x="59211" y="74645"/>
                  </a:cubicBezTo>
                  <a:lnTo>
                    <a:pt x="59604" y="74681"/>
                  </a:lnTo>
                  <a:cubicBezTo>
                    <a:pt x="59746" y="74705"/>
                    <a:pt x="59877" y="74717"/>
                    <a:pt x="60008" y="74717"/>
                  </a:cubicBezTo>
                  <a:cubicBezTo>
                    <a:pt x="60063" y="74718"/>
                    <a:pt x="60118" y="74719"/>
                    <a:pt x="60172" y="74719"/>
                  </a:cubicBezTo>
                  <a:cubicBezTo>
                    <a:pt x="60653" y="74719"/>
                    <a:pt x="61133" y="74673"/>
                    <a:pt x="61604" y="74598"/>
                  </a:cubicBezTo>
                  <a:cubicBezTo>
                    <a:pt x="62640" y="74407"/>
                    <a:pt x="63640" y="74014"/>
                    <a:pt x="64533" y="73490"/>
                  </a:cubicBezTo>
                  <a:cubicBezTo>
                    <a:pt x="64985" y="73228"/>
                    <a:pt x="65414" y="72943"/>
                    <a:pt x="65819" y="72621"/>
                  </a:cubicBezTo>
                  <a:cubicBezTo>
                    <a:pt x="66212" y="72288"/>
                    <a:pt x="66593" y="71943"/>
                    <a:pt x="66950" y="71574"/>
                  </a:cubicBezTo>
                  <a:cubicBezTo>
                    <a:pt x="67307" y="71204"/>
                    <a:pt x="67628" y="70812"/>
                    <a:pt x="67926" y="70395"/>
                  </a:cubicBezTo>
                  <a:cubicBezTo>
                    <a:pt x="68224" y="70002"/>
                    <a:pt x="68498" y="69561"/>
                    <a:pt x="68748" y="69121"/>
                  </a:cubicBezTo>
                  <a:cubicBezTo>
                    <a:pt x="68998" y="68668"/>
                    <a:pt x="69224" y="68216"/>
                    <a:pt x="69414" y="67752"/>
                  </a:cubicBezTo>
                  <a:cubicBezTo>
                    <a:pt x="69416" y="67749"/>
                    <a:pt x="69417" y="67746"/>
                    <a:pt x="69418" y="67743"/>
                  </a:cubicBezTo>
                  <a:lnTo>
                    <a:pt x="69418" y="67743"/>
                  </a:lnTo>
                  <a:cubicBezTo>
                    <a:pt x="69541" y="67890"/>
                    <a:pt x="69671" y="68032"/>
                    <a:pt x="69807" y="68168"/>
                  </a:cubicBezTo>
                  <a:cubicBezTo>
                    <a:pt x="70307" y="68668"/>
                    <a:pt x="70915" y="69085"/>
                    <a:pt x="71593" y="69383"/>
                  </a:cubicBezTo>
                  <a:cubicBezTo>
                    <a:pt x="71677" y="69430"/>
                    <a:pt x="71760" y="69466"/>
                    <a:pt x="71843" y="69490"/>
                  </a:cubicBezTo>
                  <a:lnTo>
                    <a:pt x="71867" y="69502"/>
                  </a:lnTo>
                  <a:lnTo>
                    <a:pt x="71915" y="69526"/>
                  </a:lnTo>
                  <a:lnTo>
                    <a:pt x="71974" y="69538"/>
                  </a:lnTo>
                  <a:lnTo>
                    <a:pt x="72093" y="69585"/>
                  </a:lnTo>
                  <a:lnTo>
                    <a:pt x="72212" y="69621"/>
                  </a:lnTo>
                  <a:lnTo>
                    <a:pt x="72355" y="69669"/>
                  </a:lnTo>
                  <a:cubicBezTo>
                    <a:pt x="72439" y="69704"/>
                    <a:pt x="72546" y="69728"/>
                    <a:pt x="72629" y="69740"/>
                  </a:cubicBezTo>
                  <a:cubicBezTo>
                    <a:pt x="72986" y="69823"/>
                    <a:pt x="73355" y="69859"/>
                    <a:pt x="73724" y="69883"/>
                  </a:cubicBezTo>
                  <a:cubicBezTo>
                    <a:pt x="73774" y="69884"/>
                    <a:pt x="73823" y="69885"/>
                    <a:pt x="73872" y="69885"/>
                  </a:cubicBezTo>
                  <a:cubicBezTo>
                    <a:pt x="74189" y="69885"/>
                    <a:pt x="74499" y="69854"/>
                    <a:pt x="74808" y="69823"/>
                  </a:cubicBezTo>
                  <a:cubicBezTo>
                    <a:pt x="75165" y="69764"/>
                    <a:pt x="75510" y="69680"/>
                    <a:pt x="75844" y="69585"/>
                  </a:cubicBezTo>
                  <a:cubicBezTo>
                    <a:pt x="76177" y="69478"/>
                    <a:pt x="76522" y="69347"/>
                    <a:pt x="76832" y="69192"/>
                  </a:cubicBezTo>
                  <a:cubicBezTo>
                    <a:pt x="77142" y="69026"/>
                    <a:pt x="77439" y="68871"/>
                    <a:pt x="77737" y="68668"/>
                  </a:cubicBezTo>
                  <a:cubicBezTo>
                    <a:pt x="78320" y="68299"/>
                    <a:pt x="78856" y="67835"/>
                    <a:pt x="79332" y="67347"/>
                  </a:cubicBezTo>
                  <a:cubicBezTo>
                    <a:pt x="79570" y="67097"/>
                    <a:pt x="79785" y="66823"/>
                    <a:pt x="79999" y="66561"/>
                  </a:cubicBezTo>
                  <a:cubicBezTo>
                    <a:pt x="80106" y="66430"/>
                    <a:pt x="80190" y="66275"/>
                    <a:pt x="80297" y="66144"/>
                  </a:cubicBezTo>
                  <a:cubicBezTo>
                    <a:pt x="80404" y="65989"/>
                    <a:pt x="80487" y="65859"/>
                    <a:pt x="80582" y="65716"/>
                  </a:cubicBezTo>
                  <a:cubicBezTo>
                    <a:pt x="80666" y="65561"/>
                    <a:pt x="80761" y="65418"/>
                    <a:pt x="80832" y="65263"/>
                  </a:cubicBezTo>
                  <a:cubicBezTo>
                    <a:pt x="80903" y="65143"/>
                    <a:pt x="80973" y="65015"/>
                    <a:pt x="81036" y="64892"/>
                  </a:cubicBezTo>
                  <a:lnTo>
                    <a:pt x="81036" y="64892"/>
                  </a:lnTo>
                  <a:cubicBezTo>
                    <a:pt x="81664" y="65521"/>
                    <a:pt x="82365" y="66089"/>
                    <a:pt x="83107" y="66561"/>
                  </a:cubicBezTo>
                  <a:cubicBezTo>
                    <a:pt x="83642" y="66882"/>
                    <a:pt x="84190" y="67180"/>
                    <a:pt x="84773" y="67442"/>
                  </a:cubicBezTo>
                  <a:cubicBezTo>
                    <a:pt x="84916" y="67502"/>
                    <a:pt x="85059" y="67561"/>
                    <a:pt x="85214" y="67621"/>
                  </a:cubicBezTo>
                  <a:lnTo>
                    <a:pt x="85333" y="67656"/>
                  </a:lnTo>
                  <a:lnTo>
                    <a:pt x="85428" y="67704"/>
                  </a:lnTo>
                  <a:lnTo>
                    <a:pt x="85643" y="67775"/>
                  </a:lnTo>
                  <a:cubicBezTo>
                    <a:pt x="85785" y="67823"/>
                    <a:pt x="85952" y="67883"/>
                    <a:pt x="86107" y="67930"/>
                  </a:cubicBezTo>
                  <a:cubicBezTo>
                    <a:pt x="86262" y="67978"/>
                    <a:pt x="86416" y="68037"/>
                    <a:pt x="86559" y="68061"/>
                  </a:cubicBezTo>
                  <a:cubicBezTo>
                    <a:pt x="87582" y="68319"/>
                    <a:pt x="88639" y="68445"/>
                    <a:pt x="89687" y="68445"/>
                  </a:cubicBezTo>
                  <a:cubicBezTo>
                    <a:pt x="89895" y="68445"/>
                    <a:pt x="90103" y="68440"/>
                    <a:pt x="90310" y="68430"/>
                  </a:cubicBezTo>
                  <a:cubicBezTo>
                    <a:pt x="91560" y="68359"/>
                    <a:pt x="92798" y="68109"/>
                    <a:pt x="93989" y="67716"/>
                  </a:cubicBezTo>
                  <a:cubicBezTo>
                    <a:pt x="95168" y="67323"/>
                    <a:pt x="96299" y="66787"/>
                    <a:pt x="97358" y="66132"/>
                  </a:cubicBezTo>
                  <a:cubicBezTo>
                    <a:pt x="98406" y="65478"/>
                    <a:pt x="99394" y="64716"/>
                    <a:pt x="100299" y="63882"/>
                  </a:cubicBezTo>
                  <a:cubicBezTo>
                    <a:pt x="102097" y="62215"/>
                    <a:pt x="103585" y="60215"/>
                    <a:pt x="104740" y="58048"/>
                  </a:cubicBezTo>
                  <a:cubicBezTo>
                    <a:pt x="105312" y="56965"/>
                    <a:pt x="105788" y="55833"/>
                    <a:pt x="106193" y="54679"/>
                  </a:cubicBezTo>
                  <a:cubicBezTo>
                    <a:pt x="106598" y="53524"/>
                    <a:pt x="106907" y="52333"/>
                    <a:pt x="107121" y="51131"/>
                  </a:cubicBezTo>
                  <a:cubicBezTo>
                    <a:pt x="107550" y="48702"/>
                    <a:pt x="107574" y="46213"/>
                    <a:pt x="107157" y="43772"/>
                  </a:cubicBezTo>
                  <a:cubicBezTo>
                    <a:pt x="106931" y="42558"/>
                    <a:pt x="106609" y="41367"/>
                    <a:pt x="106145" y="40201"/>
                  </a:cubicBezTo>
                  <a:cubicBezTo>
                    <a:pt x="105693" y="39046"/>
                    <a:pt x="105097" y="37927"/>
                    <a:pt x="104359" y="36914"/>
                  </a:cubicBezTo>
                  <a:cubicBezTo>
                    <a:pt x="103633" y="35902"/>
                    <a:pt x="102764" y="34962"/>
                    <a:pt x="101776" y="34188"/>
                  </a:cubicBezTo>
                  <a:cubicBezTo>
                    <a:pt x="100775" y="33414"/>
                    <a:pt x="99656" y="32795"/>
                    <a:pt x="98466" y="32342"/>
                  </a:cubicBezTo>
                  <a:lnTo>
                    <a:pt x="98311" y="32212"/>
                  </a:lnTo>
                  <a:cubicBezTo>
                    <a:pt x="98216" y="32200"/>
                    <a:pt x="98144" y="32164"/>
                    <a:pt x="98073" y="32152"/>
                  </a:cubicBezTo>
                  <a:cubicBezTo>
                    <a:pt x="97906" y="32104"/>
                    <a:pt x="97751" y="32081"/>
                    <a:pt x="97596" y="32045"/>
                  </a:cubicBezTo>
                  <a:cubicBezTo>
                    <a:pt x="97450" y="32022"/>
                    <a:pt x="97293" y="32000"/>
                    <a:pt x="97146" y="31997"/>
                  </a:cubicBezTo>
                  <a:lnTo>
                    <a:pt x="97146" y="31997"/>
                  </a:lnTo>
                  <a:cubicBezTo>
                    <a:pt x="97197" y="31634"/>
                    <a:pt x="97238" y="31268"/>
                    <a:pt x="97275" y="30902"/>
                  </a:cubicBezTo>
                  <a:cubicBezTo>
                    <a:pt x="97335" y="30307"/>
                    <a:pt x="97370" y="29711"/>
                    <a:pt x="97382" y="29116"/>
                  </a:cubicBezTo>
                  <a:cubicBezTo>
                    <a:pt x="97394" y="27925"/>
                    <a:pt x="97335" y="26735"/>
                    <a:pt x="97156" y="25556"/>
                  </a:cubicBezTo>
                  <a:cubicBezTo>
                    <a:pt x="97073" y="24961"/>
                    <a:pt x="96954" y="24377"/>
                    <a:pt x="96823" y="23806"/>
                  </a:cubicBezTo>
                  <a:cubicBezTo>
                    <a:pt x="96668" y="23222"/>
                    <a:pt x="96501" y="22651"/>
                    <a:pt x="96311" y="22091"/>
                  </a:cubicBezTo>
                  <a:cubicBezTo>
                    <a:pt x="96108" y="21520"/>
                    <a:pt x="95882" y="20972"/>
                    <a:pt x="95632" y="20436"/>
                  </a:cubicBezTo>
                  <a:cubicBezTo>
                    <a:pt x="95370" y="19900"/>
                    <a:pt x="95096" y="19377"/>
                    <a:pt x="94775" y="18877"/>
                  </a:cubicBezTo>
                  <a:cubicBezTo>
                    <a:pt x="94465" y="18388"/>
                    <a:pt x="94120" y="17888"/>
                    <a:pt x="93739" y="17436"/>
                  </a:cubicBezTo>
                  <a:cubicBezTo>
                    <a:pt x="93370" y="16983"/>
                    <a:pt x="92953" y="16543"/>
                    <a:pt x="92512" y="16138"/>
                  </a:cubicBezTo>
                  <a:cubicBezTo>
                    <a:pt x="92072" y="15733"/>
                    <a:pt x="91608" y="15364"/>
                    <a:pt x="91119" y="15019"/>
                  </a:cubicBezTo>
                  <a:cubicBezTo>
                    <a:pt x="90631" y="14674"/>
                    <a:pt x="90107" y="14376"/>
                    <a:pt x="89572" y="14126"/>
                  </a:cubicBezTo>
                  <a:cubicBezTo>
                    <a:pt x="89036" y="13876"/>
                    <a:pt x="88488" y="13650"/>
                    <a:pt x="87905" y="13471"/>
                  </a:cubicBezTo>
                  <a:cubicBezTo>
                    <a:pt x="87333" y="13293"/>
                    <a:pt x="86762" y="13173"/>
                    <a:pt x="86166" y="13090"/>
                  </a:cubicBezTo>
                  <a:cubicBezTo>
                    <a:pt x="85602" y="13005"/>
                    <a:pt x="85032" y="12966"/>
                    <a:pt x="84464" y="12966"/>
                  </a:cubicBezTo>
                  <a:cubicBezTo>
                    <a:pt x="83903" y="12966"/>
                    <a:pt x="83344" y="13005"/>
                    <a:pt x="82795" y="13075"/>
                  </a:cubicBezTo>
                  <a:lnTo>
                    <a:pt x="82795" y="13075"/>
                  </a:lnTo>
                  <a:cubicBezTo>
                    <a:pt x="82743" y="12984"/>
                    <a:pt x="82689" y="12892"/>
                    <a:pt x="82630" y="12804"/>
                  </a:cubicBezTo>
                  <a:cubicBezTo>
                    <a:pt x="82547" y="12650"/>
                    <a:pt x="82452" y="12507"/>
                    <a:pt x="82356" y="12376"/>
                  </a:cubicBezTo>
                  <a:cubicBezTo>
                    <a:pt x="82154" y="12102"/>
                    <a:pt x="81940" y="11840"/>
                    <a:pt x="81678" y="11602"/>
                  </a:cubicBezTo>
                  <a:cubicBezTo>
                    <a:pt x="81440" y="11340"/>
                    <a:pt x="81166" y="11138"/>
                    <a:pt x="80880" y="10947"/>
                  </a:cubicBezTo>
                  <a:cubicBezTo>
                    <a:pt x="80725" y="10840"/>
                    <a:pt x="80582" y="10745"/>
                    <a:pt x="80428" y="10673"/>
                  </a:cubicBezTo>
                  <a:cubicBezTo>
                    <a:pt x="80273" y="10590"/>
                    <a:pt x="80118" y="10506"/>
                    <a:pt x="79951" y="10447"/>
                  </a:cubicBezTo>
                  <a:cubicBezTo>
                    <a:pt x="79916" y="10435"/>
                    <a:pt x="79880" y="10423"/>
                    <a:pt x="79820" y="10411"/>
                  </a:cubicBezTo>
                  <a:lnTo>
                    <a:pt x="79701" y="10364"/>
                  </a:lnTo>
                  <a:cubicBezTo>
                    <a:pt x="79630" y="10352"/>
                    <a:pt x="79535" y="10316"/>
                    <a:pt x="79451" y="10292"/>
                  </a:cubicBezTo>
                  <a:cubicBezTo>
                    <a:pt x="79285" y="10233"/>
                    <a:pt x="79118" y="10185"/>
                    <a:pt x="78939" y="10149"/>
                  </a:cubicBezTo>
                  <a:cubicBezTo>
                    <a:pt x="78606" y="10078"/>
                    <a:pt x="78249" y="10054"/>
                    <a:pt x="77904" y="10054"/>
                  </a:cubicBezTo>
                  <a:cubicBezTo>
                    <a:pt x="77725" y="10054"/>
                    <a:pt x="77558" y="10054"/>
                    <a:pt x="77380" y="10066"/>
                  </a:cubicBezTo>
                  <a:cubicBezTo>
                    <a:pt x="77201" y="10078"/>
                    <a:pt x="77034" y="10090"/>
                    <a:pt x="76856" y="10125"/>
                  </a:cubicBezTo>
                  <a:cubicBezTo>
                    <a:pt x="76701" y="10149"/>
                    <a:pt x="76522" y="10185"/>
                    <a:pt x="76356" y="10233"/>
                  </a:cubicBezTo>
                  <a:lnTo>
                    <a:pt x="76228" y="10269"/>
                  </a:lnTo>
                  <a:lnTo>
                    <a:pt x="76228" y="10269"/>
                  </a:lnTo>
                  <a:cubicBezTo>
                    <a:pt x="75947" y="9466"/>
                    <a:pt x="75594" y="8661"/>
                    <a:pt x="75177" y="7911"/>
                  </a:cubicBezTo>
                  <a:cubicBezTo>
                    <a:pt x="74701" y="7030"/>
                    <a:pt x="74141" y="6208"/>
                    <a:pt x="73486" y="5446"/>
                  </a:cubicBezTo>
                  <a:cubicBezTo>
                    <a:pt x="72831" y="4696"/>
                    <a:pt x="72081" y="4006"/>
                    <a:pt x="71260" y="3422"/>
                  </a:cubicBezTo>
                  <a:cubicBezTo>
                    <a:pt x="70867" y="3148"/>
                    <a:pt x="70426" y="2875"/>
                    <a:pt x="69986" y="2636"/>
                  </a:cubicBezTo>
                  <a:cubicBezTo>
                    <a:pt x="69533" y="2398"/>
                    <a:pt x="69081" y="2196"/>
                    <a:pt x="68605" y="2017"/>
                  </a:cubicBezTo>
                  <a:cubicBezTo>
                    <a:pt x="68379" y="1934"/>
                    <a:pt x="68128" y="1851"/>
                    <a:pt x="67890" y="1779"/>
                  </a:cubicBezTo>
                  <a:cubicBezTo>
                    <a:pt x="67652" y="1696"/>
                    <a:pt x="67414" y="1636"/>
                    <a:pt x="67152" y="1577"/>
                  </a:cubicBezTo>
                  <a:cubicBezTo>
                    <a:pt x="66652" y="1458"/>
                    <a:pt x="66164" y="1374"/>
                    <a:pt x="65652" y="1327"/>
                  </a:cubicBezTo>
                  <a:cubicBezTo>
                    <a:pt x="65250" y="1284"/>
                    <a:pt x="64844" y="1264"/>
                    <a:pt x="64438" y="1264"/>
                  </a:cubicBezTo>
                  <a:cubicBezTo>
                    <a:pt x="63833" y="1264"/>
                    <a:pt x="63226" y="1308"/>
                    <a:pt x="62628" y="1386"/>
                  </a:cubicBezTo>
                  <a:cubicBezTo>
                    <a:pt x="61640" y="1541"/>
                    <a:pt x="60651" y="1791"/>
                    <a:pt x="59711" y="2136"/>
                  </a:cubicBezTo>
                  <a:cubicBezTo>
                    <a:pt x="58964" y="2398"/>
                    <a:pt x="58253" y="2733"/>
                    <a:pt x="57568" y="3106"/>
                  </a:cubicBezTo>
                  <a:lnTo>
                    <a:pt x="57568" y="3106"/>
                  </a:lnTo>
                  <a:cubicBezTo>
                    <a:pt x="57279" y="2692"/>
                    <a:pt x="56952" y="2299"/>
                    <a:pt x="56579" y="1934"/>
                  </a:cubicBezTo>
                  <a:cubicBezTo>
                    <a:pt x="56044" y="1434"/>
                    <a:pt x="55413" y="1005"/>
                    <a:pt x="54746" y="672"/>
                  </a:cubicBezTo>
                  <a:cubicBezTo>
                    <a:pt x="54567" y="600"/>
                    <a:pt x="54401" y="505"/>
                    <a:pt x="54222" y="446"/>
                  </a:cubicBezTo>
                  <a:lnTo>
                    <a:pt x="54162" y="422"/>
                  </a:lnTo>
                  <a:lnTo>
                    <a:pt x="54091" y="386"/>
                  </a:lnTo>
                  <a:lnTo>
                    <a:pt x="53972" y="350"/>
                  </a:lnTo>
                  <a:cubicBezTo>
                    <a:pt x="53901" y="327"/>
                    <a:pt x="53817" y="303"/>
                    <a:pt x="53722" y="267"/>
                  </a:cubicBezTo>
                  <a:lnTo>
                    <a:pt x="53436" y="196"/>
                  </a:lnTo>
                  <a:lnTo>
                    <a:pt x="53162" y="136"/>
                  </a:lnTo>
                  <a:lnTo>
                    <a:pt x="52900" y="89"/>
                  </a:lnTo>
                  <a:cubicBezTo>
                    <a:pt x="52793" y="77"/>
                    <a:pt x="52710" y="65"/>
                    <a:pt x="52615" y="53"/>
                  </a:cubicBezTo>
                  <a:cubicBezTo>
                    <a:pt x="52333" y="16"/>
                    <a:pt x="52051" y="1"/>
                    <a:pt x="5176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0"/>
            <p:cNvSpPr/>
            <p:nvPr/>
          </p:nvSpPr>
          <p:spPr>
            <a:xfrm>
              <a:off x="4399061" y="3417347"/>
              <a:ext cx="192525" cy="321517"/>
            </a:xfrm>
            <a:custGeom>
              <a:avLst/>
              <a:gdLst/>
              <a:ahLst/>
              <a:cxnLst/>
              <a:rect l="l" t="t" r="r" b="b"/>
              <a:pathLst>
                <a:path w="6788" h="11336" extrusionOk="0">
                  <a:moveTo>
                    <a:pt x="5716" y="1"/>
                  </a:moveTo>
                  <a:lnTo>
                    <a:pt x="5716" y="1"/>
                  </a:lnTo>
                  <a:cubicBezTo>
                    <a:pt x="5716" y="1"/>
                    <a:pt x="5728" y="60"/>
                    <a:pt x="5764" y="167"/>
                  </a:cubicBezTo>
                  <a:cubicBezTo>
                    <a:pt x="5787" y="275"/>
                    <a:pt x="5823" y="417"/>
                    <a:pt x="5859" y="620"/>
                  </a:cubicBezTo>
                  <a:cubicBezTo>
                    <a:pt x="5906" y="810"/>
                    <a:pt x="5954" y="1048"/>
                    <a:pt x="6002" y="1310"/>
                  </a:cubicBezTo>
                  <a:cubicBezTo>
                    <a:pt x="6026" y="1584"/>
                    <a:pt x="6073" y="1894"/>
                    <a:pt x="6097" y="2227"/>
                  </a:cubicBezTo>
                  <a:cubicBezTo>
                    <a:pt x="6145" y="2561"/>
                    <a:pt x="6145" y="2918"/>
                    <a:pt x="6145" y="3299"/>
                  </a:cubicBezTo>
                  <a:cubicBezTo>
                    <a:pt x="6145" y="3668"/>
                    <a:pt x="6097" y="4073"/>
                    <a:pt x="6061" y="4466"/>
                  </a:cubicBezTo>
                  <a:cubicBezTo>
                    <a:pt x="6002" y="4870"/>
                    <a:pt x="5906" y="5287"/>
                    <a:pt x="5787" y="5692"/>
                  </a:cubicBezTo>
                  <a:cubicBezTo>
                    <a:pt x="5656" y="6097"/>
                    <a:pt x="5502" y="6490"/>
                    <a:pt x="5299" y="6871"/>
                  </a:cubicBezTo>
                  <a:cubicBezTo>
                    <a:pt x="5109" y="7252"/>
                    <a:pt x="4871" y="7597"/>
                    <a:pt x="4609" y="7942"/>
                  </a:cubicBezTo>
                  <a:cubicBezTo>
                    <a:pt x="4478" y="8085"/>
                    <a:pt x="4347" y="8252"/>
                    <a:pt x="4216" y="8418"/>
                  </a:cubicBezTo>
                  <a:cubicBezTo>
                    <a:pt x="4061" y="8561"/>
                    <a:pt x="3930" y="8716"/>
                    <a:pt x="3775" y="8859"/>
                  </a:cubicBezTo>
                  <a:lnTo>
                    <a:pt x="3335" y="9264"/>
                  </a:lnTo>
                  <a:cubicBezTo>
                    <a:pt x="3168" y="9383"/>
                    <a:pt x="3025" y="9502"/>
                    <a:pt x="2870" y="9621"/>
                  </a:cubicBezTo>
                  <a:cubicBezTo>
                    <a:pt x="2728" y="9740"/>
                    <a:pt x="2573" y="9847"/>
                    <a:pt x="2430" y="9954"/>
                  </a:cubicBezTo>
                  <a:cubicBezTo>
                    <a:pt x="2347" y="9990"/>
                    <a:pt x="2275" y="10050"/>
                    <a:pt x="2204" y="10097"/>
                  </a:cubicBezTo>
                  <a:lnTo>
                    <a:pt x="1977" y="10228"/>
                  </a:lnTo>
                  <a:cubicBezTo>
                    <a:pt x="1846" y="10323"/>
                    <a:pt x="1715" y="10407"/>
                    <a:pt x="1573" y="10490"/>
                  </a:cubicBezTo>
                  <a:cubicBezTo>
                    <a:pt x="1442" y="10562"/>
                    <a:pt x="1311" y="10621"/>
                    <a:pt x="1192" y="10692"/>
                  </a:cubicBezTo>
                  <a:cubicBezTo>
                    <a:pt x="1073" y="10764"/>
                    <a:pt x="953" y="10823"/>
                    <a:pt x="846" y="10883"/>
                  </a:cubicBezTo>
                  <a:cubicBezTo>
                    <a:pt x="739" y="10943"/>
                    <a:pt x="644" y="10990"/>
                    <a:pt x="549" y="11038"/>
                  </a:cubicBezTo>
                  <a:cubicBezTo>
                    <a:pt x="203" y="11216"/>
                    <a:pt x="1" y="11335"/>
                    <a:pt x="1" y="11335"/>
                  </a:cubicBezTo>
                  <a:cubicBezTo>
                    <a:pt x="1" y="11335"/>
                    <a:pt x="227" y="11288"/>
                    <a:pt x="608" y="11181"/>
                  </a:cubicBezTo>
                  <a:cubicBezTo>
                    <a:pt x="715" y="11157"/>
                    <a:pt x="823" y="11121"/>
                    <a:pt x="942" y="11097"/>
                  </a:cubicBezTo>
                  <a:cubicBezTo>
                    <a:pt x="1061" y="11062"/>
                    <a:pt x="1180" y="11014"/>
                    <a:pt x="1311" y="10978"/>
                  </a:cubicBezTo>
                  <a:cubicBezTo>
                    <a:pt x="1430" y="10931"/>
                    <a:pt x="1573" y="10883"/>
                    <a:pt x="1727" y="10823"/>
                  </a:cubicBezTo>
                  <a:cubicBezTo>
                    <a:pt x="1870" y="10764"/>
                    <a:pt x="2025" y="10704"/>
                    <a:pt x="2192" y="10633"/>
                  </a:cubicBezTo>
                  <a:cubicBezTo>
                    <a:pt x="2263" y="10597"/>
                    <a:pt x="2335" y="10562"/>
                    <a:pt x="2430" y="10526"/>
                  </a:cubicBezTo>
                  <a:cubicBezTo>
                    <a:pt x="2513" y="10502"/>
                    <a:pt x="2585" y="10454"/>
                    <a:pt x="2680" y="10407"/>
                  </a:cubicBezTo>
                  <a:cubicBezTo>
                    <a:pt x="2847" y="10323"/>
                    <a:pt x="3001" y="10228"/>
                    <a:pt x="3180" y="10133"/>
                  </a:cubicBezTo>
                  <a:cubicBezTo>
                    <a:pt x="3347" y="10014"/>
                    <a:pt x="3525" y="9907"/>
                    <a:pt x="3704" y="9788"/>
                  </a:cubicBezTo>
                  <a:cubicBezTo>
                    <a:pt x="3882" y="9657"/>
                    <a:pt x="4049" y="9514"/>
                    <a:pt x="4228" y="9383"/>
                  </a:cubicBezTo>
                  <a:cubicBezTo>
                    <a:pt x="4406" y="9240"/>
                    <a:pt x="4573" y="9073"/>
                    <a:pt x="4728" y="8918"/>
                  </a:cubicBezTo>
                  <a:cubicBezTo>
                    <a:pt x="4894" y="8764"/>
                    <a:pt x="5061" y="8585"/>
                    <a:pt x="5204" y="8406"/>
                  </a:cubicBezTo>
                  <a:cubicBezTo>
                    <a:pt x="5502" y="8025"/>
                    <a:pt x="5776" y="7645"/>
                    <a:pt x="6002" y="7216"/>
                  </a:cubicBezTo>
                  <a:cubicBezTo>
                    <a:pt x="6216" y="6799"/>
                    <a:pt x="6383" y="6335"/>
                    <a:pt x="6514" y="5882"/>
                  </a:cubicBezTo>
                  <a:cubicBezTo>
                    <a:pt x="6585" y="5668"/>
                    <a:pt x="6633" y="5430"/>
                    <a:pt x="6668" y="5204"/>
                  </a:cubicBezTo>
                  <a:cubicBezTo>
                    <a:pt x="6716" y="4978"/>
                    <a:pt x="6740" y="4751"/>
                    <a:pt x="6752" y="4537"/>
                  </a:cubicBezTo>
                  <a:cubicBezTo>
                    <a:pt x="6788" y="4085"/>
                    <a:pt x="6788" y="3656"/>
                    <a:pt x="6740" y="3251"/>
                  </a:cubicBezTo>
                  <a:cubicBezTo>
                    <a:pt x="6728" y="3061"/>
                    <a:pt x="6692" y="2858"/>
                    <a:pt x="6668" y="2668"/>
                  </a:cubicBezTo>
                  <a:cubicBezTo>
                    <a:pt x="6633" y="2477"/>
                    <a:pt x="6609" y="2299"/>
                    <a:pt x="6561" y="2132"/>
                  </a:cubicBezTo>
                  <a:cubicBezTo>
                    <a:pt x="6490" y="1787"/>
                    <a:pt x="6383" y="1489"/>
                    <a:pt x="6299" y="1227"/>
                  </a:cubicBezTo>
                  <a:cubicBezTo>
                    <a:pt x="6192" y="965"/>
                    <a:pt x="6097" y="739"/>
                    <a:pt x="6014" y="560"/>
                  </a:cubicBezTo>
                  <a:cubicBezTo>
                    <a:pt x="5847" y="203"/>
                    <a:pt x="5716" y="1"/>
                    <a:pt x="5716"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0"/>
            <p:cNvSpPr/>
            <p:nvPr/>
          </p:nvSpPr>
          <p:spPr>
            <a:xfrm>
              <a:off x="4569262" y="3254575"/>
              <a:ext cx="107409" cy="305975"/>
            </a:xfrm>
            <a:custGeom>
              <a:avLst/>
              <a:gdLst/>
              <a:ahLst/>
              <a:cxnLst/>
              <a:rect l="l" t="t" r="r" b="b"/>
              <a:pathLst>
                <a:path w="3787" h="10788" extrusionOk="0">
                  <a:moveTo>
                    <a:pt x="1703" y="1"/>
                  </a:moveTo>
                  <a:lnTo>
                    <a:pt x="1703" y="1"/>
                  </a:lnTo>
                  <a:cubicBezTo>
                    <a:pt x="1704" y="1"/>
                    <a:pt x="1846" y="144"/>
                    <a:pt x="2037" y="430"/>
                  </a:cubicBezTo>
                  <a:cubicBezTo>
                    <a:pt x="2227" y="703"/>
                    <a:pt x="2477" y="1108"/>
                    <a:pt x="2739" y="1608"/>
                  </a:cubicBezTo>
                  <a:cubicBezTo>
                    <a:pt x="2858" y="1858"/>
                    <a:pt x="2977" y="2144"/>
                    <a:pt x="3073" y="2442"/>
                  </a:cubicBezTo>
                  <a:cubicBezTo>
                    <a:pt x="3192" y="2739"/>
                    <a:pt x="3275" y="3073"/>
                    <a:pt x="3346" y="3406"/>
                  </a:cubicBezTo>
                  <a:cubicBezTo>
                    <a:pt x="3406" y="3751"/>
                    <a:pt x="3454" y="4109"/>
                    <a:pt x="3454" y="4466"/>
                  </a:cubicBezTo>
                  <a:cubicBezTo>
                    <a:pt x="3454" y="4823"/>
                    <a:pt x="3418" y="5192"/>
                    <a:pt x="3346" y="5549"/>
                  </a:cubicBezTo>
                  <a:cubicBezTo>
                    <a:pt x="3287" y="5906"/>
                    <a:pt x="3168" y="6264"/>
                    <a:pt x="3049" y="6597"/>
                  </a:cubicBezTo>
                  <a:cubicBezTo>
                    <a:pt x="2977" y="6764"/>
                    <a:pt x="2894" y="6907"/>
                    <a:pt x="2823" y="7073"/>
                  </a:cubicBezTo>
                  <a:cubicBezTo>
                    <a:pt x="2739" y="7216"/>
                    <a:pt x="2656" y="7371"/>
                    <a:pt x="2572" y="7514"/>
                  </a:cubicBezTo>
                  <a:cubicBezTo>
                    <a:pt x="2465" y="7657"/>
                    <a:pt x="2382" y="7799"/>
                    <a:pt x="2287" y="7930"/>
                  </a:cubicBezTo>
                  <a:cubicBezTo>
                    <a:pt x="2180" y="8073"/>
                    <a:pt x="2084" y="8204"/>
                    <a:pt x="1989" y="8323"/>
                  </a:cubicBezTo>
                  <a:cubicBezTo>
                    <a:pt x="1906" y="8442"/>
                    <a:pt x="1787" y="8561"/>
                    <a:pt x="1691" y="8669"/>
                  </a:cubicBezTo>
                  <a:cubicBezTo>
                    <a:pt x="1632" y="8728"/>
                    <a:pt x="1584" y="8788"/>
                    <a:pt x="1549" y="8823"/>
                  </a:cubicBezTo>
                  <a:cubicBezTo>
                    <a:pt x="1501" y="8883"/>
                    <a:pt x="1441" y="8931"/>
                    <a:pt x="1394" y="8978"/>
                  </a:cubicBezTo>
                  <a:cubicBezTo>
                    <a:pt x="1287" y="9062"/>
                    <a:pt x="1203" y="9157"/>
                    <a:pt x="1108" y="9240"/>
                  </a:cubicBezTo>
                  <a:cubicBezTo>
                    <a:pt x="1025" y="9335"/>
                    <a:pt x="929" y="9407"/>
                    <a:pt x="846" y="9478"/>
                  </a:cubicBezTo>
                  <a:cubicBezTo>
                    <a:pt x="751" y="9562"/>
                    <a:pt x="679" y="9633"/>
                    <a:pt x="608" y="9693"/>
                  </a:cubicBezTo>
                  <a:cubicBezTo>
                    <a:pt x="537" y="9752"/>
                    <a:pt x="453" y="9812"/>
                    <a:pt x="394" y="9859"/>
                  </a:cubicBezTo>
                  <a:cubicBezTo>
                    <a:pt x="144" y="10050"/>
                    <a:pt x="1" y="10157"/>
                    <a:pt x="1" y="10157"/>
                  </a:cubicBezTo>
                  <a:lnTo>
                    <a:pt x="489" y="10788"/>
                  </a:lnTo>
                  <a:cubicBezTo>
                    <a:pt x="489" y="10788"/>
                    <a:pt x="632" y="10657"/>
                    <a:pt x="894" y="10431"/>
                  </a:cubicBezTo>
                  <a:cubicBezTo>
                    <a:pt x="953" y="10371"/>
                    <a:pt x="1025" y="10312"/>
                    <a:pt x="1096" y="10240"/>
                  </a:cubicBezTo>
                  <a:lnTo>
                    <a:pt x="1334" y="10002"/>
                  </a:lnTo>
                  <a:lnTo>
                    <a:pt x="1608" y="9740"/>
                  </a:lnTo>
                  <a:cubicBezTo>
                    <a:pt x="1691" y="9633"/>
                    <a:pt x="1787" y="9526"/>
                    <a:pt x="1882" y="9419"/>
                  </a:cubicBezTo>
                  <a:cubicBezTo>
                    <a:pt x="1930" y="9383"/>
                    <a:pt x="1989" y="9323"/>
                    <a:pt x="2037" y="9264"/>
                  </a:cubicBezTo>
                  <a:cubicBezTo>
                    <a:pt x="2096" y="9193"/>
                    <a:pt x="2144" y="9145"/>
                    <a:pt x="2180" y="9085"/>
                  </a:cubicBezTo>
                  <a:cubicBezTo>
                    <a:pt x="2275" y="8954"/>
                    <a:pt x="2394" y="8823"/>
                    <a:pt x="2477" y="8692"/>
                  </a:cubicBezTo>
                  <a:cubicBezTo>
                    <a:pt x="2572" y="8550"/>
                    <a:pt x="2656" y="8407"/>
                    <a:pt x="2763" y="8264"/>
                  </a:cubicBezTo>
                  <a:cubicBezTo>
                    <a:pt x="2858" y="8097"/>
                    <a:pt x="2942" y="7954"/>
                    <a:pt x="3037" y="7788"/>
                  </a:cubicBezTo>
                  <a:cubicBezTo>
                    <a:pt x="3108" y="7621"/>
                    <a:pt x="3180" y="7442"/>
                    <a:pt x="3275" y="7276"/>
                  </a:cubicBezTo>
                  <a:cubicBezTo>
                    <a:pt x="3346" y="7097"/>
                    <a:pt x="3418" y="6918"/>
                    <a:pt x="3477" y="6740"/>
                  </a:cubicBezTo>
                  <a:cubicBezTo>
                    <a:pt x="3596" y="6371"/>
                    <a:pt x="3692" y="5978"/>
                    <a:pt x="3727" y="5597"/>
                  </a:cubicBezTo>
                  <a:cubicBezTo>
                    <a:pt x="3787" y="5216"/>
                    <a:pt x="3787" y="4823"/>
                    <a:pt x="3763" y="4430"/>
                  </a:cubicBezTo>
                  <a:cubicBezTo>
                    <a:pt x="3727" y="4049"/>
                    <a:pt x="3668" y="3692"/>
                    <a:pt x="3585" y="3335"/>
                  </a:cubicBezTo>
                  <a:cubicBezTo>
                    <a:pt x="3477" y="2989"/>
                    <a:pt x="3370" y="2644"/>
                    <a:pt x="3239" y="2346"/>
                  </a:cubicBezTo>
                  <a:cubicBezTo>
                    <a:pt x="3108" y="2037"/>
                    <a:pt x="2977" y="1775"/>
                    <a:pt x="2823" y="1513"/>
                  </a:cubicBezTo>
                  <a:cubicBezTo>
                    <a:pt x="2537" y="1025"/>
                    <a:pt x="2263" y="644"/>
                    <a:pt x="2049" y="382"/>
                  </a:cubicBezTo>
                  <a:cubicBezTo>
                    <a:pt x="1846" y="132"/>
                    <a:pt x="1704" y="1"/>
                    <a:pt x="170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0"/>
            <p:cNvSpPr/>
            <p:nvPr/>
          </p:nvSpPr>
          <p:spPr>
            <a:xfrm>
              <a:off x="2111257" y="2790253"/>
              <a:ext cx="175280" cy="477880"/>
            </a:xfrm>
            <a:custGeom>
              <a:avLst/>
              <a:gdLst/>
              <a:ahLst/>
              <a:cxnLst/>
              <a:rect l="l" t="t" r="r" b="b"/>
              <a:pathLst>
                <a:path w="6180" h="16849" extrusionOk="0">
                  <a:moveTo>
                    <a:pt x="3596" y="1"/>
                  </a:moveTo>
                  <a:cubicBezTo>
                    <a:pt x="3596" y="1"/>
                    <a:pt x="3536" y="48"/>
                    <a:pt x="3393" y="96"/>
                  </a:cubicBezTo>
                  <a:cubicBezTo>
                    <a:pt x="3286" y="179"/>
                    <a:pt x="3120" y="334"/>
                    <a:pt x="2929" y="525"/>
                  </a:cubicBezTo>
                  <a:cubicBezTo>
                    <a:pt x="2739" y="715"/>
                    <a:pt x="2512" y="953"/>
                    <a:pt x="2274" y="1251"/>
                  </a:cubicBezTo>
                  <a:cubicBezTo>
                    <a:pt x="2036" y="1549"/>
                    <a:pt x="1786" y="1894"/>
                    <a:pt x="1536" y="2299"/>
                  </a:cubicBezTo>
                  <a:cubicBezTo>
                    <a:pt x="1453" y="2394"/>
                    <a:pt x="1393" y="2501"/>
                    <a:pt x="1334" y="2608"/>
                  </a:cubicBezTo>
                  <a:cubicBezTo>
                    <a:pt x="1274" y="2715"/>
                    <a:pt x="1215" y="2811"/>
                    <a:pt x="1155" y="2930"/>
                  </a:cubicBezTo>
                  <a:cubicBezTo>
                    <a:pt x="1036" y="3156"/>
                    <a:pt x="917" y="3394"/>
                    <a:pt x="822" y="3644"/>
                  </a:cubicBezTo>
                  <a:cubicBezTo>
                    <a:pt x="595" y="4156"/>
                    <a:pt x="417" y="4704"/>
                    <a:pt x="262" y="5287"/>
                  </a:cubicBezTo>
                  <a:cubicBezTo>
                    <a:pt x="238" y="5430"/>
                    <a:pt x="191" y="5585"/>
                    <a:pt x="167" y="5728"/>
                  </a:cubicBezTo>
                  <a:cubicBezTo>
                    <a:pt x="131" y="5883"/>
                    <a:pt x="119" y="6049"/>
                    <a:pt x="83" y="6192"/>
                  </a:cubicBezTo>
                  <a:cubicBezTo>
                    <a:pt x="83" y="6287"/>
                    <a:pt x="72" y="6359"/>
                    <a:pt x="60" y="6430"/>
                  </a:cubicBezTo>
                  <a:lnTo>
                    <a:pt x="48" y="6668"/>
                  </a:lnTo>
                  <a:cubicBezTo>
                    <a:pt x="24" y="6835"/>
                    <a:pt x="12" y="6978"/>
                    <a:pt x="12" y="7145"/>
                  </a:cubicBezTo>
                  <a:cubicBezTo>
                    <a:pt x="24" y="7478"/>
                    <a:pt x="0" y="7788"/>
                    <a:pt x="48" y="8109"/>
                  </a:cubicBezTo>
                  <a:lnTo>
                    <a:pt x="83" y="8609"/>
                  </a:lnTo>
                  <a:lnTo>
                    <a:pt x="167" y="9085"/>
                  </a:lnTo>
                  <a:lnTo>
                    <a:pt x="203" y="9323"/>
                  </a:lnTo>
                  <a:lnTo>
                    <a:pt x="262" y="9562"/>
                  </a:lnTo>
                  <a:cubicBezTo>
                    <a:pt x="310" y="9716"/>
                    <a:pt x="345" y="9871"/>
                    <a:pt x="381" y="10038"/>
                  </a:cubicBezTo>
                  <a:cubicBezTo>
                    <a:pt x="429" y="10193"/>
                    <a:pt x="476" y="10347"/>
                    <a:pt x="536" y="10490"/>
                  </a:cubicBezTo>
                  <a:cubicBezTo>
                    <a:pt x="595" y="10645"/>
                    <a:pt x="643" y="10788"/>
                    <a:pt x="703" y="10943"/>
                  </a:cubicBezTo>
                  <a:cubicBezTo>
                    <a:pt x="953" y="11526"/>
                    <a:pt x="1238" y="12074"/>
                    <a:pt x="1560" y="12574"/>
                  </a:cubicBezTo>
                  <a:cubicBezTo>
                    <a:pt x="1655" y="12717"/>
                    <a:pt x="1727" y="12836"/>
                    <a:pt x="1810" y="12955"/>
                  </a:cubicBezTo>
                  <a:cubicBezTo>
                    <a:pt x="1905" y="13074"/>
                    <a:pt x="1977" y="13205"/>
                    <a:pt x="2072" y="13312"/>
                  </a:cubicBezTo>
                  <a:cubicBezTo>
                    <a:pt x="2250" y="13526"/>
                    <a:pt x="2429" y="13753"/>
                    <a:pt x="2584" y="13967"/>
                  </a:cubicBezTo>
                  <a:cubicBezTo>
                    <a:pt x="2965" y="14348"/>
                    <a:pt x="3298" y="14741"/>
                    <a:pt x="3655" y="15038"/>
                  </a:cubicBezTo>
                  <a:cubicBezTo>
                    <a:pt x="3834" y="15193"/>
                    <a:pt x="4001" y="15348"/>
                    <a:pt x="4167" y="15479"/>
                  </a:cubicBezTo>
                  <a:cubicBezTo>
                    <a:pt x="4334" y="15610"/>
                    <a:pt x="4489" y="15729"/>
                    <a:pt x="4644" y="15848"/>
                  </a:cubicBezTo>
                  <a:cubicBezTo>
                    <a:pt x="4810" y="15955"/>
                    <a:pt x="4941" y="16074"/>
                    <a:pt x="5072" y="16169"/>
                  </a:cubicBezTo>
                  <a:cubicBezTo>
                    <a:pt x="5215" y="16253"/>
                    <a:pt x="5334" y="16324"/>
                    <a:pt x="5453" y="16408"/>
                  </a:cubicBezTo>
                  <a:cubicBezTo>
                    <a:pt x="5668" y="16550"/>
                    <a:pt x="5858" y="16658"/>
                    <a:pt x="5977" y="16729"/>
                  </a:cubicBezTo>
                  <a:cubicBezTo>
                    <a:pt x="6120" y="16801"/>
                    <a:pt x="6179" y="16848"/>
                    <a:pt x="6179" y="16848"/>
                  </a:cubicBezTo>
                  <a:cubicBezTo>
                    <a:pt x="6179" y="16848"/>
                    <a:pt x="6120" y="16789"/>
                    <a:pt x="6025" y="16681"/>
                  </a:cubicBezTo>
                  <a:cubicBezTo>
                    <a:pt x="5941" y="16586"/>
                    <a:pt x="5787" y="16420"/>
                    <a:pt x="5608" y="16229"/>
                  </a:cubicBezTo>
                  <a:cubicBezTo>
                    <a:pt x="5525" y="16122"/>
                    <a:pt x="5417" y="16015"/>
                    <a:pt x="5310" y="15896"/>
                  </a:cubicBezTo>
                  <a:cubicBezTo>
                    <a:pt x="5203" y="15777"/>
                    <a:pt x="5084" y="15646"/>
                    <a:pt x="4965" y="15515"/>
                  </a:cubicBezTo>
                  <a:cubicBezTo>
                    <a:pt x="4858" y="15360"/>
                    <a:pt x="4715" y="15217"/>
                    <a:pt x="4584" y="15062"/>
                  </a:cubicBezTo>
                  <a:cubicBezTo>
                    <a:pt x="4465" y="14896"/>
                    <a:pt x="4322" y="14741"/>
                    <a:pt x="4179" y="14562"/>
                  </a:cubicBezTo>
                  <a:cubicBezTo>
                    <a:pt x="4036" y="14384"/>
                    <a:pt x="3882" y="14217"/>
                    <a:pt x="3751" y="14003"/>
                  </a:cubicBezTo>
                  <a:cubicBezTo>
                    <a:pt x="3620" y="13812"/>
                    <a:pt x="3465" y="13622"/>
                    <a:pt x="3322" y="13407"/>
                  </a:cubicBezTo>
                  <a:cubicBezTo>
                    <a:pt x="3179" y="13205"/>
                    <a:pt x="3048" y="12979"/>
                    <a:pt x="2905" y="12752"/>
                  </a:cubicBezTo>
                  <a:cubicBezTo>
                    <a:pt x="2762" y="12538"/>
                    <a:pt x="2631" y="12300"/>
                    <a:pt x="2500" y="12062"/>
                  </a:cubicBezTo>
                  <a:cubicBezTo>
                    <a:pt x="2453" y="12002"/>
                    <a:pt x="2429" y="11943"/>
                    <a:pt x="2393" y="11883"/>
                  </a:cubicBezTo>
                  <a:lnTo>
                    <a:pt x="2310" y="11681"/>
                  </a:lnTo>
                  <a:cubicBezTo>
                    <a:pt x="2250" y="11562"/>
                    <a:pt x="2191" y="11431"/>
                    <a:pt x="2131" y="11312"/>
                  </a:cubicBezTo>
                  <a:cubicBezTo>
                    <a:pt x="2072" y="11193"/>
                    <a:pt x="2012" y="11062"/>
                    <a:pt x="1965" y="10931"/>
                  </a:cubicBezTo>
                  <a:cubicBezTo>
                    <a:pt x="1905" y="10812"/>
                    <a:pt x="1858" y="10669"/>
                    <a:pt x="1798" y="10538"/>
                  </a:cubicBezTo>
                  <a:cubicBezTo>
                    <a:pt x="1738" y="10407"/>
                    <a:pt x="1715" y="10276"/>
                    <a:pt x="1667" y="10133"/>
                  </a:cubicBezTo>
                  <a:lnTo>
                    <a:pt x="1536" y="9740"/>
                  </a:lnTo>
                  <a:lnTo>
                    <a:pt x="1429" y="9323"/>
                  </a:lnTo>
                  <a:lnTo>
                    <a:pt x="1381" y="9109"/>
                  </a:lnTo>
                  <a:lnTo>
                    <a:pt x="1357" y="8907"/>
                  </a:lnTo>
                  <a:lnTo>
                    <a:pt x="1274" y="8490"/>
                  </a:lnTo>
                  <a:cubicBezTo>
                    <a:pt x="1262" y="8335"/>
                    <a:pt x="1250" y="8204"/>
                    <a:pt x="1238" y="8049"/>
                  </a:cubicBezTo>
                  <a:cubicBezTo>
                    <a:pt x="1203" y="7776"/>
                    <a:pt x="1203" y="7490"/>
                    <a:pt x="1191" y="7204"/>
                  </a:cubicBezTo>
                  <a:cubicBezTo>
                    <a:pt x="1203" y="6645"/>
                    <a:pt x="1238" y="6085"/>
                    <a:pt x="1322" y="5549"/>
                  </a:cubicBezTo>
                  <a:cubicBezTo>
                    <a:pt x="1334" y="5418"/>
                    <a:pt x="1369" y="5287"/>
                    <a:pt x="1393" y="5156"/>
                  </a:cubicBezTo>
                  <a:cubicBezTo>
                    <a:pt x="1417" y="5013"/>
                    <a:pt x="1441" y="4894"/>
                    <a:pt x="1477" y="4763"/>
                  </a:cubicBezTo>
                  <a:cubicBezTo>
                    <a:pt x="1548" y="4513"/>
                    <a:pt x="1607" y="4263"/>
                    <a:pt x="1679" y="4025"/>
                  </a:cubicBezTo>
                  <a:cubicBezTo>
                    <a:pt x="1834" y="3525"/>
                    <a:pt x="1988" y="3085"/>
                    <a:pt x="2179" y="2668"/>
                  </a:cubicBezTo>
                  <a:cubicBezTo>
                    <a:pt x="2358" y="2251"/>
                    <a:pt x="2536" y="1882"/>
                    <a:pt x="2691" y="1549"/>
                  </a:cubicBezTo>
                  <a:cubicBezTo>
                    <a:pt x="2870" y="1239"/>
                    <a:pt x="3024" y="941"/>
                    <a:pt x="3155" y="715"/>
                  </a:cubicBezTo>
                  <a:cubicBezTo>
                    <a:pt x="3286" y="477"/>
                    <a:pt x="3405" y="299"/>
                    <a:pt x="3477" y="179"/>
                  </a:cubicBezTo>
                  <a:cubicBezTo>
                    <a:pt x="3560" y="60"/>
                    <a:pt x="3596" y="1"/>
                    <a:pt x="3596"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0"/>
            <p:cNvSpPr/>
            <p:nvPr/>
          </p:nvSpPr>
          <p:spPr>
            <a:xfrm>
              <a:off x="2134883" y="2601501"/>
              <a:ext cx="175621" cy="180017"/>
            </a:xfrm>
            <a:custGeom>
              <a:avLst/>
              <a:gdLst/>
              <a:ahLst/>
              <a:cxnLst/>
              <a:rect l="l" t="t" r="r" b="b"/>
              <a:pathLst>
                <a:path w="6192" h="6347" extrusionOk="0">
                  <a:moveTo>
                    <a:pt x="5775" y="0"/>
                  </a:moveTo>
                  <a:cubicBezTo>
                    <a:pt x="5710" y="6"/>
                    <a:pt x="5635" y="6"/>
                    <a:pt x="5553" y="6"/>
                  </a:cubicBezTo>
                  <a:cubicBezTo>
                    <a:pt x="5472" y="6"/>
                    <a:pt x="5382" y="6"/>
                    <a:pt x="5287" y="12"/>
                  </a:cubicBezTo>
                  <a:cubicBezTo>
                    <a:pt x="5085" y="36"/>
                    <a:pt x="4882" y="60"/>
                    <a:pt x="4644" y="96"/>
                  </a:cubicBezTo>
                  <a:cubicBezTo>
                    <a:pt x="4406" y="131"/>
                    <a:pt x="4168" y="215"/>
                    <a:pt x="3894" y="274"/>
                  </a:cubicBezTo>
                  <a:cubicBezTo>
                    <a:pt x="3775" y="310"/>
                    <a:pt x="3644" y="369"/>
                    <a:pt x="3513" y="417"/>
                  </a:cubicBezTo>
                  <a:cubicBezTo>
                    <a:pt x="3382" y="477"/>
                    <a:pt x="3239" y="524"/>
                    <a:pt x="3108" y="596"/>
                  </a:cubicBezTo>
                  <a:cubicBezTo>
                    <a:pt x="2977" y="655"/>
                    <a:pt x="2846" y="727"/>
                    <a:pt x="2703" y="810"/>
                  </a:cubicBezTo>
                  <a:cubicBezTo>
                    <a:pt x="2572" y="869"/>
                    <a:pt x="2453" y="965"/>
                    <a:pt x="2322" y="1060"/>
                  </a:cubicBezTo>
                  <a:lnTo>
                    <a:pt x="2132" y="1191"/>
                  </a:lnTo>
                  <a:cubicBezTo>
                    <a:pt x="2072" y="1250"/>
                    <a:pt x="2013" y="1298"/>
                    <a:pt x="1953" y="1358"/>
                  </a:cubicBezTo>
                  <a:cubicBezTo>
                    <a:pt x="1834" y="1465"/>
                    <a:pt x="1691" y="1560"/>
                    <a:pt x="1596" y="1679"/>
                  </a:cubicBezTo>
                  <a:cubicBezTo>
                    <a:pt x="1477" y="1798"/>
                    <a:pt x="1370" y="1917"/>
                    <a:pt x="1263" y="2036"/>
                  </a:cubicBezTo>
                  <a:cubicBezTo>
                    <a:pt x="1155" y="2155"/>
                    <a:pt x="1072" y="2298"/>
                    <a:pt x="977" y="2429"/>
                  </a:cubicBezTo>
                  <a:cubicBezTo>
                    <a:pt x="894" y="2548"/>
                    <a:pt x="822" y="2703"/>
                    <a:pt x="739" y="2834"/>
                  </a:cubicBezTo>
                  <a:cubicBezTo>
                    <a:pt x="715" y="2905"/>
                    <a:pt x="667" y="2977"/>
                    <a:pt x="644" y="3036"/>
                  </a:cubicBezTo>
                  <a:cubicBezTo>
                    <a:pt x="608" y="3108"/>
                    <a:pt x="584" y="3167"/>
                    <a:pt x="548" y="3251"/>
                  </a:cubicBezTo>
                  <a:cubicBezTo>
                    <a:pt x="489" y="3382"/>
                    <a:pt x="429" y="3513"/>
                    <a:pt x="382" y="3644"/>
                  </a:cubicBezTo>
                  <a:lnTo>
                    <a:pt x="251" y="4048"/>
                  </a:lnTo>
                  <a:cubicBezTo>
                    <a:pt x="203" y="4191"/>
                    <a:pt x="191" y="4322"/>
                    <a:pt x="167" y="4441"/>
                  </a:cubicBezTo>
                  <a:cubicBezTo>
                    <a:pt x="132" y="4560"/>
                    <a:pt x="108" y="4679"/>
                    <a:pt x="84" y="4798"/>
                  </a:cubicBezTo>
                  <a:cubicBezTo>
                    <a:pt x="60" y="5037"/>
                    <a:pt x="24" y="5239"/>
                    <a:pt x="24" y="5430"/>
                  </a:cubicBezTo>
                  <a:cubicBezTo>
                    <a:pt x="12" y="5632"/>
                    <a:pt x="1" y="5787"/>
                    <a:pt x="12" y="5930"/>
                  </a:cubicBezTo>
                  <a:cubicBezTo>
                    <a:pt x="24" y="6192"/>
                    <a:pt x="48" y="6346"/>
                    <a:pt x="48" y="6346"/>
                  </a:cubicBezTo>
                  <a:cubicBezTo>
                    <a:pt x="48" y="6346"/>
                    <a:pt x="108" y="6192"/>
                    <a:pt x="191" y="5906"/>
                  </a:cubicBezTo>
                  <a:cubicBezTo>
                    <a:pt x="227" y="5787"/>
                    <a:pt x="286" y="5644"/>
                    <a:pt x="346" y="5465"/>
                  </a:cubicBezTo>
                  <a:cubicBezTo>
                    <a:pt x="382" y="5299"/>
                    <a:pt x="477" y="5108"/>
                    <a:pt x="548" y="4894"/>
                  </a:cubicBezTo>
                  <a:cubicBezTo>
                    <a:pt x="584" y="4798"/>
                    <a:pt x="644" y="4691"/>
                    <a:pt x="679" y="4584"/>
                  </a:cubicBezTo>
                  <a:cubicBezTo>
                    <a:pt x="727" y="4477"/>
                    <a:pt x="774" y="4358"/>
                    <a:pt x="834" y="4263"/>
                  </a:cubicBezTo>
                  <a:cubicBezTo>
                    <a:pt x="894" y="4156"/>
                    <a:pt x="941" y="4036"/>
                    <a:pt x="1001" y="3917"/>
                  </a:cubicBezTo>
                  <a:cubicBezTo>
                    <a:pt x="1060" y="3810"/>
                    <a:pt x="1132" y="3691"/>
                    <a:pt x="1191" y="3572"/>
                  </a:cubicBezTo>
                  <a:cubicBezTo>
                    <a:pt x="1251" y="3453"/>
                    <a:pt x="1322" y="3346"/>
                    <a:pt x="1394" y="3227"/>
                  </a:cubicBezTo>
                  <a:cubicBezTo>
                    <a:pt x="1477" y="3108"/>
                    <a:pt x="1548" y="2989"/>
                    <a:pt x="1632" y="2893"/>
                  </a:cubicBezTo>
                  <a:cubicBezTo>
                    <a:pt x="1715" y="2786"/>
                    <a:pt x="1798" y="2667"/>
                    <a:pt x="1894" y="2560"/>
                  </a:cubicBezTo>
                  <a:cubicBezTo>
                    <a:pt x="1977" y="2453"/>
                    <a:pt x="2084" y="2358"/>
                    <a:pt x="2168" y="2251"/>
                  </a:cubicBezTo>
                  <a:cubicBezTo>
                    <a:pt x="2263" y="2131"/>
                    <a:pt x="2370" y="2060"/>
                    <a:pt x="2465" y="1953"/>
                  </a:cubicBezTo>
                  <a:lnTo>
                    <a:pt x="2620" y="1798"/>
                  </a:lnTo>
                  <a:lnTo>
                    <a:pt x="2787" y="1667"/>
                  </a:lnTo>
                  <a:cubicBezTo>
                    <a:pt x="2846" y="1620"/>
                    <a:pt x="2882" y="1584"/>
                    <a:pt x="2941" y="1536"/>
                  </a:cubicBezTo>
                  <a:cubicBezTo>
                    <a:pt x="3001" y="1489"/>
                    <a:pt x="3049" y="1441"/>
                    <a:pt x="3108" y="1417"/>
                  </a:cubicBezTo>
                  <a:cubicBezTo>
                    <a:pt x="3227" y="1346"/>
                    <a:pt x="3346" y="1262"/>
                    <a:pt x="3453" y="1191"/>
                  </a:cubicBezTo>
                  <a:cubicBezTo>
                    <a:pt x="3561" y="1119"/>
                    <a:pt x="3680" y="1060"/>
                    <a:pt x="3799" y="1000"/>
                  </a:cubicBezTo>
                  <a:cubicBezTo>
                    <a:pt x="3918" y="941"/>
                    <a:pt x="4037" y="881"/>
                    <a:pt x="4132" y="822"/>
                  </a:cubicBezTo>
                  <a:cubicBezTo>
                    <a:pt x="4358" y="727"/>
                    <a:pt x="4573" y="631"/>
                    <a:pt x="4775" y="536"/>
                  </a:cubicBezTo>
                  <a:cubicBezTo>
                    <a:pt x="4989" y="465"/>
                    <a:pt x="5180" y="393"/>
                    <a:pt x="5346" y="310"/>
                  </a:cubicBezTo>
                  <a:cubicBezTo>
                    <a:pt x="5501" y="250"/>
                    <a:pt x="5668" y="215"/>
                    <a:pt x="5787" y="167"/>
                  </a:cubicBezTo>
                  <a:cubicBezTo>
                    <a:pt x="6037" y="72"/>
                    <a:pt x="6192" y="12"/>
                    <a:pt x="6192" y="12"/>
                  </a:cubicBezTo>
                  <a:cubicBezTo>
                    <a:pt x="6192" y="12"/>
                    <a:pt x="6037" y="0"/>
                    <a:pt x="5775"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0"/>
            <p:cNvSpPr/>
            <p:nvPr/>
          </p:nvSpPr>
          <p:spPr>
            <a:xfrm>
              <a:off x="2025150" y="2622631"/>
              <a:ext cx="202622" cy="230133"/>
            </a:xfrm>
            <a:custGeom>
              <a:avLst/>
              <a:gdLst/>
              <a:ahLst/>
              <a:cxnLst/>
              <a:rect l="l" t="t" r="r" b="b"/>
              <a:pathLst>
                <a:path w="7144" h="8114" extrusionOk="0">
                  <a:moveTo>
                    <a:pt x="6732" y="0"/>
                  </a:moveTo>
                  <a:cubicBezTo>
                    <a:pt x="6711" y="0"/>
                    <a:pt x="6689" y="2"/>
                    <a:pt x="6668" y="5"/>
                  </a:cubicBezTo>
                  <a:lnTo>
                    <a:pt x="6644" y="5"/>
                  </a:lnTo>
                  <a:cubicBezTo>
                    <a:pt x="6608" y="5"/>
                    <a:pt x="6584" y="17"/>
                    <a:pt x="6537" y="17"/>
                  </a:cubicBezTo>
                  <a:cubicBezTo>
                    <a:pt x="6441" y="29"/>
                    <a:pt x="6322" y="65"/>
                    <a:pt x="6167" y="89"/>
                  </a:cubicBezTo>
                  <a:cubicBezTo>
                    <a:pt x="5846" y="160"/>
                    <a:pt x="5405" y="279"/>
                    <a:pt x="4894" y="482"/>
                  </a:cubicBezTo>
                  <a:cubicBezTo>
                    <a:pt x="4643" y="577"/>
                    <a:pt x="4382" y="696"/>
                    <a:pt x="4096" y="839"/>
                  </a:cubicBezTo>
                  <a:cubicBezTo>
                    <a:pt x="3810" y="970"/>
                    <a:pt x="3512" y="1148"/>
                    <a:pt x="3227" y="1327"/>
                  </a:cubicBezTo>
                  <a:cubicBezTo>
                    <a:pt x="2953" y="1517"/>
                    <a:pt x="2667" y="1732"/>
                    <a:pt x="2393" y="1970"/>
                  </a:cubicBezTo>
                  <a:cubicBezTo>
                    <a:pt x="2131" y="2208"/>
                    <a:pt x="1881" y="2458"/>
                    <a:pt x="1643" y="2744"/>
                  </a:cubicBezTo>
                  <a:cubicBezTo>
                    <a:pt x="1536" y="2887"/>
                    <a:pt x="1417" y="3018"/>
                    <a:pt x="1310" y="3172"/>
                  </a:cubicBezTo>
                  <a:lnTo>
                    <a:pt x="1167" y="3399"/>
                  </a:lnTo>
                  <a:lnTo>
                    <a:pt x="1024" y="3613"/>
                  </a:lnTo>
                  <a:cubicBezTo>
                    <a:pt x="929" y="3768"/>
                    <a:pt x="845" y="3934"/>
                    <a:pt x="774" y="4077"/>
                  </a:cubicBezTo>
                  <a:cubicBezTo>
                    <a:pt x="691" y="4244"/>
                    <a:pt x="631" y="4411"/>
                    <a:pt x="572" y="4554"/>
                  </a:cubicBezTo>
                  <a:cubicBezTo>
                    <a:pt x="512" y="4708"/>
                    <a:pt x="464" y="4863"/>
                    <a:pt x="405" y="5018"/>
                  </a:cubicBezTo>
                  <a:cubicBezTo>
                    <a:pt x="345" y="5185"/>
                    <a:pt x="310" y="5327"/>
                    <a:pt x="274" y="5482"/>
                  </a:cubicBezTo>
                  <a:cubicBezTo>
                    <a:pt x="250" y="5554"/>
                    <a:pt x="226" y="5625"/>
                    <a:pt x="214" y="5697"/>
                  </a:cubicBezTo>
                  <a:lnTo>
                    <a:pt x="167" y="5923"/>
                  </a:lnTo>
                  <a:cubicBezTo>
                    <a:pt x="131" y="6078"/>
                    <a:pt x="107" y="6209"/>
                    <a:pt x="95" y="6339"/>
                  </a:cubicBezTo>
                  <a:cubicBezTo>
                    <a:pt x="60" y="6613"/>
                    <a:pt x="12" y="6851"/>
                    <a:pt x="12" y="7066"/>
                  </a:cubicBezTo>
                  <a:cubicBezTo>
                    <a:pt x="12" y="7280"/>
                    <a:pt x="0" y="7471"/>
                    <a:pt x="0" y="7625"/>
                  </a:cubicBezTo>
                  <a:lnTo>
                    <a:pt x="0" y="8113"/>
                  </a:lnTo>
                  <a:cubicBezTo>
                    <a:pt x="0" y="8113"/>
                    <a:pt x="12" y="7935"/>
                    <a:pt x="36" y="7625"/>
                  </a:cubicBezTo>
                  <a:cubicBezTo>
                    <a:pt x="36" y="7471"/>
                    <a:pt x="60" y="7280"/>
                    <a:pt x="95" y="7066"/>
                  </a:cubicBezTo>
                  <a:cubicBezTo>
                    <a:pt x="107" y="6851"/>
                    <a:pt x="167" y="6613"/>
                    <a:pt x="214" y="6351"/>
                  </a:cubicBezTo>
                  <a:cubicBezTo>
                    <a:pt x="238" y="6220"/>
                    <a:pt x="286" y="6089"/>
                    <a:pt x="310" y="5958"/>
                  </a:cubicBezTo>
                  <a:cubicBezTo>
                    <a:pt x="345" y="5875"/>
                    <a:pt x="357" y="5816"/>
                    <a:pt x="369" y="5744"/>
                  </a:cubicBezTo>
                  <a:cubicBezTo>
                    <a:pt x="405" y="5673"/>
                    <a:pt x="417" y="5613"/>
                    <a:pt x="452" y="5542"/>
                  </a:cubicBezTo>
                  <a:cubicBezTo>
                    <a:pt x="512" y="5399"/>
                    <a:pt x="548" y="5256"/>
                    <a:pt x="607" y="5101"/>
                  </a:cubicBezTo>
                  <a:cubicBezTo>
                    <a:pt x="667" y="4970"/>
                    <a:pt x="726" y="4827"/>
                    <a:pt x="810" y="4673"/>
                  </a:cubicBezTo>
                  <a:cubicBezTo>
                    <a:pt x="881" y="4542"/>
                    <a:pt x="953" y="4375"/>
                    <a:pt x="1048" y="4244"/>
                  </a:cubicBezTo>
                  <a:cubicBezTo>
                    <a:pt x="1131" y="4089"/>
                    <a:pt x="1203" y="3946"/>
                    <a:pt x="1310" y="3815"/>
                  </a:cubicBezTo>
                  <a:cubicBezTo>
                    <a:pt x="1357" y="3732"/>
                    <a:pt x="1417" y="3672"/>
                    <a:pt x="1465" y="3601"/>
                  </a:cubicBezTo>
                  <a:lnTo>
                    <a:pt x="1619" y="3411"/>
                  </a:lnTo>
                  <a:cubicBezTo>
                    <a:pt x="1726" y="3280"/>
                    <a:pt x="1846" y="3161"/>
                    <a:pt x="1965" y="3018"/>
                  </a:cubicBezTo>
                  <a:cubicBezTo>
                    <a:pt x="2203" y="2780"/>
                    <a:pt x="2453" y="2541"/>
                    <a:pt x="2727" y="2351"/>
                  </a:cubicBezTo>
                  <a:cubicBezTo>
                    <a:pt x="2989" y="2148"/>
                    <a:pt x="3262" y="1982"/>
                    <a:pt x="3536" y="1815"/>
                  </a:cubicBezTo>
                  <a:cubicBezTo>
                    <a:pt x="3822" y="1672"/>
                    <a:pt x="4108" y="1517"/>
                    <a:pt x="4370" y="1410"/>
                  </a:cubicBezTo>
                  <a:cubicBezTo>
                    <a:pt x="4643" y="1291"/>
                    <a:pt x="4917" y="1208"/>
                    <a:pt x="5144" y="1136"/>
                  </a:cubicBezTo>
                  <a:cubicBezTo>
                    <a:pt x="5644" y="982"/>
                    <a:pt x="6060" y="910"/>
                    <a:pt x="6334" y="863"/>
                  </a:cubicBezTo>
                  <a:cubicBezTo>
                    <a:pt x="6477" y="839"/>
                    <a:pt x="6596" y="815"/>
                    <a:pt x="6668" y="815"/>
                  </a:cubicBezTo>
                  <a:cubicBezTo>
                    <a:pt x="6739" y="803"/>
                    <a:pt x="6787" y="803"/>
                    <a:pt x="6787" y="803"/>
                  </a:cubicBezTo>
                  <a:cubicBezTo>
                    <a:pt x="6799" y="803"/>
                    <a:pt x="6810" y="791"/>
                    <a:pt x="6775" y="791"/>
                  </a:cubicBezTo>
                  <a:cubicBezTo>
                    <a:pt x="7001" y="755"/>
                    <a:pt x="7144" y="565"/>
                    <a:pt x="7120" y="339"/>
                  </a:cubicBezTo>
                  <a:cubicBezTo>
                    <a:pt x="7088" y="145"/>
                    <a:pt x="6929" y="0"/>
                    <a:pt x="6732"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0"/>
            <p:cNvSpPr/>
            <p:nvPr/>
          </p:nvSpPr>
          <p:spPr>
            <a:xfrm>
              <a:off x="2883190" y="2152184"/>
              <a:ext cx="374867" cy="108260"/>
            </a:xfrm>
            <a:custGeom>
              <a:avLst/>
              <a:gdLst/>
              <a:ahLst/>
              <a:cxnLst/>
              <a:rect l="l" t="t" r="r" b="b"/>
              <a:pathLst>
                <a:path w="13217" h="3817" extrusionOk="0">
                  <a:moveTo>
                    <a:pt x="7223" y="1"/>
                  </a:moveTo>
                  <a:cubicBezTo>
                    <a:pt x="6898" y="1"/>
                    <a:pt x="6569" y="13"/>
                    <a:pt x="6240" y="55"/>
                  </a:cubicBezTo>
                  <a:lnTo>
                    <a:pt x="5883" y="102"/>
                  </a:lnTo>
                  <a:lnTo>
                    <a:pt x="5525" y="162"/>
                  </a:lnTo>
                  <a:cubicBezTo>
                    <a:pt x="5299" y="197"/>
                    <a:pt x="5061" y="257"/>
                    <a:pt x="4835" y="317"/>
                  </a:cubicBezTo>
                  <a:cubicBezTo>
                    <a:pt x="4382" y="436"/>
                    <a:pt x="3942" y="590"/>
                    <a:pt x="3549" y="781"/>
                  </a:cubicBezTo>
                  <a:cubicBezTo>
                    <a:pt x="3144" y="959"/>
                    <a:pt x="2775" y="1186"/>
                    <a:pt x="2430" y="1388"/>
                  </a:cubicBezTo>
                  <a:cubicBezTo>
                    <a:pt x="2084" y="1602"/>
                    <a:pt x="1787" y="1841"/>
                    <a:pt x="1525" y="2067"/>
                  </a:cubicBezTo>
                  <a:cubicBezTo>
                    <a:pt x="1263" y="2281"/>
                    <a:pt x="1025" y="2507"/>
                    <a:pt x="834" y="2722"/>
                  </a:cubicBezTo>
                  <a:cubicBezTo>
                    <a:pt x="644" y="2924"/>
                    <a:pt x="477" y="3115"/>
                    <a:pt x="358" y="3281"/>
                  </a:cubicBezTo>
                  <a:cubicBezTo>
                    <a:pt x="239" y="3448"/>
                    <a:pt x="156" y="3579"/>
                    <a:pt x="96" y="3674"/>
                  </a:cubicBezTo>
                  <a:cubicBezTo>
                    <a:pt x="37" y="3769"/>
                    <a:pt x="1" y="3817"/>
                    <a:pt x="1" y="3817"/>
                  </a:cubicBezTo>
                  <a:cubicBezTo>
                    <a:pt x="1" y="3817"/>
                    <a:pt x="48" y="3793"/>
                    <a:pt x="132" y="3722"/>
                  </a:cubicBezTo>
                  <a:cubicBezTo>
                    <a:pt x="215" y="3662"/>
                    <a:pt x="346" y="3567"/>
                    <a:pt x="513" y="3460"/>
                  </a:cubicBezTo>
                  <a:cubicBezTo>
                    <a:pt x="668" y="3365"/>
                    <a:pt x="870" y="3222"/>
                    <a:pt x="1108" y="3091"/>
                  </a:cubicBezTo>
                  <a:cubicBezTo>
                    <a:pt x="1346" y="2948"/>
                    <a:pt x="1608" y="2793"/>
                    <a:pt x="1894" y="2650"/>
                  </a:cubicBezTo>
                  <a:cubicBezTo>
                    <a:pt x="2192" y="2495"/>
                    <a:pt x="2501" y="2353"/>
                    <a:pt x="2846" y="2198"/>
                  </a:cubicBezTo>
                  <a:cubicBezTo>
                    <a:pt x="3192" y="2055"/>
                    <a:pt x="3549" y="1900"/>
                    <a:pt x="3930" y="1781"/>
                  </a:cubicBezTo>
                  <a:lnTo>
                    <a:pt x="4513" y="1602"/>
                  </a:lnTo>
                  <a:cubicBezTo>
                    <a:pt x="4597" y="1579"/>
                    <a:pt x="4704" y="1555"/>
                    <a:pt x="4811" y="1531"/>
                  </a:cubicBezTo>
                  <a:cubicBezTo>
                    <a:pt x="4894" y="1495"/>
                    <a:pt x="5001" y="1471"/>
                    <a:pt x="5109" y="1460"/>
                  </a:cubicBezTo>
                  <a:cubicBezTo>
                    <a:pt x="5299" y="1412"/>
                    <a:pt x="5513" y="1364"/>
                    <a:pt x="5716" y="1340"/>
                  </a:cubicBezTo>
                  <a:lnTo>
                    <a:pt x="6025" y="1293"/>
                  </a:lnTo>
                  <a:lnTo>
                    <a:pt x="6347" y="1257"/>
                  </a:lnTo>
                  <a:cubicBezTo>
                    <a:pt x="6775" y="1198"/>
                    <a:pt x="7192" y="1198"/>
                    <a:pt x="7609" y="1186"/>
                  </a:cubicBezTo>
                  <a:cubicBezTo>
                    <a:pt x="7811" y="1186"/>
                    <a:pt x="8026" y="1198"/>
                    <a:pt x="8228" y="1198"/>
                  </a:cubicBezTo>
                  <a:cubicBezTo>
                    <a:pt x="8442" y="1221"/>
                    <a:pt x="8645" y="1233"/>
                    <a:pt x="8847" y="1245"/>
                  </a:cubicBezTo>
                  <a:cubicBezTo>
                    <a:pt x="9050" y="1257"/>
                    <a:pt x="9240" y="1293"/>
                    <a:pt x="9442" y="1305"/>
                  </a:cubicBezTo>
                  <a:cubicBezTo>
                    <a:pt x="9633" y="1340"/>
                    <a:pt x="9823" y="1364"/>
                    <a:pt x="10002" y="1400"/>
                  </a:cubicBezTo>
                  <a:cubicBezTo>
                    <a:pt x="10181" y="1424"/>
                    <a:pt x="10359" y="1471"/>
                    <a:pt x="10538" y="1495"/>
                  </a:cubicBezTo>
                  <a:cubicBezTo>
                    <a:pt x="10716" y="1531"/>
                    <a:pt x="10883" y="1555"/>
                    <a:pt x="11050" y="1602"/>
                  </a:cubicBezTo>
                  <a:cubicBezTo>
                    <a:pt x="11359" y="1698"/>
                    <a:pt x="11669" y="1757"/>
                    <a:pt x="11919" y="1829"/>
                  </a:cubicBezTo>
                  <a:cubicBezTo>
                    <a:pt x="12193" y="1888"/>
                    <a:pt x="12419" y="1948"/>
                    <a:pt x="12610" y="2007"/>
                  </a:cubicBezTo>
                  <a:cubicBezTo>
                    <a:pt x="12800" y="2067"/>
                    <a:pt x="12955" y="2091"/>
                    <a:pt x="13050" y="2126"/>
                  </a:cubicBezTo>
                  <a:cubicBezTo>
                    <a:pt x="13157" y="2150"/>
                    <a:pt x="13217" y="2174"/>
                    <a:pt x="13217" y="2174"/>
                  </a:cubicBezTo>
                  <a:cubicBezTo>
                    <a:pt x="13217" y="2174"/>
                    <a:pt x="13169" y="2126"/>
                    <a:pt x="13086" y="2067"/>
                  </a:cubicBezTo>
                  <a:cubicBezTo>
                    <a:pt x="12991" y="1995"/>
                    <a:pt x="12871" y="1900"/>
                    <a:pt x="12717" y="1781"/>
                  </a:cubicBezTo>
                  <a:cubicBezTo>
                    <a:pt x="12550" y="1650"/>
                    <a:pt x="12336" y="1531"/>
                    <a:pt x="12098" y="1376"/>
                  </a:cubicBezTo>
                  <a:cubicBezTo>
                    <a:pt x="11979" y="1305"/>
                    <a:pt x="11848" y="1233"/>
                    <a:pt x="11717" y="1162"/>
                  </a:cubicBezTo>
                  <a:lnTo>
                    <a:pt x="11264" y="936"/>
                  </a:lnTo>
                  <a:cubicBezTo>
                    <a:pt x="11121" y="840"/>
                    <a:pt x="10955" y="781"/>
                    <a:pt x="10776" y="709"/>
                  </a:cubicBezTo>
                  <a:cubicBezTo>
                    <a:pt x="10597" y="638"/>
                    <a:pt x="10419" y="567"/>
                    <a:pt x="10228" y="507"/>
                  </a:cubicBezTo>
                  <a:cubicBezTo>
                    <a:pt x="10038" y="448"/>
                    <a:pt x="9835" y="388"/>
                    <a:pt x="9633" y="328"/>
                  </a:cubicBezTo>
                  <a:cubicBezTo>
                    <a:pt x="9442" y="269"/>
                    <a:pt x="9216" y="221"/>
                    <a:pt x="9002" y="174"/>
                  </a:cubicBezTo>
                  <a:cubicBezTo>
                    <a:pt x="8788" y="150"/>
                    <a:pt x="8561" y="102"/>
                    <a:pt x="8335" y="67"/>
                  </a:cubicBezTo>
                  <a:cubicBezTo>
                    <a:pt x="8109" y="43"/>
                    <a:pt x="7895" y="19"/>
                    <a:pt x="7657" y="7"/>
                  </a:cubicBezTo>
                  <a:cubicBezTo>
                    <a:pt x="7513" y="3"/>
                    <a:pt x="7368" y="1"/>
                    <a:pt x="7223"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0" name="Google Shape;2630;p40"/>
          <p:cNvSpPr txBox="1"/>
          <p:nvPr/>
        </p:nvSpPr>
        <p:spPr>
          <a:xfrm>
            <a:off x="1687874" y="3209168"/>
            <a:ext cx="863100" cy="67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2"/>
                </a:solidFill>
                <a:latin typeface="Slackey"/>
                <a:ea typeface="Slackey"/>
                <a:cs typeface="Slackey"/>
                <a:sym typeface="Slackey"/>
              </a:rPr>
              <a:t>03</a:t>
            </a:r>
            <a:endParaRPr sz="3600">
              <a:solidFill>
                <a:schemeClr val="accent2"/>
              </a:solidFill>
              <a:latin typeface="Slackey"/>
              <a:ea typeface="Slackey"/>
              <a:cs typeface="Slackey"/>
              <a:sym typeface="Slackey"/>
            </a:endParaRPr>
          </a:p>
        </p:txBody>
      </p:sp>
      <p:sp>
        <p:nvSpPr>
          <p:cNvPr id="2631" name="Google Shape;2631;p40"/>
          <p:cNvSpPr txBox="1"/>
          <p:nvPr/>
        </p:nvSpPr>
        <p:spPr>
          <a:xfrm>
            <a:off x="1185224" y="1697925"/>
            <a:ext cx="18684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2632" name="Google Shape;2632;p40"/>
          <p:cNvSpPr txBox="1"/>
          <p:nvPr/>
        </p:nvSpPr>
        <p:spPr>
          <a:xfrm>
            <a:off x="1185224" y="1968577"/>
            <a:ext cx="18684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633" name="Google Shape;2633;p40"/>
          <p:cNvSpPr txBox="1"/>
          <p:nvPr/>
        </p:nvSpPr>
        <p:spPr>
          <a:xfrm>
            <a:off x="1185224" y="3696649"/>
            <a:ext cx="18684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634" name="Google Shape;2634;p40"/>
          <p:cNvSpPr txBox="1"/>
          <p:nvPr/>
        </p:nvSpPr>
        <p:spPr>
          <a:xfrm>
            <a:off x="1185224" y="3967301"/>
            <a:ext cx="18684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2635" name="Google Shape;2635;p40"/>
          <p:cNvSpPr txBox="1"/>
          <p:nvPr/>
        </p:nvSpPr>
        <p:spPr>
          <a:xfrm>
            <a:off x="4196262" y="1968577"/>
            <a:ext cx="18684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Mercury is the closest object to the Sun</a:t>
            </a:r>
            <a:endParaRPr sz="1200">
              <a:latin typeface="Architects Daughter"/>
              <a:ea typeface="Architects Daughter"/>
              <a:cs typeface="Architects Daughter"/>
              <a:sym typeface="Architects Daughter"/>
            </a:endParaRPr>
          </a:p>
        </p:txBody>
      </p:sp>
      <p:sp>
        <p:nvSpPr>
          <p:cNvPr id="2636" name="Google Shape;2636;p40"/>
          <p:cNvSpPr txBox="1"/>
          <p:nvPr/>
        </p:nvSpPr>
        <p:spPr>
          <a:xfrm>
            <a:off x="4196262" y="1697925"/>
            <a:ext cx="18684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lackey"/>
                <a:ea typeface="Slackey"/>
                <a:cs typeface="Slackey"/>
                <a:sym typeface="Slackey"/>
              </a:rPr>
              <a:t>Mercury</a:t>
            </a:r>
            <a:endParaRPr sz="1700">
              <a:solidFill>
                <a:schemeClr val="accent3"/>
              </a:solidFill>
              <a:latin typeface="Slackey"/>
              <a:ea typeface="Slackey"/>
              <a:cs typeface="Slackey"/>
              <a:sym typeface="Slackey"/>
            </a:endParaRPr>
          </a:p>
        </p:txBody>
      </p:sp>
      <p:sp>
        <p:nvSpPr>
          <p:cNvPr id="2637" name="Google Shape;2637;p40"/>
          <p:cNvSpPr txBox="1"/>
          <p:nvPr/>
        </p:nvSpPr>
        <p:spPr>
          <a:xfrm>
            <a:off x="4196262" y="3696649"/>
            <a:ext cx="18684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4"/>
                </a:solidFill>
                <a:latin typeface="Slackey"/>
                <a:ea typeface="Slackey"/>
                <a:cs typeface="Slackey"/>
                <a:sym typeface="Slackey"/>
              </a:rPr>
              <a:t>Mars</a:t>
            </a:r>
            <a:endParaRPr sz="1700">
              <a:solidFill>
                <a:schemeClr val="accent4"/>
              </a:solidFill>
              <a:latin typeface="Slackey"/>
              <a:ea typeface="Slackey"/>
              <a:cs typeface="Slackey"/>
              <a:sym typeface="Slackey"/>
            </a:endParaRPr>
          </a:p>
        </p:txBody>
      </p:sp>
      <p:sp>
        <p:nvSpPr>
          <p:cNvPr id="2638" name="Google Shape;2638;p40"/>
          <p:cNvSpPr txBox="1"/>
          <p:nvPr/>
        </p:nvSpPr>
        <p:spPr>
          <a:xfrm>
            <a:off x="4196262" y="3967301"/>
            <a:ext cx="18684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Despite being red,</a:t>
            </a:r>
            <a:br>
              <a:rPr lang="en" sz="1200">
                <a:latin typeface="Architects Daughter"/>
                <a:ea typeface="Architects Daughter"/>
                <a:cs typeface="Architects Daughter"/>
                <a:sym typeface="Architects Daughter"/>
              </a:rPr>
            </a:br>
            <a:r>
              <a:rPr lang="en" sz="1200">
                <a:latin typeface="Architects Daughter"/>
                <a:ea typeface="Architects Daughter"/>
                <a:cs typeface="Architects Daughter"/>
                <a:sym typeface="Architects Daughter"/>
              </a:rPr>
              <a:t>Mars is a cold place</a:t>
            </a:r>
            <a:endParaRPr sz="1200">
              <a:latin typeface="Architects Daughter"/>
              <a:ea typeface="Architects Daughter"/>
              <a:cs typeface="Architects Daughter"/>
              <a:sym typeface="Architects Daugh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2"/>
        <p:cNvGrpSpPr/>
        <p:nvPr/>
      </p:nvGrpSpPr>
      <p:grpSpPr>
        <a:xfrm>
          <a:off x="0" y="0"/>
          <a:ext cx="0" cy="0"/>
          <a:chOff x="0" y="0"/>
          <a:chExt cx="0" cy="0"/>
        </a:xfrm>
      </p:grpSpPr>
      <p:grpSp>
        <p:nvGrpSpPr>
          <p:cNvPr id="2643" name="Google Shape;2643;p41"/>
          <p:cNvGrpSpPr/>
          <p:nvPr/>
        </p:nvGrpSpPr>
        <p:grpSpPr>
          <a:xfrm>
            <a:off x="617809" y="1259507"/>
            <a:ext cx="1967394" cy="3355213"/>
            <a:chOff x="617809" y="1259507"/>
            <a:chExt cx="1967394" cy="3355213"/>
          </a:xfrm>
        </p:grpSpPr>
        <p:sp>
          <p:nvSpPr>
            <p:cNvPr id="2644" name="Google Shape;2644;p41"/>
            <p:cNvSpPr/>
            <p:nvPr/>
          </p:nvSpPr>
          <p:spPr>
            <a:xfrm rot="5400000">
              <a:off x="812430" y="3367888"/>
              <a:ext cx="415433" cy="428629"/>
            </a:xfrm>
            <a:custGeom>
              <a:avLst/>
              <a:gdLst/>
              <a:ahLst/>
              <a:cxnLst/>
              <a:rect l="l" t="t" r="r" b="b"/>
              <a:pathLst>
                <a:path w="4502" h="4645" extrusionOk="0">
                  <a:moveTo>
                    <a:pt x="2966" y="1"/>
                  </a:moveTo>
                  <a:lnTo>
                    <a:pt x="1751" y="1084"/>
                  </a:lnTo>
                  <a:lnTo>
                    <a:pt x="180" y="715"/>
                  </a:lnTo>
                  <a:lnTo>
                    <a:pt x="846" y="2203"/>
                  </a:lnTo>
                  <a:lnTo>
                    <a:pt x="1" y="3584"/>
                  </a:lnTo>
                  <a:lnTo>
                    <a:pt x="1620" y="3406"/>
                  </a:lnTo>
                  <a:lnTo>
                    <a:pt x="2680" y="4644"/>
                  </a:lnTo>
                  <a:lnTo>
                    <a:pt x="3001" y="3049"/>
                  </a:lnTo>
                  <a:lnTo>
                    <a:pt x="4501" y="2406"/>
                  </a:lnTo>
                  <a:lnTo>
                    <a:pt x="3097" y="1608"/>
                  </a:lnTo>
                  <a:lnTo>
                    <a:pt x="2966" y="1"/>
                  </a:lnTo>
                  <a:close/>
                </a:path>
              </a:pathLst>
            </a:custGeom>
            <a:solidFill>
              <a:srgbClr val="FDC324"/>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1"/>
            <p:cNvSpPr/>
            <p:nvPr/>
          </p:nvSpPr>
          <p:spPr>
            <a:xfrm rot="5400000">
              <a:off x="1702905" y="1879993"/>
              <a:ext cx="984626" cy="299808"/>
            </a:xfrm>
            <a:custGeom>
              <a:avLst/>
              <a:gdLst/>
              <a:ahLst/>
              <a:cxnLst/>
              <a:rect l="l" t="t" r="r" b="b"/>
              <a:pathLst>
                <a:path w="8621" h="2625" extrusionOk="0">
                  <a:moveTo>
                    <a:pt x="8621" y="0"/>
                  </a:moveTo>
                  <a:lnTo>
                    <a:pt x="334" y="1929"/>
                  </a:lnTo>
                  <a:cubicBezTo>
                    <a:pt x="322" y="1929"/>
                    <a:pt x="322" y="1941"/>
                    <a:pt x="287" y="1941"/>
                  </a:cubicBezTo>
                  <a:cubicBezTo>
                    <a:pt x="108" y="2000"/>
                    <a:pt x="1" y="2203"/>
                    <a:pt x="60" y="2381"/>
                  </a:cubicBezTo>
                  <a:cubicBezTo>
                    <a:pt x="109" y="2526"/>
                    <a:pt x="251" y="2624"/>
                    <a:pt x="405" y="2624"/>
                  </a:cubicBezTo>
                  <a:cubicBezTo>
                    <a:pt x="441" y="2624"/>
                    <a:pt x="477" y="2619"/>
                    <a:pt x="513" y="2608"/>
                  </a:cubicBezTo>
                  <a:lnTo>
                    <a:pt x="8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1"/>
            <p:cNvSpPr/>
            <p:nvPr/>
          </p:nvSpPr>
          <p:spPr>
            <a:xfrm rot="5400000">
              <a:off x="378721" y="2408239"/>
              <a:ext cx="2445569" cy="1967394"/>
            </a:xfrm>
            <a:custGeom>
              <a:avLst/>
              <a:gdLst/>
              <a:ahLst/>
              <a:cxnLst/>
              <a:rect l="l" t="t" r="r" b="b"/>
              <a:pathLst>
                <a:path w="20218" h="15868" extrusionOk="0">
                  <a:moveTo>
                    <a:pt x="20217" y="0"/>
                  </a:moveTo>
                  <a:lnTo>
                    <a:pt x="179" y="15217"/>
                  </a:lnTo>
                  <a:cubicBezTo>
                    <a:pt x="24" y="15359"/>
                    <a:pt x="1" y="15574"/>
                    <a:pt x="120" y="15729"/>
                  </a:cubicBezTo>
                  <a:cubicBezTo>
                    <a:pt x="193" y="15822"/>
                    <a:pt x="297" y="15867"/>
                    <a:pt x="399" y="15867"/>
                  </a:cubicBezTo>
                  <a:cubicBezTo>
                    <a:pt x="479" y="15867"/>
                    <a:pt x="557" y="15840"/>
                    <a:pt x="620" y="15788"/>
                  </a:cubicBezTo>
                  <a:lnTo>
                    <a:pt x="20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1"/>
            <p:cNvSpPr/>
            <p:nvPr/>
          </p:nvSpPr>
          <p:spPr>
            <a:xfrm rot="5400000">
              <a:off x="114408" y="1794350"/>
              <a:ext cx="2881961" cy="1812275"/>
            </a:xfrm>
            <a:custGeom>
              <a:avLst/>
              <a:gdLst/>
              <a:ahLst/>
              <a:cxnLst/>
              <a:rect l="l" t="t" r="r" b="b"/>
              <a:pathLst>
                <a:path w="21432" h="13394" extrusionOk="0">
                  <a:moveTo>
                    <a:pt x="21432" y="1"/>
                  </a:moveTo>
                  <a:lnTo>
                    <a:pt x="215" y="12741"/>
                  </a:lnTo>
                  <a:cubicBezTo>
                    <a:pt x="36" y="12860"/>
                    <a:pt x="1" y="13062"/>
                    <a:pt x="96" y="13229"/>
                  </a:cubicBezTo>
                  <a:cubicBezTo>
                    <a:pt x="164" y="13335"/>
                    <a:pt x="281" y="13393"/>
                    <a:pt x="401" y="13393"/>
                  </a:cubicBezTo>
                  <a:cubicBezTo>
                    <a:pt x="468" y="13393"/>
                    <a:pt x="536" y="13375"/>
                    <a:pt x="596" y="13336"/>
                  </a:cubicBezTo>
                  <a:lnTo>
                    <a:pt x="21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1"/>
            <p:cNvSpPr/>
            <p:nvPr/>
          </p:nvSpPr>
          <p:spPr>
            <a:xfrm rot="5400000">
              <a:off x="1506072" y="2522567"/>
              <a:ext cx="1267530" cy="686760"/>
            </a:xfrm>
            <a:custGeom>
              <a:avLst/>
              <a:gdLst/>
              <a:ahLst/>
              <a:cxnLst/>
              <a:rect l="l" t="t" r="r" b="b"/>
              <a:pathLst>
                <a:path w="11098" h="6013" extrusionOk="0">
                  <a:moveTo>
                    <a:pt x="11097" y="0"/>
                  </a:moveTo>
                  <a:lnTo>
                    <a:pt x="1" y="4965"/>
                  </a:lnTo>
                  <a:lnTo>
                    <a:pt x="525" y="6013"/>
                  </a:lnTo>
                  <a:lnTo>
                    <a:pt x="11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1"/>
            <p:cNvSpPr/>
            <p:nvPr/>
          </p:nvSpPr>
          <p:spPr>
            <a:xfrm rot="5400000">
              <a:off x="1299408" y="3749139"/>
              <a:ext cx="719425" cy="772419"/>
            </a:xfrm>
            <a:custGeom>
              <a:avLst/>
              <a:gdLst/>
              <a:ahLst/>
              <a:cxnLst/>
              <a:rect l="l" t="t" r="r" b="b"/>
              <a:pathLst>
                <a:path w="6299" h="6763" extrusionOk="0">
                  <a:moveTo>
                    <a:pt x="6299" y="0"/>
                  </a:moveTo>
                  <a:lnTo>
                    <a:pt x="0" y="6191"/>
                  </a:lnTo>
                  <a:lnTo>
                    <a:pt x="619" y="6763"/>
                  </a:lnTo>
                  <a:lnTo>
                    <a:pt x="6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1"/>
            <p:cNvSpPr/>
            <p:nvPr/>
          </p:nvSpPr>
          <p:spPr>
            <a:xfrm rot="5400000">
              <a:off x="1580538" y="1737086"/>
              <a:ext cx="389042" cy="371417"/>
            </a:xfrm>
            <a:custGeom>
              <a:avLst/>
              <a:gdLst/>
              <a:ahLst/>
              <a:cxnLst/>
              <a:rect l="l" t="t" r="r" b="b"/>
              <a:pathLst>
                <a:path w="4216" h="4025" extrusionOk="0">
                  <a:moveTo>
                    <a:pt x="2084" y="0"/>
                  </a:moveTo>
                  <a:lnTo>
                    <a:pt x="1441" y="1322"/>
                  </a:lnTo>
                  <a:lnTo>
                    <a:pt x="1" y="1560"/>
                  </a:lnTo>
                  <a:lnTo>
                    <a:pt x="1060" y="2572"/>
                  </a:lnTo>
                  <a:lnTo>
                    <a:pt x="834" y="4024"/>
                  </a:lnTo>
                  <a:lnTo>
                    <a:pt x="2132" y="3322"/>
                  </a:lnTo>
                  <a:lnTo>
                    <a:pt x="3442" y="3989"/>
                  </a:lnTo>
                  <a:lnTo>
                    <a:pt x="3168" y="2548"/>
                  </a:lnTo>
                  <a:lnTo>
                    <a:pt x="4216" y="1500"/>
                  </a:lnTo>
                  <a:lnTo>
                    <a:pt x="2751" y="1310"/>
                  </a:lnTo>
                  <a:lnTo>
                    <a:pt x="2084" y="0"/>
                  </a:lnTo>
                  <a:close/>
                </a:path>
              </a:pathLst>
            </a:custGeom>
            <a:solidFill>
              <a:srgbClr val="FDC324"/>
            </a:solidFill>
            <a:ln w="1905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1" name="Google Shape;2651;p41"/>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grpSp>
        <p:nvGrpSpPr>
          <p:cNvPr id="2652" name="Google Shape;2652;p41"/>
          <p:cNvGrpSpPr/>
          <p:nvPr/>
        </p:nvGrpSpPr>
        <p:grpSpPr>
          <a:xfrm>
            <a:off x="2581112" y="1822484"/>
            <a:ext cx="602237" cy="2762747"/>
            <a:chOff x="2581112" y="1822484"/>
            <a:chExt cx="602237" cy="2762747"/>
          </a:xfrm>
        </p:grpSpPr>
        <p:sp>
          <p:nvSpPr>
            <p:cNvPr id="2653" name="Google Shape;2653;p41"/>
            <p:cNvSpPr/>
            <p:nvPr/>
          </p:nvSpPr>
          <p:spPr>
            <a:xfrm>
              <a:off x="2647288" y="1822484"/>
              <a:ext cx="446072" cy="583436"/>
            </a:xfrm>
            <a:custGeom>
              <a:avLst/>
              <a:gdLst/>
              <a:ahLst/>
              <a:cxnLst/>
              <a:rect l="l" t="t" r="r" b="b"/>
              <a:pathLst>
                <a:path w="15740" h="20587" extrusionOk="0">
                  <a:moveTo>
                    <a:pt x="11983" y="0"/>
                  </a:moveTo>
                  <a:cubicBezTo>
                    <a:pt x="11936" y="0"/>
                    <a:pt x="11889" y="1"/>
                    <a:pt x="11843" y="3"/>
                  </a:cubicBezTo>
                  <a:cubicBezTo>
                    <a:pt x="10875" y="36"/>
                    <a:pt x="9941" y="403"/>
                    <a:pt x="9141" y="1004"/>
                  </a:cubicBezTo>
                  <a:cubicBezTo>
                    <a:pt x="9141" y="1004"/>
                    <a:pt x="9048" y="999"/>
                    <a:pt x="8880" y="999"/>
                  </a:cubicBezTo>
                  <a:cubicBezTo>
                    <a:pt x="7999" y="999"/>
                    <a:pt x="5062" y="1140"/>
                    <a:pt x="2736" y="2905"/>
                  </a:cubicBezTo>
                  <a:cubicBezTo>
                    <a:pt x="1" y="4973"/>
                    <a:pt x="368" y="11178"/>
                    <a:pt x="568" y="13479"/>
                  </a:cubicBezTo>
                  <a:cubicBezTo>
                    <a:pt x="635" y="15281"/>
                    <a:pt x="601" y="17049"/>
                    <a:pt x="434" y="18816"/>
                  </a:cubicBezTo>
                  <a:cubicBezTo>
                    <a:pt x="2369" y="19584"/>
                    <a:pt x="4371" y="20151"/>
                    <a:pt x="6439" y="20451"/>
                  </a:cubicBezTo>
                  <a:cubicBezTo>
                    <a:pt x="7158" y="20548"/>
                    <a:pt x="7935" y="20587"/>
                    <a:pt x="8711" y="20587"/>
                  </a:cubicBezTo>
                  <a:cubicBezTo>
                    <a:pt x="11392" y="20587"/>
                    <a:pt x="14075" y="20128"/>
                    <a:pt x="14411" y="20051"/>
                  </a:cubicBezTo>
                  <a:cubicBezTo>
                    <a:pt x="14845" y="19917"/>
                    <a:pt x="13177" y="19517"/>
                    <a:pt x="12910" y="17082"/>
                  </a:cubicBezTo>
                  <a:cubicBezTo>
                    <a:pt x="12643" y="14647"/>
                    <a:pt x="13277" y="11811"/>
                    <a:pt x="13544" y="10511"/>
                  </a:cubicBezTo>
                  <a:cubicBezTo>
                    <a:pt x="13777" y="9176"/>
                    <a:pt x="13344" y="6608"/>
                    <a:pt x="13344" y="6608"/>
                  </a:cubicBezTo>
                  <a:lnTo>
                    <a:pt x="13844" y="6508"/>
                  </a:lnTo>
                  <a:cubicBezTo>
                    <a:pt x="14778" y="5540"/>
                    <a:pt x="15345" y="4306"/>
                    <a:pt x="15545" y="3005"/>
                  </a:cubicBezTo>
                  <a:cubicBezTo>
                    <a:pt x="15740" y="1063"/>
                    <a:pt x="13546" y="0"/>
                    <a:pt x="11983"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1"/>
            <p:cNvSpPr/>
            <p:nvPr/>
          </p:nvSpPr>
          <p:spPr>
            <a:xfrm>
              <a:off x="3001808" y="1850910"/>
              <a:ext cx="28397" cy="86069"/>
            </a:xfrm>
            <a:custGeom>
              <a:avLst/>
              <a:gdLst/>
              <a:ahLst/>
              <a:cxnLst/>
              <a:rect l="l" t="t" r="r" b="b"/>
              <a:pathLst>
                <a:path w="1002" h="3037" fill="none" extrusionOk="0">
                  <a:moveTo>
                    <a:pt x="1001" y="1"/>
                  </a:moveTo>
                  <a:cubicBezTo>
                    <a:pt x="1001" y="1"/>
                    <a:pt x="368" y="2202"/>
                    <a:pt x="1" y="3036"/>
                  </a:cubicBezTo>
                </a:path>
              </a:pathLst>
            </a:custGeom>
            <a:solidFill>
              <a:srgbClr val="FFFFFF"/>
            </a:solid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1"/>
            <p:cNvSpPr/>
            <p:nvPr/>
          </p:nvSpPr>
          <p:spPr>
            <a:xfrm>
              <a:off x="2740899" y="1876446"/>
              <a:ext cx="231623" cy="397072"/>
            </a:xfrm>
            <a:custGeom>
              <a:avLst/>
              <a:gdLst/>
              <a:ahLst/>
              <a:cxnLst/>
              <a:rect l="l" t="t" r="r" b="b"/>
              <a:pathLst>
                <a:path w="8173" h="14011" fill="none" extrusionOk="0">
                  <a:moveTo>
                    <a:pt x="7606" y="0"/>
                  </a:moveTo>
                  <a:cubicBezTo>
                    <a:pt x="7606" y="0"/>
                    <a:pt x="8173" y="1868"/>
                    <a:pt x="6171" y="5071"/>
                  </a:cubicBezTo>
                  <a:cubicBezTo>
                    <a:pt x="4203" y="8240"/>
                    <a:pt x="134" y="11675"/>
                    <a:pt x="0" y="14010"/>
                  </a:cubicBezTo>
                </a:path>
              </a:pathLst>
            </a:custGeom>
            <a:solidFill>
              <a:srgbClr val="FFFFFF"/>
            </a:solid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1"/>
            <p:cNvSpPr/>
            <p:nvPr/>
          </p:nvSpPr>
          <p:spPr>
            <a:xfrm>
              <a:off x="2695525" y="2122249"/>
              <a:ext cx="70907" cy="190983"/>
            </a:xfrm>
            <a:custGeom>
              <a:avLst/>
              <a:gdLst/>
              <a:ahLst/>
              <a:cxnLst/>
              <a:rect l="l" t="t" r="r" b="b"/>
              <a:pathLst>
                <a:path w="2502" h="6739" fill="none" extrusionOk="0">
                  <a:moveTo>
                    <a:pt x="2502" y="0"/>
                  </a:moveTo>
                  <a:cubicBezTo>
                    <a:pt x="2502" y="0"/>
                    <a:pt x="0" y="4203"/>
                    <a:pt x="1101" y="6738"/>
                  </a:cubicBezTo>
                </a:path>
              </a:pathLst>
            </a:custGeom>
            <a:solidFill>
              <a:srgbClr val="FFFFFF"/>
            </a:solid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1"/>
            <p:cNvSpPr/>
            <p:nvPr/>
          </p:nvSpPr>
          <p:spPr>
            <a:xfrm>
              <a:off x="2942263" y="2326447"/>
              <a:ext cx="226890" cy="444428"/>
            </a:xfrm>
            <a:custGeom>
              <a:avLst/>
              <a:gdLst/>
              <a:ahLst/>
              <a:cxnLst/>
              <a:rect l="l" t="t" r="r" b="b"/>
              <a:pathLst>
                <a:path w="8006" h="15682" extrusionOk="0">
                  <a:moveTo>
                    <a:pt x="0" y="0"/>
                  </a:moveTo>
                  <a:cubicBezTo>
                    <a:pt x="0" y="1"/>
                    <a:pt x="2569" y="13243"/>
                    <a:pt x="2569" y="14010"/>
                  </a:cubicBezTo>
                  <a:cubicBezTo>
                    <a:pt x="2569" y="14721"/>
                    <a:pt x="3913" y="15681"/>
                    <a:pt x="5028" y="15681"/>
                  </a:cubicBezTo>
                  <a:cubicBezTo>
                    <a:pt x="5065" y="15681"/>
                    <a:pt x="5101" y="15680"/>
                    <a:pt x="5137" y="15678"/>
                  </a:cubicBezTo>
                  <a:cubicBezTo>
                    <a:pt x="6271" y="15645"/>
                    <a:pt x="8006" y="14744"/>
                    <a:pt x="7839" y="13877"/>
                  </a:cubicBezTo>
                  <a:cubicBezTo>
                    <a:pt x="7639" y="13010"/>
                    <a:pt x="5571" y="4837"/>
                    <a:pt x="5204" y="3703"/>
                  </a:cubicBezTo>
                  <a:cubicBezTo>
                    <a:pt x="4804" y="2602"/>
                    <a:pt x="4370" y="2135"/>
                    <a:pt x="3870" y="1968"/>
                  </a:cubicBezTo>
                  <a:cubicBezTo>
                    <a:pt x="3369" y="1768"/>
                    <a:pt x="1" y="1"/>
                    <a:pt x="0" y="0"/>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1"/>
            <p:cNvSpPr/>
            <p:nvPr/>
          </p:nvSpPr>
          <p:spPr>
            <a:xfrm>
              <a:off x="2981006" y="2607110"/>
              <a:ext cx="183445" cy="100097"/>
            </a:xfrm>
            <a:custGeom>
              <a:avLst/>
              <a:gdLst/>
              <a:ahLst/>
              <a:cxnLst/>
              <a:rect l="l" t="t" r="r" b="b"/>
              <a:pathLst>
                <a:path w="6473" h="3532" extrusionOk="0">
                  <a:moveTo>
                    <a:pt x="4597" y="1"/>
                  </a:moveTo>
                  <a:cubicBezTo>
                    <a:pt x="3744" y="1"/>
                    <a:pt x="2794" y="385"/>
                    <a:pt x="2269" y="838"/>
                  </a:cubicBezTo>
                  <a:cubicBezTo>
                    <a:pt x="1435" y="1639"/>
                    <a:pt x="701" y="2506"/>
                    <a:pt x="1" y="3407"/>
                  </a:cubicBezTo>
                  <a:cubicBezTo>
                    <a:pt x="324" y="3488"/>
                    <a:pt x="660" y="3532"/>
                    <a:pt x="992" y="3532"/>
                  </a:cubicBezTo>
                  <a:cubicBezTo>
                    <a:pt x="1209" y="3532"/>
                    <a:pt x="1425" y="3513"/>
                    <a:pt x="1635" y="3474"/>
                  </a:cubicBezTo>
                  <a:cubicBezTo>
                    <a:pt x="2336" y="3273"/>
                    <a:pt x="3337" y="2573"/>
                    <a:pt x="3937" y="2206"/>
                  </a:cubicBezTo>
                  <a:cubicBezTo>
                    <a:pt x="4571" y="1839"/>
                    <a:pt x="5505" y="1839"/>
                    <a:pt x="5905" y="1706"/>
                  </a:cubicBezTo>
                  <a:cubicBezTo>
                    <a:pt x="6272" y="1572"/>
                    <a:pt x="6472" y="705"/>
                    <a:pt x="5538" y="205"/>
                  </a:cubicBezTo>
                  <a:cubicBezTo>
                    <a:pt x="5262" y="62"/>
                    <a:pt x="4937" y="1"/>
                    <a:pt x="4597"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1"/>
            <p:cNvSpPr/>
            <p:nvPr/>
          </p:nvSpPr>
          <p:spPr>
            <a:xfrm>
              <a:off x="2690792" y="4452602"/>
              <a:ext cx="25534" cy="95506"/>
            </a:xfrm>
            <a:custGeom>
              <a:avLst/>
              <a:gdLst/>
              <a:ahLst/>
              <a:cxnLst/>
              <a:rect l="l" t="t" r="r" b="b"/>
              <a:pathLst>
                <a:path w="901" h="3370" extrusionOk="0">
                  <a:moveTo>
                    <a:pt x="67" y="1"/>
                  </a:moveTo>
                  <a:lnTo>
                    <a:pt x="0" y="3370"/>
                  </a:lnTo>
                  <a:lnTo>
                    <a:pt x="401" y="3370"/>
                  </a:lnTo>
                  <a:lnTo>
                    <a:pt x="901" y="1068"/>
                  </a:lnTo>
                  <a:lnTo>
                    <a:pt x="67" y="1"/>
                  </a:ln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1"/>
            <p:cNvSpPr/>
            <p:nvPr/>
          </p:nvSpPr>
          <p:spPr>
            <a:xfrm>
              <a:off x="2768305" y="3632210"/>
              <a:ext cx="290258" cy="929609"/>
            </a:xfrm>
            <a:custGeom>
              <a:avLst/>
              <a:gdLst/>
              <a:ahLst/>
              <a:cxnLst/>
              <a:rect l="l" t="t" r="r" b="b"/>
              <a:pathLst>
                <a:path w="10242" h="32802" extrusionOk="0">
                  <a:moveTo>
                    <a:pt x="8335" y="1"/>
                  </a:moveTo>
                  <a:cubicBezTo>
                    <a:pt x="6164" y="1"/>
                    <a:pt x="3636" y="761"/>
                    <a:pt x="3636" y="761"/>
                  </a:cubicBezTo>
                  <a:lnTo>
                    <a:pt x="5838" y="5965"/>
                  </a:lnTo>
                  <a:cubicBezTo>
                    <a:pt x="5504" y="6999"/>
                    <a:pt x="5071" y="7999"/>
                    <a:pt x="4570" y="8967"/>
                  </a:cubicBezTo>
                  <a:cubicBezTo>
                    <a:pt x="3803" y="10468"/>
                    <a:pt x="3036" y="14571"/>
                    <a:pt x="3336" y="18240"/>
                  </a:cubicBezTo>
                  <a:cubicBezTo>
                    <a:pt x="3636" y="21876"/>
                    <a:pt x="1068" y="27647"/>
                    <a:pt x="1068" y="27647"/>
                  </a:cubicBezTo>
                  <a:cubicBezTo>
                    <a:pt x="1068" y="27647"/>
                    <a:pt x="1" y="28648"/>
                    <a:pt x="67" y="29348"/>
                  </a:cubicBezTo>
                  <a:cubicBezTo>
                    <a:pt x="134" y="30049"/>
                    <a:pt x="834" y="30449"/>
                    <a:pt x="1402" y="30749"/>
                  </a:cubicBezTo>
                  <a:cubicBezTo>
                    <a:pt x="1935" y="31049"/>
                    <a:pt x="2702" y="32217"/>
                    <a:pt x="3703" y="32617"/>
                  </a:cubicBezTo>
                  <a:cubicBezTo>
                    <a:pt x="4070" y="32747"/>
                    <a:pt x="4470" y="32802"/>
                    <a:pt x="4854" y="32802"/>
                  </a:cubicBezTo>
                  <a:cubicBezTo>
                    <a:pt x="5555" y="32802"/>
                    <a:pt x="6204" y="32620"/>
                    <a:pt x="6505" y="32384"/>
                  </a:cubicBezTo>
                  <a:cubicBezTo>
                    <a:pt x="6972" y="31983"/>
                    <a:pt x="6438" y="32050"/>
                    <a:pt x="5738" y="31683"/>
                  </a:cubicBezTo>
                  <a:cubicBezTo>
                    <a:pt x="5037" y="31283"/>
                    <a:pt x="3003" y="29348"/>
                    <a:pt x="3003" y="29348"/>
                  </a:cubicBezTo>
                  <a:cubicBezTo>
                    <a:pt x="3103" y="28014"/>
                    <a:pt x="6372" y="19574"/>
                    <a:pt x="8006" y="14104"/>
                  </a:cubicBezTo>
                  <a:cubicBezTo>
                    <a:pt x="9607" y="8667"/>
                    <a:pt x="10241" y="294"/>
                    <a:pt x="10241" y="294"/>
                  </a:cubicBezTo>
                  <a:cubicBezTo>
                    <a:pt x="9709" y="81"/>
                    <a:pt x="9041" y="1"/>
                    <a:pt x="8335"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1"/>
            <p:cNvSpPr/>
            <p:nvPr/>
          </p:nvSpPr>
          <p:spPr>
            <a:xfrm>
              <a:off x="2770204" y="4437496"/>
              <a:ext cx="195716" cy="124356"/>
            </a:xfrm>
            <a:custGeom>
              <a:avLst/>
              <a:gdLst/>
              <a:ahLst/>
              <a:cxnLst/>
              <a:rect l="l" t="t" r="r" b="b"/>
              <a:pathLst>
                <a:path w="6906" h="4388" extrusionOk="0">
                  <a:moveTo>
                    <a:pt x="334" y="0"/>
                  </a:moveTo>
                  <a:cubicBezTo>
                    <a:pt x="134" y="267"/>
                    <a:pt x="0" y="600"/>
                    <a:pt x="0" y="934"/>
                  </a:cubicBezTo>
                  <a:cubicBezTo>
                    <a:pt x="67" y="1635"/>
                    <a:pt x="767" y="2035"/>
                    <a:pt x="1335" y="2335"/>
                  </a:cubicBezTo>
                  <a:cubicBezTo>
                    <a:pt x="1868" y="2635"/>
                    <a:pt x="2635" y="3803"/>
                    <a:pt x="3636" y="4203"/>
                  </a:cubicBezTo>
                  <a:cubicBezTo>
                    <a:pt x="4003" y="4333"/>
                    <a:pt x="4403" y="4388"/>
                    <a:pt x="4787" y="4388"/>
                  </a:cubicBezTo>
                  <a:cubicBezTo>
                    <a:pt x="5488" y="4388"/>
                    <a:pt x="6137" y="4206"/>
                    <a:pt x="6438" y="3970"/>
                  </a:cubicBezTo>
                  <a:cubicBezTo>
                    <a:pt x="6905" y="3569"/>
                    <a:pt x="6371" y="3669"/>
                    <a:pt x="5671" y="3269"/>
                  </a:cubicBezTo>
                  <a:cubicBezTo>
                    <a:pt x="5571" y="3202"/>
                    <a:pt x="5437" y="3136"/>
                    <a:pt x="5337" y="3036"/>
                  </a:cubicBezTo>
                  <a:cubicBezTo>
                    <a:pt x="5103" y="3153"/>
                    <a:pt x="4651" y="3339"/>
                    <a:pt x="4157" y="3339"/>
                  </a:cubicBezTo>
                  <a:cubicBezTo>
                    <a:pt x="3806" y="3339"/>
                    <a:pt x="3434" y="3245"/>
                    <a:pt x="3102" y="2969"/>
                  </a:cubicBezTo>
                  <a:cubicBezTo>
                    <a:pt x="2202" y="2202"/>
                    <a:pt x="1268" y="834"/>
                    <a:pt x="334"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1"/>
            <p:cNvSpPr/>
            <p:nvPr/>
          </p:nvSpPr>
          <p:spPr>
            <a:xfrm>
              <a:off x="2677557" y="3617331"/>
              <a:ext cx="393274" cy="967868"/>
            </a:xfrm>
            <a:custGeom>
              <a:avLst/>
              <a:gdLst/>
              <a:ahLst/>
              <a:cxnLst/>
              <a:rect l="l" t="t" r="r" b="b"/>
              <a:pathLst>
                <a:path w="13877" h="34152" extrusionOk="0">
                  <a:moveTo>
                    <a:pt x="11973" y="0"/>
                  </a:moveTo>
                  <a:cubicBezTo>
                    <a:pt x="9730" y="0"/>
                    <a:pt x="7005" y="1886"/>
                    <a:pt x="7005" y="1886"/>
                  </a:cubicBezTo>
                  <a:lnTo>
                    <a:pt x="8873" y="5722"/>
                  </a:lnTo>
                  <a:cubicBezTo>
                    <a:pt x="8273" y="7324"/>
                    <a:pt x="7506" y="8858"/>
                    <a:pt x="6538" y="10292"/>
                  </a:cubicBezTo>
                  <a:cubicBezTo>
                    <a:pt x="4770" y="12961"/>
                    <a:pt x="4203" y="16097"/>
                    <a:pt x="4203" y="19366"/>
                  </a:cubicBezTo>
                  <a:cubicBezTo>
                    <a:pt x="4203" y="22635"/>
                    <a:pt x="2435" y="26371"/>
                    <a:pt x="2435" y="26371"/>
                  </a:cubicBezTo>
                  <a:cubicBezTo>
                    <a:pt x="2068" y="26871"/>
                    <a:pt x="1635" y="27338"/>
                    <a:pt x="1168" y="27772"/>
                  </a:cubicBezTo>
                  <a:cubicBezTo>
                    <a:pt x="701" y="28105"/>
                    <a:pt x="0" y="29406"/>
                    <a:pt x="701" y="29973"/>
                  </a:cubicBezTo>
                  <a:cubicBezTo>
                    <a:pt x="1401" y="30540"/>
                    <a:pt x="2068" y="32542"/>
                    <a:pt x="2802" y="33476"/>
                  </a:cubicBezTo>
                  <a:cubicBezTo>
                    <a:pt x="3189" y="33992"/>
                    <a:pt x="4178" y="34151"/>
                    <a:pt x="5081" y="34151"/>
                  </a:cubicBezTo>
                  <a:cubicBezTo>
                    <a:pt x="5811" y="34151"/>
                    <a:pt x="6485" y="34047"/>
                    <a:pt x="6738" y="33943"/>
                  </a:cubicBezTo>
                  <a:cubicBezTo>
                    <a:pt x="7339" y="33709"/>
                    <a:pt x="6872" y="32875"/>
                    <a:pt x="5571" y="31941"/>
                  </a:cubicBezTo>
                  <a:cubicBezTo>
                    <a:pt x="4837" y="31407"/>
                    <a:pt x="4303" y="30640"/>
                    <a:pt x="4070" y="29740"/>
                  </a:cubicBezTo>
                  <a:cubicBezTo>
                    <a:pt x="4070" y="29740"/>
                    <a:pt x="5104" y="26704"/>
                    <a:pt x="5804" y="25070"/>
                  </a:cubicBezTo>
                  <a:cubicBezTo>
                    <a:pt x="6505" y="23435"/>
                    <a:pt x="13877" y="6890"/>
                    <a:pt x="13877" y="5722"/>
                  </a:cubicBezTo>
                  <a:cubicBezTo>
                    <a:pt x="13877" y="4555"/>
                    <a:pt x="12342" y="18"/>
                    <a:pt x="12342" y="18"/>
                  </a:cubicBezTo>
                  <a:cubicBezTo>
                    <a:pt x="12221" y="6"/>
                    <a:pt x="12098" y="0"/>
                    <a:pt x="11973"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1"/>
            <p:cNvSpPr/>
            <p:nvPr/>
          </p:nvSpPr>
          <p:spPr>
            <a:xfrm>
              <a:off x="2682290" y="4414795"/>
              <a:ext cx="203254" cy="170437"/>
            </a:xfrm>
            <a:custGeom>
              <a:avLst/>
              <a:gdLst/>
              <a:ahLst/>
              <a:cxnLst/>
              <a:rect l="l" t="t" r="r" b="b"/>
              <a:pathLst>
                <a:path w="7172" h="6014" extrusionOk="0">
                  <a:moveTo>
                    <a:pt x="667" y="0"/>
                  </a:moveTo>
                  <a:cubicBezTo>
                    <a:pt x="300" y="534"/>
                    <a:pt x="0" y="1401"/>
                    <a:pt x="534" y="1835"/>
                  </a:cubicBezTo>
                  <a:cubicBezTo>
                    <a:pt x="1234" y="2436"/>
                    <a:pt x="1935" y="4404"/>
                    <a:pt x="2635" y="5338"/>
                  </a:cubicBezTo>
                  <a:cubicBezTo>
                    <a:pt x="3004" y="5854"/>
                    <a:pt x="3995" y="6013"/>
                    <a:pt x="4903" y="6013"/>
                  </a:cubicBezTo>
                  <a:cubicBezTo>
                    <a:pt x="5637" y="6013"/>
                    <a:pt x="6318" y="5909"/>
                    <a:pt x="6571" y="5805"/>
                  </a:cubicBezTo>
                  <a:cubicBezTo>
                    <a:pt x="7172" y="5571"/>
                    <a:pt x="6738" y="4804"/>
                    <a:pt x="5504" y="3903"/>
                  </a:cubicBezTo>
                  <a:cubicBezTo>
                    <a:pt x="5252" y="4016"/>
                    <a:pt x="5025" y="4125"/>
                    <a:pt x="4760" y="4125"/>
                  </a:cubicBezTo>
                  <a:cubicBezTo>
                    <a:pt x="4322" y="4125"/>
                    <a:pt x="3783" y="3829"/>
                    <a:pt x="2869" y="2769"/>
                  </a:cubicBezTo>
                  <a:cubicBezTo>
                    <a:pt x="2068" y="1902"/>
                    <a:pt x="1334" y="968"/>
                    <a:pt x="667"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1"/>
            <p:cNvSpPr/>
            <p:nvPr/>
          </p:nvSpPr>
          <p:spPr>
            <a:xfrm>
              <a:off x="2600015" y="2306580"/>
              <a:ext cx="521881" cy="1382142"/>
            </a:xfrm>
            <a:custGeom>
              <a:avLst/>
              <a:gdLst/>
              <a:ahLst/>
              <a:cxnLst/>
              <a:rect l="l" t="t" r="r" b="b"/>
              <a:pathLst>
                <a:path w="18415" h="48770" extrusionOk="0">
                  <a:moveTo>
                    <a:pt x="8841" y="1"/>
                  </a:moveTo>
                  <a:cubicBezTo>
                    <a:pt x="8841" y="1"/>
                    <a:pt x="1102" y="1168"/>
                    <a:pt x="868" y="1602"/>
                  </a:cubicBezTo>
                  <a:cubicBezTo>
                    <a:pt x="601" y="2069"/>
                    <a:pt x="3237" y="16546"/>
                    <a:pt x="3503" y="17680"/>
                  </a:cubicBezTo>
                  <a:cubicBezTo>
                    <a:pt x="3737" y="18814"/>
                    <a:pt x="1969" y="21750"/>
                    <a:pt x="1002" y="27454"/>
                  </a:cubicBezTo>
                  <a:cubicBezTo>
                    <a:pt x="1" y="33158"/>
                    <a:pt x="1202" y="34526"/>
                    <a:pt x="2870" y="38595"/>
                  </a:cubicBezTo>
                  <a:cubicBezTo>
                    <a:pt x="4571" y="42665"/>
                    <a:pt x="9308" y="48769"/>
                    <a:pt x="9308" y="48769"/>
                  </a:cubicBezTo>
                  <a:lnTo>
                    <a:pt x="16713" y="47435"/>
                  </a:lnTo>
                  <a:cubicBezTo>
                    <a:pt x="16713" y="47435"/>
                    <a:pt x="18414" y="34225"/>
                    <a:pt x="17580" y="27821"/>
                  </a:cubicBezTo>
                  <a:cubicBezTo>
                    <a:pt x="17113" y="24018"/>
                    <a:pt x="16012" y="20349"/>
                    <a:pt x="14311" y="16913"/>
                  </a:cubicBezTo>
                  <a:lnTo>
                    <a:pt x="14511" y="13511"/>
                  </a:lnTo>
                  <a:cubicBezTo>
                    <a:pt x="14511" y="13511"/>
                    <a:pt x="16613" y="12243"/>
                    <a:pt x="16680" y="10608"/>
                  </a:cubicBezTo>
                  <a:cubicBezTo>
                    <a:pt x="16746" y="8974"/>
                    <a:pt x="15579" y="6606"/>
                    <a:pt x="14511" y="4504"/>
                  </a:cubicBezTo>
                  <a:cubicBezTo>
                    <a:pt x="13444" y="2369"/>
                    <a:pt x="10508" y="1"/>
                    <a:pt x="8841"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1"/>
            <p:cNvSpPr/>
            <p:nvPr/>
          </p:nvSpPr>
          <p:spPr>
            <a:xfrm>
              <a:off x="2783439" y="2279174"/>
              <a:ext cx="238254" cy="206117"/>
            </a:xfrm>
            <a:custGeom>
              <a:avLst/>
              <a:gdLst/>
              <a:ahLst/>
              <a:cxnLst/>
              <a:rect l="l" t="t" r="r" b="b"/>
              <a:pathLst>
                <a:path w="8407" h="7273" extrusionOk="0">
                  <a:moveTo>
                    <a:pt x="2902" y="1"/>
                  </a:moveTo>
                  <a:cubicBezTo>
                    <a:pt x="2902" y="1"/>
                    <a:pt x="1268" y="167"/>
                    <a:pt x="1034" y="501"/>
                  </a:cubicBezTo>
                  <a:cubicBezTo>
                    <a:pt x="767" y="801"/>
                    <a:pt x="0" y="5138"/>
                    <a:pt x="0" y="5138"/>
                  </a:cubicBezTo>
                  <a:cubicBezTo>
                    <a:pt x="0" y="5138"/>
                    <a:pt x="2969" y="4237"/>
                    <a:pt x="3269" y="4237"/>
                  </a:cubicBezTo>
                  <a:cubicBezTo>
                    <a:pt x="3569" y="4237"/>
                    <a:pt x="6171" y="7272"/>
                    <a:pt x="6171" y="7272"/>
                  </a:cubicBezTo>
                  <a:lnTo>
                    <a:pt x="6171" y="4637"/>
                  </a:lnTo>
                  <a:lnTo>
                    <a:pt x="8406" y="6305"/>
                  </a:lnTo>
                  <a:cubicBezTo>
                    <a:pt x="7973" y="5071"/>
                    <a:pt x="7439" y="3837"/>
                    <a:pt x="6772" y="2669"/>
                  </a:cubicBezTo>
                  <a:cubicBezTo>
                    <a:pt x="5771" y="968"/>
                    <a:pt x="4270" y="67"/>
                    <a:pt x="2902"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1"/>
            <p:cNvSpPr/>
            <p:nvPr/>
          </p:nvSpPr>
          <p:spPr>
            <a:xfrm>
              <a:off x="2855284" y="2172356"/>
              <a:ext cx="90773" cy="260926"/>
            </a:xfrm>
            <a:custGeom>
              <a:avLst/>
              <a:gdLst/>
              <a:ahLst/>
              <a:cxnLst/>
              <a:rect l="l" t="t" r="r" b="b"/>
              <a:pathLst>
                <a:path w="3203" h="9207" extrusionOk="0">
                  <a:moveTo>
                    <a:pt x="501" y="0"/>
                  </a:moveTo>
                  <a:cubicBezTo>
                    <a:pt x="501" y="0"/>
                    <a:pt x="0" y="4837"/>
                    <a:pt x="301" y="5404"/>
                  </a:cubicBezTo>
                  <a:cubicBezTo>
                    <a:pt x="601" y="5938"/>
                    <a:pt x="2736" y="9207"/>
                    <a:pt x="2736" y="9207"/>
                  </a:cubicBezTo>
                  <a:cubicBezTo>
                    <a:pt x="2736" y="9207"/>
                    <a:pt x="2502" y="6705"/>
                    <a:pt x="2502" y="5137"/>
                  </a:cubicBezTo>
                  <a:cubicBezTo>
                    <a:pt x="2569" y="3770"/>
                    <a:pt x="2802" y="2435"/>
                    <a:pt x="3203" y="1134"/>
                  </a:cubicBezTo>
                  <a:lnTo>
                    <a:pt x="501" y="0"/>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1"/>
            <p:cNvSpPr/>
            <p:nvPr/>
          </p:nvSpPr>
          <p:spPr>
            <a:xfrm>
              <a:off x="2860017" y="1946392"/>
              <a:ext cx="181518" cy="299752"/>
            </a:xfrm>
            <a:custGeom>
              <a:avLst/>
              <a:gdLst/>
              <a:ahLst/>
              <a:cxnLst/>
              <a:rect l="l" t="t" r="r" b="b"/>
              <a:pathLst>
                <a:path w="6405" h="10577" extrusionOk="0">
                  <a:moveTo>
                    <a:pt x="4704" y="1"/>
                  </a:moveTo>
                  <a:cubicBezTo>
                    <a:pt x="4704" y="1"/>
                    <a:pt x="3503" y="2936"/>
                    <a:pt x="2335" y="4004"/>
                  </a:cubicBezTo>
                  <a:cubicBezTo>
                    <a:pt x="1668" y="4637"/>
                    <a:pt x="934" y="5138"/>
                    <a:pt x="134" y="5571"/>
                  </a:cubicBezTo>
                  <a:cubicBezTo>
                    <a:pt x="134" y="5571"/>
                    <a:pt x="0" y="7673"/>
                    <a:pt x="334" y="7973"/>
                  </a:cubicBezTo>
                  <a:cubicBezTo>
                    <a:pt x="615" y="8254"/>
                    <a:pt x="2879" y="10577"/>
                    <a:pt x="3881" y="10577"/>
                  </a:cubicBezTo>
                  <a:cubicBezTo>
                    <a:pt x="3950" y="10577"/>
                    <a:pt x="4014" y="10565"/>
                    <a:pt x="4070" y="10542"/>
                  </a:cubicBezTo>
                  <a:cubicBezTo>
                    <a:pt x="4937" y="10175"/>
                    <a:pt x="6271" y="7706"/>
                    <a:pt x="6405" y="5772"/>
                  </a:cubicBezTo>
                  <a:cubicBezTo>
                    <a:pt x="6405" y="4304"/>
                    <a:pt x="6238" y="2803"/>
                    <a:pt x="5838" y="1368"/>
                  </a:cubicBezTo>
                  <a:lnTo>
                    <a:pt x="4704"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1"/>
            <p:cNvSpPr/>
            <p:nvPr/>
          </p:nvSpPr>
          <p:spPr>
            <a:xfrm>
              <a:off x="2999937" y="2049440"/>
              <a:ext cx="22700" cy="87004"/>
            </a:xfrm>
            <a:custGeom>
              <a:avLst/>
              <a:gdLst/>
              <a:ahLst/>
              <a:cxnLst/>
              <a:rect l="l" t="t" r="r" b="b"/>
              <a:pathLst>
                <a:path w="801" h="3070" fill="none" extrusionOk="0">
                  <a:moveTo>
                    <a:pt x="634" y="1"/>
                  </a:moveTo>
                  <a:cubicBezTo>
                    <a:pt x="300" y="168"/>
                    <a:pt x="100" y="501"/>
                    <a:pt x="167" y="868"/>
                  </a:cubicBezTo>
                  <a:cubicBezTo>
                    <a:pt x="167" y="1569"/>
                    <a:pt x="801" y="2136"/>
                    <a:pt x="801" y="2503"/>
                  </a:cubicBezTo>
                  <a:cubicBezTo>
                    <a:pt x="801" y="2869"/>
                    <a:pt x="0" y="3070"/>
                    <a:pt x="0" y="3070"/>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1"/>
            <p:cNvSpPr/>
            <p:nvPr/>
          </p:nvSpPr>
          <p:spPr>
            <a:xfrm>
              <a:off x="2944134" y="2036205"/>
              <a:ext cx="41631" cy="23664"/>
            </a:xfrm>
            <a:custGeom>
              <a:avLst/>
              <a:gdLst/>
              <a:ahLst/>
              <a:cxnLst/>
              <a:rect l="l" t="t" r="r" b="b"/>
              <a:pathLst>
                <a:path w="1469" h="835" fill="none" extrusionOk="0">
                  <a:moveTo>
                    <a:pt x="1469" y="835"/>
                  </a:moveTo>
                  <a:cubicBezTo>
                    <a:pt x="1469" y="835"/>
                    <a:pt x="1135" y="1"/>
                    <a:pt x="1" y="268"/>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1"/>
            <p:cNvSpPr/>
            <p:nvPr/>
          </p:nvSpPr>
          <p:spPr>
            <a:xfrm>
              <a:off x="2953600" y="2158157"/>
              <a:ext cx="40668" cy="13263"/>
            </a:xfrm>
            <a:custGeom>
              <a:avLst/>
              <a:gdLst/>
              <a:ahLst/>
              <a:cxnLst/>
              <a:rect l="l" t="t" r="r" b="b"/>
              <a:pathLst>
                <a:path w="1435" h="468" fill="none" extrusionOk="0">
                  <a:moveTo>
                    <a:pt x="1435" y="368"/>
                  </a:moveTo>
                  <a:cubicBezTo>
                    <a:pt x="935" y="468"/>
                    <a:pt x="401" y="334"/>
                    <a:pt x="1" y="1"/>
                  </a:cubicBezTo>
                </a:path>
              </a:pathLst>
            </a:custGeom>
            <a:solidFill>
              <a:srgbClr val="162130"/>
            </a:solidFill>
            <a:ln w="5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1"/>
            <p:cNvSpPr/>
            <p:nvPr/>
          </p:nvSpPr>
          <p:spPr>
            <a:xfrm>
              <a:off x="2955499" y="2059842"/>
              <a:ext cx="10429" cy="30295"/>
            </a:xfrm>
            <a:custGeom>
              <a:avLst/>
              <a:gdLst/>
              <a:ahLst/>
              <a:cxnLst/>
              <a:rect l="l" t="t" r="r" b="b"/>
              <a:pathLst>
                <a:path w="368" h="1069" extrusionOk="0">
                  <a:moveTo>
                    <a:pt x="200" y="1"/>
                  </a:moveTo>
                  <a:cubicBezTo>
                    <a:pt x="100" y="1"/>
                    <a:pt x="0" y="234"/>
                    <a:pt x="0" y="534"/>
                  </a:cubicBezTo>
                  <a:cubicBezTo>
                    <a:pt x="0" y="835"/>
                    <a:pt x="100" y="1068"/>
                    <a:pt x="200" y="1068"/>
                  </a:cubicBezTo>
                  <a:cubicBezTo>
                    <a:pt x="300" y="1068"/>
                    <a:pt x="367" y="835"/>
                    <a:pt x="367" y="534"/>
                  </a:cubicBezTo>
                  <a:cubicBezTo>
                    <a:pt x="367" y="234"/>
                    <a:pt x="300" y="1"/>
                    <a:pt x="200"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1"/>
            <p:cNvSpPr/>
            <p:nvPr/>
          </p:nvSpPr>
          <p:spPr>
            <a:xfrm>
              <a:off x="3008440" y="2066473"/>
              <a:ext cx="9466" cy="30267"/>
            </a:xfrm>
            <a:custGeom>
              <a:avLst/>
              <a:gdLst/>
              <a:ahLst/>
              <a:cxnLst/>
              <a:rect l="l" t="t" r="r" b="b"/>
              <a:pathLst>
                <a:path w="334" h="1068" extrusionOk="0">
                  <a:moveTo>
                    <a:pt x="167" y="0"/>
                  </a:moveTo>
                  <a:cubicBezTo>
                    <a:pt x="67" y="0"/>
                    <a:pt x="0" y="234"/>
                    <a:pt x="0" y="534"/>
                  </a:cubicBezTo>
                  <a:cubicBezTo>
                    <a:pt x="0" y="834"/>
                    <a:pt x="67" y="1068"/>
                    <a:pt x="167" y="1068"/>
                  </a:cubicBezTo>
                  <a:cubicBezTo>
                    <a:pt x="267" y="1068"/>
                    <a:pt x="334" y="834"/>
                    <a:pt x="334" y="534"/>
                  </a:cubicBezTo>
                  <a:cubicBezTo>
                    <a:pt x="334" y="267"/>
                    <a:pt x="267" y="0"/>
                    <a:pt x="167"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1"/>
            <p:cNvSpPr/>
            <p:nvPr/>
          </p:nvSpPr>
          <p:spPr>
            <a:xfrm>
              <a:off x="2581112" y="2348100"/>
              <a:ext cx="456642" cy="555039"/>
            </a:xfrm>
            <a:custGeom>
              <a:avLst/>
              <a:gdLst/>
              <a:ahLst/>
              <a:cxnLst/>
              <a:rect l="l" t="t" r="r" b="b"/>
              <a:pathLst>
                <a:path w="16113" h="19585" extrusionOk="0">
                  <a:moveTo>
                    <a:pt x="2779" y="0"/>
                  </a:moveTo>
                  <a:cubicBezTo>
                    <a:pt x="2102" y="0"/>
                    <a:pt x="1456" y="199"/>
                    <a:pt x="868" y="571"/>
                  </a:cubicBezTo>
                  <a:cubicBezTo>
                    <a:pt x="1" y="1204"/>
                    <a:pt x="168" y="3640"/>
                    <a:pt x="601" y="6275"/>
                  </a:cubicBezTo>
                  <a:cubicBezTo>
                    <a:pt x="1035" y="8910"/>
                    <a:pt x="3437" y="16249"/>
                    <a:pt x="4004" y="17516"/>
                  </a:cubicBezTo>
                  <a:cubicBezTo>
                    <a:pt x="4537" y="18717"/>
                    <a:pt x="5738" y="19518"/>
                    <a:pt x="7073" y="19584"/>
                  </a:cubicBezTo>
                  <a:cubicBezTo>
                    <a:pt x="8273" y="19584"/>
                    <a:pt x="16112" y="15381"/>
                    <a:pt x="16112" y="15381"/>
                  </a:cubicBezTo>
                  <a:lnTo>
                    <a:pt x="15412" y="13447"/>
                  </a:lnTo>
                  <a:cubicBezTo>
                    <a:pt x="15412" y="13447"/>
                    <a:pt x="8707" y="15114"/>
                    <a:pt x="8240" y="15214"/>
                  </a:cubicBezTo>
                  <a:cubicBezTo>
                    <a:pt x="8239" y="15215"/>
                    <a:pt x="8237" y="15215"/>
                    <a:pt x="8236" y="15215"/>
                  </a:cubicBezTo>
                  <a:cubicBezTo>
                    <a:pt x="7760" y="15215"/>
                    <a:pt x="5538" y="4040"/>
                    <a:pt x="5538" y="4040"/>
                  </a:cubicBezTo>
                  <a:lnTo>
                    <a:pt x="2936" y="4"/>
                  </a:lnTo>
                  <a:cubicBezTo>
                    <a:pt x="2884" y="1"/>
                    <a:pt x="2831" y="0"/>
                    <a:pt x="2779" y="0"/>
                  </a:cubicBezTo>
                  <a:close/>
                </a:path>
              </a:pathLst>
            </a:custGeom>
            <a:solidFill>
              <a:srgbClr val="CC1D2D"/>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1"/>
            <p:cNvSpPr/>
            <p:nvPr/>
          </p:nvSpPr>
          <p:spPr>
            <a:xfrm>
              <a:off x="2581112" y="2347249"/>
              <a:ext cx="456642" cy="555889"/>
            </a:xfrm>
            <a:custGeom>
              <a:avLst/>
              <a:gdLst/>
              <a:ahLst/>
              <a:cxnLst/>
              <a:rect l="l" t="t" r="r" b="b"/>
              <a:pathLst>
                <a:path w="16113" h="19615" fill="none" extrusionOk="0">
                  <a:moveTo>
                    <a:pt x="2936" y="34"/>
                  </a:moveTo>
                  <a:cubicBezTo>
                    <a:pt x="2202" y="0"/>
                    <a:pt x="1502" y="200"/>
                    <a:pt x="868" y="601"/>
                  </a:cubicBezTo>
                  <a:cubicBezTo>
                    <a:pt x="1" y="1234"/>
                    <a:pt x="168" y="3670"/>
                    <a:pt x="601" y="6305"/>
                  </a:cubicBezTo>
                  <a:cubicBezTo>
                    <a:pt x="1035" y="8940"/>
                    <a:pt x="3437" y="16279"/>
                    <a:pt x="4004" y="17546"/>
                  </a:cubicBezTo>
                  <a:cubicBezTo>
                    <a:pt x="4537" y="18747"/>
                    <a:pt x="5738" y="19548"/>
                    <a:pt x="7073" y="19614"/>
                  </a:cubicBezTo>
                  <a:cubicBezTo>
                    <a:pt x="8273" y="19614"/>
                    <a:pt x="16112" y="15411"/>
                    <a:pt x="16112" y="15411"/>
                  </a:cubicBezTo>
                  <a:lnTo>
                    <a:pt x="15412" y="13477"/>
                  </a:lnTo>
                  <a:cubicBezTo>
                    <a:pt x="15412" y="13477"/>
                    <a:pt x="8707" y="15144"/>
                    <a:pt x="8240" y="15244"/>
                  </a:cubicBezTo>
                  <a:cubicBezTo>
                    <a:pt x="7773" y="15311"/>
                    <a:pt x="5538" y="4070"/>
                    <a:pt x="5538" y="4070"/>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1"/>
            <p:cNvSpPr/>
            <p:nvPr/>
          </p:nvSpPr>
          <p:spPr>
            <a:xfrm>
              <a:off x="2698359" y="2739576"/>
              <a:ext cx="209886" cy="160376"/>
            </a:xfrm>
            <a:custGeom>
              <a:avLst/>
              <a:gdLst/>
              <a:ahLst/>
              <a:cxnLst/>
              <a:rect l="l" t="t" r="r" b="b"/>
              <a:pathLst>
                <a:path w="7406" h="5659" extrusionOk="0">
                  <a:moveTo>
                    <a:pt x="3002" y="0"/>
                  </a:moveTo>
                  <a:cubicBezTo>
                    <a:pt x="2635" y="0"/>
                    <a:pt x="867" y="2002"/>
                    <a:pt x="434" y="2502"/>
                  </a:cubicBezTo>
                  <a:cubicBezTo>
                    <a:pt x="0" y="2969"/>
                    <a:pt x="500" y="3103"/>
                    <a:pt x="701" y="3169"/>
                  </a:cubicBezTo>
                  <a:cubicBezTo>
                    <a:pt x="713" y="3174"/>
                    <a:pt x="729" y="3176"/>
                    <a:pt x="749" y="3176"/>
                  </a:cubicBezTo>
                  <a:cubicBezTo>
                    <a:pt x="1042" y="3176"/>
                    <a:pt x="2068" y="2736"/>
                    <a:pt x="2068" y="2736"/>
                  </a:cubicBezTo>
                  <a:lnTo>
                    <a:pt x="2068" y="2736"/>
                  </a:lnTo>
                  <a:cubicBezTo>
                    <a:pt x="2068" y="2736"/>
                    <a:pt x="1001" y="4837"/>
                    <a:pt x="1268" y="5171"/>
                  </a:cubicBezTo>
                  <a:cubicBezTo>
                    <a:pt x="1440" y="5442"/>
                    <a:pt x="1832" y="5659"/>
                    <a:pt x="2132" y="5659"/>
                  </a:cubicBezTo>
                  <a:cubicBezTo>
                    <a:pt x="2238" y="5659"/>
                    <a:pt x="2332" y="5632"/>
                    <a:pt x="2402" y="5571"/>
                  </a:cubicBezTo>
                  <a:cubicBezTo>
                    <a:pt x="2735" y="5271"/>
                    <a:pt x="3136" y="5071"/>
                    <a:pt x="3569" y="5004"/>
                  </a:cubicBezTo>
                  <a:cubicBezTo>
                    <a:pt x="4070" y="5004"/>
                    <a:pt x="4537" y="4804"/>
                    <a:pt x="4837" y="4437"/>
                  </a:cubicBezTo>
                  <a:cubicBezTo>
                    <a:pt x="5337" y="3870"/>
                    <a:pt x="6138" y="1602"/>
                    <a:pt x="6138" y="1602"/>
                  </a:cubicBezTo>
                  <a:lnTo>
                    <a:pt x="7405" y="1235"/>
                  </a:lnTo>
                  <a:lnTo>
                    <a:pt x="7405" y="301"/>
                  </a:lnTo>
                  <a:lnTo>
                    <a:pt x="5971" y="67"/>
                  </a:lnTo>
                  <a:cubicBezTo>
                    <a:pt x="5971" y="67"/>
                    <a:pt x="3403" y="0"/>
                    <a:pt x="3002" y="0"/>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1"/>
            <p:cNvSpPr/>
            <p:nvPr/>
          </p:nvSpPr>
          <p:spPr>
            <a:xfrm>
              <a:off x="2860017" y="2663990"/>
              <a:ext cx="323331" cy="194724"/>
            </a:xfrm>
            <a:custGeom>
              <a:avLst/>
              <a:gdLst/>
              <a:ahLst/>
              <a:cxnLst/>
              <a:rect l="l" t="t" r="r" b="b"/>
              <a:pathLst>
                <a:path w="11409" h="6871" extrusionOk="0">
                  <a:moveTo>
                    <a:pt x="9522" y="1"/>
                  </a:moveTo>
                  <a:cubicBezTo>
                    <a:pt x="7484" y="1"/>
                    <a:pt x="0" y="2667"/>
                    <a:pt x="0" y="2667"/>
                  </a:cubicBezTo>
                  <a:lnTo>
                    <a:pt x="701" y="6870"/>
                  </a:lnTo>
                  <a:cubicBezTo>
                    <a:pt x="701" y="6870"/>
                    <a:pt x="9307" y="4469"/>
                    <a:pt x="10341" y="3968"/>
                  </a:cubicBezTo>
                  <a:cubicBezTo>
                    <a:pt x="11408" y="3468"/>
                    <a:pt x="10808" y="766"/>
                    <a:pt x="9974" y="99"/>
                  </a:cubicBezTo>
                  <a:cubicBezTo>
                    <a:pt x="9897" y="31"/>
                    <a:pt x="9741" y="1"/>
                    <a:pt x="9522"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1"/>
            <p:cNvSpPr/>
            <p:nvPr/>
          </p:nvSpPr>
          <p:spPr>
            <a:xfrm>
              <a:off x="2599080" y="2980646"/>
              <a:ext cx="522816" cy="708103"/>
            </a:xfrm>
            <a:custGeom>
              <a:avLst/>
              <a:gdLst/>
              <a:ahLst/>
              <a:cxnLst/>
              <a:rect l="l" t="t" r="r" b="b"/>
              <a:pathLst>
                <a:path w="18448" h="24986" extrusionOk="0">
                  <a:moveTo>
                    <a:pt x="1835" y="1"/>
                  </a:moveTo>
                  <a:cubicBezTo>
                    <a:pt x="1535" y="1068"/>
                    <a:pt x="1235" y="2302"/>
                    <a:pt x="1001" y="3670"/>
                  </a:cubicBezTo>
                  <a:cubicBezTo>
                    <a:pt x="1" y="9374"/>
                    <a:pt x="1168" y="10742"/>
                    <a:pt x="2869" y="14811"/>
                  </a:cubicBezTo>
                  <a:cubicBezTo>
                    <a:pt x="4571" y="18881"/>
                    <a:pt x="9341" y="24985"/>
                    <a:pt x="9341" y="24985"/>
                  </a:cubicBezTo>
                  <a:lnTo>
                    <a:pt x="16746" y="23651"/>
                  </a:lnTo>
                  <a:cubicBezTo>
                    <a:pt x="16746" y="23651"/>
                    <a:pt x="18447" y="10441"/>
                    <a:pt x="17613" y="4037"/>
                  </a:cubicBezTo>
                  <a:cubicBezTo>
                    <a:pt x="17446" y="2736"/>
                    <a:pt x="17213" y="1435"/>
                    <a:pt x="16879" y="134"/>
                  </a:cubicBezTo>
                  <a:cubicBezTo>
                    <a:pt x="15045" y="868"/>
                    <a:pt x="13143" y="1368"/>
                    <a:pt x="11175" y="1535"/>
                  </a:cubicBezTo>
                  <a:cubicBezTo>
                    <a:pt x="10423" y="1617"/>
                    <a:pt x="9711" y="1654"/>
                    <a:pt x="9038" y="1654"/>
                  </a:cubicBezTo>
                  <a:cubicBezTo>
                    <a:pt x="5354" y="1654"/>
                    <a:pt x="2879" y="565"/>
                    <a:pt x="1835" y="1"/>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1"/>
            <p:cNvSpPr/>
            <p:nvPr/>
          </p:nvSpPr>
          <p:spPr>
            <a:xfrm>
              <a:off x="2900658" y="3250086"/>
              <a:ext cx="78502" cy="193817"/>
            </a:xfrm>
            <a:custGeom>
              <a:avLst/>
              <a:gdLst/>
              <a:ahLst/>
              <a:cxnLst/>
              <a:rect l="l" t="t" r="r" b="b"/>
              <a:pathLst>
                <a:path w="2770" h="6839" fill="none" extrusionOk="0">
                  <a:moveTo>
                    <a:pt x="1" y="0"/>
                  </a:moveTo>
                  <a:cubicBezTo>
                    <a:pt x="1268" y="2135"/>
                    <a:pt x="2202" y="4437"/>
                    <a:pt x="2769" y="6839"/>
                  </a:cubicBezTo>
                </a:path>
              </a:pathLst>
            </a:custGeom>
            <a:noFill/>
            <a:ln w="750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1"/>
            <p:cNvSpPr/>
            <p:nvPr/>
          </p:nvSpPr>
          <p:spPr>
            <a:xfrm>
              <a:off x="2836381" y="3160273"/>
              <a:ext cx="40668" cy="52032"/>
            </a:xfrm>
            <a:custGeom>
              <a:avLst/>
              <a:gdLst/>
              <a:ahLst/>
              <a:cxnLst/>
              <a:rect l="l" t="t" r="r" b="b"/>
              <a:pathLst>
                <a:path w="1435" h="1836" fill="none" extrusionOk="0">
                  <a:moveTo>
                    <a:pt x="0" y="0"/>
                  </a:moveTo>
                  <a:cubicBezTo>
                    <a:pt x="501" y="568"/>
                    <a:pt x="1001" y="1201"/>
                    <a:pt x="1435" y="1835"/>
                  </a:cubicBezTo>
                </a:path>
              </a:pathLst>
            </a:custGeom>
            <a:noFill/>
            <a:ln w="750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0" name="Google Shape;2680;p41"/>
          <p:cNvSpPr/>
          <p:nvPr/>
        </p:nvSpPr>
        <p:spPr>
          <a:xfrm>
            <a:off x="3438513" y="1143700"/>
            <a:ext cx="5249769" cy="3807169"/>
          </a:xfrm>
          <a:custGeom>
            <a:avLst/>
            <a:gdLst/>
            <a:ahLst/>
            <a:cxnLst/>
            <a:rect l="l" t="t" r="r" b="b"/>
            <a:pathLst>
              <a:path w="27410" h="22500" extrusionOk="0">
                <a:moveTo>
                  <a:pt x="1" y="1"/>
                </a:moveTo>
                <a:lnTo>
                  <a:pt x="1" y="1"/>
                </a:lnTo>
                <a:cubicBezTo>
                  <a:pt x="13" y="36"/>
                  <a:pt x="13" y="96"/>
                  <a:pt x="37" y="203"/>
                </a:cubicBezTo>
                <a:cubicBezTo>
                  <a:pt x="2144" y="5323"/>
                  <a:pt x="4228" y="10442"/>
                  <a:pt x="6323" y="15562"/>
                </a:cubicBezTo>
                <a:cubicBezTo>
                  <a:pt x="6334" y="15606"/>
                  <a:pt x="6365" y="15671"/>
                  <a:pt x="6417" y="15671"/>
                </a:cubicBezTo>
                <a:cubicBezTo>
                  <a:pt x="6421" y="15671"/>
                  <a:pt x="6426" y="15670"/>
                  <a:pt x="6430" y="15669"/>
                </a:cubicBezTo>
                <a:cubicBezTo>
                  <a:pt x="6501" y="15672"/>
                  <a:pt x="6571" y="15673"/>
                  <a:pt x="6642" y="15673"/>
                </a:cubicBezTo>
                <a:cubicBezTo>
                  <a:pt x="6835" y="15673"/>
                  <a:pt x="7028" y="15666"/>
                  <a:pt x="7225" y="15666"/>
                </a:cubicBezTo>
                <a:cubicBezTo>
                  <a:pt x="7297" y="15666"/>
                  <a:pt x="7369" y="15667"/>
                  <a:pt x="7442" y="15669"/>
                </a:cubicBezTo>
                <a:cubicBezTo>
                  <a:pt x="7877" y="15651"/>
                  <a:pt x="8314" y="15651"/>
                  <a:pt x="8753" y="15651"/>
                </a:cubicBezTo>
                <a:cubicBezTo>
                  <a:pt x="9193" y="15651"/>
                  <a:pt x="9633" y="15651"/>
                  <a:pt x="10074" y="15633"/>
                </a:cubicBezTo>
                <a:lnTo>
                  <a:pt x="17991" y="15633"/>
                </a:lnTo>
                <a:cubicBezTo>
                  <a:pt x="17765" y="16026"/>
                  <a:pt x="17539" y="16395"/>
                  <a:pt x="17324" y="16765"/>
                </a:cubicBezTo>
                <a:cubicBezTo>
                  <a:pt x="17384" y="16842"/>
                  <a:pt x="17464" y="16857"/>
                  <a:pt x="17551" y="16857"/>
                </a:cubicBezTo>
                <a:cubicBezTo>
                  <a:pt x="17605" y="16857"/>
                  <a:pt x="17661" y="16851"/>
                  <a:pt x="17716" y="16851"/>
                </a:cubicBezTo>
                <a:cubicBezTo>
                  <a:pt x="17749" y="16851"/>
                  <a:pt x="17781" y="16853"/>
                  <a:pt x="17813" y="16860"/>
                </a:cubicBezTo>
                <a:cubicBezTo>
                  <a:pt x="18035" y="16884"/>
                  <a:pt x="18261" y="16891"/>
                  <a:pt x="18488" y="16891"/>
                </a:cubicBezTo>
                <a:cubicBezTo>
                  <a:pt x="18753" y="16891"/>
                  <a:pt x="19019" y="16882"/>
                  <a:pt x="19281" y="16882"/>
                </a:cubicBezTo>
                <a:cubicBezTo>
                  <a:pt x="19347" y="16882"/>
                  <a:pt x="19414" y="16882"/>
                  <a:pt x="19480" y="16884"/>
                </a:cubicBezTo>
                <a:cubicBezTo>
                  <a:pt x="19313" y="17229"/>
                  <a:pt x="19134" y="17574"/>
                  <a:pt x="18968" y="17919"/>
                </a:cubicBezTo>
                <a:cubicBezTo>
                  <a:pt x="18694" y="18479"/>
                  <a:pt x="18456" y="19086"/>
                  <a:pt x="18134" y="19646"/>
                </a:cubicBezTo>
                <a:cubicBezTo>
                  <a:pt x="18158" y="19646"/>
                  <a:pt x="18194" y="19658"/>
                  <a:pt x="18217" y="19670"/>
                </a:cubicBezTo>
                <a:cubicBezTo>
                  <a:pt x="18408" y="19658"/>
                  <a:pt x="18601" y="19652"/>
                  <a:pt x="18793" y="19652"/>
                </a:cubicBezTo>
                <a:cubicBezTo>
                  <a:pt x="18985" y="19652"/>
                  <a:pt x="19176" y="19658"/>
                  <a:pt x="19360" y="19670"/>
                </a:cubicBezTo>
                <a:cubicBezTo>
                  <a:pt x="19488" y="19685"/>
                  <a:pt x="19618" y="19689"/>
                  <a:pt x="19748" y="19689"/>
                </a:cubicBezTo>
                <a:cubicBezTo>
                  <a:pt x="19921" y="19689"/>
                  <a:pt x="20095" y="19682"/>
                  <a:pt x="20265" y="19682"/>
                </a:cubicBezTo>
                <a:cubicBezTo>
                  <a:pt x="20253" y="19967"/>
                  <a:pt x="20265" y="20241"/>
                  <a:pt x="20242" y="20515"/>
                </a:cubicBezTo>
                <a:cubicBezTo>
                  <a:pt x="20206" y="21170"/>
                  <a:pt x="20158" y="21813"/>
                  <a:pt x="20063" y="22456"/>
                </a:cubicBezTo>
                <a:cubicBezTo>
                  <a:pt x="20079" y="22472"/>
                  <a:pt x="20113" y="22500"/>
                  <a:pt x="20144" y="22500"/>
                </a:cubicBezTo>
                <a:cubicBezTo>
                  <a:pt x="20158" y="22500"/>
                  <a:pt x="20171" y="22494"/>
                  <a:pt x="20182" y="22480"/>
                </a:cubicBezTo>
                <a:cubicBezTo>
                  <a:pt x="20396" y="22099"/>
                  <a:pt x="20658" y="21753"/>
                  <a:pt x="20908" y="21396"/>
                </a:cubicBezTo>
                <a:cubicBezTo>
                  <a:pt x="21492" y="20598"/>
                  <a:pt x="22027" y="19777"/>
                  <a:pt x="22599" y="18967"/>
                </a:cubicBezTo>
                <a:cubicBezTo>
                  <a:pt x="22647" y="18908"/>
                  <a:pt x="22658" y="18836"/>
                  <a:pt x="22682" y="18777"/>
                </a:cubicBezTo>
                <a:cubicBezTo>
                  <a:pt x="22444" y="18717"/>
                  <a:pt x="22206" y="18753"/>
                  <a:pt x="21980" y="18717"/>
                </a:cubicBezTo>
                <a:cubicBezTo>
                  <a:pt x="21878" y="18700"/>
                  <a:pt x="21776" y="18697"/>
                  <a:pt x="21676" y="18697"/>
                </a:cubicBezTo>
                <a:cubicBezTo>
                  <a:pt x="21609" y="18697"/>
                  <a:pt x="21543" y="18698"/>
                  <a:pt x="21478" y="18698"/>
                </a:cubicBezTo>
                <a:cubicBezTo>
                  <a:pt x="21364" y="18698"/>
                  <a:pt x="21253" y="18694"/>
                  <a:pt x="21146" y="18670"/>
                </a:cubicBezTo>
                <a:cubicBezTo>
                  <a:pt x="21206" y="18586"/>
                  <a:pt x="21289" y="18515"/>
                  <a:pt x="21373" y="18431"/>
                </a:cubicBezTo>
                <a:cubicBezTo>
                  <a:pt x="21849" y="17872"/>
                  <a:pt x="22349" y="17324"/>
                  <a:pt x="22837" y="16788"/>
                </a:cubicBezTo>
                <a:cubicBezTo>
                  <a:pt x="23099" y="16550"/>
                  <a:pt x="23313" y="16265"/>
                  <a:pt x="23587" y="16038"/>
                </a:cubicBezTo>
                <a:cubicBezTo>
                  <a:pt x="23659" y="15967"/>
                  <a:pt x="23766" y="15907"/>
                  <a:pt x="23766" y="15788"/>
                </a:cubicBezTo>
                <a:cubicBezTo>
                  <a:pt x="23397" y="15729"/>
                  <a:pt x="23016" y="15753"/>
                  <a:pt x="22647" y="15717"/>
                </a:cubicBezTo>
                <a:cubicBezTo>
                  <a:pt x="22337" y="15717"/>
                  <a:pt x="22027" y="15669"/>
                  <a:pt x="21706" y="15669"/>
                </a:cubicBezTo>
                <a:cubicBezTo>
                  <a:pt x="21468" y="15633"/>
                  <a:pt x="21254" y="15633"/>
                  <a:pt x="21015" y="15622"/>
                </a:cubicBezTo>
                <a:cubicBezTo>
                  <a:pt x="20730" y="15586"/>
                  <a:pt x="20456" y="15610"/>
                  <a:pt x="20182" y="15562"/>
                </a:cubicBezTo>
                <a:cubicBezTo>
                  <a:pt x="20313" y="15324"/>
                  <a:pt x="20432" y="15074"/>
                  <a:pt x="20563" y="14836"/>
                </a:cubicBezTo>
                <a:cubicBezTo>
                  <a:pt x="22813" y="10550"/>
                  <a:pt x="25040" y="6239"/>
                  <a:pt x="27290" y="1953"/>
                </a:cubicBezTo>
                <a:cubicBezTo>
                  <a:pt x="27326" y="1870"/>
                  <a:pt x="27409" y="1798"/>
                  <a:pt x="27397" y="1691"/>
                </a:cubicBezTo>
                <a:cubicBezTo>
                  <a:pt x="27340" y="1660"/>
                  <a:pt x="27273" y="1654"/>
                  <a:pt x="27202" y="1654"/>
                </a:cubicBezTo>
                <a:cubicBezTo>
                  <a:pt x="27157" y="1654"/>
                  <a:pt x="27110" y="1656"/>
                  <a:pt x="27063" y="1656"/>
                </a:cubicBezTo>
                <a:cubicBezTo>
                  <a:pt x="27016" y="1656"/>
                  <a:pt x="26968" y="1654"/>
                  <a:pt x="26921" y="1644"/>
                </a:cubicBezTo>
                <a:cubicBezTo>
                  <a:pt x="26671" y="1596"/>
                  <a:pt x="26409" y="1620"/>
                  <a:pt x="26159" y="1584"/>
                </a:cubicBezTo>
                <a:cubicBezTo>
                  <a:pt x="25635" y="1572"/>
                  <a:pt x="25099" y="1513"/>
                  <a:pt x="24563" y="1501"/>
                </a:cubicBezTo>
                <a:cubicBezTo>
                  <a:pt x="24325" y="1465"/>
                  <a:pt x="24075" y="1501"/>
                  <a:pt x="23837" y="1453"/>
                </a:cubicBezTo>
                <a:cubicBezTo>
                  <a:pt x="23611" y="1441"/>
                  <a:pt x="23409" y="1441"/>
                  <a:pt x="23182" y="1406"/>
                </a:cubicBezTo>
                <a:cubicBezTo>
                  <a:pt x="22897" y="1406"/>
                  <a:pt x="22623" y="1358"/>
                  <a:pt x="22325" y="1358"/>
                </a:cubicBezTo>
                <a:cubicBezTo>
                  <a:pt x="22039" y="1322"/>
                  <a:pt x="21754" y="1346"/>
                  <a:pt x="21492" y="1298"/>
                </a:cubicBezTo>
                <a:cubicBezTo>
                  <a:pt x="20956" y="1286"/>
                  <a:pt x="20432" y="1227"/>
                  <a:pt x="19908" y="1215"/>
                </a:cubicBezTo>
                <a:cubicBezTo>
                  <a:pt x="19670" y="1179"/>
                  <a:pt x="19432" y="1203"/>
                  <a:pt x="19194" y="1167"/>
                </a:cubicBezTo>
                <a:cubicBezTo>
                  <a:pt x="18658" y="1156"/>
                  <a:pt x="18122" y="1096"/>
                  <a:pt x="17586" y="1084"/>
                </a:cubicBezTo>
                <a:cubicBezTo>
                  <a:pt x="17348" y="1048"/>
                  <a:pt x="17098" y="1072"/>
                  <a:pt x="16860" y="1036"/>
                </a:cubicBezTo>
                <a:cubicBezTo>
                  <a:pt x="16646" y="1025"/>
                  <a:pt x="16443" y="1025"/>
                  <a:pt x="16229" y="989"/>
                </a:cubicBezTo>
                <a:cubicBezTo>
                  <a:pt x="16027" y="977"/>
                  <a:pt x="15812" y="977"/>
                  <a:pt x="15610" y="953"/>
                </a:cubicBezTo>
                <a:cubicBezTo>
                  <a:pt x="15324" y="953"/>
                  <a:pt x="15062" y="905"/>
                  <a:pt x="14777" y="905"/>
                </a:cubicBezTo>
                <a:cubicBezTo>
                  <a:pt x="14479" y="870"/>
                  <a:pt x="14181" y="870"/>
                  <a:pt x="13884" y="846"/>
                </a:cubicBezTo>
                <a:cubicBezTo>
                  <a:pt x="13610" y="846"/>
                  <a:pt x="13348" y="798"/>
                  <a:pt x="13074" y="798"/>
                </a:cubicBezTo>
                <a:cubicBezTo>
                  <a:pt x="12741" y="751"/>
                  <a:pt x="12407" y="751"/>
                  <a:pt x="12062" y="727"/>
                </a:cubicBezTo>
                <a:cubicBezTo>
                  <a:pt x="11824" y="727"/>
                  <a:pt x="11576" y="678"/>
                  <a:pt x="11336" y="678"/>
                </a:cubicBezTo>
                <a:cubicBezTo>
                  <a:pt x="11312" y="678"/>
                  <a:pt x="11288" y="678"/>
                  <a:pt x="11264" y="679"/>
                </a:cubicBezTo>
                <a:cubicBezTo>
                  <a:pt x="10990" y="632"/>
                  <a:pt x="10717" y="655"/>
                  <a:pt x="10443" y="620"/>
                </a:cubicBezTo>
                <a:cubicBezTo>
                  <a:pt x="10300" y="620"/>
                  <a:pt x="10145" y="620"/>
                  <a:pt x="10002" y="608"/>
                </a:cubicBezTo>
                <a:cubicBezTo>
                  <a:pt x="9764" y="572"/>
                  <a:pt x="9526" y="596"/>
                  <a:pt x="9300" y="560"/>
                </a:cubicBezTo>
                <a:cubicBezTo>
                  <a:pt x="8776" y="548"/>
                  <a:pt x="8252" y="489"/>
                  <a:pt x="7740" y="477"/>
                </a:cubicBezTo>
                <a:cubicBezTo>
                  <a:pt x="7454" y="429"/>
                  <a:pt x="7180" y="453"/>
                  <a:pt x="6907" y="417"/>
                </a:cubicBezTo>
                <a:cubicBezTo>
                  <a:pt x="6621" y="417"/>
                  <a:pt x="6347" y="370"/>
                  <a:pt x="6073" y="370"/>
                </a:cubicBezTo>
                <a:cubicBezTo>
                  <a:pt x="5752" y="334"/>
                  <a:pt x="5442" y="334"/>
                  <a:pt x="5132" y="310"/>
                </a:cubicBezTo>
                <a:cubicBezTo>
                  <a:pt x="5105" y="312"/>
                  <a:pt x="5077" y="312"/>
                  <a:pt x="5049" y="312"/>
                </a:cubicBezTo>
                <a:cubicBezTo>
                  <a:pt x="4827" y="312"/>
                  <a:pt x="4603" y="274"/>
                  <a:pt x="4370" y="274"/>
                </a:cubicBezTo>
                <a:cubicBezTo>
                  <a:pt x="4228" y="274"/>
                  <a:pt x="4073" y="251"/>
                  <a:pt x="3930" y="251"/>
                </a:cubicBezTo>
                <a:cubicBezTo>
                  <a:pt x="3703" y="251"/>
                  <a:pt x="3466" y="201"/>
                  <a:pt x="3236" y="201"/>
                </a:cubicBezTo>
                <a:cubicBezTo>
                  <a:pt x="3214" y="201"/>
                  <a:pt x="3191" y="202"/>
                  <a:pt x="3168" y="203"/>
                </a:cubicBezTo>
                <a:cubicBezTo>
                  <a:pt x="2870" y="179"/>
                  <a:pt x="2573" y="191"/>
                  <a:pt x="2275" y="144"/>
                </a:cubicBezTo>
                <a:cubicBezTo>
                  <a:pt x="1977" y="144"/>
                  <a:pt x="1692" y="96"/>
                  <a:pt x="1394" y="96"/>
                </a:cubicBezTo>
                <a:cubicBezTo>
                  <a:pt x="1120" y="48"/>
                  <a:pt x="834" y="84"/>
                  <a:pt x="560" y="36"/>
                </a:cubicBezTo>
                <a:cubicBezTo>
                  <a:pt x="370" y="36"/>
                  <a:pt x="191" y="36"/>
                  <a:pt x="1" y="1"/>
                </a:cubicBezTo>
                <a:close/>
              </a:path>
            </a:pathLst>
          </a:custGeom>
          <a:solidFill>
            <a:srgbClr val="FFFFFF"/>
          </a:solidFill>
          <a:ln w="38100"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1"/>
          <p:cNvSpPr/>
          <p:nvPr/>
        </p:nvSpPr>
        <p:spPr>
          <a:xfrm>
            <a:off x="4839375" y="1633425"/>
            <a:ext cx="2448056" cy="818627"/>
          </a:xfrm>
          <a:custGeom>
            <a:avLst/>
            <a:gdLst/>
            <a:ahLst/>
            <a:cxnLst/>
            <a:rect l="l" t="t" r="r" b="b"/>
            <a:pathLst>
              <a:path w="308903" h="185105" extrusionOk="0">
                <a:moveTo>
                  <a:pt x="144" y="0"/>
                </a:moveTo>
                <a:lnTo>
                  <a:pt x="308903" y="6828"/>
                </a:lnTo>
                <a:lnTo>
                  <a:pt x="307494" y="185105"/>
                </a:lnTo>
                <a:lnTo>
                  <a:pt x="0" y="179499"/>
                </a:lnTo>
                <a:close/>
              </a:path>
            </a:pathLst>
          </a:custGeom>
          <a:solidFill>
            <a:schemeClr val="accent1"/>
          </a:solidFill>
          <a:ln w="28575" cap="flat" cmpd="sng">
            <a:solidFill>
              <a:srgbClr val="162130"/>
            </a:solidFill>
            <a:prstDash val="solid"/>
            <a:round/>
            <a:headEnd type="none" w="med" len="med"/>
            <a:tailEnd type="none" w="med" len="med"/>
          </a:ln>
        </p:spPr>
      </p:sp>
      <p:sp>
        <p:nvSpPr>
          <p:cNvPr id="2682" name="Google Shape;2682;p41"/>
          <p:cNvSpPr/>
          <p:nvPr/>
        </p:nvSpPr>
        <p:spPr>
          <a:xfrm>
            <a:off x="4839375" y="2637974"/>
            <a:ext cx="2448056" cy="818627"/>
          </a:xfrm>
          <a:custGeom>
            <a:avLst/>
            <a:gdLst/>
            <a:ahLst/>
            <a:cxnLst/>
            <a:rect l="l" t="t" r="r" b="b"/>
            <a:pathLst>
              <a:path w="308903" h="185105" extrusionOk="0">
                <a:moveTo>
                  <a:pt x="144" y="0"/>
                </a:moveTo>
                <a:lnTo>
                  <a:pt x="308903" y="6828"/>
                </a:lnTo>
                <a:lnTo>
                  <a:pt x="307494" y="185105"/>
                </a:lnTo>
                <a:lnTo>
                  <a:pt x="0" y="179499"/>
                </a:lnTo>
                <a:close/>
              </a:path>
            </a:pathLst>
          </a:custGeom>
          <a:solidFill>
            <a:schemeClr val="accent3"/>
          </a:solidFill>
          <a:ln w="28575" cap="flat" cmpd="sng">
            <a:solidFill>
              <a:srgbClr val="162130"/>
            </a:solidFill>
            <a:prstDash val="solid"/>
            <a:round/>
            <a:headEnd type="none" w="med" len="med"/>
            <a:tailEnd type="none" w="med" len="med"/>
          </a:ln>
        </p:spPr>
      </p:sp>
      <p:sp>
        <p:nvSpPr>
          <p:cNvPr id="2683" name="Google Shape;2683;p41"/>
          <p:cNvSpPr txBox="1"/>
          <p:nvPr/>
        </p:nvSpPr>
        <p:spPr>
          <a:xfrm>
            <a:off x="5043172" y="1904065"/>
            <a:ext cx="2040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Mercury is the closest object to the Sun</a:t>
            </a:r>
            <a:endParaRPr sz="1200">
              <a:latin typeface="Architects Daughter"/>
              <a:ea typeface="Architects Daughter"/>
              <a:cs typeface="Architects Daughter"/>
              <a:sym typeface="Architects Daughter"/>
            </a:endParaRPr>
          </a:p>
        </p:txBody>
      </p:sp>
      <p:sp>
        <p:nvSpPr>
          <p:cNvPr id="2684" name="Google Shape;2684;p41"/>
          <p:cNvSpPr txBox="1"/>
          <p:nvPr/>
        </p:nvSpPr>
        <p:spPr>
          <a:xfrm>
            <a:off x="5043172" y="1633413"/>
            <a:ext cx="2040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Slackey"/>
                <a:ea typeface="Slackey"/>
                <a:cs typeface="Slackey"/>
                <a:sym typeface="Slackey"/>
              </a:rPr>
              <a:t>Mercury</a:t>
            </a:r>
            <a:endParaRPr sz="1700">
              <a:solidFill>
                <a:schemeClr val="lt1"/>
              </a:solidFill>
              <a:latin typeface="Slackey"/>
              <a:ea typeface="Slackey"/>
              <a:cs typeface="Slackey"/>
              <a:sym typeface="Slackey"/>
            </a:endParaRPr>
          </a:p>
        </p:txBody>
      </p:sp>
      <p:sp>
        <p:nvSpPr>
          <p:cNvPr id="2685" name="Google Shape;2685;p41"/>
          <p:cNvSpPr txBox="1"/>
          <p:nvPr/>
        </p:nvSpPr>
        <p:spPr>
          <a:xfrm>
            <a:off x="5043172" y="2644616"/>
            <a:ext cx="2040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1"/>
                </a:solidFill>
                <a:latin typeface="Slackey"/>
                <a:ea typeface="Slackey"/>
                <a:cs typeface="Slackey"/>
                <a:sym typeface="Slackey"/>
              </a:rPr>
              <a:t>Mars</a:t>
            </a:r>
            <a:endParaRPr sz="1700">
              <a:solidFill>
                <a:schemeClr val="lt1"/>
              </a:solidFill>
              <a:latin typeface="Slackey"/>
              <a:ea typeface="Slackey"/>
              <a:cs typeface="Slackey"/>
              <a:sym typeface="Slackey"/>
            </a:endParaRPr>
          </a:p>
        </p:txBody>
      </p:sp>
      <p:sp>
        <p:nvSpPr>
          <p:cNvPr id="2686" name="Google Shape;2686;p41"/>
          <p:cNvSpPr txBox="1"/>
          <p:nvPr/>
        </p:nvSpPr>
        <p:spPr>
          <a:xfrm>
            <a:off x="5043172" y="2915268"/>
            <a:ext cx="20403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Architects Daughter"/>
                <a:ea typeface="Architects Daughter"/>
                <a:cs typeface="Architects Daughter"/>
                <a:sym typeface="Architects Daughter"/>
              </a:rPr>
              <a:t>Despite being red,</a:t>
            </a:r>
            <a:br>
              <a:rPr lang="en" sz="1200">
                <a:solidFill>
                  <a:schemeClr val="lt1"/>
                </a:solidFill>
                <a:latin typeface="Architects Daughter"/>
                <a:ea typeface="Architects Daughter"/>
                <a:cs typeface="Architects Daughter"/>
                <a:sym typeface="Architects Daughter"/>
              </a:rPr>
            </a:br>
            <a:r>
              <a:rPr lang="en" sz="1200">
                <a:solidFill>
                  <a:schemeClr val="lt1"/>
                </a:solidFill>
                <a:latin typeface="Architects Daughter"/>
                <a:ea typeface="Architects Daughter"/>
                <a:cs typeface="Architects Daughter"/>
                <a:sym typeface="Architects Daughter"/>
              </a:rPr>
              <a:t>Mars is a cold place</a:t>
            </a:r>
            <a:endParaRPr sz="1200">
              <a:solidFill>
                <a:schemeClr val="lt1"/>
              </a:solidFill>
              <a:latin typeface="Architects Daughter"/>
              <a:ea typeface="Architects Daughter"/>
              <a:cs typeface="Architects Daughter"/>
              <a:sym typeface="Architects Daught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0"/>
        <p:cNvGrpSpPr/>
        <p:nvPr/>
      </p:nvGrpSpPr>
      <p:grpSpPr>
        <a:xfrm>
          <a:off x="0" y="0"/>
          <a:ext cx="0" cy="0"/>
          <a:chOff x="0" y="0"/>
          <a:chExt cx="0" cy="0"/>
        </a:xfrm>
      </p:grpSpPr>
      <p:sp>
        <p:nvSpPr>
          <p:cNvPr id="2691" name="Google Shape;2691;p42"/>
          <p:cNvSpPr/>
          <p:nvPr/>
        </p:nvSpPr>
        <p:spPr>
          <a:xfrm rot="10800000">
            <a:off x="1419570" y="4082070"/>
            <a:ext cx="2808280" cy="661522"/>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rgbClr val="FFFFFF"/>
          </a:solidFill>
          <a:ln w="38100" cap="flat" cmpd="sng">
            <a:solidFill>
              <a:srgbClr val="162130"/>
            </a:solidFill>
            <a:prstDash val="solid"/>
            <a:round/>
            <a:headEnd type="none" w="med" len="med"/>
            <a:tailEnd type="none" w="med" len="med"/>
          </a:ln>
        </p:spPr>
      </p:sp>
      <p:sp>
        <p:nvSpPr>
          <p:cNvPr id="2692" name="Google Shape;2692;p42"/>
          <p:cNvSpPr/>
          <p:nvPr/>
        </p:nvSpPr>
        <p:spPr>
          <a:xfrm>
            <a:off x="4916150" y="2056332"/>
            <a:ext cx="2808280" cy="661522"/>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rgbClr val="FFFFFF"/>
          </a:solidFill>
          <a:ln w="38100" cap="flat" cmpd="sng">
            <a:solidFill>
              <a:srgbClr val="162130"/>
            </a:solidFill>
            <a:prstDash val="solid"/>
            <a:round/>
            <a:headEnd type="none" w="med" len="med"/>
            <a:tailEnd type="none" w="med" len="med"/>
          </a:ln>
        </p:spPr>
      </p:sp>
      <p:sp>
        <p:nvSpPr>
          <p:cNvPr id="2693" name="Google Shape;2693;p42"/>
          <p:cNvSpPr/>
          <p:nvPr/>
        </p:nvSpPr>
        <p:spPr>
          <a:xfrm rot="10800000">
            <a:off x="1419570" y="2062987"/>
            <a:ext cx="2808280" cy="661522"/>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rgbClr val="FFFFFF"/>
          </a:solidFill>
          <a:ln w="38100" cap="flat" cmpd="sng">
            <a:solidFill>
              <a:srgbClr val="162130"/>
            </a:solidFill>
            <a:prstDash val="solid"/>
            <a:round/>
            <a:headEnd type="none" w="med" len="med"/>
            <a:tailEnd type="none" w="med" len="med"/>
          </a:ln>
        </p:spPr>
      </p:sp>
      <p:sp>
        <p:nvSpPr>
          <p:cNvPr id="2694" name="Google Shape;2694;p42"/>
          <p:cNvSpPr/>
          <p:nvPr/>
        </p:nvSpPr>
        <p:spPr>
          <a:xfrm>
            <a:off x="4916150" y="4075415"/>
            <a:ext cx="2808280" cy="661522"/>
          </a:xfrm>
          <a:custGeom>
            <a:avLst/>
            <a:gdLst/>
            <a:ahLst/>
            <a:cxnLst/>
            <a:rect l="l" t="t" r="r" b="b"/>
            <a:pathLst>
              <a:path w="181854" h="144595" extrusionOk="0">
                <a:moveTo>
                  <a:pt x="178988" y="0"/>
                </a:moveTo>
                <a:lnTo>
                  <a:pt x="0" y="1274"/>
                </a:lnTo>
                <a:lnTo>
                  <a:pt x="1440" y="139600"/>
                </a:lnTo>
                <a:lnTo>
                  <a:pt x="181854" y="144595"/>
                </a:lnTo>
                <a:lnTo>
                  <a:pt x="181471" y="133344"/>
                </a:lnTo>
                <a:close/>
              </a:path>
            </a:pathLst>
          </a:custGeom>
          <a:solidFill>
            <a:srgbClr val="FFFFFF"/>
          </a:solidFill>
          <a:ln w="38100" cap="flat" cmpd="sng">
            <a:solidFill>
              <a:srgbClr val="162130"/>
            </a:solidFill>
            <a:prstDash val="solid"/>
            <a:round/>
            <a:headEnd type="none" w="med" len="med"/>
            <a:tailEnd type="none" w="med" len="med"/>
          </a:ln>
        </p:spPr>
      </p:sp>
      <p:sp>
        <p:nvSpPr>
          <p:cNvPr id="2695" name="Google Shape;2695;p42"/>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696" name="Google Shape;2696;p42"/>
          <p:cNvSpPr/>
          <p:nvPr/>
        </p:nvSpPr>
        <p:spPr>
          <a:xfrm>
            <a:off x="1496998" y="4162723"/>
            <a:ext cx="2646900" cy="5019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 sz="1200">
                <a:latin typeface="Architects Daughter"/>
                <a:ea typeface="Architects Daughter"/>
                <a:cs typeface="Architects Daughter"/>
                <a:sym typeface="Architects Daughter"/>
              </a:rPr>
              <a:t>It’s a gas giant and the biggest object in the Solar System</a:t>
            </a:r>
            <a:endParaRPr sz="1200">
              <a:latin typeface="Architects Daughter"/>
              <a:ea typeface="Architects Daughter"/>
              <a:cs typeface="Architects Daughter"/>
              <a:sym typeface="Architects Daughter"/>
            </a:endParaRPr>
          </a:p>
        </p:txBody>
      </p:sp>
      <p:sp>
        <p:nvSpPr>
          <p:cNvPr id="2697" name="Google Shape;2697;p42"/>
          <p:cNvSpPr/>
          <p:nvPr/>
        </p:nvSpPr>
        <p:spPr>
          <a:xfrm>
            <a:off x="4993773" y="2134281"/>
            <a:ext cx="2646900" cy="501900"/>
          </a:xfrm>
          <a:prstGeom prst="rect">
            <a:avLst/>
          </a:prstGeom>
          <a:noFill/>
          <a:ln>
            <a:noFill/>
          </a:ln>
        </p:spPr>
        <p:txBody>
          <a:bodyPr spcFirstLastPara="1" wrap="square" lIns="900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 sz="1200">
                <a:latin typeface="Architects Daughter"/>
                <a:ea typeface="Architects Daughter"/>
                <a:cs typeface="Architects Daughter"/>
                <a:sym typeface="Architects Daughter"/>
              </a:rPr>
              <a:t>It is the ringed planet. It is composed of hydrogen and helium</a:t>
            </a:r>
            <a:endParaRPr sz="1200">
              <a:latin typeface="Architects Daughter"/>
              <a:ea typeface="Architects Daughter"/>
              <a:cs typeface="Architects Daughter"/>
              <a:sym typeface="Architects Daughter"/>
            </a:endParaRPr>
          </a:p>
        </p:txBody>
      </p:sp>
      <p:sp>
        <p:nvSpPr>
          <p:cNvPr id="2698" name="Google Shape;2698;p42"/>
          <p:cNvSpPr/>
          <p:nvPr/>
        </p:nvSpPr>
        <p:spPr>
          <a:xfrm>
            <a:off x="5218074" y="3308518"/>
            <a:ext cx="2204432" cy="607832"/>
          </a:xfrm>
          <a:custGeom>
            <a:avLst/>
            <a:gdLst/>
            <a:ahLst/>
            <a:cxnLst/>
            <a:rect l="l" t="t" r="r" b="b"/>
            <a:pathLst>
              <a:path w="27302" h="7897" extrusionOk="0">
                <a:moveTo>
                  <a:pt x="0" y="0"/>
                </a:moveTo>
                <a:lnTo>
                  <a:pt x="0" y="7897"/>
                </a:lnTo>
                <a:lnTo>
                  <a:pt x="26450" y="7897"/>
                </a:lnTo>
                <a:cubicBezTo>
                  <a:pt x="26906" y="7897"/>
                  <a:pt x="27302" y="7501"/>
                  <a:pt x="27302" y="6997"/>
                </a:cubicBezTo>
                <a:lnTo>
                  <a:pt x="27302" y="900"/>
                </a:lnTo>
                <a:cubicBezTo>
                  <a:pt x="27302" y="396"/>
                  <a:pt x="26906" y="0"/>
                  <a:pt x="26450" y="0"/>
                </a:cubicBez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699" name="Google Shape;2699;p42"/>
          <p:cNvSpPr/>
          <p:nvPr/>
        </p:nvSpPr>
        <p:spPr>
          <a:xfrm>
            <a:off x="1721299" y="3311946"/>
            <a:ext cx="2204432" cy="607909"/>
          </a:xfrm>
          <a:custGeom>
            <a:avLst/>
            <a:gdLst/>
            <a:ahLst/>
            <a:cxnLst/>
            <a:rect l="l" t="t" r="r" b="b"/>
            <a:pathLst>
              <a:path w="27302" h="7898" extrusionOk="0">
                <a:moveTo>
                  <a:pt x="0" y="1"/>
                </a:moveTo>
                <a:lnTo>
                  <a:pt x="0" y="7897"/>
                </a:lnTo>
                <a:lnTo>
                  <a:pt x="26450" y="7897"/>
                </a:lnTo>
                <a:cubicBezTo>
                  <a:pt x="26906" y="7897"/>
                  <a:pt x="27302" y="7501"/>
                  <a:pt x="27302" y="6997"/>
                </a:cubicBezTo>
                <a:lnTo>
                  <a:pt x="27302" y="901"/>
                </a:lnTo>
                <a:cubicBezTo>
                  <a:pt x="27302" y="397"/>
                  <a:pt x="26906" y="1"/>
                  <a:pt x="26450" y="1"/>
                </a:cubicBez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2"/>
          <p:cNvSpPr/>
          <p:nvPr/>
        </p:nvSpPr>
        <p:spPr>
          <a:xfrm>
            <a:off x="5218074" y="1283870"/>
            <a:ext cx="2204432" cy="607909"/>
          </a:xfrm>
          <a:custGeom>
            <a:avLst/>
            <a:gdLst/>
            <a:ahLst/>
            <a:cxnLst/>
            <a:rect l="l" t="t" r="r" b="b"/>
            <a:pathLst>
              <a:path w="27302" h="7898" extrusionOk="0">
                <a:moveTo>
                  <a:pt x="0" y="1"/>
                </a:moveTo>
                <a:lnTo>
                  <a:pt x="0" y="7897"/>
                </a:lnTo>
                <a:lnTo>
                  <a:pt x="26450" y="7897"/>
                </a:lnTo>
                <a:cubicBezTo>
                  <a:pt x="26906" y="7897"/>
                  <a:pt x="27302" y="7441"/>
                  <a:pt x="27302" y="6997"/>
                </a:cubicBezTo>
                <a:lnTo>
                  <a:pt x="27302" y="901"/>
                </a:lnTo>
                <a:cubicBezTo>
                  <a:pt x="27302" y="397"/>
                  <a:pt x="26906" y="1"/>
                  <a:pt x="26450" y="1"/>
                </a:cubicBez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2"/>
          <p:cNvSpPr/>
          <p:nvPr/>
        </p:nvSpPr>
        <p:spPr>
          <a:xfrm>
            <a:off x="1721299" y="1287375"/>
            <a:ext cx="2204432" cy="604138"/>
          </a:xfrm>
          <a:custGeom>
            <a:avLst/>
            <a:gdLst/>
            <a:ahLst/>
            <a:cxnLst/>
            <a:rect l="l" t="t" r="r" b="b"/>
            <a:pathLst>
              <a:path w="27302" h="7849" extrusionOk="0">
                <a:moveTo>
                  <a:pt x="0" y="0"/>
                </a:moveTo>
                <a:lnTo>
                  <a:pt x="0" y="7849"/>
                </a:lnTo>
                <a:lnTo>
                  <a:pt x="26450" y="7849"/>
                </a:lnTo>
                <a:cubicBezTo>
                  <a:pt x="26906" y="7849"/>
                  <a:pt x="27302" y="7453"/>
                  <a:pt x="27302" y="6997"/>
                </a:cubicBezTo>
                <a:lnTo>
                  <a:pt x="27302" y="852"/>
                </a:lnTo>
                <a:cubicBezTo>
                  <a:pt x="27302" y="396"/>
                  <a:pt x="26906" y="0"/>
                  <a:pt x="26450" y="0"/>
                </a:cubicBez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2"/>
          <p:cNvSpPr/>
          <p:nvPr/>
        </p:nvSpPr>
        <p:spPr>
          <a:xfrm>
            <a:off x="4993773" y="4158753"/>
            <a:ext cx="2646900" cy="501900"/>
          </a:xfrm>
          <a:prstGeom prst="rect">
            <a:avLst/>
          </a:prstGeom>
          <a:noFill/>
          <a:ln>
            <a:noFill/>
          </a:ln>
        </p:spPr>
        <p:txBody>
          <a:bodyPr spcFirstLastPara="1" wrap="square" lIns="2700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 sz="1200">
                <a:latin typeface="Architects Daughter"/>
                <a:ea typeface="Architects Daughter"/>
                <a:cs typeface="Architects Daughter"/>
                <a:sym typeface="Architects Daughter"/>
              </a:rPr>
              <a:t>Mercury is the closest planet to the Sun and the smallest one</a:t>
            </a:r>
            <a:endParaRPr sz="1200">
              <a:latin typeface="Architects Daughter"/>
              <a:ea typeface="Architects Daughter"/>
              <a:cs typeface="Architects Daughter"/>
              <a:sym typeface="Architects Daughter"/>
            </a:endParaRPr>
          </a:p>
        </p:txBody>
      </p:sp>
      <p:sp>
        <p:nvSpPr>
          <p:cNvPr id="2703" name="Google Shape;2703;p42"/>
          <p:cNvSpPr/>
          <p:nvPr/>
        </p:nvSpPr>
        <p:spPr>
          <a:xfrm>
            <a:off x="1496998" y="2138216"/>
            <a:ext cx="2646900" cy="5019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 sz="1200">
                <a:latin typeface="Architects Daughter"/>
                <a:ea typeface="Architects Daughter"/>
                <a:cs typeface="Architects Daughter"/>
                <a:sym typeface="Architects Daughter"/>
              </a:rPr>
              <a:t>Despite being red, Planet Mars is a very cold place </a:t>
            </a:r>
            <a:endParaRPr sz="1200">
              <a:latin typeface="Architects Daughter"/>
              <a:ea typeface="Architects Daughter"/>
              <a:cs typeface="Architects Daughter"/>
              <a:sym typeface="Architects Daughter"/>
            </a:endParaRPr>
          </a:p>
        </p:txBody>
      </p:sp>
      <p:sp>
        <p:nvSpPr>
          <p:cNvPr id="2704" name="Google Shape;2704;p42"/>
          <p:cNvSpPr txBox="1"/>
          <p:nvPr/>
        </p:nvSpPr>
        <p:spPr>
          <a:xfrm>
            <a:off x="5315115" y="1378131"/>
            <a:ext cx="12498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accent2"/>
                </a:solidFill>
                <a:latin typeface="Slackey"/>
                <a:ea typeface="Slackey"/>
                <a:cs typeface="Slackey"/>
                <a:sym typeface="Slackey"/>
              </a:rPr>
              <a:t>Saturn</a:t>
            </a:r>
            <a:endParaRPr sz="1600">
              <a:solidFill>
                <a:schemeClr val="accent2"/>
              </a:solidFill>
              <a:latin typeface="Slackey"/>
              <a:ea typeface="Slackey"/>
              <a:cs typeface="Slackey"/>
              <a:sym typeface="Slackey"/>
            </a:endParaRPr>
          </a:p>
        </p:txBody>
      </p:sp>
      <p:sp>
        <p:nvSpPr>
          <p:cNvPr id="2705" name="Google Shape;2705;p42"/>
          <p:cNvSpPr txBox="1"/>
          <p:nvPr/>
        </p:nvSpPr>
        <p:spPr>
          <a:xfrm>
            <a:off x="5304522" y="3391667"/>
            <a:ext cx="12498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accent4"/>
                </a:solidFill>
                <a:latin typeface="Slackey"/>
                <a:ea typeface="Slackey"/>
                <a:cs typeface="Slackey"/>
                <a:sym typeface="Slackey"/>
              </a:rPr>
              <a:t>Mercury</a:t>
            </a:r>
            <a:endParaRPr sz="1600">
              <a:solidFill>
                <a:schemeClr val="accent4"/>
              </a:solidFill>
              <a:latin typeface="Slackey"/>
              <a:ea typeface="Slackey"/>
              <a:cs typeface="Slackey"/>
              <a:sym typeface="Slackey"/>
            </a:endParaRPr>
          </a:p>
        </p:txBody>
      </p:sp>
      <p:sp>
        <p:nvSpPr>
          <p:cNvPr id="2706" name="Google Shape;2706;p42"/>
          <p:cNvSpPr txBox="1"/>
          <p:nvPr/>
        </p:nvSpPr>
        <p:spPr>
          <a:xfrm>
            <a:off x="1807755" y="1378360"/>
            <a:ext cx="12498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accent1"/>
                </a:solidFill>
                <a:latin typeface="Slackey"/>
                <a:ea typeface="Slackey"/>
                <a:cs typeface="Slackey"/>
                <a:sym typeface="Slackey"/>
              </a:rPr>
              <a:t>Mars</a:t>
            </a:r>
            <a:endParaRPr sz="1600">
              <a:solidFill>
                <a:schemeClr val="accent1"/>
              </a:solidFill>
              <a:latin typeface="Slackey"/>
              <a:ea typeface="Slackey"/>
              <a:cs typeface="Slackey"/>
              <a:sym typeface="Slackey"/>
            </a:endParaRPr>
          </a:p>
        </p:txBody>
      </p:sp>
      <p:sp>
        <p:nvSpPr>
          <p:cNvPr id="2707" name="Google Shape;2707;p42"/>
          <p:cNvSpPr txBox="1"/>
          <p:nvPr/>
        </p:nvSpPr>
        <p:spPr>
          <a:xfrm>
            <a:off x="1818335" y="3403399"/>
            <a:ext cx="12498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accent3"/>
                </a:solidFill>
                <a:latin typeface="Slackey"/>
                <a:ea typeface="Slackey"/>
                <a:cs typeface="Slackey"/>
                <a:sym typeface="Slackey"/>
              </a:rPr>
              <a:t>Jupiter</a:t>
            </a:r>
            <a:endParaRPr sz="1600">
              <a:solidFill>
                <a:schemeClr val="accent3"/>
              </a:solidFill>
              <a:latin typeface="Slackey"/>
              <a:ea typeface="Slackey"/>
              <a:cs typeface="Slackey"/>
              <a:sym typeface="Slackey"/>
            </a:endParaRPr>
          </a:p>
        </p:txBody>
      </p:sp>
      <p:sp>
        <p:nvSpPr>
          <p:cNvPr id="2708" name="Google Shape;2708;p42"/>
          <p:cNvSpPr/>
          <p:nvPr/>
        </p:nvSpPr>
        <p:spPr>
          <a:xfrm>
            <a:off x="3136225" y="1283875"/>
            <a:ext cx="789437" cy="607827"/>
          </a:xfrm>
          <a:custGeom>
            <a:avLst/>
            <a:gdLst/>
            <a:ahLst/>
            <a:cxnLst/>
            <a:rect l="l" t="t" r="r" b="b"/>
            <a:pathLst>
              <a:path w="27302" h="7849" extrusionOk="0">
                <a:moveTo>
                  <a:pt x="0" y="0"/>
                </a:moveTo>
                <a:lnTo>
                  <a:pt x="0" y="7849"/>
                </a:lnTo>
                <a:lnTo>
                  <a:pt x="26450" y="7849"/>
                </a:lnTo>
                <a:cubicBezTo>
                  <a:pt x="26906" y="7849"/>
                  <a:pt x="27302" y="7453"/>
                  <a:pt x="27302" y="6997"/>
                </a:cubicBezTo>
                <a:lnTo>
                  <a:pt x="27302" y="852"/>
                </a:lnTo>
                <a:cubicBezTo>
                  <a:pt x="27302" y="396"/>
                  <a:pt x="26906" y="0"/>
                  <a:pt x="26450"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Slackey"/>
                <a:ea typeface="Slackey"/>
                <a:cs typeface="Slackey"/>
                <a:sym typeface="Slackey"/>
              </a:rPr>
              <a:t>10k</a:t>
            </a:r>
            <a:endParaRPr sz="1600" b="1">
              <a:solidFill>
                <a:schemeClr val="lt1"/>
              </a:solidFill>
              <a:latin typeface="Slackey"/>
              <a:ea typeface="Slackey"/>
              <a:cs typeface="Slackey"/>
              <a:sym typeface="Slackey"/>
            </a:endParaRPr>
          </a:p>
        </p:txBody>
      </p:sp>
      <p:sp>
        <p:nvSpPr>
          <p:cNvPr id="2709" name="Google Shape;2709;p42"/>
          <p:cNvSpPr/>
          <p:nvPr/>
        </p:nvSpPr>
        <p:spPr>
          <a:xfrm>
            <a:off x="6633000" y="1284125"/>
            <a:ext cx="789437" cy="607905"/>
          </a:xfrm>
          <a:custGeom>
            <a:avLst/>
            <a:gdLst/>
            <a:ahLst/>
            <a:cxnLst/>
            <a:rect l="l" t="t" r="r" b="b"/>
            <a:pathLst>
              <a:path w="27302" h="7849" extrusionOk="0">
                <a:moveTo>
                  <a:pt x="0" y="0"/>
                </a:moveTo>
                <a:lnTo>
                  <a:pt x="0" y="7849"/>
                </a:lnTo>
                <a:lnTo>
                  <a:pt x="26450" y="7849"/>
                </a:lnTo>
                <a:cubicBezTo>
                  <a:pt x="26906" y="7849"/>
                  <a:pt x="27302" y="7453"/>
                  <a:pt x="27302" y="6997"/>
                </a:cubicBezTo>
                <a:lnTo>
                  <a:pt x="27302" y="852"/>
                </a:lnTo>
                <a:cubicBezTo>
                  <a:pt x="27302" y="396"/>
                  <a:pt x="26906" y="0"/>
                  <a:pt x="26450"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lt1"/>
                </a:solidFill>
                <a:latin typeface="Slackey"/>
                <a:ea typeface="Slackey"/>
                <a:cs typeface="Slackey"/>
                <a:sym typeface="Slackey"/>
              </a:rPr>
              <a:t>8k</a:t>
            </a:r>
            <a:endParaRPr>
              <a:latin typeface="Slackey"/>
              <a:ea typeface="Slackey"/>
              <a:cs typeface="Slackey"/>
              <a:sym typeface="Slackey"/>
            </a:endParaRPr>
          </a:p>
        </p:txBody>
      </p:sp>
      <p:sp>
        <p:nvSpPr>
          <p:cNvPr id="2710" name="Google Shape;2710;p42"/>
          <p:cNvSpPr/>
          <p:nvPr/>
        </p:nvSpPr>
        <p:spPr>
          <a:xfrm>
            <a:off x="3136225" y="3312300"/>
            <a:ext cx="789437" cy="607905"/>
          </a:xfrm>
          <a:custGeom>
            <a:avLst/>
            <a:gdLst/>
            <a:ahLst/>
            <a:cxnLst/>
            <a:rect l="l" t="t" r="r" b="b"/>
            <a:pathLst>
              <a:path w="27302" h="7849" extrusionOk="0">
                <a:moveTo>
                  <a:pt x="0" y="0"/>
                </a:moveTo>
                <a:lnTo>
                  <a:pt x="0" y="7849"/>
                </a:lnTo>
                <a:lnTo>
                  <a:pt x="26450" y="7849"/>
                </a:lnTo>
                <a:cubicBezTo>
                  <a:pt x="26906" y="7849"/>
                  <a:pt x="27302" y="7453"/>
                  <a:pt x="27302" y="6997"/>
                </a:cubicBezTo>
                <a:lnTo>
                  <a:pt x="27302" y="852"/>
                </a:lnTo>
                <a:cubicBezTo>
                  <a:pt x="27302" y="396"/>
                  <a:pt x="26906" y="0"/>
                  <a:pt x="26450"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lt1"/>
                </a:solidFill>
                <a:latin typeface="Slackey"/>
                <a:ea typeface="Slackey"/>
                <a:cs typeface="Slackey"/>
                <a:sym typeface="Slackey"/>
              </a:rPr>
              <a:t>6k</a:t>
            </a:r>
            <a:endParaRPr>
              <a:latin typeface="Slackey"/>
              <a:ea typeface="Slackey"/>
              <a:cs typeface="Slackey"/>
              <a:sym typeface="Slackey"/>
            </a:endParaRPr>
          </a:p>
        </p:txBody>
      </p:sp>
      <p:sp>
        <p:nvSpPr>
          <p:cNvPr id="2711" name="Google Shape;2711;p42"/>
          <p:cNvSpPr/>
          <p:nvPr/>
        </p:nvSpPr>
        <p:spPr>
          <a:xfrm>
            <a:off x="6633000" y="3308175"/>
            <a:ext cx="789437" cy="607905"/>
          </a:xfrm>
          <a:custGeom>
            <a:avLst/>
            <a:gdLst/>
            <a:ahLst/>
            <a:cxnLst/>
            <a:rect l="l" t="t" r="r" b="b"/>
            <a:pathLst>
              <a:path w="27302" h="7849" extrusionOk="0">
                <a:moveTo>
                  <a:pt x="0" y="0"/>
                </a:moveTo>
                <a:lnTo>
                  <a:pt x="0" y="7849"/>
                </a:lnTo>
                <a:lnTo>
                  <a:pt x="26450" y="7849"/>
                </a:lnTo>
                <a:cubicBezTo>
                  <a:pt x="26906" y="7849"/>
                  <a:pt x="27302" y="7453"/>
                  <a:pt x="27302" y="6997"/>
                </a:cubicBezTo>
                <a:lnTo>
                  <a:pt x="27302" y="852"/>
                </a:lnTo>
                <a:cubicBezTo>
                  <a:pt x="27302" y="396"/>
                  <a:pt x="26906" y="0"/>
                  <a:pt x="26450" y="0"/>
                </a:cubicBez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lt1"/>
                </a:solidFill>
                <a:latin typeface="Slackey"/>
                <a:ea typeface="Slackey"/>
                <a:cs typeface="Slackey"/>
                <a:sym typeface="Slackey"/>
              </a:rPr>
              <a:t>4k</a:t>
            </a:r>
            <a:endParaRPr>
              <a:latin typeface="Slackey"/>
              <a:ea typeface="Slackey"/>
              <a:cs typeface="Slackey"/>
              <a:sym typeface="Slacke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5"/>
        <p:cNvGrpSpPr/>
        <p:nvPr/>
      </p:nvGrpSpPr>
      <p:grpSpPr>
        <a:xfrm>
          <a:off x="0" y="0"/>
          <a:ext cx="0" cy="0"/>
          <a:chOff x="0" y="0"/>
          <a:chExt cx="0" cy="0"/>
        </a:xfrm>
      </p:grpSpPr>
      <p:sp>
        <p:nvSpPr>
          <p:cNvPr id="2716" name="Google Shape;2716;p43"/>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grpSp>
        <p:nvGrpSpPr>
          <p:cNvPr id="2717" name="Google Shape;2717;p43"/>
          <p:cNvGrpSpPr/>
          <p:nvPr/>
        </p:nvGrpSpPr>
        <p:grpSpPr>
          <a:xfrm>
            <a:off x="664942" y="1236100"/>
            <a:ext cx="7932373" cy="3589609"/>
            <a:chOff x="664942" y="1236100"/>
            <a:chExt cx="7932373" cy="3589609"/>
          </a:xfrm>
        </p:grpSpPr>
        <p:sp>
          <p:nvSpPr>
            <p:cNvPr id="2718" name="Google Shape;2718;p43"/>
            <p:cNvSpPr/>
            <p:nvPr/>
          </p:nvSpPr>
          <p:spPr>
            <a:xfrm>
              <a:off x="3860709" y="1265177"/>
              <a:ext cx="3268141" cy="2787273"/>
            </a:xfrm>
            <a:custGeom>
              <a:avLst/>
              <a:gdLst/>
              <a:ahLst/>
              <a:cxnLst/>
              <a:rect l="l" t="t" r="r" b="b"/>
              <a:pathLst>
                <a:path w="34505" h="29428" extrusionOk="0">
                  <a:moveTo>
                    <a:pt x="16597" y="0"/>
                  </a:moveTo>
                  <a:cubicBezTo>
                    <a:pt x="7779" y="0"/>
                    <a:pt x="583" y="4726"/>
                    <a:pt x="298" y="10912"/>
                  </a:cubicBezTo>
                  <a:cubicBezTo>
                    <a:pt x="0" y="17222"/>
                    <a:pt x="6989" y="22723"/>
                    <a:pt x="16014" y="23390"/>
                  </a:cubicBezTo>
                  <a:cubicBezTo>
                    <a:pt x="16312" y="23842"/>
                    <a:pt x="16633" y="24259"/>
                    <a:pt x="16943" y="24652"/>
                  </a:cubicBezTo>
                  <a:cubicBezTo>
                    <a:pt x="18133" y="26116"/>
                    <a:pt x="19669" y="27354"/>
                    <a:pt x="21336" y="28212"/>
                  </a:cubicBezTo>
                  <a:cubicBezTo>
                    <a:pt x="22348" y="28736"/>
                    <a:pt x="23336" y="29021"/>
                    <a:pt x="24456" y="29224"/>
                  </a:cubicBezTo>
                  <a:cubicBezTo>
                    <a:pt x="25037" y="29327"/>
                    <a:pt x="25642" y="29427"/>
                    <a:pt x="26243" y="29427"/>
                  </a:cubicBezTo>
                  <a:cubicBezTo>
                    <a:pt x="26677" y="29427"/>
                    <a:pt x="27108" y="29375"/>
                    <a:pt x="27527" y="29236"/>
                  </a:cubicBezTo>
                  <a:cubicBezTo>
                    <a:pt x="27980" y="29093"/>
                    <a:pt x="25801" y="28224"/>
                    <a:pt x="24146" y="26545"/>
                  </a:cubicBezTo>
                  <a:cubicBezTo>
                    <a:pt x="22944" y="25318"/>
                    <a:pt x="22182" y="23580"/>
                    <a:pt x="22051" y="23271"/>
                  </a:cubicBezTo>
                  <a:cubicBezTo>
                    <a:pt x="28813" y="22020"/>
                    <a:pt x="33933" y="17687"/>
                    <a:pt x="34195" y="12543"/>
                  </a:cubicBezTo>
                  <a:cubicBezTo>
                    <a:pt x="34505" y="6078"/>
                    <a:pt x="27170" y="470"/>
                    <a:pt x="17800" y="30"/>
                  </a:cubicBezTo>
                  <a:cubicBezTo>
                    <a:pt x="17396" y="10"/>
                    <a:pt x="16995" y="0"/>
                    <a:pt x="16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3"/>
            <p:cNvSpPr/>
            <p:nvPr/>
          </p:nvSpPr>
          <p:spPr>
            <a:xfrm>
              <a:off x="3786743" y="1236100"/>
              <a:ext cx="3344860" cy="2830842"/>
            </a:xfrm>
            <a:custGeom>
              <a:avLst/>
              <a:gdLst/>
              <a:ahLst/>
              <a:cxnLst/>
              <a:rect l="l" t="t" r="r" b="b"/>
              <a:pathLst>
                <a:path w="35315" h="29888" extrusionOk="0">
                  <a:moveTo>
                    <a:pt x="28040" y="29459"/>
                  </a:moveTo>
                  <a:lnTo>
                    <a:pt x="28040" y="29459"/>
                  </a:lnTo>
                  <a:cubicBezTo>
                    <a:pt x="28040" y="29459"/>
                    <a:pt x="28060" y="29459"/>
                    <a:pt x="28035" y="29468"/>
                  </a:cubicBezTo>
                  <a:lnTo>
                    <a:pt x="28035" y="29468"/>
                  </a:lnTo>
                  <a:cubicBezTo>
                    <a:pt x="28037" y="29466"/>
                    <a:pt x="28038" y="29463"/>
                    <a:pt x="28040" y="29459"/>
                  </a:cubicBezTo>
                  <a:close/>
                  <a:moveTo>
                    <a:pt x="17722" y="595"/>
                  </a:moveTo>
                  <a:cubicBezTo>
                    <a:pt x="18909" y="595"/>
                    <a:pt x="20104" y="690"/>
                    <a:pt x="21277" y="884"/>
                  </a:cubicBezTo>
                  <a:cubicBezTo>
                    <a:pt x="22134" y="1027"/>
                    <a:pt x="22980" y="1218"/>
                    <a:pt x="23837" y="1456"/>
                  </a:cubicBezTo>
                  <a:cubicBezTo>
                    <a:pt x="24670" y="1718"/>
                    <a:pt x="25480" y="2015"/>
                    <a:pt x="26289" y="2373"/>
                  </a:cubicBezTo>
                  <a:cubicBezTo>
                    <a:pt x="27075" y="2730"/>
                    <a:pt x="27849" y="3158"/>
                    <a:pt x="28575" y="3623"/>
                  </a:cubicBezTo>
                  <a:cubicBezTo>
                    <a:pt x="29314" y="4099"/>
                    <a:pt x="29992" y="4635"/>
                    <a:pt x="30635" y="5206"/>
                  </a:cubicBezTo>
                  <a:cubicBezTo>
                    <a:pt x="31885" y="6373"/>
                    <a:pt x="32921" y="7790"/>
                    <a:pt x="33517" y="9350"/>
                  </a:cubicBezTo>
                  <a:cubicBezTo>
                    <a:pt x="33814" y="10135"/>
                    <a:pt x="33993" y="10945"/>
                    <a:pt x="34052" y="11755"/>
                  </a:cubicBezTo>
                  <a:cubicBezTo>
                    <a:pt x="34076" y="11969"/>
                    <a:pt x="34076" y="12171"/>
                    <a:pt x="34076" y="12374"/>
                  </a:cubicBezTo>
                  <a:lnTo>
                    <a:pt x="34076" y="12517"/>
                  </a:lnTo>
                  <a:lnTo>
                    <a:pt x="34076" y="12683"/>
                  </a:lnTo>
                  <a:lnTo>
                    <a:pt x="34076" y="12826"/>
                  </a:lnTo>
                  <a:lnTo>
                    <a:pt x="34052" y="12981"/>
                  </a:lnTo>
                  <a:cubicBezTo>
                    <a:pt x="34040" y="13386"/>
                    <a:pt x="33957" y="13791"/>
                    <a:pt x="33862" y="14184"/>
                  </a:cubicBezTo>
                  <a:cubicBezTo>
                    <a:pt x="33671" y="14981"/>
                    <a:pt x="33362" y="15731"/>
                    <a:pt x="32945" y="16446"/>
                  </a:cubicBezTo>
                  <a:cubicBezTo>
                    <a:pt x="32540" y="17160"/>
                    <a:pt x="32016" y="17827"/>
                    <a:pt x="31457" y="18446"/>
                  </a:cubicBezTo>
                  <a:cubicBezTo>
                    <a:pt x="30885" y="19053"/>
                    <a:pt x="30230" y="19601"/>
                    <a:pt x="29552" y="20089"/>
                  </a:cubicBezTo>
                  <a:cubicBezTo>
                    <a:pt x="28861" y="20601"/>
                    <a:pt x="28123" y="21030"/>
                    <a:pt x="27361" y="21423"/>
                  </a:cubicBezTo>
                  <a:cubicBezTo>
                    <a:pt x="26599" y="21804"/>
                    <a:pt x="25813" y="22149"/>
                    <a:pt x="24992" y="22435"/>
                  </a:cubicBezTo>
                  <a:cubicBezTo>
                    <a:pt x="24170" y="22708"/>
                    <a:pt x="23337" y="22947"/>
                    <a:pt x="22491" y="23125"/>
                  </a:cubicBezTo>
                  <a:lnTo>
                    <a:pt x="21920" y="23244"/>
                  </a:lnTo>
                  <a:lnTo>
                    <a:pt x="22158" y="23756"/>
                  </a:lnTo>
                  <a:cubicBezTo>
                    <a:pt x="22325" y="24101"/>
                    <a:pt x="22491" y="24411"/>
                    <a:pt x="22670" y="24721"/>
                  </a:cubicBezTo>
                  <a:cubicBezTo>
                    <a:pt x="22849" y="25030"/>
                    <a:pt x="23039" y="25328"/>
                    <a:pt x="23253" y="25625"/>
                  </a:cubicBezTo>
                  <a:cubicBezTo>
                    <a:pt x="23349" y="25780"/>
                    <a:pt x="23456" y="25911"/>
                    <a:pt x="23563" y="26066"/>
                  </a:cubicBezTo>
                  <a:cubicBezTo>
                    <a:pt x="23670" y="26197"/>
                    <a:pt x="23789" y="26340"/>
                    <a:pt x="23908" y="26483"/>
                  </a:cubicBezTo>
                  <a:cubicBezTo>
                    <a:pt x="24027" y="26614"/>
                    <a:pt x="24158" y="26757"/>
                    <a:pt x="24277" y="26876"/>
                  </a:cubicBezTo>
                  <a:lnTo>
                    <a:pt x="24468" y="27078"/>
                  </a:lnTo>
                  <a:lnTo>
                    <a:pt x="24670" y="27257"/>
                  </a:lnTo>
                  <a:cubicBezTo>
                    <a:pt x="25206" y="27733"/>
                    <a:pt x="25801" y="28126"/>
                    <a:pt x="26397" y="28507"/>
                  </a:cubicBezTo>
                  <a:cubicBezTo>
                    <a:pt x="26694" y="28685"/>
                    <a:pt x="26992" y="28864"/>
                    <a:pt x="27301" y="29019"/>
                  </a:cubicBezTo>
                  <a:cubicBezTo>
                    <a:pt x="27444" y="29102"/>
                    <a:pt x="27599" y="29185"/>
                    <a:pt x="27742" y="29281"/>
                  </a:cubicBezTo>
                  <a:cubicBezTo>
                    <a:pt x="27825" y="29316"/>
                    <a:pt x="27897" y="29364"/>
                    <a:pt x="27956" y="29412"/>
                  </a:cubicBezTo>
                  <a:cubicBezTo>
                    <a:pt x="27980" y="29435"/>
                    <a:pt x="28028" y="29471"/>
                    <a:pt x="28028" y="29471"/>
                  </a:cubicBezTo>
                  <a:cubicBezTo>
                    <a:pt x="28028" y="29471"/>
                    <a:pt x="28028" y="29471"/>
                    <a:pt x="28028" y="29471"/>
                  </a:cubicBezTo>
                  <a:lnTo>
                    <a:pt x="28028" y="29471"/>
                  </a:lnTo>
                  <a:cubicBezTo>
                    <a:pt x="28027" y="29471"/>
                    <a:pt x="28026" y="29472"/>
                    <a:pt x="28025" y="29472"/>
                  </a:cubicBezTo>
                  <a:lnTo>
                    <a:pt x="28025" y="29472"/>
                  </a:lnTo>
                  <a:cubicBezTo>
                    <a:pt x="27712" y="29555"/>
                    <a:pt x="27391" y="29590"/>
                    <a:pt x="27076" y="29590"/>
                  </a:cubicBezTo>
                  <a:cubicBezTo>
                    <a:pt x="26853" y="29590"/>
                    <a:pt x="26632" y="29572"/>
                    <a:pt x="26420" y="29543"/>
                  </a:cubicBezTo>
                  <a:cubicBezTo>
                    <a:pt x="26135" y="29519"/>
                    <a:pt x="25873" y="29471"/>
                    <a:pt x="25587" y="29412"/>
                  </a:cubicBezTo>
                  <a:cubicBezTo>
                    <a:pt x="25325" y="29364"/>
                    <a:pt x="25039" y="29293"/>
                    <a:pt x="24765" y="29233"/>
                  </a:cubicBezTo>
                  <a:cubicBezTo>
                    <a:pt x="24218" y="29102"/>
                    <a:pt x="23682" y="28935"/>
                    <a:pt x="23182" y="28721"/>
                  </a:cubicBezTo>
                  <a:cubicBezTo>
                    <a:pt x="22920" y="28626"/>
                    <a:pt x="22670" y="28507"/>
                    <a:pt x="22432" y="28388"/>
                  </a:cubicBezTo>
                  <a:lnTo>
                    <a:pt x="22253" y="28292"/>
                  </a:lnTo>
                  <a:lnTo>
                    <a:pt x="22075" y="28185"/>
                  </a:lnTo>
                  <a:cubicBezTo>
                    <a:pt x="21956" y="28114"/>
                    <a:pt x="21837" y="28054"/>
                    <a:pt x="21717" y="27983"/>
                  </a:cubicBezTo>
                  <a:cubicBezTo>
                    <a:pt x="21479" y="27828"/>
                    <a:pt x="21241" y="27685"/>
                    <a:pt x="21015" y="27519"/>
                  </a:cubicBezTo>
                  <a:cubicBezTo>
                    <a:pt x="20777" y="27376"/>
                    <a:pt x="20574" y="27197"/>
                    <a:pt x="20348" y="27030"/>
                  </a:cubicBezTo>
                  <a:cubicBezTo>
                    <a:pt x="20122" y="26864"/>
                    <a:pt x="19920" y="26685"/>
                    <a:pt x="19705" y="26507"/>
                  </a:cubicBezTo>
                  <a:cubicBezTo>
                    <a:pt x="19503" y="26328"/>
                    <a:pt x="19289" y="26137"/>
                    <a:pt x="19098" y="25947"/>
                  </a:cubicBezTo>
                  <a:cubicBezTo>
                    <a:pt x="18908" y="25745"/>
                    <a:pt x="18717" y="25554"/>
                    <a:pt x="18538" y="25352"/>
                  </a:cubicBezTo>
                  <a:lnTo>
                    <a:pt x="18265" y="25030"/>
                  </a:lnTo>
                  <a:lnTo>
                    <a:pt x="18134" y="24887"/>
                  </a:lnTo>
                  <a:lnTo>
                    <a:pt x="18003" y="24721"/>
                  </a:lnTo>
                  <a:cubicBezTo>
                    <a:pt x="17836" y="24518"/>
                    <a:pt x="17669" y="24292"/>
                    <a:pt x="17503" y="24066"/>
                  </a:cubicBezTo>
                  <a:cubicBezTo>
                    <a:pt x="17348" y="23840"/>
                    <a:pt x="17193" y="23625"/>
                    <a:pt x="17050" y="23387"/>
                  </a:cubicBezTo>
                  <a:lnTo>
                    <a:pt x="16895" y="23149"/>
                  </a:lnTo>
                  <a:lnTo>
                    <a:pt x="16598" y="23113"/>
                  </a:lnTo>
                  <a:cubicBezTo>
                    <a:pt x="15741" y="23030"/>
                    <a:pt x="14883" y="22887"/>
                    <a:pt x="14038" y="22708"/>
                  </a:cubicBezTo>
                  <a:cubicBezTo>
                    <a:pt x="13204" y="22554"/>
                    <a:pt x="12371" y="22327"/>
                    <a:pt x="11550" y="22054"/>
                  </a:cubicBezTo>
                  <a:cubicBezTo>
                    <a:pt x="9930" y="21506"/>
                    <a:pt x="8371" y="20792"/>
                    <a:pt x="6954" y="19875"/>
                  </a:cubicBezTo>
                  <a:cubicBezTo>
                    <a:pt x="6239" y="19410"/>
                    <a:pt x="5573" y="18898"/>
                    <a:pt x="4965" y="18339"/>
                  </a:cubicBezTo>
                  <a:cubicBezTo>
                    <a:pt x="4346" y="17779"/>
                    <a:pt x="3787" y="17160"/>
                    <a:pt x="3310" y="16493"/>
                  </a:cubicBezTo>
                  <a:cubicBezTo>
                    <a:pt x="2346" y="15172"/>
                    <a:pt x="1715" y="13624"/>
                    <a:pt x="1608" y="12017"/>
                  </a:cubicBezTo>
                  <a:cubicBezTo>
                    <a:pt x="1572" y="11207"/>
                    <a:pt x="1644" y="10385"/>
                    <a:pt x="1846" y="9612"/>
                  </a:cubicBezTo>
                  <a:cubicBezTo>
                    <a:pt x="2060" y="8838"/>
                    <a:pt x="2382" y="8088"/>
                    <a:pt x="2822" y="7385"/>
                  </a:cubicBezTo>
                  <a:cubicBezTo>
                    <a:pt x="3679" y="5980"/>
                    <a:pt x="4918" y="4790"/>
                    <a:pt x="6335" y="3861"/>
                  </a:cubicBezTo>
                  <a:cubicBezTo>
                    <a:pt x="7025" y="3385"/>
                    <a:pt x="7775" y="2944"/>
                    <a:pt x="8549" y="2587"/>
                  </a:cubicBezTo>
                  <a:cubicBezTo>
                    <a:pt x="9323" y="2218"/>
                    <a:pt x="10121" y="1908"/>
                    <a:pt x="10942" y="1634"/>
                  </a:cubicBezTo>
                  <a:cubicBezTo>
                    <a:pt x="12585" y="1099"/>
                    <a:pt x="14312" y="789"/>
                    <a:pt x="16050" y="658"/>
                  </a:cubicBezTo>
                  <a:cubicBezTo>
                    <a:pt x="16603" y="616"/>
                    <a:pt x="17162" y="595"/>
                    <a:pt x="17722" y="595"/>
                  </a:cubicBezTo>
                  <a:close/>
                  <a:moveTo>
                    <a:pt x="16377" y="1"/>
                  </a:moveTo>
                  <a:cubicBezTo>
                    <a:pt x="16240" y="1"/>
                    <a:pt x="16103" y="1"/>
                    <a:pt x="15967" y="3"/>
                  </a:cubicBezTo>
                  <a:cubicBezTo>
                    <a:pt x="14181" y="39"/>
                    <a:pt x="12383" y="253"/>
                    <a:pt x="10633" y="706"/>
                  </a:cubicBezTo>
                  <a:cubicBezTo>
                    <a:pt x="8871" y="1146"/>
                    <a:pt x="7156" y="1837"/>
                    <a:pt x="5596" y="2801"/>
                  </a:cubicBezTo>
                  <a:cubicBezTo>
                    <a:pt x="4049" y="3766"/>
                    <a:pt x="2620" y="5040"/>
                    <a:pt x="1584" y="6623"/>
                  </a:cubicBezTo>
                  <a:cubicBezTo>
                    <a:pt x="1072" y="7409"/>
                    <a:pt x="655" y="8290"/>
                    <a:pt x="393" y="9219"/>
                  </a:cubicBezTo>
                  <a:cubicBezTo>
                    <a:pt x="120" y="10135"/>
                    <a:pt x="0" y="11100"/>
                    <a:pt x="48" y="12076"/>
                  </a:cubicBezTo>
                  <a:cubicBezTo>
                    <a:pt x="72" y="13041"/>
                    <a:pt x="286" y="13993"/>
                    <a:pt x="608" y="14898"/>
                  </a:cubicBezTo>
                  <a:cubicBezTo>
                    <a:pt x="953" y="15803"/>
                    <a:pt x="1417" y="16636"/>
                    <a:pt x="1965" y="17410"/>
                  </a:cubicBezTo>
                  <a:cubicBezTo>
                    <a:pt x="2536" y="18196"/>
                    <a:pt x="3156" y="18887"/>
                    <a:pt x="3858" y="19518"/>
                  </a:cubicBezTo>
                  <a:cubicBezTo>
                    <a:pt x="4561" y="20137"/>
                    <a:pt x="5299" y="20684"/>
                    <a:pt x="6085" y="21184"/>
                  </a:cubicBezTo>
                  <a:cubicBezTo>
                    <a:pt x="6882" y="21661"/>
                    <a:pt x="7692" y="22089"/>
                    <a:pt x="8525" y="22458"/>
                  </a:cubicBezTo>
                  <a:cubicBezTo>
                    <a:pt x="9359" y="22816"/>
                    <a:pt x="10228" y="23137"/>
                    <a:pt x="11109" y="23387"/>
                  </a:cubicBezTo>
                  <a:cubicBezTo>
                    <a:pt x="11978" y="23637"/>
                    <a:pt x="12871" y="23851"/>
                    <a:pt x="13764" y="23994"/>
                  </a:cubicBezTo>
                  <a:cubicBezTo>
                    <a:pt x="14590" y="24112"/>
                    <a:pt x="15397" y="24211"/>
                    <a:pt x="16211" y="24264"/>
                  </a:cubicBezTo>
                  <a:lnTo>
                    <a:pt x="16211" y="24264"/>
                  </a:lnTo>
                  <a:cubicBezTo>
                    <a:pt x="16322" y="24416"/>
                    <a:pt x="16436" y="24568"/>
                    <a:pt x="16550" y="24721"/>
                  </a:cubicBezTo>
                  <a:cubicBezTo>
                    <a:pt x="16729" y="24959"/>
                    <a:pt x="16919" y="25185"/>
                    <a:pt x="17122" y="25411"/>
                  </a:cubicBezTo>
                  <a:lnTo>
                    <a:pt x="17265" y="25578"/>
                  </a:lnTo>
                  <a:lnTo>
                    <a:pt x="17419" y="25733"/>
                  </a:lnTo>
                  <a:cubicBezTo>
                    <a:pt x="17515" y="25852"/>
                    <a:pt x="17622" y="25959"/>
                    <a:pt x="17729" y="26066"/>
                  </a:cubicBezTo>
                  <a:cubicBezTo>
                    <a:pt x="17931" y="26268"/>
                    <a:pt x="18146" y="26483"/>
                    <a:pt x="18372" y="26673"/>
                  </a:cubicBezTo>
                  <a:cubicBezTo>
                    <a:pt x="18586" y="26864"/>
                    <a:pt x="18812" y="27066"/>
                    <a:pt x="19050" y="27245"/>
                  </a:cubicBezTo>
                  <a:cubicBezTo>
                    <a:pt x="19289" y="27411"/>
                    <a:pt x="19527" y="27602"/>
                    <a:pt x="19765" y="27757"/>
                  </a:cubicBezTo>
                  <a:cubicBezTo>
                    <a:pt x="20003" y="27923"/>
                    <a:pt x="20265" y="28090"/>
                    <a:pt x="20515" y="28233"/>
                  </a:cubicBezTo>
                  <a:cubicBezTo>
                    <a:pt x="20765" y="28400"/>
                    <a:pt x="21027" y="28531"/>
                    <a:pt x="21289" y="28673"/>
                  </a:cubicBezTo>
                  <a:cubicBezTo>
                    <a:pt x="21408" y="28733"/>
                    <a:pt x="21539" y="28804"/>
                    <a:pt x="21670" y="28864"/>
                  </a:cubicBezTo>
                  <a:lnTo>
                    <a:pt x="21860" y="28947"/>
                  </a:lnTo>
                  <a:lnTo>
                    <a:pt x="22075" y="29043"/>
                  </a:lnTo>
                  <a:cubicBezTo>
                    <a:pt x="22337" y="29138"/>
                    <a:pt x="22622" y="29245"/>
                    <a:pt x="22908" y="29340"/>
                  </a:cubicBezTo>
                  <a:cubicBezTo>
                    <a:pt x="23480" y="29519"/>
                    <a:pt x="24051" y="29638"/>
                    <a:pt x="24623" y="29721"/>
                  </a:cubicBezTo>
                  <a:cubicBezTo>
                    <a:pt x="24920" y="29769"/>
                    <a:pt x="25194" y="29793"/>
                    <a:pt x="25480" y="29828"/>
                  </a:cubicBezTo>
                  <a:cubicBezTo>
                    <a:pt x="25766" y="29864"/>
                    <a:pt x="26051" y="29888"/>
                    <a:pt x="26349" y="29888"/>
                  </a:cubicBezTo>
                  <a:cubicBezTo>
                    <a:pt x="26909" y="29888"/>
                    <a:pt x="27480" y="29833"/>
                    <a:pt x="28010" y="29628"/>
                  </a:cubicBezTo>
                  <a:lnTo>
                    <a:pt x="28010" y="29628"/>
                  </a:lnTo>
                  <a:cubicBezTo>
                    <a:pt x="28015" y="29628"/>
                    <a:pt x="28021" y="29628"/>
                    <a:pt x="28028" y="29626"/>
                  </a:cubicBezTo>
                  <a:cubicBezTo>
                    <a:pt x="28040" y="29626"/>
                    <a:pt x="28087" y="29602"/>
                    <a:pt x="28123" y="29566"/>
                  </a:cubicBezTo>
                  <a:cubicBezTo>
                    <a:pt x="28135" y="29543"/>
                    <a:pt x="28135" y="29519"/>
                    <a:pt x="28135" y="29483"/>
                  </a:cubicBezTo>
                  <a:cubicBezTo>
                    <a:pt x="28135" y="29459"/>
                    <a:pt x="28123" y="29447"/>
                    <a:pt x="28123" y="29424"/>
                  </a:cubicBezTo>
                  <a:cubicBezTo>
                    <a:pt x="28087" y="29352"/>
                    <a:pt x="28040" y="29328"/>
                    <a:pt x="28016" y="29293"/>
                  </a:cubicBezTo>
                  <a:cubicBezTo>
                    <a:pt x="27944" y="29221"/>
                    <a:pt x="27885" y="29174"/>
                    <a:pt x="27802" y="29114"/>
                  </a:cubicBezTo>
                  <a:cubicBezTo>
                    <a:pt x="27671" y="29007"/>
                    <a:pt x="27528" y="28912"/>
                    <a:pt x="27385" y="28804"/>
                  </a:cubicBezTo>
                  <a:cubicBezTo>
                    <a:pt x="27111" y="28614"/>
                    <a:pt x="26825" y="28400"/>
                    <a:pt x="26551" y="28197"/>
                  </a:cubicBezTo>
                  <a:cubicBezTo>
                    <a:pt x="26016" y="27780"/>
                    <a:pt x="25480" y="27328"/>
                    <a:pt x="25027" y="26840"/>
                  </a:cubicBezTo>
                  <a:lnTo>
                    <a:pt x="24849" y="26661"/>
                  </a:lnTo>
                  <a:lnTo>
                    <a:pt x="24682" y="26471"/>
                  </a:lnTo>
                  <a:cubicBezTo>
                    <a:pt x="24575" y="26328"/>
                    <a:pt x="24492" y="26209"/>
                    <a:pt x="24384" y="26078"/>
                  </a:cubicBezTo>
                  <a:cubicBezTo>
                    <a:pt x="24289" y="25947"/>
                    <a:pt x="24194" y="25792"/>
                    <a:pt x="24099" y="25661"/>
                  </a:cubicBezTo>
                  <a:cubicBezTo>
                    <a:pt x="24003" y="25518"/>
                    <a:pt x="23920" y="25375"/>
                    <a:pt x="23837" y="25233"/>
                  </a:cubicBezTo>
                  <a:cubicBezTo>
                    <a:pt x="23670" y="24935"/>
                    <a:pt x="23503" y="24637"/>
                    <a:pt x="23361" y="24340"/>
                  </a:cubicBezTo>
                  <a:cubicBezTo>
                    <a:pt x="23290" y="24209"/>
                    <a:pt x="23237" y="24078"/>
                    <a:pt x="23179" y="23947"/>
                  </a:cubicBezTo>
                  <a:lnTo>
                    <a:pt x="23179" y="23947"/>
                  </a:lnTo>
                  <a:cubicBezTo>
                    <a:pt x="23878" y="23818"/>
                    <a:pt x="24572" y="23643"/>
                    <a:pt x="25266" y="23447"/>
                  </a:cubicBezTo>
                  <a:cubicBezTo>
                    <a:pt x="26135" y="23173"/>
                    <a:pt x="26980" y="22863"/>
                    <a:pt x="27813" y="22482"/>
                  </a:cubicBezTo>
                  <a:cubicBezTo>
                    <a:pt x="28647" y="22089"/>
                    <a:pt x="29457" y="21649"/>
                    <a:pt x="30219" y="21125"/>
                  </a:cubicBezTo>
                  <a:cubicBezTo>
                    <a:pt x="30981" y="20589"/>
                    <a:pt x="31683" y="20006"/>
                    <a:pt x="32338" y="19339"/>
                  </a:cubicBezTo>
                  <a:cubicBezTo>
                    <a:pt x="32981" y="18672"/>
                    <a:pt x="33576" y="17934"/>
                    <a:pt x="34052" y="17124"/>
                  </a:cubicBezTo>
                  <a:cubicBezTo>
                    <a:pt x="34290" y="16708"/>
                    <a:pt x="34505" y="16267"/>
                    <a:pt x="34683" y="15839"/>
                  </a:cubicBezTo>
                  <a:cubicBezTo>
                    <a:pt x="34862" y="15398"/>
                    <a:pt x="35005" y="14934"/>
                    <a:pt x="35112" y="14469"/>
                  </a:cubicBezTo>
                  <a:cubicBezTo>
                    <a:pt x="35219" y="14005"/>
                    <a:pt x="35291" y="13529"/>
                    <a:pt x="35302" y="13052"/>
                  </a:cubicBezTo>
                  <a:lnTo>
                    <a:pt x="35314" y="12874"/>
                  </a:lnTo>
                  <a:lnTo>
                    <a:pt x="35314" y="12695"/>
                  </a:lnTo>
                  <a:lnTo>
                    <a:pt x="35314" y="12541"/>
                  </a:lnTo>
                  <a:lnTo>
                    <a:pt x="35314" y="12362"/>
                  </a:lnTo>
                  <a:cubicBezTo>
                    <a:pt x="35314" y="12124"/>
                    <a:pt x="35302" y="11886"/>
                    <a:pt x="35279" y="11648"/>
                  </a:cubicBezTo>
                  <a:cubicBezTo>
                    <a:pt x="35172" y="10695"/>
                    <a:pt x="34898" y="9766"/>
                    <a:pt x="34517" y="8921"/>
                  </a:cubicBezTo>
                  <a:cubicBezTo>
                    <a:pt x="33743" y="7207"/>
                    <a:pt x="32493" y="5790"/>
                    <a:pt x="31088" y="4647"/>
                  </a:cubicBezTo>
                  <a:cubicBezTo>
                    <a:pt x="30397" y="4063"/>
                    <a:pt x="29635" y="3563"/>
                    <a:pt x="28861" y="3111"/>
                  </a:cubicBezTo>
                  <a:cubicBezTo>
                    <a:pt x="28087" y="2670"/>
                    <a:pt x="27266" y="2265"/>
                    <a:pt x="26456" y="1920"/>
                  </a:cubicBezTo>
                  <a:cubicBezTo>
                    <a:pt x="25623" y="1587"/>
                    <a:pt x="24789" y="1289"/>
                    <a:pt x="23920" y="1027"/>
                  </a:cubicBezTo>
                  <a:cubicBezTo>
                    <a:pt x="23075" y="777"/>
                    <a:pt x="22194" y="587"/>
                    <a:pt x="21313" y="420"/>
                  </a:cubicBezTo>
                  <a:cubicBezTo>
                    <a:pt x="19696" y="134"/>
                    <a:pt x="18029" y="1"/>
                    <a:pt x="16377"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3"/>
            <p:cNvSpPr/>
            <p:nvPr/>
          </p:nvSpPr>
          <p:spPr>
            <a:xfrm>
              <a:off x="1581650" y="1780700"/>
              <a:ext cx="2865857" cy="2442929"/>
            </a:xfrm>
            <a:custGeom>
              <a:avLst/>
              <a:gdLst/>
              <a:ahLst/>
              <a:cxnLst/>
              <a:rect l="l" t="t" r="r" b="b"/>
              <a:pathLst>
                <a:path w="28660" h="23904" extrusionOk="0">
                  <a:moveTo>
                    <a:pt x="13877" y="1"/>
                  </a:moveTo>
                  <a:cubicBezTo>
                    <a:pt x="6424" y="1"/>
                    <a:pt x="351" y="4034"/>
                    <a:pt x="144" y="9255"/>
                  </a:cubicBezTo>
                  <a:cubicBezTo>
                    <a:pt x="1" y="13553"/>
                    <a:pt x="3966" y="17530"/>
                    <a:pt x="9502" y="19042"/>
                  </a:cubicBezTo>
                  <a:cubicBezTo>
                    <a:pt x="9359" y="19304"/>
                    <a:pt x="8609" y="20685"/>
                    <a:pt x="7514" y="21626"/>
                  </a:cubicBezTo>
                  <a:cubicBezTo>
                    <a:pt x="6014" y="22912"/>
                    <a:pt x="4144" y="23471"/>
                    <a:pt x="4513" y="23626"/>
                  </a:cubicBezTo>
                  <a:cubicBezTo>
                    <a:pt x="4989" y="23839"/>
                    <a:pt x="5507" y="23904"/>
                    <a:pt x="6026" y="23904"/>
                  </a:cubicBezTo>
                  <a:cubicBezTo>
                    <a:pt x="6379" y="23904"/>
                    <a:pt x="6732" y="23874"/>
                    <a:pt x="7073" y="23840"/>
                  </a:cubicBezTo>
                  <a:cubicBezTo>
                    <a:pt x="8002" y="23745"/>
                    <a:pt x="8859" y="23602"/>
                    <a:pt x="9728" y="23233"/>
                  </a:cubicBezTo>
                  <a:cubicBezTo>
                    <a:pt x="11193" y="22638"/>
                    <a:pt x="12562" y="21709"/>
                    <a:pt x="13646" y="20578"/>
                  </a:cubicBezTo>
                  <a:cubicBezTo>
                    <a:pt x="13943" y="20268"/>
                    <a:pt x="14229" y="19923"/>
                    <a:pt x="14515" y="19578"/>
                  </a:cubicBezTo>
                  <a:cubicBezTo>
                    <a:pt x="14601" y="19579"/>
                    <a:pt x="14688" y="19579"/>
                    <a:pt x="14774" y="19579"/>
                  </a:cubicBezTo>
                  <a:cubicBezTo>
                    <a:pt x="22216" y="19579"/>
                    <a:pt x="28280" y="15529"/>
                    <a:pt x="28469" y="10327"/>
                  </a:cubicBezTo>
                  <a:cubicBezTo>
                    <a:pt x="28659" y="4921"/>
                    <a:pt x="22492" y="314"/>
                    <a:pt x="14669" y="16"/>
                  </a:cubicBezTo>
                  <a:cubicBezTo>
                    <a:pt x="14404" y="6"/>
                    <a:pt x="14140" y="1"/>
                    <a:pt x="13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3"/>
            <p:cNvSpPr/>
            <p:nvPr/>
          </p:nvSpPr>
          <p:spPr>
            <a:xfrm>
              <a:off x="1483485" y="1757976"/>
              <a:ext cx="3045992" cy="2494853"/>
            </a:xfrm>
            <a:custGeom>
              <a:avLst/>
              <a:gdLst/>
              <a:ahLst/>
              <a:cxnLst/>
              <a:rect l="l" t="t" r="r" b="b"/>
              <a:pathLst>
                <a:path w="29778" h="24390" extrusionOk="0">
                  <a:moveTo>
                    <a:pt x="5068" y="23786"/>
                  </a:moveTo>
                  <a:cubicBezTo>
                    <a:pt x="5069" y="23786"/>
                    <a:pt x="5072" y="23789"/>
                    <a:pt x="5072" y="23794"/>
                  </a:cubicBezTo>
                  <a:cubicBezTo>
                    <a:pt x="5066" y="23789"/>
                    <a:pt x="5066" y="23786"/>
                    <a:pt x="5068" y="23786"/>
                  </a:cubicBezTo>
                  <a:close/>
                  <a:moveTo>
                    <a:pt x="14150" y="502"/>
                  </a:moveTo>
                  <a:cubicBezTo>
                    <a:pt x="15150" y="502"/>
                    <a:pt x="16147" y="582"/>
                    <a:pt x="17121" y="744"/>
                  </a:cubicBezTo>
                  <a:cubicBezTo>
                    <a:pt x="18550" y="982"/>
                    <a:pt x="19943" y="1387"/>
                    <a:pt x="21265" y="1947"/>
                  </a:cubicBezTo>
                  <a:cubicBezTo>
                    <a:pt x="21943" y="2232"/>
                    <a:pt x="22574" y="2566"/>
                    <a:pt x="23194" y="2923"/>
                  </a:cubicBezTo>
                  <a:cubicBezTo>
                    <a:pt x="23801" y="3280"/>
                    <a:pt x="24384" y="3673"/>
                    <a:pt x="24932" y="4125"/>
                  </a:cubicBezTo>
                  <a:cubicBezTo>
                    <a:pt x="26015" y="5006"/>
                    <a:pt x="26956" y="6078"/>
                    <a:pt x="27563" y="7281"/>
                  </a:cubicBezTo>
                  <a:cubicBezTo>
                    <a:pt x="27861" y="7876"/>
                    <a:pt x="28087" y="8519"/>
                    <a:pt x="28194" y="9174"/>
                  </a:cubicBezTo>
                  <a:cubicBezTo>
                    <a:pt x="28289" y="9828"/>
                    <a:pt x="28301" y="10483"/>
                    <a:pt x="28206" y="11138"/>
                  </a:cubicBezTo>
                  <a:cubicBezTo>
                    <a:pt x="28004" y="12448"/>
                    <a:pt x="27373" y="13650"/>
                    <a:pt x="26492" y="14674"/>
                  </a:cubicBezTo>
                  <a:cubicBezTo>
                    <a:pt x="26063" y="15186"/>
                    <a:pt x="25551" y="15663"/>
                    <a:pt x="25003" y="16079"/>
                  </a:cubicBezTo>
                  <a:cubicBezTo>
                    <a:pt x="24468" y="16508"/>
                    <a:pt x="23872" y="16877"/>
                    <a:pt x="23265" y="17210"/>
                  </a:cubicBezTo>
                  <a:cubicBezTo>
                    <a:pt x="22039" y="17877"/>
                    <a:pt x="20705" y="18353"/>
                    <a:pt x="19324" y="18699"/>
                  </a:cubicBezTo>
                  <a:cubicBezTo>
                    <a:pt x="18633" y="18853"/>
                    <a:pt x="17931" y="18972"/>
                    <a:pt x="17217" y="19068"/>
                  </a:cubicBezTo>
                  <a:cubicBezTo>
                    <a:pt x="16502" y="19175"/>
                    <a:pt x="15788" y="19211"/>
                    <a:pt x="15073" y="19234"/>
                  </a:cubicBezTo>
                  <a:lnTo>
                    <a:pt x="14764" y="19234"/>
                  </a:lnTo>
                  <a:lnTo>
                    <a:pt x="14597" y="19449"/>
                  </a:lnTo>
                  <a:cubicBezTo>
                    <a:pt x="14466" y="19627"/>
                    <a:pt x="14335" y="19806"/>
                    <a:pt x="14181" y="19984"/>
                  </a:cubicBezTo>
                  <a:cubicBezTo>
                    <a:pt x="14038" y="20151"/>
                    <a:pt x="13883" y="20330"/>
                    <a:pt x="13740" y="20496"/>
                  </a:cubicBezTo>
                  <a:lnTo>
                    <a:pt x="13621" y="20627"/>
                  </a:lnTo>
                  <a:lnTo>
                    <a:pt x="13502" y="20746"/>
                  </a:lnTo>
                  <a:lnTo>
                    <a:pt x="13264" y="20985"/>
                  </a:lnTo>
                  <a:cubicBezTo>
                    <a:pt x="13097" y="21151"/>
                    <a:pt x="12930" y="21294"/>
                    <a:pt x="12752" y="21449"/>
                  </a:cubicBezTo>
                  <a:cubicBezTo>
                    <a:pt x="12573" y="21592"/>
                    <a:pt x="12395" y="21747"/>
                    <a:pt x="12216" y="21878"/>
                  </a:cubicBezTo>
                  <a:cubicBezTo>
                    <a:pt x="12025" y="22032"/>
                    <a:pt x="11847" y="22151"/>
                    <a:pt x="11656" y="22282"/>
                  </a:cubicBezTo>
                  <a:cubicBezTo>
                    <a:pt x="11454" y="22413"/>
                    <a:pt x="11263" y="22532"/>
                    <a:pt x="11073" y="22651"/>
                  </a:cubicBezTo>
                  <a:cubicBezTo>
                    <a:pt x="10859" y="22771"/>
                    <a:pt x="10668" y="22878"/>
                    <a:pt x="10466" y="22985"/>
                  </a:cubicBezTo>
                  <a:cubicBezTo>
                    <a:pt x="10359" y="23021"/>
                    <a:pt x="10251" y="23080"/>
                    <a:pt x="10144" y="23128"/>
                  </a:cubicBezTo>
                  <a:lnTo>
                    <a:pt x="9990" y="23199"/>
                  </a:lnTo>
                  <a:lnTo>
                    <a:pt x="9835" y="23259"/>
                  </a:lnTo>
                  <a:cubicBezTo>
                    <a:pt x="9632" y="23354"/>
                    <a:pt x="9418" y="23425"/>
                    <a:pt x="9192" y="23497"/>
                  </a:cubicBezTo>
                  <a:cubicBezTo>
                    <a:pt x="8751" y="23640"/>
                    <a:pt x="8299" y="23735"/>
                    <a:pt x="7846" y="23818"/>
                  </a:cubicBezTo>
                  <a:cubicBezTo>
                    <a:pt x="7608" y="23854"/>
                    <a:pt x="7382" y="23890"/>
                    <a:pt x="7144" y="23914"/>
                  </a:cubicBezTo>
                  <a:cubicBezTo>
                    <a:pt x="6906" y="23949"/>
                    <a:pt x="6680" y="23961"/>
                    <a:pt x="6441" y="23973"/>
                  </a:cubicBezTo>
                  <a:cubicBezTo>
                    <a:pt x="6336" y="23981"/>
                    <a:pt x="6230" y="23986"/>
                    <a:pt x="6123" y="23986"/>
                  </a:cubicBezTo>
                  <a:cubicBezTo>
                    <a:pt x="5781" y="23986"/>
                    <a:pt x="5433" y="23940"/>
                    <a:pt x="5104" y="23829"/>
                  </a:cubicBezTo>
                  <a:lnTo>
                    <a:pt x="5104" y="23829"/>
                  </a:lnTo>
                  <a:cubicBezTo>
                    <a:pt x="5102" y="23826"/>
                    <a:pt x="5100" y="23822"/>
                    <a:pt x="5098" y="23819"/>
                  </a:cubicBezTo>
                  <a:lnTo>
                    <a:pt x="5098" y="23819"/>
                  </a:lnTo>
                  <a:cubicBezTo>
                    <a:pt x="5104" y="23802"/>
                    <a:pt x="5126" y="23792"/>
                    <a:pt x="5156" y="23783"/>
                  </a:cubicBezTo>
                  <a:cubicBezTo>
                    <a:pt x="5191" y="23759"/>
                    <a:pt x="5275" y="23723"/>
                    <a:pt x="5334" y="23687"/>
                  </a:cubicBezTo>
                  <a:lnTo>
                    <a:pt x="5727" y="23521"/>
                  </a:lnTo>
                  <a:cubicBezTo>
                    <a:pt x="6001" y="23390"/>
                    <a:pt x="6263" y="23283"/>
                    <a:pt x="6537" y="23140"/>
                  </a:cubicBezTo>
                  <a:cubicBezTo>
                    <a:pt x="7061" y="22890"/>
                    <a:pt x="7573" y="22592"/>
                    <a:pt x="8073" y="22235"/>
                  </a:cubicBezTo>
                  <a:lnTo>
                    <a:pt x="8251" y="22104"/>
                  </a:lnTo>
                  <a:lnTo>
                    <a:pt x="8430" y="21949"/>
                  </a:lnTo>
                  <a:cubicBezTo>
                    <a:pt x="8525" y="21854"/>
                    <a:pt x="8668" y="21747"/>
                    <a:pt x="8763" y="21639"/>
                  </a:cubicBezTo>
                  <a:cubicBezTo>
                    <a:pt x="8882" y="21532"/>
                    <a:pt x="8989" y="21413"/>
                    <a:pt x="9097" y="21318"/>
                  </a:cubicBezTo>
                  <a:cubicBezTo>
                    <a:pt x="9204" y="21199"/>
                    <a:pt x="9299" y="21092"/>
                    <a:pt x="9394" y="20973"/>
                  </a:cubicBezTo>
                  <a:cubicBezTo>
                    <a:pt x="9585" y="20746"/>
                    <a:pt x="9763" y="20508"/>
                    <a:pt x="9942" y="20258"/>
                  </a:cubicBezTo>
                  <a:cubicBezTo>
                    <a:pt x="10037" y="20139"/>
                    <a:pt x="10109" y="20020"/>
                    <a:pt x="10192" y="19889"/>
                  </a:cubicBezTo>
                  <a:cubicBezTo>
                    <a:pt x="10275" y="19770"/>
                    <a:pt x="10359" y="19627"/>
                    <a:pt x="10430" y="19496"/>
                  </a:cubicBezTo>
                  <a:lnTo>
                    <a:pt x="10704" y="19020"/>
                  </a:lnTo>
                  <a:lnTo>
                    <a:pt x="10156" y="18841"/>
                  </a:lnTo>
                  <a:cubicBezTo>
                    <a:pt x="9466" y="18639"/>
                    <a:pt x="8799" y="18377"/>
                    <a:pt x="8144" y="18079"/>
                  </a:cubicBezTo>
                  <a:cubicBezTo>
                    <a:pt x="7489" y="17782"/>
                    <a:pt x="6858" y="17448"/>
                    <a:pt x="6251" y="17067"/>
                  </a:cubicBezTo>
                  <a:cubicBezTo>
                    <a:pt x="5656" y="16698"/>
                    <a:pt x="5072" y="16282"/>
                    <a:pt x="4560" y="15817"/>
                  </a:cubicBezTo>
                  <a:cubicBezTo>
                    <a:pt x="4036" y="15365"/>
                    <a:pt x="3548" y="14865"/>
                    <a:pt x="3108" y="14317"/>
                  </a:cubicBezTo>
                  <a:cubicBezTo>
                    <a:pt x="2250" y="13234"/>
                    <a:pt x="1643" y="11983"/>
                    <a:pt x="1429" y="10662"/>
                  </a:cubicBezTo>
                  <a:cubicBezTo>
                    <a:pt x="1203" y="9328"/>
                    <a:pt x="1417" y="7947"/>
                    <a:pt x="2012" y="6709"/>
                  </a:cubicBezTo>
                  <a:cubicBezTo>
                    <a:pt x="2608" y="5471"/>
                    <a:pt x="3560" y="4375"/>
                    <a:pt x="4679" y="3482"/>
                  </a:cubicBezTo>
                  <a:cubicBezTo>
                    <a:pt x="5787" y="2601"/>
                    <a:pt x="7096" y="1899"/>
                    <a:pt x="8466" y="1423"/>
                  </a:cubicBezTo>
                  <a:cubicBezTo>
                    <a:pt x="9168" y="1196"/>
                    <a:pt x="9870" y="994"/>
                    <a:pt x="10585" y="851"/>
                  </a:cubicBezTo>
                  <a:cubicBezTo>
                    <a:pt x="11299" y="696"/>
                    <a:pt x="12025" y="613"/>
                    <a:pt x="12752" y="554"/>
                  </a:cubicBezTo>
                  <a:cubicBezTo>
                    <a:pt x="13217" y="519"/>
                    <a:pt x="13684" y="502"/>
                    <a:pt x="14150" y="502"/>
                  </a:cubicBezTo>
                  <a:close/>
                  <a:moveTo>
                    <a:pt x="14772" y="1"/>
                  </a:moveTo>
                  <a:cubicBezTo>
                    <a:pt x="14070" y="1"/>
                    <a:pt x="13368" y="34"/>
                    <a:pt x="12668" y="101"/>
                  </a:cubicBezTo>
                  <a:cubicBezTo>
                    <a:pt x="11918" y="184"/>
                    <a:pt x="11180" y="280"/>
                    <a:pt x="10442" y="434"/>
                  </a:cubicBezTo>
                  <a:cubicBezTo>
                    <a:pt x="9716" y="577"/>
                    <a:pt x="8989" y="780"/>
                    <a:pt x="8275" y="994"/>
                  </a:cubicBezTo>
                  <a:cubicBezTo>
                    <a:pt x="7561" y="1220"/>
                    <a:pt x="6858" y="1506"/>
                    <a:pt x="6180" y="1816"/>
                  </a:cubicBezTo>
                  <a:cubicBezTo>
                    <a:pt x="5489" y="2137"/>
                    <a:pt x="4822" y="2506"/>
                    <a:pt x="4191" y="2935"/>
                  </a:cubicBezTo>
                  <a:cubicBezTo>
                    <a:pt x="2929" y="3780"/>
                    <a:pt x="1786" y="4864"/>
                    <a:pt x="1000" y="6257"/>
                  </a:cubicBezTo>
                  <a:cubicBezTo>
                    <a:pt x="607" y="6935"/>
                    <a:pt x="310" y="7697"/>
                    <a:pt x="155" y="8483"/>
                  </a:cubicBezTo>
                  <a:cubicBezTo>
                    <a:pt x="119" y="8674"/>
                    <a:pt x="84" y="8876"/>
                    <a:pt x="60" y="9078"/>
                  </a:cubicBezTo>
                  <a:lnTo>
                    <a:pt x="48" y="9245"/>
                  </a:lnTo>
                  <a:lnTo>
                    <a:pt x="36" y="9376"/>
                  </a:lnTo>
                  <a:lnTo>
                    <a:pt x="12" y="9531"/>
                  </a:lnTo>
                  <a:lnTo>
                    <a:pt x="12" y="9674"/>
                  </a:lnTo>
                  <a:cubicBezTo>
                    <a:pt x="0" y="10079"/>
                    <a:pt x="36" y="10483"/>
                    <a:pt x="72" y="10876"/>
                  </a:cubicBezTo>
                  <a:cubicBezTo>
                    <a:pt x="119" y="11281"/>
                    <a:pt x="214" y="11674"/>
                    <a:pt x="334" y="12055"/>
                  </a:cubicBezTo>
                  <a:cubicBezTo>
                    <a:pt x="453" y="12448"/>
                    <a:pt x="584" y="12817"/>
                    <a:pt x="762" y="13174"/>
                  </a:cubicBezTo>
                  <a:cubicBezTo>
                    <a:pt x="1107" y="13900"/>
                    <a:pt x="1548" y="14555"/>
                    <a:pt x="2036" y="15162"/>
                  </a:cubicBezTo>
                  <a:cubicBezTo>
                    <a:pt x="2548" y="15758"/>
                    <a:pt x="3108" y="16317"/>
                    <a:pt x="3703" y="16806"/>
                  </a:cubicBezTo>
                  <a:cubicBezTo>
                    <a:pt x="4322" y="17294"/>
                    <a:pt x="4953" y="17710"/>
                    <a:pt x="5632" y="18103"/>
                  </a:cubicBezTo>
                  <a:cubicBezTo>
                    <a:pt x="6287" y="18484"/>
                    <a:pt x="6977" y="18806"/>
                    <a:pt x="7692" y="19080"/>
                  </a:cubicBezTo>
                  <a:cubicBezTo>
                    <a:pt x="8233" y="19287"/>
                    <a:pt x="8774" y="19460"/>
                    <a:pt x="9331" y="19610"/>
                  </a:cubicBezTo>
                  <a:lnTo>
                    <a:pt x="9331" y="19610"/>
                  </a:lnTo>
                  <a:cubicBezTo>
                    <a:pt x="9289" y="19691"/>
                    <a:pt x="9249" y="19766"/>
                    <a:pt x="9204" y="19842"/>
                  </a:cubicBezTo>
                  <a:cubicBezTo>
                    <a:pt x="9061" y="20080"/>
                    <a:pt x="8918" y="20318"/>
                    <a:pt x="8751" y="20532"/>
                  </a:cubicBezTo>
                  <a:cubicBezTo>
                    <a:pt x="8608" y="20758"/>
                    <a:pt x="8418" y="20985"/>
                    <a:pt x="8251" y="21187"/>
                  </a:cubicBezTo>
                  <a:cubicBezTo>
                    <a:pt x="8144" y="21294"/>
                    <a:pt x="8061" y="21389"/>
                    <a:pt x="7965" y="21485"/>
                  </a:cubicBezTo>
                  <a:lnTo>
                    <a:pt x="7811" y="21639"/>
                  </a:lnTo>
                  <a:lnTo>
                    <a:pt x="7668" y="21782"/>
                  </a:lnTo>
                  <a:cubicBezTo>
                    <a:pt x="7251" y="22163"/>
                    <a:pt x="6787" y="22497"/>
                    <a:pt x="6310" y="22818"/>
                  </a:cubicBezTo>
                  <a:cubicBezTo>
                    <a:pt x="6072" y="22973"/>
                    <a:pt x="5834" y="23128"/>
                    <a:pt x="5584" y="23271"/>
                  </a:cubicBezTo>
                  <a:cubicBezTo>
                    <a:pt x="5465" y="23354"/>
                    <a:pt x="5334" y="23425"/>
                    <a:pt x="5215" y="23509"/>
                  </a:cubicBezTo>
                  <a:cubicBezTo>
                    <a:pt x="5156" y="23556"/>
                    <a:pt x="5096" y="23592"/>
                    <a:pt x="5037" y="23652"/>
                  </a:cubicBezTo>
                  <a:cubicBezTo>
                    <a:pt x="5001" y="23675"/>
                    <a:pt x="4977" y="23687"/>
                    <a:pt x="4941" y="23747"/>
                  </a:cubicBezTo>
                  <a:cubicBezTo>
                    <a:pt x="4941" y="23771"/>
                    <a:pt x="4929" y="23783"/>
                    <a:pt x="4929" y="23806"/>
                  </a:cubicBezTo>
                  <a:cubicBezTo>
                    <a:pt x="4929" y="23830"/>
                    <a:pt x="4929" y="23854"/>
                    <a:pt x="4941" y="23890"/>
                  </a:cubicBezTo>
                  <a:cubicBezTo>
                    <a:pt x="4953" y="23925"/>
                    <a:pt x="5001" y="23949"/>
                    <a:pt x="5013" y="23949"/>
                  </a:cubicBezTo>
                  <a:cubicBezTo>
                    <a:pt x="5465" y="24164"/>
                    <a:pt x="5953" y="24271"/>
                    <a:pt x="6394" y="24378"/>
                  </a:cubicBezTo>
                  <a:cubicBezTo>
                    <a:pt x="6632" y="24390"/>
                    <a:pt x="6894" y="24390"/>
                    <a:pt x="7132" y="24390"/>
                  </a:cubicBezTo>
                  <a:cubicBezTo>
                    <a:pt x="7382" y="24378"/>
                    <a:pt x="7620" y="24378"/>
                    <a:pt x="7858" y="24366"/>
                  </a:cubicBezTo>
                  <a:cubicBezTo>
                    <a:pt x="8346" y="24354"/>
                    <a:pt x="8823" y="24295"/>
                    <a:pt x="9311" y="24187"/>
                  </a:cubicBezTo>
                  <a:cubicBezTo>
                    <a:pt x="9549" y="24128"/>
                    <a:pt x="9787" y="24068"/>
                    <a:pt x="10025" y="23997"/>
                  </a:cubicBezTo>
                  <a:lnTo>
                    <a:pt x="10204" y="23937"/>
                  </a:lnTo>
                  <a:lnTo>
                    <a:pt x="10382" y="23878"/>
                  </a:lnTo>
                  <a:cubicBezTo>
                    <a:pt x="10501" y="23830"/>
                    <a:pt x="10609" y="23783"/>
                    <a:pt x="10728" y="23735"/>
                  </a:cubicBezTo>
                  <a:cubicBezTo>
                    <a:pt x="10954" y="23652"/>
                    <a:pt x="11180" y="23544"/>
                    <a:pt x="11394" y="23437"/>
                  </a:cubicBezTo>
                  <a:cubicBezTo>
                    <a:pt x="11621" y="23342"/>
                    <a:pt x="11835" y="23223"/>
                    <a:pt x="12049" y="23104"/>
                  </a:cubicBezTo>
                  <a:cubicBezTo>
                    <a:pt x="12276" y="22961"/>
                    <a:pt x="12490" y="22842"/>
                    <a:pt x="12692" y="22711"/>
                  </a:cubicBezTo>
                  <a:cubicBezTo>
                    <a:pt x="12907" y="22580"/>
                    <a:pt x="13097" y="22449"/>
                    <a:pt x="13299" y="22294"/>
                  </a:cubicBezTo>
                  <a:cubicBezTo>
                    <a:pt x="13514" y="22151"/>
                    <a:pt x="13704" y="21997"/>
                    <a:pt x="13895" y="21830"/>
                  </a:cubicBezTo>
                  <a:cubicBezTo>
                    <a:pt x="13990" y="21747"/>
                    <a:pt x="14097" y="21675"/>
                    <a:pt x="14181" y="21580"/>
                  </a:cubicBezTo>
                  <a:lnTo>
                    <a:pt x="14335" y="21449"/>
                  </a:lnTo>
                  <a:lnTo>
                    <a:pt x="14466" y="21330"/>
                  </a:lnTo>
                  <a:cubicBezTo>
                    <a:pt x="14645" y="21151"/>
                    <a:pt x="14823" y="20973"/>
                    <a:pt x="14990" y="20794"/>
                  </a:cubicBezTo>
                  <a:cubicBezTo>
                    <a:pt x="15084" y="20679"/>
                    <a:pt x="15182" y="20567"/>
                    <a:pt x="15282" y="20453"/>
                  </a:cubicBezTo>
                  <a:lnTo>
                    <a:pt x="15282" y="20453"/>
                  </a:lnTo>
                  <a:cubicBezTo>
                    <a:pt x="15424" y="20454"/>
                    <a:pt x="15565" y="20455"/>
                    <a:pt x="15706" y="20455"/>
                  </a:cubicBezTo>
                  <a:cubicBezTo>
                    <a:pt x="16229" y="20455"/>
                    <a:pt x="16750" y="20442"/>
                    <a:pt x="17276" y="20401"/>
                  </a:cubicBezTo>
                  <a:cubicBezTo>
                    <a:pt x="18038" y="20342"/>
                    <a:pt x="18800" y="20246"/>
                    <a:pt x="19550" y="20092"/>
                  </a:cubicBezTo>
                  <a:cubicBezTo>
                    <a:pt x="20312" y="19949"/>
                    <a:pt x="21062" y="19770"/>
                    <a:pt x="21789" y="19508"/>
                  </a:cubicBezTo>
                  <a:cubicBezTo>
                    <a:pt x="22515" y="19270"/>
                    <a:pt x="23229" y="18972"/>
                    <a:pt x="23932" y="18615"/>
                  </a:cubicBezTo>
                  <a:cubicBezTo>
                    <a:pt x="24634" y="18282"/>
                    <a:pt x="25301" y="17865"/>
                    <a:pt x="25920" y="17389"/>
                  </a:cubicBezTo>
                  <a:cubicBezTo>
                    <a:pt x="26551" y="16913"/>
                    <a:pt x="27146" y="16377"/>
                    <a:pt x="27670" y="15758"/>
                  </a:cubicBezTo>
                  <a:cubicBezTo>
                    <a:pt x="28182" y="15151"/>
                    <a:pt x="28647" y="14484"/>
                    <a:pt x="28992" y="13734"/>
                  </a:cubicBezTo>
                  <a:cubicBezTo>
                    <a:pt x="29337" y="12996"/>
                    <a:pt x="29575" y="12210"/>
                    <a:pt x="29671" y="11388"/>
                  </a:cubicBezTo>
                  <a:cubicBezTo>
                    <a:pt x="29778" y="10567"/>
                    <a:pt x="29754" y="9745"/>
                    <a:pt x="29587" y="8947"/>
                  </a:cubicBezTo>
                  <a:cubicBezTo>
                    <a:pt x="29421" y="8138"/>
                    <a:pt x="29123" y="7364"/>
                    <a:pt x="28754" y="6673"/>
                  </a:cubicBezTo>
                  <a:cubicBezTo>
                    <a:pt x="27992" y="5256"/>
                    <a:pt x="26873" y="4090"/>
                    <a:pt x="25646" y="3173"/>
                  </a:cubicBezTo>
                  <a:cubicBezTo>
                    <a:pt x="24396" y="2244"/>
                    <a:pt x="23003" y="1566"/>
                    <a:pt x="21562" y="1077"/>
                  </a:cubicBezTo>
                  <a:cubicBezTo>
                    <a:pt x="20122" y="565"/>
                    <a:pt x="18633" y="268"/>
                    <a:pt x="17145" y="125"/>
                  </a:cubicBezTo>
                  <a:cubicBezTo>
                    <a:pt x="16356" y="43"/>
                    <a:pt x="15564" y="1"/>
                    <a:pt x="14772"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3"/>
            <p:cNvSpPr/>
            <p:nvPr/>
          </p:nvSpPr>
          <p:spPr>
            <a:xfrm>
              <a:off x="6761564" y="2414791"/>
              <a:ext cx="654102" cy="993560"/>
            </a:xfrm>
            <a:custGeom>
              <a:avLst/>
              <a:gdLst/>
              <a:ahLst/>
              <a:cxnLst/>
              <a:rect l="l" t="t" r="r" b="b"/>
              <a:pathLst>
                <a:path w="6906" h="10490" extrusionOk="0">
                  <a:moveTo>
                    <a:pt x="6430" y="0"/>
                  </a:moveTo>
                  <a:cubicBezTo>
                    <a:pt x="6430" y="0"/>
                    <a:pt x="6430" y="48"/>
                    <a:pt x="6418" y="155"/>
                  </a:cubicBezTo>
                  <a:cubicBezTo>
                    <a:pt x="6394" y="250"/>
                    <a:pt x="6382" y="405"/>
                    <a:pt x="6370" y="584"/>
                  </a:cubicBezTo>
                  <a:cubicBezTo>
                    <a:pt x="6358" y="762"/>
                    <a:pt x="6322" y="988"/>
                    <a:pt x="6287" y="1239"/>
                  </a:cubicBezTo>
                  <a:cubicBezTo>
                    <a:pt x="6287" y="1298"/>
                    <a:pt x="6275" y="1369"/>
                    <a:pt x="6275" y="1429"/>
                  </a:cubicBezTo>
                  <a:cubicBezTo>
                    <a:pt x="6275" y="1500"/>
                    <a:pt x="6263" y="1560"/>
                    <a:pt x="6251" y="1643"/>
                  </a:cubicBezTo>
                  <a:cubicBezTo>
                    <a:pt x="6239" y="1774"/>
                    <a:pt x="6215" y="1917"/>
                    <a:pt x="6191" y="2072"/>
                  </a:cubicBezTo>
                  <a:cubicBezTo>
                    <a:pt x="6132" y="2370"/>
                    <a:pt x="6072" y="2691"/>
                    <a:pt x="5977" y="3024"/>
                  </a:cubicBezTo>
                  <a:cubicBezTo>
                    <a:pt x="5965" y="3108"/>
                    <a:pt x="5929" y="3179"/>
                    <a:pt x="5918" y="3274"/>
                  </a:cubicBezTo>
                  <a:cubicBezTo>
                    <a:pt x="5906" y="3358"/>
                    <a:pt x="5870" y="3441"/>
                    <a:pt x="5846" y="3525"/>
                  </a:cubicBezTo>
                  <a:cubicBezTo>
                    <a:pt x="5822" y="3596"/>
                    <a:pt x="5798" y="3691"/>
                    <a:pt x="5775" y="3775"/>
                  </a:cubicBezTo>
                  <a:cubicBezTo>
                    <a:pt x="5739" y="3858"/>
                    <a:pt x="5715" y="3941"/>
                    <a:pt x="5679" y="4036"/>
                  </a:cubicBezTo>
                  <a:lnTo>
                    <a:pt x="5596" y="4298"/>
                  </a:lnTo>
                  <a:cubicBezTo>
                    <a:pt x="5560" y="4370"/>
                    <a:pt x="5525" y="4465"/>
                    <a:pt x="5489" y="4548"/>
                  </a:cubicBezTo>
                  <a:cubicBezTo>
                    <a:pt x="5417" y="4727"/>
                    <a:pt x="5346" y="4894"/>
                    <a:pt x="5251" y="5072"/>
                  </a:cubicBezTo>
                  <a:cubicBezTo>
                    <a:pt x="5072" y="5418"/>
                    <a:pt x="4882" y="5763"/>
                    <a:pt x="4667" y="6084"/>
                  </a:cubicBezTo>
                  <a:cubicBezTo>
                    <a:pt x="4465" y="6394"/>
                    <a:pt x="4239" y="6727"/>
                    <a:pt x="3989" y="7025"/>
                  </a:cubicBezTo>
                  <a:cubicBezTo>
                    <a:pt x="3870" y="7192"/>
                    <a:pt x="3739" y="7323"/>
                    <a:pt x="3620" y="7465"/>
                  </a:cubicBezTo>
                  <a:cubicBezTo>
                    <a:pt x="3477" y="7620"/>
                    <a:pt x="3358" y="7751"/>
                    <a:pt x="3227" y="7882"/>
                  </a:cubicBezTo>
                  <a:cubicBezTo>
                    <a:pt x="2703" y="8418"/>
                    <a:pt x="2167" y="8882"/>
                    <a:pt x="1691" y="9275"/>
                  </a:cubicBezTo>
                  <a:cubicBezTo>
                    <a:pt x="1453" y="9466"/>
                    <a:pt x="1238" y="9632"/>
                    <a:pt x="1024" y="9775"/>
                  </a:cubicBezTo>
                  <a:cubicBezTo>
                    <a:pt x="822" y="9930"/>
                    <a:pt x="643" y="10061"/>
                    <a:pt x="488" y="10168"/>
                  </a:cubicBezTo>
                  <a:cubicBezTo>
                    <a:pt x="345" y="10263"/>
                    <a:pt x="226" y="10347"/>
                    <a:pt x="131" y="10406"/>
                  </a:cubicBezTo>
                  <a:lnTo>
                    <a:pt x="0" y="10490"/>
                  </a:lnTo>
                  <a:cubicBezTo>
                    <a:pt x="0" y="10490"/>
                    <a:pt x="60" y="10490"/>
                    <a:pt x="83" y="10466"/>
                  </a:cubicBezTo>
                  <a:cubicBezTo>
                    <a:pt x="191" y="10454"/>
                    <a:pt x="345" y="10418"/>
                    <a:pt x="524" y="10371"/>
                  </a:cubicBezTo>
                  <a:cubicBezTo>
                    <a:pt x="893" y="10287"/>
                    <a:pt x="1393" y="10132"/>
                    <a:pt x="1988" y="9859"/>
                  </a:cubicBezTo>
                  <a:cubicBezTo>
                    <a:pt x="2286" y="9704"/>
                    <a:pt x="2608" y="9537"/>
                    <a:pt x="2917" y="9347"/>
                  </a:cubicBezTo>
                  <a:cubicBezTo>
                    <a:pt x="3239" y="9156"/>
                    <a:pt x="3572" y="8930"/>
                    <a:pt x="3882" y="8668"/>
                  </a:cubicBezTo>
                  <a:cubicBezTo>
                    <a:pt x="4191" y="8394"/>
                    <a:pt x="4525" y="8108"/>
                    <a:pt x="4810" y="7787"/>
                  </a:cubicBezTo>
                  <a:cubicBezTo>
                    <a:pt x="5120" y="7477"/>
                    <a:pt x="5370" y="7120"/>
                    <a:pt x="5620" y="6739"/>
                  </a:cubicBezTo>
                  <a:cubicBezTo>
                    <a:pt x="5739" y="6549"/>
                    <a:pt x="5858" y="6358"/>
                    <a:pt x="5965" y="6168"/>
                  </a:cubicBezTo>
                  <a:cubicBezTo>
                    <a:pt x="6072" y="5965"/>
                    <a:pt x="6179" y="5775"/>
                    <a:pt x="6251" y="5572"/>
                  </a:cubicBezTo>
                  <a:cubicBezTo>
                    <a:pt x="6299" y="5477"/>
                    <a:pt x="6334" y="5370"/>
                    <a:pt x="6382" y="5275"/>
                  </a:cubicBezTo>
                  <a:cubicBezTo>
                    <a:pt x="6430" y="5168"/>
                    <a:pt x="6453" y="5060"/>
                    <a:pt x="6489" y="4953"/>
                  </a:cubicBezTo>
                  <a:cubicBezTo>
                    <a:pt x="6537" y="4870"/>
                    <a:pt x="6560" y="4763"/>
                    <a:pt x="6596" y="4656"/>
                  </a:cubicBezTo>
                  <a:cubicBezTo>
                    <a:pt x="6620" y="4560"/>
                    <a:pt x="6632" y="4453"/>
                    <a:pt x="6668" y="4346"/>
                  </a:cubicBezTo>
                  <a:cubicBezTo>
                    <a:pt x="6691" y="4239"/>
                    <a:pt x="6715" y="4156"/>
                    <a:pt x="6739" y="4048"/>
                  </a:cubicBezTo>
                  <a:cubicBezTo>
                    <a:pt x="6751" y="3941"/>
                    <a:pt x="6775" y="3858"/>
                    <a:pt x="6787" y="3751"/>
                  </a:cubicBezTo>
                  <a:cubicBezTo>
                    <a:pt x="6799" y="3644"/>
                    <a:pt x="6811" y="3548"/>
                    <a:pt x="6834" y="3453"/>
                  </a:cubicBezTo>
                  <a:cubicBezTo>
                    <a:pt x="6846" y="3370"/>
                    <a:pt x="6858" y="3263"/>
                    <a:pt x="6858" y="3167"/>
                  </a:cubicBezTo>
                  <a:cubicBezTo>
                    <a:pt x="6906" y="2798"/>
                    <a:pt x="6894" y="2441"/>
                    <a:pt x="6870" y="2120"/>
                  </a:cubicBezTo>
                  <a:cubicBezTo>
                    <a:pt x="6858" y="1953"/>
                    <a:pt x="6846" y="1798"/>
                    <a:pt x="6834" y="1655"/>
                  </a:cubicBezTo>
                  <a:cubicBezTo>
                    <a:pt x="6811" y="1584"/>
                    <a:pt x="6811" y="1524"/>
                    <a:pt x="6799" y="1441"/>
                  </a:cubicBezTo>
                  <a:cubicBezTo>
                    <a:pt x="6787" y="1369"/>
                    <a:pt x="6775" y="1298"/>
                    <a:pt x="6751" y="1239"/>
                  </a:cubicBezTo>
                  <a:cubicBezTo>
                    <a:pt x="6715" y="965"/>
                    <a:pt x="6668" y="750"/>
                    <a:pt x="6608" y="572"/>
                  </a:cubicBezTo>
                  <a:cubicBezTo>
                    <a:pt x="6549" y="393"/>
                    <a:pt x="6501" y="238"/>
                    <a:pt x="6477" y="155"/>
                  </a:cubicBezTo>
                  <a:cubicBezTo>
                    <a:pt x="6441" y="48"/>
                    <a:pt x="6430" y="0"/>
                    <a:pt x="6430"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3"/>
            <p:cNvSpPr/>
            <p:nvPr/>
          </p:nvSpPr>
          <p:spPr>
            <a:xfrm>
              <a:off x="7324250" y="2745146"/>
              <a:ext cx="293238" cy="534666"/>
            </a:xfrm>
            <a:custGeom>
              <a:avLst/>
              <a:gdLst/>
              <a:ahLst/>
              <a:cxnLst/>
              <a:rect l="l" t="t" r="r" b="b"/>
              <a:pathLst>
                <a:path w="3096" h="5645" extrusionOk="0">
                  <a:moveTo>
                    <a:pt x="2655" y="1"/>
                  </a:moveTo>
                  <a:cubicBezTo>
                    <a:pt x="2655" y="1"/>
                    <a:pt x="2620" y="120"/>
                    <a:pt x="2560" y="298"/>
                  </a:cubicBezTo>
                  <a:cubicBezTo>
                    <a:pt x="2524" y="382"/>
                    <a:pt x="2501" y="501"/>
                    <a:pt x="2453" y="620"/>
                  </a:cubicBezTo>
                  <a:cubicBezTo>
                    <a:pt x="2417" y="739"/>
                    <a:pt x="2382" y="870"/>
                    <a:pt x="2334" y="1025"/>
                  </a:cubicBezTo>
                  <a:cubicBezTo>
                    <a:pt x="2322" y="1096"/>
                    <a:pt x="2298" y="1168"/>
                    <a:pt x="2274" y="1251"/>
                  </a:cubicBezTo>
                  <a:cubicBezTo>
                    <a:pt x="2239" y="1322"/>
                    <a:pt x="2227" y="1394"/>
                    <a:pt x="2203" y="1489"/>
                  </a:cubicBezTo>
                  <a:cubicBezTo>
                    <a:pt x="2167" y="1644"/>
                    <a:pt x="2096" y="1811"/>
                    <a:pt x="2048" y="1989"/>
                  </a:cubicBezTo>
                  <a:cubicBezTo>
                    <a:pt x="1989" y="2168"/>
                    <a:pt x="1941" y="2346"/>
                    <a:pt x="1870" y="2513"/>
                  </a:cubicBezTo>
                  <a:cubicBezTo>
                    <a:pt x="1822" y="2692"/>
                    <a:pt x="1739" y="2858"/>
                    <a:pt x="1679" y="3037"/>
                  </a:cubicBezTo>
                  <a:cubicBezTo>
                    <a:pt x="1584" y="3192"/>
                    <a:pt x="1524" y="3358"/>
                    <a:pt x="1441" y="3525"/>
                  </a:cubicBezTo>
                  <a:cubicBezTo>
                    <a:pt x="1370" y="3680"/>
                    <a:pt x="1262" y="3835"/>
                    <a:pt x="1191" y="4001"/>
                  </a:cubicBezTo>
                  <a:cubicBezTo>
                    <a:pt x="1096" y="4144"/>
                    <a:pt x="1024" y="4299"/>
                    <a:pt x="917" y="4430"/>
                  </a:cubicBezTo>
                  <a:cubicBezTo>
                    <a:pt x="870" y="4501"/>
                    <a:pt x="834" y="4573"/>
                    <a:pt x="786" y="4632"/>
                  </a:cubicBezTo>
                  <a:lnTo>
                    <a:pt x="643" y="4811"/>
                  </a:lnTo>
                  <a:cubicBezTo>
                    <a:pt x="560" y="4954"/>
                    <a:pt x="477" y="5037"/>
                    <a:pt x="393" y="5144"/>
                  </a:cubicBezTo>
                  <a:cubicBezTo>
                    <a:pt x="369" y="5204"/>
                    <a:pt x="322" y="5251"/>
                    <a:pt x="298" y="5287"/>
                  </a:cubicBezTo>
                  <a:cubicBezTo>
                    <a:pt x="250" y="5335"/>
                    <a:pt x="215" y="5370"/>
                    <a:pt x="191" y="5406"/>
                  </a:cubicBezTo>
                  <a:cubicBezTo>
                    <a:pt x="60" y="5561"/>
                    <a:pt x="0" y="5644"/>
                    <a:pt x="0" y="5644"/>
                  </a:cubicBezTo>
                  <a:cubicBezTo>
                    <a:pt x="0" y="5644"/>
                    <a:pt x="119" y="5632"/>
                    <a:pt x="298" y="5632"/>
                  </a:cubicBezTo>
                  <a:cubicBezTo>
                    <a:pt x="358" y="5621"/>
                    <a:pt x="393" y="5621"/>
                    <a:pt x="453" y="5609"/>
                  </a:cubicBezTo>
                  <a:cubicBezTo>
                    <a:pt x="500" y="5585"/>
                    <a:pt x="572" y="5561"/>
                    <a:pt x="631" y="5549"/>
                  </a:cubicBezTo>
                  <a:cubicBezTo>
                    <a:pt x="774" y="5501"/>
                    <a:pt x="917" y="5454"/>
                    <a:pt x="1072" y="5370"/>
                  </a:cubicBezTo>
                  <a:cubicBezTo>
                    <a:pt x="1143" y="5323"/>
                    <a:pt x="1215" y="5275"/>
                    <a:pt x="1310" y="5228"/>
                  </a:cubicBezTo>
                  <a:cubicBezTo>
                    <a:pt x="1381" y="5192"/>
                    <a:pt x="1465" y="5132"/>
                    <a:pt x="1536" y="5073"/>
                  </a:cubicBezTo>
                  <a:cubicBezTo>
                    <a:pt x="1715" y="4954"/>
                    <a:pt x="1858" y="4799"/>
                    <a:pt x="2013" y="4656"/>
                  </a:cubicBezTo>
                  <a:cubicBezTo>
                    <a:pt x="2096" y="4573"/>
                    <a:pt x="2155" y="4489"/>
                    <a:pt x="2227" y="4394"/>
                  </a:cubicBezTo>
                  <a:cubicBezTo>
                    <a:pt x="2298" y="4311"/>
                    <a:pt x="2358" y="4216"/>
                    <a:pt x="2417" y="4120"/>
                  </a:cubicBezTo>
                  <a:cubicBezTo>
                    <a:pt x="2548" y="3918"/>
                    <a:pt x="2644" y="3716"/>
                    <a:pt x="2751" y="3501"/>
                  </a:cubicBezTo>
                  <a:cubicBezTo>
                    <a:pt x="2822" y="3287"/>
                    <a:pt x="2905" y="3073"/>
                    <a:pt x="2953" y="2846"/>
                  </a:cubicBezTo>
                  <a:cubicBezTo>
                    <a:pt x="2965" y="2751"/>
                    <a:pt x="3001" y="2632"/>
                    <a:pt x="3013" y="2525"/>
                  </a:cubicBezTo>
                  <a:cubicBezTo>
                    <a:pt x="3036" y="2406"/>
                    <a:pt x="3048" y="2299"/>
                    <a:pt x="3060" y="2192"/>
                  </a:cubicBezTo>
                  <a:cubicBezTo>
                    <a:pt x="3072" y="1989"/>
                    <a:pt x="3096" y="1775"/>
                    <a:pt x="3072" y="1584"/>
                  </a:cubicBezTo>
                  <a:cubicBezTo>
                    <a:pt x="3072" y="1477"/>
                    <a:pt x="3072" y="1394"/>
                    <a:pt x="3060" y="1299"/>
                  </a:cubicBezTo>
                  <a:cubicBezTo>
                    <a:pt x="3048" y="1215"/>
                    <a:pt x="3025" y="1144"/>
                    <a:pt x="3013" y="1049"/>
                  </a:cubicBezTo>
                  <a:cubicBezTo>
                    <a:pt x="2989" y="882"/>
                    <a:pt x="2953" y="739"/>
                    <a:pt x="2917" y="608"/>
                  </a:cubicBezTo>
                  <a:cubicBezTo>
                    <a:pt x="2870" y="489"/>
                    <a:pt x="2834" y="370"/>
                    <a:pt x="2798" y="275"/>
                  </a:cubicBezTo>
                  <a:cubicBezTo>
                    <a:pt x="2715" y="96"/>
                    <a:pt x="2655" y="1"/>
                    <a:pt x="2655"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3"/>
            <p:cNvSpPr/>
            <p:nvPr/>
          </p:nvSpPr>
          <p:spPr>
            <a:xfrm>
              <a:off x="1201365" y="3138769"/>
              <a:ext cx="607976" cy="634969"/>
            </a:xfrm>
            <a:custGeom>
              <a:avLst/>
              <a:gdLst/>
              <a:ahLst/>
              <a:cxnLst/>
              <a:rect l="l" t="t" r="r" b="b"/>
              <a:pathLst>
                <a:path w="6419" h="6704" extrusionOk="0">
                  <a:moveTo>
                    <a:pt x="1" y="0"/>
                  </a:moveTo>
                  <a:cubicBezTo>
                    <a:pt x="1" y="0"/>
                    <a:pt x="13" y="155"/>
                    <a:pt x="72" y="405"/>
                  </a:cubicBezTo>
                  <a:cubicBezTo>
                    <a:pt x="96" y="548"/>
                    <a:pt x="132" y="703"/>
                    <a:pt x="191" y="881"/>
                  </a:cubicBezTo>
                  <a:cubicBezTo>
                    <a:pt x="239" y="1084"/>
                    <a:pt x="334" y="1262"/>
                    <a:pt x="418" y="1476"/>
                  </a:cubicBezTo>
                  <a:cubicBezTo>
                    <a:pt x="501" y="1691"/>
                    <a:pt x="620" y="1893"/>
                    <a:pt x="739" y="2131"/>
                  </a:cubicBezTo>
                  <a:cubicBezTo>
                    <a:pt x="882" y="2357"/>
                    <a:pt x="1025" y="2608"/>
                    <a:pt x="1191" y="2834"/>
                  </a:cubicBezTo>
                  <a:cubicBezTo>
                    <a:pt x="1358" y="3072"/>
                    <a:pt x="1537" y="3310"/>
                    <a:pt x="1727" y="3536"/>
                  </a:cubicBezTo>
                  <a:cubicBezTo>
                    <a:pt x="1906" y="3774"/>
                    <a:pt x="2108" y="3977"/>
                    <a:pt x="2323" y="4203"/>
                  </a:cubicBezTo>
                  <a:cubicBezTo>
                    <a:pt x="2549" y="4417"/>
                    <a:pt x="2751" y="4620"/>
                    <a:pt x="2977" y="4810"/>
                  </a:cubicBezTo>
                  <a:cubicBezTo>
                    <a:pt x="3204" y="5024"/>
                    <a:pt x="3442" y="5203"/>
                    <a:pt x="3656" y="5358"/>
                  </a:cubicBezTo>
                  <a:cubicBezTo>
                    <a:pt x="3882" y="5536"/>
                    <a:pt x="4109" y="5679"/>
                    <a:pt x="4335" y="5822"/>
                  </a:cubicBezTo>
                  <a:cubicBezTo>
                    <a:pt x="4549" y="5953"/>
                    <a:pt x="4763" y="6072"/>
                    <a:pt x="4966" y="6179"/>
                  </a:cubicBezTo>
                  <a:cubicBezTo>
                    <a:pt x="5180" y="6275"/>
                    <a:pt x="5359" y="6370"/>
                    <a:pt x="5537" y="6429"/>
                  </a:cubicBezTo>
                  <a:cubicBezTo>
                    <a:pt x="5716" y="6513"/>
                    <a:pt x="5859" y="6572"/>
                    <a:pt x="6002" y="6596"/>
                  </a:cubicBezTo>
                  <a:cubicBezTo>
                    <a:pt x="6264" y="6668"/>
                    <a:pt x="6418" y="6703"/>
                    <a:pt x="6418" y="6703"/>
                  </a:cubicBezTo>
                  <a:cubicBezTo>
                    <a:pt x="6418" y="6703"/>
                    <a:pt x="6311" y="6584"/>
                    <a:pt x="6133" y="6394"/>
                  </a:cubicBezTo>
                  <a:cubicBezTo>
                    <a:pt x="6049" y="6298"/>
                    <a:pt x="5930" y="6167"/>
                    <a:pt x="5811" y="6048"/>
                  </a:cubicBezTo>
                  <a:cubicBezTo>
                    <a:pt x="5668" y="5929"/>
                    <a:pt x="5537" y="5763"/>
                    <a:pt x="5394" y="5620"/>
                  </a:cubicBezTo>
                  <a:cubicBezTo>
                    <a:pt x="5097" y="5298"/>
                    <a:pt x="4740" y="4941"/>
                    <a:pt x="4359" y="4560"/>
                  </a:cubicBezTo>
                  <a:cubicBezTo>
                    <a:pt x="3989" y="4167"/>
                    <a:pt x="3585" y="3751"/>
                    <a:pt x="3180" y="3358"/>
                  </a:cubicBezTo>
                  <a:cubicBezTo>
                    <a:pt x="3085" y="3250"/>
                    <a:pt x="2989" y="3143"/>
                    <a:pt x="2882" y="3036"/>
                  </a:cubicBezTo>
                  <a:cubicBezTo>
                    <a:pt x="2787" y="2941"/>
                    <a:pt x="2680" y="2846"/>
                    <a:pt x="2585" y="2738"/>
                  </a:cubicBezTo>
                  <a:lnTo>
                    <a:pt x="2287" y="2441"/>
                  </a:lnTo>
                  <a:cubicBezTo>
                    <a:pt x="2204" y="2346"/>
                    <a:pt x="2096" y="2238"/>
                    <a:pt x="2013" y="2143"/>
                  </a:cubicBezTo>
                  <a:cubicBezTo>
                    <a:pt x="1823" y="1965"/>
                    <a:pt x="1656" y="1774"/>
                    <a:pt x="1477" y="1595"/>
                  </a:cubicBezTo>
                  <a:cubicBezTo>
                    <a:pt x="1311" y="1417"/>
                    <a:pt x="1144" y="1262"/>
                    <a:pt x="1001" y="1095"/>
                  </a:cubicBezTo>
                  <a:cubicBezTo>
                    <a:pt x="930" y="1012"/>
                    <a:pt x="846" y="941"/>
                    <a:pt x="787" y="869"/>
                  </a:cubicBezTo>
                  <a:cubicBezTo>
                    <a:pt x="751" y="845"/>
                    <a:pt x="715" y="798"/>
                    <a:pt x="691" y="762"/>
                  </a:cubicBezTo>
                  <a:cubicBezTo>
                    <a:pt x="656" y="714"/>
                    <a:pt x="632" y="691"/>
                    <a:pt x="596" y="667"/>
                  </a:cubicBezTo>
                  <a:cubicBezTo>
                    <a:pt x="477" y="524"/>
                    <a:pt x="370" y="417"/>
                    <a:pt x="287" y="322"/>
                  </a:cubicBezTo>
                  <a:cubicBezTo>
                    <a:pt x="108" y="119"/>
                    <a:pt x="1" y="0"/>
                    <a:pt x="1"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3"/>
            <p:cNvSpPr/>
            <p:nvPr/>
          </p:nvSpPr>
          <p:spPr>
            <a:xfrm>
              <a:off x="1131467" y="3491666"/>
              <a:ext cx="394772" cy="321463"/>
            </a:xfrm>
            <a:custGeom>
              <a:avLst/>
              <a:gdLst/>
              <a:ahLst/>
              <a:cxnLst/>
              <a:rect l="l" t="t" r="r" b="b"/>
              <a:pathLst>
                <a:path w="4168" h="3394" extrusionOk="0">
                  <a:moveTo>
                    <a:pt x="1" y="1"/>
                  </a:moveTo>
                  <a:cubicBezTo>
                    <a:pt x="1" y="1"/>
                    <a:pt x="1" y="108"/>
                    <a:pt x="24" y="251"/>
                  </a:cubicBezTo>
                  <a:cubicBezTo>
                    <a:pt x="24" y="322"/>
                    <a:pt x="48" y="429"/>
                    <a:pt x="84" y="536"/>
                  </a:cubicBezTo>
                  <a:cubicBezTo>
                    <a:pt x="120" y="644"/>
                    <a:pt x="155" y="775"/>
                    <a:pt x="215" y="894"/>
                  </a:cubicBezTo>
                  <a:cubicBezTo>
                    <a:pt x="251" y="953"/>
                    <a:pt x="275" y="1013"/>
                    <a:pt x="310" y="1084"/>
                  </a:cubicBezTo>
                  <a:cubicBezTo>
                    <a:pt x="346" y="1168"/>
                    <a:pt x="382" y="1227"/>
                    <a:pt x="429" y="1298"/>
                  </a:cubicBezTo>
                  <a:cubicBezTo>
                    <a:pt x="501" y="1441"/>
                    <a:pt x="608" y="1584"/>
                    <a:pt x="715" y="1715"/>
                  </a:cubicBezTo>
                  <a:cubicBezTo>
                    <a:pt x="810" y="1846"/>
                    <a:pt x="929" y="1977"/>
                    <a:pt x="1072" y="2096"/>
                  </a:cubicBezTo>
                  <a:cubicBezTo>
                    <a:pt x="1179" y="2239"/>
                    <a:pt x="1322" y="2334"/>
                    <a:pt x="1465" y="2453"/>
                  </a:cubicBezTo>
                  <a:cubicBezTo>
                    <a:pt x="1620" y="2561"/>
                    <a:pt x="1763" y="2668"/>
                    <a:pt x="1918" y="2751"/>
                  </a:cubicBezTo>
                  <a:cubicBezTo>
                    <a:pt x="2060" y="2846"/>
                    <a:pt x="2227" y="2918"/>
                    <a:pt x="2370" y="2989"/>
                  </a:cubicBezTo>
                  <a:cubicBezTo>
                    <a:pt x="2525" y="3049"/>
                    <a:pt x="2668" y="3132"/>
                    <a:pt x="2822" y="3168"/>
                  </a:cubicBezTo>
                  <a:cubicBezTo>
                    <a:pt x="2965" y="3215"/>
                    <a:pt x="3108" y="3263"/>
                    <a:pt x="3239" y="3287"/>
                  </a:cubicBezTo>
                  <a:cubicBezTo>
                    <a:pt x="3513" y="3370"/>
                    <a:pt x="3727" y="3382"/>
                    <a:pt x="3894" y="3394"/>
                  </a:cubicBezTo>
                  <a:lnTo>
                    <a:pt x="4168" y="3394"/>
                  </a:lnTo>
                  <a:cubicBezTo>
                    <a:pt x="4168" y="3394"/>
                    <a:pt x="4120" y="3323"/>
                    <a:pt x="4013" y="3192"/>
                  </a:cubicBezTo>
                  <a:cubicBezTo>
                    <a:pt x="3906" y="3049"/>
                    <a:pt x="3763" y="2894"/>
                    <a:pt x="3584" y="2692"/>
                  </a:cubicBezTo>
                  <a:cubicBezTo>
                    <a:pt x="3489" y="2596"/>
                    <a:pt x="3394" y="2501"/>
                    <a:pt x="3287" y="2394"/>
                  </a:cubicBezTo>
                  <a:cubicBezTo>
                    <a:pt x="3168" y="2311"/>
                    <a:pt x="3061" y="2203"/>
                    <a:pt x="2942" y="2096"/>
                  </a:cubicBezTo>
                  <a:cubicBezTo>
                    <a:pt x="2834" y="2013"/>
                    <a:pt x="2703" y="1906"/>
                    <a:pt x="2584" y="1799"/>
                  </a:cubicBezTo>
                  <a:cubicBezTo>
                    <a:pt x="2453" y="1703"/>
                    <a:pt x="2334" y="1596"/>
                    <a:pt x="2203" y="1501"/>
                  </a:cubicBezTo>
                  <a:cubicBezTo>
                    <a:pt x="2060" y="1418"/>
                    <a:pt x="1929" y="1310"/>
                    <a:pt x="1810" y="1215"/>
                  </a:cubicBezTo>
                  <a:cubicBezTo>
                    <a:pt x="1691" y="1132"/>
                    <a:pt x="1560" y="1037"/>
                    <a:pt x="1441" y="953"/>
                  </a:cubicBezTo>
                  <a:cubicBezTo>
                    <a:pt x="1322" y="858"/>
                    <a:pt x="1203" y="787"/>
                    <a:pt x="1084" y="703"/>
                  </a:cubicBezTo>
                  <a:cubicBezTo>
                    <a:pt x="965" y="620"/>
                    <a:pt x="858" y="548"/>
                    <a:pt x="751" y="477"/>
                  </a:cubicBezTo>
                  <a:cubicBezTo>
                    <a:pt x="632" y="406"/>
                    <a:pt x="548" y="346"/>
                    <a:pt x="453" y="286"/>
                  </a:cubicBezTo>
                  <a:cubicBezTo>
                    <a:pt x="370" y="239"/>
                    <a:pt x="298" y="179"/>
                    <a:pt x="215" y="132"/>
                  </a:cubicBezTo>
                  <a:cubicBezTo>
                    <a:pt x="84" y="48"/>
                    <a:pt x="1" y="1"/>
                    <a:pt x="1"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3"/>
            <p:cNvSpPr/>
            <p:nvPr/>
          </p:nvSpPr>
          <p:spPr>
            <a:xfrm>
              <a:off x="1809341" y="1530654"/>
              <a:ext cx="790681" cy="353098"/>
            </a:xfrm>
            <a:custGeom>
              <a:avLst/>
              <a:gdLst/>
              <a:ahLst/>
              <a:cxnLst/>
              <a:rect l="l" t="t" r="r" b="b"/>
              <a:pathLst>
                <a:path w="8348" h="3728" extrusionOk="0">
                  <a:moveTo>
                    <a:pt x="6835" y="1"/>
                  </a:moveTo>
                  <a:cubicBezTo>
                    <a:pt x="6728" y="1"/>
                    <a:pt x="6609" y="25"/>
                    <a:pt x="6490" y="25"/>
                  </a:cubicBezTo>
                  <a:cubicBezTo>
                    <a:pt x="6371" y="25"/>
                    <a:pt x="6252" y="36"/>
                    <a:pt x="6121" y="48"/>
                  </a:cubicBezTo>
                  <a:cubicBezTo>
                    <a:pt x="5859" y="60"/>
                    <a:pt x="5597" y="120"/>
                    <a:pt x="5311" y="167"/>
                  </a:cubicBezTo>
                  <a:cubicBezTo>
                    <a:pt x="5180" y="203"/>
                    <a:pt x="5025" y="239"/>
                    <a:pt x="4894" y="275"/>
                  </a:cubicBezTo>
                  <a:cubicBezTo>
                    <a:pt x="4763" y="298"/>
                    <a:pt x="4609" y="346"/>
                    <a:pt x="4478" y="394"/>
                  </a:cubicBezTo>
                  <a:cubicBezTo>
                    <a:pt x="4192" y="465"/>
                    <a:pt x="3918" y="584"/>
                    <a:pt x="3632" y="691"/>
                  </a:cubicBezTo>
                  <a:cubicBezTo>
                    <a:pt x="3358" y="822"/>
                    <a:pt x="3085" y="941"/>
                    <a:pt x="2823" y="1096"/>
                  </a:cubicBezTo>
                  <a:cubicBezTo>
                    <a:pt x="2692" y="1168"/>
                    <a:pt x="2561" y="1239"/>
                    <a:pt x="2442" y="1310"/>
                  </a:cubicBezTo>
                  <a:cubicBezTo>
                    <a:pt x="2323" y="1406"/>
                    <a:pt x="2203" y="1477"/>
                    <a:pt x="2084" y="1549"/>
                  </a:cubicBezTo>
                  <a:cubicBezTo>
                    <a:pt x="1858" y="1715"/>
                    <a:pt x="1632" y="1870"/>
                    <a:pt x="1441" y="2049"/>
                  </a:cubicBezTo>
                  <a:cubicBezTo>
                    <a:pt x="1334" y="2132"/>
                    <a:pt x="1251" y="2227"/>
                    <a:pt x="1156" y="2299"/>
                  </a:cubicBezTo>
                  <a:lnTo>
                    <a:pt x="906" y="2549"/>
                  </a:lnTo>
                  <a:cubicBezTo>
                    <a:pt x="763" y="2715"/>
                    <a:pt x="620" y="2882"/>
                    <a:pt x="501" y="3013"/>
                  </a:cubicBezTo>
                  <a:cubicBezTo>
                    <a:pt x="382" y="3144"/>
                    <a:pt x="298" y="3275"/>
                    <a:pt x="227" y="3382"/>
                  </a:cubicBezTo>
                  <a:cubicBezTo>
                    <a:pt x="72" y="3596"/>
                    <a:pt x="1" y="3727"/>
                    <a:pt x="1" y="3727"/>
                  </a:cubicBezTo>
                  <a:cubicBezTo>
                    <a:pt x="1" y="3727"/>
                    <a:pt x="132" y="3668"/>
                    <a:pt x="370" y="3561"/>
                  </a:cubicBezTo>
                  <a:cubicBezTo>
                    <a:pt x="429" y="3525"/>
                    <a:pt x="489" y="3501"/>
                    <a:pt x="560" y="3477"/>
                  </a:cubicBezTo>
                  <a:cubicBezTo>
                    <a:pt x="644" y="3442"/>
                    <a:pt x="715" y="3418"/>
                    <a:pt x="787" y="3370"/>
                  </a:cubicBezTo>
                  <a:cubicBezTo>
                    <a:pt x="953" y="3299"/>
                    <a:pt x="1132" y="3204"/>
                    <a:pt x="1322" y="3120"/>
                  </a:cubicBezTo>
                  <a:cubicBezTo>
                    <a:pt x="1418" y="3073"/>
                    <a:pt x="1513" y="3013"/>
                    <a:pt x="1620" y="2965"/>
                  </a:cubicBezTo>
                  <a:cubicBezTo>
                    <a:pt x="1715" y="2918"/>
                    <a:pt x="1834" y="2882"/>
                    <a:pt x="1930" y="2823"/>
                  </a:cubicBezTo>
                  <a:cubicBezTo>
                    <a:pt x="2156" y="2715"/>
                    <a:pt x="2382" y="2608"/>
                    <a:pt x="2620" y="2489"/>
                  </a:cubicBezTo>
                  <a:cubicBezTo>
                    <a:pt x="2858" y="2370"/>
                    <a:pt x="3096" y="2263"/>
                    <a:pt x="3346" y="2144"/>
                  </a:cubicBezTo>
                  <a:cubicBezTo>
                    <a:pt x="3597" y="2049"/>
                    <a:pt x="3858" y="1930"/>
                    <a:pt x="4108" y="1822"/>
                  </a:cubicBezTo>
                  <a:lnTo>
                    <a:pt x="4870" y="1513"/>
                  </a:lnTo>
                  <a:cubicBezTo>
                    <a:pt x="5121" y="1406"/>
                    <a:pt x="5371" y="1310"/>
                    <a:pt x="5609" y="1215"/>
                  </a:cubicBezTo>
                  <a:cubicBezTo>
                    <a:pt x="5859" y="1120"/>
                    <a:pt x="6097" y="1013"/>
                    <a:pt x="6323" y="941"/>
                  </a:cubicBezTo>
                  <a:cubicBezTo>
                    <a:pt x="6430" y="918"/>
                    <a:pt x="6549" y="870"/>
                    <a:pt x="6656" y="822"/>
                  </a:cubicBezTo>
                  <a:cubicBezTo>
                    <a:pt x="6752" y="775"/>
                    <a:pt x="6859" y="727"/>
                    <a:pt x="6966" y="703"/>
                  </a:cubicBezTo>
                  <a:cubicBezTo>
                    <a:pt x="7168" y="632"/>
                    <a:pt x="7347" y="548"/>
                    <a:pt x="7514" y="501"/>
                  </a:cubicBezTo>
                  <a:cubicBezTo>
                    <a:pt x="7609" y="465"/>
                    <a:pt x="7680" y="429"/>
                    <a:pt x="7752" y="406"/>
                  </a:cubicBezTo>
                  <a:cubicBezTo>
                    <a:pt x="7823" y="370"/>
                    <a:pt x="7907" y="358"/>
                    <a:pt x="7966" y="334"/>
                  </a:cubicBezTo>
                  <a:cubicBezTo>
                    <a:pt x="8216" y="227"/>
                    <a:pt x="8347" y="167"/>
                    <a:pt x="8347" y="167"/>
                  </a:cubicBezTo>
                  <a:cubicBezTo>
                    <a:pt x="8347" y="167"/>
                    <a:pt x="8204" y="132"/>
                    <a:pt x="7907" y="60"/>
                  </a:cubicBezTo>
                  <a:cubicBezTo>
                    <a:pt x="7788" y="48"/>
                    <a:pt x="7621" y="36"/>
                    <a:pt x="7442" y="25"/>
                  </a:cubicBezTo>
                  <a:cubicBezTo>
                    <a:pt x="7264" y="1"/>
                    <a:pt x="7049" y="1"/>
                    <a:pt x="6835"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3"/>
            <p:cNvSpPr/>
            <p:nvPr/>
          </p:nvSpPr>
          <p:spPr>
            <a:xfrm>
              <a:off x="3510186" y="4001785"/>
              <a:ext cx="276568" cy="625498"/>
            </a:xfrm>
            <a:custGeom>
              <a:avLst/>
              <a:gdLst/>
              <a:ahLst/>
              <a:cxnLst/>
              <a:rect l="l" t="t" r="r" b="b"/>
              <a:pathLst>
                <a:path w="2920" h="6604" extrusionOk="0">
                  <a:moveTo>
                    <a:pt x="2598" y="0"/>
                  </a:moveTo>
                  <a:cubicBezTo>
                    <a:pt x="2490" y="0"/>
                    <a:pt x="2379" y="60"/>
                    <a:pt x="2331" y="199"/>
                  </a:cubicBezTo>
                  <a:cubicBezTo>
                    <a:pt x="1652" y="2187"/>
                    <a:pt x="914" y="4163"/>
                    <a:pt x="117" y="6116"/>
                  </a:cubicBezTo>
                  <a:cubicBezTo>
                    <a:pt x="1" y="6406"/>
                    <a:pt x="246" y="6603"/>
                    <a:pt x="497" y="6603"/>
                  </a:cubicBezTo>
                  <a:cubicBezTo>
                    <a:pt x="658" y="6603"/>
                    <a:pt x="821" y="6522"/>
                    <a:pt x="890" y="6330"/>
                  </a:cubicBezTo>
                  <a:cubicBezTo>
                    <a:pt x="1605" y="4342"/>
                    <a:pt x="2283" y="2366"/>
                    <a:pt x="2855" y="342"/>
                  </a:cubicBezTo>
                  <a:cubicBezTo>
                    <a:pt x="2919" y="135"/>
                    <a:pt x="2761" y="0"/>
                    <a:pt x="2598"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3"/>
            <p:cNvSpPr/>
            <p:nvPr/>
          </p:nvSpPr>
          <p:spPr>
            <a:xfrm>
              <a:off x="3742420" y="4030577"/>
              <a:ext cx="202880" cy="795132"/>
            </a:xfrm>
            <a:custGeom>
              <a:avLst/>
              <a:gdLst/>
              <a:ahLst/>
              <a:cxnLst/>
              <a:rect l="l" t="t" r="r" b="b"/>
              <a:pathLst>
                <a:path w="2142" h="8395" extrusionOk="0">
                  <a:moveTo>
                    <a:pt x="1587" y="0"/>
                  </a:moveTo>
                  <a:cubicBezTo>
                    <a:pt x="1419" y="0"/>
                    <a:pt x="1261" y="94"/>
                    <a:pt x="1224" y="311"/>
                  </a:cubicBezTo>
                  <a:cubicBezTo>
                    <a:pt x="832" y="2812"/>
                    <a:pt x="296" y="5336"/>
                    <a:pt x="34" y="7848"/>
                  </a:cubicBezTo>
                  <a:cubicBezTo>
                    <a:pt x="1" y="8203"/>
                    <a:pt x="292" y="8395"/>
                    <a:pt x="586" y="8395"/>
                  </a:cubicBezTo>
                  <a:cubicBezTo>
                    <a:pt x="825" y="8395"/>
                    <a:pt x="1067" y="8269"/>
                    <a:pt x="1141" y="8003"/>
                  </a:cubicBezTo>
                  <a:cubicBezTo>
                    <a:pt x="1784" y="5586"/>
                    <a:pt x="2141" y="2907"/>
                    <a:pt x="2046" y="407"/>
                  </a:cubicBezTo>
                  <a:cubicBezTo>
                    <a:pt x="2039" y="158"/>
                    <a:pt x="1805" y="0"/>
                    <a:pt x="1587"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3"/>
            <p:cNvSpPr/>
            <p:nvPr/>
          </p:nvSpPr>
          <p:spPr>
            <a:xfrm>
              <a:off x="922342" y="3369298"/>
              <a:ext cx="659311" cy="489677"/>
            </a:xfrm>
            <a:custGeom>
              <a:avLst/>
              <a:gdLst/>
              <a:ahLst/>
              <a:cxnLst/>
              <a:rect l="l" t="t" r="r" b="b"/>
              <a:pathLst>
                <a:path w="6961" h="5170" extrusionOk="0">
                  <a:moveTo>
                    <a:pt x="6805" y="0"/>
                  </a:moveTo>
                  <a:cubicBezTo>
                    <a:pt x="6793" y="0"/>
                    <a:pt x="6781" y="2"/>
                    <a:pt x="6769" y="7"/>
                  </a:cubicBezTo>
                  <a:cubicBezTo>
                    <a:pt x="5626" y="626"/>
                    <a:pt x="4614" y="1578"/>
                    <a:pt x="3554" y="2329"/>
                  </a:cubicBezTo>
                  <a:cubicBezTo>
                    <a:pt x="2483" y="3126"/>
                    <a:pt x="1387" y="3876"/>
                    <a:pt x="268" y="4591"/>
                  </a:cubicBezTo>
                  <a:cubicBezTo>
                    <a:pt x="1" y="4769"/>
                    <a:pt x="170" y="5169"/>
                    <a:pt x="412" y="5169"/>
                  </a:cubicBezTo>
                  <a:cubicBezTo>
                    <a:pt x="461" y="5169"/>
                    <a:pt x="513" y="5153"/>
                    <a:pt x="566" y="5115"/>
                  </a:cubicBezTo>
                  <a:cubicBezTo>
                    <a:pt x="1613" y="4400"/>
                    <a:pt x="2625" y="3638"/>
                    <a:pt x="3614" y="2864"/>
                  </a:cubicBezTo>
                  <a:cubicBezTo>
                    <a:pt x="4709" y="2019"/>
                    <a:pt x="5971" y="1186"/>
                    <a:pt x="6888" y="162"/>
                  </a:cubicBezTo>
                  <a:cubicBezTo>
                    <a:pt x="6961" y="99"/>
                    <a:pt x="6888" y="0"/>
                    <a:pt x="6805"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3"/>
            <p:cNvSpPr/>
            <p:nvPr/>
          </p:nvSpPr>
          <p:spPr>
            <a:xfrm>
              <a:off x="700999" y="3594713"/>
              <a:ext cx="898088" cy="658080"/>
            </a:xfrm>
            <a:custGeom>
              <a:avLst/>
              <a:gdLst/>
              <a:ahLst/>
              <a:cxnLst/>
              <a:rect l="l" t="t" r="r" b="b"/>
              <a:pathLst>
                <a:path w="9482" h="6948" extrusionOk="0">
                  <a:moveTo>
                    <a:pt x="9159" y="0"/>
                  </a:moveTo>
                  <a:cubicBezTo>
                    <a:pt x="9119" y="0"/>
                    <a:pt x="9077" y="13"/>
                    <a:pt x="9034" y="44"/>
                  </a:cubicBezTo>
                  <a:cubicBezTo>
                    <a:pt x="6058" y="2115"/>
                    <a:pt x="3141" y="4235"/>
                    <a:pt x="236" y="6414"/>
                  </a:cubicBezTo>
                  <a:cubicBezTo>
                    <a:pt x="1" y="6580"/>
                    <a:pt x="152" y="6947"/>
                    <a:pt x="372" y="6947"/>
                  </a:cubicBezTo>
                  <a:cubicBezTo>
                    <a:pt x="420" y="6947"/>
                    <a:pt x="470" y="6930"/>
                    <a:pt x="521" y="6890"/>
                  </a:cubicBezTo>
                  <a:cubicBezTo>
                    <a:pt x="3415" y="4699"/>
                    <a:pt x="6332" y="2544"/>
                    <a:pt x="9284" y="461"/>
                  </a:cubicBezTo>
                  <a:cubicBezTo>
                    <a:pt x="9482" y="312"/>
                    <a:pt x="9352" y="0"/>
                    <a:pt x="9159"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3"/>
            <p:cNvSpPr/>
            <p:nvPr/>
          </p:nvSpPr>
          <p:spPr>
            <a:xfrm>
              <a:off x="7233042" y="3002194"/>
              <a:ext cx="1021501" cy="837849"/>
            </a:xfrm>
            <a:custGeom>
              <a:avLst/>
              <a:gdLst/>
              <a:ahLst/>
              <a:cxnLst/>
              <a:rect l="l" t="t" r="r" b="b"/>
              <a:pathLst>
                <a:path w="10785" h="8846" extrusionOk="0">
                  <a:moveTo>
                    <a:pt x="395" y="1"/>
                  </a:moveTo>
                  <a:cubicBezTo>
                    <a:pt x="186" y="1"/>
                    <a:pt x="1" y="260"/>
                    <a:pt x="189" y="430"/>
                  </a:cubicBezTo>
                  <a:cubicBezTo>
                    <a:pt x="3380" y="3252"/>
                    <a:pt x="6774" y="5835"/>
                    <a:pt x="9905" y="8729"/>
                  </a:cubicBezTo>
                  <a:cubicBezTo>
                    <a:pt x="9990" y="8811"/>
                    <a:pt x="10084" y="8845"/>
                    <a:pt x="10176" y="8845"/>
                  </a:cubicBezTo>
                  <a:cubicBezTo>
                    <a:pt x="10498" y="8845"/>
                    <a:pt x="10785" y="8423"/>
                    <a:pt x="10488" y="8145"/>
                  </a:cubicBezTo>
                  <a:cubicBezTo>
                    <a:pt x="7274" y="5335"/>
                    <a:pt x="3821" y="2811"/>
                    <a:pt x="559" y="61"/>
                  </a:cubicBezTo>
                  <a:cubicBezTo>
                    <a:pt x="507" y="19"/>
                    <a:pt x="450" y="1"/>
                    <a:pt x="395"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3"/>
            <p:cNvSpPr/>
            <p:nvPr/>
          </p:nvSpPr>
          <p:spPr>
            <a:xfrm>
              <a:off x="7664931" y="3106756"/>
              <a:ext cx="436541" cy="343342"/>
            </a:xfrm>
            <a:custGeom>
              <a:avLst/>
              <a:gdLst/>
              <a:ahLst/>
              <a:cxnLst/>
              <a:rect l="l" t="t" r="r" b="b"/>
              <a:pathLst>
                <a:path w="4609" h="3625" extrusionOk="0">
                  <a:moveTo>
                    <a:pt x="271" y="0"/>
                  </a:moveTo>
                  <a:cubicBezTo>
                    <a:pt x="129" y="0"/>
                    <a:pt x="1" y="217"/>
                    <a:pt x="130" y="326"/>
                  </a:cubicBezTo>
                  <a:cubicBezTo>
                    <a:pt x="1416" y="1374"/>
                    <a:pt x="2690" y="2422"/>
                    <a:pt x="3916" y="3541"/>
                  </a:cubicBezTo>
                  <a:cubicBezTo>
                    <a:pt x="3980" y="3600"/>
                    <a:pt x="4052" y="3625"/>
                    <a:pt x="4122" y="3625"/>
                  </a:cubicBezTo>
                  <a:cubicBezTo>
                    <a:pt x="4377" y="3625"/>
                    <a:pt x="4609" y="3296"/>
                    <a:pt x="4357" y="3100"/>
                  </a:cubicBezTo>
                  <a:cubicBezTo>
                    <a:pt x="3071" y="2029"/>
                    <a:pt x="1714" y="1029"/>
                    <a:pt x="356" y="28"/>
                  </a:cubicBezTo>
                  <a:cubicBezTo>
                    <a:pt x="329" y="9"/>
                    <a:pt x="300" y="0"/>
                    <a:pt x="271"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3"/>
            <p:cNvSpPr/>
            <p:nvPr/>
          </p:nvSpPr>
          <p:spPr>
            <a:xfrm>
              <a:off x="7345087" y="2743441"/>
              <a:ext cx="1252227" cy="744365"/>
            </a:xfrm>
            <a:custGeom>
              <a:avLst/>
              <a:gdLst/>
              <a:ahLst/>
              <a:cxnLst/>
              <a:rect l="l" t="t" r="r" b="b"/>
              <a:pathLst>
                <a:path w="13221" h="7859" extrusionOk="0">
                  <a:moveTo>
                    <a:pt x="211" y="0"/>
                  </a:moveTo>
                  <a:cubicBezTo>
                    <a:pt x="89" y="0"/>
                    <a:pt x="0" y="197"/>
                    <a:pt x="138" y="305"/>
                  </a:cubicBezTo>
                  <a:cubicBezTo>
                    <a:pt x="4067" y="3210"/>
                    <a:pt x="8496" y="5448"/>
                    <a:pt x="12734" y="7829"/>
                  </a:cubicBezTo>
                  <a:cubicBezTo>
                    <a:pt x="12777" y="7850"/>
                    <a:pt x="12818" y="7859"/>
                    <a:pt x="12856" y="7859"/>
                  </a:cubicBezTo>
                  <a:cubicBezTo>
                    <a:pt x="13087" y="7859"/>
                    <a:pt x="13221" y="7532"/>
                    <a:pt x="12996" y="7389"/>
                  </a:cubicBezTo>
                  <a:cubicBezTo>
                    <a:pt x="8889" y="4734"/>
                    <a:pt x="4305" y="2888"/>
                    <a:pt x="292" y="31"/>
                  </a:cubicBezTo>
                  <a:cubicBezTo>
                    <a:pt x="265" y="10"/>
                    <a:pt x="237" y="0"/>
                    <a:pt x="211"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3"/>
            <p:cNvSpPr/>
            <p:nvPr/>
          </p:nvSpPr>
          <p:spPr>
            <a:xfrm rot="4234705" flipH="1">
              <a:off x="7345228" y="1389113"/>
              <a:ext cx="573388" cy="674666"/>
            </a:xfrm>
            <a:custGeom>
              <a:avLst/>
              <a:gdLst/>
              <a:ahLst/>
              <a:cxnLst/>
              <a:rect l="l" t="t" r="r" b="b"/>
              <a:pathLst>
                <a:path w="8764" h="10312" extrusionOk="0">
                  <a:moveTo>
                    <a:pt x="4216" y="0"/>
                  </a:moveTo>
                  <a:lnTo>
                    <a:pt x="489" y="5608"/>
                  </a:lnTo>
                  <a:lnTo>
                    <a:pt x="3013" y="5441"/>
                  </a:lnTo>
                  <a:lnTo>
                    <a:pt x="3013" y="5441"/>
                  </a:lnTo>
                  <a:lnTo>
                    <a:pt x="1" y="10311"/>
                  </a:lnTo>
                  <a:lnTo>
                    <a:pt x="8764" y="4465"/>
                  </a:lnTo>
                  <a:lnTo>
                    <a:pt x="5954" y="3715"/>
                  </a:lnTo>
                  <a:lnTo>
                    <a:pt x="8573" y="84"/>
                  </a:lnTo>
                  <a:lnTo>
                    <a:pt x="4216" y="0"/>
                  </a:lnTo>
                  <a:close/>
                </a:path>
              </a:pathLst>
            </a:custGeom>
            <a:solidFill>
              <a:schemeClr val="accent5"/>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3"/>
            <p:cNvSpPr/>
            <p:nvPr/>
          </p:nvSpPr>
          <p:spPr>
            <a:xfrm rot="-5400000" flipH="1">
              <a:off x="662774" y="2276684"/>
              <a:ext cx="600083" cy="595748"/>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rgbClr val="FDC324"/>
            </a:solidFill>
            <a:ln w="2857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3"/>
            <p:cNvSpPr/>
            <p:nvPr/>
          </p:nvSpPr>
          <p:spPr>
            <a:xfrm rot="-5400000" flipH="1">
              <a:off x="927323" y="1733598"/>
              <a:ext cx="340977" cy="325673"/>
            </a:xfrm>
            <a:custGeom>
              <a:avLst/>
              <a:gdLst/>
              <a:ahLst/>
              <a:cxnLst/>
              <a:rect l="l" t="t" r="r" b="b"/>
              <a:pathLst>
                <a:path w="1895" h="1810" extrusionOk="0">
                  <a:moveTo>
                    <a:pt x="930" y="0"/>
                  </a:moveTo>
                  <a:lnTo>
                    <a:pt x="656" y="595"/>
                  </a:lnTo>
                  <a:lnTo>
                    <a:pt x="1" y="715"/>
                  </a:lnTo>
                  <a:lnTo>
                    <a:pt x="489" y="1155"/>
                  </a:lnTo>
                  <a:lnTo>
                    <a:pt x="418" y="1810"/>
                  </a:lnTo>
                  <a:lnTo>
                    <a:pt x="989" y="1488"/>
                  </a:lnTo>
                  <a:lnTo>
                    <a:pt x="1585" y="1762"/>
                  </a:lnTo>
                  <a:lnTo>
                    <a:pt x="1430" y="1131"/>
                  </a:lnTo>
                  <a:lnTo>
                    <a:pt x="1894" y="655"/>
                  </a:lnTo>
                  <a:lnTo>
                    <a:pt x="1239" y="572"/>
                  </a:lnTo>
                  <a:lnTo>
                    <a:pt x="930" y="0"/>
                  </a:lnTo>
                  <a:close/>
                </a:path>
              </a:pathLst>
            </a:custGeom>
            <a:solidFill>
              <a:srgbClr val="CC1D2D"/>
            </a:solidFill>
            <a:ln w="2857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7" name="Google Shape;2737;p43"/>
          <p:cNvSpPr txBox="1"/>
          <p:nvPr/>
        </p:nvSpPr>
        <p:spPr>
          <a:xfrm>
            <a:off x="2033775" y="2021925"/>
            <a:ext cx="1868400" cy="8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1"/>
                </a:solidFill>
                <a:latin typeface="Slackey"/>
                <a:ea typeface="Slackey"/>
                <a:cs typeface="Slackey"/>
                <a:sym typeface="Slackey"/>
              </a:rPr>
              <a:t>15K</a:t>
            </a:r>
            <a:endParaRPr sz="4800">
              <a:solidFill>
                <a:schemeClr val="accent1"/>
              </a:solidFill>
              <a:latin typeface="Slackey"/>
              <a:ea typeface="Slackey"/>
              <a:cs typeface="Slackey"/>
              <a:sym typeface="Slackey"/>
            </a:endParaRPr>
          </a:p>
        </p:txBody>
      </p:sp>
      <p:sp>
        <p:nvSpPr>
          <p:cNvPr id="2738" name="Google Shape;2738;p43"/>
          <p:cNvSpPr txBox="1"/>
          <p:nvPr/>
        </p:nvSpPr>
        <p:spPr>
          <a:xfrm>
            <a:off x="4538238" y="1595975"/>
            <a:ext cx="1868400" cy="8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2"/>
                </a:solidFill>
                <a:latin typeface="Slackey"/>
                <a:ea typeface="Slackey"/>
                <a:cs typeface="Slackey"/>
                <a:sym typeface="Slackey"/>
              </a:rPr>
              <a:t>25K</a:t>
            </a:r>
            <a:endParaRPr sz="4800">
              <a:solidFill>
                <a:schemeClr val="accent2"/>
              </a:solidFill>
              <a:latin typeface="Slackey"/>
              <a:ea typeface="Slackey"/>
              <a:cs typeface="Slackey"/>
              <a:sym typeface="Slackey"/>
            </a:endParaRPr>
          </a:p>
        </p:txBody>
      </p:sp>
      <p:sp>
        <p:nvSpPr>
          <p:cNvPr id="2739" name="Google Shape;2739;p43"/>
          <p:cNvSpPr txBox="1"/>
          <p:nvPr/>
        </p:nvSpPr>
        <p:spPr>
          <a:xfrm>
            <a:off x="2033774" y="2655175"/>
            <a:ext cx="18684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2740" name="Google Shape;2740;p43"/>
          <p:cNvSpPr txBox="1"/>
          <p:nvPr/>
        </p:nvSpPr>
        <p:spPr>
          <a:xfrm>
            <a:off x="2033774" y="2925827"/>
            <a:ext cx="18684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741" name="Google Shape;2741;p43"/>
          <p:cNvSpPr txBox="1"/>
          <p:nvPr/>
        </p:nvSpPr>
        <p:spPr>
          <a:xfrm>
            <a:off x="4538224" y="2272099"/>
            <a:ext cx="18684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742" name="Google Shape;2742;p43"/>
          <p:cNvSpPr txBox="1"/>
          <p:nvPr/>
        </p:nvSpPr>
        <p:spPr>
          <a:xfrm>
            <a:off x="4538224" y="2542751"/>
            <a:ext cx="18684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7"/>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a:t>
            </a:r>
            <a:endParaRPr dirty="0"/>
          </a:p>
        </p:txBody>
      </p:sp>
      <p:sp>
        <p:nvSpPr>
          <p:cNvPr id="1724" name="Google Shape;1724;p17"/>
          <p:cNvSpPr txBox="1"/>
          <p:nvPr/>
        </p:nvSpPr>
        <p:spPr>
          <a:xfrm>
            <a:off x="1031600" y="3736423"/>
            <a:ext cx="19524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1725" name="Google Shape;1725;p17"/>
          <p:cNvSpPr txBox="1"/>
          <p:nvPr/>
        </p:nvSpPr>
        <p:spPr>
          <a:xfrm>
            <a:off x="1031600" y="4007075"/>
            <a:ext cx="19524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Saturn is composed of hydrogen and helium</a:t>
            </a:r>
            <a:endParaRPr sz="1200">
              <a:latin typeface="Architects Daughter"/>
              <a:ea typeface="Architects Daughter"/>
              <a:cs typeface="Architects Daughter"/>
              <a:sym typeface="Architects Daughter"/>
            </a:endParaRPr>
          </a:p>
        </p:txBody>
      </p:sp>
      <p:sp>
        <p:nvSpPr>
          <p:cNvPr id="1726" name="Google Shape;1726;p17"/>
          <p:cNvSpPr txBox="1"/>
          <p:nvPr/>
        </p:nvSpPr>
        <p:spPr>
          <a:xfrm>
            <a:off x="1031600" y="1380325"/>
            <a:ext cx="19524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1727" name="Google Shape;1727;p17"/>
          <p:cNvSpPr txBox="1"/>
          <p:nvPr/>
        </p:nvSpPr>
        <p:spPr>
          <a:xfrm>
            <a:off x="1031600" y="1650977"/>
            <a:ext cx="19524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1728" name="Google Shape;1728;p17"/>
          <p:cNvSpPr txBox="1"/>
          <p:nvPr/>
        </p:nvSpPr>
        <p:spPr>
          <a:xfrm>
            <a:off x="1031600" y="2558367"/>
            <a:ext cx="19524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1729" name="Google Shape;1729;p17"/>
          <p:cNvSpPr txBox="1"/>
          <p:nvPr/>
        </p:nvSpPr>
        <p:spPr>
          <a:xfrm>
            <a:off x="1031600" y="2829019"/>
            <a:ext cx="19524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1730" name="Google Shape;1730;p17"/>
          <p:cNvSpPr txBox="1"/>
          <p:nvPr/>
        </p:nvSpPr>
        <p:spPr>
          <a:xfrm>
            <a:off x="6146250" y="1650977"/>
            <a:ext cx="19524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It’s the closest object to the Sun</a:t>
            </a:r>
            <a:endParaRPr sz="1200">
              <a:latin typeface="Architects Daughter"/>
              <a:ea typeface="Architects Daughter"/>
              <a:cs typeface="Architects Daughter"/>
              <a:sym typeface="Architects Daughter"/>
            </a:endParaRPr>
          </a:p>
        </p:txBody>
      </p:sp>
      <p:sp>
        <p:nvSpPr>
          <p:cNvPr id="1731" name="Google Shape;1731;p17"/>
          <p:cNvSpPr txBox="1"/>
          <p:nvPr/>
        </p:nvSpPr>
        <p:spPr>
          <a:xfrm>
            <a:off x="6146250" y="1380325"/>
            <a:ext cx="1952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Slackey"/>
                <a:ea typeface="Slackey"/>
                <a:cs typeface="Slackey"/>
                <a:sym typeface="Slackey"/>
              </a:rPr>
              <a:t>Mercury</a:t>
            </a:r>
            <a:endParaRPr sz="1700">
              <a:solidFill>
                <a:schemeClr val="accent3"/>
              </a:solidFill>
              <a:latin typeface="Slackey"/>
              <a:ea typeface="Slackey"/>
              <a:cs typeface="Slackey"/>
              <a:sym typeface="Slackey"/>
            </a:endParaRPr>
          </a:p>
        </p:txBody>
      </p:sp>
      <p:sp>
        <p:nvSpPr>
          <p:cNvPr id="1732" name="Google Shape;1732;p17"/>
          <p:cNvSpPr txBox="1"/>
          <p:nvPr/>
        </p:nvSpPr>
        <p:spPr>
          <a:xfrm>
            <a:off x="6146250" y="2558367"/>
            <a:ext cx="1952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4"/>
                </a:solidFill>
                <a:latin typeface="Slackey"/>
                <a:ea typeface="Slackey"/>
                <a:cs typeface="Slackey"/>
                <a:sym typeface="Slackey"/>
              </a:rPr>
              <a:t>Mars</a:t>
            </a:r>
            <a:endParaRPr sz="1700">
              <a:solidFill>
                <a:schemeClr val="accent4"/>
              </a:solidFill>
              <a:latin typeface="Slackey"/>
              <a:ea typeface="Slackey"/>
              <a:cs typeface="Slackey"/>
              <a:sym typeface="Slackey"/>
            </a:endParaRPr>
          </a:p>
        </p:txBody>
      </p:sp>
      <p:sp>
        <p:nvSpPr>
          <p:cNvPr id="1733" name="Google Shape;1733;p17"/>
          <p:cNvSpPr txBox="1"/>
          <p:nvPr/>
        </p:nvSpPr>
        <p:spPr>
          <a:xfrm>
            <a:off x="6146250" y="2829019"/>
            <a:ext cx="19524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Despite being red,</a:t>
            </a:r>
            <a:br>
              <a:rPr lang="en" sz="1200">
                <a:latin typeface="Architects Daughter"/>
                <a:ea typeface="Architects Daughter"/>
                <a:cs typeface="Architects Daughter"/>
                <a:sym typeface="Architects Daughter"/>
              </a:rPr>
            </a:br>
            <a:r>
              <a:rPr lang="en" sz="1200">
                <a:latin typeface="Architects Daughter"/>
                <a:ea typeface="Architects Daughter"/>
                <a:cs typeface="Architects Daughter"/>
                <a:sym typeface="Architects Daughter"/>
              </a:rPr>
              <a:t>Mars is a cold place</a:t>
            </a:r>
            <a:endParaRPr sz="1200">
              <a:latin typeface="Architects Daughter"/>
              <a:ea typeface="Architects Daughter"/>
              <a:cs typeface="Architects Daughter"/>
              <a:sym typeface="Architects Daughter"/>
            </a:endParaRPr>
          </a:p>
        </p:txBody>
      </p:sp>
      <p:sp>
        <p:nvSpPr>
          <p:cNvPr id="1734" name="Google Shape;1734;p17"/>
          <p:cNvSpPr txBox="1"/>
          <p:nvPr/>
        </p:nvSpPr>
        <p:spPr>
          <a:xfrm>
            <a:off x="6146250" y="3736423"/>
            <a:ext cx="1952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5"/>
                </a:solidFill>
                <a:latin typeface="Slackey"/>
                <a:ea typeface="Slackey"/>
                <a:cs typeface="Slackey"/>
                <a:sym typeface="Slackey"/>
              </a:rPr>
              <a:t>Jupiter</a:t>
            </a:r>
            <a:endParaRPr sz="1700">
              <a:solidFill>
                <a:schemeClr val="accent5"/>
              </a:solidFill>
              <a:latin typeface="Slackey"/>
              <a:ea typeface="Slackey"/>
              <a:cs typeface="Slackey"/>
              <a:sym typeface="Slackey"/>
            </a:endParaRPr>
          </a:p>
        </p:txBody>
      </p:sp>
      <p:sp>
        <p:nvSpPr>
          <p:cNvPr id="1735" name="Google Shape;1735;p17"/>
          <p:cNvSpPr txBox="1"/>
          <p:nvPr/>
        </p:nvSpPr>
        <p:spPr>
          <a:xfrm>
            <a:off x="6146250" y="4007075"/>
            <a:ext cx="19524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Jupiter is a gas giant</a:t>
            </a:r>
            <a:br>
              <a:rPr lang="en" sz="1200">
                <a:latin typeface="Architects Daughter"/>
                <a:ea typeface="Architects Daughter"/>
                <a:cs typeface="Architects Daughter"/>
                <a:sym typeface="Architects Daughter"/>
              </a:rPr>
            </a:br>
            <a:r>
              <a:rPr lang="en" sz="1200">
                <a:latin typeface="Architects Daughter"/>
                <a:ea typeface="Architects Daughter"/>
                <a:cs typeface="Architects Daughter"/>
                <a:sym typeface="Architects Daughter"/>
              </a:rPr>
              <a:t>and the biggest planet</a:t>
            </a:r>
            <a:endParaRPr sz="1200">
              <a:latin typeface="Architects Daughter"/>
              <a:ea typeface="Architects Daughter"/>
              <a:cs typeface="Architects Daughter"/>
              <a:sym typeface="Architects Daughter"/>
            </a:endParaRPr>
          </a:p>
        </p:txBody>
      </p:sp>
      <p:sp>
        <p:nvSpPr>
          <p:cNvPr id="1736" name="Google Shape;1736;p17"/>
          <p:cNvSpPr/>
          <p:nvPr/>
        </p:nvSpPr>
        <p:spPr>
          <a:xfrm>
            <a:off x="568675" y="1576388"/>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01</a:t>
            </a:r>
            <a:endParaRPr sz="1300">
              <a:solidFill>
                <a:srgbClr val="FFFFFF"/>
              </a:solidFill>
              <a:latin typeface="Slackey"/>
              <a:ea typeface="Slackey"/>
              <a:cs typeface="Slackey"/>
              <a:sym typeface="Slackey"/>
            </a:endParaRPr>
          </a:p>
        </p:txBody>
      </p:sp>
      <p:sp>
        <p:nvSpPr>
          <p:cNvPr id="1737" name="Google Shape;1737;p17"/>
          <p:cNvSpPr/>
          <p:nvPr/>
        </p:nvSpPr>
        <p:spPr>
          <a:xfrm>
            <a:off x="568675" y="2755094"/>
            <a:ext cx="408300" cy="4083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02</a:t>
            </a:r>
            <a:endParaRPr sz="1300">
              <a:solidFill>
                <a:srgbClr val="FFFFFF"/>
              </a:solidFill>
              <a:latin typeface="Slackey"/>
              <a:ea typeface="Slackey"/>
              <a:cs typeface="Slackey"/>
              <a:sym typeface="Slackey"/>
            </a:endParaRPr>
          </a:p>
        </p:txBody>
      </p:sp>
      <p:sp>
        <p:nvSpPr>
          <p:cNvPr id="1738" name="Google Shape;1738;p17"/>
          <p:cNvSpPr/>
          <p:nvPr/>
        </p:nvSpPr>
        <p:spPr>
          <a:xfrm>
            <a:off x="568675" y="3933800"/>
            <a:ext cx="408300" cy="4083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03</a:t>
            </a:r>
            <a:endParaRPr sz="1300">
              <a:solidFill>
                <a:srgbClr val="FFFFFF"/>
              </a:solidFill>
              <a:latin typeface="Slackey"/>
              <a:ea typeface="Slackey"/>
              <a:cs typeface="Slackey"/>
              <a:sym typeface="Slackey"/>
            </a:endParaRPr>
          </a:p>
        </p:txBody>
      </p:sp>
      <p:sp>
        <p:nvSpPr>
          <p:cNvPr id="1739" name="Google Shape;1739;p17"/>
          <p:cNvSpPr/>
          <p:nvPr/>
        </p:nvSpPr>
        <p:spPr>
          <a:xfrm>
            <a:off x="8167025" y="1576388"/>
            <a:ext cx="408300" cy="4083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04</a:t>
            </a:r>
            <a:endParaRPr sz="1300">
              <a:solidFill>
                <a:schemeClr val="accent3"/>
              </a:solidFill>
              <a:latin typeface="Slackey"/>
              <a:ea typeface="Slackey"/>
              <a:cs typeface="Slackey"/>
              <a:sym typeface="Slackey"/>
            </a:endParaRPr>
          </a:p>
        </p:txBody>
      </p:sp>
      <p:sp>
        <p:nvSpPr>
          <p:cNvPr id="1740" name="Google Shape;1740;p17"/>
          <p:cNvSpPr/>
          <p:nvPr/>
        </p:nvSpPr>
        <p:spPr>
          <a:xfrm>
            <a:off x="8167025" y="2755094"/>
            <a:ext cx="408300" cy="408300"/>
          </a:xfrm>
          <a:prstGeom prst="ellipse">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05</a:t>
            </a:r>
            <a:endParaRPr sz="1300">
              <a:solidFill>
                <a:srgbClr val="FFFFFF"/>
              </a:solidFill>
              <a:latin typeface="Slackey"/>
              <a:ea typeface="Slackey"/>
              <a:cs typeface="Slackey"/>
              <a:sym typeface="Slackey"/>
            </a:endParaRPr>
          </a:p>
        </p:txBody>
      </p:sp>
      <p:sp>
        <p:nvSpPr>
          <p:cNvPr id="1741" name="Google Shape;1741;p17"/>
          <p:cNvSpPr/>
          <p:nvPr/>
        </p:nvSpPr>
        <p:spPr>
          <a:xfrm>
            <a:off x="8167025" y="3933800"/>
            <a:ext cx="408300" cy="408300"/>
          </a:xfrm>
          <a:prstGeom prst="ellipse">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06</a:t>
            </a:r>
            <a:endParaRPr sz="1300">
              <a:solidFill>
                <a:srgbClr val="FFFFFF"/>
              </a:solidFill>
              <a:latin typeface="Slackey"/>
              <a:ea typeface="Slackey"/>
              <a:cs typeface="Slackey"/>
              <a:sym typeface="Slackey"/>
            </a:endParaRPr>
          </a:p>
        </p:txBody>
      </p:sp>
      <p:sp>
        <p:nvSpPr>
          <p:cNvPr id="1742" name="Google Shape;1742;p17"/>
          <p:cNvSpPr/>
          <p:nvPr/>
        </p:nvSpPr>
        <p:spPr>
          <a:xfrm>
            <a:off x="3088350" y="1832651"/>
            <a:ext cx="2953549" cy="1881061"/>
          </a:xfrm>
          <a:custGeom>
            <a:avLst/>
            <a:gdLst/>
            <a:ahLst/>
            <a:cxnLst/>
            <a:rect l="l" t="t" r="r" b="b"/>
            <a:pathLst>
              <a:path w="15444" h="9836" extrusionOk="0">
                <a:moveTo>
                  <a:pt x="5859" y="1"/>
                </a:moveTo>
                <a:lnTo>
                  <a:pt x="3334" y="3061"/>
                </a:lnTo>
                <a:lnTo>
                  <a:pt x="1584" y="2501"/>
                </a:lnTo>
                <a:lnTo>
                  <a:pt x="2215" y="5787"/>
                </a:lnTo>
                <a:lnTo>
                  <a:pt x="1" y="6894"/>
                </a:lnTo>
                <a:lnTo>
                  <a:pt x="2656" y="7799"/>
                </a:lnTo>
                <a:lnTo>
                  <a:pt x="2882" y="8811"/>
                </a:lnTo>
                <a:lnTo>
                  <a:pt x="4358" y="8657"/>
                </a:lnTo>
                <a:lnTo>
                  <a:pt x="6275" y="9359"/>
                </a:lnTo>
                <a:lnTo>
                  <a:pt x="7240" y="8752"/>
                </a:lnTo>
                <a:lnTo>
                  <a:pt x="10954" y="9835"/>
                </a:lnTo>
                <a:lnTo>
                  <a:pt x="11085" y="7228"/>
                </a:lnTo>
                <a:lnTo>
                  <a:pt x="15443" y="6013"/>
                </a:lnTo>
                <a:lnTo>
                  <a:pt x="12169" y="4704"/>
                </a:lnTo>
                <a:lnTo>
                  <a:pt x="13836" y="2168"/>
                </a:lnTo>
                <a:lnTo>
                  <a:pt x="13836" y="2168"/>
                </a:lnTo>
                <a:lnTo>
                  <a:pt x="10323" y="2942"/>
                </a:lnTo>
                <a:lnTo>
                  <a:pt x="8918" y="882"/>
                </a:lnTo>
                <a:lnTo>
                  <a:pt x="6692" y="2644"/>
                </a:lnTo>
                <a:lnTo>
                  <a:pt x="5859"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7"/>
          <p:cNvSpPr/>
          <p:nvPr/>
        </p:nvSpPr>
        <p:spPr>
          <a:xfrm>
            <a:off x="3088350" y="1832651"/>
            <a:ext cx="2953549" cy="1881061"/>
          </a:xfrm>
          <a:custGeom>
            <a:avLst/>
            <a:gdLst/>
            <a:ahLst/>
            <a:cxnLst/>
            <a:rect l="l" t="t" r="r" b="b"/>
            <a:pathLst>
              <a:path w="15444" h="9836" extrusionOk="0">
                <a:moveTo>
                  <a:pt x="5859" y="1"/>
                </a:moveTo>
                <a:lnTo>
                  <a:pt x="4561" y="2584"/>
                </a:lnTo>
                <a:lnTo>
                  <a:pt x="1584" y="2501"/>
                </a:lnTo>
                <a:lnTo>
                  <a:pt x="2834" y="4930"/>
                </a:lnTo>
                <a:lnTo>
                  <a:pt x="1" y="6894"/>
                </a:lnTo>
                <a:lnTo>
                  <a:pt x="3287" y="6930"/>
                </a:lnTo>
                <a:lnTo>
                  <a:pt x="2882" y="8811"/>
                </a:lnTo>
                <a:lnTo>
                  <a:pt x="4977" y="7799"/>
                </a:lnTo>
                <a:lnTo>
                  <a:pt x="6275" y="9359"/>
                </a:lnTo>
                <a:lnTo>
                  <a:pt x="7871" y="7871"/>
                </a:lnTo>
                <a:lnTo>
                  <a:pt x="10954" y="9835"/>
                </a:lnTo>
                <a:lnTo>
                  <a:pt x="11704" y="6371"/>
                </a:lnTo>
                <a:lnTo>
                  <a:pt x="15443" y="6013"/>
                </a:lnTo>
                <a:lnTo>
                  <a:pt x="12788" y="3835"/>
                </a:lnTo>
                <a:lnTo>
                  <a:pt x="14467" y="1299"/>
                </a:lnTo>
                <a:lnTo>
                  <a:pt x="10954" y="2084"/>
                </a:lnTo>
                <a:lnTo>
                  <a:pt x="9549" y="13"/>
                </a:lnTo>
                <a:lnTo>
                  <a:pt x="7323" y="1787"/>
                </a:lnTo>
                <a:lnTo>
                  <a:pt x="5859" y="1"/>
                </a:lnTo>
                <a:close/>
              </a:path>
            </a:pathLst>
          </a:custGeom>
          <a:solidFill>
            <a:srgbClr val="FFFFFF"/>
          </a:solidFill>
          <a:ln w="28575"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7"/>
          <p:cNvSpPr/>
          <p:nvPr/>
        </p:nvSpPr>
        <p:spPr>
          <a:xfrm>
            <a:off x="3509651" y="2080880"/>
            <a:ext cx="2142872" cy="1361838"/>
          </a:xfrm>
          <a:custGeom>
            <a:avLst/>
            <a:gdLst/>
            <a:ahLst/>
            <a:cxnLst/>
            <a:rect l="l" t="t" r="r" b="b"/>
            <a:pathLst>
              <a:path w="11205" h="7121" extrusionOk="0">
                <a:moveTo>
                  <a:pt x="4251" y="1"/>
                </a:moveTo>
                <a:lnTo>
                  <a:pt x="3310" y="1870"/>
                </a:lnTo>
                <a:lnTo>
                  <a:pt x="1143" y="1798"/>
                </a:lnTo>
                <a:lnTo>
                  <a:pt x="2048" y="3572"/>
                </a:lnTo>
                <a:lnTo>
                  <a:pt x="0" y="4977"/>
                </a:lnTo>
                <a:lnTo>
                  <a:pt x="2382" y="5025"/>
                </a:lnTo>
                <a:lnTo>
                  <a:pt x="2084" y="6382"/>
                </a:lnTo>
                <a:lnTo>
                  <a:pt x="2084" y="6382"/>
                </a:lnTo>
                <a:lnTo>
                  <a:pt x="3608" y="5656"/>
                </a:lnTo>
                <a:lnTo>
                  <a:pt x="4548" y="6787"/>
                </a:lnTo>
                <a:lnTo>
                  <a:pt x="5715" y="5716"/>
                </a:lnTo>
                <a:lnTo>
                  <a:pt x="7942" y="7120"/>
                </a:lnTo>
                <a:lnTo>
                  <a:pt x="8489" y="4608"/>
                </a:lnTo>
                <a:lnTo>
                  <a:pt x="11204" y="4358"/>
                </a:lnTo>
                <a:lnTo>
                  <a:pt x="9287" y="2775"/>
                </a:lnTo>
                <a:lnTo>
                  <a:pt x="10490" y="929"/>
                </a:lnTo>
                <a:lnTo>
                  <a:pt x="7942" y="1501"/>
                </a:lnTo>
                <a:lnTo>
                  <a:pt x="6918" y="1"/>
                </a:lnTo>
                <a:lnTo>
                  <a:pt x="5310" y="1286"/>
                </a:lnTo>
                <a:lnTo>
                  <a:pt x="4251" y="1"/>
                </a:lnTo>
                <a:close/>
              </a:path>
            </a:pathLst>
          </a:custGeom>
          <a:solidFill>
            <a:srgbClr val="FDC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7"/>
          <p:cNvSpPr txBox="1"/>
          <p:nvPr/>
        </p:nvSpPr>
        <p:spPr>
          <a:xfrm>
            <a:off x="4025425" y="2380325"/>
            <a:ext cx="10794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Slackey"/>
                <a:ea typeface="Slackey"/>
                <a:cs typeface="Slackey"/>
                <a:sym typeface="Slackey"/>
              </a:rPr>
              <a:t>WOW</a:t>
            </a:r>
            <a:endParaRPr sz="2400">
              <a:solidFill>
                <a:schemeClr val="dk1"/>
              </a:solidFill>
              <a:latin typeface="Slackey"/>
              <a:ea typeface="Slackey"/>
              <a:cs typeface="Slackey"/>
              <a:sym typeface="Slacke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6"/>
        <p:cNvGrpSpPr/>
        <p:nvPr/>
      </p:nvGrpSpPr>
      <p:grpSpPr>
        <a:xfrm>
          <a:off x="0" y="0"/>
          <a:ext cx="0" cy="0"/>
          <a:chOff x="0" y="0"/>
          <a:chExt cx="0" cy="0"/>
        </a:xfrm>
      </p:grpSpPr>
      <p:sp>
        <p:nvSpPr>
          <p:cNvPr id="2747" name="Google Shape;2747;p44"/>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grpSp>
        <p:nvGrpSpPr>
          <p:cNvPr id="2748" name="Google Shape;2748;p44"/>
          <p:cNvGrpSpPr/>
          <p:nvPr/>
        </p:nvGrpSpPr>
        <p:grpSpPr>
          <a:xfrm>
            <a:off x="251850" y="925240"/>
            <a:ext cx="8640296" cy="4135004"/>
            <a:chOff x="251850" y="925240"/>
            <a:chExt cx="8640296" cy="4135004"/>
          </a:xfrm>
        </p:grpSpPr>
        <p:sp>
          <p:nvSpPr>
            <p:cNvPr id="2749" name="Google Shape;2749;p44"/>
            <p:cNvSpPr/>
            <p:nvPr/>
          </p:nvSpPr>
          <p:spPr>
            <a:xfrm>
              <a:off x="308650" y="1212694"/>
              <a:ext cx="691841" cy="700092"/>
            </a:xfrm>
            <a:custGeom>
              <a:avLst/>
              <a:gdLst/>
              <a:ahLst/>
              <a:cxnLst/>
              <a:rect l="l" t="t" r="r" b="b"/>
              <a:pathLst>
                <a:path w="4787" h="4669" extrusionOk="0">
                  <a:moveTo>
                    <a:pt x="1108" y="1"/>
                  </a:moveTo>
                  <a:lnTo>
                    <a:pt x="1679" y="1834"/>
                  </a:lnTo>
                  <a:lnTo>
                    <a:pt x="0" y="2763"/>
                  </a:lnTo>
                  <a:lnTo>
                    <a:pt x="1917" y="2787"/>
                  </a:lnTo>
                  <a:lnTo>
                    <a:pt x="2274" y="4668"/>
                  </a:lnTo>
                  <a:lnTo>
                    <a:pt x="2894" y="2858"/>
                  </a:lnTo>
                  <a:lnTo>
                    <a:pt x="4787" y="3084"/>
                  </a:lnTo>
                  <a:lnTo>
                    <a:pt x="3275" y="1941"/>
                  </a:lnTo>
                  <a:lnTo>
                    <a:pt x="4072" y="215"/>
                  </a:lnTo>
                  <a:lnTo>
                    <a:pt x="4072" y="215"/>
                  </a:lnTo>
                  <a:lnTo>
                    <a:pt x="2513" y="1299"/>
                  </a:lnTo>
                  <a:lnTo>
                    <a:pt x="1108"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4"/>
            <p:cNvSpPr/>
            <p:nvPr/>
          </p:nvSpPr>
          <p:spPr>
            <a:xfrm>
              <a:off x="454915" y="1344800"/>
              <a:ext cx="406260" cy="410848"/>
            </a:xfrm>
            <a:custGeom>
              <a:avLst/>
              <a:gdLst/>
              <a:ahLst/>
              <a:cxnLst/>
              <a:rect l="l" t="t" r="r" b="b"/>
              <a:pathLst>
                <a:path w="2811" h="2740" extrusionOk="0">
                  <a:moveTo>
                    <a:pt x="655" y="1"/>
                  </a:moveTo>
                  <a:lnTo>
                    <a:pt x="977" y="1072"/>
                  </a:lnTo>
                  <a:lnTo>
                    <a:pt x="0" y="1620"/>
                  </a:lnTo>
                  <a:lnTo>
                    <a:pt x="1120" y="1644"/>
                  </a:lnTo>
                  <a:lnTo>
                    <a:pt x="1334" y="2739"/>
                  </a:lnTo>
                  <a:lnTo>
                    <a:pt x="1703" y="1680"/>
                  </a:lnTo>
                  <a:lnTo>
                    <a:pt x="2810" y="1811"/>
                  </a:lnTo>
                  <a:lnTo>
                    <a:pt x="2810" y="1811"/>
                  </a:lnTo>
                  <a:lnTo>
                    <a:pt x="1917" y="1144"/>
                  </a:lnTo>
                  <a:lnTo>
                    <a:pt x="2393" y="120"/>
                  </a:lnTo>
                  <a:lnTo>
                    <a:pt x="2393" y="120"/>
                  </a:lnTo>
                  <a:lnTo>
                    <a:pt x="1465" y="775"/>
                  </a:lnTo>
                  <a:lnTo>
                    <a:pt x="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4"/>
            <p:cNvSpPr/>
            <p:nvPr/>
          </p:nvSpPr>
          <p:spPr>
            <a:xfrm>
              <a:off x="7737374" y="1103830"/>
              <a:ext cx="693575" cy="691095"/>
            </a:xfrm>
            <a:custGeom>
              <a:avLst/>
              <a:gdLst/>
              <a:ahLst/>
              <a:cxnLst/>
              <a:rect l="l" t="t" r="r" b="b"/>
              <a:pathLst>
                <a:path w="4799" h="4609" extrusionOk="0">
                  <a:moveTo>
                    <a:pt x="3787" y="1"/>
                  </a:moveTo>
                  <a:lnTo>
                    <a:pt x="2334" y="1263"/>
                  </a:lnTo>
                  <a:lnTo>
                    <a:pt x="822" y="108"/>
                  </a:lnTo>
                  <a:lnTo>
                    <a:pt x="822" y="108"/>
                  </a:lnTo>
                  <a:lnTo>
                    <a:pt x="1560" y="1858"/>
                  </a:lnTo>
                  <a:lnTo>
                    <a:pt x="1" y="2965"/>
                  </a:lnTo>
                  <a:lnTo>
                    <a:pt x="1" y="2965"/>
                  </a:lnTo>
                  <a:lnTo>
                    <a:pt x="1906" y="2798"/>
                  </a:lnTo>
                  <a:lnTo>
                    <a:pt x="2453" y="4608"/>
                  </a:lnTo>
                  <a:lnTo>
                    <a:pt x="2894" y="2775"/>
                  </a:lnTo>
                  <a:lnTo>
                    <a:pt x="4799" y="2798"/>
                  </a:lnTo>
                  <a:lnTo>
                    <a:pt x="3168" y="1822"/>
                  </a:lnTo>
                  <a:lnTo>
                    <a:pt x="3787"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4"/>
            <p:cNvSpPr/>
            <p:nvPr/>
          </p:nvSpPr>
          <p:spPr>
            <a:xfrm>
              <a:off x="7880170" y="1234137"/>
              <a:ext cx="406260" cy="405450"/>
            </a:xfrm>
            <a:custGeom>
              <a:avLst/>
              <a:gdLst/>
              <a:ahLst/>
              <a:cxnLst/>
              <a:rect l="l" t="t" r="r" b="b"/>
              <a:pathLst>
                <a:path w="2811" h="2704" extrusionOk="0">
                  <a:moveTo>
                    <a:pt x="2215" y="1"/>
                  </a:moveTo>
                  <a:lnTo>
                    <a:pt x="1370" y="739"/>
                  </a:lnTo>
                  <a:lnTo>
                    <a:pt x="477" y="72"/>
                  </a:lnTo>
                  <a:lnTo>
                    <a:pt x="477" y="72"/>
                  </a:lnTo>
                  <a:lnTo>
                    <a:pt x="918" y="1096"/>
                  </a:lnTo>
                  <a:lnTo>
                    <a:pt x="1" y="1739"/>
                  </a:lnTo>
                  <a:lnTo>
                    <a:pt x="1108" y="1644"/>
                  </a:lnTo>
                  <a:lnTo>
                    <a:pt x="1441" y="2703"/>
                  </a:lnTo>
                  <a:lnTo>
                    <a:pt x="1691" y="1620"/>
                  </a:lnTo>
                  <a:lnTo>
                    <a:pt x="2811" y="1632"/>
                  </a:lnTo>
                  <a:lnTo>
                    <a:pt x="1858" y="1060"/>
                  </a:lnTo>
                  <a:lnTo>
                    <a:pt x="2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4"/>
            <p:cNvSpPr/>
            <p:nvPr/>
          </p:nvSpPr>
          <p:spPr>
            <a:xfrm>
              <a:off x="8198571" y="3478292"/>
              <a:ext cx="693575" cy="692894"/>
            </a:xfrm>
            <a:custGeom>
              <a:avLst/>
              <a:gdLst/>
              <a:ahLst/>
              <a:cxnLst/>
              <a:rect l="l" t="t" r="r" b="b"/>
              <a:pathLst>
                <a:path w="4799" h="4621" extrusionOk="0">
                  <a:moveTo>
                    <a:pt x="3775" y="1"/>
                  </a:moveTo>
                  <a:lnTo>
                    <a:pt x="2346" y="1251"/>
                  </a:lnTo>
                  <a:lnTo>
                    <a:pt x="810" y="108"/>
                  </a:lnTo>
                  <a:lnTo>
                    <a:pt x="1560" y="1858"/>
                  </a:lnTo>
                  <a:lnTo>
                    <a:pt x="0" y="2965"/>
                  </a:lnTo>
                  <a:lnTo>
                    <a:pt x="1905" y="2799"/>
                  </a:lnTo>
                  <a:lnTo>
                    <a:pt x="2465" y="4620"/>
                  </a:lnTo>
                  <a:lnTo>
                    <a:pt x="2882" y="2751"/>
                  </a:lnTo>
                  <a:lnTo>
                    <a:pt x="4799" y="2787"/>
                  </a:lnTo>
                  <a:lnTo>
                    <a:pt x="3168" y="1799"/>
                  </a:lnTo>
                  <a:lnTo>
                    <a:pt x="3775"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4"/>
            <p:cNvSpPr/>
            <p:nvPr/>
          </p:nvSpPr>
          <p:spPr>
            <a:xfrm>
              <a:off x="8339633" y="3608598"/>
              <a:ext cx="406260" cy="405450"/>
            </a:xfrm>
            <a:custGeom>
              <a:avLst/>
              <a:gdLst/>
              <a:ahLst/>
              <a:cxnLst/>
              <a:rect l="l" t="t" r="r" b="b"/>
              <a:pathLst>
                <a:path w="2811" h="2704" extrusionOk="0">
                  <a:moveTo>
                    <a:pt x="2215" y="1"/>
                  </a:moveTo>
                  <a:lnTo>
                    <a:pt x="1370" y="739"/>
                  </a:lnTo>
                  <a:lnTo>
                    <a:pt x="477" y="60"/>
                  </a:lnTo>
                  <a:lnTo>
                    <a:pt x="477" y="60"/>
                  </a:lnTo>
                  <a:lnTo>
                    <a:pt x="929" y="1096"/>
                  </a:lnTo>
                  <a:lnTo>
                    <a:pt x="1" y="1739"/>
                  </a:lnTo>
                  <a:lnTo>
                    <a:pt x="1120" y="1632"/>
                  </a:lnTo>
                  <a:lnTo>
                    <a:pt x="1441" y="2704"/>
                  </a:lnTo>
                  <a:lnTo>
                    <a:pt x="1703" y="1620"/>
                  </a:lnTo>
                  <a:lnTo>
                    <a:pt x="2811" y="1632"/>
                  </a:lnTo>
                  <a:lnTo>
                    <a:pt x="1858" y="1049"/>
                  </a:lnTo>
                  <a:lnTo>
                    <a:pt x="2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4"/>
            <p:cNvSpPr/>
            <p:nvPr/>
          </p:nvSpPr>
          <p:spPr>
            <a:xfrm>
              <a:off x="2177430" y="4451319"/>
              <a:ext cx="574920" cy="608925"/>
            </a:xfrm>
            <a:custGeom>
              <a:avLst/>
              <a:gdLst/>
              <a:ahLst/>
              <a:cxnLst/>
              <a:rect l="l" t="t" r="r" b="b"/>
              <a:pathLst>
                <a:path w="3978" h="4061" extrusionOk="0">
                  <a:moveTo>
                    <a:pt x="2334" y="1"/>
                  </a:moveTo>
                  <a:lnTo>
                    <a:pt x="1560" y="1418"/>
                  </a:lnTo>
                  <a:lnTo>
                    <a:pt x="0" y="953"/>
                  </a:lnTo>
                  <a:lnTo>
                    <a:pt x="1120" y="2132"/>
                  </a:lnTo>
                  <a:lnTo>
                    <a:pt x="179" y="3465"/>
                  </a:lnTo>
                  <a:lnTo>
                    <a:pt x="179" y="3465"/>
                  </a:lnTo>
                  <a:lnTo>
                    <a:pt x="1655" y="2787"/>
                  </a:lnTo>
                  <a:lnTo>
                    <a:pt x="2632" y="4061"/>
                  </a:lnTo>
                  <a:lnTo>
                    <a:pt x="2441" y="2453"/>
                  </a:lnTo>
                  <a:lnTo>
                    <a:pt x="3977" y="1918"/>
                  </a:lnTo>
                  <a:lnTo>
                    <a:pt x="2370" y="1620"/>
                  </a:lnTo>
                  <a:lnTo>
                    <a:pt x="2334"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4"/>
            <p:cNvSpPr/>
            <p:nvPr/>
          </p:nvSpPr>
          <p:spPr>
            <a:xfrm>
              <a:off x="2287562" y="4581625"/>
              <a:ext cx="335732" cy="357318"/>
            </a:xfrm>
            <a:custGeom>
              <a:avLst/>
              <a:gdLst/>
              <a:ahLst/>
              <a:cxnLst/>
              <a:rect l="l" t="t" r="r" b="b"/>
              <a:pathLst>
                <a:path w="2323" h="2383" extrusionOk="0">
                  <a:moveTo>
                    <a:pt x="1370" y="1"/>
                  </a:moveTo>
                  <a:lnTo>
                    <a:pt x="905" y="834"/>
                  </a:lnTo>
                  <a:lnTo>
                    <a:pt x="0" y="549"/>
                  </a:lnTo>
                  <a:lnTo>
                    <a:pt x="655" y="1251"/>
                  </a:lnTo>
                  <a:lnTo>
                    <a:pt x="96" y="2037"/>
                  </a:lnTo>
                  <a:lnTo>
                    <a:pt x="96" y="2037"/>
                  </a:lnTo>
                  <a:lnTo>
                    <a:pt x="965" y="1620"/>
                  </a:lnTo>
                  <a:lnTo>
                    <a:pt x="1548" y="2382"/>
                  </a:lnTo>
                  <a:lnTo>
                    <a:pt x="1548" y="2382"/>
                  </a:lnTo>
                  <a:lnTo>
                    <a:pt x="1429" y="1441"/>
                  </a:lnTo>
                  <a:lnTo>
                    <a:pt x="2322" y="1132"/>
                  </a:lnTo>
                  <a:lnTo>
                    <a:pt x="1382" y="953"/>
                  </a:lnTo>
                  <a:lnTo>
                    <a:pt x="1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4"/>
            <p:cNvSpPr/>
            <p:nvPr/>
          </p:nvSpPr>
          <p:spPr>
            <a:xfrm>
              <a:off x="3750211" y="980571"/>
              <a:ext cx="476788" cy="507263"/>
            </a:xfrm>
            <a:custGeom>
              <a:avLst/>
              <a:gdLst/>
              <a:ahLst/>
              <a:cxnLst/>
              <a:rect l="l" t="t" r="r" b="b"/>
              <a:pathLst>
                <a:path w="3299" h="3383" extrusionOk="0">
                  <a:moveTo>
                    <a:pt x="1072" y="1"/>
                  </a:moveTo>
                  <a:lnTo>
                    <a:pt x="1263" y="1334"/>
                  </a:lnTo>
                  <a:lnTo>
                    <a:pt x="1" y="1787"/>
                  </a:lnTo>
                  <a:lnTo>
                    <a:pt x="1322" y="2025"/>
                  </a:lnTo>
                  <a:lnTo>
                    <a:pt x="1382" y="3382"/>
                  </a:lnTo>
                  <a:lnTo>
                    <a:pt x="2001" y="2192"/>
                  </a:lnTo>
                  <a:lnTo>
                    <a:pt x="3299" y="2561"/>
                  </a:lnTo>
                  <a:lnTo>
                    <a:pt x="2358" y="1585"/>
                  </a:lnTo>
                  <a:lnTo>
                    <a:pt x="3120" y="465"/>
                  </a:lnTo>
                  <a:lnTo>
                    <a:pt x="3120" y="465"/>
                  </a:lnTo>
                  <a:lnTo>
                    <a:pt x="1906" y="1061"/>
                  </a:lnTo>
                  <a:lnTo>
                    <a:pt x="1072"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4"/>
            <p:cNvSpPr/>
            <p:nvPr/>
          </p:nvSpPr>
          <p:spPr>
            <a:xfrm>
              <a:off x="3855284" y="1080588"/>
              <a:ext cx="282257" cy="298390"/>
            </a:xfrm>
            <a:custGeom>
              <a:avLst/>
              <a:gdLst/>
              <a:ahLst/>
              <a:cxnLst/>
              <a:rect l="l" t="t" r="r" b="b"/>
              <a:pathLst>
                <a:path w="1953" h="1990" extrusionOk="0">
                  <a:moveTo>
                    <a:pt x="643" y="1"/>
                  </a:moveTo>
                  <a:lnTo>
                    <a:pt x="738" y="798"/>
                  </a:lnTo>
                  <a:lnTo>
                    <a:pt x="0" y="1060"/>
                  </a:lnTo>
                  <a:lnTo>
                    <a:pt x="786" y="1191"/>
                  </a:lnTo>
                  <a:lnTo>
                    <a:pt x="822" y="1989"/>
                  </a:lnTo>
                  <a:lnTo>
                    <a:pt x="1191" y="1287"/>
                  </a:lnTo>
                  <a:lnTo>
                    <a:pt x="1953" y="1513"/>
                  </a:lnTo>
                  <a:lnTo>
                    <a:pt x="1953" y="1513"/>
                  </a:lnTo>
                  <a:lnTo>
                    <a:pt x="1393" y="941"/>
                  </a:lnTo>
                  <a:lnTo>
                    <a:pt x="1846" y="286"/>
                  </a:lnTo>
                  <a:lnTo>
                    <a:pt x="1131" y="632"/>
                  </a:lnTo>
                  <a:lnTo>
                    <a:pt x="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4"/>
            <p:cNvSpPr/>
            <p:nvPr/>
          </p:nvSpPr>
          <p:spPr>
            <a:xfrm>
              <a:off x="592508" y="3476492"/>
              <a:ext cx="303069" cy="321481"/>
            </a:xfrm>
            <a:custGeom>
              <a:avLst/>
              <a:gdLst/>
              <a:ahLst/>
              <a:cxnLst/>
              <a:rect l="l" t="t" r="r" b="b"/>
              <a:pathLst>
                <a:path w="2097" h="2144" extrusionOk="0">
                  <a:moveTo>
                    <a:pt x="632" y="1"/>
                  </a:moveTo>
                  <a:lnTo>
                    <a:pt x="787" y="846"/>
                  </a:lnTo>
                  <a:lnTo>
                    <a:pt x="1" y="1156"/>
                  </a:lnTo>
                  <a:lnTo>
                    <a:pt x="834" y="1275"/>
                  </a:lnTo>
                  <a:lnTo>
                    <a:pt x="894" y="2144"/>
                  </a:lnTo>
                  <a:lnTo>
                    <a:pt x="1275" y="1370"/>
                  </a:lnTo>
                  <a:lnTo>
                    <a:pt x="2096" y="1573"/>
                  </a:lnTo>
                  <a:lnTo>
                    <a:pt x="1489" y="977"/>
                  </a:lnTo>
                  <a:lnTo>
                    <a:pt x="1942" y="263"/>
                  </a:lnTo>
                  <a:lnTo>
                    <a:pt x="1191" y="656"/>
                  </a:lnTo>
                  <a:lnTo>
                    <a:pt x="632"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4"/>
            <p:cNvSpPr/>
            <p:nvPr/>
          </p:nvSpPr>
          <p:spPr>
            <a:xfrm>
              <a:off x="657981" y="3539022"/>
              <a:ext cx="179066" cy="189380"/>
            </a:xfrm>
            <a:custGeom>
              <a:avLst/>
              <a:gdLst/>
              <a:ahLst/>
              <a:cxnLst/>
              <a:rect l="l" t="t" r="r" b="b"/>
              <a:pathLst>
                <a:path w="1239" h="1263" extrusionOk="0">
                  <a:moveTo>
                    <a:pt x="381" y="1"/>
                  </a:moveTo>
                  <a:lnTo>
                    <a:pt x="465" y="501"/>
                  </a:lnTo>
                  <a:lnTo>
                    <a:pt x="0" y="679"/>
                  </a:lnTo>
                  <a:lnTo>
                    <a:pt x="500" y="763"/>
                  </a:lnTo>
                  <a:lnTo>
                    <a:pt x="524" y="1263"/>
                  </a:lnTo>
                  <a:lnTo>
                    <a:pt x="750" y="822"/>
                  </a:lnTo>
                  <a:lnTo>
                    <a:pt x="1239" y="941"/>
                  </a:lnTo>
                  <a:lnTo>
                    <a:pt x="881" y="584"/>
                  </a:lnTo>
                  <a:lnTo>
                    <a:pt x="1155" y="167"/>
                  </a:lnTo>
                  <a:lnTo>
                    <a:pt x="703" y="382"/>
                  </a:lnTo>
                  <a:lnTo>
                    <a:pt x="381" y="1"/>
                  </a:ln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4"/>
            <p:cNvSpPr/>
            <p:nvPr/>
          </p:nvSpPr>
          <p:spPr>
            <a:xfrm>
              <a:off x="1742104" y="4604868"/>
              <a:ext cx="364926" cy="382209"/>
            </a:xfrm>
            <a:custGeom>
              <a:avLst/>
              <a:gdLst/>
              <a:ahLst/>
              <a:cxnLst/>
              <a:rect l="l" t="t" r="r" b="b"/>
              <a:pathLst>
                <a:path w="2525" h="2549" extrusionOk="0">
                  <a:moveTo>
                    <a:pt x="774" y="1"/>
                  </a:moveTo>
                  <a:lnTo>
                    <a:pt x="953" y="1013"/>
                  </a:lnTo>
                  <a:lnTo>
                    <a:pt x="0" y="1394"/>
                  </a:lnTo>
                  <a:lnTo>
                    <a:pt x="1012" y="1537"/>
                  </a:lnTo>
                  <a:lnTo>
                    <a:pt x="1072" y="2549"/>
                  </a:lnTo>
                  <a:lnTo>
                    <a:pt x="1536" y="1644"/>
                  </a:lnTo>
                  <a:lnTo>
                    <a:pt x="2524" y="1894"/>
                  </a:lnTo>
                  <a:lnTo>
                    <a:pt x="1786" y="1179"/>
                  </a:lnTo>
                  <a:lnTo>
                    <a:pt x="2346" y="334"/>
                  </a:lnTo>
                  <a:lnTo>
                    <a:pt x="1429" y="798"/>
                  </a:lnTo>
                  <a:lnTo>
                    <a:pt x="774"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4"/>
            <p:cNvSpPr/>
            <p:nvPr/>
          </p:nvSpPr>
          <p:spPr>
            <a:xfrm>
              <a:off x="1821162" y="4681642"/>
              <a:ext cx="213608" cy="225067"/>
            </a:xfrm>
            <a:custGeom>
              <a:avLst/>
              <a:gdLst/>
              <a:ahLst/>
              <a:cxnLst/>
              <a:rect l="l" t="t" r="r" b="b"/>
              <a:pathLst>
                <a:path w="1478" h="1501" extrusionOk="0">
                  <a:moveTo>
                    <a:pt x="465" y="1"/>
                  </a:moveTo>
                  <a:lnTo>
                    <a:pt x="572" y="596"/>
                  </a:lnTo>
                  <a:lnTo>
                    <a:pt x="1" y="822"/>
                  </a:lnTo>
                  <a:lnTo>
                    <a:pt x="608" y="905"/>
                  </a:lnTo>
                  <a:lnTo>
                    <a:pt x="644" y="1501"/>
                  </a:lnTo>
                  <a:lnTo>
                    <a:pt x="906" y="965"/>
                  </a:lnTo>
                  <a:lnTo>
                    <a:pt x="1477" y="1120"/>
                  </a:lnTo>
                  <a:lnTo>
                    <a:pt x="1061" y="703"/>
                  </a:lnTo>
                  <a:lnTo>
                    <a:pt x="1382" y="191"/>
                  </a:lnTo>
                  <a:lnTo>
                    <a:pt x="858" y="465"/>
                  </a:lnTo>
                  <a:lnTo>
                    <a:pt x="465" y="1"/>
                  </a:ln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4"/>
            <p:cNvSpPr/>
            <p:nvPr/>
          </p:nvSpPr>
          <p:spPr>
            <a:xfrm>
              <a:off x="8069505" y="4176460"/>
              <a:ext cx="363191" cy="382209"/>
            </a:xfrm>
            <a:custGeom>
              <a:avLst/>
              <a:gdLst/>
              <a:ahLst/>
              <a:cxnLst/>
              <a:rect l="l" t="t" r="r" b="b"/>
              <a:pathLst>
                <a:path w="2513" h="2549" extrusionOk="0">
                  <a:moveTo>
                    <a:pt x="774" y="0"/>
                  </a:moveTo>
                  <a:lnTo>
                    <a:pt x="953" y="1000"/>
                  </a:lnTo>
                  <a:lnTo>
                    <a:pt x="0" y="1369"/>
                  </a:lnTo>
                  <a:lnTo>
                    <a:pt x="1013" y="1524"/>
                  </a:lnTo>
                  <a:lnTo>
                    <a:pt x="1072" y="2548"/>
                  </a:lnTo>
                  <a:lnTo>
                    <a:pt x="1524" y="1631"/>
                  </a:lnTo>
                  <a:lnTo>
                    <a:pt x="2513" y="1881"/>
                  </a:lnTo>
                  <a:lnTo>
                    <a:pt x="1786" y="1167"/>
                  </a:lnTo>
                  <a:lnTo>
                    <a:pt x="2334" y="322"/>
                  </a:lnTo>
                  <a:lnTo>
                    <a:pt x="1429" y="774"/>
                  </a:lnTo>
                  <a:lnTo>
                    <a:pt x="774"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4"/>
            <p:cNvSpPr/>
            <p:nvPr/>
          </p:nvSpPr>
          <p:spPr>
            <a:xfrm>
              <a:off x="8148708" y="4253234"/>
              <a:ext cx="213463" cy="223268"/>
            </a:xfrm>
            <a:custGeom>
              <a:avLst/>
              <a:gdLst/>
              <a:ahLst/>
              <a:cxnLst/>
              <a:rect l="l" t="t" r="r" b="b"/>
              <a:pathLst>
                <a:path w="1477" h="1489" extrusionOk="0">
                  <a:moveTo>
                    <a:pt x="465" y="0"/>
                  </a:moveTo>
                  <a:lnTo>
                    <a:pt x="560" y="583"/>
                  </a:lnTo>
                  <a:lnTo>
                    <a:pt x="0" y="798"/>
                  </a:lnTo>
                  <a:lnTo>
                    <a:pt x="595" y="893"/>
                  </a:lnTo>
                  <a:lnTo>
                    <a:pt x="643" y="1488"/>
                  </a:lnTo>
                  <a:lnTo>
                    <a:pt x="893" y="953"/>
                  </a:lnTo>
                  <a:lnTo>
                    <a:pt x="1477" y="1095"/>
                  </a:lnTo>
                  <a:lnTo>
                    <a:pt x="1060" y="679"/>
                  </a:lnTo>
                  <a:lnTo>
                    <a:pt x="1369" y="179"/>
                  </a:lnTo>
                  <a:lnTo>
                    <a:pt x="1369" y="179"/>
                  </a:lnTo>
                  <a:lnTo>
                    <a:pt x="846" y="464"/>
                  </a:lnTo>
                  <a:lnTo>
                    <a:pt x="465" y="0"/>
                  </a:ln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4"/>
            <p:cNvSpPr/>
            <p:nvPr/>
          </p:nvSpPr>
          <p:spPr>
            <a:xfrm>
              <a:off x="1136377" y="1462661"/>
              <a:ext cx="304659" cy="319682"/>
            </a:xfrm>
            <a:custGeom>
              <a:avLst/>
              <a:gdLst/>
              <a:ahLst/>
              <a:cxnLst/>
              <a:rect l="l" t="t" r="r" b="b"/>
              <a:pathLst>
                <a:path w="2108" h="2132" extrusionOk="0">
                  <a:moveTo>
                    <a:pt x="655" y="1"/>
                  </a:moveTo>
                  <a:lnTo>
                    <a:pt x="786" y="834"/>
                  </a:lnTo>
                  <a:lnTo>
                    <a:pt x="0" y="1167"/>
                  </a:lnTo>
                  <a:lnTo>
                    <a:pt x="846" y="1287"/>
                  </a:lnTo>
                  <a:lnTo>
                    <a:pt x="893" y="2132"/>
                  </a:lnTo>
                  <a:lnTo>
                    <a:pt x="1274" y="1370"/>
                  </a:lnTo>
                  <a:lnTo>
                    <a:pt x="2108" y="1584"/>
                  </a:lnTo>
                  <a:lnTo>
                    <a:pt x="1488" y="989"/>
                  </a:lnTo>
                  <a:lnTo>
                    <a:pt x="1953" y="263"/>
                  </a:lnTo>
                  <a:lnTo>
                    <a:pt x="1191" y="655"/>
                  </a:lnTo>
                  <a:lnTo>
                    <a:pt x="655"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4"/>
            <p:cNvSpPr/>
            <p:nvPr/>
          </p:nvSpPr>
          <p:spPr>
            <a:xfrm>
              <a:off x="1203439" y="1525190"/>
              <a:ext cx="177332" cy="191179"/>
            </a:xfrm>
            <a:custGeom>
              <a:avLst/>
              <a:gdLst/>
              <a:ahLst/>
              <a:cxnLst/>
              <a:rect l="l" t="t" r="r" b="b"/>
              <a:pathLst>
                <a:path w="1227" h="1275" extrusionOk="0">
                  <a:moveTo>
                    <a:pt x="382" y="0"/>
                  </a:moveTo>
                  <a:lnTo>
                    <a:pt x="453" y="512"/>
                  </a:lnTo>
                  <a:lnTo>
                    <a:pt x="1" y="691"/>
                  </a:lnTo>
                  <a:lnTo>
                    <a:pt x="489" y="762"/>
                  </a:lnTo>
                  <a:lnTo>
                    <a:pt x="513" y="1274"/>
                  </a:lnTo>
                  <a:lnTo>
                    <a:pt x="739" y="810"/>
                  </a:lnTo>
                  <a:lnTo>
                    <a:pt x="1227" y="941"/>
                  </a:lnTo>
                  <a:lnTo>
                    <a:pt x="870" y="584"/>
                  </a:lnTo>
                  <a:lnTo>
                    <a:pt x="1144" y="167"/>
                  </a:lnTo>
                  <a:lnTo>
                    <a:pt x="691" y="393"/>
                  </a:lnTo>
                  <a:lnTo>
                    <a:pt x="382" y="0"/>
                  </a:ln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4"/>
            <p:cNvSpPr/>
            <p:nvPr/>
          </p:nvSpPr>
          <p:spPr>
            <a:xfrm>
              <a:off x="5008204" y="1184204"/>
              <a:ext cx="294397" cy="321481"/>
            </a:xfrm>
            <a:custGeom>
              <a:avLst/>
              <a:gdLst/>
              <a:ahLst/>
              <a:cxnLst/>
              <a:rect l="l" t="t" r="r" b="b"/>
              <a:pathLst>
                <a:path w="2037" h="2144" extrusionOk="0">
                  <a:moveTo>
                    <a:pt x="1262" y="0"/>
                  </a:moveTo>
                  <a:lnTo>
                    <a:pt x="798" y="715"/>
                  </a:lnTo>
                  <a:lnTo>
                    <a:pt x="0" y="405"/>
                  </a:lnTo>
                  <a:lnTo>
                    <a:pt x="536" y="1072"/>
                  </a:lnTo>
                  <a:lnTo>
                    <a:pt x="0" y="1727"/>
                  </a:lnTo>
                  <a:lnTo>
                    <a:pt x="786" y="1429"/>
                  </a:lnTo>
                  <a:lnTo>
                    <a:pt x="1262" y="2143"/>
                  </a:lnTo>
                  <a:lnTo>
                    <a:pt x="1262" y="2143"/>
                  </a:lnTo>
                  <a:lnTo>
                    <a:pt x="1215" y="1298"/>
                  </a:lnTo>
                  <a:lnTo>
                    <a:pt x="2036" y="1072"/>
                  </a:lnTo>
                  <a:lnTo>
                    <a:pt x="1215" y="846"/>
                  </a:lnTo>
                  <a:lnTo>
                    <a:pt x="1262"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4"/>
            <p:cNvSpPr/>
            <p:nvPr/>
          </p:nvSpPr>
          <p:spPr>
            <a:xfrm>
              <a:off x="5061536" y="1248382"/>
              <a:ext cx="173864" cy="189380"/>
            </a:xfrm>
            <a:custGeom>
              <a:avLst/>
              <a:gdLst/>
              <a:ahLst/>
              <a:cxnLst/>
              <a:rect l="l" t="t" r="r" b="b"/>
              <a:pathLst>
                <a:path w="1203" h="1263" extrusionOk="0">
                  <a:moveTo>
                    <a:pt x="750" y="1"/>
                  </a:moveTo>
                  <a:lnTo>
                    <a:pt x="477" y="441"/>
                  </a:lnTo>
                  <a:lnTo>
                    <a:pt x="0" y="239"/>
                  </a:lnTo>
                  <a:lnTo>
                    <a:pt x="310" y="644"/>
                  </a:lnTo>
                  <a:lnTo>
                    <a:pt x="0" y="1037"/>
                  </a:lnTo>
                  <a:lnTo>
                    <a:pt x="477" y="858"/>
                  </a:lnTo>
                  <a:lnTo>
                    <a:pt x="750" y="1263"/>
                  </a:lnTo>
                  <a:lnTo>
                    <a:pt x="715" y="775"/>
                  </a:lnTo>
                  <a:lnTo>
                    <a:pt x="1203" y="644"/>
                  </a:lnTo>
                  <a:lnTo>
                    <a:pt x="715" y="513"/>
                  </a:lnTo>
                  <a:lnTo>
                    <a:pt x="750" y="1"/>
                  </a:ln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4"/>
            <p:cNvSpPr/>
            <p:nvPr/>
          </p:nvSpPr>
          <p:spPr>
            <a:xfrm>
              <a:off x="251850" y="3032040"/>
              <a:ext cx="423458" cy="430341"/>
            </a:xfrm>
            <a:custGeom>
              <a:avLst/>
              <a:gdLst/>
              <a:ahLst/>
              <a:cxnLst/>
              <a:rect l="l" t="t" r="r" b="b"/>
              <a:pathLst>
                <a:path w="2930" h="2870" extrusionOk="0">
                  <a:moveTo>
                    <a:pt x="1560" y="0"/>
                  </a:moveTo>
                  <a:lnTo>
                    <a:pt x="1167" y="1108"/>
                  </a:lnTo>
                  <a:lnTo>
                    <a:pt x="0" y="941"/>
                  </a:lnTo>
                  <a:lnTo>
                    <a:pt x="929" y="1655"/>
                  </a:lnTo>
                  <a:lnTo>
                    <a:pt x="405" y="2715"/>
                  </a:lnTo>
                  <a:lnTo>
                    <a:pt x="405" y="2715"/>
                  </a:lnTo>
                  <a:lnTo>
                    <a:pt x="1370" y="2060"/>
                  </a:lnTo>
                  <a:lnTo>
                    <a:pt x="2203" y="2870"/>
                  </a:lnTo>
                  <a:lnTo>
                    <a:pt x="1893" y="1739"/>
                  </a:lnTo>
                  <a:lnTo>
                    <a:pt x="2929" y="1203"/>
                  </a:lnTo>
                  <a:lnTo>
                    <a:pt x="1763" y="1167"/>
                  </a:lnTo>
                  <a:lnTo>
                    <a:pt x="1560"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4"/>
            <p:cNvSpPr/>
            <p:nvPr/>
          </p:nvSpPr>
          <p:spPr>
            <a:xfrm>
              <a:off x="337846" y="3128458"/>
              <a:ext cx="248005" cy="251757"/>
            </a:xfrm>
            <a:custGeom>
              <a:avLst/>
              <a:gdLst/>
              <a:ahLst/>
              <a:cxnLst/>
              <a:rect l="l" t="t" r="r" b="b"/>
              <a:pathLst>
                <a:path w="1716" h="1679" extrusionOk="0">
                  <a:moveTo>
                    <a:pt x="906" y="0"/>
                  </a:moveTo>
                  <a:lnTo>
                    <a:pt x="667" y="643"/>
                  </a:lnTo>
                  <a:lnTo>
                    <a:pt x="1" y="548"/>
                  </a:lnTo>
                  <a:lnTo>
                    <a:pt x="1" y="548"/>
                  </a:lnTo>
                  <a:lnTo>
                    <a:pt x="536" y="965"/>
                  </a:lnTo>
                  <a:lnTo>
                    <a:pt x="227" y="1572"/>
                  </a:lnTo>
                  <a:lnTo>
                    <a:pt x="810" y="1203"/>
                  </a:lnTo>
                  <a:lnTo>
                    <a:pt x="1298" y="1679"/>
                  </a:lnTo>
                  <a:lnTo>
                    <a:pt x="1108" y="1024"/>
                  </a:lnTo>
                  <a:lnTo>
                    <a:pt x="1715" y="703"/>
                  </a:lnTo>
                  <a:lnTo>
                    <a:pt x="1025" y="667"/>
                  </a:lnTo>
                  <a:lnTo>
                    <a:pt x="906" y="0"/>
                  </a:ln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4"/>
            <p:cNvSpPr/>
            <p:nvPr/>
          </p:nvSpPr>
          <p:spPr>
            <a:xfrm>
              <a:off x="799042" y="1018809"/>
              <a:ext cx="7521515" cy="3203268"/>
            </a:xfrm>
            <a:custGeom>
              <a:avLst/>
              <a:gdLst/>
              <a:ahLst/>
              <a:cxnLst/>
              <a:rect l="l" t="t" r="r" b="b"/>
              <a:pathLst>
                <a:path w="52043" h="21363" extrusionOk="0">
                  <a:moveTo>
                    <a:pt x="15310" y="0"/>
                  </a:moveTo>
                  <a:cubicBezTo>
                    <a:pt x="15211" y="0"/>
                    <a:pt x="15113" y="3"/>
                    <a:pt x="15014" y="8"/>
                  </a:cubicBezTo>
                  <a:cubicBezTo>
                    <a:pt x="14919" y="8"/>
                    <a:pt x="14848" y="20"/>
                    <a:pt x="14764" y="20"/>
                  </a:cubicBezTo>
                  <a:cubicBezTo>
                    <a:pt x="11669" y="282"/>
                    <a:pt x="9347" y="3104"/>
                    <a:pt x="8871" y="6104"/>
                  </a:cubicBezTo>
                  <a:cubicBezTo>
                    <a:pt x="8104" y="5807"/>
                    <a:pt x="6910" y="5399"/>
                    <a:pt x="6057" y="5399"/>
                  </a:cubicBezTo>
                  <a:cubicBezTo>
                    <a:pt x="6022" y="5399"/>
                    <a:pt x="5988" y="5400"/>
                    <a:pt x="5954" y="5401"/>
                  </a:cubicBezTo>
                  <a:cubicBezTo>
                    <a:pt x="5870" y="5401"/>
                    <a:pt x="5799" y="5425"/>
                    <a:pt x="5727" y="5425"/>
                  </a:cubicBezTo>
                  <a:cubicBezTo>
                    <a:pt x="2465" y="5699"/>
                    <a:pt x="1" y="8914"/>
                    <a:pt x="274" y="12176"/>
                  </a:cubicBezTo>
                  <a:cubicBezTo>
                    <a:pt x="551" y="15280"/>
                    <a:pt x="3109" y="17601"/>
                    <a:pt x="6171" y="17601"/>
                  </a:cubicBezTo>
                  <a:cubicBezTo>
                    <a:pt x="6268" y="17601"/>
                    <a:pt x="6367" y="17598"/>
                    <a:pt x="6466" y="17593"/>
                  </a:cubicBezTo>
                  <a:cubicBezTo>
                    <a:pt x="6549" y="17593"/>
                    <a:pt x="6620" y="17582"/>
                    <a:pt x="6692" y="17582"/>
                  </a:cubicBezTo>
                  <a:cubicBezTo>
                    <a:pt x="7680" y="17510"/>
                    <a:pt x="8930" y="16974"/>
                    <a:pt x="9740" y="16439"/>
                  </a:cubicBezTo>
                  <a:cubicBezTo>
                    <a:pt x="9798" y="19175"/>
                    <a:pt x="12475" y="21362"/>
                    <a:pt x="15253" y="21362"/>
                  </a:cubicBezTo>
                  <a:cubicBezTo>
                    <a:pt x="15340" y="21362"/>
                    <a:pt x="15427" y="21360"/>
                    <a:pt x="15514" y="21356"/>
                  </a:cubicBezTo>
                  <a:cubicBezTo>
                    <a:pt x="15598" y="21356"/>
                    <a:pt x="15669" y="21356"/>
                    <a:pt x="15753" y="21332"/>
                  </a:cubicBezTo>
                  <a:cubicBezTo>
                    <a:pt x="17288" y="21213"/>
                    <a:pt x="18836" y="20082"/>
                    <a:pt x="19813" y="18939"/>
                  </a:cubicBezTo>
                  <a:cubicBezTo>
                    <a:pt x="20661" y="19890"/>
                    <a:pt x="22182" y="20621"/>
                    <a:pt x="23346" y="20621"/>
                  </a:cubicBezTo>
                  <a:cubicBezTo>
                    <a:pt x="23391" y="20621"/>
                    <a:pt x="23436" y="20620"/>
                    <a:pt x="23480" y="20618"/>
                  </a:cubicBezTo>
                  <a:cubicBezTo>
                    <a:pt x="23539" y="20618"/>
                    <a:pt x="23587" y="20606"/>
                    <a:pt x="23646" y="20606"/>
                  </a:cubicBezTo>
                  <a:cubicBezTo>
                    <a:pt x="24813" y="20499"/>
                    <a:pt x="26706" y="19844"/>
                    <a:pt x="27194" y="17927"/>
                  </a:cubicBezTo>
                  <a:cubicBezTo>
                    <a:pt x="28254" y="19431"/>
                    <a:pt x="30164" y="20433"/>
                    <a:pt x="32080" y="20433"/>
                  </a:cubicBezTo>
                  <a:cubicBezTo>
                    <a:pt x="32166" y="20433"/>
                    <a:pt x="32252" y="20431"/>
                    <a:pt x="32338" y="20427"/>
                  </a:cubicBezTo>
                  <a:cubicBezTo>
                    <a:pt x="32421" y="20427"/>
                    <a:pt x="32493" y="20403"/>
                    <a:pt x="32588" y="20403"/>
                  </a:cubicBezTo>
                  <a:cubicBezTo>
                    <a:pt x="34148" y="20272"/>
                    <a:pt x="35969" y="19320"/>
                    <a:pt x="36791" y="17998"/>
                  </a:cubicBezTo>
                  <a:cubicBezTo>
                    <a:pt x="37446" y="18792"/>
                    <a:pt x="38557" y="19429"/>
                    <a:pt x="39576" y="19429"/>
                  </a:cubicBezTo>
                  <a:cubicBezTo>
                    <a:pt x="39612" y="19429"/>
                    <a:pt x="39648" y="19429"/>
                    <a:pt x="39684" y="19427"/>
                  </a:cubicBezTo>
                  <a:cubicBezTo>
                    <a:pt x="39744" y="19427"/>
                    <a:pt x="39803" y="19415"/>
                    <a:pt x="39863" y="19415"/>
                  </a:cubicBezTo>
                  <a:cubicBezTo>
                    <a:pt x="40863" y="19332"/>
                    <a:pt x="42149" y="18725"/>
                    <a:pt x="42637" y="17784"/>
                  </a:cubicBezTo>
                  <a:cubicBezTo>
                    <a:pt x="43706" y="18682"/>
                    <a:pt x="45143" y="19276"/>
                    <a:pt x="46235" y="19276"/>
                  </a:cubicBezTo>
                  <a:cubicBezTo>
                    <a:pt x="46286" y="19276"/>
                    <a:pt x="46337" y="19275"/>
                    <a:pt x="46387" y="19272"/>
                  </a:cubicBezTo>
                  <a:cubicBezTo>
                    <a:pt x="46447" y="19272"/>
                    <a:pt x="46518" y="19260"/>
                    <a:pt x="46578" y="19260"/>
                  </a:cubicBezTo>
                  <a:cubicBezTo>
                    <a:pt x="49614" y="19010"/>
                    <a:pt x="52043" y="16046"/>
                    <a:pt x="51769" y="13010"/>
                  </a:cubicBezTo>
                  <a:cubicBezTo>
                    <a:pt x="51614" y="10974"/>
                    <a:pt x="50376" y="9842"/>
                    <a:pt x="48483" y="8699"/>
                  </a:cubicBezTo>
                  <a:cubicBezTo>
                    <a:pt x="48483" y="8497"/>
                    <a:pt x="48900" y="7699"/>
                    <a:pt x="48519" y="6616"/>
                  </a:cubicBezTo>
                  <a:cubicBezTo>
                    <a:pt x="47950" y="5024"/>
                    <a:pt x="46382" y="4062"/>
                    <a:pt x="44727" y="4062"/>
                  </a:cubicBezTo>
                  <a:cubicBezTo>
                    <a:pt x="44650" y="4062"/>
                    <a:pt x="44572" y="4064"/>
                    <a:pt x="44494" y="4068"/>
                  </a:cubicBezTo>
                  <a:cubicBezTo>
                    <a:pt x="44447" y="4068"/>
                    <a:pt x="44387" y="4080"/>
                    <a:pt x="44351" y="4080"/>
                  </a:cubicBezTo>
                  <a:cubicBezTo>
                    <a:pt x="43589" y="4139"/>
                    <a:pt x="42827" y="4866"/>
                    <a:pt x="42220" y="5330"/>
                  </a:cubicBezTo>
                  <a:cubicBezTo>
                    <a:pt x="41790" y="4832"/>
                    <a:pt x="41145" y="4614"/>
                    <a:pt x="40551" y="4614"/>
                  </a:cubicBezTo>
                  <a:cubicBezTo>
                    <a:pt x="40520" y="4614"/>
                    <a:pt x="40489" y="4614"/>
                    <a:pt x="40458" y="4616"/>
                  </a:cubicBezTo>
                  <a:lnTo>
                    <a:pt x="40363" y="4616"/>
                  </a:lnTo>
                  <a:cubicBezTo>
                    <a:pt x="39779" y="4663"/>
                    <a:pt x="39255" y="5068"/>
                    <a:pt x="38827" y="5425"/>
                  </a:cubicBezTo>
                  <a:cubicBezTo>
                    <a:pt x="38122" y="3254"/>
                    <a:pt x="36678" y="1766"/>
                    <a:pt x="34571" y="1766"/>
                  </a:cubicBezTo>
                  <a:cubicBezTo>
                    <a:pt x="34506" y="1766"/>
                    <a:pt x="34440" y="1767"/>
                    <a:pt x="34374" y="1770"/>
                  </a:cubicBezTo>
                  <a:cubicBezTo>
                    <a:pt x="34267" y="1794"/>
                    <a:pt x="34148" y="1794"/>
                    <a:pt x="34052" y="1806"/>
                  </a:cubicBezTo>
                  <a:cubicBezTo>
                    <a:pt x="32183" y="1984"/>
                    <a:pt x="31028" y="3234"/>
                    <a:pt x="30278" y="4389"/>
                  </a:cubicBezTo>
                  <a:cubicBezTo>
                    <a:pt x="29689" y="3974"/>
                    <a:pt x="28988" y="3603"/>
                    <a:pt x="28251" y="3603"/>
                  </a:cubicBezTo>
                  <a:cubicBezTo>
                    <a:pt x="28228" y="3603"/>
                    <a:pt x="28205" y="3603"/>
                    <a:pt x="28183" y="3604"/>
                  </a:cubicBezTo>
                  <a:cubicBezTo>
                    <a:pt x="28135" y="3615"/>
                    <a:pt x="28099" y="3615"/>
                    <a:pt x="28052" y="3615"/>
                  </a:cubicBezTo>
                  <a:cubicBezTo>
                    <a:pt x="27171" y="3699"/>
                    <a:pt x="26373" y="4437"/>
                    <a:pt x="25801" y="5080"/>
                  </a:cubicBezTo>
                  <a:cubicBezTo>
                    <a:pt x="25397" y="4354"/>
                    <a:pt x="24551" y="4020"/>
                    <a:pt x="23754" y="3854"/>
                  </a:cubicBezTo>
                  <a:cubicBezTo>
                    <a:pt x="23540" y="3810"/>
                    <a:pt x="23345" y="3789"/>
                    <a:pt x="23160" y="3789"/>
                  </a:cubicBezTo>
                  <a:cubicBezTo>
                    <a:pt x="22594" y="3789"/>
                    <a:pt x="22123" y="3986"/>
                    <a:pt x="21503" y="4318"/>
                  </a:cubicBezTo>
                  <a:cubicBezTo>
                    <a:pt x="20665" y="1860"/>
                    <a:pt x="17998" y="0"/>
                    <a:pt x="15310"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4"/>
            <p:cNvSpPr/>
            <p:nvPr/>
          </p:nvSpPr>
          <p:spPr>
            <a:xfrm>
              <a:off x="921171" y="1138169"/>
              <a:ext cx="7290997" cy="2948362"/>
            </a:xfrm>
            <a:custGeom>
              <a:avLst/>
              <a:gdLst/>
              <a:ahLst/>
              <a:cxnLst/>
              <a:rect l="l" t="t" r="r" b="b"/>
              <a:pathLst>
                <a:path w="50448" h="19663" extrusionOk="0">
                  <a:moveTo>
                    <a:pt x="14469" y="1"/>
                  </a:moveTo>
                  <a:cubicBezTo>
                    <a:pt x="14311" y="1"/>
                    <a:pt x="14151" y="8"/>
                    <a:pt x="13991" y="22"/>
                  </a:cubicBezTo>
                  <a:cubicBezTo>
                    <a:pt x="10836" y="295"/>
                    <a:pt x="8943" y="2569"/>
                    <a:pt x="8395" y="5939"/>
                  </a:cubicBezTo>
                  <a:cubicBezTo>
                    <a:pt x="7605" y="5492"/>
                    <a:pt x="6615" y="5245"/>
                    <a:pt x="5623" y="5245"/>
                  </a:cubicBezTo>
                  <a:cubicBezTo>
                    <a:pt x="5479" y="5245"/>
                    <a:pt x="5335" y="5250"/>
                    <a:pt x="5192" y="5260"/>
                  </a:cubicBezTo>
                  <a:cubicBezTo>
                    <a:pt x="2215" y="5522"/>
                    <a:pt x="1" y="8153"/>
                    <a:pt x="251" y="11130"/>
                  </a:cubicBezTo>
                  <a:cubicBezTo>
                    <a:pt x="488" y="13953"/>
                    <a:pt x="2878" y="16090"/>
                    <a:pt x="5662" y="16090"/>
                  </a:cubicBezTo>
                  <a:cubicBezTo>
                    <a:pt x="5814" y="16090"/>
                    <a:pt x="5967" y="16084"/>
                    <a:pt x="6121" y="16071"/>
                  </a:cubicBezTo>
                  <a:cubicBezTo>
                    <a:pt x="7335" y="15964"/>
                    <a:pt x="8419" y="15464"/>
                    <a:pt x="9276" y="14702"/>
                  </a:cubicBezTo>
                  <a:cubicBezTo>
                    <a:pt x="9276" y="14750"/>
                    <a:pt x="9276" y="14785"/>
                    <a:pt x="9288" y="14833"/>
                  </a:cubicBezTo>
                  <a:cubicBezTo>
                    <a:pt x="9525" y="17584"/>
                    <a:pt x="11833" y="19663"/>
                    <a:pt x="14545" y="19663"/>
                  </a:cubicBezTo>
                  <a:cubicBezTo>
                    <a:pt x="14696" y="19663"/>
                    <a:pt x="14849" y="19656"/>
                    <a:pt x="15003" y="19643"/>
                  </a:cubicBezTo>
                  <a:cubicBezTo>
                    <a:pt x="16682" y="19488"/>
                    <a:pt x="18110" y="18583"/>
                    <a:pt x="18956" y="17274"/>
                  </a:cubicBezTo>
                  <a:cubicBezTo>
                    <a:pt x="19542" y="18412"/>
                    <a:pt x="21021" y="18986"/>
                    <a:pt x="22316" y="18986"/>
                  </a:cubicBezTo>
                  <a:cubicBezTo>
                    <a:pt x="22415" y="18986"/>
                    <a:pt x="22514" y="18983"/>
                    <a:pt x="22611" y="18976"/>
                  </a:cubicBezTo>
                  <a:cubicBezTo>
                    <a:pt x="24183" y="18833"/>
                    <a:pt x="25528" y="18214"/>
                    <a:pt x="26183" y="16154"/>
                  </a:cubicBezTo>
                  <a:cubicBezTo>
                    <a:pt x="27314" y="17747"/>
                    <a:pt x="29195" y="18772"/>
                    <a:pt x="31265" y="18772"/>
                  </a:cubicBezTo>
                  <a:cubicBezTo>
                    <a:pt x="31439" y="18772"/>
                    <a:pt x="31614" y="18765"/>
                    <a:pt x="31791" y="18750"/>
                  </a:cubicBezTo>
                  <a:cubicBezTo>
                    <a:pt x="33422" y="18619"/>
                    <a:pt x="34851" y="17845"/>
                    <a:pt x="35886" y="16714"/>
                  </a:cubicBezTo>
                  <a:cubicBezTo>
                    <a:pt x="36637" y="17349"/>
                    <a:pt x="37604" y="17720"/>
                    <a:pt x="38654" y="17720"/>
                  </a:cubicBezTo>
                  <a:cubicBezTo>
                    <a:pt x="38786" y="17720"/>
                    <a:pt x="38919" y="17714"/>
                    <a:pt x="39053" y="17702"/>
                  </a:cubicBezTo>
                  <a:cubicBezTo>
                    <a:pt x="40137" y="17619"/>
                    <a:pt x="41089" y="17131"/>
                    <a:pt x="41792" y="16393"/>
                  </a:cubicBezTo>
                  <a:cubicBezTo>
                    <a:pt x="42685" y="17349"/>
                    <a:pt x="44071" y="17755"/>
                    <a:pt x="45239" y="17755"/>
                  </a:cubicBezTo>
                  <a:cubicBezTo>
                    <a:pt x="45379" y="17755"/>
                    <a:pt x="45517" y="17750"/>
                    <a:pt x="45649" y="17738"/>
                  </a:cubicBezTo>
                  <a:cubicBezTo>
                    <a:pt x="48412" y="17512"/>
                    <a:pt x="50448" y="15083"/>
                    <a:pt x="50210" y="12321"/>
                  </a:cubicBezTo>
                  <a:cubicBezTo>
                    <a:pt x="50067" y="10642"/>
                    <a:pt x="49412" y="9225"/>
                    <a:pt x="47233" y="7999"/>
                  </a:cubicBezTo>
                  <a:cubicBezTo>
                    <a:pt x="47269" y="7749"/>
                    <a:pt x="47281" y="7487"/>
                    <a:pt x="47269" y="7213"/>
                  </a:cubicBezTo>
                  <a:cubicBezTo>
                    <a:pt x="47111" y="5392"/>
                    <a:pt x="45574" y="3995"/>
                    <a:pt x="43780" y="3995"/>
                  </a:cubicBezTo>
                  <a:cubicBezTo>
                    <a:pt x="43674" y="3995"/>
                    <a:pt x="43566" y="4000"/>
                    <a:pt x="43459" y="4010"/>
                  </a:cubicBezTo>
                  <a:cubicBezTo>
                    <a:pt x="42625" y="4093"/>
                    <a:pt x="41875" y="4451"/>
                    <a:pt x="41328" y="4986"/>
                  </a:cubicBezTo>
                  <a:cubicBezTo>
                    <a:pt x="40909" y="4589"/>
                    <a:pt x="40354" y="4347"/>
                    <a:pt x="39743" y="4347"/>
                  </a:cubicBezTo>
                  <a:cubicBezTo>
                    <a:pt x="39676" y="4347"/>
                    <a:pt x="39609" y="4350"/>
                    <a:pt x="39542" y="4355"/>
                  </a:cubicBezTo>
                  <a:cubicBezTo>
                    <a:pt x="38744" y="4427"/>
                    <a:pt x="38065" y="4903"/>
                    <a:pt x="37708" y="5558"/>
                  </a:cubicBezTo>
                  <a:cubicBezTo>
                    <a:pt x="37289" y="3275"/>
                    <a:pt x="36011" y="1645"/>
                    <a:pt x="33686" y="1645"/>
                  </a:cubicBezTo>
                  <a:cubicBezTo>
                    <a:pt x="33501" y="1645"/>
                    <a:pt x="33310" y="1655"/>
                    <a:pt x="33112" y="1677"/>
                  </a:cubicBezTo>
                  <a:cubicBezTo>
                    <a:pt x="31195" y="1867"/>
                    <a:pt x="30302" y="3141"/>
                    <a:pt x="29540" y="4403"/>
                  </a:cubicBezTo>
                  <a:cubicBezTo>
                    <a:pt x="29008" y="3838"/>
                    <a:pt x="28267" y="3501"/>
                    <a:pt x="27453" y="3501"/>
                  </a:cubicBezTo>
                  <a:cubicBezTo>
                    <a:pt x="27376" y="3501"/>
                    <a:pt x="27297" y="3504"/>
                    <a:pt x="27219" y="3510"/>
                  </a:cubicBezTo>
                  <a:cubicBezTo>
                    <a:pt x="26266" y="3581"/>
                    <a:pt x="25480" y="4129"/>
                    <a:pt x="25016" y="4879"/>
                  </a:cubicBezTo>
                  <a:cubicBezTo>
                    <a:pt x="24278" y="4142"/>
                    <a:pt x="23272" y="3682"/>
                    <a:pt x="22169" y="3682"/>
                  </a:cubicBezTo>
                  <a:cubicBezTo>
                    <a:pt x="22044" y="3682"/>
                    <a:pt x="21917" y="3688"/>
                    <a:pt x="21789" y="3701"/>
                  </a:cubicBezTo>
                  <a:cubicBezTo>
                    <a:pt x="21277" y="3748"/>
                    <a:pt x="20801" y="3879"/>
                    <a:pt x="20373" y="4093"/>
                  </a:cubicBezTo>
                  <a:cubicBezTo>
                    <a:pt x="19507" y="1936"/>
                    <a:pt x="17135" y="1"/>
                    <a:pt x="14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4"/>
            <p:cNvSpPr/>
            <p:nvPr/>
          </p:nvSpPr>
          <p:spPr>
            <a:xfrm>
              <a:off x="959038" y="2640970"/>
              <a:ext cx="7253132" cy="1445617"/>
            </a:xfrm>
            <a:custGeom>
              <a:avLst/>
              <a:gdLst/>
              <a:ahLst/>
              <a:cxnLst/>
              <a:rect l="l" t="t" r="r" b="b"/>
              <a:pathLst>
                <a:path w="50186" h="9641" extrusionOk="0">
                  <a:moveTo>
                    <a:pt x="48" y="1"/>
                  </a:moveTo>
                  <a:cubicBezTo>
                    <a:pt x="1" y="358"/>
                    <a:pt x="1" y="739"/>
                    <a:pt x="37" y="1108"/>
                  </a:cubicBezTo>
                  <a:cubicBezTo>
                    <a:pt x="274" y="3931"/>
                    <a:pt x="2652" y="6068"/>
                    <a:pt x="5436" y="6068"/>
                  </a:cubicBezTo>
                  <a:cubicBezTo>
                    <a:pt x="5588" y="6068"/>
                    <a:pt x="5741" y="6062"/>
                    <a:pt x="5894" y="6049"/>
                  </a:cubicBezTo>
                  <a:cubicBezTo>
                    <a:pt x="7121" y="5942"/>
                    <a:pt x="8204" y="5442"/>
                    <a:pt x="9050" y="4680"/>
                  </a:cubicBezTo>
                  <a:cubicBezTo>
                    <a:pt x="9050" y="4728"/>
                    <a:pt x="9050" y="4763"/>
                    <a:pt x="9073" y="4811"/>
                  </a:cubicBezTo>
                  <a:cubicBezTo>
                    <a:pt x="9310" y="7562"/>
                    <a:pt x="11619" y="9641"/>
                    <a:pt x="14330" y="9641"/>
                  </a:cubicBezTo>
                  <a:cubicBezTo>
                    <a:pt x="14482" y="9641"/>
                    <a:pt x="14635" y="9634"/>
                    <a:pt x="14788" y="9621"/>
                  </a:cubicBezTo>
                  <a:cubicBezTo>
                    <a:pt x="16467" y="9466"/>
                    <a:pt x="17896" y="8561"/>
                    <a:pt x="18741" y="7252"/>
                  </a:cubicBezTo>
                  <a:cubicBezTo>
                    <a:pt x="19327" y="8390"/>
                    <a:pt x="20806" y="8964"/>
                    <a:pt x="22092" y="8964"/>
                  </a:cubicBezTo>
                  <a:cubicBezTo>
                    <a:pt x="22191" y="8964"/>
                    <a:pt x="22288" y="8961"/>
                    <a:pt x="22385" y="8954"/>
                  </a:cubicBezTo>
                  <a:cubicBezTo>
                    <a:pt x="23968" y="8811"/>
                    <a:pt x="25302" y="8192"/>
                    <a:pt x="25956" y="6132"/>
                  </a:cubicBezTo>
                  <a:cubicBezTo>
                    <a:pt x="27099" y="7725"/>
                    <a:pt x="28970" y="8750"/>
                    <a:pt x="31048" y="8750"/>
                  </a:cubicBezTo>
                  <a:cubicBezTo>
                    <a:pt x="31223" y="8750"/>
                    <a:pt x="31399" y="8743"/>
                    <a:pt x="31576" y="8728"/>
                  </a:cubicBezTo>
                  <a:cubicBezTo>
                    <a:pt x="33207" y="8597"/>
                    <a:pt x="34636" y="7823"/>
                    <a:pt x="35660" y="6692"/>
                  </a:cubicBezTo>
                  <a:cubicBezTo>
                    <a:pt x="36422" y="7327"/>
                    <a:pt x="37380" y="7698"/>
                    <a:pt x="38436" y="7698"/>
                  </a:cubicBezTo>
                  <a:cubicBezTo>
                    <a:pt x="38569" y="7698"/>
                    <a:pt x="38703" y="7692"/>
                    <a:pt x="38839" y="7680"/>
                  </a:cubicBezTo>
                  <a:cubicBezTo>
                    <a:pt x="39923" y="7597"/>
                    <a:pt x="40875" y="7109"/>
                    <a:pt x="41577" y="6371"/>
                  </a:cubicBezTo>
                  <a:cubicBezTo>
                    <a:pt x="42460" y="7327"/>
                    <a:pt x="43854" y="7733"/>
                    <a:pt x="45015" y="7733"/>
                  </a:cubicBezTo>
                  <a:cubicBezTo>
                    <a:pt x="45155" y="7733"/>
                    <a:pt x="45292" y="7728"/>
                    <a:pt x="45423" y="7716"/>
                  </a:cubicBezTo>
                  <a:cubicBezTo>
                    <a:pt x="48150" y="7490"/>
                    <a:pt x="50186" y="5061"/>
                    <a:pt x="49948" y="2299"/>
                  </a:cubicBezTo>
                  <a:cubicBezTo>
                    <a:pt x="49912" y="1751"/>
                    <a:pt x="49805" y="1215"/>
                    <a:pt x="49614" y="715"/>
                  </a:cubicBezTo>
                  <a:cubicBezTo>
                    <a:pt x="49352" y="2465"/>
                    <a:pt x="48376" y="4108"/>
                    <a:pt x="46911" y="5109"/>
                  </a:cubicBezTo>
                  <a:cubicBezTo>
                    <a:pt x="45933" y="5780"/>
                    <a:pt x="44820" y="6101"/>
                    <a:pt x="43691" y="6101"/>
                  </a:cubicBezTo>
                  <a:cubicBezTo>
                    <a:pt x="42719" y="6101"/>
                    <a:pt x="41735" y="5863"/>
                    <a:pt x="40815" y="5406"/>
                  </a:cubicBezTo>
                  <a:cubicBezTo>
                    <a:pt x="40084" y="6046"/>
                    <a:pt x="39103" y="6370"/>
                    <a:pt x="38152" y="6370"/>
                  </a:cubicBezTo>
                  <a:cubicBezTo>
                    <a:pt x="37015" y="6370"/>
                    <a:pt x="35921" y="5906"/>
                    <a:pt x="35351" y="4966"/>
                  </a:cubicBezTo>
                  <a:cubicBezTo>
                    <a:pt x="34660" y="6341"/>
                    <a:pt x="32794" y="7087"/>
                    <a:pt x="30918" y="7087"/>
                  </a:cubicBezTo>
                  <a:cubicBezTo>
                    <a:pt x="29529" y="7087"/>
                    <a:pt x="28134" y="6677"/>
                    <a:pt x="27207" y="5811"/>
                  </a:cubicBezTo>
                  <a:cubicBezTo>
                    <a:pt x="26766" y="5930"/>
                    <a:pt x="25754" y="6073"/>
                    <a:pt x="25349" y="6216"/>
                  </a:cubicBezTo>
                  <a:cubicBezTo>
                    <a:pt x="25065" y="6292"/>
                    <a:pt x="24641" y="7753"/>
                    <a:pt x="22326" y="7753"/>
                  </a:cubicBezTo>
                  <a:cubicBezTo>
                    <a:pt x="22119" y="7753"/>
                    <a:pt x="21897" y="7741"/>
                    <a:pt x="21658" y="7716"/>
                  </a:cubicBezTo>
                  <a:cubicBezTo>
                    <a:pt x="20563" y="7597"/>
                    <a:pt x="19563" y="6894"/>
                    <a:pt x="19146" y="5871"/>
                  </a:cubicBezTo>
                  <a:cubicBezTo>
                    <a:pt x="18132" y="7401"/>
                    <a:pt x="16296" y="8333"/>
                    <a:pt x="14468" y="8333"/>
                  </a:cubicBezTo>
                  <a:cubicBezTo>
                    <a:pt x="14064" y="8333"/>
                    <a:pt x="13659" y="8287"/>
                    <a:pt x="13264" y="8192"/>
                  </a:cubicBezTo>
                  <a:cubicBezTo>
                    <a:pt x="11074" y="7656"/>
                    <a:pt x="9335" y="5656"/>
                    <a:pt x="9109" y="3430"/>
                  </a:cubicBezTo>
                  <a:cubicBezTo>
                    <a:pt x="8160" y="3982"/>
                    <a:pt x="7065" y="4255"/>
                    <a:pt x="5967" y="4255"/>
                  </a:cubicBezTo>
                  <a:cubicBezTo>
                    <a:pt x="4722" y="4255"/>
                    <a:pt x="3473" y="3905"/>
                    <a:pt x="2430" y="3215"/>
                  </a:cubicBezTo>
                  <a:cubicBezTo>
                    <a:pt x="1715" y="2739"/>
                    <a:pt x="1120" y="2120"/>
                    <a:pt x="656" y="1406"/>
                  </a:cubicBezTo>
                  <a:cubicBezTo>
                    <a:pt x="382" y="953"/>
                    <a:pt x="215" y="477"/>
                    <a:pt x="4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4"/>
            <p:cNvSpPr/>
            <p:nvPr/>
          </p:nvSpPr>
          <p:spPr>
            <a:xfrm>
              <a:off x="2081028" y="1923308"/>
              <a:ext cx="115475" cy="464379"/>
            </a:xfrm>
            <a:custGeom>
              <a:avLst/>
              <a:gdLst/>
              <a:ahLst/>
              <a:cxnLst/>
              <a:rect l="l" t="t" r="r" b="b"/>
              <a:pathLst>
                <a:path w="799" h="3097" extrusionOk="0">
                  <a:moveTo>
                    <a:pt x="13" y="0"/>
                  </a:moveTo>
                  <a:lnTo>
                    <a:pt x="13" y="0"/>
                  </a:lnTo>
                  <a:cubicBezTo>
                    <a:pt x="1" y="286"/>
                    <a:pt x="1" y="560"/>
                    <a:pt x="25" y="834"/>
                  </a:cubicBezTo>
                  <a:cubicBezTo>
                    <a:pt x="36" y="1096"/>
                    <a:pt x="84" y="1370"/>
                    <a:pt x="144" y="1632"/>
                  </a:cubicBezTo>
                  <a:cubicBezTo>
                    <a:pt x="203" y="1905"/>
                    <a:pt x="275" y="2155"/>
                    <a:pt x="382" y="2406"/>
                  </a:cubicBezTo>
                  <a:cubicBezTo>
                    <a:pt x="489" y="2667"/>
                    <a:pt x="608" y="2906"/>
                    <a:pt x="798" y="3096"/>
                  </a:cubicBezTo>
                  <a:cubicBezTo>
                    <a:pt x="656" y="2882"/>
                    <a:pt x="560" y="2632"/>
                    <a:pt x="501" y="2382"/>
                  </a:cubicBezTo>
                  <a:cubicBezTo>
                    <a:pt x="441" y="2132"/>
                    <a:pt x="417" y="1858"/>
                    <a:pt x="394" y="1608"/>
                  </a:cubicBezTo>
                  <a:cubicBezTo>
                    <a:pt x="382" y="1358"/>
                    <a:pt x="382" y="1084"/>
                    <a:pt x="394" y="834"/>
                  </a:cubicBezTo>
                  <a:cubicBezTo>
                    <a:pt x="417" y="584"/>
                    <a:pt x="441" y="322"/>
                    <a:pt x="501" y="84"/>
                  </a:cubicBezTo>
                  <a:lnTo>
                    <a:pt x="13"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4"/>
            <p:cNvSpPr/>
            <p:nvPr/>
          </p:nvSpPr>
          <p:spPr>
            <a:xfrm>
              <a:off x="6302186" y="1817893"/>
              <a:ext cx="141345" cy="319832"/>
            </a:xfrm>
            <a:custGeom>
              <a:avLst/>
              <a:gdLst/>
              <a:ahLst/>
              <a:cxnLst/>
              <a:rect l="l" t="t" r="r" b="b"/>
              <a:pathLst>
                <a:path w="978" h="2133" extrusionOk="0">
                  <a:moveTo>
                    <a:pt x="620" y="1"/>
                  </a:moveTo>
                  <a:cubicBezTo>
                    <a:pt x="477" y="168"/>
                    <a:pt x="394" y="346"/>
                    <a:pt x="322" y="525"/>
                  </a:cubicBezTo>
                  <a:cubicBezTo>
                    <a:pt x="263" y="703"/>
                    <a:pt x="203" y="882"/>
                    <a:pt x="156" y="1061"/>
                  </a:cubicBezTo>
                  <a:cubicBezTo>
                    <a:pt x="60" y="1418"/>
                    <a:pt x="25" y="1775"/>
                    <a:pt x="1" y="2132"/>
                  </a:cubicBezTo>
                  <a:cubicBezTo>
                    <a:pt x="96" y="1787"/>
                    <a:pt x="227" y="1465"/>
                    <a:pt x="394" y="1144"/>
                  </a:cubicBezTo>
                  <a:cubicBezTo>
                    <a:pt x="537" y="846"/>
                    <a:pt x="739" y="549"/>
                    <a:pt x="977" y="370"/>
                  </a:cubicBezTo>
                  <a:lnTo>
                    <a:pt x="620"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4"/>
            <p:cNvSpPr/>
            <p:nvPr/>
          </p:nvSpPr>
          <p:spPr>
            <a:xfrm>
              <a:off x="6813246" y="1794801"/>
              <a:ext cx="156810" cy="266152"/>
            </a:xfrm>
            <a:custGeom>
              <a:avLst/>
              <a:gdLst/>
              <a:ahLst/>
              <a:cxnLst/>
              <a:rect l="l" t="t" r="r" b="b"/>
              <a:pathLst>
                <a:path w="1085" h="1775" extrusionOk="0">
                  <a:moveTo>
                    <a:pt x="394" y="0"/>
                  </a:moveTo>
                  <a:lnTo>
                    <a:pt x="1" y="179"/>
                  </a:lnTo>
                  <a:cubicBezTo>
                    <a:pt x="334" y="417"/>
                    <a:pt x="596" y="679"/>
                    <a:pt x="751" y="929"/>
                  </a:cubicBezTo>
                  <a:cubicBezTo>
                    <a:pt x="918" y="1179"/>
                    <a:pt x="1025" y="1465"/>
                    <a:pt x="1072" y="1774"/>
                  </a:cubicBezTo>
                  <a:cubicBezTo>
                    <a:pt x="1084" y="1465"/>
                    <a:pt x="1037" y="1155"/>
                    <a:pt x="930" y="846"/>
                  </a:cubicBezTo>
                  <a:cubicBezTo>
                    <a:pt x="834" y="524"/>
                    <a:pt x="632" y="250"/>
                    <a:pt x="394"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4"/>
            <p:cNvSpPr/>
            <p:nvPr/>
          </p:nvSpPr>
          <p:spPr>
            <a:xfrm>
              <a:off x="6799515" y="3289055"/>
              <a:ext cx="273730" cy="462579"/>
            </a:xfrm>
            <a:custGeom>
              <a:avLst/>
              <a:gdLst/>
              <a:ahLst/>
              <a:cxnLst/>
              <a:rect l="l" t="t" r="r" b="b"/>
              <a:pathLst>
                <a:path w="1894" h="3085" extrusionOk="0">
                  <a:moveTo>
                    <a:pt x="1" y="1"/>
                  </a:moveTo>
                  <a:cubicBezTo>
                    <a:pt x="1" y="286"/>
                    <a:pt x="60" y="584"/>
                    <a:pt x="155" y="858"/>
                  </a:cubicBezTo>
                  <a:cubicBezTo>
                    <a:pt x="239" y="1144"/>
                    <a:pt x="358" y="1418"/>
                    <a:pt x="489" y="1680"/>
                  </a:cubicBezTo>
                  <a:cubicBezTo>
                    <a:pt x="632" y="1930"/>
                    <a:pt x="775" y="2203"/>
                    <a:pt x="965" y="2442"/>
                  </a:cubicBezTo>
                  <a:cubicBezTo>
                    <a:pt x="1144" y="2680"/>
                    <a:pt x="1370" y="2882"/>
                    <a:pt x="1727" y="3084"/>
                  </a:cubicBezTo>
                  <a:lnTo>
                    <a:pt x="1894" y="2703"/>
                  </a:lnTo>
                  <a:cubicBezTo>
                    <a:pt x="1668" y="2608"/>
                    <a:pt x="1441" y="2394"/>
                    <a:pt x="1251" y="2203"/>
                  </a:cubicBezTo>
                  <a:cubicBezTo>
                    <a:pt x="1037" y="2013"/>
                    <a:pt x="858" y="1799"/>
                    <a:pt x="703" y="1560"/>
                  </a:cubicBezTo>
                  <a:cubicBezTo>
                    <a:pt x="536" y="1322"/>
                    <a:pt x="382" y="1072"/>
                    <a:pt x="263" y="822"/>
                  </a:cubicBezTo>
                  <a:cubicBezTo>
                    <a:pt x="155" y="560"/>
                    <a:pt x="48" y="286"/>
                    <a:pt x="1"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4"/>
            <p:cNvSpPr/>
            <p:nvPr/>
          </p:nvSpPr>
          <p:spPr>
            <a:xfrm>
              <a:off x="3578219" y="3381874"/>
              <a:ext cx="149728" cy="514310"/>
            </a:xfrm>
            <a:custGeom>
              <a:avLst/>
              <a:gdLst/>
              <a:ahLst/>
              <a:cxnLst/>
              <a:rect l="l" t="t" r="r" b="b"/>
              <a:pathLst>
                <a:path w="1036" h="3430" extrusionOk="0">
                  <a:moveTo>
                    <a:pt x="857" y="1"/>
                  </a:moveTo>
                  <a:cubicBezTo>
                    <a:pt x="929" y="287"/>
                    <a:pt x="929" y="572"/>
                    <a:pt x="905" y="846"/>
                  </a:cubicBezTo>
                  <a:cubicBezTo>
                    <a:pt x="869" y="1120"/>
                    <a:pt x="810" y="1406"/>
                    <a:pt x="738" y="1668"/>
                  </a:cubicBezTo>
                  <a:cubicBezTo>
                    <a:pt x="667" y="1942"/>
                    <a:pt x="560" y="2204"/>
                    <a:pt x="441" y="2442"/>
                  </a:cubicBezTo>
                  <a:cubicBezTo>
                    <a:pt x="322" y="2680"/>
                    <a:pt x="179" y="2906"/>
                    <a:pt x="0" y="3073"/>
                  </a:cubicBezTo>
                  <a:lnTo>
                    <a:pt x="357" y="3430"/>
                  </a:lnTo>
                  <a:cubicBezTo>
                    <a:pt x="560" y="3156"/>
                    <a:pt x="679" y="2870"/>
                    <a:pt x="786" y="2596"/>
                  </a:cubicBezTo>
                  <a:cubicBezTo>
                    <a:pt x="869" y="2311"/>
                    <a:pt x="929" y="2025"/>
                    <a:pt x="976" y="1727"/>
                  </a:cubicBezTo>
                  <a:cubicBezTo>
                    <a:pt x="1024" y="1430"/>
                    <a:pt x="1036" y="1144"/>
                    <a:pt x="1024" y="846"/>
                  </a:cubicBezTo>
                  <a:cubicBezTo>
                    <a:pt x="1012" y="549"/>
                    <a:pt x="965" y="275"/>
                    <a:pt x="857"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4"/>
            <p:cNvSpPr/>
            <p:nvPr/>
          </p:nvSpPr>
          <p:spPr>
            <a:xfrm>
              <a:off x="2215297" y="3056932"/>
              <a:ext cx="99867" cy="466178"/>
            </a:xfrm>
            <a:custGeom>
              <a:avLst/>
              <a:gdLst/>
              <a:ahLst/>
              <a:cxnLst/>
              <a:rect l="l" t="t" r="r" b="b"/>
              <a:pathLst>
                <a:path w="691" h="3109" extrusionOk="0">
                  <a:moveTo>
                    <a:pt x="691" y="1"/>
                  </a:moveTo>
                  <a:cubicBezTo>
                    <a:pt x="417" y="465"/>
                    <a:pt x="274" y="977"/>
                    <a:pt x="167" y="1501"/>
                  </a:cubicBezTo>
                  <a:cubicBezTo>
                    <a:pt x="108" y="1751"/>
                    <a:pt x="84" y="2025"/>
                    <a:pt x="48" y="2287"/>
                  </a:cubicBezTo>
                  <a:cubicBezTo>
                    <a:pt x="24" y="2561"/>
                    <a:pt x="0" y="2823"/>
                    <a:pt x="0" y="3108"/>
                  </a:cubicBezTo>
                  <a:lnTo>
                    <a:pt x="524" y="3061"/>
                  </a:lnTo>
                  <a:cubicBezTo>
                    <a:pt x="477" y="2823"/>
                    <a:pt x="453" y="2561"/>
                    <a:pt x="441" y="2311"/>
                  </a:cubicBezTo>
                  <a:cubicBezTo>
                    <a:pt x="417" y="2049"/>
                    <a:pt x="405" y="1787"/>
                    <a:pt x="417" y="1537"/>
                  </a:cubicBezTo>
                  <a:cubicBezTo>
                    <a:pt x="429" y="1013"/>
                    <a:pt x="500" y="489"/>
                    <a:pt x="691"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4"/>
            <p:cNvSpPr/>
            <p:nvPr/>
          </p:nvSpPr>
          <p:spPr>
            <a:xfrm>
              <a:off x="3810480" y="1592968"/>
              <a:ext cx="122268" cy="530354"/>
            </a:xfrm>
            <a:custGeom>
              <a:avLst/>
              <a:gdLst/>
              <a:ahLst/>
              <a:cxnLst/>
              <a:rect l="l" t="t" r="r" b="b"/>
              <a:pathLst>
                <a:path w="846" h="3537" extrusionOk="0">
                  <a:moveTo>
                    <a:pt x="441" y="1"/>
                  </a:moveTo>
                  <a:lnTo>
                    <a:pt x="1" y="251"/>
                  </a:lnTo>
                  <a:cubicBezTo>
                    <a:pt x="131" y="441"/>
                    <a:pt x="251" y="715"/>
                    <a:pt x="334" y="977"/>
                  </a:cubicBezTo>
                  <a:cubicBezTo>
                    <a:pt x="429" y="1251"/>
                    <a:pt x="501" y="1537"/>
                    <a:pt x="560" y="1811"/>
                  </a:cubicBezTo>
                  <a:cubicBezTo>
                    <a:pt x="620" y="2096"/>
                    <a:pt x="667" y="2394"/>
                    <a:pt x="679" y="2680"/>
                  </a:cubicBezTo>
                  <a:cubicBezTo>
                    <a:pt x="691" y="2965"/>
                    <a:pt x="691" y="3263"/>
                    <a:pt x="632" y="3537"/>
                  </a:cubicBezTo>
                  <a:cubicBezTo>
                    <a:pt x="739" y="3275"/>
                    <a:pt x="786" y="2977"/>
                    <a:pt x="810" y="2680"/>
                  </a:cubicBezTo>
                  <a:cubicBezTo>
                    <a:pt x="846" y="2382"/>
                    <a:pt x="846" y="2084"/>
                    <a:pt x="834" y="1787"/>
                  </a:cubicBezTo>
                  <a:cubicBezTo>
                    <a:pt x="810" y="1489"/>
                    <a:pt x="786" y="1191"/>
                    <a:pt x="727" y="894"/>
                  </a:cubicBezTo>
                  <a:cubicBezTo>
                    <a:pt x="667" y="596"/>
                    <a:pt x="596" y="298"/>
                    <a:pt x="441"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4"/>
            <p:cNvSpPr/>
            <p:nvPr/>
          </p:nvSpPr>
          <p:spPr>
            <a:xfrm>
              <a:off x="8005767" y="1560879"/>
              <a:ext cx="860646" cy="641014"/>
            </a:xfrm>
            <a:custGeom>
              <a:avLst/>
              <a:gdLst/>
              <a:ahLst/>
              <a:cxnLst/>
              <a:rect l="l" t="t" r="r" b="b"/>
              <a:pathLst>
                <a:path w="5955" h="4275" extrusionOk="0">
                  <a:moveTo>
                    <a:pt x="5287" y="0"/>
                  </a:moveTo>
                  <a:lnTo>
                    <a:pt x="1" y="4275"/>
                  </a:lnTo>
                  <a:lnTo>
                    <a:pt x="5954" y="953"/>
                  </a:lnTo>
                  <a:lnTo>
                    <a:pt x="5287"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4"/>
            <p:cNvSpPr/>
            <p:nvPr/>
          </p:nvSpPr>
          <p:spPr>
            <a:xfrm>
              <a:off x="8158969" y="2216161"/>
              <a:ext cx="671319" cy="117857"/>
            </a:xfrm>
            <a:custGeom>
              <a:avLst/>
              <a:gdLst/>
              <a:ahLst/>
              <a:cxnLst/>
              <a:rect l="l" t="t" r="r" b="b"/>
              <a:pathLst>
                <a:path w="4645" h="786" extrusionOk="0">
                  <a:moveTo>
                    <a:pt x="4596" y="0"/>
                  </a:moveTo>
                  <a:lnTo>
                    <a:pt x="1" y="631"/>
                  </a:lnTo>
                  <a:lnTo>
                    <a:pt x="4644" y="786"/>
                  </a:lnTo>
                  <a:lnTo>
                    <a:pt x="4596"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4"/>
            <p:cNvSpPr/>
            <p:nvPr/>
          </p:nvSpPr>
          <p:spPr>
            <a:xfrm>
              <a:off x="1581964" y="3744303"/>
              <a:ext cx="542258" cy="589283"/>
            </a:xfrm>
            <a:custGeom>
              <a:avLst/>
              <a:gdLst/>
              <a:ahLst/>
              <a:cxnLst/>
              <a:rect l="l" t="t" r="r" b="b"/>
              <a:pathLst>
                <a:path w="3752" h="3930" extrusionOk="0">
                  <a:moveTo>
                    <a:pt x="3751" y="1"/>
                  </a:moveTo>
                  <a:lnTo>
                    <a:pt x="1" y="3120"/>
                  </a:lnTo>
                  <a:lnTo>
                    <a:pt x="846" y="3930"/>
                  </a:lnTo>
                  <a:lnTo>
                    <a:pt x="3751"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4"/>
            <p:cNvSpPr/>
            <p:nvPr/>
          </p:nvSpPr>
          <p:spPr>
            <a:xfrm>
              <a:off x="1327301" y="3715813"/>
              <a:ext cx="636922" cy="332127"/>
            </a:xfrm>
            <a:custGeom>
              <a:avLst/>
              <a:gdLst/>
              <a:ahLst/>
              <a:cxnLst/>
              <a:rect l="l" t="t" r="r" b="b"/>
              <a:pathLst>
                <a:path w="4407" h="2215" extrusionOk="0">
                  <a:moveTo>
                    <a:pt x="4406" y="0"/>
                  </a:moveTo>
                  <a:lnTo>
                    <a:pt x="1" y="1501"/>
                  </a:lnTo>
                  <a:lnTo>
                    <a:pt x="334" y="2215"/>
                  </a:lnTo>
                  <a:lnTo>
                    <a:pt x="4406"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4"/>
            <p:cNvSpPr/>
            <p:nvPr/>
          </p:nvSpPr>
          <p:spPr>
            <a:xfrm>
              <a:off x="1420235" y="1168159"/>
              <a:ext cx="502658" cy="544599"/>
            </a:xfrm>
            <a:custGeom>
              <a:avLst/>
              <a:gdLst/>
              <a:ahLst/>
              <a:cxnLst/>
              <a:rect l="l" t="t" r="r" b="b"/>
              <a:pathLst>
                <a:path w="3478" h="3632" extrusionOk="0">
                  <a:moveTo>
                    <a:pt x="560" y="0"/>
                  </a:moveTo>
                  <a:lnTo>
                    <a:pt x="1" y="560"/>
                  </a:lnTo>
                  <a:lnTo>
                    <a:pt x="3477" y="3632"/>
                  </a:lnTo>
                  <a:lnTo>
                    <a:pt x="560"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4"/>
            <p:cNvSpPr/>
            <p:nvPr/>
          </p:nvSpPr>
          <p:spPr>
            <a:xfrm>
              <a:off x="6486318" y="998565"/>
              <a:ext cx="404525" cy="617772"/>
            </a:xfrm>
            <a:custGeom>
              <a:avLst/>
              <a:gdLst/>
              <a:ahLst/>
              <a:cxnLst/>
              <a:rect l="l" t="t" r="r" b="b"/>
              <a:pathLst>
                <a:path w="2799" h="4120" extrusionOk="0">
                  <a:moveTo>
                    <a:pt x="2120" y="0"/>
                  </a:moveTo>
                  <a:lnTo>
                    <a:pt x="1" y="4120"/>
                  </a:lnTo>
                  <a:lnTo>
                    <a:pt x="2799" y="417"/>
                  </a:lnTo>
                  <a:lnTo>
                    <a:pt x="2120"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4"/>
            <p:cNvSpPr/>
            <p:nvPr/>
          </p:nvSpPr>
          <p:spPr>
            <a:xfrm>
              <a:off x="3359689" y="4012114"/>
              <a:ext cx="254798" cy="678650"/>
            </a:xfrm>
            <a:custGeom>
              <a:avLst/>
              <a:gdLst/>
              <a:ahLst/>
              <a:cxnLst/>
              <a:rect l="l" t="t" r="r" b="b"/>
              <a:pathLst>
                <a:path w="1763" h="4526" extrusionOk="0">
                  <a:moveTo>
                    <a:pt x="1762" y="1"/>
                  </a:moveTo>
                  <a:lnTo>
                    <a:pt x="0" y="4311"/>
                  </a:lnTo>
                  <a:lnTo>
                    <a:pt x="774" y="4525"/>
                  </a:lnTo>
                  <a:lnTo>
                    <a:pt x="1762"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4"/>
            <p:cNvSpPr/>
            <p:nvPr/>
          </p:nvSpPr>
          <p:spPr>
            <a:xfrm>
              <a:off x="3712344" y="4085290"/>
              <a:ext cx="110273" cy="514310"/>
            </a:xfrm>
            <a:custGeom>
              <a:avLst/>
              <a:gdLst/>
              <a:ahLst/>
              <a:cxnLst/>
              <a:rect l="l" t="t" r="r" b="b"/>
              <a:pathLst>
                <a:path w="763" h="3430" extrusionOk="0">
                  <a:moveTo>
                    <a:pt x="1" y="1"/>
                  </a:moveTo>
                  <a:lnTo>
                    <a:pt x="179" y="3430"/>
                  </a:lnTo>
                  <a:lnTo>
                    <a:pt x="763" y="3335"/>
                  </a:lnTo>
                  <a:lnTo>
                    <a:pt x="1"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4"/>
            <p:cNvSpPr/>
            <p:nvPr/>
          </p:nvSpPr>
          <p:spPr>
            <a:xfrm>
              <a:off x="4431672" y="1080588"/>
              <a:ext cx="84547" cy="514310"/>
            </a:xfrm>
            <a:custGeom>
              <a:avLst/>
              <a:gdLst/>
              <a:ahLst/>
              <a:cxnLst/>
              <a:rect l="l" t="t" r="r" b="b"/>
              <a:pathLst>
                <a:path w="585" h="3430" extrusionOk="0">
                  <a:moveTo>
                    <a:pt x="584" y="1"/>
                  </a:moveTo>
                  <a:lnTo>
                    <a:pt x="1" y="36"/>
                  </a:lnTo>
                  <a:lnTo>
                    <a:pt x="405" y="3430"/>
                  </a:lnTo>
                  <a:lnTo>
                    <a:pt x="584"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4"/>
            <p:cNvSpPr/>
            <p:nvPr/>
          </p:nvSpPr>
          <p:spPr>
            <a:xfrm>
              <a:off x="4571144" y="925240"/>
              <a:ext cx="247860" cy="687496"/>
            </a:xfrm>
            <a:custGeom>
              <a:avLst/>
              <a:gdLst/>
              <a:ahLst/>
              <a:cxnLst/>
              <a:rect l="l" t="t" r="r" b="b"/>
              <a:pathLst>
                <a:path w="1715" h="4585" extrusionOk="0">
                  <a:moveTo>
                    <a:pt x="941" y="1"/>
                  </a:moveTo>
                  <a:lnTo>
                    <a:pt x="0" y="4585"/>
                  </a:lnTo>
                  <a:lnTo>
                    <a:pt x="1715" y="251"/>
                  </a:lnTo>
                  <a:lnTo>
                    <a:pt x="941"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4"/>
            <p:cNvSpPr/>
            <p:nvPr/>
          </p:nvSpPr>
          <p:spPr>
            <a:xfrm>
              <a:off x="6100855" y="3837123"/>
              <a:ext cx="144670" cy="601878"/>
            </a:xfrm>
            <a:custGeom>
              <a:avLst/>
              <a:gdLst/>
              <a:ahLst/>
              <a:cxnLst/>
              <a:rect l="l" t="t" r="r" b="b"/>
              <a:pathLst>
                <a:path w="1001" h="4014" extrusionOk="0">
                  <a:moveTo>
                    <a:pt x="1" y="1"/>
                  </a:moveTo>
                  <a:lnTo>
                    <a:pt x="310" y="4013"/>
                  </a:lnTo>
                  <a:lnTo>
                    <a:pt x="1001" y="3906"/>
                  </a:lnTo>
                  <a:lnTo>
                    <a:pt x="1"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4"/>
            <p:cNvSpPr/>
            <p:nvPr/>
          </p:nvSpPr>
          <p:spPr>
            <a:xfrm>
              <a:off x="7076580" y="3822877"/>
              <a:ext cx="278933" cy="573239"/>
            </a:xfrm>
            <a:custGeom>
              <a:avLst/>
              <a:gdLst/>
              <a:ahLst/>
              <a:cxnLst/>
              <a:rect l="l" t="t" r="r" b="b"/>
              <a:pathLst>
                <a:path w="1930" h="3823" extrusionOk="0">
                  <a:moveTo>
                    <a:pt x="1" y="1"/>
                  </a:moveTo>
                  <a:lnTo>
                    <a:pt x="1275" y="3823"/>
                  </a:lnTo>
                  <a:lnTo>
                    <a:pt x="1929" y="3549"/>
                  </a:lnTo>
                  <a:lnTo>
                    <a:pt x="1"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4"/>
            <p:cNvSpPr/>
            <p:nvPr/>
          </p:nvSpPr>
          <p:spPr>
            <a:xfrm>
              <a:off x="6987116" y="3890805"/>
              <a:ext cx="67204" cy="514310"/>
            </a:xfrm>
            <a:custGeom>
              <a:avLst/>
              <a:gdLst/>
              <a:ahLst/>
              <a:cxnLst/>
              <a:rect l="l" t="t" r="r" b="b"/>
              <a:pathLst>
                <a:path w="465" h="3430" extrusionOk="0">
                  <a:moveTo>
                    <a:pt x="84" y="0"/>
                  </a:moveTo>
                  <a:lnTo>
                    <a:pt x="0" y="3429"/>
                  </a:lnTo>
                  <a:lnTo>
                    <a:pt x="465" y="3429"/>
                  </a:lnTo>
                  <a:lnTo>
                    <a:pt x="84"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4"/>
            <p:cNvSpPr/>
            <p:nvPr/>
          </p:nvSpPr>
          <p:spPr>
            <a:xfrm>
              <a:off x="4581406" y="4147819"/>
              <a:ext cx="473319" cy="508912"/>
            </a:xfrm>
            <a:custGeom>
              <a:avLst/>
              <a:gdLst/>
              <a:ahLst/>
              <a:cxnLst/>
              <a:rect l="l" t="t" r="r" b="b"/>
              <a:pathLst>
                <a:path w="3275" h="3394" extrusionOk="0">
                  <a:moveTo>
                    <a:pt x="1310" y="1"/>
                  </a:moveTo>
                  <a:lnTo>
                    <a:pt x="1310" y="1358"/>
                  </a:lnTo>
                  <a:lnTo>
                    <a:pt x="1" y="1644"/>
                  </a:lnTo>
                  <a:lnTo>
                    <a:pt x="1286" y="2060"/>
                  </a:lnTo>
                  <a:lnTo>
                    <a:pt x="1155" y="3394"/>
                  </a:lnTo>
                  <a:lnTo>
                    <a:pt x="1941" y="2310"/>
                  </a:lnTo>
                  <a:lnTo>
                    <a:pt x="3179" y="2846"/>
                  </a:lnTo>
                  <a:lnTo>
                    <a:pt x="2370" y="1763"/>
                  </a:lnTo>
                  <a:lnTo>
                    <a:pt x="3275" y="751"/>
                  </a:lnTo>
                  <a:lnTo>
                    <a:pt x="1989" y="1179"/>
                  </a:lnTo>
                  <a:lnTo>
                    <a:pt x="1310"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4"/>
            <p:cNvSpPr/>
            <p:nvPr/>
          </p:nvSpPr>
          <p:spPr>
            <a:xfrm>
              <a:off x="4688069" y="4254884"/>
              <a:ext cx="277199" cy="300189"/>
            </a:xfrm>
            <a:custGeom>
              <a:avLst/>
              <a:gdLst/>
              <a:ahLst/>
              <a:cxnLst/>
              <a:rect l="l" t="t" r="r" b="b"/>
              <a:pathLst>
                <a:path w="1918" h="2002" extrusionOk="0">
                  <a:moveTo>
                    <a:pt x="775" y="1"/>
                  </a:moveTo>
                  <a:lnTo>
                    <a:pt x="775" y="787"/>
                  </a:lnTo>
                  <a:lnTo>
                    <a:pt x="1" y="965"/>
                  </a:lnTo>
                  <a:lnTo>
                    <a:pt x="751" y="1204"/>
                  </a:lnTo>
                  <a:lnTo>
                    <a:pt x="667" y="2001"/>
                  </a:lnTo>
                  <a:lnTo>
                    <a:pt x="667" y="2001"/>
                  </a:lnTo>
                  <a:lnTo>
                    <a:pt x="1132" y="1358"/>
                  </a:lnTo>
                  <a:lnTo>
                    <a:pt x="1858" y="1668"/>
                  </a:lnTo>
                  <a:lnTo>
                    <a:pt x="1858" y="1668"/>
                  </a:lnTo>
                  <a:lnTo>
                    <a:pt x="1394" y="1025"/>
                  </a:lnTo>
                  <a:lnTo>
                    <a:pt x="1918" y="430"/>
                  </a:lnTo>
                  <a:lnTo>
                    <a:pt x="1168" y="692"/>
                  </a:lnTo>
                  <a:lnTo>
                    <a:pt x="7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6" name="Google Shape;2796;p44"/>
          <p:cNvSpPr txBox="1"/>
          <p:nvPr/>
        </p:nvSpPr>
        <p:spPr>
          <a:xfrm>
            <a:off x="2896100" y="2827381"/>
            <a:ext cx="12657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Slackey"/>
                <a:ea typeface="Slackey"/>
                <a:cs typeface="Slackey"/>
                <a:sym typeface="Slackey"/>
              </a:rPr>
              <a:t>Earth</a:t>
            </a:r>
            <a:endParaRPr sz="1700">
              <a:solidFill>
                <a:schemeClr val="accent2"/>
              </a:solidFill>
              <a:latin typeface="Slackey"/>
              <a:ea typeface="Slackey"/>
              <a:cs typeface="Slackey"/>
              <a:sym typeface="Slackey"/>
            </a:endParaRPr>
          </a:p>
        </p:txBody>
      </p:sp>
      <p:sp>
        <p:nvSpPr>
          <p:cNvPr id="2797" name="Google Shape;2797;p44"/>
          <p:cNvSpPr txBox="1"/>
          <p:nvPr/>
        </p:nvSpPr>
        <p:spPr>
          <a:xfrm>
            <a:off x="4051188" y="2774729"/>
            <a:ext cx="36300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798" name="Google Shape;2798;p44"/>
          <p:cNvSpPr txBox="1"/>
          <p:nvPr/>
        </p:nvSpPr>
        <p:spPr>
          <a:xfrm>
            <a:off x="2896100" y="2311313"/>
            <a:ext cx="12657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Slackey"/>
                <a:ea typeface="Slackey"/>
                <a:cs typeface="Slackey"/>
                <a:sym typeface="Slackey"/>
              </a:rPr>
              <a:t>Jupiter</a:t>
            </a:r>
            <a:endParaRPr sz="1700">
              <a:solidFill>
                <a:schemeClr val="accent1"/>
              </a:solidFill>
              <a:latin typeface="Slackey"/>
              <a:ea typeface="Slackey"/>
              <a:cs typeface="Slackey"/>
              <a:sym typeface="Slackey"/>
            </a:endParaRPr>
          </a:p>
        </p:txBody>
      </p:sp>
      <p:sp>
        <p:nvSpPr>
          <p:cNvPr id="2799" name="Google Shape;2799;p44"/>
          <p:cNvSpPr txBox="1"/>
          <p:nvPr/>
        </p:nvSpPr>
        <p:spPr>
          <a:xfrm>
            <a:off x="4051188" y="2258652"/>
            <a:ext cx="36300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Jupiter is a gas giant and the biggest planet</a:t>
            </a:r>
            <a:endParaRPr sz="1200">
              <a:latin typeface="Architects Daughter"/>
              <a:ea typeface="Architects Daughter"/>
              <a:cs typeface="Architects Daughter"/>
              <a:sym typeface="Architects Daughter"/>
            </a:endParaRPr>
          </a:p>
        </p:txBody>
      </p:sp>
      <p:sp>
        <p:nvSpPr>
          <p:cNvPr id="2800" name="Google Shape;2800;p44"/>
          <p:cNvSpPr/>
          <p:nvPr/>
        </p:nvSpPr>
        <p:spPr>
          <a:xfrm>
            <a:off x="2375988" y="2321975"/>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600">
                <a:solidFill>
                  <a:srgbClr val="FFFFFF"/>
                </a:solidFill>
                <a:latin typeface="Slackey"/>
                <a:ea typeface="Slackey"/>
                <a:cs typeface="Slackey"/>
                <a:sym typeface="Slackey"/>
              </a:rPr>
              <a:t>01</a:t>
            </a:r>
            <a:endParaRPr sz="1300">
              <a:solidFill>
                <a:srgbClr val="FFFFFF"/>
              </a:solidFill>
              <a:latin typeface="Slackey"/>
              <a:ea typeface="Slackey"/>
              <a:cs typeface="Slackey"/>
              <a:sym typeface="Slackey"/>
            </a:endParaRPr>
          </a:p>
        </p:txBody>
      </p:sp>
      <p:sp>
        <p:nvSpPr>
          <p:cNvPr id="2801" name="Google Shape;2801;p44"/>
          <p:cNvSpPr/>
          <p:nvPr/>
        </p:nvSpPr>
        <p:spPr>
          <a:xfrm>
            <a:off x="2375988" y="2838025"/>
            <a:ext cx="408300" cy="4083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600">
                <a:solidFill>
                  <a:srgbClr val="FFFFFF"/>
                </a:solidFill>
                <a:latin typeface="Slackey"/>
                <a:ea typeface="Slackey"/>
                <a:cs typeface="Slackey"/>
                <a:sym typeface="Slackey"/>
              </a:rPr>
              <a:t>02</a:t>
            </a:r>
            <a:endParaRPr sz="1300">
              <a:solidFill>
                <a:srgbClr val="FFFFFF"/>
              </a:solidFill>
              <a:latin typeface="Slackey"/>
              <a:ea typeface="Slackey"/>
              <a:cs typeface="Slackey"/>
              <a:sym typeface="Slacke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5"/>
        <p:cNvGrpSpPr/>
        <p:nvPr/>
      </p:nvGrpSpPr>
      <p:grpSpPr>
        <a:xfrm>
          <a:off x="0" y="0"/>
          <a:ext cx="0" cy="0"/>
          <a:chOff x="0" y="0"/>
          <a:chExt cx="0" cy="0"/>
        </a:xfrm>
      </p:grpSpPr>
      <p:sp>
        <p:nvSpPr>
          <p:cNvPr id="2806" name="Google Shape;2806;p45"/>
          <p:cNvSpPr/>
          <p:nvPr/>
        </p:nvSpPr>
        <p:spPr>
          <a:xfrm rot="-5400000" flipH="1">
            <a:off x="4942133" y="692525"/>
            <a:ext cx="1077299" cy="4631790"/>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807" name="Google Shape;2807;p45"/>
          <p:cNvSpPr/>
          <p:nvPr/>
        </p:nvSpPr>
        <p:spPr>
          <a:xfrm rot="5400000" flipH="1">
            <a:off x="4942393" y="1889055"/>
            <a:ext cx="1077299" cy="4631790"/>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808" name="Google Shape;2808;p45"/>
          <p:cNvSpPr/>
          <p:nvPr/>
        </p:nvSpPr>
        <p:spPr>
          <a:xfrm rot="-5400000" flipH="1">
            <a:off x="4942133" y="-503420"/>
            <a:ext cx="1077299" cy="4631790"/>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2809" name="Google Shape;2809;p45"/>
          <p:cNvSpPr/>
          <p:nvPr/>
        </p:nvSpPr>
        <p:spPr>
          <a:xfrm rot="-5400000" flipH="1">
            <a:off x="3682643" y="1951889"/>
            <a:ext cx="1077299" cy="2112511"/>
          </a:xfrm>
          <a:custGeom>
            <a:avLst/>
            <a:gdLst/>
            <a:ahLst/>
            <a:cxnLst/>
            <a:rect l="l" t="t" r="r" b="b"/>
            <a:pathLst>
              <a:path w="308903" h="185105" extrusionOk="0">
                <a:moveTo>
                  <a:pt x="144" y="0"/>
                </a:moveTo>
                <a:lnTo>
                  <a:pt x="308903" y="6828"/>
                </a:lnTo>
                <a:lnTo>
                  <a:pt x="307494" y="185105"/>
                </a:lnTo>
                <a:lnTo>
                  <a:pt x="0" y="179499"/>
                </a:lnTo>
                <a:close/>
              </a:path>
            </a:pathLst>
          </a:custGeom>
          <a:solidFill>
            <a:schemeClr val="accent2"/>
          </a:solidFill>
          <a:ln w="28575" cap="flat" cmpd="sng">
            <a:solidFill>
              <a:srgbClr val="162130"/>
            </a:solidFill>
            <a:prstDash val="solid"/>
            <a:round/>
            <a:headEnd type="none" w="med" len="med"/>
            <a:tailEnd type="none" w="med" len="med"/>
          </a:ln>
        </p:spPr>
      </p:sp>
      <p:sp>
        <p:nvSpPr>
          <p:cNvPr id="2810" name="Google Shape;2810;p45"/>
          <p:cNvSpPr/>
          <p:nvPr/>
        </p:nvSpPr>
        <p:spPr>
          <a:xfrm rot="5400000" flipH="1">
            <a:off x="3682907" y="3148420"/>
            <a:ext cx="1077299" cy="2112511"/>
          </a:xfrm>
          <a:custGeom>
            <a:avLst/>
            <a:gdLst/>
            <a:ahLst/>
            <a:cxnLst/>
            <a:rect l="l" t="t" r="r" b="b"/>
            <a:pathLst>
              <a:path w="308903" h="185105" extrusionOk="0">
                <a:moveTo>
                  <a:pt x="144" y="0"/>
                </a:moveTo>
                <a:lnTo>
                  <a:pt x="308903" y="6828"/>
                </a:lnTo>
                <a:lnTo>
                  <a:pt x="307494" y="185105"/>
                </a:lnTo>
                <a:lnTo>
                  <a:pt x="0" y="179499"/>
                </a:lnTo>
                <a:close/>
              </a:path>
            </a:pathLst>
          </a:custGeom>
          <a:solidFill>
            <a:schemeClr val="accent3"/>
          </a:solidFill>
          <a:ln w="28575" cap="flat" cmpd="sng">
            <a:solidFill>
              <a:srgbClr val="162130"/>
            </a:solidFill>
            <a:prstDash val="solid"/>
            <a:round/>
            <a:headEnd type="none" w="med" len="med"/>
            <a:tailEnd type="none" w="med" len="med"/>
          </a:ln>
        </p:spPr>
      </p:sp>
      <p:sp>
        <p:nvSpPr>
          <p:cNvPr id="2811" name="Google Shape;2811;p45"/>
          <p:cNvSpPr/>
          <p:nvPr/>
        </p:nvSpPr>
        <p:spPr>
          <a:xfrm rot="-5400000" flipH="1">
            <a:off x="3682643" y="755944"/>
            <a:ext cx="1077299" cy="2112511"/>
          </a:xfrm>
          <a:custGeom>
            <a:avLst/>
            <a:gdLst/>
            <a:ahLst/>
            <a:cxnLst/>
            <a:rect l="l" t="t" r="r" b="b"/>
            <a:pathLst>
              <a:path w="308903" h="185105" extrusionOk="0">
                <a:moveTo>
                  <a:pt x="144" y="0"/>
                </a:moveTo>
                <a:lnTo>
                  <a:pt x="308903" y="6828"/>
                </a:lnTo>
                <a:lnTo>
                  <a:pt x="307494" y="185105"/>
                </a:lnTo>
                <a:lnTo>
                  <a:pt x="0" y="179499"/>
                </a:lnTo>
                <a:close/>
              </a:path>
            </a:pathLst>
          </a:custGeom>
          <a:solidFill>
            <a:schemeClr val="accent1"/>
          </a:solidFill>
          <a:ln w="28575" cap="flat" cmpd="sng">
            <a:solidFill>
              <a:srgbClr val="162130"/>
            </a:solidFill>
            <a:prstDash val="solid"/>
            <a:round/>
            <a:headEnd type="none" w="med" len="med"/>
            <a:tailEnd type="none" w="med" len="med"/>
          </a:ln>
        </p:spPr>
      </p:sp>
      <p:sp>
        <p:nvSpPr>
          <p:cNvPr id="2812" name="Google Shape;2812;p45"/>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813" name="Google Shape;2813;p45"/>
          <p:cNvSpPr txBox="1"/>
          <p:nvPr/>
        </p:nvSpPr>
        <p:spPr>
          <a:xfrm>
            <a:off x="3508209" y="4034423"/>
            <a:ext cx="1815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Slackey"/>
                <a:ea typeface="Slackey"/>
                <a:cs typeface="Slackey"/>
                <a:sym typeface="Slackey"/>
              </a:rPr>
              <a:t>Saturn</a:t>
            </a:r>
            <a:endParaRPr sz="2400">
              <a:solidFill>
                <a:schemeClr val="lt1"/>
              </a:solidFill>
              <a:latin typeface="Slackey"/>
              <a:ea typeface="Slackey"/>
              <a:cs typeface="Slackey"/>
              <a:sym typeface="Slackey"/>
            </a:endParaRPr>
          </a:p>
        </p:txBody>
      </p:sp>
      <p:sp>
        <p:nvSpPr>
          <p:cNvPr id="2814" name="Google Shape;2814;p45"/>
          <p:cNvSpPr txBox="1"/>
          <p:nvPr/>
        </p:nvSpPr>
        <p:spPr>
          <a:xfrm>
            <a:off x="5450388" y="3937500"/>
            <a:ext cx="20307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It’s composed of hydrogen and helium</a:t>
            </a:r>
            <a:endParaRPr sz="1200">
              <a:latin typeface="Architects Daughter"/>
              <a:ea typeface="Architects Daughter"/>
              <a:cs typeface="Architects Daughter"/>
              <a:sym typeface="Architects Daughter"/>
            </a:endParaRPr>
          </a:p>
        </p:txBody>
      </p:sp>
      <p:sp>
        <p:nvSpPr>
          <p:cNvPr id="2815" name="Google Shape;2815;p45"/>
          <p:cNvSpPr txBox="1"/>
          <p:nvPr/>
        </p:nvSpPr>
        <p:spPr>
          <a:xfrm>
            <a:off x="3508213" y="1642525"/>
            <a:ext cx="1815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Slackey"/>
                <a:ea typeface="Slackey"/>
                <a:cs typeface="Slackey"/>
                <a:sym typeface="Slackey"/>
              </a:rPr>
              <a:t>Earth</a:t>
            </a:r>
            <a:endParaRPr sz="2400">
              <a:solidFill>
                <a:schemeClr val="lt1"/>
              </a:solidFill>
              <a:latin typeface="Slackey"/>
              <a:ea typeface="Slackey"/>
              <a:cs typeface="Slackey"/>
              <a:sym typeface="Slackey"/>
            </a:endParaRPr>
          </a:p>
        </p:txBody>
      </p:sp>
      <p:sp>
        <p:nvSpPr>
          <p:cNvPr id="2816" name="Google Shape;2816;p45"/>
          <p:cNvSpPr txBox="1"/>
          <p:nvPr/>
        </p:nvSpPr>
        <p:spPr>
          <a:xfrm>
            <a:off x="5450388" y="1589875"/>
            <a:ext cx="20307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817" name="Google Shape;2817;p45"/>
          <p:cNvSpPr txBox="1"/>
          <p:nvPr/>
        </p:nvSpPr>
        <p:spPr>
          <a:xfrm>
            <a:off x="3497866" y="2838468"/>
            <a:ext cx="1815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Slackey"/>
                <a:ea typeface="Slackey"/>
                <a:cs typeface="Slackey"/>
                <a:sym typeface="Slackey"/>
              </a:rPr>
              <a:t>Neptune</a:t>
            </a:r>
            <a:endParaRPr sz="2400">
              <a:solidFill>
                <a:schemeClr val="lt1"/>
              </a:solidFill>
              <a:latin typeface="Slackey"/>
              <a:ea typeface="Slackey"/>
              <a:cs typeface="Slackey"/>
              <a:sym typeface="Slackey"/>
            </a:endParaRPr>
          </a:p>
        </p:txBody>
      </p:sp>
      <p:sp>
        <p:nvSpPr>
          <p:cNvPr id="2818" name="Google Shape;2818;p45"/>
          <p:cNvSpPr txBox="1"/>
          <p:nvPr/>
        </p:nvSpPr>
        <p:spPr>
          <a:xfrm>
            <a:off x="5450388" y="2785812"/>
            <a:ext cx="20307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2819" name="Google Shape;2819;p45"/>
          <p:cNvSpPr txBox="1"/>
          <p:nvPr/>
        </p:nvSpPr>
        <p:spPr>
          <a:xfrm>
            <a:off x="1347063" y="1273814"/>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chemeClr val="accent1"/>
                </a:solidFill>
                <a:latin typeface="Slackey"/>
                <a:ea typeface="Slackey"/>
                <a:cs typeface="Slackey"/>
                <a:sym typeface="Slackey"/>
              </a:rPr>
              <a:t>01</a:t>
            </a:r>
            <a:endParaRPr sz="7200">
              <a:solidFill>
                <a:schemeClr val="accent1"/>
              </a:solidFill>
              <a:latin typeface="Slackey"/>
              <a:ea typeface="Slackey"/>
              <a:cs typeface="Slackey"/>
              <a:sym typeface="Slackey"/>
            </a:endParaRPr>
          </a:p>
        </p:txBody>
      </p:sp>
      <p:sp>
        <p:nvSpPr>
          <p:cNvPr id="2820" name="Google Shape;2820;p45"/>
          <p:cNvSpPr txBox="1"/>
          <p:nvPr/>
        </p:nvSpPr>
        <p:spPr>
          <a:xfrm>
            <a:off x="1347063" y="2469764"/>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chemeClr val="accent2"/>
                </a:solidFill>
                <a:latin typeface="Slackey"/>
                <a:ea typeface="Slackey"/>
                <a:cs typeface="Slackey"/>
                <a:sym typeface="Slackey"/>
              </a:rPr>
              <a:t>02</a:t>
            </a:r>
            <a:endParaRPr sz="7200">
              <a:solidFill>
                <a:schemeClr val="accent2"/>
              </a:solidFill>
              <a:latin typeface="Slackey"/>
              <a:ea typeface="Slackey"/>
              <a:cs typeface="Slackey"/>
              <a:sym typeface="Slackey"/>
            </a:endParaRPr>
          </a:p>
        </p:txBody>
      </p:sp>
      <p:sp>
        <p:nvSpPr>
          <p:cNvPr id="2821" name="Google Shape;2821;p45"/>
          <p:cNvSpPr txBox="1"/>
          <p:nvPr/>
        </p:nvSpPr>
        <p:spPr>
          <a:xfrm>
            <a:off x="1347063" y="3665714"/>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chemeClr val="accent3"/>
                </a:solidFill>
                <a:latin typeface="Slackey"/>
                <a:ea typeface="Slackey"/>
                <a:cs typeface="Slackey"/>
                <a:sym typeface="Slackey"/>
              </a:rPr>
              <a:t>03</a:t>
            </a:r>
            <a:endParaRPr sz="7200">
              <a:solidFill>
                <a:schemeClr val="accent3"/>
              </a:solidFill>
              <a:latin typeface="Slackey"/>
              <a:ea typeface="Slackey"/>
              <a:cs typeface="Slackey"/>
              <a:sym typeface="Slackey"/>
            </a:endParaRPr>
          </a:p>
        </p:txBody>
      </p:sp>
      <p:sp>
        <p:nvSpPr>
          <p:cNvPr id="2822" name="Google Shape;2822;p45"/>
          <p:cNvSpPr/>
          <p:nvPr/>
        </p:nvSpPr>
        <p:spPr>
          <a:xfrm rot="3336078" flipH="1">
            <a:off x="7849716" y="1318762"/>
            <a:ext cx="573396" cy="674676"/>
          </a:xfrm>
          <a:custGeom>
            <a:avLst/>
            <a:gdLst/>
            <a:ahLst/>
            <a:cxnLst/>
            <a:rect l="l" t="t" r="r" b="b"/>
            <a:pathLst>
              <a:path w="8764" h="10312" extrusionOk="0">
                <a:moveTo>
                  <a:pt x="4216" y="0"/>
                </a:moveTo>
                <a:lnTo>
                  <a:pt x="489" y="5608"/>
                </a:lnTo>
                <a:lnTo>
                  <a:pt x="3013" y="5441"/>
                </a:lnTo>
                <a:lnTo>
                  <a:pt x="3013" y="5441"/>
                </a:lnTo>
                <a:lnTo>
                  <a:pt x="1" y="10311"/>
                </a:lnTo>
                <a:lnTo>
                  <a:pt x="8764" y="4465"/>
                </a:lnTo>
                <a:lnTo>
                  <a:pt x="5954" y="3715"/>
                </a:lnTo>
                <a:lnTo>
                  <a:pt x="8573" y="84"/>
                </a:lnTo>
                <a:lnTo>
                  <a:pt x="4216" y="0"/>
                </a:lnTo>
                <a:close/>
              </a:path>
            </a:pathLst>
          </a:custGeom>
          <a:solidFill>
            <a:schemeClr val="accent3"/>
          </a:solidFill>
          <a:ln w="2857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5"/>
          <p:cNvSpPr/>
          <p:nvPr/>
        </p:nvSpPr>
        <p:spPr>
          <a:xfrm rot="-5400000" flipH="1">
            <a:off x="569750" y="3626868"/>
            <a:ext cx="449408" cy="446157"/>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rgbClr val="FDC324"/>
          </a:solidFill>
          <a:ln w="2857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5"/>
          <p:cNvSpPr/>
          <p:nvPr/>
        </p:nvSpPr>
        <p:spPr>
          <a:xfrm rot="-5400000" flipH="1">
            <a:off x="767919" y="3326432"/>
            <a:ext cx="255361" cy="243898"/>
          </a:xfrm>
          <a:custGeom>
            <a:avLst/>
            <a:gdLst/>
            <a:ahLst/>
            <a:cxnLst/>
            <a:rect l="l" t="t" r="r" b="b"/>
            <a:pathLst>
              <a:path w="1895" h="1810" extrusionOk="0">
                <a:moveTo>
                  <a:pt x="930" y="0"/>
                </a:moveTo>
                <a:lnTo>
                  <a:pt x="656" y="595"/>
                </a:lnTo>
                <a:lnTo>
                  <a:pt x="1" y="715"/>
                </a:lnTo>
                <a:lnTo>
                  <a:pt x="489" y="1155"/>
                </a:lnTo>
                <a:lnTo>
                  <a:pt x="418" y="1810"/>
                </a:lnTo>
                <a:lnTo>
                  <a:pt x="989" y="1488"/>
                </a:lnTo>
                <a:lnTo>
                  <a:pt x="1585" y="1762"/>
                </a:lnTo>
                <a:lnTo>
                  <a:pt x="1430" y="1131"/>
                </a:lnTo>
                <a:lnTo>
                  <a:pt x="1894" y="655"/>
                </a:lnTo>
                <a:lnTo>
                  <a:pt x="1239" y="572"/>
                </a:lnTo>
                <a:lnTo>
                  <a:pt x="930" y="0"/>
                </a:lnTo>
                <a:close/>
              </a:path>
            </a:pathLst>
          </a:custGeom>
          <a:solidFill>
            <a:srgbClr val="CC1D2D"/>
          </a:solidFill>
          <a:ln w="2857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8"/>
        <p:cNvGrpSpPr/>
        <p:nvPr/>
      </p:nvGrpSpPr>
      <p:grpSpPr>
        <a:xfrm>
          <a:off x="0" y="0"/>
          <a:ext cx="0" cy="0"/>
          <a:chOff x="0" y="0"/>
          <a:chExt cx="0" cy="0"/>
        </a:xfrm>
      </p:grpSpPr>
      <p:sp>
        <p:nvSpPr>
          <p:cNvPr id="2829" name="Google Shape;2829;p46"/>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2830" name="Google Shape;2830;p46"/>
          <p:cNvSpPr/>
          <p:nvPr/>
        </p:nvSpPr>
        <p:spPr>
          <a:xfrm>
            <a:off x="457175" y="1918375"/>
            <a:ext cx="1585562" cy="1123015"/>
          </a:xfrm>
          <a:custGeom>
            <a:avLst/>
            <a:gdLst/>
            <a:ahLst/>
            <a:cxnLst/>
            <a:rect l="l" t="t" r="r" b="b"/>
            <a:pathLst>
              <a:path w="141980" h="100561" extrusionOk="0">
                <a:moveTo>
                  <a:pt x="0" y="0"/>
                </a:moveTo>
                <a:lnTo>
                  <a:pt x="141980" y="5311"/>
                </a:lnTo>
                <a:lnTo>
                  <a:pt x="141218" y="100561"/>
                </a:lnTo>
                <a:lnTo>
                  <a:pt x="22727" y="97132"/>
                </a:lnTo>
                <a:close/>
              </a:path>
            </a:pathLst>
          </a:custGeom>
          <a:solidFill>
            <a:srgbClr val="FFFFFF"/>
          </a:solidFill>
          <a:ln w="38100" cap="flat" cmpd="sng">
            <a:solidFill>
              <a:srgbClr val="162130"/>
            </a:solidFill>
            <a:prstDash val="solid"/>
            <a:round/>
            <a:headEnd type="none" w="med" len="med"/>
            <a:tailEnd type="none" w="med" len="med"/>
          </a:ln>
        </p:spPr>
      </p:sp>
      <p:sp>
        <p:nvSpPr>
          <p:cNvPr id="2831" name="Google Shape;2831;p46"/>
          <p:cNvSpPr/>
          <p:nvPr/>
        </p:nvSpPr>
        <p:spPr>
          <a:xfrm flipH="1">
            <a:off x="2710950" y="1918375"/>
            <a:ext cx="1585562" cy="1123015"/>
          </a:xfrm>
          <a:custGeom>
            <a:avLst/>
            <a:gdLst/>
            <a:ahLst/>
            <a:cxnLst/>
            <a:rect l="l" t="t" r="r" b="b"/>
            <a:pathLst>
              <a:path w="141980" h="100561" extrusionOk="0">
                <a:moveTo>
                  <a:pt x="0" y="0"/>
                </a:moveTo>
                <a:lnTo>
                  <a:pt x="141980" y="5311"/>
                </a:lnTo>
                <a:lnTo>
                  <a:pt x="141218" y="100561"/>
                </a:lnTo>
                <a:lnTo>
                  <a:pt x="22727" y="97132"/>
                </a:lnTo>
                <a:close/>
              </a:path>
            </a:pathLst>
          </a:custGeom>
          <a:solidFill>
            <a:srgbClr val="FFFFFF"/>
          </a:solidFill>
          <a:ln w="38100" cap="flat" cmpd="sng">
            <a:solidFill>
              <a:srgbClr val="162130"/>
            </a:solidFill>
            <a:prstDash val="solid"/>
            <a:round/>
            <a:headEnd type="none" w="med" len="med"/>
            <a:tailEnd type="none" w="med" len="med"/>
          </a:ln>
        </p:spPr>
      </p:sp>
      <p:sp>
        <p:nvSpPr>
          <p:cNvPr id="2832" name="Google Shape;2832;p46"/>
          <p:cNvSpPr/>
          <p:nvPr/>
        </p:nvSpPr>
        <p:spPr>
          <a:xfrm>
            <a:off x="4830150" y="1918375"/>
            <a:ext cx="1585562" cy="1123015"/>
          </a:xfrm>
          <a:custGeom>
            <a:avLst/>
            <a:gdLst/>
            <a:ahLst/>
            <a:cxnLst/>
            <a:rect l="l" t="t" r="r" b="b"/>
            <a:pathLst>
              <a:path w="141980" h="100561" extrusionOk="0">
                <a:moveTo>
                  <a:pt x="0" y="0"/>
                </a:moveTo>
                <a:lnTo>
                  <a:pt x="141980" y="5311"/>
                </a:lnTo>
                <a:lnTo>
                  <a:pt x="141218" y="100561"/>
                </a:lnTo>
                <a:lnTo>
                  <a:pt x="22727" y="97132"/>
                </a:lnTo>
                <a:close/>
              </a:path>
            </a:pathLst>
          </a:custGeom>
          <a:solidFill>
            <a:srgbClr val="FFFFFF"/>
          </a:solidFill>
          <a:ln w="38100" cap="flat" cmpd="sng">
            <a:solidFill>
              <a:srgbClr val="162130"/>
            </a:solidFill>
            <a:prstDash val="solid"/>
            <a:round/>
            <a:headEnd type="none" w="med" len="med"/>
            <a:tailEnd type="none" w="med" len="med"/>
          </a:ln>
        </p:spPr>
      </p:sp>
      <p:grpSp>
        <p:nvGrpSpPr>
          <p:cNvPr id="2833" name="Google Shape;2833;p46"/>
          <p:cNvGrpSpPr/>
          <p:nvPr/>
        </p:nvGrpSpPr>
        <p:grpSpPr>
          <a:xfrm>
            <a:off x="5390457" y="2174607"/>
            <a:ext cx="685773" cy="610577"/>
            <a:chOff x="6535534" y="2187782"/>
            <a:chExt cx="685773" cy="610577"/>
          </a:xfrm>
        </p:grpSpPr>
        <p:sp>
          <p:nvSpPr>
            <p:cNvPr id="2834" name="Google Shape;2834;p46"/>
            <p:cNvSpPr/>
            <p:nvPr/>
          </p:nvSpPr>
          <p:spPr>
            <a:xfrm>
              <a:off x="6551195" y="2199948"/>
              <a:ext cx="654265" cy="586525"/>
            </a:xfrm>
            <a:custGeom>
              <a:avLst/>
              <a:gdLst/>
              <a:ahLst/>
              <a:cxnLst/>
              <a:rect l="l" t="t" r="r" b="b"/>
              <a:pathLst>
                <a:path w="14037" h="12583" extrusionOk="0">
                  <a:moveTo>
                    <a:pt x="3852" y="0"/>
                  </a:moveTo>
                  <a:cubicBezTo>
                    <a:pt x="1724" y="0"/>
                    <a:pt x="4" y="1734"/>
                    <a:pt x="4" y="3872"/>
                  </a:cubicBezTo>
                  <a:lnTo>
                    <a:pt x="1" y="3872"/>
                  </a:lnTo>
                  <a:cubicBezTo>
                    <a:pt x="1" y="7868"/>
                    <a:pt x="5148" y="11504"/>
                    <a:pt x="6628" y="12467"/>
                  </a:cubicBezTo>
                  <a:cubicBezTo>
                    <a:pt x="6746" y="12544"/>
                    <a:pt x="6883" y="12582"/>
                    <a:pt x="7019" y="12582"/>
                  </a:cubicBezTo>
                  <a:cubicBezTo>
                    <a:pt x="7156" y="12582"/>
                    <a:pt x="7293" y="12544"/>
                    <a:pt x="7413" y="12467"/>
                  </a:cubicBezTo>
                  <a:cubicBezTo>
                    <a:pt x="8890" y="11504"/>
                    <a:pt x="14037" y="7868"/>
                    <a:pt x="14037" y="3872"/>
                  </a:cubicBezTo>
                  <a:cubicBezTo>
                    <a:pt x="14037" y="1734"/>
                    <a:pt x="12313" y="0"/>
                    <a:pt x="10189" y="0"/>
                  </a:cubicBezTo>
                  <a:cubicBezTo>
                    <a:pt x="9174" y="0"/>
                    <a:pt x="8204" y="401"/>
                    <a:pt x="7488" y="1117"/>
                  </a:cubicBezTo>
                  <a:cubicBezTo>
                    <a:pt x="7358" y="1244"/>
                    <a:pt x="7188" y="1307"/>
                    <a:pt x="7019" y="1307"/>
                  </a:cubicBezTo>
                  <a:cubicBezTo>
                    <a:pt x="6850" y="1307"/>
                    <a:pt x="6681" y="1244"/>
                    <a:pt x="6553" y="1117"/>
                  </a:cubicBezTo>
                  <a:cubicBezTo>
                    <a:pt x="5837" y="401"/>
                    <a:pt x="4863" y="0"/>
                    <a:pt x="3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6"/>
            <p:cNvSpPr/>
            <p:nvPr/>
          </p:nvSpPr>
          <p:spPr>
            <a:xfrm>
              <a:off x="6551382" y="2199948"/>
              <a:ext cx="326969" cy="586385"/>
            </a:xfrm>
            <a:custGeom>
              <a:avLst/>
              <a:gdLst/>
              <a:ahLst/>
              <a:cxnLst/>
              <a:rect l="l" t="t" r="r" b="b"/>
              <a:pathLst>
                <a:path w="7015" h="12580" extrusionOk="0">
                  <a:moveTo>
                    <a:pt x="3848" y="0"/>
                  </a:moveTo>
                  <a:cubicBezTo>
                    <a:pt x="1720" y="0"/>
                    <a:pt x="0" y="1731"/>
                    <a:pt x="0" y="3869"/>
                  </a:cubicBezTo>
                  <a:cubicBezTo>
                    <a:pt x="0" y="7868"/>
                    <a:pt x="5147" y="11504"/>
                    <a:pt x="6624" y="12463"/>
                  </a:cubicBezTo>
                  <a:cubicBezTo>
                    <a:pt x="6741" y="12542"/>
                    <a:pt x="6878" y="12580"/>
                    <a:pt x="7015" y="12580"/>
                  </a:cubicBezTo>
                  <a:cubicBezTo>
                    <a:pt x="1758" y="5404"/>
                    <a:pt x="3629" y="1388"/>
                    <a:pt x="5411" y="336"/>
                  </a:cubicBezTo>
                  <a:cubicBezTo>
                    <a:pt x="4921" y="113"/>
                    <a:pt x="4386" y="0"/>
                    <a:pt x="38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6"/>
            <p:cNvSpPr/>
            <p:nvPr/>
          </p:nvSpPr>
          <p:spPr>
            <a:xfrm>
              <a:off x="6535534" y="2187782"/>
              <a:ext cx="685773" cy="610577"/>
            </a:xfrm>
            <a:custGeom>
              <a:avLst/>
              <a:gdLst/>
              <a:ahLst/>
              <a:cxnLst/>
              <a:rect l="l" t="t" r="r" b="b"/>
              <a:pathLst>
                <a:path w="14713" h="13099" extrusionOk="0">
                  <a:moveTo>
                    <a:pt x="10577" y="459"/>
                  </a:moveTo>
                  <a:cubicBezTo>
                    <a:pt x="10940" y="459"/>
                    <a:pt x="11306" y="513"/>
                    <a:pt x="11666" y="624"/>
                  </a:cubicBezTo>
                  <a:cubicBezTo>
                    <a:pt x="13204" y="1104"/>
                    <a:pt x="14250" y="2526"/>
                    <a:pt x="14250" y="4137"/>
                  </a:cubicBezTo>
                  <a:cubicBezTo>
                    <a:pt x="14250" y="6488"/>
                    <a:pt x="12358" y="8674"/>
                    <a:pt x="10771" y="10096"/>
                  </a:cubicBezTo>
                  <a:cubicBezTo>
                    <a:pt x="9712" y="11035"/>
                    <a:pt x="8568" y="11875"/>
                    <a:pt x="7355" y="12608"/>
                  </a:cubicBezTo>
                  <a:cubicBezTo>
                    <a:pt x="6145" y="11878"/>
                    <a:pt x="5004" y="11038"/>
                    <a:pt x="3949" y="10103"/>
                  </a:cubicBezTo>
                  <a:cubicBezTo>
                    <a:pt x="2359" y="8677"/>
                    <a:pt x="460" y="6488"/>
                    <a:pt x="460" y="4140"/>
                  </a:cubicBezTo>
                  <a:cubicBezTo>
                    <a:pt x="460" y="2530"/>
                    <a:pt x="1505" y="1104"/>
                    <a:pt x="3044" y="624"/>
                  </a:cubicBezTo>
                  <a:cubicBezTo>
                    <a:pt x="3403" y="513"/>
                    <a:pt x="3770" y="459"/>
                    <a:pt x="4133" y="459"/>
                  </a:cubicBezTo>
                  <a:cubicBezTo>
                    <a:pt x="5322" y="459"/>
                    <a:pt x="6468" y="1037"/>
                    <a:pt x="7166" y="2053"/>
                  </a:cubicBezTo>
                  <a:cubicBezTo>
                    <a:pt x="7213" y="2120"/>
                    <a:pt x="7285" y="2154"/>
                    <a:pt x="7356" y="2154"/>
                  </a:cubicBezTo>
                  <a:cubicBezTo>
                    <a:pt x="7428" y="2154"/>
                    <a:pt x="7499" y="2120"/>
                    <a:pt x="7543" y="2053"/>
                  </a:cubicBezTo>
                  <a:cubicBezTo>
                    <a:pt x="8244" y="1037"/>
                    <a:pt x="9388" y="459"/>
                    <a:pt x="10577" y="459"/>
                  </a:cubicBezTo>
                  <a:close/>
                  <a:moveTo>
                    <a:pt x="4137" y="0"/>
                  </a:moveTo>
                  <a:cubicBezTo>
                    <a:pt x="3677" y="0"/>
                    <a:pt x="3211" y="77"/>
                    <a:pt x="2759" y="237"/>
                  </a:cubicBezTo>
                  <a:cubicBezTo>
                    <a:pt x="1108" y="820"/>
                    <a:pt x="1" y="2382"/>
                    <a:pt x="1" y="4137"/>
                  </a:cubicBezTo>
                  <a:cubicBezTo>
                    <a:pt x="1" y="5257"/>
                    <a:pt x="388" y="6426"/>
                    <a:pt x="1152" y="7615"/>
                  </a:cubicBezTo>
                  <a:cubicBezTo>
                    <a:pt x="1755" y="8551"/>
                    <a:pt x="2592" y="9503"/>
                    <a:pt x="3640" y="10442"/>
                  </a:cubicBezTo>
                  <a:cubicBezTo>
                    <a:pt x="4754" y="11429"/>
                    <a:pt x="5960" y="12310"/>
                    <a:pt x="7242" y="13071"/>
                  </a:cubicBezTo>
                  <a:cubicBezTo>
                    <a:pt x="7278" y="13089"/>
                    <a:pt x="7317" y="13099"/>
                    <a:pt x="7356" y="13099"/>
                  </a:cubicBezTo>
                  <a:cubicBezTo>
                    <a:pt x="7395" y="13099"/>
                    <a:pt x="7434" y="13089"/>
                    <a:pt x="7468" y="13071"/>
                  </a:cubicBezTo>
                  <a:cubicBezTo>
                    <a:pt x="8750" y="12310"/>
                    <a:pt x="9959" y="11429"/>
                    <a:pt x="11073" y="10442"/>
                  </a:cubicBezTo>
                  <a:cubicBezTo>
                    <a:pt x="12121" y="9500"/>
                    <a:pt x="12958" y="8551"/>
                    <a:pt x="13561" y="7615"/>
                  </a:cubicBezTo>
                  <a:cubicBezTo>
                    <a:pt x="14325" y="6426"/>
                    <a:pt x="14712" y="5257"/>
                    <a:pt x="14712" y="4137"/>
                  </a:cubicBezTo>
                  <a:cubicBezTo>
                    <a:pt x="14705" y="1855"/>
                    <a:pt x="12855" y="4"/>
                    <a:pt x="10573" y="4"/>
                  </a:cubicBezTo>
                  <a:cubicBezTo>
                    <a:pt x="9325" y="4"/>
                    <a:pt x="8143" y="566"/>
                    <a:pt x="7355" y="1539"/>
                  </a:cubicBezTo>
                  <a:cubicBezTo>
                    <a:pt x="6555" y="548"/>
                    <a:pt x="5364" y="0"/>
                    <a:pt x="4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6"/>
            <p:cNvSpPr/>
            <p:nvPr/>
          </p:nvSpPr>
          <p:spPr>
            <a:xfrm>
              <a:off x="6714610" y="2230758"/>
              <a:ext cx="142394" cy="81479"/>
            </a:xfrm>
            <a:custGeom>
              <a:avLst/>
              <a:gdLst/>
              <a:ahLst/>
              <a:cxnLst/>
              <a:rect l="l" t="t" r="r" b="b"/>
              <a:pathLst>
                <a:path w="3055" h="1748" extrusionOk="0">
                  <a:moveTo>
                    <a:pt x="295" y="1"/>
                  </a:moveTo>
                  <a:cubicBezTo>
                    <a:pt x="0" y="11"/>
                    <a:pt x="0" y="446"/>
                    <a:pt x="295" y="460"/>
                  </a:cubicBezTo>
                  <a:cubicBezTo>
                    <a:pt x="1203" y="460"/>
                    <a:pt x="2050" y="909"/>
                    <a:pt x="2567" y="1656"/>
                  </a:cubicBezTo>
                  <a:cubicBezTo>
                    <a:pt x="2616" y="1721"/>
                    <a:pt x="2680" y="1748"/>
                    <a:pt x="2743" y="1748"/>
                  </a:cubicBezTo>
                  <a:cubicBezTo>
                    <a:pt x="2902" y="1748"/>
                    <a:pt x="3055" y="1572"/>
                    <a:pt x="2944" y="1395"/>
                  </a:cubicBezTo>
                  <a:cubicBezTo>
                    <a:pt x="2344" y="521"/>
                    <a:pt x="135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6"/>
            <p:cNvSpPr/>
            <p:nvPr/>
          </p:nvSpPr>
          <p:spPr>
            <a:xfrm>
              <a:off x="7017110" y="2230758"/>
              <a:ext cx="161224" cy="158203"/>
            </a:xfrm>
            <a:custGeom>
              <a:avLst/>
              <a:gdLst/>
              <a:ahLst/>
              <a:cxnLst/>
              <a:rect l="l" t="t" r="r" b="b"/>
              <a:pathLst>
                <a:path w="3459" h="3394" extrusionOk="0">
                  <a:moveTo>
                    <a:pt x="229" y="0"/>
                  </a:moveTo>
                  <a:cubicBezTo>
                    <a:pt x="104" y="0"/>
                    <a:pt x="1" y="104"/>
                    <a:pt x="1" y="230"/>
                  </a:cubicBezTo>
                  <a:cubicBezTo>
                    <a:pt x="1" y="356"/>
                    <a:pt x="104" y="460"/>
                    <a:pt x="229" y="460"/>
                  </a:cubicBezTo>
                  <a:cubicBezTo>
                    <a:pt x="233" y="460"/>
                    <a:pt x="237" y="460"/>
                    <a:pt x="241" y="460"/>
                  </a:cubicBezTo>
                  <a:cubicBezTo>
                    <a:pt x="1742" y="467"/>
                    <a:pt x="2961" y="1666"/>
                    <a:pt x="2996" y="3167"/>
                  </a:cubicBezTo>
                  <a:cubicBezTo>
                    <a:pt x="2999" y="3294"/>
                    <a:pt x="3102" y="3393"/>
                    <a:pt x="3225" y="3393"/>
                  </a:cubicBezTo>
                  <a:lnTo>
                    <a:pt x="3232" y="3393"/>
                  </a:lnTo>
                  <a:cubicBezTo>
                    <a:pt x="3359" y="3390"/>
                    <a:pt x="3458" y="3287"/>
                    <a:pt x="3455" y="3160"/>
                  </a:cubicBezTo>
                  <a:cubicBezTo>
                    <a:pt x="3424" y="1416"/>
                    <a:pt x="1981" y="1"/>
                    <a:pt x="241" y="1"/>
                  </a:cubicBezTo>
                  <a:cubicBezTo>
                    <a:pt x="237" y="0"/>
                    <a:pt x="233"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9" name="Google Shape;2839;p46"/>
          <p:cNvGrpSpPr/>
          <p:nvPr/>
        </p:nvGrpSpPr>
        <p:grpSpPr>
          <a:xfrm>
            <a:off x="3105648" y="2154588"/>
            <a:ext cx="685760" cy="650609"/>
            <a:chOff x="4173920" y="2167763"/>
            <a:chExt cx="685760" cy="650609"/>
          </a:xfrm>
        </p:grpSpPr>
        <p:sp>
          <p:nvSpPr>
            <p:cNvPr id="2840" name="Google Shape;2840;p46"/>
            <p:cNvSpPr/>
            <p:nvPr/>
          </p:nvSpPr>
          <p:spPr>
            <a:xfrm>
              <a:off x="4243326" y="2757899"/>
              <a:ext cx="591116" cy="50387"/>
            </a:xfrm>
            <a:custGeom>
              <a:avLst/>
              <a:gdLst/>
              <a:ahLst/>
              <a:cxnLst/>
              <a:rect l="l" t="t" r="r" b="b"/>
              <a:pathLst>
                <a:path w="12835" h="1094" extrusionOk="0">
                  <a:moveTo>
                    <a:pt x="1" y="0"/>
                  </a:moveTo>
                  <a:lnTo>
                    <a:pt x="186" y="641"/>
                  </a:lnTo>
                  <a:cubicBezTo>
                    <a:pt x="272" y="901"/>
                    <a:pt x="512" y="1083"/>
                    <a:pt x="786" y="1093"/>
                  </a:cubicBezTo>
                  <a:lnTo>
                    <a:pt x="12050" y="1093"/>
                  </a:lnTo>
                  <a:cubicBezTo>
                    <a:pt x="12324" y="1083"/>
                    <a:pt x="12564" y="901"/>
                    <a:pt x="12649" y="641"/>
                  </a:cubicBezTo>
                  <a:lnTo>
                    <a:pt x="128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6"/>
            <p:cNvSpPr/>
            <p:nvPr/>
          </p:nvSpPr>
          <p:spPr>
            <a:xfrm>
              <a:off x="4185434" y="2388563"/>
              <a:ext cx="566154" cy="326087"/>
            </a:xfrm>
            <a:custGeom>
              <a:avLst/>
              <a:gdLst/>
              <a:ahLst/>
              <a:cxnLst/>
              <a:rect l="l" t="t" r="r" b="b"/>
              <a:pathLst>
                <a:path w="12293" h="7080" extrusionOk="0">
                  <a:moveTo>
                    <a:pt x="3060" y="939"/>
                  </a:moveTo>
                  <a:lnTo>
                    <a:pt x="3060" y="2464"/>
                  </a:lnTo>
                  <a:cubicBezTo>
                    <a:pt x="3060" y="2749"/>
                    <a:pt x="3088" y="3033"/>
                    <a:pt x="3139" y="3314"/>
                  </a:cubicBezTo>
                  <a:lnTo>
                    <a:pt x="2845" y="3314"/>
                  </a:lnTo>
                  <a:cubicBezTo>
                    <a:pt x="1618" y="3314"/>
                    <a:pt x="778" y="2081"/>
                    <a:pt x="1224" y="939"/>
                  </a:cubicBezTo>
                  <a:close/>
                  <a:moveTo>
                    <a:pt x="679" y="0"/>
                  </a:moveTo>
                  <a:cubicBezTo>
                    <a:pt x="86" y="813"/>
                    <a:pt x="0" y="1892"/>
                    <a:pt x="456" y="2790"/>
                  </a:cubicBezTo>
                  <a:cubicBezTo>
                    <a:pt x="915" y="3688"/>
                    <a:pt x="1837" y="4253"/>
                    <a:pt x="2845" y="4253"/>
                  </a:cubicBezTo>
                  <a:lnTo>
                    <a:pt x="3420" y="4253"/>
                  </a:lnTo>
                  <a:cubicBezTo>
                    <a:pt x="4149" y="5990"/>
                    <a:pt x="5844" y="7080"/>
                    <a:pt x="7672" y="7080"/>
                  </a:cubicBezTo>
                  <a:cubicBezTo>
                    <a:pt x="7975" y="7080"/>
                    <a:pt x="8281" y="7050"/>
                    <a:pt x="8588" y="6988"/>
                  </a:cubicBezTo>
                  <a:cubicBezTo>
                    <a:pt x="10743" y="6556"/>
                    <a:pt x="12292" y="4661"/>
                    <a:pt x="12292" y="2464"/>
                  </a:cubicBezTo>
                  <a:lnTo>
                    <a:pt x="122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6"/>
            <p:cNvSpPr/>
            <p:nvPr/>
          </p:nvSpPr>
          <p:spPr>
            <a:xfrm>
              <a:off x="4528045" y="2464144"/>
              <a:ext cx="176805" cy="189296"/>
            </a:xfrm>
            <a:custGeom>
              <a:avLst/>
              <a:gdLst/>
              <a:ahLst/>
              <a:cxnLst/>
              <a:rect l="l" t="t" r="r" b="b"/>
              <a:pathLst>
                <a:path w="3839" h="4110" extrusionOk="0">
                  <a:moveTo>
                    <a:pt x="3602" y="1"/>
                  </a:moveTo>
                  <a:cubicBezTo>
                    <a:pt x="3472" y="1"/>
                    <a:pt x="3366" y="107"/>
                    <a:pt x="3366" y="237"/>
                  </a:cubicBezTo>
                  <a:lnTo>
                    <a:pt x="3366" y="508"/>
                  </a:lnTo>
                  <a:cubicBezTo>
                    <a:pt x="3366" y="2235"/>
                    <a:pt x="1964" y="3637"/>
                    <a:pt x="237" y="3637"/>
                  </a:cubicBezTo>
                  <a:cubicBezTo>
                    <a:pt x="107" y="3637"/>
                    <a:pt x="1" y="3743"/>
                    <a:pt x="1" y="3873"/>
                  </a:cubicBezTo>
                  <a:cubicBezTo>
                    <a:pt x="1" y="4003"/>
                    <a:pt x="107" y="4110"/>
                    <a:pt x="237" y="4110"/>
                  </a:cubicBezTo>
                  <a:cubicBezTo>
                    <a:pt x="2225" y="4106"/>
                    <a:pt x="3836" y="2496"/>
                    <a:pt x="3839" y="512"/>
                  </a:cubicBezTo>
                  <a:lnTo>
                    <a:pt x="3839" y="237"/>
                  </a:lnTo>
                  <a:cubicBezTo>
                    <a:pt x="3839" y="107"/>
                    <a:pt x="3733" y="1"/>
                    <a:pt x="36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6"/>
            <p:cNvSpPr/>
            <p:nvPr/>
          </p:nvSpPr>
          <p:spPr>
            <a:xfrm>
              <a:off x="4683070" y="2363324"/>
              <a:ext cx="21784" cy="79265"/>
            </a:xfrm>
            <a:custGeom>
              <a:avLst/>
              <a:gdLst/>
              <a:ahLst/>
              <a:cxnLst/>
              <a:rect l="l" t="t" r="r" b="b"/>
              <a:pathLst>
                <a:path w="473" h="1721" extrusionOk="0">
                  <a:moveTo>
                    <a:pt x="236" y="0"/>
                  </a:moveTo>
                  <a:cubicBezTo>
                    <a:pt x="106" y="0"/>
                    <a:pt x="0" y="103"/>
                    <a:pt x="0" y="233"/>
                  </a:cubicBezTo>
                  <a:lnTo>
                    <a:pt x="0" y="1487"/>
                  </a:lnTo>
                  <a:cubicBezTo>
                    <a:pt x="0" y="1614"/>
                    <a:pt x="106" y="1720"/>
                    <a:pt x="236" y="1720"/>
                  </a:cubicBezTo>
                  <a:cubicBezTo>
                    <a:pt x="367" y="1720"/>
                    <a:pt x="473" y="1618"/>
                    <a:pt x="473" y="1487"/>
                  </a:cubicBezTo>
                  <a:lnTo>
                    <a:pt x="473" y="233"/>
                  </a:lnTo>
                  <a:cubicBezTo>
                    <a:pt x="473" y="103"/>
                    <a:pt x="367"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6"/>
            <p:cNvSpPr/>
            <p:nvPr/>
          </p:nvSpPr>
          <p:spPr>
            <a:xfrm>
              <a:off x="4208324" y="2419974"/>
              <a:ext cx="133560" cy="131218"/>
            </a:xfrm>
            <a:custGeom>
              <a:avLst/>
              <a:gdLst/>
              <a:ahLst/>
              <a:cxnLst/>
              <a:rect l="l" t="t" r="r" b="b"/>
              <a:pathLst>
                <a:path w="2900" h="2849" extrusionOk="0">
                  <a:moveTo>
                    <a:pt x="2327" y="470"/>
                  </a:moveTo>
                  <a:lnTo>
                    <a:pt x="2327" y="1762"/>
                  </a:lnTo>
                  <a:cubicBezTo>
                    <a:pt x="2327" y="1967"/>
                    <a:pt x="2341" y="2173"/>
                    <a:pt x="2368" y="2375"/>
                  </a:cubicBezTo>
                  <a:lnTo>
                    <a:pt x="2348" y="2375"/>
                  </a:lnTo>
                  <a:cubicBezTo>
                    <a:pt x="1354" y="2375"/>
                    <a:pt x="631" y="1429"/>
                    <a:pt x="895" y="470"/>
                  </a:cubicBezTo>
                  <a:close/>
                  <a:moveTo>
                    <a:pt x="727" y="0"/>
                  </a:moveTo>
                  <a:cubicBezTo>
                    <a:pt x="631" y="0"/>
                    <a:pt x="545" y="62"/>
                    <a:pt x="511" y="151"/>
                  </a:cubicBezTo>
                  <a:cubicBezTo>
                    <a:pt x="0" y="1447"/>
                    <a:pt x="956" y="2845"/>
                    <a:pt x="2348" y="2848"/>
                  </a:cubicBezTo>
                  <a:lnTo>
                    <a:pt x="2348" y="2845"/>
                  </a:lnTo>
                  <a:lnTo>
                    <a:pt x="2642" y="2845"/>
                  </a:lnTo>
                  <a:cubicBezTo>
                    <a:pt x="2790" y="2845"/>
                    <a:pt x="2899" y="2714"/>
                    <a:pt x="2872" y="2567"/>
                  </a:cubicBezTo>
                  <a:cubicBezTo>
                    <a:pt x="2824" y="2303"/>
                    <a:pt x="2797" y="2032"/>
                    <a:pt x="2800" y="1762"/>
                  </a:cubicBezTo>
                  <a:lnTo>
                    <a:pt x="2800" y="237"/>
                  </a:lnTo>
                  <a:cubicBezTo>
                    <a:pt x="2800" y="107"/>
                    <a:pt x="2694" y="0"/>
                    <a:pt x="2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6"/>
            <p:cNvSpPr/>
            <p:nvPr/>
          </p:nvSpPr>
          <p:spPr>
            <a:xfrm>
              <a:off x="4173920" y="2376726"/>
              <a:ext cx="588399" cy="347872"/>
            </a:xfrm>
            <a:custGeom>
              <a:avLst/>
              <a:gdLst/>
              <a:ahLst/>
              <a:cxnLst/>
              <a:rect l="l" t="t" r="r" b="b"/>
              <a:pathLst>
                <a:path w="12776" h="7553" extrusionOk="0">
                  <a:moveTo>
                    <a:pt x="12306" y="470"/>
                  </a:moveTo>
                  <a:lnTo>
                    <a:pt x="12306" y="2701"/>
                  </a:lnTo>
                  <a:cubicBezTo>
                    <a:pt x="12306" y="4788"/>
                    <a:pt x="10836" y="6583"/>
                    <a:pt x="8790" y="6995"/>
                  </a:cubicBezTo>
                  <a:cubicBezTo>
                    <a:pt x="8499" y="7054"/>
                    <a:pt x="8207" y="7082"/>
                    <a:pt x="7919" y="7082"/>
                  </a:cubicBezTo>
                  <a:cubicBezTo>
                    <a:pt x="6187" y="7082"/>
                    <a:pt x="4580" y="6048"/>
                    <a:pt x="3886" y="4397"/>
                  </a:cubicBezTo>
                  <a:cubicBezTo>
                    <a:pt x="3850" y="4314"/>
                    <a:pt x="3768" y="4256"/>
                    <a:pt x="3678" y="4256"/>
                  </a:cubicBezTo>
                  <a:cubicBezTo>
                    <a:pt x="3675" y="4256"/>
                    <a:pt x="3673" y="4256"/>
                    <a:pt x="3670" y="4257"/>
                  </a:cubicBezTo>
                  <a:lnTo>
                    <a:pt x="3095" y="4257"/>
                  </a:lnTo>
                  <a:cubicBezTo>
                    <a:pt x="1744" y="4253"/>
                    <a:pt x="651" y="3160"/>
                    <a:pt x="651" y="1810"/>
                  </a:cubicBezTo>
                  <a:cubicBezTo>
                    <a:pt x="648" y="1333"/>
                    <a:pt x="788" y="867"/>
                    <a:pt x="1052" y="470"/>
                  </a:cubicBezTo>
                  <a:close/>
                  <a:moveTo>
                    <a:pt x="929" y="0"/>
                  </a:moveTo>
                  <a:cubicBezTo>
                    <a:pt x="853" y="0"/>
                    <a:pt x="782" y="38"/>
                    <a:pt x="737" y="96"/>
                  </a:cubicBezTo>
                  <a:cubicBezTo>
                    <a:pt x="93" y="984"/>
                    <a:pt x="0" y="2156"/>
                    <a:pt x="497" y="3133"/>
                  </a:cubicBezTo>
                  <a:cubicBezTo>
                    <a:pt x="994" y="4109"/>
                    <a:pt x="1998" y="4723"/>
                    <a:pt x="3095" y="4723"/>
                  </a:cubicBezTo>
                  <a:lnTo>
                    <a:pt x="3516" y="4723"/>
                  </a:lnTo>
                  <a:cubicBezTo>
                    <a:pt x="4321" y="6473"/>
                    <a:pt x="6061" y="7552"/>
                    <a:pt x="7925" y="7552"/>
                  </a:cubicBezTo>
                  <a:cubicBezTo>
                    <a:pt x="8268" y="7552"/>
                    <a:pt x="8615" y="7516"/>
                    <a:pt x="8961" y="7440"/>
                  </a:cubicBezTo>
                  <a:cubicBezTo>
                    <a:pt x="11189" y="6953"/>
                    <a:pt x="12775" y="4983"/>
                    <a:pt x="12775" y="2701"/>
                  </a:cubicBezTo>
                  <a:lnTo>
                    <a:pt x="12775" y="237"/>
                  </a:lnTo>
                  <a:cubicBezTo>
                    <a:pt x="12775" y="107"/>
                    <a:pt x="12672"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6"/>
            <p:cNvSpPr/>
            <p:nvPr/>
          </p:nvSpPr>
          <p:spPr>
            <a:xfrm>
              <a:off x="4474896" y="2167763"/>
              <a:ext cx="41680" cy="187408"/>
            </a:xfrm>
            <a:custGeom>
              <a:avLst/>
              <a:gdLst/>
              <a:ahLst/>
              <a:cxnLst/>
              <a:rect l="l" t="t" r="r" b="b"/>
              <a:pathLst>
                <a:path w="905" h="4069" extrusionOk="0">
                  <a:moveTo>
                    <a:pt x="607" y="0"/>
                  </a:moveTo>
                  <a:cubicBezTo>
                    <a:pt x="480" y="0"/>
                    <a:pt x="374" y="107"/>
                    <a:pt x="374" y="237"/>
                  </a:cubicBezTo>
                  <a:cubicBezTo>
                    <a:pt x="374" y="477"/>
                    <a:pt x="315" y="586"/>
                    <a:pt x="243" y="727"/>
                  </a:cubicBezTo>
                  <a:cubicBezTo>
                    <a:pt x="0" y="1166"/>
                    <a:pt x="0" y="1704"/>
                    <a:pt x="243" y="2142"/>
                  </a:cubicBezTo>
                  <a:cubicBezTo>
                    <a:pt x="315" y="2283"/>
                    <a:pt x="374" y="2392"/>
                    <a:pt x="374" y="2636"/>
                  </a:cubicBezTo>
                  <a:cubicBezTo>
                    <a:pt x="374" y="2879"/>
                    <a:pt x="315" y="2989"/>
                    <a:pt x="243" y="3126"/>
                  </a:cubicBezTo>
                  <a:cubicBezTo>
                    <a:pt x="120" y="3342"/>
                    <a:pt x="55" y="3585"/>
                    <a:pt x="62" y="3835"/>
                  </a:cubicBezTo>
                  <a:cubicBezTo>
                    <a:pt x="62" y="3965"/>
                    <a:pt x="168" y="4068"/>
                    <a:pt x="295" y="4068"/>
                  </a:cubicBezTo>
                  <a:cubicBezTo>
                    <a:pt x="297" y="4068"/>
                    <a:pt x="299" y="4068"/>
                    <a:pt x="301" y="4068"/>
                  </a:cubicBezTo>
                  <a:cubicBezTo>
                    <a:pt x="428" y="4068"/>
                    <a:pt x="531" y="3963"/>
                    <a:pt x="531" y="3835"/>
                  </a:cubicBezTo>
                  <a:cubicBezTo>
                    <a:pt x="531" y="3592"/>
                    <a:pt x="590" y="3482"/>
                    <a:pt x="661" y="3345"/>
                  </a:cubicBezTo>
                  <a:cubicBezTo>
                    <a:pt x="905" y="2903"/>
                    <a:pt x="905" y="2368"/>
                    <a:pt x="661" y="1926"/>
                  </a:cubicBezTo>
                  <a:cubicBezTo>
                    <a:pt x="590" y="1786"/>
                    <a:pt x="531" y="1676"/>
                    <a:pt x="531" y="1436"/>
                  </a:cubicBezTo>
                  <a:cubicBezTo>
                    <a:pt x="531" y="1193"/>
                    <a:pt x="590" y="1083"/>
                    <a:pt x="661" y="943"/>
                  </a:cubicBezTo>
                  <a:cubicBezTo>
                    <a:pt x="785" y="730"/>
                    <a:pt x="850" y="484"/>
                    <a:pt x="843" y="237"/>
                  </a:cubicBezTo>
                  <a:cubicBezTo>
                    <a:pt x="843" y="107"/>
                    <a:pt x="737"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6"/>
            <p:cNvSpPr/>
            <p:nvPr/>
          </p:nvSpPr>
          <p:spPr>
            <a:xfrm>
              <a:off x="4561344" y="2167763"/>
              <a:ext cx="41726" cy="187408"/>
            </a:xfrm>
            <a:custGeom>
              <a:avLst/>
              <a:gdLst/>
              <a:ahLst/>
              <a:cxnLst/>
              <a:rect l="l" t="t" r="r" b="b"/>
              <a:pathLst>
                <a:path w="906" h="4069" extrusionOk="0">
                  <a:moveTo>
                    <a:pt x="608" y="0"/>
                  </a:moveTo>
                  <a:cubicBezTo>
                    <a:pt x="477" y="0"/>
                    <a:pt x="375" y="107"/>
                    <a:pt x="375" y="237"/>
                  </a:cubicBezTo>
                  <a:cubicBezTo>
                    <a:pt x="375" y="477"/>
                    <a:pt x="316" y="586"/>
                    <a:pt x="244" y="727"/>
                  </a:cubicBezTo>
                  <a:cubicBezTo>
                    <a:pt x="1" y="1166"/>
                    <a:pt x="1" y="1704"/>
                    <a:pt x="244" y="2142"/>
                  </a:cubicBezTo>
                  <a:cubicBezTo>
                    <a:pt x="316" y="2283"/>
                    <a:pt x="375" y="2392"/>
                    <a:pt x="375" y="2636"/>
                  </a:cubicBezTo>
                  <a:cubicBezTo>
                    <a:pt x="375" y="2879"/>
                    <a:pt x="316" y="2989"/>
                    <a:pt x="244" y="3126"/>
                  </a:cubicBezTo>
                  <a:cubicBezTo>
                    <a:pt x="121" y="3342"/>
                    <a:pt x="56" y="3585"/>
                    <a:pt x="63" y="3835"/>
                  </a:cubicBezTo>
                  <a:cubicBezTo>
                    <a:pt x="63" y="3965"/>
                    <a:pt x="165" y="4068"/>
                    <a:pt x="296" y="4068"/>
                  </a:cubicBezTo>
                  <a:cubicBezTo>
                    <a:pt x="298" y="4068"/>
                    <a:pt x="300" y="4068"/>
                    <a:pt x="302" y="4068"/>
                  </a:cubicBezTo>
                  <a:cubicBezTo>
                    <a:pt x="429" y="4068"/>
                    <a:pt x="532" y="3963"/>
                    <a:pt x="532" y="3835"/>
                  </a:cubicBezTo>
                  <a:cubicBezTo>
                    <a:pt x="532" y="3592"/>
                    <a:pt x="590" y="3482"/>
                    <a:pt x="662" y="3345"/>
                  </a:cubicBezTo>
                  <a:cubicBezTo>
                    <a:pt x="906" y="2903"/>
                    <a:pt x="906" y="2368"/>
                    <a:pt x="662" y="1926"/>
                  </a:cubicBezTo>
                  <a:cubicBezTo>
                    <a:pt x="590" y="1786"/>
                    <a:pt x="532" y="1676"/>
                    <a:pt x="532" y="1436"/>
                  </a:cubicBezTo>
                  <a:cubicBezTo>
                    <a:pt x="532" y="1193"/>
                    <a:pt x="590" y="1083"/>
                    <a:pt x="662" y="943"/>
                  </a:cubicBezTo>
                  <a:cubicBezTo>
                    <a:pt x="786" y="730"/>
                    <a:pt x="851" y="484"/>
                    <a:pt x="844" y="237"/>
                  </a:cubicBezTo>
                  <a:cubicBezTo>
                    <a:pt x="844" y="107"/>
                    <a:pt x="73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6"/>
            <p:cNvSpPr/>
            <p:nvPr/>
          </p:nvSpPr>
          <p:spPr>
            <a:xfrm>
              <a:off x="4218272" y="2746200"/>
              <a:ext cx="641408" cy="72172"/>
            </a:xfrm>
            <a:custGeom>
              <a:avLst/>
              <a:gdLst/>
              <a:ahLst/>
              <a:cxnLst/>
              <a:rect l="l" t="t" r="r" b="b"/>
              <a:pathLst>
                <a:path w="13927" h="1567" extrusionOk="0">
                  <a:moveTo>
                    <a:pt x="13066" y="470"/>
                  </a:moveTo>
                  <a:lnTo>
                    <a:pt x="12971" y="813"/>
                  </a:lnTo>
                  <a:cubicBezTo>
                    <a:pt x="12912" y="974"/>
                    <a:pt x="12765" y="1083"/>
                    <a:pt x="12597" y="1094"/>
                  </a:cubicBezTo>
                  <a:lnTo>
                    <a:pt x="1330" y="1094"/>
                  </a:lnTo>
                  <a:cubicBezTo>
                    <a:pt x="1162" y="1083"/>
                    <a:pt x="1014" y="974"/>
                    <a:pt x="960" y="813"/>
                  </a:cubicBezTo>
                  <a:lnTo>
                    <a:pt x="860" y="470"/>
                  </a:lnTo>
                  <a:close/>
                  <a:moveTo>
                    <a:pt x="237" y="1"/>
                  </a:moveTo>
                  <a:cubicBezTo>
                    <a:pt x="106" y="1"/>
                    <a:pt x="0" y="103"/>
                    <a:pt x="0" y="234"/>
                  </a:cubicBezTo>
                  <a:cubicBezTo>
                    <a:pt x="0" y="364"/>
                    <a:pt x="106" y="470"/>
                    <a:pt x="237" y="470"/>
                  </a:cubicBezTo>
                  <a:lnTo>
                    <a:pt x="370" y="470"/>
                  </a:lnTo>
                  <a:lnTo>
                    <a:pt x="507" y="943"/>
                  </a:lnTo>
                  <a:cubicBezTo>
                    <a:pt x="620" y="1306"/>
                    <a:pt x="953" y="1553"/>
                    <a:pt x="1330" y="1567"/>
                  </a:cubicBezTo>
                  <a:lnTo>
                    <a:pt x="12597" y="1567"/>
                  </a:lnTo>
                  <a:cubicBezTo>
                    <a:pt x="12974" y="1553"/>
                    <a:pt x="13303" y="1306"/>
                    <a:pt x="13419" y="943"/>
                  </a:cubicBezTo>
                  <a:lnTo>
                    <a:pt x="13557" y="470"/>
                  </a:lnTo>
                  <a:lnTo>
                    <a:pt x="13690" y="470"/>
                  </a:lnTo>
                  <a:cubicBezTo>
                    <a:pt x="13820" y="470"/>
                    <a:pt x="13927" y="364"/>
                    <a:pt x="13927" y="234"/>
                  </a:cubicBezTo>
                  <a:cubicBezTo>
                    <a:pt x="13927" y="103"/>
                    <a:pt x="13820" y="1"/>
                    <a:pt x="13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46"/>
          <p:cNvGrpSpPr/>
          <p:nvPr/>
        </p:nvGrpSpPr>
        <p:grpSpPr>
          <a:xfrm>
            <a:off x="1017468" y="2233139"/>
            <a:ext cx="685763" cy="493513"/>
            <a:chOff x="1322766" y="2246314"/>
            <a:chExt cx="685763" cy="493513"/>
          </a:xfrm>
        </p:grpSpPr>
        <p:sp>
          <p:nvSpPr>
            <p:cNvPr id="2850" name="Google Shape;2850;p46"/>
            <p:cNvSpPr/>
            <p:nvPr/>
          </p:nvSpPr>
          <p:spPr>
            <a:xfrm>
              <a:off x="1609951" y="2279549"/>
              <a:ext cx="197171" cy="73232"/>
            </a:xfrm>
            <a:custGeom>
              <a:avLst/>
              <a:gdLst/>
              <a:ahLst/>
              <a:cxnLst/>
              <a:rect l="l" t="t" r="r" b="b"/>
              <a:pathLst>
                <a:path w="4230" h="1571" extrusionOk="0">
                  <a:moveTo>
                    <a:pt x="1228" y="1"/>
                  </a:moveTo>
                  <a:cubicBezTo>
                    <a:pt x="923" y="1"/>
                    <a:pt x="649" y="176"/>
                    <a:pt x="522" y="453"/>
                  </a:cubicBezTo>
                  <a:lnTo>
                    <a:pt x="1" y="1570"/>
                  </a:lnTo>
                  <a:lnTo>
                    <a:pt x="4230" y="1570"/>
                  </a:lnTo>
                  <a:lnTo>
                    <a:pt x="3712" y="453"/>
                  </a:lnTo>
                  <a:cubicBezTo>
                    <a:pt x="3585" y="176"/>
                    <a:pt x="3308" y="1"/>
                    <a:pt x="3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6"/>
            <p:cNvSpPr/>
            <p:nvPr/>
          </p:nvSpPr>
          <p:spPr>
            <a:xfrm>
              <a:off x="1852293" y="2306399"/>
              <a:ext cx="103247" cy="56264"/>
            </a:xfrm>
            <a:custGeom>
              <a:avLst/>
              <a:gdLst/>
              <a:ahLst/>
              <a:cxnLst/>
              <a:rect l="l" t="t" r="r" b="b"/>
              <a:pathLst>
                <a:path w="2215" h="1207" extrusionOk="0">
                  <a:moveTo>
                    <a:pt x="350" y="0"/>
                  </a:moveTo>
                  <a:cubicBezTo>
                    <a:pt x="158" y="4"/>
                    <a:pt x="0" y="158"/>
                    <a:pt x="0" y="350"/>
                  </a:cubicBezTo>
                  <a:lnTo>
                    <a:pt x="0" y="1207"/>
                  </a:lnTo>
                  <a:lnTo>
                    <a:pt x="2214" y="1207"/>
                  </a:lnTo>
                  <a:lnTo>
                    <a:pt x="2214" y="350"/>
                  </a:lnTo>
                  <a:cubicBezTo>
                    <a:pt x="2214" y="158"/>
                    <a:pt x="2057" y="4"/>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6"/>
            <p:cNvSpPr/>
            <p:nvPr/>
          </p:nvSpPr>
          <p:spPr>
            <a:xfrm>
              <a:off x="1332835" y="2352733"/>
              <a:ext cx="665347" cy="376882"/>
            </a:xfrm>
            <a:custGeom>
              <a:avLst/>
              <a:gdLst/>
              <a:ahLst/>
              <a:cxnLst/>
              <a:rect l="l" t="t" r="r" b="b"/>
              <a:pathLst>
                <a:path w="14274" h="8085" extrusionOk="0">
                  <a:moveTo>
                    <a:pt x="871" y="0"/>
                  </a:moveTo>
                  <a:cubicBezTo>
                    <a:pt x="391" y="0"/>
                    <a:pt x="1" y="391"/>
                    <a:pt x="1" y="874"/>
                  </a:cubicBezTo>
                  <a:lnTo>
                    <a:pt x="1" y="7214"/>
                  </a:lnTo>
                  <a:cubicBezTo>
                    <a:pt x="1" y="7693"/>
                    <a:pt x="391" y="8084"/>
                    <a:pt x="871" y="8084"/>
                  </a:cubicBezTo>
                  <a:lnTo>
                    <a:pt x="13399" y="8084"/>
                  </a:lnTo>
                  <a:cubicBezTo>
                    <a:pt x="13882" y="8084"/>
                    <a:pt x="14270" y="7693"/>
                    <a:pt x="14273" y="7214"/>
                  </a:cubicBezTo>
                  <a:lnTo>
                    <a:pt x="14273" y="874"/>
                  </a:lnTo>
                  <a:cubicBezTo>
                    <a:pt x="14270" y="391"/>
                    <a:pt x="13882" y="0"/>
                    <a:pt x="13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6"/>
            <p:cNvSpPr/>
            <p:nvPr/>
          </p:nvSpPr>
          <p:spPr>
            <a:xfrm>
              <a:off x="1903242" y="2415988"/>
              <a:ext cx="94763" cy="263142"/>
            </a:xfrm>
            <a:custGeom>
              <a:avLst/>
              <a:gdLst/>
              <a:ahLst/>
              <a:cxnLst/>
              <a:rect l="l" t="t" r="r" b="b"/>
              <a:pathLst>
                <a:path w="2033" h="5645" extrusionOk="0">
                  <a:moveTo>
                    <a:pt x="765" y="0"/>
                  </a:moveTo>
                  <a:cubicBezTo>
                    <a:pt x="333" y="28"/>
                    <a:pt x="1" y="384"/>
                    <a:pt x="1" y="816"/>
                  </a:cubicBezTo>
                  <a:lnTo>
                    <a:pt x="1" y="4829"/>
                  </a:lnTo>
                  <a:cubicBezTo>
                    <a:pt x="1" y="5277"/>
                    <a:pt x="364" y="5641"/>
                    <a:pt x="813" y="5644"/>
                  </a:cubicBezTo>
                  <a:lnTo>
                    <a:pt x="2033" y="5644"/>
                  </a:lnTo>
                  <a:lnTo>
                    <a:pt x="2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6"/>
            <p:cNvSpPr/>
            <p:nvPr/>
          </p:nvSpPr>
          <p:spPr>
            <a:xfrm>
              <a:off x="1538586" y="2380188"/>
              <a:ext cx="337381" cy="324207"/>
            </a:xfrm>
            <a:custGeom>
              <a:avLst/>
              <a:gdLst/>
              <a:ahLst/>
              <a:cxnLst/>
              <a:rect l="l" t="t" r="r" b="b"/>
              <a:pathLst>
                <a:path w="7238" h="6955" extrusionOk="0">
                  <a:moveTo>
                    <a:pt x="3768" y="1"/>
                  </a:moveTo>
                  <a:cubicBezTo>
                    <a:pt x="3762" y="1"/>
                    <a:pt x="3755" y="1"/>
                    <a:pt x="3749" y="1"/>
                  </a:cubicBezTo>
                  <a:cubicBezTo>
                    <a:pt x="2344" y="1"/>
                    <a:pt x="1076" y="847"/>
                    <a:pt x="538" y="2146"/>
                  </a:cubicBezTo>
                  <a:cubicBezTo>
                    <a:pt x="0" y="3445"/>
                    <a:pt x="295" y="4942"/>
                    <a:pt x="1292" y="5936"/>
                  </a:cubicBezTo>
                  <a:cubicBezTo>
                    <a:pt x="1957" y="6601"/>
                    <a:pt x="2846" y="6954"/>
                    <a:pt x="3751" y="6954"/>
                  </a:cubicBezTo>
                  <a:cubicBezTo>
                    <a:pt x="4199" y="6954"/>
                    <a:pt x="4651" y="6868"/>
                    <a:pt x="5082" y="6690"/>
                  </a:cubicBezTo>
                  <a:cubicBezTo>
                    <a:pt x="6381" y="6152"/>
                    <a:pt x="7227" y="4884"/>
                    <a:pt x="7227" y="3475"/>
                  </a:cubicBezTo>
                  <a:cubicBezTo>
                    <a:pt x="7238" y="1559"/>
                    <a:pt x="5685" y="1"/>
                    <a:pt x="3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6"/>
            <p:cNvSpPr/>
            <p:nvPr/>
          </p:nvSpPr>
          <p:spPr>
            <a:xfrm>
              <a:off x="1568465" y="2407830"/>
              <a:ext cx="279722" cy="268875"/>
            </a:xfrm>
            <a:custGeom>
              <a:avLst/>
              <a:gdLst/>
              <a:ahLst/>
              <a:cxnLst/>
              <a:rect l="l" t="t" r="r" b="b"/>
              <a:pathLst>
                <a:path w="6001" h="5768" extrusionOk="0">
                  <a:moveTo>
                    <a:pt x="3121" y="0"/>
                  </a:moveTo>
                  <a:cubicBezTo>
                    <a:pt x="3117" y="0"/>
                    <a:pt x="3112" y="0"/>
                    <a:pt x="3108" y="0"/>
                  </a:cubicBezTo>
                  <a:cubicBezTo>
                    <a:pt x="1943" y="0"/>
                    <a:pt x="891" y="703"/>
                    <a:pt x="446" y="1782"/>
                  </a:cubicBezTo>
                  <a:cubicBezTo>
                    <a:pt x="0" y="2858"/>
                    <a:pt x="247" y="4099"/>
                    <a:pt x="1069" y="4921"/>
                  </a:cubicBezTo>
                  <a:cubicBezTo>
                    <a:pt x="1622" y="5474"/>
                    <a:pt x="2360" y="5767"/>
                    <a:pt x="3111" y="5767"/>
                  </a:cubicBezTo>
                  <a:cubicBezTo>
                    <a:pt x="3482" y="5767"/>
                    <a:pt x="3856" y="5696"/>
                    <a:pt x="4212" y="5548"/>
                  </a:cubicBezTo>
                  <a:cubicBezTo>
                    <a:pt x="5291" y="5100"/>
                    <a:pt x="5993" y="4051"/>
                    <a:pt x="5990" y="2882"/>
                  </a:cubicBezTo>
                  <a:cubicBezTo>
                    <a:pt x="6000" y="1293"/>
                    <a:pt x="4712" y="0"/>
                    <a:pt x="31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6"/>
            <p:cNvSpPr/>
            <p:nvPr/>
          </p:nvSpPr>
          <p:spPr>
            <a:xfrm>
              <a:off x="1597039" y="2443210"/>
              <a:ext cx="220011" cy="195783"/>
            </a:xfrm>
            <a:custGeom>
              <a:avLst/>
              <a:gdLst/>
              <a:ahLst/>
              <a:cxnLst/>
              <a:rect l="l" t="t" r="r" b="b"/>
              <a:pathLst>
                <a:path w="4720" h="4200" extrusionOk="0">
                  <a:moveTo>
                    <a:pt x="2482" y="0"/>
                  </a:moveTo>
                  <a:cubicBezTo>
                    <a:pt x="2261" y="0"/>
                    <a:pt x="2038" y="36"/>
                    <a:pt x="1820" y="108"/>
                  </a:cubicBezTo>
                  <a:cubicBezTo>
                    <a:pt x="1741" y="132"/>
                    <a:pt x="1666" y="163"/>
                    <a:pt x="1590" y="198"/>
                  </a:cubicBezTo>
                  <a:cubicBezTo>
                    <a:pt x="377" y="766"/>
                    <a:pt x="0" y="2308"/>
                    <a:pt x="813" y="3374"/>
                  </a:cubicBezTo>
                  <a:cubicBezTo>
                    <a:pt x="1231" y="3922"/>
                    <a:pt x="1856" y="4199"/>
                    <a:pt x="2482" y="4199"/>
                  </a:cubicBezTo>
                  <a:cubicBezTo>
                    <a:pt x="3070" y="4199"/>
                    <a:pt x="3658" y="3954"/>
                    <a:pt x="4078" y="3460"/>
                  </a:cubicBezTo>
                  <a:lnTo>
                    <a:pt x="4085" y="3453"/>
                  </a:lnTo>
                  <a:cubicBezTo>
                    <a:pt x="4126" y="3405"/>
                    <a:pt x="4161" y="3360"/>
                    <a:pt x="4195" y="3309"/>
                  </a:cubicBezTo>
                  <a:cubicBezTo>
                    <a:pt x="4719" y="2569"/>
                    <a:pt x="4705" y="1579"/>
                    <a:pt x="4167" y="849"/>
                  </a:cubicBezTo>
                  <a:cubicBezTo>
                    <a:pt x="3763" y="306"/>
                    <a:pt x="3133" y="0"/>
                    <a:pt x="2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6"/>
            <p:cNvSpPr/>
            <p:nvPr/>
          </p:nvSpPr>
          <p:spPr>
            <a:xfrm>
              <a:off x="1645610" y="2443210"/>
              <a:ext cx="171441" cy="163525"/>
            </a:xfrm>
            <a:custGeom>
              <a:avLst/>
              <a:gdLst/>
              <a:ahLst/>
              <a:cxnLst/>
              <a:rect l="l" t="t" r="r" b="b"/>
              <a:pathLst>
                <a:path w="3678" h="3508" extrusionOk="0">
                  <a:moveTo>
                    <a:pt x="1440" y="0"/>
                  </a:moveTo>
                  <a:cubicBezTo>
                    <a:pt x="1219" y="0"/>
                    <a:pt x="996" y="36"/>
                    <a:pt x="778" y="108"/>
                  </a:cubicBezTo>
                  <a:cubicBezTo>
                    <a:pt x="699" y="132"/>
                    <a:pt x="624" y="163"/>
                    <a:pt x="548" y="198"/>
                  </a:cubicBezTo>
                  <a:cubicBezTo>
                    <a:pt x="0" y="975"/>
                    <a:pt x="41" y="2027"/>
                    <a:pt x="655" y="2757"/>
                  </a:cubicBezTo>
                  <a:cubicBezTo>
                    <a:pt x="1062" y="3245"/>
                    <a:pt x="1657" y="3508"/>
                    <a:pt x="2263" y="3508"/>
                  </a:cubicBezTo>
                  <a:cubicBezTo>
                    <a:pt x="2564" y="3508"/>
                    <a:pt x="2867" y="3443"/>
                    <a:pt x="3153" y="3309"/>
                  </a:cubicBezTo>
                  <a:cubicBezTo>
                    <a:pt x="3677" y="2569"/>
                    <a:pt x="3663" y="1579"/>
                    <a:pt x="3125" y="849"/>
                  </a:cubicBezTo>
                  <a:cubicBezTo>
                    <a:pt x="2721" y="306"/>
                    <a:pt x="2091" y="0"/>
                    <a:pt x="1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6"/>
            <p:cNvSpPr/>
            <p:nvPr/>
          </p:nvSpPr>
          <p:spPr>
            <a:xfrm>
              <a:off x="1699262" y="2494066"/>
              <a:ext cx="61855" cy="61905"/>
            </a:xfrm>
            <a:custGeom>
              <a:avLst/>
              <a:gdLst/>
              <a:ahLst/>
              <a:cxnLst/>
              <a:rect l="l" t="t" r="r" b="b"/>
              <a:pathLst>
                <a:path w="1327" h="1328" extrusionOk="0">
                  <a:moveTo>
                    <a:pt x="662" y="1"/>
                  </a:moveTo>
                  <a:cubicBezTo>
                    <a:pt x="295" y="1"/>
                    <a:pt x="1" y="299"/>
                    <a:pt x="1" y="662"/>
                  </a:cubicBezTo>
                  <a:cubicBezTo>
                    <a:pt x="1" y="1029"/>
                    <a:pt x="295" y="1327"/>
                    <a:pt x="662" y="1327"/>
                  </a:cubicBezTo>
                  <a:cubicBezTo>
                    <a:pt x="1029" y="1327"/>
                    <a:pt x="1327" y="1029"/>
                    <a:pt x="1327" y="662"/>
                  </a:cubicBezTo>
                  <a:cubicBezTo>
                    <a:pt x="1327" y="299"/>
                    <a:pt x="1029" y="1"/>
                    <a:pt x="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6"/>
            <p:cNvSpPr/>
            <p:nvPr/>
          </p:nvSpPr>
          <p:spPr>
            <a:xfrm>
              <a:off x="1392267" y="2264400"/>
              <a:ext cx="63766" cy="55612"/>
            </a:xfrm>
            <a:custGeom>
              <a:avLst/>
              <a:gdLst/>
              <a:ahLst/>
              <a:cxnLst/>
              <a:rect l="l" t="t" r="r" b="b"/>
              <a:pathLst>
                <a:path w="1368" h="1193" extrusionOk="0">
                  <a:moveTo>
                    <a:pt x="350" y="0"/>
                  </a:moveTo>
                  <a:cubicBezTo>
                    <a:pt x="158" y="0"/>
                    <a:pt x="0" y="154"/>
                    <a:pt x="0" y="350"/>
                  </a:cubicBezTo>
                  <a:lnTo>
                    <a:pt x="0" y="843"/>
                  </a:lnTo>
                  <a:cubicBezTo>
                    <a:pt x="0" y="1035"/>
                    <a:pt x="158" y="1189"/>
                    <a:pt x="350" y="1193"/>
                  </a:cubicBezTo>
                  <a:lnTo>
                    <a:pt x="1018" y="1193"/>
                  </a:lnTo>
                  <a:cubicBezTo>
                    <a:pt x="1210" y="1189"/>
                    <a:pt x="1368" y="1035"/>
                    <a:pt x="1368" y="843"/>
                  </a:cubicBezTo>
                  <a:lnTo>
                    <a:pt x="1368" y="350"/>
                  </a:lnTo>
                  <a:cubicBezTo>
                    <a:pt x="1368" y="154"/>
                    <a:pt x="1210" y="0"/>
                    <a:pt x="10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6"/>
            <p:cNvSpPr/>
            <p:nvPr/>
          </p:nvSpPr>
          <p:spPr>
            <a:xfrm>
              <a:off x="1332975" y="2304022"/>
              <a:ext cx="182814" cy="425595"/>
            </a:xfrm>
            <a:custGeom>
              <a:avLst/>
              <a:gdLst/>
              <a:ahLst/>
              <a:cxnLst/>
              <a:rect l="l" t="t" r="r" b="b"/>
              <a:pathLst>
                <a:path w="3922" h="9130" extrusionOk="0">
                  <a:moveTo>
                    <a:pt x="875" y="0"/>
                  </a:moveTo>
                  <a:cubicBezTo>
                    <a:pt x="392" y="0"/>
                    <a:pt x="1" y="391"/>
                    <a:pt x="1" y="874"/>
                  </a:cubicBezTo>
                  <a:lnTo>
                    <a:pt x="1" y="8259"/>
                  </a:lnTo>
                  <a:cubicBezTo>
                    <a:pt x="1" y="8738"/>
                    <a:pt x="392" y="9129"/>
                    <a:pt x="875" y="9129"/>
                  </a:cubicBezTo>
                  <a:lnTo>
                    <a:pt x="3047" y="9129"/>
                  </a:lnTo>
                  <a:cubicBezTo>
                    <a:pt x="3527" y="9129"/>
                    <a:pt x="3918" y="8738"/>
                    <a:pt x="3921" y="8259"/>
                  </a:cubicBezTo>
                  <a:lnTo>
                    <a:pt x="3921" y="874"/>
                  </a:lnTo>
                  <a:cubicBezTo>
                    <a:pt x="3918" y="401"/>
                    <a:pt x="3548" y="17"/>
                    <a:pt x="3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6"/>
            <p:cNvSpPr/>
            <p:nvPr/>
          </p:nvSpPr>
          <p:spPr>
            <a:xfrm>
              <a:off x="1332835" y="2304022"/>
              <a:ext cx="143473" cy="378141"/>
            </a:xfrm>
            <a:custGeom>
              <a:avLst/>
              <a:gdLst/>
              <a:ahLst/>
              <a:cxnLst/>
              <a:rect l="l" t="t" r="r" b="b"/>
              <a:pathLst>
                <a:path w="3078" h="8112" extrusionOk="0">
                  <a:moveTo>
                    <a:pt x="878" y="0"/>
                  </a:moveTo>
                  <a:cubicBezTo>
                    <a:pt x="395" y="0"/>
                    <a:pt x="4" y="391"/>
                    <a:pt x="1" y="874"/>
                  </a:cubicBezTo>
                  <a:lnTo>
                    <a:pt x="1" y="8111"/>
                  </a:lnTo>
                  <a:lnTo>
                    <a:pt x="2204" y="8111"/>
                  </a:lnTo>
                  <a:cubicBezTo>
                    <a:pt x="2687" y="8111"/>
                    <a:pt x="3078" y="7721"/>
                    <a:pt x="3078" y="7237"/>
                  </a:cubicBezTo>
                  <a:lnTo>
                    <a:pt x="3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6"/>
            <p:cNvSpPr/>
            <p:nvPr/>
          </p:nvSpPr>
          <p:spPr>
            <a:xfrm>
              <a:off x="1851501" y="2386248"/>
              <a:ext cx="40786" cy="40788"/>
            </a:xfrm>
            <a:custGeom>
              <a:avLst/>
              <a:gdLst/>
              <a:ahLst/>
              <a:cxnLst/>
              <a:rect l="l" t="t" r="r" b="b"/>
              <a:pathLst>
                <a:path w="875" h="875" extrusionOk="0">
                  <a:moveTo>
                    <a:pt x="439" y="1"/>
                  </a:moveTo>
                  <a:cubicBezTo>
                    <a:pt x="196" y="1"/>
                    <a:pt x="0" y="196"/>
                    <a:pt x="0" y="439"/>
                  </a:cubicBezTo>
                  <a:cubicBezTo>
                    <a:pt x="0" y="679"/>
                    <a:pt x="196" y="875"/>
                    <a:pt x="439" y="875"/>
                  </a:cubicBezTo>
                  <a:cubicBezTo>
                    <a:pt x="679" y="875"/>
                    <a:pt x="874" y="679"/>
                    <a:pt x="874" y="439"/>
                  </a:cubicBezTo>
                  <a:cubicBezTo>
                    <a:pt x="874" y="196"/>
                    <a:pt x="679" y="1"/>
                    <a:pt x="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6"/>
            <p:cNvSpPr/>
            <p:nvPr/>
          </p:nvSpPr>
          <p:spPr>
            <a:xfrm>
              <a:off x="1505490" y="2414077"/>
              <a:ext cx="20370" cy="252560"/>
            </a:xfrm>
            <a:custGeom>
              <a:avLst/>
              <a:gdLst/>
              <a:ahLst/>
              <a:cxnLst/>
              <a:rect l="l" t="t" r="r" b="b"/>
              <a:pathLst>
                <a:path w="437" h="5418" extrusionOk="0">
                  <a:moveTo>
                    <a:pt x="218" y="1"/>
                  </a:moveTo>
                  <a:cubicBezTo>
                    <a:pt x="110" y="1"/>
                    <a:pt x="1" y="74"/>
                    <a:pt x="1" y="219"/>
                  </a:cubicBezTo>
                  <a:lnTo>
                    <a:pt x="1" y="5199"/>
                  </a:lnTo>
                  <a:cubicBezTo>
                    <a:pt x="1" y="5322"/>
                    <a:pt x="97" y="5418"/>
                    <a:pt x="217" y="5418"/>
                  </a:cubicBezTo>
                  <a:cubicBezTo>
                    <a:pt x="340" y="5418"/>
                    <a:pt x="436" y="5322"/>
                    <a:pt x="436" y="5199"/>
                  </a:cubicBezTo>
                  <a:lnTo>
                    <a:pt x="436" y="219"/>
                  </a:lnTo>
                  <a:cubicBezTo>
                    <a:pt x="436" y="74"/>
                    <a:pt x="327"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6"/>
            <p:cNvSpPr/>
            <p:nvPr/>
          </p:nvSpPr>
          <p:spPr>
            <a:xfrm>
              <a:off x="1540637" y="2368721"/>
              <a:ext cx="344606" cy="344438"/>
            </a:xfrm>
            <a:custGeom>
              <a:avLst/>
              <a:gdLst/>
              <a:ahLst/>
              <a:cxnLst/>
              <a:rect l="l" t="t" r="r" b="b"/>
              <a:pathLst>
                <a:path w="7393" h="7389" extrusionOk="0">
                  <a:moveTo>
                    <a:pt x="3672" y="0"/>
                  </a:moveTo>
                  <a:cubicBezTo>
                    <a:pt x="2896" y="0"/>
                    <a:pt x="2103" y="247"/>
                    <a:pt x="1409" y="795"/>
                  </a:cubicBezTo>
                  <a:cubicBezTo>
                    <a:pt x="1215" y="937"/>
                    <a:pt x="1357" y="1193"/>
                    <a:pt x="1539" y="1193"/>
                  </a:cubicBezTo>
                  <a:cubicBezTo>
                    <a:pt x="1585" y="1193"/>
                    <a:pt x="1634" y="1176"/>
                    <a:pt x="1680" y="1138"/>
                  </a:cubicBezTo>
                  <a:cubicBezTo>
                    <a:pt x="2292" y="654"/>
                    <a:pt x="2991" y="436"/>
                    <a:pt x="3675" y="436"/>
                  </a:cubicBezTo>
                  <a:cubicBezTo>
                    <a:pt x="5360" y="436"/>
                    <a:pt x="6957" y="1757"/>
                    <a:pt x="6957" y="3694"/>
                  </a:cubicBezTo>
                  <a:cubicBezTo>
                    <a:pt x="6954" y="5493"/>
                    <a:pt x="5497" y="6949"/>
                    <a:pt x="3698" y="6949"/>
                  </a:cubicBezTo>
                  <a:cubicBezTo>
                    <a:pt x="1899" y="6949"/>
                    <a:pt x="439" y="5493"/>
                    <a:pt x="439" y="3694"/>
                  </a:cubicBezTo>
                  <a:cubicBezTo>
                    <a:pt x="436" y="2978"/>
                    <a:pt x="672" y="2282"/>
                    <a:pt x="1108" y="1717"/>
                  </a:cubicBezTo>
                  <a:cubicBezTo>
                    <a:pt x="1180" y="1621"/>
                    <a:pt x="1162" y="1484"/>
                    <a:pt x="1066" y="1412"/>
                  </a:cubicBezTo>
                  <a:cubicBezTo>
                    <a:pt x="1027" y="1381"/>
                    <a:pt x="981" y="1366"/>
                    <a:pt x="935" y="1366"/>
                  </a:cubicBezTo>
                  <a:cubicBezTo>
                    <a:pt x="868" y="1366"/>
                    <a:pt x="802" y="1396"/>
                    <a:pt x="758" y="1453"/>
                  </a:cubicBezTo>
                  <a:cubicBezTo>
                    <a:pt x="265" y="2097"/>
                    <a:pt x="1" y="2885"/>
                    <a:pt x="1" y="3694"/>
                  </a:cubicBezTo>
                  <a:cubicBezTo>
                    <a:pt x="1" y="5736"/>
                    <a:pt x="1656" y="7388"/>
                    <a:pt x="3698" y="7388"/>
                  </a:cubicBezTo>
                  <a:cubicBezTo>
                    <a:pt x="5737" y="7388"/>
                    <a:pt x="7392" y="5736"/>
                    <a:pt x="7392" y="3694"/>
                  </a:cubicBezTo>
                  <a:cubicBezTo>
                    <a:pt x="7392" y="1496"/>
                    <a:pt x="5582" y="0"/>
                    <a:pt x="3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6"/>
            <p:cNvSpPr/>
            <p:nvPr/>
          </p:nvSpPr>
          <p:spPr>
            <a:xfrm>
              <a:off x="1595454" y="2432909"/>
              <a:ext cx="260238" cy="215921"/>
            </a:xfrm>
            <a:custGeom>
              <a:avLst/>
              <a:gdLst/>
              <a:ahLst/>
              <a:cxnLst/>
              <a:rect l="l" t="t" r="r" b="b"/>
              <a:pathLst>
                <a:path w="5583" h="4632" extrusionOk="0">
                  <a:moveTo>
                    <a:pt x="2522" y="0"/>
                  </a:moveTo>
                  <a:cubicBezTo>
                    <a:pt x="1090" y="0"/>
                    <a:pt x="0" y="1286"/>
                    <a:pt x="237" y="2697"/>
                  </a:cubicBezTo>
                  <a:cubicBezTo>
                    <a:pt x="252" y="2805"/>
                    <a:pt x="345" y="2885"/>
                    <a:pt x="454" y="2885"/>
                  </a:cubicBezTo>
                  <a:cubicBezTo>
                    <a:pt x="466" y="2885"/>
                    <a:pt x="478" y="2884"/>
                    <a:pt x="490" y="2882"/>
                  </a:cubicBezTo>
                  <a:cubicBezTo>
                    <a:pt x="610" y="2862"/>
                    <a:pt x="689" y="2745"/>
                    <a:pt x="668" y="2625"/>
                  </a:cubicBezTo>
                  <a:cubicBezTo>
                    <a:pt x="463" y="1401"/>
                    <a:pt x="1444" y="437"/>
                    <a:pt x="2525" y="437"/>
                  </a:cubicBezTo>
                  <a:cubicBezTo>
                    <a:pt x="2957" y="437"/>
                    <a:pt x="3405" y="591"/>
                    <a:pt x="3800" y="943"/>
                  </a:cubicBezTo>
                  <a:cubicBezTo>
                    <a:pt x="4626" y="1710"/>
                    <a:pt x="4592" y="3026"/>
                    <a:pt x="3732" y="3753"/>
                  </a:cubicBezTo>
                  <a:cubicBezTo>
                    <a:pt x="3378" y="4052"/>
                    <a:pt x="2948" y="4196"/>
                    <a:pt x="2522" y="4196"/>
                  </a:cubicBezTo>
                  <a:cubicBezTo>
                    <a:pt x="1915" y="4196"/>
                    <a:pt x="1314" y="3903"/>
                    <a:pt x="949" y="3348"/>
                  </a:cubicBezTo>
                  <a:cubicBezTo>
                    <a:pt x="902" y="3280"/>
                    <a:pt x="839" y="3252"/>
                    <a:pt x="777" y="3252"/>
                  </a:cubicBezTo>
                  <a:cubicBezTo>
                    <a:pt x="625" y="3252"/>
                    <a:pt x="479" y="3418"/>
                    <a:pt x="586" y="3588"/>
                  </a:cubicBezTo>
                  <a:cubicBezTo>
                    <a:pt x="1038" y="4276"/>
                    <a:pt x="1778" y="4632"/>
                    <a:pt x="2522" y="4632"/>
                  </a:cubicBezTo>
                  <a:cubicBezTo>
                    <a:pt x="3139" y="4632"/>
                    <a:pt x="3759" y="4388"/>
                    <a:pt x="4222" y="3886"/>
                  </a:cubicBezTo>
                  <a:cubicBezTo>
                    <a:pt x="5582" y="2413"/>
                    <a:pt x="4534" y="0"/>
                    <a:pt x="2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6"/>
            <p:cNvSpPr/>
            <p:nvPr/>
          </p:nvSpPr>
          <p:spPr>
            <a:xfrm>
              <a:off x="1676748" y="2484510"/>
              <a:ext cx="104505" cy="81809"/>
            </a:xfrm>
            <a:custGeom>
              <a:avLst/>
              <a:gdLst/>
              <a:ahLst/>
              <a:cxnLst/>
              <a:rect l="l" t="t" r="r" b="b"/>
              <a:pathLst>
                <a:path w="2242" h="1755" extrusionOk="0">
                  <a:moveTo>
                    <a:pt x="1012" y="0"/>
                  </a:moveTo>
                  <a:cubicBezTo>
                    <a:pt x="999" y="0"/>
                    <a:pt x="986" y="1"/>
                    <a:pt x="974" y="4"/>
                  </a:cubicBezTo>
                  <a:cubicBezTo>
                    <a:pt x="148" y="168"/>
                    <a:pt x="0" y="1285"/>
                    <a:pt x="754" y="1659"/>
                  </a:cubicBezTo>
                  <a:cubicBezTo>
                    <a:pt x="887" y="1725"/>
                    <a:pt x="1020" y="1754"/>
                    <a:pt x="1149" y="1754"/>
                  </a:cubicBezTo>
                  <a:cubicBezTo>
                    <a:pt x="1751" y="1754"/>
                    <a:pt x="2242" y="1107"/>
                    <a:pt x="1940" y="483"/>
                  </a:cubicBezTo>
                  <a:cubicBezTo>
                    <a:pt x="1895" y="401"/>
                    <a:pt x="1824" y="366"/>
                    <a:pt x="1753" y="366"/>
                  </a:cubicBezTo>
                  <a:cubicBezTo>
                    <a:pt x="1611" y="366"/>
                    <a:pt x="1471" y="504"/>
                    <a:pt x="1546" y="675"/>
                  </a:cubicBezTo>
                  <a:cubicBezTo>
                    <a:pt x="1698" y="989"/>
                    <a:pt x="1451" y="1316"/>
                    <a:pt x="1146" y="1316"/>
                  </a:cubicBezTo>
                  <a:cubicBezTo>
                    <a:pt x="1081" y="1316"/>
                    <a:pt x="1013" y="1301"/>
                    <a:pt x="946" y="1268"/>
                  </a:cubicBezTo>
                  <a:cubicBezTo>
                    <a:pt x="569" y="1080"/>
                    <a:pt x="641" y="514"/>
                    <a:pt x="1056" y="432"/>
                  </a:cubicBezTo>
                  <a:lnTo>
                    <a:pt x="1059" y="432"/>
                  </a:lnTo>
                  <a:cubicBezTo>
                    <a:pt x="1176" y="408"/>
                    <a:pt x="1248" y="292"/>
                    <a:pt x="1224" y="175"/>
                  </a:cubicBezTo>
                  <a:cubicBezTo>
                    <a:pt x="1205" y="71"/>
                    <a:pt x="1114" y="0"/>
                    <a:pt x="1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6"/>
            <p:cNvSpPr/>
            <p:nvPr/>
          </p:nvSpPr>
          <p:spPr>
            <a:xfrm>
              <a:off x="1322766" y="2246314"/>
              <a:ext cx="685763" cy="493513"/>
            </a:xfrm>
            <a:custGeom>
              <a:avLst/>
              <a:gdLst/>
              <a:ahLst/>
              <a:cxnLst/>
              <a:rect l="l" t="t" r="r" b="b"/>
              <a:pathLst>
                <a:path w="14712" h="10587" extrusionOk="0">
                  <a:moveTo>
                    <a:pt x="2509" y="436"/>
                  </a:moveTo>
                  <a:cubicBezTo>
                    <a:pt x="2581" y="436"/>
                    <a:pt x="2639" y="494"/>
                    <a:pt x="2639" y="566"/>
                  </a:cubicBezTo>
                  <a:lnTo>
                    <a:pt x="2639" y="1019"/>
                  </a:lnTo>
                  <a:lnTo>
                    <a:pt x="1711" y="1019"/>
                  </a:lnTo>
                  <a:lnTo>
                    <a:pt x="1711" y="566"/>
                  </a:lnTo>
                  <a:cubicBezTo>
                    <a:pt x="1711" y="494"/>
                    <a:pt x="1769" y="436"/>
                    <a:pt x="1841" y="436"/>
                  </a:cubicBezTo>
                  <a:close/>
                  <a:moveTo>
                    <a:pt x="13225" y="1509"/>
                  </a:moveTo>
                  <a:cubicBezTo>
                    <a:pt x="13297" y="1512"/>
                    <a:pt x="13355" y="1570"/>
                    <a:pt x="13355" y="1642"/>
                  </a:cubicBezTo>
                  <a:lnTo>
                    <a:pt x="13355" y="2067"/>
                  </a:lnTo>
                  <a:lnTo>
                    <a:pt x="11580" y="2067"/>
                  </a:lnTo>
                  <a:lnTo>
                    <a:pt x="11580" y="1642"/>
                  </a:lnTo>
                  <a:cubicBezTo>
                    <a:pt x="11580" y="1570"/>
                    <a:pt x="11638" y="1512"/>
                    <a:pt x="11710" y="1509"/>
                  </a:cubicBezTo>
                  <a:close/>
                  <a:moveTo>
                    <a:pt x="1841" y="1"/>
                  </a:moveTo>
                  <a:cubicBezTo>
                    <a:pt x="1529" y="1"/>
                    <a:pt x="1272" y="255"/>
                    <a:pt x="1272" y="570"/>
                  </a:cubicBezTo>
                  <a:lnTo>
                    <a:pt x="1272" y="1019"/>
                  </a:lnTo>
                  <a:lnTo>
                    <a:pt x="1094" y="1019"/>
                  </a:lnTo>
                  <a:cubicBezTo>
                    <a:pt x="840" y="1019"/>
                    <a:pt x="597" y="1104"/>
                    <a:pt x="402" y="1265"/>
                  </a:cubicBezTo>
                  <a:cubicBezTo>
                    <a:pt x="226" y="1414"/>
                    <a:pt x="365" y="1654"/>
                    <a:pt x="543" y="1654"/>
                  </a:cubicBezTo>
                  <a:cubicBezTo>
                    <a:pt x="587" y="1654"/>
                    <a:pt x="634" y="1639"/>
                    <a:pt x="679" y="1605"/>
                  </a:cubicBezTo>
                  <a:cubicBezTo>
                    <a:pt x="837" y="1474"/>
                    <a:pt x="993" y="1454"/>
                    <a:pt x="1145" y="1454"/>
                  </a:cubicBezTo>
                  <a:cubicBezTo>
                    <a:pt x="1211" y="1454"/>
                    <a:pt x="1276" y="1457"/>
                    <a:pt x="1340" y="1457"/>
                  </a:cubicBezTo>
                  <a:cubicBezTo>
                    <a:pt x="1371" y="1457"/>
                    <a:pt x="1402" y="1457"/>
                    <a:pt x="1433" y="1454"/>
                  </a:cubicBezTo>
                  <a:lnTo>
                    <a:pt x="3266" y="1454"/>
                  </a:lnTo>
                  <a:cubicBezTo>
                    <a:pt x="3630" y="1454"/>
                    <a:pt x="3921" y="1749"/>
                    <a:pt x="3921" y="2112"/>
                  </a:cubicBezTo>
                  <a:lnTo>
                    <a:pt x="3921" y="2948"/>
                  </a:lnTo>
                  <a:cubicBezTo>
                    <a:pt x="3921" y="3068"/>
                    <a:pt x="4020" y="3164"/>
                    <a:pt x="4140" y="3164"/>
                  </a:cubicBezTo>
                  <a:cubicBezTo>
                    <a:pt x="4260" y="3164"/>
                    <a:pt x="4359" y="3068"/>
                    <a:pt x="4359" y="2948"/>
                  </a:cubicBezTo>
                  <a:lnTo>
                    <a:pt x="4359" y="2503"/>
                  </a:lnTo>
                  <a:lnTo>
                    <a:pt x="13667" y="2503"/>
                  </a:lnTo>
                  <a:cubicBezTo>
                    <a:pt x="14006" y="2527"/>
                    <a:pt x="14270" y="2811"/>
                    <a:pt x="14273" y="3154"/>
                  </a:cubicBezTo>
                  <a:lnTo>
                    <a:pt x="14273" y="3421"/>
                  </a:lnTo>
                  <a:lnTo>
                    <a:pt x="13896" y="3421"/>
                  </a:lnTo>
                  <a:cubicBezTo>
                    <a:pt x="13605" y="3421"/>
                    <a:pt x="13605" y="3856"/>
                    <a:pt x="13896" y="3856"/>
                  </a:cubicBezTo>
                  <a:lnTo>
                    <a:pt x="14270" y="3856"/>
                  </a:lnTo>
                  <a:lnTo>
                    <a:pt x="14270" y="9061"/>
                  </a:lnTo>
                  <a:lnTo>
                    <a:pt x="13269" y="9061"/>
                  </a:lnTo>
                  <a:cubicBezTo>
                    <a:pt x="12937" y="9061"/>
                    <a:pt x="12673" y="8794"/>
                    <a:pt x="12673" y="8465"/>
                  </a:cubicBezTo>
                  <a:lnTo>
                    <a:pt x="12673" y="4452"/>
                  </a:lnTo>
                  <a:cubicBezTo>
                    <a:pt x="12673" y="4192"/>
                    <a:pt x="12844" y="3962"/>
                    <a:pt x="13091" y="3884"/>
                  </a:cubicBezTo>
                  <a:cubicBezTo>
                    <a:pt x="13328" y="3795"/>
                    <a:pt x="13247" y="3458"/>
                    <a:pt x="13023" y="3458"/>
                  </a:cubicBezTo>
                  <a:cubicBezTo>
                    <a:pt x="13004" y="3458"/>
                    <a:pt x="12985" y="3460"/>
                    <a:pt x="12964" y="3465"/>
                  </a:cubicBezTo>
                  <a:cubicBezTo>
                    <a:pt x="12532" y="3603"/>
                    <a:pt x="12238" y="4000"/>
                    <a:pt x="12234" y="4452"/>
                  </a:cubicBezTo>
                  <a:lnTo>
                    <a:pt x="12234" y="8465"/>
                  </a:lnTo>
                  <a:cubicBezTo>
                    <a:pt x="12238" y="9034"/>
                    <a:pt x="12697" y="9497"/>
                    <a:pt x="13269" y="9497"/>
                  </a:cubicBezTo>
                  <a:lnTo>
                    <a:pt x="14273" y="9497"/>
                  </a:lnTo>
                  <a:cubicBezTo>
                    <a:pt x="14270" y="9856"/>
                    <a:pt x="13979" y="10144"/>
                    <a:pt x="13619" y="10148"/>
                  </a:cubicBezTo>
                  <a:lnTo>
                    <a:pt x="4137" y="10148"/>
                  </a:lnTo>
                  <a:cubicBezTo>
                    <a:pt x="4233" y="10017"/>
                    <a:pt x="4301" y="9870"/>
                    <a:pt x="4336" y="9712"/>
                  </a:cubicBezTo>
                  <a:cubicBezTo>
                    <a:pt x="4369" y="9549"/>
                    <a:pt x="4241" y="9449"/>
                    <a:pt x="4115" y="9449"/>
                  </a:cubicBezTo>
                  <a:cubicBezTo>
                    <a:pt x="4023" y="9449"/>
                    <a:pt x="3932" y="9503"/>
                    <a:pt x="3907" y="9623"/>
                  </a:cubicBezTo>
                  <a:cubicBezTo>
                    <a:pt x="3842" y="9928"/>
                    <a:pt x="3575" y="10144"/>
                    <a:pt x="3263" y="10148"/>
                  </a:cubicBezTo>
                  <a:lnTo>
                    <a:pt x="1059" y="10148"/>
                  </a:lnTo>
                  <a:lnTo>
                    <a:pt x="1025" y="10144"/>
                  </a:lnTo>
                  <a:lnTo>
                    <a:pt x="994" y="10141"/>
                  </a:lnTo>
                  <a:cubicBezTo>
                    <a:pt x="676" y="10093"/>
                    <a:pt x="439" y="9815"/>
                    <a:pt x="439" y="9493"/>
                  </a:cubicBezTo>
                  <a:lnTo>
                    <a:pt x="439" y="2208"/>
                  </a:lnTo>
                  <a:cubicBezTo>
                    <a:pt x="439" y="2062"/>
                    <a:pt x="330" y="1989"/>
                    <a:pt x="220" y="1989"/>
                  </a:cubicBezTo>
                  <a:cubicBezTo>
                    <a:pt x="110" y="1989"/>
                    <a:pt x="1" y="2062"/>
                    <a:pt x="1" y="2208"/>
                  </a:cubicBezTo>
                  <a:lnTo>
                    <a:pt x="1" y="9497"/>
                  </a:lnTo>
                  <a:cubicBezTo>
                    <a:pt x="1" y="10024"/>
                    <a:pt x="384" y="10480"/>
                    <a:pt x="905" y="10569"/>
                  </a:cubicBezTo>
                  <a:cubicBezTo>
                    <a:pt x="933" y="10576"/>
                    <a:pt x="957" y="10579"/>
                    <a:pt x="984" y="10579"/>
                  </a:cubicBezTo>
                  <a:cubicBezTo>
                    <a:pt x="1001" y="10579"/>
                    <a:pt x="1018" y="10583"/>
                    <a:pt x="1036" y="10586"/>
                  </a:cubicBezTo>
                  <a:lnTo>
                    <a:pt x="13619" y="10586"/>
                  </a:lnTo>
                  <a:cubicBezTo>
                    <a:pt x="14222" y="10583"/>
                    <a:pt x="14708" y="10096"/>
                    <a:pt x="14712" y="9493"/>
                  </a:cubicBezTo>
                  <a:lnTo>
                    <a:pt x="14712" y="3154"/>
                  </a:lnTo>
                  <a:cubicBezTo>
                    <a:pt x="14708" y="2619"/>
                    <a:pt x="14321" y="2163"/>
                    <a:pt x="13790" y="2081"/>
                  </a:cubicBezTo>
                  <a:lnTo>
                    <a:pt x="13790" y="1639"/>
                  </a:lnTo>
                  <a:cubicBezTo>
                    <a:pt x="13790" y="1327"/>
                    <a:pt x="13536" y="1074"/>
                    <a:pt x="13225" y="1074"/>
                  </a:cubicBezTo>
                  <a:lnTo>
                    <a:pt x="11710" y="1074"/>
                  </a:lnTo>
                  <a:cubicBezTo>
                    <a:pt x="11395" y="1074"/>
                    <a:pt x="11141" y="1327"/>
                    <a:pt x="11141" y="1639"/>
                  </a:cubicBezTo>
                  <a:lnTo>
                    <a:pt x="11141" y="2064"/>
                  </a:lnTo>
                  <a:lnTo>
                    <a:pt x="10531" y="2064"/>
                  </a:lnTo>
                  <a:lnTo>
                    <a:pt x="10072" y="1074"/>
                  </a:lnTo>
                  <a:cubicBezTo>
                    <a:pt x="9907" y="721"/>
                    <a:pt x="9555" y="494"/>
                    <a:pt x="9167" y="494"/>
                  </a:cubicBezTo>
                  <a:lnTo>
                    <a:pt x="7389" y="494"/>
                  </a:lnTo>
                  <a:cubicBezTo>
                    <a:pt x="7067" y="494"/>
                    <a:pt x="6762" y="652"/>
                    <a:pt x="6577" y="916"/>
                  </a:cubicBezTo>
                  <a:cubicBezTo>
                    <a:pt x="6466" y="1084"/>
                    <a:pt x="6608" y="1255"/>
                    <a:pt x="6761" y="1255"/>
                  </a:cubicBezTo>
                  <a:cubicBezTo>
                    <a:pt x="6820" y="1255"/>
                    <a:pt x="6881" y="1229"/>
                    <a:pt x="6930" y="1166"/>
                  </a:cubicBezTo>
                  <a:cubicBezTo>
                    <a:pt x="7036" y="1019"/>
                    <a:pt x="7207" y="933"/>
                    <a:pt x="7389" y="933"/>
                  </a:cubicBezTo>
                  <a:lnTo>
                    <a:pt x="9167" y="933"/>
                  </a:lnTo>
                  <a:cubicBezTo>
                    <a:pt x="9383" y="933"/>
                    <a:pt x="9582" y="1060"/>
                    <a:pt x="9674" y="1259"/>
                  </a:cubicBezTo>
                  <a:lnTo>
                    <a:pt x="10048" y="2067"/>
                  </a:lnTo>
                  <a:lnTo>
                    <a:pt x="6508" y="2067"/>
                  </a:lnTo>
                  <a:lnTo>
                    <a:pt x="6577" y="1920"/>
                  </a:lnTo>
                  <a:cubicBezTo>
                    <a:pt x="6662" y="1743"/>
                    <a:pt x="6515" y="1601"/>
                    <a:pt x="6371" y="1601"/>
                  </a:cubicBezTo>
                  <a:cubicBezTo>
                    <a:pt x="6295" y="1601"/>
                    <a:pt x="6219" y="1640"/>
                    <a:pt x="6179" y="1735"/>
                  </a:cubicBezTo>
                  <a:lnTo>
                    <a:pt x="6025" y="2064"/>
                  </a:lnTo>
                  <a:lnTo>
                    <a:pt x="4356" y="2064"/>
                  </a:lnTo>
                  <a:cubicBezTo>
                    <a:pt x="4329" y="1481"/>
                    <a:pt x="3849" y="1019"/>
                    <a:pt x="3263" y="1019"/>
                  </a:cubicBezTo>
                  <a:lnTo>
                    <a:pt x="3078" y="1019"/>
                  </a:lnTo>
                  <a:lnTo>
                    <a:pt x="3078" y="570"/>
                  </a:lnTo>
                  <a:cubicBezTo>
                    <a:pt x="3078" y="255"/>
                    <a:pt x="2824"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6"/>
            <p:cNvSpPr/>
            <p:nvPr/>
          </p:nvSpPr>
          <p:spPr>
            <a:xfrm>
              <a:off x="1838216" y="2379909"/>
              <a:ext cx="75466" cy="57336"/>
            </a:xfrm>
            <a:custGeom>
              <a:avLst/>
              <a:gdLst/>
              <a:ahLst/>
              <a:cxnLst/>
              <a:rect l="l" t="t" r="r" b="b"/>
              <a:pathLst>
                <a:path w="1619" h="1230" extrusionOk="0">
                  <a:moveTo>
                    <a:pt x="976" y="0"/>
                  </a:moveTo>
                  <a:cubicBezTo>
                    <a:pt x="792" y="0"/>
                    <a:pt x="662" y="257"/>
                    <a:pt x="847" y="397"/>
                  </a:cubicBezTo>
                  <a:cubicBezTo>
                    <a:pt x="988" y="497"/>
                    <a:pt x="960" y="713"/>
                    <a:pt x="799" y="778"/>
                  </a:cubicBezTo>
                  <a:cubicBezTo>
                    <a:pt x="772" y="788"/>
                    <a:pt x="745" y="793"/>
                    <a:pt x="719" y="793"/>
                  </a:cubicBezTo>
                  <a:cubicBezTo>
                    <a:pt x="588" y="793"/>
                    <a:pt x="476" y="674"/>
                    <a:pt x="505" y="531"/>
                  </a:cubicBezTo>
                  <a:cubicBezTo>
                    <a:pt x="525" y="414"/>
                    <a:pt x="450" y="301"/>
                    <a:pt x="333" y="277"/>
                  </a:cubicBezTo>
                  <a:cubicBezTo>
                    <a:pt x="319" y="274"/>
                    <a:pt x="305" y="273"/>
                    <a:pt x="291" y="273"/>
                  </a:cubicBezTo>
                  <a:cubicBezTo>
                    <a:pt x="190" y="273"/>
                    <a:pt x="97" y="347"/>
                    <a:pt x="76" y="452"/>
                  </a:cubicBezTo>
                  <a:cubicBezTo>
                    <a:pt x="1" y="853"/>
                    <a:pt x="309" y="1230"/>
                    <a:pt x="721" y="1230"/>
                  </a:cubicBezTo>
                  <a:cubicBezTo>
                    <a:pt x="1354" y="1230"/>
                    <a:pt x="1618" y="411"/>
                    <a:pt x="1101" y="41"/>
                  </a:cubicBezTo>
                  <a:cubicBezTo>
                    <a:pt x="1059" y="13"/>
                    <a:pt x="1016" y="0"/>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9" name="Google Shape;2869;p46"/>
          <p:cNvSpPr txBox="1"/>
          <p:nvPr/>
        </p:nvSpPr>
        <p:spPr>
          <a:xfrm>
            <a:off x="4989194" y="330799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2870" name="Google Shape;2870;p46"/>
          <p:cNvSpPr txBox="1"/>
          <p:nvPr/>
        </p:nvSpPr>
        <p:spPr>
          <a:xfrm>
            <a:off x="5100494" y="3679000"/>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It’s composed of hydrogen and helium</a:t>
            </a:r>
            <a:endParaRPr sz="1200">
              <a:latin typeface="Architects Daughter"/>
              <a:ea typeface="Architects Daughter"/>
              <a:cs typeface="Architects Daughter"/>
              <a:sym typeface="Architects Daughter"/>
            </a:endParaRPr>
          </a:p>
        </p:txBody>
      </p:sp>
      <p:sp>
        <p:nvSpPr>
          <p:cNvPr id="2871" name="Google Shape;2871;p46"/>
          <p:cNvSpPr txBox="1"/>
          <p:nvPr/>
        </p:nvSpPr>
        <p:spPr>
          <a:xfrm>
            <a:off x="616200" y="330799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2872" name="Google Shape;2872;p46"/>
          <p:cNvSpPr txBox="1"/>
          <p:nvPr/>
        </p:nvSpPr>
        <p:spPr>
          <a:xfrm>
            <a:off x="727500" y="3679002"/>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2873" name="Google Shape;2873;p46"/>
          <p:cNvSpPr txBox="1"/>
          <p:nvPr/>
        </p:nvSpPr>
        <p:spPr>
          <a:xfrm>
            <a:off x="2704378" y="330799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874" name="Google Shape;2874;p46"/>
          <p:cNvSpPr txBox="1"/>
          <p:nvPr/>
        </p:nvSpPr>
        <p:spPr>
          <a:xfrm>
            <a:off x="2815678" y="3678994"/>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2875" name="Google Shape;2875;p46"/>
          <p:cNvSpPr/>
          <p:nvPr/>
        </p:nvSpPr>
        <p:spPr>
          <a:xfrm>
            <a:off x="6958850" y="1918375"/>
            <a:ext cx="1585562" cy="1123015"/>
          </a:xfrm>
          <a:custGeom>
            <a:avLst/>
            <a:gdLst/>
            <a:ahLst/>
            <a:cxnLst/>
            <a:rect l="l" t="t" r="r" b="b"/>
            <a:pathLst>
              <a:path w="141980" h="100561" extrusionOk="0">
                <a:moveTo>
                  <a:pt x="0" y="0"/>
                </a:moveTo>
                <a:lnTo>
                  <a:pt x="141980" y="5311"/>
                </a:lnTo>
                <a:lnTo>
                  <a:pt x="141218" y="100561"/>
                </a:lnTo>
                <a:lnTo>
                  <a:pt x="22727" y="97132"/>
                </a:lnTo>
                <a:close/>
              </a:path>
            </a:pathLst>
          </a:custGeom>
          <a:solidFill>
            <a:srgbClr val="FFFFFF"/>
          </a:solidFill>
          <a:ln w="38100" cap="flat" cmpd="sng">
            <a:solidFill>
              <a:srgbClr val="162130"/>
            </a:solidFill>
            <a:prstDash val="solid"/>
            <a:round/>
            <a:headEnd type="none" w="med" len="med"/>
            <a:tailEnd type="none" w="med" len="med"/>
          </a:ln>
        </p:spPr>
      </p:sp>
      <p:sp>
        <p:nvSpPr>
          <p:cNvPr id="2876" name="Google Shape;2876;p46"/>
          <p:cNvSpPr txBox="1"/>
          <p:nvPr/>
        </p:nvSpPr>
        <p:spPr>
          <a:xfrm>
            <a:off x="7101060" y="330799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4"/>
                </a:solidFill>
                <a:latin typeface="Slackey"/>
                <a:ea typeface="Slackey"/>
                <a:cs typeface="Slackey"/>
                <a:sym typeface="Slackey"/>
              </a:rPr>
              <a:t>Mars</a:t>
            </a:r>
            <a:endParaRPr sz="1700">
              <a:solidFill>
                <a:schemeClr val="accent4"/>
              </a:solidFill>
              <a:latin typeface="Slackey"/>
              <a:ea typeface="Slackey"/>
              <a:cs typeface="Slackey"/>
              <a:sym typeface="Slackey"/>
            </a:endParaRPr>
          </a:p>
        </p:txBody>
      </p:sp>
      <p:sp>
        <p:nvSpPr>
          <p:cNvPr id="2877" name="Google Shape;2877;p46"/>
          <p:cNvSpPr txBox="1"/>
          <p:nvPr/>
        </p:nvSpPr>
        <p:spPr>
          <a:xfrm>
            <a:off x="7237773" y="3678995"/>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Despite being red, Mars is a cold place</a:t>
            </a:r>
            <a:endParaRPr sz="1200">
              <a:latin typeface="Architects Daughter"/>
              <a:ea typeface="Architects Daughter"/>
              <a:cs typeface="Architects Daughter"/>
              <a:sym typeface="Architects Daughter"/>
            </a:endParaRPr>
          </a:p>
        </p:txBody>
      </p:sp>
      <p:grpSp>
        <p:nvGrpSpPr>
          <p:cNvPr id="2878" name="Google Shape;2878;p46"/>
          <p:cNvGrpSpPr/>
          <p:nvPr/>
        </p:nvGrpSpPr>
        <p:grpSpPr>
          <a:xfrm>
            <a:off x="7515600" y="2198638"/>
            <a:ext cx="659219" cy="562514"/>
            <a:chOff x="7515600" y="2198638"/>
            <a:chExt cx="659219" cy="562514"/>
          </a:xfrm>
        </p:grpSpPr>
        <p:sp>
          <p:nvSpPr>
            <p:cNvPr id="2879" name="Google Shape;2879;p46"/>
            <p:cNvSpPr/>
            <p:nvPr/>
          </p:nvSpPr>
          <p:spPr>
            <a:xfrm>
              <a:off x="7729139" y="2208296"/>
              <a:ext cx="232141" cy="155024"/>
            </a:xfrm>
            <a:custGeom>
              <a:avLst/>
              <a:gdLst/>
              <a:ahLst/>
              <a:cxnLst/>
              <a:rect l="l" t="t" r="r" b="b"/>
              <a:pathLst>
                <a:path w="5672" h="3788" extrusionOk="0">
                  <a:moveTo>
                    <a:pt x="1504" y="0"/>
                  </a:moveTo>
                  <a:cubicBezTo>
                    <a:pt x="672" y="0"/>
                    <a:pt x="0" y="676"/>
                    <a:pt x="0" y="1505"/>
                  </a:cubicBezTo>
                  <a:lnTo>
                    <a:pt x="0" y="3157"/>
                  </a:lnTo>
                  <a:cubicBezTo>
                    <a:pt x="7" y="3496"/>
                    <a:pt x="288" y="3770"/>
                    <a:pt x="631" y="3770"/>
                  </a:cubicBezTo>
                  <a:cubicBezTo>
                    <a:pt x="973" y="3770"/>
                    <a:pt x="1254" y="3496"/>
                    <a:pt x="1265" y="3157"/>
                  </a:cubicBezTo>
                  <a:lnTo>
                    <a:pt x="1265" y="1505"/>
                  </a:lnTo>
                  <a:cubicBezTo>
                    <a:pt x="1265" y="1371"/>
                    <a:pt x="1371" y="1265"/>
                    <a:pt x="1504" y="1265"/>
                  </a:cubicBezTo>
                  <a:lnTo>
                    <a:pt x="4164" y="1265"/>
                  </a:lnTo>
                  <a:cubicBezTo>
                    <a:pt x="4297" y="1265"/>
                    <a:pt x="4404" y="1371"/>
                    <a:pt x="4404" y="1505"/>
                  </a:cubicBezTo>
                  <a:lnTo>
                    <a:pt x="4404" y="3157"/>
                  </a:lnTo>
                  <a:cubicBezTo>
                    <a:pt x="4404" y="3503"/>
                    <a:pt x="4688" y="3787"/>
                    <a:pt x="5037" y="3787"/>
                  </a:cubicBezTo>
                  <a:cubicBezTo>
                    <a:pt x="5387" y="3787"/>
                    <a:pt x="5671" y="3506"/>
                    <a:pt x="5668" y="3157"/>
                  </a:cubicBezTo>
                  <a:lnTo>
                    <a:pt x="5668" y="1505"/>
                  </a:lnTo>
                  <a:cubicBezTo>
                    <a:pt x="5668" y="676"/>
                    <a:pt x="4996"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6"/>
            <p:cNvSpPr/>
            <p:nvPr/>
          </p:nvSpPr>
          <p:spPr>
            <a:xfrm>
              <a:off x="7819302" y="2275455"/>
              <a:ext cx="51814" cy="87866"/>
            </a:xfrm>
            <a:custGeom>
              <a:avLst/>
              <a:gdLst/>
              <a:ahLst/>
              <a:cxnLst/>
              <a:rect l="l" t="t" r="r" b="b"/>
              <a:pathLst>
                <a:path w="1266" h="2147" extrusionOk="0">
                  <a:moveTo>
                    <a:pt x="1" y="1"/>
                  </a:moveTo>
                  <a:lnTo>
                    <a:pt x="1" y="1516"/>
                  </a:lnTo>
                  <a:cubicBezTo>
                    <a:pt x="1" y="1862"/>
                    <a:pt x="285" y="2146"/>
                    <a:pt x="635" y="2146"/>
                  </a:cubicBezTo>
                  <a:cubicBezTo>
                    <a:pt x="981" y="2146"/>
                    <a:pt x="1265" y="1862"/>
                    <a:pt x="1265" y="1516"/>
                  </a:cubicBezTo>
                  <a:lnTo>
                    <a:pt x="12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6"/>
            <p:cNvSpPr/>
            <p:nvPr/>
          </p:nvSpPr>
          <p:spPr>
            <a:xfrm>
              <a:off x="7819302" y="2275455"/>
              <a:ext cx="51814" cy="87129"/>
            </a:xfrm>
            <a:custGeom>
              <a:avLst/>
              <a:gdLst/>
              <a:ahLst/>
              <a:cxnLst/>
              <a:rect l="l" t="t" r="r" b="b"/>
              <a:pathLst>
                <a:path w="1266" h="2129" extrusionOk="0">
                  <a:moveTo>
                    <a:pt x="1" y="1"/>
                  </a:moveTo>
                  <a:lnTo>
                    <a:pt x="1" y="1516"/>
                  </a:lnTo>
                  <a:cubicBezTo>
                    <a:pt x="11" y="1855"/>
                    <a:pt x="292" y="2129"/>
                    <a:pt x="634" y="2129"/>
                  </a:cubicBezTo>
                  <a:cubicBezTo>
                    <a:pt x="977" y="2129"/>
                    <a:pt x="1255" y="1855"/>
                    <a:pt x="1265" y="1516"/>
                  </a:cubicBezTo>
                  <a:lnTo>
                    <a:pt x="12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6"/>
            <p:cNvSpPr/>
            <p:nvPr/>
          </p:nvSpPr>
          <p:spPr>
            <a:xfrm>
              <a:off x="7525340" y="2307745"/>
              <a:ext cx="639738" cy="429426"/>
            </a:xfrm>
            <a:custGeom>
              <a:avLst/>
              <a:gdLst/>
              <a:ahLst/>
              <a:cxnLst/>
              <a:rect l="l" t="t" r="r" b="b"/>
              <a:pathLst>
                <a:path w="15631" h="10493" extrusionOk="0">
                  <a:moveTo>
                    <a:pt x="1375" y="0"/>
                  </a:moveTo>
                  <a:cubicBezTo>
                    <a:pt x="614" y="0"/>
                    <a:pt x="1" y="617"/>
                    <a:pt x="1" y="1374"/>
                  </a:cubicBezTo>
                  <a:lnTo>
                    <a:pt x="1" y="9119"/>
                  </a:lnTo>
                  <a:cubicBezTo>
                    <a:pt x="1" y="9879"/>
                    <a:pt x="614" y="10493"/>
                    <a:pt x="1375" y="10493"/>
                  </a:cubicBezTo>
                  <a:lnTo>
                    <a:pt x="14256" y="10493"/>
                  </a:lnTo>
                  <a:cubicBezTo>
                    <a:pt x="15017" y="10493"/>
                    <a:pt x="15630" y="9879"/>
                    <a:pt x="15630" y="9119"/>
                  </a:cubicBezTo>
                  <a:lnTo>
                    <a:pt x="15630" y="1374"/>
                  </a:lnTo>
                  <a:cubicBezTo>
                    <a:pt x="15630" y="617"/>
                    <a:pt x="15017" y="0"/>
                    <a:pt x="14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6"/>
            <p:cNvSpPr/>
            <p:nvPr/>
          </p:nvSpPr>
          <p:spPr>
            <a:xfrm>
              <a:off x="7791185" y="2307745"/>
              <a:ext cx="108049" cy="429426"/>
            </a:xfrm>
            <a:custGeom>
              <a:avLst/>
              <a:gdLst/>
              <a:ahLst/>
              <a:cxnLst/>
              <a:rect l="l" t="t" r="r" b="b"/>
              <a:pathLst>
                <a:path w="2640" h="10493" extrusionOk="0">
                  <a:moveTo>
                    <a:pt x="1375" y="0"/>
                  </a:moveTo>
                  <a:cubicBezTo>
                    <a:pt x="614" y="0"/>
                    <a:pt x="1" y="617"/>
                    <a:pt x="1" y="1374"/>
                  </a:cubicBezTo>
                  <a:lnTo>
                    <a:pt x="1" y="9119"/>
                  </a:lnTo>
                  <a:cubicBezTo>
                    <a:pt x="1" y="9879"/>
                    <a:pt x="614" y="10493"/>
                    <a:pt x="1375" y="10493"/>
                  </a:cubicBezTo>
                  <a:lnTo>
                    <a:pt x="2639" y="10493"/>
                  </a:lnTo>
                  <a:cubicBezTo>
                    <a:pt x="1878" y="10493"/>
                    <a:pt x="1265" y="9879"/>
                    <a:pt x="1265" y="9119"/>
                  </a:cubicBezTo>
                  <a:lnTo>
                    <a:pt x="1265" y="1374"/>
                  </a:lnTo>
                  <a:cubicBezTo>
                    <a:pt x="1265" y="617"/>
                    <a:pt x="1878" y="0"/>
                    <a:pt x="26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6"/>
            <p:cNvSpPr/>
            <p:nvPr/>
          </p:nvSpPr>
          <p:spPr>
            <a:xfrm>
              <a:off x="7812856" y="2293544"/>
              <a:ext cx="64706" cy="457787"/>
            </a:xfrm>
            <a:custGeom>
              <a:avLst/>
              <a:gdLst/>
              <a:ahLst/>
              <a:cxnLst/>
              <a:rect l="l" t="t" r="r" b="b"/>
              <a:pathLst>
                <a:path w="1581" h="11186" extrusionOk="0">
                  <a:moveTo>
                    <a:pt x="408" y="1"/>
                  </a:moveTo>
                  <a:cubicBezTo>
                    <a:pt x="182" y="1"/>
                    <a:pt x="1" y="183"/>
                    <a:pt x="1" y="409"/>
                  </a:cubicBezTo>
                  <a:lnTo>
                    <a:pt x="1" y="10782"/>
                  </a:lnTo>
                  <a:cubicBezTo>
                    <a:pt x="1" y="11004"/>
                    <a:pt x="182" y="11186"/>
                    <a:pt x="408" y="11186"/>
                  </a:cubicBezTo>
                  <a:lnTo>
                    <a:pt x="1173" y="11186"/>
                  </a:lnTo>
                  <a:cubicBezTo>
                    <a:pt x="1399" y="11186"/>
                    <a:pt x="1580" y="11004"/>
                    <a:pt x="1580" y="10782"/>
                  </a:cubicBezTo>
                  <a:lnTo>
                    <a:pt x="1580" y="409"/>
                  </a:lnTo>
                  <a:cubicBezTo>
                    <a:pt x="1580" y="183"/>
                    <a:pt x="1399"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6"/>
            <p:cNvSpPr/>
            <p:nvPr/>
          </p:nvSpPr>
          <p:spPr>
            <a:xfrm>
              <a:off x="7812856" y="2293544"/>
              <a:ext cx="64706" cy="457787"/>
            </a:xfrm>
            <a:custGeom>
              <a:avLst/>
              <a:gdLst/>
              <a:ahLst/>
              <a:cxnLst/>
              <a:rect l="l" t="t" r="r" b="b"/>
              <a:pathLst>
                <a:path w="1581" h="11186" extrusionOk="0">
                  <a:moveTo>
                    <a:pt x="408" y="1"/>
                  </a:moveTo>
                  <a:cubicBezTo>
                    <a:pt x="182" y="1"/>
                    <a:pt x="0" y="183"/>
                    <a:pt x="0" y="409"/>
                  </a:cubicBezTo>
                  <a:lnTo>
                    <a:pt x="0" y="10782"/>
                  </a:lnTo>
                  <a:cubicBezTo>
                    <a:pt x="0" y="11004"/>
                    <a:pt x="182" y="11186"/>
                    <a:pt x="408" y="11186"/>
                  </a:cubicBezTo>
                  <a:lnTo>
                    <a:pt x="1176" y="11186"/>
                  </a:lnTo>
                  <a:cubicBezTo>
                    <a:pt x="1398" y="11186"/>
                    <a:pt x="1580" y="11004"/>
                    <a:pt x="1580" y="10782"/>
                  </a:cubicBezTo>
                  <a:lnTo>
                    <a:pt x="1580" y="409"/>
                  </a:lnTo>
                  <a:cubicBezTo>
                    <a:pt x="1580" y="183"/>
                    <a:pt x="1398" y="1"/>
                    <a:pt x="1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6"/>
            <p:cNvSpPr/>
            <p:nvPr/>
          </p:nvSpPr>
          <p:spPr>
            <a:xfrm>
              <a:off x="7773586" y="2575929"/>
              <a:ext cx="143246" cy="110211"/>
            </a:xfrm>
            <a:custGeom>
              <a:avLst/>
              <a:gdLst/>
              <a:ahLst/>
              <a:cxnLst/>
              <a:rect l="l" t="t" r="r" b="b"/>
              <a:pathLst>
                <a:path w="3500" h="2693" extrusionOk="0">
                  <a:moveTo>
                    <a:pt x="2630" y="0"/>
                  </a:moveTo>
                  <a:cubicBezTo>
                    <a:pt x="2576" y="0"/>
                    <a:pt x="2521" y="11"/>
                    <a:pt x="2468" y="33"/>
                  </a:cubicBezTo>
                  <a:lnTo>
                    <a:pt x="309" y="945"/>
                  </a:lnTo>
                  <a:cubicBezTo>
                    <a:pt x="100" y="1034"/>
                    <a:pt x="1" y="1274"/>
                    <a:pt x="90" y="1483"/>
                  </a:cubicBezTo>
                  <a:lnTo>
                    <a:pt x="494" y="2442"/>
                  </a:lnTo>
                  <a:cubicBezTo>
                    <a:pt x="561" y="2600"/>
                    <a:pt x="714" y="2693"/>
                    <a:pt x="874" y="2693"/>
                  </a:cubicBezTo>
                  <a:cubicBezTo>
                    <a:pt x="927" y="2693"/>
                    <a:pt x="981" y="2683"/>
                    <a:pt x="1032" y="2662"/>
                  </a:cubicBezTo>
                  <a:lnTo>
                    <a:pt x="3191" y="1747"/>
                  </a:lnTo>
                  <a:cubicBezTo>
                    <a:pt x="3400" y="1658"/>
                    <a:pt x="3500" y="1418"/>
                    <a:pt x="3410" y="1209"/>
                  </a:cubicBezTo>
                  <a:lnTo>
                    <a:pt x="3006" y="249"/>
                  </a:lnTo>
                  <a:cubicBezTo>
                    <a:pt x="2940" y="93"/>
                    <a:pt x="2789" y="0"/>
                    <a:pt x="2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6"/>
            <p:cNvSpPr/>
            <p:nvPr/>
          </p:nvSpPr>
          <p:spPr>
            <a:xfrm>
              <a:off x="7792106" y="2393688"/>
              <a:ext cx="106207" cy="76612"/>
            </a:xfrm>
            <a:custGeom>
              <a:avLst/>
              <a:gdLst/>
              <a:ahLst/>
              <a:cxnLst/>
              <a:rect l="l" t="t" r="r" b="b"/>
              <a:pathLst>
                <a:path w="2595" h="1872" extrusionOk="0">
                  <a:moveTo>
                    <a:pt x="1299" y="1"/>
                  </a:moveTo>
                  <a:cubicBezTo>
                    <a:pt x="579" y="1"/>
                    <a:pt x="0" y="422"/>
                    <a:pt x="0" y="936"/>
                  </a:cubicBezTo>
                  <a:cubicBezTo>
                    <a:pt x="0" y="1454"/>
                    <a:pt x="579" y="1872"/>
                    <a:pt x="1299" y="1872"/>
                  </a:cubicBezTo>
                  <a:cubicBezTo>
                    <a:pt x="2015" y="1872"/>
                    <a:pt x="2594" y="1454"/>
                    <a:pt x="2594" y="936"/>
                  </a:cubicBezTo>
                  <a:cubicBezTo>
                    <a:pt x="2594" y="422"/>
                    <a:pt x="2015" y="1"/>
                    <a:pt x="1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6"/>
            <p:cNvSpPr/>
            <p:nvPr/>
          </p:nvSpPr>
          <p:spPr>
            <a:xfrm>
              <a:off x="7785660" y="2456673"/>
              <a:ext cx="119099" cy="129282"/>
            </a:xfrm>
            <a:custGeom>
              <a:avLst/>
              <a:gdLst/>
              <a:ahLst/>
              <a:cxnLst/>
              <a:rect l="l" t="t" r="r" b="b"/>
              <a:pathLst>
                <a:path w="2910" h="3159" extrusionOk="0">
                  <a:moveTo>
                    <a:pt x="1158" y="689"/>
                  </a:moveTo>
                  <a:cubicBezTo>
                    <a:pt x="1266" y="689"/>
                    <a:pt x="1374" y="747"/>
                    <a:pt x="1426" y="864"/>
                  </a:cubicBezTo>
                  <a:cubicBezTo>
                    <a:pt x="1491" y="1011"/>
                    <a:pt x="1426" y="1186"/>
                    <a:pt x="1275" y="1255"/>
                  </a:cubicBezTo>
                  <a:cubicBezTo>
                    <a:pt x="1235" y="1272"/>
                    <a:pt x="1194" y="1281"/>
                    <a:pt x="1155" y="1281"/>
                  </a:cubicBezTo>
                  <a:cubicBezTo>
                    <a:pt x="962" y="1281"/>
                    <a:pt x="804" y="1083"/>
                    <a:pt x="881" y="878"/>
                  </a:cubicBezTo>
                  <a:cubicBezTo>
                    <a:pt x="930" y="753"/>
                    <a:pt x="1044" y="689"/>
                    <a:pt x="1158" y="689"/>
                  </a:cubicBezTo>
                  <a:close/>
                  <a:moveTo>
                    <a:pt x="941" y="0"/>
                  </a:moveTo>
                  <a:cubicBezTo>
                    <a:pt x="780" y="0"/>
                    <a:pt x="630" y="77"/>
                    <a:pt x="535" y="206"/>
                  </a:cubicBezTo>
                  <a:lnTo>
                    <a:pt x="131" y="761"/>
                  </a:lnTo>
                  <a:cubicBezTo>
                    <a:pt x="21" y="905"/>
                    <a:pt x="0" y="1100"/>
                    <a:pt x="76" y="1265"/>
                  </a:cubicBezTo>
                  <a:lnTo>
                    <a:pt x="782" y="2858"/>
                  </a:lnTo>
                  <a:cubicBezTo>
                    <a:pt x="865" y="3046"/>
                    <a:pt x="1052" y="3159"/>
                    <a:pt x="1247" y="3159"/>
                  </a:cubicBezTo>
                  <a:cubicBezTo>
                    <a:pt x="1315" y="3159"/>
                    <a:pt x="1384" y="3145"/>
                    <a:pt x="1450" y="3115"/>
                  </a:cubicBezTo>
                  <a:lnTo>
                    <a:pt x="2540" y="2629"/>
                  </a:lnTo>
                  <a:cubicBezTo>
                    <a:pt x="2797" y="2516"/>
                    <a:pt x="2910" y="2217"/>
                    <a:pt x="2800" y="1964"/>
                  </a:cubicBezTo>
                  <a:lnTo>
                    <a:pt x="2091" y="370"/>
                  </a:lnTo>
                  <a:cubicBezTo>
                    <a:pt x="2019" y="206"/>
                    <a:pt x="1861" y="89"/>
                    <a:pt x="1680" y="72"/>
                  </a:cubicBezTo>
                  <a:lnTo>
                    <a:pt x="998" y="4"/>
                  </a:lnTo>
                  <a:cubicBezTo>
                    <a:pt x="978" y="2"/>
                    <a:pt x="959" y="0"/>
                    <a:pt x="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6"/>
            <p:cNvSpPr/>
            <p:nvPr/>
          </p:nvSpPr>
          <p:spPr>
            <a:xfrm>
              <a:off x="7762720" y="2566230"/>
              <a:ext cx="164979" cy="129569"/>
            </a:xfrm>
            <a:custGeom>
              <a:avLst/>
              <a:gdLst/>
              <a:ahLst/>
              <a:cxnLst/>
              <a:rect l="l" t="t" r="r" b="b"/>
              <a:pathLst>
                <a:path w="4031" h="3166" extrusionOk="0">
                  <a:moveTo>
                    <a:pt x="2895" y="471"/>
                  </a:moveTo>
                  <a:cubicBezTo>
                    <a:pt x="2962" y="471"/>
                    <a:pt x="3026" y="512"/>
                    <a:pt x="3054" y="579"/>
                  </a:cubicBezTo>
                  <a:lnTo>
                    <a:pt x="3458" y="1538"/>
                  </a:lnTo>
                  <a:cubicBezTo>
                    <a:pt x="3496" y="1627"/>
                    <a:pt x="3455" y="1730"/>
                    <a:pt x="3366" y="1768"/>
                  </a:cubicBezTo>
                  <a:lnTo>
                    <a:pt x="3366" y="1764"/>
                  </a:lnTo>
                  <a:lnTo>
                    <a:pt x="1207" y="2679"/>
                  </a:lnTo>
                  <a:cubicBezTo>
                    <a:pt x="1186" y="2686"/>
                    <a:pt x="1162" y="2693"/>
                    <a:pt x="1138" y="2693"/>
                  </a:cubicBezTo>
                  <a:cubicBezTo>
                    <a:pt x="1070" y="2693"/>
                    <a:pt x="1005" y="2649"/>
                    <a:pt x="981" y="2583"/>
                  </a:cubicBezTo>
                  <a:lnTo>
                    <a:pt x="573" y="1624"/>
                  </a:lnTo>
                  <a:cubicBezTo>
                    <a:pt x="535" y="1535"/>
                    <a:pt x="580" y="1432"/>
                    <a:pt x="665" y="1394"/>
                  </a:cubicBezTo>
                  <a:lnTo>
                    <a:pt x="2828" y="486"/>
                  </a:lnTo>
                  <a:cubicBezTo>
                    <a:pt x="2849" y="476"/>
                    <a:pt x="2873" y="471"/>
                    <a:pt x="2895" y="471"/>
                  </a:cubicBezTo>
                  <a:close/>
                  <a:moveTo>
                    <a:pt x="2894" y="0"/>
                  </a:moveTo>
                  <a:cubicBezTo>
                    <a:pt x="2810" y="0"/>
                    <a:pt x="2725" y="17"/>
                    <a:pt x="2643" y="51"/>
                  </a:cubicBezTo>
                  <a:lnTo>
                    <a:pt x="484" y="963"/>
                  </a:lnTo>
                  <a:cubicBezTo>
                    <a:pt x="155" y="1103"/>
                    <a:pt x="0" y="1483"/>
                    <a:pt x="141" y="1812"/>
                  </a:cubicBezTo>
                  <a:lnTo>
                    <a:pt x="545" y="2772"/>
                  </a:lnTo>
                  <a:cubicBezTo>
                    <a:pt x="645" y="3012"/>
                    <a:pt x="881" y="3166"/>
                    <a:pt x="1142" y="3166"/>
                  </a:cubicBezTo>
                  <a:cubicBezTo>
                    <a:pt x="1227" y="3166"/>
                    <a:pt x="1313" y="3149"/>
                    <a:pt x="1392" y="3118"/>
                  </a:cubicBezTo>
                  <a:lnTo>
                    <a:pt x="3551" y="2203"/>
                  </a:lnTo>
                  <a:cubicBezTo>
                    <a:pt x="3876" y="2063"/>
                    <a:pt x="4030" y="1686"/>
                    <a:pt x="3893" y="1357"/>
                  </a:cubicBezTo>
                  <a:lnTo>
                    <a:pt x="3492" y="394"/>
                  </a:lnTo>
                  <a:cubicBezTo>
                    <a:pt x="3387" y="147"/>
                    <a:pt x="314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6"/>
            <p:cNvSpPr/>
            <p:nvPr/>
          </p:nvSpPr>
          <p:spPr>
            <a:xfrm>
              <a:off x="7782426" y="2384030"/>
              <a:ext cx="125566" cy="96092"/>
            </a:xfrm>
            <a:custGeom>
              <a:avLst/>
              <a:gdLst/>
              <a:ahLst/>
              <a:cxnLst/>
              <a:rect l="l" t="t" r="r" b="b"/>
              <a:pathLst>
                <a:path w="3068" h="2348" extrusionOk="0">
                  <a:moveTo>
                    <a:pt x="1536" y="477"/>
                  </a:moveTo>
                  <a:cubicBezTo>
                    <a:pt x="2108" y="477"/>
                    <a:pt x="2595" y="795"/>
                    <a:pt x="2595" y="1172"/>
                  </a:cubicBezTo>
                  <a:cubicBezTo>
                    <a:pt x="2595" y="1553"/>
                    <a:pt x="2108" y="1871"/>
                    <a:pt x="1536" y="1871"/>
                  </a:cubicBezTo>
                  <a:cubicBezTo>
                    <a:pt x="960" y="1871"/>
                    <a:pt x="474" y="1553"/>
                    <a:pt x="474" y="1172"/>
                  </a:cubicBezTo>
                  <a:cubicBezTo>
                    <a:pt x="474" y="795"/>
                    <a:pt x="960" y="477"/>
                    <a:pt x="1536" y="477"/>
                  </a:cubicBezTo>
                  <a:close/>
                  <a:moveTo>
                    <a:pt x="1536" y="0"/>
                  </a:moveTo>
                  <a:cubicBezTo>
                    <a:pt x="1138" y="0"/>
                    <a:pt x="765" y="113"/>
                    <a:pt x="477" y="319"/>
                  </a:cubicBezTo>
                  <a:cubicBezTo>
                    <a:pt x="169" y="542"/>
                    <a:pt x="1" y="847"/>
                    <a:pt x="1" y="1172"/>
                  </a:cubicBezTo>
                  <a:cubicBezTo>
                    <a:pt x="1" y="1501"/>
                    <a:pt x="169" y="1806"/>
                    <a:pt x="477" y="2029"/>
                  </a:cubicBezTo>
                  <a:cubicBezTo>
                    <a:pt x="765" y="2234"/>
                    <a:pt x="1138" y="2348"/>
                    <a:pt x="1536" y="2348"/>
                  </a:cubicBezTo>
                  <a:cubicBezTo>
                    <a:pt x="1930" y="2348"/>
                    <a:pt x="2307" y="2234"/>
                    <a:pt x="2591" y="2029"/>
                  </a:cubicBezTo>
                  <a:cubicBezTo>
                    <a:pt x="2900" y="1806"/>
                    <a:pt x="3068" y="1501"/>
                    <a:pt x="3068" y="1172"/>
                  </a:cubicBezTo>
                  <a:cubicBezTo>
                    <a:pt x="3068" y="847"/>
                    <a:pt x="2896" y="542"/>
                    <a:pt x="2591" y="319"/>
                  </a:cubicBezTo>
                  <a:cubicBezTo>
                    <a:pt x="2307" y="113"/>
                    <a:pt x="1930"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6"/>
            <p:cNvSpPr/>
            <p:nvPr/>
          </p:nvSpPr>
          <p:spPr>
            <a:xfrm>
              <a:off x="7774998" y="2446973"/>
              <a:ext cx="140422" cy="148762"/>
            </a:xfrm>
            <a:custGeom>
              <a:avLst/>
              <a:gdLst/>
              <a:ahLst/>
              <a:cxnLst/>
              <a:rect l="l" t="t" r="r" b="b"/>
              <a:pathLst>
                <a:path w="3431" h="3635" extrusionOk="0">
                  <a:moveTo>
                    <a:pt x="1203" y="473"/>
                  </a:moveTo>
                  <a:cubicBezTo>
                    <a:pt x="1210" y="473"/>
                    <a:pt x="1217" y="473"/>
                    <a:pt x="1224" y="474"/>
                  </a:cubicBezTo>
                  <a:lnTo>
                    <a:pt x="1906" y="546"/>
                  </a:lnTo>
                  <a:cubicBezTo>
                    <a:pt x="2002" y="553"/>
                    <a:pt x="2087" y="614"/>
                    <a:pt x="2125" y="703"/>
                  </a:cubicBezTo>
                  <a:lnTo>
                    <a:pt x="2831" y="2293"/>
                  </a:lnTo>
                  <a:cubicBezTo>
                    <a:pt x="2892" y="2430"/>
                    <a:pt x="2831" y="2592"/>
                    <a:pt x="2694" y="2653"/>
                  </a:cubicBezTo>
                  <a:lnTo>
                    <a:pt x="1604" y="3136"/>
                  </a:lnTo>
                  <a:cubicBezTo>
                    <a:pt x="1570" y="3150"/>
                    <a:pt x="1532" y="3160"/>
                    <a:pt x="1494" y="3160"/>
                  </a:cubicBezTo>
                  <a:cubicBezTo>
                    <a:pt x="1388" y="3160"/>
                    <a:pt x="1292" y="3095"/>
                    <a:pt x="1248" y="2999"/>
                  </a:cubicBezTo>
                  <a:lnTo>
                    <a:pt x="542" y="1409"/>
                  </a:lnTo>
                  <a:cubicBezTo>
                    <a:pt x="501" y="1320"/>
                    <a:pt x="514" y="1217"/>
                    <a:pt x="569" y="1139"/>
                  </a:cubicBezTo>
                  <a:lnTo>
                    <a:pt x="977" y="583"/>
                  </a:lnTo>
                  <a:cubicBezTo>
                    <a:pt x="1031" y="513"/>
                    <a:pt x="1115" y="473"/>
                    <a:pt x="1203" y="473"/>
                  </a:cubicBezTo>
                  <a:close/>
                  <a:moveTo>
                    <a:pt x="1193" y="1"/>
                  </a:moveTo>
                  <a:cubicBezTo>
                    <a:pt x="956" y="1"/>
                    <a:pt x="734" y="114"/>
                    <a:pt x="593" y="306"/>
                  </a:cubicBezTo>
                  <a:lnTo>
                    <a:pt x="189" y="858"/>
                  </a:lnTo>
                  <a:cubicBezTo>
                    <a:pt x="31" y="1073"/>
                    <a:pt x="0" y="1354"/>
                    <a:pt x="107" y="1601"/>
                  </a:cubicBezTo>
                  <a:lnTo>
                    <a:pt x="816" y="3191"/>
                  </a:lnTo>
                  <a:cubicBezTo>
                    <a:pt x="938" y="3470"/>
                    <a:pt x="1209" y="3635"/>
                    <a:pt x="1495" y="3635"/>
                  </a:cubicBezTo>
                  <a:cubicBezTo>
                    <a:pt x="1596" y="3635"/>
                    <a:pt x="1698" y="3614"/>
                    <a:pt x="1796" y="3572"/>
                  </a:cubicBezTo>
                  <a:lnTo>
                    <a:pt x="2886" y="3085"/>
                  </a:lnTo>
                  <a:cubicBezTo>
                    <a:pt x="3263" y="2920"/>
                    <a:pt x="3430" y="2478"/>
                    <a:pt x="3263" y="2105"/>
                  </a:cubicBezTo>
                  <a:lnTo>
                    <a:pt x="2557" y="511"/>
                  </a:lnTo>
                  <a:cubicBezTo>
                    <a:pt x="2447" y="268"/>
                    <a:pt x="2217" y="100"/>
                    <a:pt x="1954" y="73"/>
                  </a:cubicBezTo>
                  <a:cubicBezTo>
                    <a:pt x="1703" y="49"/>
                    <a:pt x="1443" y="1"/>
                    <a:pt x="1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6"/>
            <p:cNvSpPr/>
            <p:nvPr/>
          </p:nvSpPr>
          <p:spPr>
            <a:xfrm>
              <a:off x="7833136" y="2484870"/>
              <a:ext cx="24147" cy="24146"/>
            </a:xfrm>
            <a:custGeom>
              <a:avLst/>
              <a:gdLst/>
              <a:ahLst/>
              <a:cxnLst/>
              <a:rect l="l" t="t" r="r" b="b"/>
              <a:pathLst>
                <a:path w="590" h="590" extrusionOk="0">
                  <a:moveTo>
                    <a:pt x="295" y="0"/>
                  </a:moveTo>
                  <a:cubicBezTo>
                    <a:pt x="134" y="0"/>
                    <a:pt x="1" y="130"/>
                    <a:pt x="1" y="295"/>
                  </a:cubicBezTo>
                  <a:cubicBezTo>
                    <a:pt x="1" y="456"/>
                    <a:pt x="134" y="589"/>
                    <a:pt x="295" y="589"/>
                  </a:cubicBezTo>
                  <a:cubicBezTo>
                    <a:pt x="460" y="589"/>
                    <a:pt x="590" y="456"/>
                    <a:pt x="590" y="295"/>
                  </a:cubicBezTo>
                  <a:cubicBezTo>
                    <a:pt x="590" y="130"/>
                    <a:pt x="460" y="0"/>
                    <a:pt x="29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6"/>
            <p:cNvSpPr/>
            <p:nvPr/>
          </p:nvSpPr>
          <p:spPr>
            <a:xfrm>
              <a:off x="7515600" y="2198638"/>
              <a:ext cx="659219" cy="562514"/>
            </a:xfrm>
            <a:custGeom>
              <a:avLst/>
              <a:gdLst/>
              <a:ahLst/>
              <a:cxnLst/>
              <a:rect l="l" t="t" r="r" b="b"/>
              <a:pathLst>
                <a:path w="16107" h="13745" extrusionOk="0">
                  <a:moveTo>
                    <a:pt x="9383" y="1737"/>
                  </a:moveTo>
                  <a:cubicBezTo>
                    <a:pt x="9386" y="1737"/>
                    <a:pt x="9386" y="1737"/>
                    <a:pt x="9386" y="1741"/>
                  </a:cubicBezTo>
                  <a:lnTo>
                    <a:pt x="9386" y="2430"/>
                  </a:lnTo>
                  <a:lnTo>
                    <a:pt x="6717" y="2430"/>
                  </a:lnTo>
                  <a:lnTo>
                    <a:pt x="6717" y="1741"/>
                  </a:lnTo>
                  <a:cubicBezTo>
                    <a:pt x="6717" y="1737"/>
                    <a:pt x="6717" y="1737"/>
                    <a:pt x="6720" y="1737"/>
                  </a:cubicBezTo>
                  <a:close/>
                  <a:moveTo>
                    <a:pt x="9386" y="473"/>
                  </a:moveTo>
                  <a:cubicBezTo>
                    <a:pt x="10085" y="476"/>
                    <a:pt x="10651" y="1042"/>
                    <a:pt x="10651" y="1741"/>
                  </a:cubicBezTo>
                  <a:lnTo>
                    <a:pt x="10651" y="2430"/>
                  </a:lnTo>
                  <a:lnTo>
                    <a:pt x="9862" y="2430"/>
                  </a:lnTo>
                  <a:lnTo>
                    <a:pt x="9862" y="1741"/>
                  </a:lnTo>
                  <a:cubicBezTo>
                    <a:pt x="9859" y="1477"/>
                    <a:pt x="9647" y="1264"/>
                    <a:pt x="9383" y="1264"/>
                  </a:cubicBezTo>
                  <a:lnTo>
                    <a:pt x="6723" y="1264"/>
                  </a:lnTo>
                  <a:cubicBezTo>
                    <a:pt x="6460" y="1264"/>
                    <a:pt x="6244" y="1477"/>
                    <a:pt x="6244" y="1741"/>
                  </a:cubicBezTo>
                  <a:lnTo>
                    <a:pt x="6244" y="2430"/>
                  </a:lnTo>
                  <a:lnTo>
                    <a:pt x="5452" y="2430"/>
                  </a:lnTo>
                  <a:lnTo>
                    <a:pt x="5452" y="1741"/>
                  </a:lnTo>
                  <a:cubicBezTo>
                    <a:pt x="5456" y="1042"/>
                    <a:pt x="6021" y="473"/>
                    <a:pt x="6723" y="473"/>
                  </a:cubicBezTo>
                  <a:close/>
                  <a:moveTo>
                    <a:pt x="2837" y="2556"/>
                  </a:moveTo>
                  <a:lnTo>
                    <a:pt x="2837" y="2560"/>
                  </a:lnTo>
                  <a:lnTo>
                    <a:pt x="3602" y="2560"/>
                  </a:lnTo>
                  <a:cubicBezTo>
                    <a:pt x="3698" y="2560"/>
                    <a:pt x="3773" y="2635"/>
                    <a:pt x="3773" y="2731"/>
                  </a:cubicBezTo>
                  <a:lnTo>
                    <a:pt x="3773" y="4057"/>
                  </a:lnTo>
                  <a:cubicBezTo>
                    <a:pt x="3773" y="4188"/>
                    <a:pt x="3879" y="4294"/>
                    <a:pt x="4009" y="4294"/>
                  </a:cubicBezTo>
                  <a:cubicBezTo>
                    <a:pt x="4143" y="4294"/>
                    <a:pt x="4249" y="4188"/>
                    <a:pt x="4249" y="4057"/>
                  </a:cubicBezTo>
                  <a:lnTo>
                    <a:pt x="4249" y="2906"/>
                  </a:lnTo>
                  <a:lnTo>
                    <a:pt x="11857" y="2906"/>
                  </a:lnTo>
                  <a:lnTo>
                    <a:pt x="11857" y="12922"/>
                  </a:lnTo>
                  <a:lnTo>
                    <a:pt x="4246" y="12922"/>
                  </a:lnTo>
                  <a:lnTo>
                    <a:pt x="4246" y="5003"/>
                  </a:lnTo>
                  <a:cubicBezTo>
                    <a:pt x="4246" y="4869"/>
                    <a:pt x="4140" y="4767"/>
                    <a:pt x="4009" y="4767"/>
                  </a:cubicBezTo>
                  <a:cubicBezTo>
                    <a:pt x="3879" y="4767"/>
                    <a:pt x="3773" y="4869"/>
                    <a:pt x="3773" y="5003"/>
                  </a:cubicBezTo>
                  <a:lnTo>
                    <a:pt x="3773" y="13097"/>
                  </a:lnTo>
                  <a:cubicBezTo>
                    <a:pt x="3773" y="13193"/>
                    <a:pt x="3694" y="13269"/>
                    <a:pt x="3602" y="13269"/>
                  </a:cubicBezTo>
                  <a:lnTo>
                    <a:pt x="2837" y="13269"/>
                  </a:lnTo>
                  <a:cubicBezTo>
                    <a:pt x="2742" y="13269"/>
                    <a:pt x="2666" y="13193"/>
                    <a:pt x="2666" y="13097"/>
                  </a:cubicBezTo>
                  <a:lnTo>
                    <a:pt x="2666" y="2728"/>
                  </a:lnTo>
                  <a:cubicBezTo>
                    <a:pt x="2666" y="2632"/>
                    <a:pt x="2742" y="2556"/>
                    <a:pt x="2837" y="2556"/>
                  </a:cubicBezTo>
                  <a:close/>
                  <a:moveTo>
                    <a:pt x="12501" y="2556"/>
                  </a:moveTo>
                  <a:lnTo>
                    <a:pt x="12501" y="2560"/>
                  </a:lnTo>
                  <a:lnTo>
                    <a:pt x="13265" y="2560"/>
                  </a:lnTo>
                  <a:cubicBezTo>
                    <a:pt x="13361" y="2560"/>
                    <a:pt x="13437" y="2635"/>
                    <a:pt x="13437" y="2731"/>
                  </a:cubicBezTo>
                  <a:lnTo>
                    <a:pt x="13437" y="13101"/>
                  </a:lnTo>
                  <a:cubicBezTo>
                    <a:pt x="13437" y="13193"/>
                    <a:pt x="13361" y="13272"/>
                    <a:pt x="13265" y="13272"/>
                  </a:cubicBezTo>
                  <a:lnTo>
                    <a:pt x="12501" y="13272"/>
                  </a:lnTo>
                  <a:cubicBezTo>
                    <a:pt x="12405" y="13272"/>
                    <a:pt x="12330" y="13193"/>
                    <a:pt x="12330" y="13101"/>
                  </a:cubicBezTo>
                  <a:lnTo>
                    <a:pt x="12330" y="2728"/>
                  </a:lnTo>
                  <a:cubicBezTo>
                    <a:pt x="12330" y="2632"/>
                    <a:pt x="12409" y="2556"/>
                    <a:pt x="12501" y="2556"/>
                  </a:cubicBezTo>
                  <a:close/>
                  <a:moveTo>
                    <a:pt x="6723" y="0"/>
                  </a:moveTo>
                  <a:cubicBezTo>
                    <a:pt x="5761" y="0"/>
                    <a:pt x="4983" y="778"/>
                    <a:pt x="4983" y="1741"/>
                  </a:cubicBezTo>
                  <a:lnTo>
                    <a:pt x="4983" y="2430"/>
                  </a:lnTo>
                  <a:lnTo>
                    <a:pt x="4174" y="2430"/>
                  </a:lnTo>
                  <a:cubicBezTo>
                    <a:pt x="4064" y="2217"/>
                    <a:pt x="3842" y="2083"/>
                    <a:pt x="3602" y="2083"/>
                  </a:cubicBezTo>
                  <a:lnTo>
                    <a:pt x="2837" y="2083"/>
                  </a:lnTo>
                  <a:cubicBezTo>
                    <a:pt x="2598" y="2083"/>
                    <a:pt x="2378" y="2217"/>
                    <a:pt x="2269" y="2430"/>
                  </a:cubicBezTo>
                  <a:lnTo>
                    <a:pt x="1611" y="2430"/>
                  </a:lnTo>
                  <a:cubicBezTo>
                    <a:pt x="720" y="2433"/>
                    <a:pt x="0" y="3153"/>
                    <a:pt x="0" y="4040"/>
                  </a:cubicBezTo>
                  <a:lnTo>
                    <a:pt x="0" y="9835"/>
                  </a:lnTo>
                  <a:cubicBezTo>
                    <a:pt x="0" y="9965"/>
                    <a:pt x="106" y="10071"/>
                    <a:pt x="237" y="10071"/>
                  </a:cubicBezTo>
                  <a:cubicBezTo>
                    <a:pt x="367" y="10071"/>
                    <a:pt x="473" y="9965"/>
                    <a:pt x="473" y="9835"/>
                  </a:cubicBezTo>
                  <a:lnTo>
                    <a:pt x="473" y="4040"/>
                  </a:lnTo>
                  <a:cubicBezTo>
                    <a:pt x="473" y="3413"/>
                    <a:pt x="984" y="2906"/>
                    <a:pt x="1611" y="2906"/>
                  </a:cubicBezTo>
                  <a:lnTo>
                    <a:pt x="2193" y="2906"/>
                  </a:lnTo>
                  <a:lnTo>
                    <a:pt x="2193" y="12922"/>
                  </a:lnTo>
                  <a:lnTo>
                    <a:pt x="1611" y="12922"/>
                  </a:lnTo>
                  <a:cubicBezTo>
                    <a:pt x="984" y="12922"/>
                    <a:pt x="473" y="12412"/>
                    <a:pt x="473" y="11785"/>
                  </a:cubicBezTo>
                  <a:lnTo>
                    <a:pt x="473" y="10781"/>
                  </a:lnTo>
                  <a:cubicBezTo>
                    <a:pt x="473" y="10650"/>
                    <a:pt x="367" y="10544"/>
                    <a:pt x="237" y="10544"/>
                  </a:cubicBezTo>
                  <a:cubicBezTo>
                    <a:pt x="106" y="10544"/>
                    <a:pt x="0" y="10650"/>
                    <a:pt x="0" y="10781"/>
                  </a:cubicBezTo>
                  <a:lnTo>
                    <a:pt x="0" y="11785"/>
                  </a:lnTo>
                  <a:cubicBezTo>
                    <a:pt x="0" y="12676"/>
                    <a:pt x="720" y="13395"/>
                    <a:pt x="1611" y="13395"/>
                  </a:cubicBezTo>
                  <a:lnTo>
                    <a:pt x="2269" y="13395"/>
                  </a:lnTo>
                  <a:cubicBezTo>
                    <a:pt x="2378" y="13608"/>
                    <a:pt x="2598" y="13741"/>
                    <a:pt x="2837" y="13745"/>
                  </a:cubicBezTo>
                  <a:lnTo>
                    <a:pt x="3602" y="13745"/>
                  </a:lnTo>
                  <a:cubicBezTo>
                    <a:pt x="3842" y="13741"/>
                    <a:pt x="4064" y="13608"/>
                    <a:pt x="4174" y="13395"/>
                  </a:cubicBezTo>
                  <a:lnTo>
                    <a:pt x="11929" y="13395"/>
                  </a:lnTo>
                  <a:cubicBezTo>
                    <a:pt x="12042" y="13608"/>
                    <a:pt x="12261" y="13741"/>
                    <a:pt x="12501" y="13745"/>
                  </a:cubicBezTo>
                  <a:lnTo>
                    <a:pt x="13269" y="13745"/>
                  </a:lnTo>
                  <a:cubicBezTo>
                    <a:pt x="13509" y="13741"/>
                    <a:pt x="13728" y="13608"/>
                    <a:pt x="13837" y="13395"/>
                  </a:cubicBezTo>
                  <a:lnTo>
                    <a:pt x="14495" y="13395"/>
                  </a:lnTo>
                  <a:cubicBezTo>
                    <a:pt x="15383" y="13395"/>
                    <a:pt x="16103" y="12676"/>
                    <a:pt x="16103" y="11785"/>
                  </a:cubicBezTo>
                  <a:lnTo>
                    <a:pt x="16103" y="6014"/>
                  </a:lnTo>
                  <a:cubicBezTo>
                    <a:pt x="16103" y="5880"/>
                    <a:pt x="15996" y="5774"/>
                    <a:pt x="15866" y="5774"/>
                  </a:cubicBezTo>
                  <a:cubicBezTo>
                    <a:pt x="15736" y="5774"/>
                    <a:pt x="15630" y="5880"/>
                    <a:pt x="15630" y="6014"/>
                  </a:cubicBezTo>
                  <a:lnTo>
                    <a:pt x="15630" y="11785"/>
                  </a:lnTo>
                  <a:cubicBezTo>
                    <a:pt x="15630" y="12412"/>
                    <a:pt x="15119" y="12922"/>
                    <a:pt x="14492" y="12922"/>
                  </a:cubicBezTo>
                  <a:lnTo>
                    <a:pt x="13909" y="12922"/>
                  </a:lnTo>
                  <a:lnTo>
                    <a:pt x="13909" y="2906"/>
                  </a:lnTo>
                  <a:lnTo>
                    <a:pt x="14495" y="2906"/>
                  </a:lnTo>
                  <a:cubicBezTo>
                    <a:pt x="14498" y="2906"/>
                    <a:pt x="14500" y="2906"/>
                    <a:pt x="14502" y="2906"/>
                  </a:cubicBezTo>
                  <a:cubicBezTo>
                    <a:pt x="15126" y="2906"/>
                    <a:pt x="15630" y="3415"/>
                    <a:pt x="15633" y="4040"/>
                  </a:cubicBezTo>
                  <a:lnTo>
                    <a:pt x="15633" y="5065"/>
                  </a:lnTo>
                  <a:cubicBezTo>
                    <a:pt x="15633" y="5195"/>
                    <a:pt x="15736" y="5301"/>
                    <a:pt x="15870" y="5301"/>
                  </a:cubicBezTo>
                  <a:cubicBezTo>
                    <a:pt x="16000" y="5301"/>
                    <a:pt x="16106" y="5195"/>
                    <a:pt x="16106" y="5065"/>
                  </a:cubicBezTo>
                  <a:lnTo>
                    <a:pt x="16106" y="4040"/>
                  </a:lnTo>
                  <a:cubicBezTo>
                    <a:pt x="16103" y="3153"/>
                    <a:pt x="15383" y="2433"/>
                    <a:pt x="14495" y="2430"/>
                  </a:cubicBezTo>
                  <a:lnTo>
                    <a:pt x="13837" y="2430"/>
                  </a:lnTo>
                  <a:cubicBezTo>
                    <a:pt x="13728" y="2217"/>
                    <a:pt x="13509" y="2083"/>
                    <a:pt x="13269" y="2083"/>
                  </a:cubicBezTo>
                  <a:lnTo>
                    <a:pt x="12501" y="2083"/>
                  </a:lnTo>
                  <a:cubicBezTo>
                    <a:pt x="12261" y="2083"/>
                    <a:pt x="12042" y="2217"/>
                    <a:pt x="11932" y="2430"/>
                  </a:cubicBezTo>
                  <a:lnTo>
                    <a:pt x="11123" y="2430"/>
                  </a:lnTo>
                  <a:lnTo>
                    <a:pt x="11123" y="1741"/>
                  </a:lnTo>
                  <a:cubicBezTo>
                    <a:pt x="11123" y="778"/>
                    <a:pt x="10346" y="0"/>
                    <a:pt x="9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897"/>
        <p:cNvGrpSpPr/>
        <p:nvPr/>
      </p:nvGrpSpPr>
      <p:grpSpPr>
        <a:xfrm>
          <a:off x="0" y="0"/>
          <a:ext cx="0" cy="0"/>
          <a:chOff x="0" y="0"/>
          <a:chExt cx="0" cy="0"/>
        </a:xfrm>
      </p:grpSpPr>
      <p:sp>
        <p:nvSpPr>
          <p:cNvPr id="2898" name="Google Shape;2898;p47"/>
          <p:cNvSpPr txBox="1"/>
          <p:nvPr/>
        </p:nvSpPr>
        <p:spPr>
          <a:xfrm>
            <a:off x="1068100" y="536526"/>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2899" name="Google Shape;2899;p47"/>
          <p:cNvSpPr txBox="1"/>
          <p:nvPr/>
        </p:nvSpPr>
        <p:spPr>
          <a:xfrm>
            <a:off x="1132925" y="1087200"/>
            <a:ext cx="7047300" cy="288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200">
                <a:solidFill>
                  <a:srgbClr val="FFFFFF"/>
                </a:solidFill>
              </a:rPr>
              <a:t>In order to use this template, you must credit </a:t>
            </a:r>
            <a:r>
              <a:rPr lang="en" sz="1100" b="1" u="sng">
                <a:solidFill>
                  <a:srgbClr val="869FB2"/>
                </a:solidFill>
              </a:rPr>
              <a:t>S</a:t>
            </a:r>
            <a:r>
              <a:rPr lang="en" sz="1200" b="1" u="sng">
                <a:solidFill>
                  <a:srgbClr val="869FB2"/>
                </a:solidFill>
                <a:hlinkClick r:id="rId3">
                  <a:extLst>
                    <a:ext uri="{A12FA001-AC4F-418D-AE19-62706E023703}">
                      <ahyp:hlinkClr xmlns:ahyp="http://schemas.microsoft.com/office/drawing/2018/hyperlinkcolor" val="tx"/>
                    </a:ext>
                  </a:extLst>
                </a:hlinkClick>
              </a:rPr>
              <a:t>lidesgo</a:t>
            </a:r>
            <a:r>
              <a:rPr lang="en" sz="1200">
                <a:solidFill>
                  <a:srgbClr val="435D74"/>
                </a:solidFill>
              </a:rPr>
              <a:t> </a:t>
            </a:r>
            <a:r>
              <a:rPr lang="en" sz="1200">
                <a:solidFill>
                  <a:srgbClr val="FFFFFF"/>
                </a:solidFill>
              </a:rPr>
              <a:t>and</a:t>
            </a:r>
            <a:r>
              <a:rPr lang="en" sz="1200">
                <a:solidFill>
                  <a:srgbClr val="435D74"/>
                </a:solidFill>
              </a:rPr>
              <a:t> </a:t>
            </a:r>
            <a:r>
              <a:rPr lang="en" sz="1200" b="1" u="sng">
                <a:solidFill>
                  <a:srgbClr val="869FB2"/>
                </a:solidFill>
                <a:hlinkClick r:id="rId4">
                  <a:extLst>
                    <a:ext uri="{A12FA001-AC4F-418D-AE19-62706E023703}">
                      <ahyp:hlinkClr xmlns:ahyp="http://schemas.microsoft.com/office/drawing/2018/hyperlinkcolor" val="tx"/>
                    </a:ext>
                  </a:extLst>
                </a:hlinkClick>
              </a:rPr>
              <a:t>Freepik</a:t>
            </a:r>
            <a:r>
              <a:rPr lang="en" sz="1200">
                <a:solidFill>
                  <a:srgbClr val="435D74"/>
                </a:solidFill>
              </a:rPr>
              <a:t> </a:t>
            </a:r>
            <a:r>
              <a:rPr lang="en" sz="1200">
                <a:solidFill>
                  <a:srgbClr val="FFFFFF"/>
                </a:solidFill>
              </a:rPr>
              <a:t>in your final presentation and include links to both websites.</a:t>
            </a:r>
            <a:endParaRPr sz="1200">
              <a:solidFill>
                <a:srgbClr val="FFFFFF"/>
              </a:solidFill>
            </a:endParaRPr>
          </a:p>
          <a:p>
            <a:pPr marL="0" lvl="0" indent="0" algn="l" rtl="0">
              <a:lnSpc>
                <a:spcPct val="115000"/>
              </a:lnSpc>
              <a:spcBef>
                <a:spcPts val="1400"/>
              </a:spcBef>
              <a:spcAft>
                <a:spcPts val="0"/>
              </a:spcAft>
              <a:buNone/>
            </a:pPr>
            <a:r>
              <a:rPr lang="en" sz="1100" b="1">
                <a:solidFill>
                  <a:srgbClr val="869FB2"/>
                </a:solidFill>
              </a:rPr>
              <a:t>You are allowed to:</a:t>
            </a:r>
            <a:endParaRPr sz="1100" b="1">
              <a:solidFill>
                <a:srgbClr val="869FB2"/>
              </a:solidFill>
            </a:endParaRPr>
          </a:p>
          <a:p>
            <a:pPr marL="0" lvl="0" indent="0" algn="l" rtl="0">
              <a:lnSpc>
                <a:spcPct val="115000"/>
              </a:lnSpc>
              <a:spcBef>
                <a:spcPts val="400"/>
              </a:spcBef>
              <a:spcAft>
                <a:spcPts val="0"/>
              </a:spcAft>
              <a:buNone/>
            </a:pPr>
            <a:r>
              <a:rPr lang="en" sz="1100">
                <a:solidFill>
                  <a:srgbClr val="FFFFFF"/>
                </a:solidFill>
              </a:rPr>
              <a:t>- Modify this template.</a:t>
            </a:r>
            <a:endParaRPr sz="1100">
              <a:solidFill>
                <a:srgbClr val="FFFFFF"/>
              </a:solidFill>
            </a:endParaRPr>
          </a:p>
          <a:p>
            <a:pPr marL="0" lvl="0" indent="0" algn="l" rtl="0">
              <a:lnSpc>
                <a:spcPct val="115000"/>
              </a:lnSpc>
              <a:spcBef>
                <a:spcPts val="0"/>
              </a:spcBef>
              <a:spcAft>
                <a:spcPts val="0"/>
              </a:spcAft>
              <a:buNone/>
            </a:pPr>
            <a:r>
              <a:rPr lang="en" sz="1100">
                <a:solidFill>
                  <a:srgbClr val="FFFFFF"/>
                </a:solidFill>
              </a:rPr>
              <a:t>- Use it for both personal and commercial projects.</a:t>
            </a:r>
            <a:endParaRPr sz="1100">
              <a:solidFill>
                <a:srgbClr val="FFFFFF"/>
              </a:solidFill>
            </a:endParaRPr>
          </a:p>
          <a:p>
            <a:pPr marL="0" lvl="0" indent="0" algn="l" rtl="0">
              <a:lnSpc>
                <a:spcPct val="115000"/>
              </a:lnSpc>
              <a:spcBef>
                <a:spcPts val="1400"/>
              </a:spcBef>
              <a:spcAft>
                <a:spcPts val="0"/>
              </a:spcAft>
              <a:buNone/>
            </a:pPr>
            <a:r>
              <a:rPr lang="en" sz="1100" b="1">
                <a:solidFill>
                  <a:srgbClr val="869FB2"/>
                </a:solidFill>
              </a:rPr>
              <a:t>You are not allowed to:</a:t>
            </a:r>
            <a:endParaRPr sz="1100" b="1">
              <a:solidFill>
                <a:srgbClr val="869FB2"/>
              </a:solidFill>
            </a:endParaRPr>
          </a:p>
          <a:p>
            <a:pPr marL="0" lvl="0" indent="0" algn="l" rtl="0">
              <a:lnSpc>
                <a:spcPct val="115000"/>
              </a:lnSpc>
              <a:spcBef>
                <a:spcPts val="400"/>
              </a:spcBef>
              <a:spcAft>
                <a:spcPts val="0"/>
              </a:spcAft>
              <a:buNone/>
            </a:pPr>
            <a:r>
              <a:rPr lang="en" sz="1100">
                <a:solidFill>
                  <a:srgbClr val="FFFFFF"/>
                </a:solidFill>
              </a:rPr>
              <a:t>- Sublicense, sell or rent any of Slidesgo Content (or a modified version of Slidesgo Content).</a:t>
            </a:r>
            <a:endParaRPr sz="1100">
              <a:solidFill>
                <a:srgbClr val="FFFFFF"/>
              </a:solidFill>
            </a:endParaRPr>
          </a:p>
          <a:p>
            <a:pPr marL="0" lvl="0" indent="0" algn="l" rtl="0">
              <a:lnSpc>
                <a:spcPct val="115000"/>
              </a:lnSpc>
              <a:spcBef>
                <a:spcPts val="0"/>
              </a:spcBef>
              <a:spcAft>
                <a:spcPts val="0"/>
              </a:spcAft>
              <a:buNone/>
            </a:pPr>
            <a:r>
              <a:rPr lang="en" sz="1100">
                <a:solidFill>
                  <a:srgbClr val="FFFFFF"/>
                </a:solidFill>
              </a:rPr>
              <a:t>- Distribute Slidesgo Content unless it has been expressly authorized by Slidesgo.</a:t>
            </a:r>
            <a:endParaRPr sz="1100">
              <a:solidFill>
                <a:srgbClr val="FFFFFF"/>
              </a:solidFill>
            </a:endParaRPr>
          </a:p>
          <a:p>
            <a:pPr marL="0" lvl="0" indent="0" algn="l" rtl="0">
              <a:lnSpc>
                <a:spcPct val="115000"/>
              </a:lnSpc>
              <a:spcBef>
                <a:spcPts val="0"/>
              </a:spcBef>
              <a:spcAft>
                <a:spcPts val="0"/>
              </a:spcAft>
              <a:buNone/>
            </a:pPr>
            <a:r>
              <a:rPr lang="en" sz="1100">
                <a:solidFill>
                  <a:srgbClr val="FFFFFF"/>
                </a:solidFill>
              </a:rPr>
              <a:t>- Include Slidesgo Content in an online or offline database or file.</a:t>
            </a:r>
            <a:endParaRPr sz="1100">
              <a:solidFill>
                <a:srgbClr val="FFFFFF"/>
              </a:solidFill>
            </a:endParaRPr>
          </a:p>
          <a:p>
            <a:pPr marL="0" lvl="0" indent="0" algn="l" rtl="0">
              <a:lnSpc>
                <a:spcPct val="115000"/>
              </a:lnSpc>
              <a:spcBef>
                <a:spcPts val="0"/>
              </a:spcBef>
              <a:spcAft>
                <a:spcPts val="0"/>
              </a:spcAft>
              <a:buNone/>
            </a:pPr>
            <a:r>
              <a:rPr lang="en" sz="1100">
                <a:solidFill>
                  <a:srgbClr val="FFFFFF"/>
                </a:solidFill>
              </a:rPr>
              <a:t>- Offer Slidesgo templates (or modified versions of Slidesgo templates) for download.</a:t>
            </a:r>
            <a:endParaRPr sz="1100">
              <a:solidFill>
                <a:srgbClr val="FFFFFF"/>
              </a:solidFill>
            </a:endParaRPr>
          </a:p>
          <a:p>
            <a:pPr marL="0" lvl="0" indent="0" algn="l" rtl="0">
              <a:lnSpc>
                <a:spcPct val="115000"/>
              </a:lnSpc>
              <a:spcBef>
                <a:spcPts val="0"/>
              </a:spcBef>
              <a:spcAft>
                <a:spcPts val="0"/>
              </a:spcAft>
              <a:buNone/>
            </a:pPr>
            <a:r>
              <a:rPr lang="en" sz="1100">
                <a:solidFill>
                  <a:srgbClr val="FFFFFF"/>
                </a:solidFill>
              </a:rPr>
              <a:t>- Acquire the copyright of Slidesgo Content.</a:t>
            </a:r>
            <a:endParaRPr sz="1100">
              <a:solidFill>
                <a:srgbClr val="FFFFFF"/>
              </a:solidFill>
            </a:endParaRPr>
          </a:p>
          <a:p>
            <a:pPr marL="0" lvl="0" indent="0" algn="ctr" rtl="0">
              <a:lnSpc>
                <a:spcPct val="115000"/>
              </a:lnSpc>
              <a:spcBef>
                <a:spcPts val="0"/>
              </a:spcBef>
              <a:spcAft>
                <a:spcPts val="0"/>
              </a:spcAft>
              <a:buNone/>
            </a:pPr>
            <a:endParaRPr sz="1100">
              <a:solidFill>
                <a:srgbClr val="435D74"/>
              </a:solidFill>
            </a:endParaRPr>
          </a:p>
          <a:p>
            <a:pPr marL="0" lvl="0" indent="0" algn="ctr" rtl="0">
              <a:lnSpc>
                <a:spcPct val="115000"/>
              </a:lnSpc>
              <a:spcBef>
                <a:spcPts val="0"/>
              </a:spcBef>
              <a:spcAft>
                <a:spcPts val="0"/>
              </a:spcAft>
              <a:buNone/>
            </a:pPr>
            <a:endParaRPr>
              <a:solidFill>
                <a:srgbClr val="435D74"/>
              </a:solidFill>
            </a:endParaRPr>
          </a:p>
          <a:p>
            <a:pPr marL="0" lvl="0" indent="0" algn="l" rtl="0">
              <a:lnSpc>
                <a:spcPct val="115000"/>
              </a:lnSpc>
              <a:spcBef>
                <a:spcPts val="0"/>
              </a:spcBef>
              <a:spcAft>
                <a:spcPts val="0"/>
              </a:spcAft>
              <a:buNone/>
            </a:pPr>
            <a:endParaRPr>
              <a:solidFill>
                <a:srgbClr val="435D74"/>
              </a:solidFill>
            </a:endParaRPr>
          </a:p>
        </p:txBody>
      </p:sp>
      <p:sp>
        <p:nvSpPr>
          <p:cNvPr id="2900" name="Google Shape;2900;p47"/>
          <p:cNvSpPr txBox="1"/>
          <p:nvPr/>
        </p:nvSpPr>
        <p:spPr>
          <a:xfrm>
            <a:off x="960767" y="4027759"/>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rgbClr val="FFFFFF"/>
                </a:solidFill>
              </a:rPr>
              <a:t>For more information about editing slides, please </a:t>
            </a:r>
            <a:r>
              <a:rPr lang="en" sz="1100">
                <a:solidFill>
                  <a:srgbClr val="FFFFFF"/>
                </a:solidFill>
              </a:rPr>
              <a:t>read </a:t>
            </a:r>
            <a:r>
              <a:rPr lang="en" sz="1200">
                <a:solidFill>
                  <a:srgbClr val="FFFFFF"/>
                </a:solidFill>
              </a:rPr>
              <a:t>our FAQs or visit Slidesgo School:</a:t>
            </a:r>
            <a:endParaRPr sz="1200">
              <a:solidFill>
                <a:srgbClr val="FFFFFF"/>
              </a:solidFill>
            </a:endParaRPr>
          </a:p>
          <a:p>
            <a:pPr marL="0" lvl="0" indent="0" algn="ctr" rtl="0">
              <a:lnSpc>
                <a:spcPct val="115000"/>
              </a:lnSpc>
              <a:spcBef>
                <a:spcPts val="0"/>
              </a:spcBef>
              <a:spcAft>
                <a:spcPts val="0"/>
              </a:spcAft>
              <a:buNone/>
            </a:pPr>
            <a:r>
              <a:rPr lang="en" sz="1200" u="sng">
                <a:solidFill>
                  <a:srgbClr val="869FB2"/>
                </a:solidFill>
                <a:hlinkClick r:id="rId5">
                  <a:extLst>
                    <a:ext uri="{A12FA001-AC4F-418D-AE19-62706E023703}">
                      <ahyp:hlinkClr xmlns:ahyp="http://schemas.microsoft.com/office/drawing/2018/hyperlinkcolor" val="tx"/>
                    </a:ext>
                  </a:extLst>
                </a:hlinkClick>
              </a:rPr>
              <a:t>https://slidesgo.com/faqs</a:t>
            </a:r>
            <a:r>
              <a:rPr lang="en">
                <a:solidFill>
                  <a:srgbClr val="FFFFFF"/>
                </a:solidFill>
              </a:rPr>
              <a:t> </a:t>
            </a:r>
            <a:r>
              <a:rPr lang="en" sz="1200">
                <a:solidFill>
                  <a:srgbClr val="FFFFFF"/>
                </a:solidFill>
              </a:rPr>
              <a:t>and</a:t>
            </a:r>
            <a:r>
              <a:rPr lang="en">
                <a:solidFill>
                  <a:srgbClr val="FFFFFF"/>
                </a:solidFill>
              </a:rPr>
              <a:t> </a:t>
            </a:r>
            <a:r>
              <a:rPr lang="en" sz="1200" u="sng">
                <a:solidFill>
                  <a:srgbClr val="869FB2"/>
                </a:solidFill>
                <a:hlinkClick r:id="rId6">
                  <a:extLst>
                    <a:ext uri="{A12FA001-AC4F-418D-AE19-62706E023703}">
                      <ahyp:hlinkClr xmlns:ahyp="http://schemas.microsoft.com/office/drawing/2018/hyperlinkcolor" val="tx"/>
                    </a:ext>
                  </a:extLst>
                </a:hlinkClick>
              </a:rPr>
              <a:t>https://slidesgo.com/slidesgo-school</a:t>
            </a:r>
            <a:endParaRPr sz="1200" u="sng">
              <a:solidFill>
                <a:srgbClr val="869FB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904"/>
        <p:cNvGrpSpPr/>
        <p:nvPr/>
      </p:nvGrpSpPr>
      <p:grpSpPr>
        <a:xfrm>
          <a:off x="0" y="0"/>
          <a:ext cx="0" cy="0"/>
          <a:chOff x="0" y="0"/>
          <a:chExt cx="0" cy="0"/>
        </a:xfrm>
      </p:grpSpPr>
      <p:sp>
        <p:nvSpPr>
          <p:cNvPr id="2905" name="Google Shape;2905;p48"/>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906" name="Google Shape;2906;p48"/>
          <p:cNvSpPr txBox="1">
            <a:spLocks noGrp="1"/>
          </p:cNvSpPr>
          <p:nvPr>
            <p:ph type="body" idx="4294967295"/>
          </p:nvPr>
        </p:nvSpPr>
        <p:spPr>
          <a:xfrm>
            <a:off x="715075" y="1275800"/>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907" name="Google Shape;2907;p48"/>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2908" name="Google Shape;2908;p48"/>
          <p:cNvGrpSpPr/>
          <p:nvPr/>
        </p:nvGrpSpPr>
        <p:grpSpPr>
          <a:xfrm>
            <a:off x="6874322" y="1724357"/>
            <a:ext cx="1446116" cy="2863897"/>
            <a:chOff x="6529419" y="1724307"/>
            <a:chExt cx="1480463" cy="2931917"/>
          </a:xfrm>
        </p:grpSpPr>
        <p:grpSp>
          <p:nvGrpSpPr>
            <p:cNvPr id="2909" name="Google Shape;2909;p48"/>
            <p:cNvGrpSpPr/>
            <p:nvPr/>
          </p:nvGrpSpPr>
          <p:grpSpPr>
            <a:xfrm>
              <a:off x="6556827" y="1724307"/>
              <a:ext cx="956596" cy="944294"/>
              <a:chOff x="3800349" y="1238762"/>
              <a:chExt cx="1098904" cy="1084772"/>
            </a:xfrm>
          </p:grpSpPr>
          <p:grpSp>
            <p:nvGrpSpPr>
              <p:cNvPr id="2910" name="Google Shape;2910;p48"/>
              <p:cNvGrpSpPr/>
              <p:nvPr/>
            </p:nvGrpSpPr>
            <p:grpSpPr>
              <a:xfrm>
                <a:off x="3800349" y="1238762"/>
                <a:ext cx="1098904" cy="1084772"/>
                <a:chOff x="3800349" y="1238762"/>
                <a:chExt cx="1098904" cy="1084772"/>
              </a:xfrm>
            </p:grpSpPr>
            <p:sp>
              <p:nvSpPr>
                <p:cNvPr id="2911" name="Google Shape;2911;p48"/>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8"/>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3" name="Google Shape;2913;p48"/>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48"/>
            <p:cNvGrpSpPr/>
            <p:nvPr/>
          </p:nvGrpSpPr>
          <p:grpSpPr>
            <a:xfrm>
              <a:off x="7053286" y="2227254"/>
              <a:ext cx="956596" cy="944252"/>
              <a:chOff x="4370663" y="1816530"/>
              <a:chExt cx="1098904" cy="1084724"/>
            </a:xfrm>
          </p:grpSpPr>
          <p:grpSp>
            <p:nvGrpSpPr>
              <p:cNvPr id="2915" name="Google Shape;2915;p48"/>
              <p:cNvGrpSpPr/>
              <p:nvPr/>
            </p:nvGrpSpPr>
            <p:grpSpPr>
              <a:xfrm>
                <a:off x="4370663" y="1816530"/>
                <a:ext cx="1098904" cy="1084724"/>
                <a:chOff x="4370663" y="1816530"/>
                <a:chExt cx="1098904" cy="1084724"/>
              </a:xfrm>
            </p:grpSpPr>
            <p:sp>
              <p:nvSpPr>
                <p:cNvPr id="2916" name="Google Shape;2916;p48"/>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8"/>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8"/>
              <p:cNvGrpSpPr/>
              <p:nvPr/>
            </p:nvGrpSpPr>
            <p:grpSpPr>
              <a:xfrm>
                <a:off x="4732628" y="2171596"/>
                <a:ext cx="374986" cy="374572"/>
                <a:chOff x="3303268" y="3817349"/>
                <a:chExt cx="346056" cy="345674"/>
              </a:xfrm>
            </p:grpSpPr>
            <p:sp>
              <p:nvSpPr>
                <p:cNvPr id="2919" name="Google Shape;2919;p4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23" name="Google Shape;2923;p48"/>
            <p:cNvGrpSpPr/>
            <p:nvPr/>
          </p:nvGrpSpPr>
          <p:grpSpPr>
            <a:xfrm>
              <a:off x="6547098" y="2715744"/>
              <a:ext cx="956596" cy="944315"/>
              <a:chOff x="3789173" y="2377690"/>
              <a:chExt cx="1098904" cy="1084796"/>
            </a:xfrm>
          </p:grpSpPr>
          <p:grpSp>
            <p:nvGrpSpPr>
              <p:cNvPr id="2924" name="Google Shape;2924;p48"/>
              <p:cNvGrpSpPr/>
              <p:nvPr/>
            </p:nvGrpSpPr>
            <p:grpSpPr>
              <a:xfrm>
                <a:off x="3789173" y="2377690"/>
                <a:ext cx="1098904" cy="1084796"/>
                <a:chOff x="3789173" y="2377690"/>
                <a:chExt cx="1098904" cy="1084796"/>
              </a:xfrm>
            </p:grpSpPr>
            <p:sp>
              <p:nvSpPr>
                <p:cNvPr id="2925" name="Google Shape;2925;p48"/>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8"/>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7" name="Google Shape;2927;p48"/>
              <p:cNvGrpSpPr/>
              <p:nvPr/>
            </p:nvGrpSpPr>
            <p:grpSpPr>
              <a:xfrm>
                <a:off x="4151137" y="2732796"/>
                <a:ext cx="374986" cy="374572"/>
                <a:chOff x="3752358" y="3817349"/>
                <a:chExt cx="346056" cy="345674"/>
              </a:xfrm>
            </p:grpSpPr>
            <p:sp>
              <p:nvSpPr>
                <p:cNvPr id="2928" name="Google Shape;2928;p4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2" name="Google Shape;2932;p48"/>
            <p:cNvGrpSpPr/>
            <p:nvPr/>
          </p:nvGrpSpPr>
          <p:grpSpPr>
            <a:xfrm>
              <a:off x="7034853" y="3222917"/>
              <a:ext cx="956596" cy="944252"/>
              <a:chOff x="4349489" y="2960313"/>
              <a:chExt cx="1098904" cy="1084724"/>
            </a:xfrm>
          </p:grpSpPr>
          <p:grpSp>
            <p:nvGrpSpPr>
              <p:cNvPr id="2933" name="Google Shape;2933;p48"/>
              <p:cNvGrpSpPr/>
              <p:nvPr/>
            </p:nvGrpSpPr>
            <p:grpSpPr>
              <a:xfrm>
                <a:off x="4349489" y="2960313"/>
                <a:ext cx="1098904" cy="1084724"/>
                <a:chOff x="4349489" y="2960313"/>
                <a:chExt cx="1098904" cy="1084724"/>
              </a:xfrm>
            </p:grpSpPr>
            <p:sp>
              <p:nvSpPr>
                <p:cNvPr id="2934" name="Google Shape;2934;p48"/>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8"/>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6" name="Google Shape;2936;p48"/>
              <p:cNvGrpSpPr/>
              <p:nvPr/>
            </p:nvGrpSpPr>
            <p:grpSpPr>
              <a:xfrm>
                <a:off x="4732657" y="3315384"/>
                <a:ext cx="374952" cy="374572"/>
                <a:chOff x="4201447" y="3817349"/>
                <a:chExt cx="346024" cy="345674"/>
              </a:xfrm>
            </p:grpSpPr>
            <p:sp>
              <p:nvSpPr>
                <p:cNvPr id="2937" name="Google Shape;2937;p48"/>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8"/>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9" name="Google Shape;2939;p48"/>
            <p:cNvGrpSpPr/>
            <p:nvPr/>
          </p:nvGrpSpPr>
          <p:grpSpPr>
            <a:xfrm>
              <a:off x="6529419" y="3711909"/>
              <a:ext cx="956596" cy="944315"/>
              <a:chOff x="3768864" y="3522050"/>
              <a:chExt cx="1098904" cy="1084796"/>
            </a:xfrm>
          </p:grpSpPr>
          <p:grpSp>
            <p:nvGrpSpPr>
              <p:cNvPr id="2940" name="Google Shape;2940;p48"/>
              <p:cNvGrpSpPr/>
              <p:nvPr/>
            </p:nvGrpSpPr>
            <p:grpSpPr>
              <a:xfrm>
                <a:off x="3768864" y="3522050"/>
                <a:ext cx="1098904" cy="1084796"/>
                <a:chOff x="3768864" y="3522050"/>
                <a:chExt cx="1098904" cy="1084796"/>
              </a:xfrm>
            </p:grpSpPr>
            <p:sp>
              <p:nvSpPr>
                <p:cNvPr id="2941" name="Google Shape;2941;p48"/>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8"/>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3" name="Google Shape;2943;p48"/>
              <p:cNvGrpSpPr/>
              <p:nvPr/>
            </p:nvGrpSpPr>
            <p:grpSpPr>
              <a:xfrm>
                <a:off x="4139616" y="3871555"/>
                <a:ext cx="357419" cy="357005"/>
                <a:chOff x="7482229" y="3351230"/>
                <a:chExt cx="357419" cy="357005"/>
              </a:xfrm>
            </p:grpSpPr>
            <p:sp>
              <p:nvSpPr>
                <p:cNvPr id="2944" name="Google Shape;2944;p48"/>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8"/>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8"/>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8"/>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8"/>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sp>
        <p:nvSpPr>
          <p:cNvPr id="1750" name="Google Shape;1750;p18"/>
          <p:cNvSpPr/>
          <p:nvPr/>
        </p:nvSpPr>
        <p:spPr>
          <a:xfrm>
            <a:off x="4733750" y="3966938"/>
            <a:ext cx="3805200" cy="474000"/>
          </a:xfrm>
          <a:prstGeom prst="rect">
            <a:avLst/>
          </a:prstGeom>
          <a:solidFill>
            <a:srgbClr val="8CB0BE">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8"/>
          <p:cNvSpPr/>
          <p:nvPr/>
        </p:nvSpPr>
        <p:spPr>
          <a:xfrm>
            <a:off x="4733750" y="2767710"/>
            <a:ext cx="3805200" cy="474000"/>
          </a:xfrm>
          <a:prstGeom prst="rect">
            <a:avLst/>
          </a:prstGeom>
          <a:solidFill>
            <a:srgbClr val="8CB0BE">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8"/>
          <p:cNvSpPr/>
          <p:nvPr/>
        </p:nvSpPr>
        <p:spPr>
          <a:xfrm>
            <a:off x="4733750" y="2208142"/>
            <a:ext cx="3805200" cy="474000"/>
          </a:xfrm>
          <a:prstGeom prst="rect">
            <a:avLst/>
          </a:prstGeom>
          <a:solidFill>
            <a:srgbClr val="8CB0BE">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8"/>
          <p:cNvSpPr/>
          <p:nvPr/>
        </p:nvSpPr>
        <p:spPr>
          <a:xfrm>
            <a:off x="4733750" y="3374942"/>
            <a:ext cx="3805200" cy="474000"/>
          </a:xfrm>
          <a:prstGeom prst="rect">
            <a:avLst/>
          </a:prstGeom>
          <a:solidFill>
            <a:srgbClr val="8CB0BE">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8"/>
          <p:cNvSpPr/>
          <p:nvPr/>
        </p:nvSpPr>
        <p:spPr>
          <a:xfrm>
            <a:off x="4733750" y="1587438"/>
            <a:ext cx="3805200" cy="474000"/>
          </a:xfrm>
          <a:prstGeom prst="rect">
            <a:avLst/>
          </a:prstGeom>
          <a:solidFill>
            <a:srgbClr val="8CB0BE">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8"/>
          <p:cNvSpPr/>
          <p:nvPr/>
        </p:nvSpPr>
        <p:spPr>
          <a:xfrm>
            <a:off x="4733750" y="1587363"/>
            <a:ext cx="3804913" cy="473869"/>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756" name="Google Shape;1756;p18"/>
          <p:cNvSpPr/>
          <p:nvPr/>
        </p:nvSpPr>
        <p:spPr>
          <a:xfrm>
            <a:off x="4733750" y="2204538"/>
            <a:ext cx="3804913" cy="473869"/>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757" name="Google Shape;1757;p18"/>
          <p:cNvSpPr/>
          <p:nvPr/>
        </p:nvSpPr>
        <p:spPr>
          <a:xfrm>
            <a:off x="4733750" y="2748588"/>
            <a:ext cx="3804913" cy="473869"/>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758" name="Google Shape;1758;p18"/>
          <p:cNvSpPr/>
          <p:nvPr/>
        </p:nvSpPr>
        <p:spPr>
          <a:xfrm>
            <a:off x="4733750" y="3367388"/>
            <a:ext cx="3804913" cy="473869"/>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759" name="Google Shape;1759;p18"/>
          <p:cNvSpPr/>
          <p:nvPr/>
        </p:nvSpPr>
        <p:spPr>
          <a:xfrm>
            <a:off x="4733750" y="3966938"/>
            <a:ext cx="3804913" cy="473869"/>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760" name="Google Shape;1760;p18"/>
          <p:cNvSpPr txBox="1">
            <a:spLocks noGrp="1"/>
          </p:cNvSpPr>
          <p:nvPr>
            <p:ph type="title"/>
          </p:nvPr>
        </p:nvSpPr>
        <p:spPr>
          <a:xfrm>
            <a:off x="180000" y="30850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1761" name="Google Shape;1761;p18"/>
          <p:cNvSpPr/>
          <p:nvPr/>
        </p:nvSpPr>
        <p:spPr>
          <a:xfrm>
            <a:off x="5287371" y="1898128"/>
            <a:ext cx="123" cy="123"/>
          </a:xfrm>
          <a:custGeom>
            <a:avLst/>
            <a:gdLst/>
            <a:ahLst/>
            <a:cxnLst/>
            <a:rect l="l" t="t" r="r" b="b"/>
            <a:pathLst>
              <a:path w="1" h="1" extrusionOk="0">
                <a:moveTo>
                  <a:pt x="0" y="0"/>
                </a:moveTo>
                <a:close/>
              </a:path>
            </a:pathLst>
          </a:custGeom>
          <a:solidFill>
            <a:srgbClr val="009688"/>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762" name="Google Shape;1762;p18"/>
          <p:cNvSpPr txBox="1"/>
          <p:nvPr/>
        </p:nvSpPr>
        <p:spPr>
          <a:xfrm>
            <a:off x="4947000" y="4012089"/>
            <a:ext cx="3487200" cy="36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1763" name="Google Shape;1763;p18"/>
          <p:cNvSpPr txBox="1"/>
          <p:nvPr/>
        </p:nvSpPr>
        <p:spPr>
          <a:xfrm>
            <a:off x="4947000" y="2821499"/>
            <a:ext cx="3487200" cy="36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Mercury is the closest object to the Sun</a:t>
            </a:r>
            <a:endParaRPr sz="1200">
              <a:latin typeface="Architects Daughter"/>
              <a:ea typeface="Architects Daughter"/>
              <a:cs typeface="Architects Daughter"/>
              <a:sym typeface="Architects Daughter"/>
            </a:endParaRPr>
          </a:p>
        </p:txBody>
      </p:sp>
      <p:sp>
        <p:nvSpPr>
          <p:cNvPr id="1764" name="Google Shape;1764;p18"/>
          <p:cNvSpPr txBox="1"/>
          <p:nvPr/>
        </p:nvSpPr>
        <p:spPr>
          <a:xfrm>
            <a:off x="4947000" y="2226205"/>
            <a:ext cx="3487200" cy="36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Despite being red, Mars is a cold place</a:t>
            </a:r>
            <a:endParaRPr sz="1200">
              <a:latin typeface="Architects Daughter"/>
              <a:ea typeface="Architects Daughter"/>
              <a:cs typeface="Architects Daughter"/>
              <a:sym typeface="Architects Daughter"/>
            </a:endParaRPr>
          </a:p>
        </p:txBody>
      </p:sp>
      <p:sp>
        <p:nvSpPr>
          <p:cNvPr id="1765" name="Google Shape;1765;p18"/>
          <p:cNvSpPr txBox="1"/>
          <p:nvPr/>
        </p:nvSpPr>
        <p:spPr>
          <a:xfrm>
            <a:off x="4947000" y="3416793"/>
            <a:ext cx="3487200" cy="36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Jupiter is a gas giant and the biggest planet</a:t>
            </a:r>
            <a:endParaRPr sz="1200">
              <a:latin typeface="Architects Daughter"/>
              <a:ea typeface="Architects Daughter"/>
              <a:cs typeface="Architects Daughter"/>
              <a:sym typeface="Architects Daughter"/>
            </a:endParaRPr>
          </a:p>
        </p:txBody>
      </p:sp>
      <p:sp>
        <p:nvSpPr>
          <p:cNvPr id="1766" name="Google Shape;1766;p18"/>
          <p:cNvSpPr txBox="1"/>
          <p:nvPr/>
        </p:nvSpPr>
        <p:spPr>
          <a:xfrm>
            <a:off x="4947000" y="1630913"/>
            <a:ext cx="3487200" cy="36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Saturn is composed of hydrogen and helium</a:t>
            </a:r>
            <a:endParaRPr sz="1200">
              <a:latin typeface="Architects Daughter"/>
              <a:ea typeface="Architects Daughter"/>
              <a:cs typeface="Architects Daughter"/>
              <a:sym typeface="Architects Daughter"/>
            </a:endParaRPr>
          </a:p>
        </p:txBody>
      </p:sp>
      <p:grpSp>
        <p:nvGrpSpPr>
          <p:cNvPr id="1767" name="Google Shape;1767;p18"/>
          <p:cNvGrpSpPr/>
          <p:nvPr/>
        </p:nvGrpSpPr>
        <p:grpSpPr>
          <a:xfrm>
            <a:off x="992026" y="1200251"/>
            <a:ext cx="1565927" cy="3717378"/>
            <a:chOff x="992026" y="1200251"/>
            <a:chExt cx="1565927" cy="3717378"/>
          </a:xfrm>
        </p:grpSpPr>
        <p:grpSp>
          <p:nvGrpSpPr>
            <p:cNvPr id="1768" name="Google Shape;1768;p18"/>
            <p:cNvGrpSpPr/>
            <p:nvPr/>
          </p:nvGrpSpPr>
          <p:grpSpPr>
            <a:xfrm>
              <a:off x="992026" y="1200251"/>
              <a:ext cx="1565927" cy="3717378"/>
              <a:chOff x="992026" y="1200251"/>
              <a:chExt cx="1565927" cy="3717378"/>
            </a:xfrm>
          </p:grpSpPr>
          <p:sp>
            <p:nvSpPr>
              <p:cNvPr id="1769" name="Google Shape;1769;p18"/>
              <p:cNvSpPr/>
              <p:nvPr/>
            </p:nvSpPr>
            <p:spPr>
              <a:xfrm>
                <a:off x="1407899" y="3531621"/>
                <a:ext cx="789493" cy="722159"/>
              </a:xfrm>
              <a:custGeom>
                <a:avLst/>
                <a:gdLst/>
                <a:ahLst/>
                <a:cxnLst/>
                <a:rect l="l" t="t" r="r" b="b"/>
                <a:pathLst>
                  <a:path w="15301" h="13996" extrusionOk="0">
                    <a:moveTo>
                      <a:pt x="6406" y="4954"/>
                    </a:moveTo>
                    <a:cubicBezTo>
                      <a:pt x="6525" y="5240"/>
                      <a:pt x="6704" y="5501"/>
                      <a:pt x="6906" y="5740"/>
                    </a:cubicBezTo>
                    <a:cubicBezTo>
                      <a:pt x="7299" y="6156"/>
                      <a:pt x="7787" y="6454"/>
                      <a:pt x="8335" y="6609"/>
                    </a:cubicBezTo>
                    <a:cubicBezTo>
                      <a:pt x="8549" y="6668"/>
                      <a:pt x="8764" y="6692"/>
                      <a:pt x="8990" y="6716"/>
                    </a:cubicBezTo>
                    <a:cubicBezTo>
                      <a:pt x="8978" y="6930"/>
                      <a:pt x="9002" y="7156"/>
                      <a:pt x="9049" y="7383"/>
                    </a:cubicBezTo>
                    <a:cubicBezTo>
                      <a:pt x="8633" y="7502"/>
                      <a:pt x="8264" y="7692"/>
                      <a:pt x="7930" y="7978"/>
                    </a:cubicBezTo>
                    <a:cubicBezTo>
                      <a:pt x="7632" y="8228"/>
                      <a:pt x="7394" y="8538"/>
                      <a:pt x="7216" y="8883"/>
                    </a:cubicBezTo>
                    <a:cubicBezTo>
                      <a:pt x="6918" y="8883"/>
                      <a:pt x="6620" y="8930"/>
                      <a:pt x="6347" y="9014"/>
                    </a:cubicBezTo>
                    <a:cubicBezTo>
                      <a:pt x="6251" y="8871"/>
                      <a:pt x="6132" y="8716"/>
                      <a:pt x="6013" y="8585"/>
                    </a:cubicBezTo>
                    <a:cubicBezTo>
                      <a:pt x="5716" y="8264"/>
                      <a:pt x="5358" y="8026"/>
                      <a:pt x="4942" y="7859"/>
                    </a:cubicBezTo>
                    <a:cubicBezTo>
                      <a:pt x="5049" y="7311"/>
                      <a:pt x="4942" y="6728"/>
                      <a:pt x="4680" y="6252"/>
                    </a:cubicBezTo>
                    <a:lnTo>
                      <a:pt x="4692" y="6228"/>
                    </a:lnTo>
                    <a:cubicBezTo>
                      <a:pt x="5013" y="5954"/>
                      <a:pt x="5239" y="5609"/>
                      <a:pt x="5358" y="5216"/>
                    </a:cubicBezTo>
                    <a:cubicBezTo>
                      <a:pt x="5716" y="5204"/>
                      <a:pt x="6073" y="5120"/>
                      <a:pt x="6406" y="4954"/>
                    </a:cubicBezTo>
                    <a:close/>
                    <a:moveTo>
                      <a:pt x="6785" y="3428"/>
                    </a:moveTo>
                    <a:cubicBezTo>
                      <a:pt x="6633" y="3428"/>
                      <a:pt x="6477" y="3479"/>
                      <a:pt x="6359" y="3573"/>
                    </a:cubicBezTo>
                    <a:lnTo>
                      <a:pt x="6168" y="3739"/>
                    </a:lnTo>
                    <a:cubicBezTo>
                      <a:pt x="5890" y="3955"/>
                      <a:pt x="5560" y="4082"/>
                      <a:pt x="5206" y="4082"/>
                    </a:cubicBezTo>
                    <a:cubicBezTo>
                      <a:pt x="5150" y="4082"/>
                      <a:pt x="5094" y="4079"/>
                      <a:pt x="5037" y="4073"/>
                    </a:cubicBezTo>
                    <a:lnTo>
                      <a:pt x="4882" y="4061"/>
                    </a:lnTo>
                    <a:cubicBezTo>
                      <a:pt x="4865" y="4060"/>
                      <a:pt x="4849" y="4059"/>
                      <a:pt x="4832" y="4059"/>
                    </a:cubicBezTo>
                    <a:cubicBezTo>
                      <a:pt x="4687" y="4059"/>
                      <a:pt x="4559" y="4106"/>
                      <a:pt x="4442" y="4192"/>
                    </a:cubicBezTo>
                    <a:cubicBezTo>
                      <a:pt x="4299" y="4299"/>
                      <a:pt x="4227" y="4430"/>
                      <a:pt x="4215" y="4597"/>
                    </a:cubicBezTo>
                    <a:lnTo>
                      <a:pt x="4203" y="4728"/>
                    </a:lnTo>
                    <a:cubicBezTo>
                      <a:pt x="4168" y="4966"/>
                      <a:pt x="4049" y="5204"/>
                      <a:pt x="3858" y="5371"/>
                    </a:cubicBezTo>
                    <a:cubicBezTo>
                      <a:pt x="3799" y="5418"/>
                      <a:pt x="3727" y="5466"/>
                      <a:pt x="3632" y="5501"/>
                    </a:cubicBezTo>
                    <a:lnTo>
                      <a:pt x="3465" y="5585"/>
                    </a:lnTo>
                    <a:cubicBezTo>
                      <a:pt x="3311" y="5656"/>
                      <a:pt x="3168" y="5823"/>
                      <a:pt x="3144" y="6002"/>
                    </a:cubicBezTo>
                    <a:cubicBezTo>
                      <a:pt x="3096" y="6180"/>
                      <a:pt x="3156" y="6371"/>
                      <a:pt x="3287" y="6502"/>
                    </a:cubicBezTo>
                    <a:lnTo>
                      <a:pt x="3430" y="6633"/>
                    </a:lnTo>
                    <a:lnTo>
                      <a:pt x="3453" y="6668"/>
                    </a:lnTo>
                    <a:cubicBezTo>
                      <a:pt x="3763" y="7014"/>
                      <a:pt x="3846" y="7490"/>
                      <a:pt x="3668" y="7907"/>
                    </a:cubicBezTo>
                    <a:lnTo>
                      <a:pt x="3608" y="8049"/>
                    </a:lnTo>
                    <a:cubicBezTo>
                      <a:pt x="3549" y="8216"/>
                      <a:pt x="3549" y="8407"/>
                      <a:pt x="3632" y="8561"/>
                    </a:cubicBezTo>
                    <a:cubicBezTo>
                      <a:pt x="3727" y="8704"/>
                      <a:pt x="3870" y="8823"/>
                      <a:pt x="4049" y="8859"/>
                    </a:cubicBezTo>
                    <a:lnTo>
                      <a:pt x="4215" y="8883"/>
                    </a:lnTo>
                    <a:cubicBezTo>
                      <a:pt x="4573" y="8942"/>
                      <a:pt x="4870" y="9121"/>
                      <a:pt x="5108" y="9371"/>
                    </a:cubicBezTo>
                    <a:cubicBezTo>
                      <a:pt x="5227" y="9514"/>
                      <a:pt x="5335" y="9669"/>
                      <a:pt x="5406" y="9871"/>
                    </a:cubicBezTo>
                    <a:lnTo>
                      <a:pt x="5466" y="10014"/>
                    </a:lnTo>
                    <a:cubicBezTo>
                      <a:pt x="5525" y="10181"/>
                      <a:pt x="5656" y="10312"/>
                      <a:pt x="5823" y="10371"/>
                    </a:cubicBezTo>
                    <a:cubicBezTo>
                      <a:pt x="5835" y="10371"/>
                      <a:pt x="5847" y="10383"/>
                      <a:pt x="5870" y="10383"/>
                    </a:cubicBezTo>
                    <a:cubicBezTo>
                      <a:pt x="5932" y="10402"/>
                      <a:pt x="5996" y="10412"/>
                      <a:pt x="6060" y="10412"/>
                    </a:cubicBezTo>
                    <a:cubicBezTo>
                      <a:pt x="6157" y="10412"/>
                      <a:pt x="6254" y="10390"/>
                      <a:pt x="6347" y="10347"/>
                    </a:cubicBezTo>
                    <a:lnTo>
                      <a:pt x="6489" y="10264"/>
                    </a:lnTo>
                    <a:cubicBezTo>
                      <a:pt x="6701" y="10154"/>
                      <a:pt x="6948" y="10093"/>
                      <a:pt x="7197" y="10093"/>
                    </a:cubicBezTo>
                    <a:cubicBezTo>
                      <a:pt x="7271" y="10093"/>
                      <a:pt x="7345" y="10098"/>
                      <a:pt x="7418" y="10109"/>
                    </a:cubicBezTo>
                    <a:lnTo>
                      <a:pt x="7537" y="10121"/>
                    </a:lnTo>
                    <a:cubicBezTo>
                      <a:pt x="7557" y="10123"/>
                      <a:pt x="7577" y="10124"/>
                      <a:pt x="7597" y="10124"/>
                    </a:cubicBezTo>
                    <a:cubicBezTo>
                      <a:pt x="7871" y="10124"/>
                      <a:pt x="8115" y="9972"/>
                      <a:pt x="8204" y="9716"/>
                    </a:cubicBezTo>
                    <a:lnTo>
                      <a:pt x="8252" y="9609"/>
                    </a:lnTo>
                    <a:cubicBezTo>
                      <a:pt x="8347" y="9335"/>
                      <a:pt x="8514" y="9073"/>
                      <a:pt x="8752" y="8883"/>
                    </a:cubicBezTo>
                    <a:cubicBezTo>
                      <a:pt x="9037" y="8645"/>
                      <a:pt x="9359" y="8502"/>
                      <a:pt x="9740" y="8466"/>
                    </a:cubicBezTo>
                    <a:lnTo>
                      <a:pt x="9930" y="8454"/>
                    </a:lnTo>
                    <a:cubicBezTo>
                      <a:pt x="10121" y="8442"/>
                      <a:pt x="10288" y="8335"/>
                      <a:pt x="10395" y="8168"/>
                    </a:cubicBezTo>
                    <a:cubicBezTo>
                      <a:pt x="10490" y="8002"/>
                      <a:pt x="10514" y="7811"/>
                      <a:pt x="10430" y="7633"/>
                    </a:cubicBezTo>
                    <a:lnTo>
                      <a:pt x="10359" y="7466"/>
                    </a:lnTo>
                    <a:cubicBezTo>
                      <a:pt x="10228" y="7145"/>
                      <a:pt x="10180" y="6775"/>
                      <a:pt x="10276" y="6430"/>
                    </a:cubicBezTo>
                    <a:lnTo>
                      <a:pt x="10311" y="6240"/>
                    </a:lnTo>
                    <a:cubicBezTo>
                      <a:pt x="10359" y="6037"/>
                      <a:pt x="10299" y="5847"/>
                      <a:pt x="10169" y="5704"/>
                    </a:cubicBezTo>
                    <a:cubicBezTo>
                      <a:pt x="10060" y="5586"/>
                      <a:pt x="9894" y="5516"/>
                      <a:pt x="9732" y="5516"/>
                    </a:cubicBezTo>
                    <a:cubicBezTo>
                      <a:pt x="9699" y="5516"/>
                      <a:pt x="9665" y="5519"/>
                      <a:pt x="9633" y="5525"/>
                    </a:cubicBezTo>
                    <a:lnTo>
                      <a:pt x="9418" y="5549"/>
                    </a:lnTo>
                    <a:cubicBezTo>
                      <a:pt x="9325" y="5564"/>
                      <a:pt x="9230" y="5571"/>
                      <a:pt x="9137" y="5571"/>
                    </a:cubicBezTo>
                    <a:cubicBezTo>
                      <a:pt x="8637" y="5571"/>
                      <a:pt x="8156" y="5362"/>
                      <a:pt x="7835" y="5001"/>
                    </a:cubicBezTo>
                    <a:cubicBezTo>
                      <a:pt x="7609" y="4763"/>
                      <a:pt x="7478" y="4466"/>
                      <a:pt x="7418" y="4156"/>
                    </a:cubicBezTo>
                    <a:lnTo>
                      <a:pt x="7371" y="3918"/>
                    </a:lnTo>
                    <a:cubicBezTo>
                      <a:pt x="7323" y="3704"/>
                      <a:pt x="7180" y="3525"/>
                      <a:pt x="6966" y="3454"/>
                    </a:cubicBezTo>
                    <a:cubicBezTo>
                      <a:pt x="6908" y="3437"/>
                      <a:pt x="6847" y="3428"/>
                      <a:pt x="6785" y="3428"/>
                    </a:cubicBezTo>
                    <a:close/>
                    <a:moveTo>
                      <a:pt x="5196" y="1175"/>
                    </a:moveTo>
                    <a:cubicBezTo>
                      <a:pt x="5330" y="1175"/>
                      <a:pt x="5464" y="1192"/>
                      <a:pt x="5597" y="1227"/>
                    </a:cubicBezTo>
                    <a:cubicBezTo>
                      <a:pt x="5870" y="1311"/>
                      <a:pt x="6120" y="1453"/>
                      <a:pt x="6311" y="1692"/>
                    </a:cubicBezTo>
                    <a:cubicBezTo>
                      <a:pt x="6478" y="1858"/>
                      <a:pt x="6585" y="2084"/>
                      <a:pt x="6644" y="2299"/>
                    </a:cubicBezTo>
                    <a:lnTo>
                      <a:pt x="6704" y="2537"/>
                    </a:lnTo>
                    <a:cubicBezTo>
                      <a:pt x="6763" y="2751"/>
                      <a:pt x="6918" y="2918"/>
                      <a:pt x="7132" y="2977"/>
                    </a:cubicBezTo>
                    <a:cubicBezTo>
                      <a:pt x="7184" y="2993"/>
                      <a:pt x="7238" y="3000"/>
                      <a:pt x="7292" y="3000"/>
                    </a:cubicBezTo>
                    <a:cubicBezTo>
                      <a:pt x="7447" y="3000"/>
                      <a:pt x="7604" y="2938"/>
                      <a:pt x="7728" y="2823"/>
                    </a:cubicBezTo>
                    <a:lnTo>
                      <a:pt x="7906" y="2644"/>
                    </a:lnTo>
                    <a:cubicBezTo>
                      <a:pt x="7930" y="2620"/>
                      <a:pt x="7966" y="2596"/>
                      <a:pt x="7990" y="2573"/>
                    </a:cubicBezTo>
                    <a:cubicBezTo>
                      <a:pt x="8322" y="2292"/>
                      <a:pt x="8727" y="2145"/>
                      <a:pt x="9144" y="2145"/>
                    </a:cubicBezTo>
                    <a:cubicBezTo>
                      <a:pt x="9310" y="2145"/>
                      <a:pt x="9478" y="2168"/>
                      <a:pt x="9645" y="2215"/>
                    </a:cubicBezTo>
                    <a:cubicBezTo>
                      <a:pt x="9978" y="2299"/>
                      <a:pt x="10276" y="2465"/>
                      <a:pt x="10490" y="2715"/>
                    </a:cubicBezTo>
                    <a:cubicBezTo>
                      <a:pt x="10871" y="3120"/>
                      <a:pt x="11014" y="3692"/>
                      <a:pt x="10883" y="4228"/>
                    </a:cubicBezTo>
                    <a:lnTo>
                      <a:pt x="10835" y="4418"/>
                    </a:lnTo>
                    <a:cubicBezTo>
                      <a:pt x="10788" y="4609"/>
                      <a:pt x="10847" y="4799"/>
                      <a:pt x="10990" y="4954"/>
                    </a:cubicBezTo>
                    <a:cubicBezTo>
                      <a:pt x="11104" y="5068"/>
                      <a:pt x="11273" y="5137"/>
                      <a:pt x="11448" y="5137"/>
                    </a:cubicBezTo>
                    <a:cubicBezTo>
                      <a:pt x="11474" y="5137"/>
                      <a:pt x="11500" y="5135"/>
                      <a:pt x="11526" y="5132"/>
                    </a:cubicBezTo>
                    <a:lnTo>
                      <a:pt x="11728" y="5097"/>
                    </a:lnTo>
                    <a:cubicBezTo>
                      <a:pt x="11816" y="5084"/>
                      <a:pt x="11904" y="5078"/>
                      <a:pt x="11992" y="5078"/>
                    </a:cubicBezTo>
                    <a:cubicBezTo>
                      <a:pt x="12498" y="5078"/>
                      <a:pt x="12989" y="5281"/>
                      <a:pt x="13324" y="5656"/>
                    </a:cubicBezTo>
                    <a:cubicBezTo>
                      <a:pt x="13967" y="6347"/>
                      <a:pt x="13883" y="7418"/>
                      <a:pt x="13157" y="8049"/>
                    </a:cubicBezTo>
                    <a:cubicBezTo>
                      <a:pt x="12871" y="8288"/>
                      <a:pt x="12550" y="8430"/>
                      <a:pt x="12181" y="8466"/>
                    </a:cubicBezTo>
                    <a:lnTo>
                      <a:pt x="11978" y="8478"/>
                    </a:lnTo>
                    <a:cubicBezTo>
                      <a:pt x="11788" y="8490"/>
                      <a:pt x="11621" y="8597"/>
                      <a:pt x="11526" y="8764"/>
                    </a:cubicBezTo>
                    <a:cubicBezTo>
                      <a:pt x="11419" y="8930"/>
                      <a:pt x="11407" y="9121"/>
                      <a:pt x="11478" y="9300"/>
                    </a:cubicBezTo>
                    <a:lnTo>
                      <a:pt x="11550" y="9466"/>
                    </a:lnTo>
                    <a:cubicBezTo>
                      <a:pt x="11847" y="10133"/>
                      <a:pt x="11657" y="10907"/>
                      <a:pt x="11085" y="11395"/>
                    </a:cubicBezTo>
                    <a:cubicBezTo>
                      <a:pt x="10763" y="11665"/>
                      <a:pt x="10333" y="11814"/>
                      <a:pt x="9901" y="11814"/>
                    </a:cubicBezTo>
                    <a:cubicBezTo>
                      <a:pt x="9743" y="11814"/>
                      <a:pt x="9584" y="11794"/>
                      <a:pt x="9430" y="11752"/>
                    </a:cubicBezTo>
                    <a:cubicBezTo>
                      <a:pt x="9418" y="11752"/>
                      <a:pt x="9395" y="11740"/>
                      <a:pt x="9371" y="11740"/>
                    </a:cubicBezTo>
                    <a:lnTo>
                      <a:pt x="9252" y="11705"/>
                    </a:lnTo>
                    <a:cubicBezTo>
                      <a:pt x="9193" y="11687"/>
                      <a:pt x="9132" y="11678"/>
                      <a:pt x="9072" y="11678"/>
                    </a:cubicBezTo>
                    <a:cubicBezTo>
                      <a:pt x="8849" y="11678"/>
                      <a:pt x="8628" y="11794"/>
                      <a:pt x="8525" y="11990"/>
                    </a:cubicBezTo>
                    <a:lnTo>
                      <a:pt x="8466" y="12098"/>
                    </a:lnTo>
                    <a:cubicBezTo>
                      <a:pt x="8394" y="12252"/>
                      <a:pt x="8287" y="12383"/>
                      <a:pt x="8156" y="12490"/>
                    </a:cubicBezTo>
                    <a:cubicBezTo>
                      <a:pt x="7896" y="12716"/>
                      <a:pt x="7553" y="12841"/>
                      <a:pt x="7206" y="12841"/>
                    </a:cubicBezTo>
                    <a:cubicBezTo>
                      <a:pt x="7078" y="12841"/>
                      <a:pt x="6949" y="12824"/>
                      <a:pt x="6823" y="12788"/>
                    </a:cubicBezTo>
                    <a:cubicBezTo>
                      <a:pt x="6549" y="12705"/>
                      <a:pt x="6311" y="12562"/>
                      <a:pt x="6132" y="12371"/>
                    </a:cubicBezTo>
                    <a:cubicBezTo>
                      <a:pt x="6025" y="12240"/>
                      <a:pt x="5954" y="12145"/>
                      <a:pt x="5894" y="12002"/>
                    </a:cubicBezTo>
                    <a:lnTo>
                      <a:pt x="5823" y="11859"/>
                    </a:lnTo>
                    <a:cubicBezTo>
                      <a:pt x="5739" y="11693"/>
                      <a:pt x="5608" y="11574"/>
                      <a:pt x="5430" y="11526"/>
                    </a:cubicBezTo>
                    <a:cubicBezTo>
                      <a:pt x="5378" y="11516"/>
                      <a:pt x="5326" y="11510"/>
                      <a:pt x="5275" y="11510"/>
                    </a:cubicBezTo>
                    <a:cubicBezTo>
                      <a:pt x="5150" y="11510"/>
                      <a:pt x="5031" y="11542"/>
                      <a:pt x="4930" y="11609"/>
                    </a:cubicBezTo>
                    <a:lnTo>
                      <a:pt x="4787" y="11693"/>
                    </a:lnTo>
                    <a:cubicBezTo>
                      <a:pt x="4521" y="11867"/>
                      <a:pt x="4203" y="11961"/>
                      <a:pt x="3877" y="11961"/>
                    </a:cubicBezTo>
                    <a:cubicBezTo>
                      <a:pt x="3736" y="11961"/>
                      <a:pt x="3594" y="11943"/>
                      <a:pt x="3453" y="11907"/>
                    </a:cubicBezTo>
                    <a:cubicBezTo>
                      <a:pt x="3156" y="11812"/>
                      <a:pt x="2882" y="11645"/>
                      <a:pt x="2679" y="11431"/>
                    </a:cubicBezTo>
                    <a:cubicBezTo>
                      <a:pt x="2215" y="10919"/>
                      <a:pt x="2144" y="10181"/>
                      <a:pt x="2501" y="9597"/>
                    </a:cubicBezTo>
                    <a:lnTo>
                      <a:pt x="2596" y="9442"/>
                    </a:lnTo>
                    <a:cubicBezTo>
                      <a:pt x="2679" y="9300"/>
                      <a:pt x="2715" y="9121"/>
                      <a:pt x="2632" y="8954"/>
                    </a:cubicBezTo>
                    <a:cubicBezTo>
                      <a:pt x="2560" y="8788"/>
                      <a:pt x="2429" y="8657"/>
                      <a:pt x="2263" y="8597"/>
                    </a:cubicBezTo>
                    <a:lnTo>
                      <a:pt x="2096" y="8538"/>
                    </a:lnTo>
                    <a:cubicBezTo>
                      <a:pt x="1906" y="8478"/>
                      <a:pt x="1727" y="8359"/>
                      <a:pt x="1596" y="8216"/>
                    </a:cubicBezTo>
                    <a:cubicBezTo>
                      <a:pt x="1370" y="7978"/>
                      <a:pt x="1263" y="7680"/>
                      <a:pt x="1286" y="7347"/>
                    </a:cubicBezTo>
                    <a:cubicBezTo>
                      <a:pt x="1298" y="7037"/>
                      <a:pt x="1441" y="6740"/>
                      <a:pt x="1703" y="6525"/>
                    </a:cubicBezTo>
                    <a:cubicBezTo>
                      <a:pt x="1798" y="6430"/>
                      <a:pt x="1941" y="6347"/>
                      <a:pt x="2072" y="6311"/>
                    </a:cubicBezTo>
                    <a:lnTo>
                      <a:pt x="2251" y="6252"/>
                    </a:lnTo>
                    <a:cubicBezTo>
                      <a:pt x="2429" y="6192"/>
                      <a:pt x="2560" y="6037"/>
                      <a:pt x="2620" y="5859"/>
                    </a:cubicBezTo>
                    <a:cubicBezTo>
                      <a:pt x="2668" y="5680"/>
                      <a:pt x="2632" y="5490"/>
                      <a:pt x="2513" y="5335"/>
                    </a:cubicBezTo>
                    <a:lnTo>
                      <a:pt x="2394" y="5192"/>
                    </a:lnTo>
                    <a:cubicBezTo>
                      <a:pt x="2072" y="4787"/>
                      <a:pt x="2132" y="4216"/>
                      <a:pt x="2525" y="3870"/>
                    </a:cubicBezTo>
                    <a:cubicBezTo>
                      <a:pt x="2679" y="3727"/>
                      <a:pt x="2870" y="3656"/>
                      <a:pt x="3072" y="3632"/>
                    </a:cubicBezTo>
                    <a:lnTo>
                      <a:pt x="3215" y="3620"/>
                    </a:lnTo>
                    <a:cubicBezTo>
                      <a:pt x="3370" y="3596"/>
                      <a:pt x="3513" y="3513"/>
                      <a:pt x="3620" y="3394"/>
                    </a:cubicBezTo>
                    <a:cubicBezTo>
                      <a:pt x="3715" y="3263"/>
                      <a:pt x="3763" y="3096"/>
                      <a:pt x="3739" y="2942"/>
                    </a:cubicBezTo>
                    <a:lnTo>
                      <a:pt x="3715" y="2811"/>
                    </a:lnTo>
                    <a:cubicBezTo>
                      <a:pt x="3644" y="2334"/>
                      <a:pt x="3846" y="1846"/>
                      <a:pt x="4215" y="1525"/>
                    </a:cubicBezTo>
                    <a:cubicBezTo>
                      <a:pt x="4485" y="1299"/>
                      <a:pt x="4836" y="1175"/>
                      <a:pt x="5196" y="1175"/>
                    </a:cubicBezTo>
                    <a:close/>
                    <a:moveTo>
                      <a:pt x="5192" y="0"/>
                    </a:moveTo>
                    <a:cubicBezTo>
                      <a:pt x="4540" y="0"/>
                      <a:pt x="3907" y="230"/>
                      <a:pt x="3394" y="656"/>
                    </a:cubicBezTo>
                    <a:cubicBezTo>
                      <a:pt x="2810" y="1144"/>
                      <a:pt x="2489" y="1846"/>
                      <a:pt x="2465" y="2573"/>
                    </a:cubicBezTo>
                    <a:cubicBezTo>
                      <a:pt x="2191" y="2656"/>
                      <a:pt x="1929" y="2799"/>
                      <a:pt x="1715" y="2989"/>
                    </a:cubicBezTo>
                    <a:cubicBezTo>
                      <a:pt x="965" y="3608"/>
                      <a:pt x="763" y="4620"/>
                      <a:pt x="1132" y="5454"/>
                    </a:cubicBezTo>
                    <a:cubicBezTo>
                      <a:pt x="1036" y="5513"/>
                      <a:pt x="953" y="5573"/>
                      <a:pt x="882" y="5656"/>
                    </a:cubicBezTo>
                    <a:cubicBezTo>
                      <a:pt x="382" y="6073"/>
                      <a:pt x="84" y="6644"/>
                      <a:pt x="48" y="7287"/>
                    </a:cubicBezTo>
                    <a:cubicBezTo>
                      <a:pt x="1" y="7930"/>
                      <a:pt x="227" y="8538"/>
                      <a:pt x="655" y="9014"/>
                    </a:cubicBezTo>
                    <a:cubicBezTo>
                      <a:pt x="798" y="9192"/>
                      <a:pt x="989" y="9347"/>
                      <a:pt x="1191" y="9466"/>
                    </a:cubicBezTo>
                    <a:cubicBezTo>
                      <a:pt x="834" y="10407"/>
                      <a:pt x="1025" y="11455"/>
                      <a:pt x="1727" y="12229"/>
                    </a:cubicBezTo>
                    <a:cubicBezTo>
                      <a:pt x="2096" y="12621"/>
                      <a:pt x="2560" y="12895"/>
                      <a:pt x="3096" y="13050"/>
                    </a:cubicBezTo>
                    <a:cubicBezTo>
                      <a:pt x="3347" y="13120"/>
                      <a:pt x="3602" y="13155"/>
                      <a:pt x="3855" y="13155"/>
                    </a:cubicBezTo>
                    <a:cubicBezTo>
                      <a:pt x="4249" y="13155"/>
                      <a:pt x="4638" y="13069"/>
                      <a:pt x="5001" y="12895"/>
                    </a:cubicBezTo>
                    <a:cubicBezTo>
                      <a:pt x="5049" y="12979"/>
                      <a:pt x="5120" y="13050"/>
                      <a:pt x="5180" y="13121"/>
                    </a:cubicBezTo>
                    <a:cubicBezTo>
                      <a:pt x="5525" y="13491"/>
                      <a:pt x="5966" y="13764"/>
                      <a:pt x="6454" y="13895"/>
                    </a:cubicBezTo>
                    <a:cubicBezTo>
                      <a:pt x="6701" y="13962"/>
                      <a:pt x="6953" y="13995"/>
                      <a:pt x="7201" y="13995"/>
                    </a:cubicBezTo>
                    <a:cubicBezTo>
                      <a:pt x="7837" y="13995"/>
                      <a:pt x="8454" y="13779"/>
                      <a:pt x="8942" y="13360"/>
                    </a:cubicBezTo>
                    <a:cubicBezTo>
                      <a:pt x="9097" y="13229"/>
                      <a:pt x="9216" y="13098"/>
                      <a:pt x="9335" y="12943"/>
                    </a:cubicBezTo>
                    <a:cubicBezTo>
                      <a:pt x="9520" y="12977"/>
                      <a:pt x="9707" y="12994"/>
                      <a:pt x="9893" y="12994"/>
                    </a:cubicBezTo>
                    <a:cubicBezTo>
                      <a:pt x="10617" y="12994"/>
                      <a:pt x="11331" y="12740"/>
                      <a:pt x="11871" y="12276"/>
                    </a:cubicBezTo>
                    <a:cubicBezTo>
                      <a:pt x="12705" y="11574"/>
                      <a:pt x="13050" y="10514"/>
                      <a:pt x="12824" y="9502"/>
                    </a:cubicBezTo>
                    <a:cubicBezTo>
                      <a:pt x="13240" y="9383"/>
                      <a:pt x="13621" y="9192"/>
                      <a:pt x="13943" y="8907"/>
                    </a:cubicBezTo>
                    <a:cubicBezTo>
                      <a:pt x="15181" y="7871"/>
                      <a:pt x="15300" y="6037"/>
                      <a:pt x="14217" y="4847"/>
                    </a:cubicBezTo>
                    <a:cubicBezTo>
                      <a:pt x="13824" y="4430"/>
                      <a:pt x="13336" y="4132"/>
                      <a:pt x="12788" y="3989"/>
                    </a:cubicBezTo>
                    <a:cubicBezTo>
                      <a:pt x="12574" y="3930"/>
                      <a:pt x="12347" y="3894"/>
                      <a:pt x="12133" y="3882"/>
                    </a:cubicBezTo>
                    <a:cubicBezTo>
                      <a:pt x="12145" y="3168"/>
                      <a:pt x="11895" y="2465"/>
                      <a:pt x="11383" y="1918"/>
                    </a:cubicBezTo>
                    <a:cubicBezTo>
                      <a:pt x="11002" y="1501"/>
                      <a:pt x="10502" y="1203"/>
                      <a:pt x="9954" y="1049"/>
                    </a:cubicBezTo>
                    <a:cubicBezTo>
                      <a:pt x="9692" y="984"/>
                      <a:pt x="9427" y="952"/>
                      <a:pt x="9164" y="952"/>
                    </a:cubicBezTo>
                    <a:cubicBezTo>
                      <a:pt x="8602" y="952"/>
                      <a:pt x="8052" y="1098"/>
                      <a:pt x="7573" y="1382"/>
                    </a:cubicBezTo>
                    <a:cubicBezTo>
                      <a:pt x="7466" y="1203"/>
                      <a:pt x="7347" y="1037"/>
                      <a:pt x="7216" y="894"/>
                    </a:cubicBezTo>
                    <a:cubicBezTo>
                      <a:pt x="6870" y="501"/>
                      <a:pt x="6430" y="239"/>
                      <a:pt x="5918" y="96"/>
                    </a:cubicBezTo>
                    <a:cubicBezTo>
                      <a:pt x="5677" y="32"/>
                      <a:pt x="5433" y="0"/>
                      <a:pt x="5192"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8"/>
              <p:cNvSpPr/>
              <p:nvPr/>
            </p:nvSpPr>
            <p:spPr>
              <a:xfrm>
                <a:off x="1213791" y="2184262"/>
                <a:ext cx="1229310" cy="1112029"/>
              </a:xfrm>
              <a:custGeom>
                <a:avLst/>
                <a:gdLst/>
                <a:ahLst/>
                <a:cxnLst/>
                <a:rect l="l" t="t" r="r" b="b"/>
                <a:pathLst>
                  <a:path w="23825" h="21552" extrusionOk="0">
                    <a:moveTo>
                      <a:pt x="10251" y="7135"/>
                    </a:moveTo>
                    <a:cubicBezTo>
                      <a:pt x="10430" y="7671"/>
                      <a:pt x="10728" y="8159"/>
                      <a:pt x="11121" y="8576"/>
                    </a:cubicBezTo>
                    <a:cubicBezTo>
                      <a:pt x="11680" y="9207"/>
                      <a:pt x="12430" y="9648"/>
                      <a:pt x="13240" y="9874"/>
                    </a:cubicBezTo>
                    <a:cubicBezTo>
                      <a:pt x="13645" y="9993"/>
                      <a:pt x="14061" y="10040"/>
                      <a:pt x="14478" y="10040"/>
                    </a:cubicBezTo>
                    <a:cubicBezTo>
                      <a:pt x="14431" y="10540"/>
                      <a:pt x="14478" y="11052"/>
                      <a:pt x="14609" y="11541"/>
                    </a:cubicBezTo>
                    <a:cubicBezTo>
                      <a:pt x="13919" y="11707"/>
                      <a:pt x="13276" y="12029"/>
                      <a:pt x="12728" y="12493"/>
                    </a:cubicBezTo>
                    <a:cubicBezTo>
                      <a:pt x="12228" y="12910"/>
                      <a:pt x="11835" y="13410"/>
                      <a:pt x="11573" y="13993"/>
                    </a:cubicBezTo>
                    <a:cubicBezTo>
                      <a:pt x="11510" y="13991"/>
                      <a:pt x="11448" y="13989"/>
                      <a:pt x="11385" y="13989"/>
                    </a:cubicBezTo>
                    <a:cubicBezTo>
                      <a:pt x="10877" y="13989"/>
                      <a:pt x="10371" y="14076"/>
                      <a:pt x="9894" y="14267"/>
                    </a:cubicBezTo>
                    <a:cubicBezTo>
                      <a:pt x="9751" y="13969"/>
                      <a:pt x="9549" y="13684"/>
                      <a:pt x="9311" y="13434"/>
                    </a:cubicBezTo>
                    <a:cubicBezTo>
                      <a:pt x="8835" y="12898"/>
                      <a:pt x="8216" y="12493"/>
                      <a:pt x="7513" y="12267"/>
                    </a:cubicBezTo>
                    <a:cubicBezTo>
                      <a:pt x="7763" y="11314"/>
                      <a:pt x="7584" y="10302"/>
                      <a:pt x="7037" y="9469"/>
                    </a:cubicBezTo>
                    <a:cubicBezTo>
                      <a:pt x="7108" y="9421"/>
                      <a:pt x="7168" y="9362"/>
                      <a:pt x="7251" y="9302"/>
                    </a:cubicBezTo>
                    <a:cubicBezTo>
                      <a:pt x="7751" y="8874"/>
                      <a:pt x="8108" y="8314"/>
                      <a:pt x="8263" y="7671"/>
                    </a:cubicBezTo>
                    <a:cubicBezTo>
                      <a:pt x="8954" y="7671"/>
                      <a:pt x="9644" y="7481"/>
                      <a:pt x="10251" y="7135"/>
                    </a:cubicBezTo>
                    <a:close/>
                    <a:moveTo>
                      <a:pt x="10666" y="5562"/>
                    </a:moveTo>
                    <a:cubicBezTo>
                      <a:pt x="10514" y="5562"/>
                      <a:pt x="10358" y="5613"/>
                      <a:pt x="10240" y="5707"/>
                    </a:cubicBezTo>
                    <a:lnTo>
                      <a:pt x="10049" y="5873"/>
                    </a:lnTo>
                    <a:cubicBezTo>
                      <a:pt x="9535" y="6295"/>
                      <a:pt x="8905" y="6521"/>
                      <a:pt x="8244" y="6521"/>
                    </a:cubicBezTo>
                    <a:cubicBezTo>
                      <a:pt x="8140" y="6521"/>
                      <a:pt x="8035" y="6516"/>
                      <a:pt x="7930" y="6504"/>
                    </a:cubicBezTo>
                    <a:lnTo>
                      <a:pt x="7787" y="6492"/>
                    </a:lnTo>
                    <a:cubicBezTo>
                      <a:pt x="7770" y="6491"/>
                      <a:pt x="7753" y="6491"/>
                      <a:pt x="7736" y="6491"/>
                    </a:cubicBezTo>
                    <a:cubicBezTo>
                      <a:pt x="7587" y="6491"/>
                      <a:pt x="7441" y="6538"/>
                      <a:pt x="7334" y="6623"/>
                    </a:cubicBezTo>
                    <a:cubicBezTo>
                      <a:pt x="7203" y="6730"/>
                      <a:pt x="7132" y="6861"/>
                      <a:pt x="7108" y="7028"/>
                    </a:cubicBezTo>
                    <a:lnTo>
                      <a:pt x="7096" y="7159"/>
                    </a:lnTo>
                    <a:cubicBezTo>
                      <a:pt x="7037" y="7671"/>
                      <a:pt x="6799" y="8135"/>
                      <a:pt x="6418" y="8457"/>
                    </a:cubicBezTo>
                    <a:cubicBezTo>
                      <a:pt x="6299" y="8564"/>
                      <a:pt x="6144" y="8671"/>
                      <a:pt x="5977" y="8743"/>
                    </a:cubicBezTo>
                    <a:lnTo>
                      <a:pt x="5822" y="8814"/>
                    </a:lnTo>
                    <a:cubicBezTo>
                      <a:pt x="5656" y="8886"/>
                      <a:pt x="5525" y="9052"/>
                      <a:pt x="5489" y="9231"/>
                    </a:cubicBezTo>
                    <a:cubicBezTo>
                      <a:pt x="5441" y="9409"/>
                      <a:pt x="5501" y="9600"/>
                      <a:pt x="5644" y="9743"/>
                    </a:cubicBezTo>
                    <a:lnTo>
                      <a:pt x="5775" y="9874"/>
                    </a:lnTo>
                    <a:lnTo>
                      <a:pt x="5822" y="9921"/>
                    </a:lnTo>
                    <a:cubicBezTo>
                      <a:pt x="6418" y="10576"/>
                      <a:pt x="6561" y="11481"/>
                      <a:pt x="6215" y="12303"/>
                    </a:cubicBezTo>
                    <a:lnTo>
                      <a:pt x="6156" y="12445"/>
                    </a:lnTo>
                    <a:cubicBezTo>
                      <a:pt x="6096" y="12612"/>
                      <a:pt x="6096" y="12803"/>
                      <a:pt x="6191" y="12957"/>
                    </a:cubicBezTo>
                    <a:cubicBezTo>
                      <a:pt x="6275" y="13100"/>
                      <a:pt x="6430" y="13219"/>
                      <a:pt x="6608" y="13255"/>
                    </a:cubicBezTo>
                    <a:lnTo>
                      <a:pt x="6775" y="13279"/>
                    </a:lnTo>
                    <a:cubicBezTo>
                      <a:pt x="7406" y="13398"/>
                      <a:pt x="7977" y="13731"/>
                      <a:pt x="8406" y="14184"/>
                    </a:cubicBezTo>
                    <a:cubicBezTo>
                      <a:pt x="8656" y="14458"/>
                      <a:pt x="8835" y="14767"/>
                      <a:pt x="8978" y="15112"/>
                    </a:cubicBezTo>
                    <a:lnTo>
                      <a:pt x="9037" y="15255"/>
                    </a:lnTo>
                    <a:cubicBezTo>
                      <a:pt x="9097" y="15422"/>
                      <a:pt x="9228" y="15553"/>
                      <a:pt x="9394" y="15624"/>
                    </a:cubicBezTo>
                    <a:cubicBezTo>
                      <a:pt x="9406" y="15624"/>
                      <a:pt x="9418" y="15636"/>
                      <a:pt x="9430" y="15636"/>
                    </a:cubicBezTo>
                    <a:cubicBezTo>
                      <a:pt x="9485" y="15649"/>
                      <a:pt x="9543" y="15656"/>
                      <a:pt x="9600" y="15656"/>
                    </a:cubicBezTo>
                    <a:cubicBezTo>
                      <a:pt x="9703" y="15656"/>
                      <a:pt x="9807" y="15635"/>
                      <a:pt x="9906" y="15589"/>
                    </a:cubicBezTo>
                    <a:lnTo>
                      <a:pt x="10061" y="15517"/>
                    </a:lnTo>
                    <a:cubicBezTo>
                      <a:pt x="10475" y="15291"/>
                      <a:pt x="10948" y="15170"/>
                      <a:pt x="11423" y="15170"/>
                    </a:cubicBezTo>
                    <a:cubicBezTo>
                      <a:pt x="11548" y="15170"/>
                      <a:pt x="11674" y="15178"/>
                      <a:pt x="11799" y="15196"/>
                    </a:cubicBezTo>
                    <a:lnTo>
                      <a:pt x="11918" y="15220"/>
                    </a:lnTo>
                    <a:cubicBezTo>
                      <a:pt x="11937" y="15221"/>
                      <a:pt x="11956" y="15222"/>
                      <a:pt x="11975" y="15222"/>
                    </a:cubicBezTo>
                    <a:cubicBezTo>
                      <a:pt x="12251" y="15222"/>
                      <a:pt x="12507" y="15060"/>
                      <a:pt x="12585" y="14815"/>
                    </a:cubicBezTo>
                    <a:lnTo>
                      <a:pt x="12633" y="14708"/>
                    </a:lnTo>
                    <a:cubicBezTo>
                      <a:pt x="12811" y="14184"/>
                      <a:pt x="13121" y="13731"/>
                      <a:pt x="13561" y="13374"/>
                    </a:cubicBezTo>
                    <a:cubicBezTo>
                      <a:pt x="14061" y="12934"/>
                      <a:pt x="14669" y="12672"/>
                      <a:pt x="15347" y="12612"/>
                    </a:cubicBezTo>
                    <a:lnTo>
                      <a:pt x="15538" y="12600"/>
                    </a:lnTo>
                    <a:cubicBezTo>
                      <a:pt x="15728" y="12576"/>
                      <a:pt x="15895" y="12481"/>
                      <a:pt x="16002" y="12315"/>
                    </a:cubicBezTo>
                    <a:cubicBezTo>
                      <a:pt x="16086" y="12148"/>
                      <a:pt x="16097" y="11957"/>
                      <a:pt x="16026" y="11779"/>
                    </a:cubicBezTo>
                    <a:lnTo>
                      <a:pt x="15955" y="11612"/>
                    </a:lnTo>
                    <a:cubicBezTo>
                      <a:pt x="15705" y="11017"/>
                      <a:pt x="15645" y="10350"/>
                      <a:pt x="15788" y="9707"/>
                    </a:cubicBezTo>
                    <a:lnTo>
                      <a:pt x="15836" y="9517"/>
                    </a:lnTo>
                    <a:cubicBezTo>
                      <a:pt x="15883" y="9326"/>
                      <a:pt x="15824" y="9124"/>
                      <a:pt x="15681" y="8981"/>
                    </a:cubicBezTo>
                    <a:cubicBezTo>
                      <a:pt x="15570" y="8870"/>
                      <a:pt x="15409" y="8794"/>
                      <a:pt x="15240" y="8794"/>
                    </a:cubicBezTo>
                    <a:cubicBezTo>
                      <a:pt x="15209" y="8794"/>
                      <a:pt x="15177" y="8797"/>
                      <a:pt x="15145" y="8802"/>
                    </a:cubicBezTo>
                    <a:lnTo>
                      <a:pt x="14943" y="8826"/>
                    </a:lnTo>
                    <a:cubicBezTo>
                      <a:pt x="14770" y="8857"/>
                      <a:pt x="14602" y="8871"/>
                      <a:pt x="14434" y="8871"/>
                    </a:cubicBezTo>
                    <a:cubicBezTo>
                      <a:pt x="14150" y="8871"/>
                      <a:pt x="13870" y="8829"/>
                      <a:pt x="13585" y="8755"/>
                    </a:cubicBezTo>
                    <a:cubicBezTo>
                      <a:pt x="12990" y="8588"/>
                      <a:pt x="12466" y="8266"/>
                      <a:pt x="12049" y="7814"/>
                    </a:cubicBezTo>
                    <a:cubicBezTo>
                      <a:pt x="11656" y="7385"/>
                      <a:pt x="11394" y="6850"/>
                      <a:pt x="11299" y="6290"/>
                    </a:cubicBezTo>
                    <a:lnTo>
                      <a:pt x="11252" y="6052"/>
                    </a:lnTo>
                    <a:cubicBezTo>
                      <a:pt x="11204" y="5838"/>
                      <a:pt x="11061" y="5659"/>
                      <a:pt x="10847" y="5587"/>
                    </a:cubicBezTo>
                    <a:cubicBezTo>
                      <a:pt x="10789" y="5570"/>
                      <a:pt x="10728" y="5562"/>
                      <a:pt x="10666" y="5562"/>
                    </a:cubicBezTo>
                    <a:close/>
                    <a:moveTo>
                      <a:pt x="8224" y="1165"/>
                    </a:moveTo>
                    <a:cubicBezTo>
                      <a:pt x="8471" y="1165"/>
                      <a:pt x="8721" y="1198"/>
                      <a:pt x="8966" y="1266"/>
                    </a:cubicBezTo>
                    <a:cubicBezTo>
                      <a:pt x="9478" y="1408"/>
                      <a:pt x="9942" y="1682"/>
                      <a:pt x="10311" y="2075"/>
                    </a:cubicBezTo>
                    <a:cubicBezTo>
                      <a:pt x="10609" y="2397"/>
                      <a:pt x="10811" y="2790"/>
                      <a:pt x="10918" y="3218"/>
                    </a:cubicBezTo>
                    <a:lnTo>
                      <a:pt x="10978" y="3456"/>
                    </a:lnTo>
                    <a:cubicBezTo>
                      <a:pt x="11037" y="3671"/>
                      <a:pt x="11204" y="3825"/>
                      <a:pt x="11406" y="3885"/>
                    </a:cubicBezTo>
                    <a:cubicBezTo>
                      <a:pt x="11462" y="3900"/>
                      <a:pt x="11519" y="3908"/>
                      <a:pt x="11575" y="3908"/>
                    </a:cubicBezTo>
                    <a:cubicBezTo>
                      <a:pt x="11734" y="3908"/>
                      <a:pt x="11887" y="3848"/>
                      <a:pt x="12002" y="3742"/>
                    </a:cubicBezTo>
                    <a:lnTo>
                      <a:pt x="12180" y="3563"/>
                    </a:lnTo>
                    <a:cubicBezTo>
                      <a:pt x="12240" y="3516"/>
                      <a:pt x="12287" y="3480"/>
                      <a:pt x="12335" y="3432"/>
                    </a:cubicBezTo>
                    <a:cubicBezTo>
                      <a:pt x="12929" y="2925"/>
                      <a:pt x="13672" y="2659"/>
                      <a:pt x="14439" y="2659"/>
                    </a:cubicBezTo>
                    <a:cubicBezTo>
                      <a:pt x="14733" y="2659"/>
                      <a:pt x="15030" y="2698"/>
                      <a:pt x="15324" y="2778"/>
                    </a:cubicBezTo>
                    <a:cubicBezTo>
                      <a:pt x="15919" y="2932"/>
                      <a:pt x="16455" y="3266"/>
                      <a:pt x="16859" y="3706"/>
                    </a:cubicBezTo>
                    <a:cubicBezTo>
                      <a:pt x="17538" y="4456"/>
                      <a:pt x="17812" y="5480"/>
                      <a:pt x="17574" y="6457"/>
                    </a:cubicBezTo>
                    <a:lnTo>
                      <a:pt x="17526" y="6647"/>
                    </a:lnTo>
                    <a:cubicBezTo>
                      <a:pt x="17479" y="6838"/>
                      <a:pt x="17538" y="7028"/>
                      <a:pt x="17681" y="7183"/>
                    </a:cubicBezTo>
                    <a:cubicBezTo>
                      <a:pt x="17795" y="7297"/>
                      <a:pt x="17964" y="7366"/>
                      <a:pt x="18139" y="7366"/>
                    </a:cubicBezTo>
                    <a:cubicBezTo>
                      <a:pt x="18165" y="7366"/>
                      <a:pt x="18191" y="7365"/>
                      <a:pt x="18217" y="7362"/>
                    </a:cubicBezTo>
                    <a:lnTo>
                      <a:pt x="18419" y="7326"/>
                    </a:lnTo>
                    <a:cubicBezTo>
                      <a:pt x="18589" y="7300"/>
                      <a:pt x="18756" y="7286"/>
                      <a:pt x="18922" y="7286"/>
                    </a:cubicBezTo>
                    <a:cubicBezTo>
                      <a:pt x="19208" y="7286"/>
                      <a:pt x="19490" y="7326"/>
                      <a:pt x="19776" y="7409"/>
                    </a:cubicBezTo>
                    <a:cubicBezTo>
                      <a:pt x="20372" y="7564"/>
                      <a:pt x="20896" y="7897"/>
                      <a:pt x="21312" y="8338"/>
                    </a:cubicBezTo>
                    <a:cubicBezTo>
                      <a:pt x="22467" y="9636"/>
                      <a:pt x="22336" y="11588"/>
                      <a:pt x="21015" y="12719"/>
                    </a:cubicBezTo>
                    <a:cubicBezTo>
                      <a:pt x="20503" y="13148"/>
                      <a:pt x="19896" y="13410"/>
                      <a:pt x="19229" y="13481"/>
                    </a:cubicBezTo>
                    <a:lnTo>
                      <a:pt x="19026" y="13493"/>
                    </a:lnTo>
                    <a:cubicBezTo>
                      <a:pt x="18836" y="13505"/>
                      <a:pt x="18657" y="13612"/>
                      <a:pt x="18574" y="13779"/>
                    </a:cubicBezTo>
                    <a:cubicBezTo>
                      <a:pt x="18479" y="13934"/>
                      <a:pt x="18467" y="14124"/>
                      <a:pt x="18538" y="14303"/>
                    </a:cubicBezTo>
                    <a:lnTo>
                      <a:pt x="18610" y="14470"/>
                    </a:lnTo>
                    <a:cubicBezTo>
                      <a:pt x="19169" y="15696"/>
                      <a:pt x="18824" y="17125"/>
                      <a:pt x="17776" y="18006"/>
                    </a:cubicBezTo>
                    <a:cubicBezTo>
                      <a:pt x="17184" y="18506"/>
                      <a:pt x="16417" y="18778"/>
                      <a:pt x="15643" y="18778"/>
                    </a:cubicBezTo>
                    <a:cubicBezTo>
                      <a:pt x="15311" y="18778"/>
                      <a:pt x="14978" y="18728"/>
                      <a:pt x="14657" y="18625"/>
                    </a:cubicBezTo>
                    <a:lnTo>
                      <a:pt x="14538" y="18601"/>
                    </a:lnTo>
                    <a:cubicBezTo>
                      <a:pt x="14471" y="18579"/>
                      <a:pt x="14403" y="18568"/>
                      <a:pt x="14337" y="18568"/>
                    </a:cubicBezTo>
                    <a:cubicBezTo>
                      <a:pt x="14118" y="18568"/>
                      <a:pt x="13912" y="18683"/>
                      <a:pt x="13811" y="18875"/>
                    </a:cubicBezTo>
                    <a:lnTo>
                      <a:pt x="13752" y="18982"/>
                    </a:lnTo>
                    <a:cubicBezTo>
                      <a:pt x="13597" y="19268"/>
                      <a:pt x="13395" y="19506"/>
                      <a:pt x="13157" y="19708"/>
                    </a:cubicBezTo>
                    <a:cubicBezTo>
                      <a:pt x="12652" y="20134"/>
                      <a:pt x="12015" y="20363"/>
                      <a:pt x="11360" y="20363"/>
                    </a:cubicBezTo>
                    <a:cubicBezTo>
                      <a:pt x="11118" y="20363"/>
                      <a:pt x="10873" y="20332"/>
                      <a:pt x="10632" y="20268"/>
                    </a:cubicBezTo>
                    <a:cubicBezTo>
                      <a:pt x="10132" y="20113"/>
                      <a:pt x="9692" y="19851"/>
                      <a:pt x="9347" y="19470"/>
                    </a:cubicBezTo>
                    <a:cubicBezTo>
                      <a:pt x="9168" y="19280"/>
                      <a:pt x="9013" y="19053"/>
                      <a:pt x="8918" y="18815"/>
                    </a:cubicBezTo>
                    <a:lnTo>
                      <a:pt x="8835" y="18672"/>
                    </a:lnTo>
                    <a:cubicBezTo>
                      <a:pt x="8763" y="18506"/>
                      <a:pt x="8632" y="18387"/>
                      <a:pt x="8454" y="18339"/>
                    </a:cubicBezTo>
                    <a:cubicBezTo>
                      <a:pt x="8402" y="18329"/>
                      <a:pt x="8350" y="18323"/>
                      <a:pt x="8298" y="18323"/>
                    </a:cubicBezTo>
                    <a:cubicBezTo>
                      <a:pt x="8173" y="18323"/>
                      <a:pt x="8051" y="18355"/>
                      <a:pt x="7942" y="18422"/>
                    </a:cubicBezTo>
                    <a:lnTo>
                      <a:pt x="7811" y="18506"/>
                    </a:lnTo>
                    <a:cubicBezTo>
                      <a:pt x="7325" y="18821"/>
                      <a:pt x="6751" y="18983"/>
                      <a:pt x="6168" y="18983"/>
                    </a:cubicBezTo>
                    <a:cubicBezTo>
                      <a:pt x="5893" y="18983"/>
                      <a:pt x="5617" y="18947"/>
                      <a:pt x="5346" y="18875"/>
                    </a:cubicBezTo>
                    <a:cubicBezTo>
                      <a:pt x="4787" y="18732"/>
                      <a:pt x="4286" y="18434"/>
                      <a:pt x="3905" y="18018"/>
                    </a:cubicBezTo>
                    <a:cubicBezTo>
                      <a:pt x="3048" y="17077"/>
                      <a:pt x="2929" y="15708"/>
                      <a:pt x="3584" y="14636"/>
                    </a:cubicBezTo>
                    <a:lnTo>
                      <a:pt x="3679" y="14493"/>
                    </a:lnTo>
                    <a:cubicBezTo>
                      <a:pt x="3763" y="14339"/>
                      <a:pt x="3774" y="14160"/>
                      <a:pt x="3715" y="13993"/>
                    </a:cubicBezTo>
                    <a:cubicBezTo>
                      <a:pt x="3644" y="13827"/>
                      <a:pt x="3513" y="13696"/>
                      <a:pt x="3346" y="13636"/>
                    </a:cubicBezTo>
                    <a:lnTo>
                      <a:pt x="3179" y="13577"/>
                    </a:lnTo>
                    <a:cubicBezTo>
                      <a:pt x="2810" y="13446"/>
                      <a:pt x="2489" y="13219"/>
                      <a:pt x="2215" y="12934"/>
                    </a:cubicBezTo>
                    <a:cubicBezTo>
                      <a:pt x="1358" y="11993"/>
                      <a:pt x="1441" y="10529"/>
                      <a:pt x="2441" y="9695"/>
                    </a:cubicBezTo>
                    <a:cubicBezTo>
                      <a:pt x="2643" y="9517"/>
                      <a:pt x="2882" y="9386"/>
                      <a:pt x="3155" y="9278"/>
                    </a:cubicBezTo>
                    <a:lnTo>
                      <a:pt x="3334" y="9219"/>
                    </a:lnTo>
                    <a:cubicBezTo>
                      <a:pt x="3513" y="9159"/>
                      <a:pt x="3644" y="9016"/>
                      <a:pt x="3703" y="8838"/>
                    </a:cubicBezTo>
                    <a:cubicBezTo>
                      <a:pt x="3751" y="8647"/>
                      <a:pt x="3715" y="8457"/>
                      <a:pt x="3596" y="8314"/>
                    </a:cubicBezTo>
                    <a:lnTo>
                      <a:pt x="3477" y="8159"/>
                    </a:lnTo>
                    <a:cubicBezTo>
                      <a:pt x="2822" y="7362"/>
                      <a:pt x="2941" y="6183"/>
                      <a:pt x="3751" y="5516"/>
                    </a:cubicBezTo>
                    <a:cubicBezTo>
                      <a:pt x="4048" y="5242"/>
                      <a:pt x="4417" y="5087"/>
                      <a:pt x="4822" y="5040"/>
                    </a:cubicBezTo>
                    <a:lnTo>
                      <a:pt x="4965" y="5028"/>
                    </a:lnTo>
                    <a:cubicBezTo>
                      <a:pt x="5120" y="5004"/>
                      <a:pt x="5263" y="4921"/>
                      <a:pt x="5370" y="4802"/>
                    </a:cubicBezTo>
                    <a:cubicBezTo>
                      <a:pt x="5477" y="4671"/>
                      <a:pt x="5525" y="4504"/>
                      <a:pt x="5489" y="4349"/>
                    </a:cubicBezTo>
                    <a:lnTo>
                      <a:pt x="5477" y="4218"/>
                    </a:lnTo>
                    <a:cubicBezTo>
                      <a:pt x="5346" y="3325"/>
                      <a:pt x="5679" y="2432"/>
                      <a:pt x="6382" y="1837"/>
                    </a:cubicBezTo>
                    <a:cubicBezTo>
                      <a:pt x="6903" y="1403"/>
                      <a:pt x="7557" y="1165"/>
                      <a:pt x="8224" y="1165"/>
                    </a:cubicBezTo>
                    <a:close/>
                    <a:moveTo>
                      <a:pt x="8225" y="0"/>
                    </a:moveTo>
                    <a:cubicBezTo>
                      <a:pt x="7270" y="0"/>
                      <a:pt x="6339" y="334"/>
                      <a:pt x="5596" y="956"/>
                    </a:cubicBezTo>
                    <a:cubicBezTo>
                      <a:pt x="4679" y="1718"/>
                      <a:pt x="4203" y="2825"/>
                      <a:pt x="4239" y="3968"/>
                    </a:cubicBezTo>
                    <a:cubicBezTo>
                      <a:pt x="3763" y="4099"/>
                      <a:pt x="3334" y="4325"/>
                      <a:pt x="2953" y="4635"/>
                    </a:cubicBezTo>
                    <a:cubicBezTo>
                      <a:pt x="1810" y="5599"/>
                      <a:pt x="1548" y="7183"/>
                      <a:pt x="2215" y="8433"/>
                    </a:cubicBezTo>
                    <a:cubicBezTo>
                      <a:pt x="2000" y="8552"/>
                      <a:pt x="1810" y="8683"/>
                      <a:pt x="1631" y="8838"/>
                    </a:cubicBezTo>
                    <a:cubicBezTo>
                      <a:pt x="143" y="10100"/>
                      <a:pt x="0" y="12303"/>
                      <a:pt x="1310" y="13743"/>
                    </a:cubicBezTo>
                    <a:cubicBezTo>
                      <a:pt x="1596" y="14053"/>
                      <a:pt x="1917" y="14303"/>
                      <a:pt x="2286" y="14505"/>
                    </a:cubicBezTo>
                    <a:cubicBezTo>
                      <a:pt x="1655" y="15934"/>
                      <a:pt x="1905" y="17613"/>
                      <a:pt x="2989" y="18803"/>
                    </a:cubicBezTo>
                    <a:cubicBezTo>
                      <a:pt x="3524" y="19387"/>
                      <a:pt x="4203" y="19815"/>
                      <a:pt x="5001" y="20018"/>
                    </a:cubicBezTo>
                    <a:cubicBezTo>
                      <a:pt x="5383" y="20121"/>
                      <a:pt x="5776" y="20172"/>
                      <a:pt x="6167" y="20172"/>
                    </a:cubicBezTo>
                    <a:cubicBezTo>
                      <a:pt x="6811" y="20172"/>
                      <a:pt x="7452" y="20034"/>
                      <a:pt x="8037" y="19768"/>
                    </a:cubicBezTo>
                    <a:cubicBezTo>
                      <a:pt x="8132" y="19946"/>
                      <a:pt x="8275" y="20113"/>
                      <a:pt x="8418" y="20280"/>
                    </a:cubicBezTo>
                    <a:cubicBezTo>
                      <a:pt x="8930" y="20816"/>
                      <a:pt x="9561" y="21220"/>
                      <a:pt x="10299" y="21411"/>
                    </a:cubicBezTo>
                    <a:cubicBezTo>
                      <a:pt x="10654" y="21505"/>
                      <a:pt x="11014" y="21552"/>
                      <a:pt x="11370" y="21552"/>
                    </a:cubicBezTo>
                    <a:cubicBezTo>
                      <a:pt x="12317" y="21552"/>
                      <a:pt x="13236" y="21224"/>
                      <a:pt x="13954" y="20601"/>
                    </a:cubicBezTo>
                    <a:cubicBezTo>
                      <a:pt x="14204" y="20387"/>
                      <a:pt x="14431" y="20149"/>
                      <a:pt x="14621" y="19863"/>
                    </a:cubicBezTo>
                    <a:cubicBezTo>
                      <a:pt x="14951" y="19936"/>
                      <a:pt x="15287" y="19972"/>
                      <a:pt x="15621" y="19972"/>
                    </a:cubicBezTo>
                    <a:cubicBezTo>
                      <a:pt x="16697" y="19972"/>
                      <a:pt x="17757" y="19601"/>
                      <a:pt x="18574" y="18911"/>
                    </a:cubicBezTo>
                    <a:cubicBezTo>
                      <a:pt x="19872" y="17803"/>
                      <a:pt x="20372" y="16124"/>
                      <a:pt x="19931" y="14565"/>
                    </a:cubicBezTo>
                    <a:cubicBezTo>
                      <a:pt x="20622" y="14398"/>
                      <a:pt x="21265" y="14065"/>
                      <a:pt x="21812" y="13612"/>
                    </a:cubicBezTo>
                    <a:cubicBezTo>
                      <a:pt x="23646" y="12064"/>
                      <a:pt x="23825" y="9350"/>
                      <a:pt x="22217" y="7576"/>
                    </a:cubicBezTo>
                    <a:cubicBezTo>
                      <a:pt x="21646" y="6957"/>
                      <a:pt x="20908" y="6516"/>
                      <a:pt x="20086" y="6290"/>
                    </a:cubicBezTo>
                    <a:cubicBezTo>
                      <a:pt x="19681" y="6171"/>
                      <a:pt x="19265" y="6123"/>
                      <a:pt x="18848" y="6123"/>
                    </a:cubicBezTo>
                    <a:cubicBezTo>
                      <a:pt x="18955" y="4980"/>
                      <a:pt x="18574" y="3813"/>
                      <a:pt x="17764" y="2932"/>
                    </a:cubicBezTo>
                    <a:cubicBezTo>
                      <a:pt x="17217" y="2325"/>
                      <a:pt x="16467" y="1885"/>
                      <a:pt x="15657" y="1658"/>
                    </a:cubicBezTo>
                    <a:cubicBezTo>
                      <a:pt x="15257" y="1549"/>
                      <a:pt x="14850" y="1496"/>
                      <a:pt x="14446" y="1496"/>
                    </a:cubicBezTo>
                    <a:cubicBezTo>
                      <a:pt x="13530" y="1496"/>
                      <a:pt x="12631" y="1772"/>
                      <a:pt x="11871" y="2301"/>
                    </a:cubicBezTo>
                    <a:cubicBezTo>
                      <a:pt x="11716" y="1932"/>
                      <a:pt x="11490" y="1599"/>
                      <a:pt x="11216" y="1301"/>
                    </a:cubicBezTo>
                    <a:cubicBezTo>
                      <a:pt x="10716" y="742"/>
                      <a:pt x="10061" y="337"/>
                      <a:pt x="9311" y="146"/>
                    </a:cubicBezTo>
                    <a:cubicBezTo>
                      <a:pt x="8951" y="48"/>
                      <a:pt x="8586" y="0"/>
                      <a:pt x="8225"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8"/>
              <p:cNvSpPr/>
              <p:nvPr/>
            </p:nvSpPr>
            <p:spPr>
              <a:xfrm>
                <a:off x="1431841" y="3562734"/>
                <a:ext cx="731137" cy="663079"/>
              </a:xfrm>
              <a:custGeom>
                <a:avLst/>
                <a:gdLst/>
                <a:ahLst/>
                <a:cxnLst/>
                <a:rect l="l" t="t" r="r" b="b"/>
                <a:pathLst>
                  <a:path w="14170" h="12851" extrusionOk="0">
                    <a:moveTo>
                      <a:pt x="6276" y="3386"/>
                    </a:moveTo>
                    <a:lnTo>
                      <a:pt x="6323" y="3625"/>
                    </a:lnTo>
                    <a:cubicBezTo>
                      <a:pt x="6395" y="4041"/>
                      <a:pt x="6597" y="4446"/>
                      <a:pt x="6895" y="4756"/>
                    </a:cubicBezTo>
                    <a:cubicBezTo>
                      <a:pt x="7350" y="5241"/>
                      <a:pt x="7994" y="5520"/>
                      <a:pt x="8674" y="5520"/>
                    </a:cubicBezTo>
                    <a:cubicBezTo>
                      <a:pt x="8795" y="5520"/>
                      <a:pt x="8916" y="5512"/>
                      <a:pt x="9038" y="5494"/>
                    </a:cubicBezTo>
                    <a:lnTo>
                      <a:pt x="9240" y="5470"/>
                    </a:lnTo>
                    <a:lnTo>
                      <a:pt x="9193" y="5660"/>
                    </a:lnTo>
                    <a:cubicBezTo>
                      <a:pt x="9073" y="6125"/>
                      <a:pt x="9121" y="6625"/>
                      <a:pt x="9312" y="7077"/>
                    </a:cubicBezTo>
                    <a:lnTo>
                      <a:pt x="9383" y="7244"/>
                    </a:lnTo>
                    <a:lnTo>
                      <a:pt x="9193" y="7256"/>
                    </a:lnTo>
                    <a:cubicBezTo>
                      <a:pt x="8704" y="7304"/>
                      <a:pt x="8240" y="7494"/>
                      <a:pt x="7871" y="7816"/>
                    </a:cubicBezTo>
                    <a:cubicBezTo>
                      <a:pt x="7561" y="8089"/>
                      <a:pt x="7323" y="8435"/>
                      <a:pt x="7192" y="8816"/>
                    </a:cubicBezTo>
                    <a:lnTo>
                      <a:pt x="7145" y="8923"/>
                    </a:lnTo>
                    <a:lnTo>
                      <a:pt x="7026" y="8911"/>
                    </a:lnTo>
                    <a:cubicBezTo>
                      <a:pt x="6922" y="8898"/>
                      <a:pt x="6819" y="8891"/>
                      <a:pt x="6716" y="8891"/>
                    </a:cubicBezTo>
                    <a:cubicBezTo>
                      <a:pt x="6358" y="8891"/>
                      <a:pt x="6009" y="8973"/>
                      <a:pt x="5704" y="9149"/>
                    </a:cubicBezTo>
                    <a:lnTo>
                      <a:pt x="5549" y="9220"/>
                    </a:lnTo>
                    <a:lnTo>
                      <a:pt x="5490" y="9066"/>
                    </a:lnTo>
                    <a:cubicBezTo>
                      <a:pt x="5406" y="8816"/>
                      <a:pt x="5252" y="8578"/>
                      <a:pt x="5073" y="8387"/>
                    </a:cubicBezTo>
                    <a:cubicBezTo>
                      <a:pt x="4752" y="8030"/>
                      <a:pt x="4335" y="7792"/>
                      <a:pt x="3859" y="7696"/>
                    </a:cubicBezTo>
                    <a:lnTo>
                      <a:pt x="3692" y="7673"/>
                    </a:lnTo>
                    <a:lnTo>
                      <a:pt x="3751" y="7518"/>
                    </a:lnTo>
                    <a:cubicBezTo>
                      <a:pt x="4013" y="6887"/>
                      <a:pt x="3894" y="6184"/>
                      <a:pt x="3418" y="5660"/>
                    </a:cubicBezTo>
                    <a:lnTo>
                      <a:pt x="3406" y="5649"/>
                    </a:lnTo>
                    <a:lnTo>
                      <a:pt x="3394" y="5625"/>
                    </a:lnTo>
                    <a:lnTo>
                      <a:pt x="3251" y="5494"/>
                    </a:lnTo>
                    <a:lnTo>
                      <a:pt x="3418" y="5422"/>
                    </a:lnTo>
                    <a:cubicBezTo>
                      <a:pt x="3549" y="5363"/>
                      <a:pt x="3680" y="5291"/>
                      <a:pt x="3775" y="5196"/>
                    </a:cubicBezTo>
                    <a:cubicBezTo>
                      <a:pt x="4097" y="4934"/>
                      <a:pt x="4287" y="4565"/>
                      <a:pt x="4323" y="4160"/>
                    </a:cubicBezTo>
                    <a:lnTo>
                      <a:pt x="4347" y="4029"/>
                    </a:lnTo>
                    <a:lnTo>
                      <a:pt x="4490" y="4041"/>
                    </a:lnTo>
                    <a:cubicBezTo>
                      <a:pt x="4563" y="4049"/>
                      <a:pt x="4637" y="4053"/>
                      <a:pt x="4711" y="4053"/>
                    </a:cubicBezTo>
                    <a:cubicBezTo>
                      <a:pt x="5218" y="4053"/>
                      <a:pt x="5711" y="3875"/>
                      <a:pt x="6085" y="3553"/>
                    </a:cubicBezTo>
                    <a:lnTo>
                      <a:pt x="6276" y="3386"/>
                    </a:lnTo>
                    <a:close/>
                    <a:moveTo>
                      <a:pt x="4740" y="1"/>
                    </a:moveTo>
                    <a:cubicBezTo>
                      <a:pt x="4247" y="1"/>
                      <a:pt x="3750" y="167"/>
                      <a:pt x="3347" y="505"/>
                    </a:cubicBezTo>
                    <a:cubicBezTo>
                      <a:pt x="2811" y="958"/>
                      <a:pt x="2561" y="1636"/>
                      <a:pt x="2668" y="2315"/>
                    </a:cubicBezTo>
                    <a:lnTo>
                      <a:pt x="2680" y="2446"/>
                    </a:lnTo>
                    <a:lnTo>
                      <a:pt x="2525" y="2458"/>
                    </a:lnTo>
                    <a:cubicBezTo>
                      <a:pt x="2204" y="2505"/>
                      <a:pt x="1906" y="2624"/>
                      <a:pt x="1668" y="2839"/>
                    </a:cubicBezTo>
                    <a:cubicBezTo>
                      <a:pt x="1025" y="3374"/>
                      <a:pt x="942" y="4303"/>
                      <a:pt x="1453" y="4958"/>
                    </a:cubicBezTo>
                    <a:lnTo>
                      <a:pt x="1573" y="5113"/>
                    </a:lnTo>
                    <a:lnTo>
                      <a:pt x="1394" y="5172"/>
                    </a:lnTo>
                    <a:cubicBezTo>
                      <a:pt x="1192" y="5244"/>
                      <a:pt x="1001" y="5363"/>
                      <a:pt x="846" y="5494"/>
                    </a:cubicBezTo>
                    <a:cubicBezTo>
                      <a:pt x="72" y="6149"/>
                      <a:pt x="1" y="7280"/>
                      <a:pt x="680" y="8030"/>
                    </a:cubicBezTo>
                    <a:cubicBezTo>
                      <a:pt x="894" y="8256"/>
                      <a:pt x="1144" y="8435"/>
                      <a:pt x="1442" y="8518"/>
                    </a:cubicBezTo>
                    <a:lnTo>
                      <a:pt x="1608" y="8578"/>
                    </a:lnTo>
                    <a:lnTo>
                      <a:pt x="1513" y="8720"/>
                    </a:lnTo>
                    <a:cubicBezTo>
                      <a:pt x="1025" y="9530"/>
                      <a:pt x="1120" y="10542"/>
                      <a:pt x="1751" y="11245"/>
                    </a:cubicBezTo>
                    <a:cubicBezTo>
                      <a:pt x="2191" y="11719"/>
                      <a:pt x="2816" y="11971"/>
                      <a:pt x="3443" y="11971"/>
                    </a:cubicBezTo>
                    <a:cubicBezTo>
                      <a:pt x="3870" y="11971"/>
                      <a:pt x="4297" y="11855"/>
                      <a:pt x="4668" y="11614"/>
                    </a:cubicBezTo>
                    <a:lnTo>
                      <a:pt x="4811" y="11530"/>
                    </a:lnTo>
                    <a:lnTo>
                      <a:pt x="4882" y="11673"/>
                    </a:lnTo>
                    <a:cubicBezTo>
                      <a:pt x="4966" y="11852"/>
                      <a:pt x="5073" y="12018"/>
                      <a:pt x="5204" y="12185"/>
                    </a:cubicBezTo>
                    <a:cubicBezTo>
                      <a:pt x="5611" y="12625"/>
                      <a:pt x="6180" y="12850"/>
                      <a:pt x="6750" y="12850"/>
                    </a:cubicBezTo>
                    <a:cubicBezTo>
                      <a:pt x="7230" y="12850"/>
                      <a:pt x="7711" y="12690"/>
                      <a:pt x="8097" y="12364"/>
                    </a:cubicBezTo>
                    <a:cubicBezTo>
                      <a:pt x="8276" y="12209"/>
                      <a:pt x="8442" y="12018"/>
                      <a:pt x="8538" y="11804"/>
                    </a:cubicBezTo>
                    <a:lnTo>
                      <a:pt x="8597" y="11709"/>
                    </a:lnTo>
                    <a:lnTo>
                      <a:pt x="8716" y="11733"/>
                    </a:lnTo>
                    <a:cubicBezTo>
                      <a:pt x="8955" y="11807"/>
                      <a:pt x="9202" y="11844"/>
                      <a:pt x="9448" y="11844"/>
                    </a:cubicBezTo>
                    <a:cubicBezTo>
                      <a:pt x="10024" y="11844"/>
                      <a:pt x="10592" y="11644"/>
                      <a:pt x="11026" y="11268"/>
                    </a:cubicBezTo>
                    <a:cubicBezTo>
                      <a:pt x="11788" y="10602"/>
                      <a:pt x="12038" y="9542"/>
                      <a:pt x="11633" y="8637"/>
                    </a:cubicBezTo>
                    <a:lnTo>
                      <a:pt x="11562" y="8470"/>
                    </a:lnTo>
                    <a:lnTo>
                      <a:pt x="11752" y="8458"/>
                    </a:lnTo>
                    <a:cubicBezTo>
                      <a:pt x="12252" y="8411"/>
                      <a:pt x="12705" y="8220"/>
                      <a:pt x="13074" y="7899"/>
                    </a:cubicBezTo>
                    <a:cubicBezTo>
                      <a:pt x="14062" y="7065"/>
                      <a:pt x="14169" y="5601"/>
                      <a:pt x="13300" y="4660"/>
                    </a:cubicBezTo>
                    <a:cubicBezTo>
                      <a:pt x="12845" y="4175"/>
                      <a:pt x="12201" y="3896"/>
                      <a:pt x="11521" y="3896"/>
                    </a:cubicBezTo>
                    <a:cubicBezTo>
                      <a:pt x="11400" y="3896"/>
                      <a:pt x="11279" y="3904"/>
                      <a:pt x="11157" y="3922"/>
                    </a:cubicBezTo>
                    <a:lnTo>
                      <a:pt x="10955" y="3946"/>
                    </a:lnTo>
                    <a:lnTo>
                      <a:pt x="11002" y="3755"/>
                    </a:lnTo>
                    <a:cubicBezTo>
                      <a:pt x="11181" y="3041"/>
                      <a:pt x="10967" y="2279"/>
                      <a:pt x="10467" y="1731"/>
                    </a:cubicBezTo>
                    <a:cubicBezTo>
                      <a:pt x="9994" y="1214"/>
                      <a:pt x="9336" y="950"/>
                      <a:pt x="8675" y="950"/>
                    </a:cubicBezTo>
                    <a:cubicBezTo>
                      <a:pt x="8118" y="950"/>
                      <a:pt x="7560" y="1136"/>
                      <a:pt x="7109" y="1517"/>
                    </a:cubicBezTo>
                    <a:cubicBezTo>
                      <a:pt x="7073" y="1553"/>
                      <a:pt x="7038" y="1577"/>
                      <a:pt x="7014" y="1624"/>
                    </a:cubicBezTo>
                    <a:lnTo>
                      <a:pt x="6835" y="1803"/>
                    </a:lnTo>
                    <a:lnTo>
                      <a:pt x="6776" y="1565"/>
                    </a:lnTo>
                    <a:cubicBezTo>
                      <a:pt x="6692" y="1243"/>
                      <a:pt x="6537" y="946"/>
                      <a:pt x="6311" y="684"/>
                    </a:cubicBezTo>
                    <a:cubicBezTo>
                      <a:pt x="5899" y="232"/>
                      <a:pt x="5322" y="1"/>
                      <a:pt x="47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8"/>
              <p:cNvSpPr/>
              <p:nvPr/>
            </p:nvSpPr>
            <p:spPr>
              <a:xfrm>
                <a:off x="1672696" y="3084995"/>
                <a:ext cx="33796" cy="876745"/>
              </a:xfrm>
              <a:custGeom>
                <a:avLst/>
                <a:gdLst/>
                <a:ahLst/>
                <a:cxnLst/>
                <a:rect l="l" t="t" r="r" b="b"/>
                <a:pathLst>
                  <a:path w="655" h="16992" extrusionOk="0">
                    <a:moveTo>
                      <a:pt x="655" y="1"/>
                    </a:moveTo>
                    <a:lnTo>
                      <a:pt x="0" y="25"/>
                    </a:lnTo>
                    <a:lnTo>
                      <a:pt x="393" y="16991"/>
                    </a:lnTo>
                    <a:lnTo>
                      <a:pt x="655"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8"/>
              <p:cNvSpPr/>
              <p:nvPr/>
            </p:nvSpPr>
            <p:spPr>
              <a:xfrm>
                <a:off x="1751950" y="3056152"/>
                <a:ext cx="23993" cy="602091"/>
              </a:xfrm>
              <a:custGeom>
                <a:avLst/>
                <a:gdLst/>
                <a:ahLst/>
                <a:cxnLst/>
                <a:rect l="l" t="t" r="r" b="b"/>
                <a:pathLst>
                  <a:path w="465" h="11669" extrusionOk="0">
                    <a:moveTo>
                      <a:pt x="0" y="0"/>
                    </a:moveTo>
                    <a:lnTo>
                      <a:pt x="274" y="11668"/>
                    </a:lnTo>
                    <a:lnTo>
                      <a:pt x="464"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8"/>
              <p:cNvSpPr/>
              <p:nvPr/>
            </p:nvSpPr>
            <p:spPr>
              <a:xfrm>
                <a:off x="1833628" y="3129265"/>
                <a:ext cx="29565" cy="750124"/>
              </a:xfrm>
              <a:custGeom>
                <a:avLst/>
                <a:gdLst/>
                <a:ahLst/>
                <a:cxnLst/>
                <a:rect l="l" t="t" r="r" b="b"/>
                <a:pathLst>
                  <a:path w="573" h="14538" extrusionOk="0">
                    <a:moveTo>
                      <a:pt x="1" y="0"/>
                    </a:moveTo>
                    <a:lnTo>
                      <a:pt x="334" y="14538"/>
                    </a:lnTo>
                    <a:lnTo>
                      <a:pt x="572"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8"/>
              <p:cNvSpPr/>
              <p:nvPr/>
            </p:nvSpPr>
            <p:spPr>
              <a:xfrm>
                <a:off x="1246968" y="2216407"/>
                <a:ext cx="1161718" cy="1050680"/>
              </a:xfrm>
              <a:custGeom>
                <a:avLst/>
                <a:gdLst/>
                <a:ahLst/>
                <a:cxnLst/>
                <a:rect l="l" t="t" r="r" b="b"/>
                <a:pathLst>
                  <a:path w="22515" h="20363" extrusionOk="0">
                    <a:moveTo>
                      <a:pt x="9954" y="5500"/>
                    </a:moveTo>
                    <a:lnTo>
                      <a:pt x="10001" y="5738"/>
                    </a:lnTo>
                    <a:cubicBezTo>
                      <a:pt x="10120" y="6417"/>
                      <a:pt x="10430" y="7048"/>
                      <a:pt x="10894" y="7572"/>
                    </a:cubicBezTo>
                    <a:cubicBezTo>
                      <a:pt x="11624" y="8363"/>
                      <a:pt x="12665" y="8817"/>
                      <a:pt x="13751" y="8817"/>
                    </a:cubicBezTo>
                    <a:cubicBezTo>
                      <a:pt x="13941" y="8817"/>
                      <a:pt x="14132" y="8803"/>
                      <a:pt x="14323" y="8774"/>
                    </a:cubicBezTo>
                    <a:lnTo>
                      <a:pt x="14538" y="8739"/>
                    </a:lnTo>
                    <a:lnTo>
                      <a:pt x="14490" y="8941"/>
                    </a:lnTo>
                    <a:cubicBezTo>
                      <a:pt x="14311" y="9691"/>
                      <a:pt x="14383" y="10501"/>
                      <a:pt x="14704" y="11203"/>
                    </a:cubicBezTo>
                    <a:lnTo>
                      <a:pt x="14776" y="11358"/>
                    </a:lnTo>
                    <a:lnTo>
                      <a:pt x="14609" y="11406"/>
                    </a:lnTo>
                    <a:cubicBezTo>
                      <a:pt x="13823" y="11477"/>
                      <a:pt x="13073" y="11799"/>
                      <a:pt x="12478" y="12299"/>
                    </a:cubicBezTo>
                    <a:cubicBezTo>
                      <a:pt x="11978" y="12727"/>
                      <a:pt x="11609" y="13287"/>
                      <a:pt x="11383" y="13894"/>
                    </a:cubicBezTo>
                    <a:lnTo>
                      <a:pt x="11335" y="14001"/>
                    </a:lnTo>
                    <a:lnTo>
                      <a:pt x="11216" y="13977"/>
                    </a:lnTo>
                    <a:cubicBezTo>
                      <a:pt x="11062" y="13957"/>
                      <a:pt x="10907" y="13947"/>
                      <a:pt x="10751" y="13947"/>
                    </a:cubicBezTo>
                    <a:cubicBezTo>
                      <a:pt x="10172" y="13947"/>
                      <a:pt x="9591" y="14086"/>
                      <a:pt x="9085" y="14358"/>
                    </a:cubicBezTo>
                    <a:lnTo>
                      <a:pt x="8942" y="14430"/>
                    </a:lnTo>
                    <a:lnTo>
                      <a:pt x="8882" y="14275"/>
                    </a:lnTo>
                    <a:cubicBezTo>
                      <a:pt x="8727" y="13870"/>
                      <a:pt x="8489" y="13501"/>
                      <a:pt x="8215" y="13180"/>
                    </a:cubicBezTo>
                    <a:cubicBezTo>
                      <a:pt x="7692" y="12608"/>
                      <a:pt x="7001" y="12227"/>
                      <a:pt x="6227" y="12073"/>
                    </a:cubicBezTo>
                    <a:lnTo>
                      <a:pt x="6072" y="12049"/>
                    </a:lnTo>
                    <a:lnTo>
                      <a:pt x="6120" y="11894"/>
                    </a:lnTo>
                    <a:cubicBezTo>
                      <a:pt x="6560" y="10870"/>
                      <a:pt x="6370" y="9727"/>
                      <a:pt x="5608" y="8894"/>
                    </a:cubicBezTo>
                    <a:lnTo>
                      <a:pt x="5572" y="8858"/>
                    </a:lnTo>
                    <a:lnTo>
                      <a:pt x="5548" y="8834"/>
                    </a:lnTo>
                    <a:lnTo>
                      <a:pt x="5417" y="8703"/>
                    </a:lnTo>
                    <a:lnTo>
                      <a:pt x="5572" y="8620"/>
                    </a:lnTo>
                    <a:cubicBezTo>
                      <a:pt x="5787" y="8524"/>
                      <a:pt x="5977" y="8405"/>
                      <a:pt x="6144" y="8251"/>
                    </a:cubicBezTo>
                    <a:cubicBezTo>
                      <a:pt x="6644" y="7822"/>
                      <a:pt x="6965" y="7227"/>
                      <a:pt x="7025" y="6572"/>
                    </a:cubicBezTo>
                    <a:lnTo>
                      <a:pt x="7037" y="6441"/>
                    </a:lnTo>
                    <a:lnTo>
                      <a:pt x="7180" y="6453"/>
                    </a:lnTo>
                    <a:cubicBezTo>
                      <a:pt x="7291" y="6463"/>
                      <a:pt x="7403" y="6467"/>
                      <a:pt x="7513" y="6467"/>
                    </a:cubicBezTo>
                    <a:cubicBezTo>
                      <a:pt x="8344" y="6467"/>
                      <a:pt x="9133" y="6192"/>
                      <a:pt x="9763" y="5667"/>
                    </a:cubicBezTo>
                    <a:lnTo>
                      <a:pt x="9954" y="5500"/>
                    </a:lnTo>
                    <a:close/>
                    <a:moveTo>
                      <a:pt x="7576" y="1"/>
                    </a:moveTo>
                    <a:cubicBezTo>
                      <a:pt x="6779" y="1"/>
                      <a:pt x="5979" y="268"/>
                      <a:pt x="5334" y="809"/>
                    </a:cubicBezTo>
                    <a:cubicBezTo>
                      <a:pt x="4477" y="1535"/>
                      <a:pt x="4060" y="2631"/>
                      <a:pt x="4227" y="3726"/>
                    </a:cubicBezTo>
                    <a:lnTo>
                      <a:pt x="4239" y="3857"/>
                    </a:lnTo>
                    <a:lnTo>
                      <a:pt x="4084" y="3881"/>
                    </a:lnTo>
                    <a:cubicBezTo>
                      <a:pt x="3572" y="3941"/>
                      <a:pt x="3096" y="4155"/>
                      <a:pt x="2691" y="4488"/>
                    </a:cubicBezTo>
                    <a:cubicBezTo>
                      <a:pt x="1643" y="5369"/>
                      <a:pt x="1500" y="6881"/>
                      <a:pt x="2334" y="7941"/>
                    </a:cubicBezTo>
                    <a:lnTo>
                      <a:pt x="2453" y="8084"/>
                    </a:lnTo>
                    <a:lnTo>
                      <a:pt x="2274" y="8143"/>
                    </a:lnTo>
                    <a:cubicBezTo>
                      <a:pt x="1929" y="8263"/>
                      <a:pt x="1631" y="8441"/>
                      <a:pt x="1369" y="8667"/>
                    </a:cubicBezTo>
                    <a:cubicBezTo>
                      <a:pt x="119" y="9727"/>
                      <a:pt x="0" y="11561"/>
                      <a:pt x="1084" y="12751"/>
                    </a:cubicBezTo>
                    <a:cubicBezTo>
                      <a:pt x="1405" y="13108"/>
                      <a:pt x="1822" y="13382"/>
                      <a:pt x="2298" y="13549"/>
                    </a:cubicBezTo>
                    <a:lnTo>
                      <a:pt x="2465" y="13608"/>
                    </a:lnTo>
                    <a:lnTo>
                      <a:pt x="2381" y="13763"/>
                    </a:lnTo>
                    <a:cubicBezTo>
                      <a:pt x="1584" y="15049"/>
                      <a:pt x="1738" y="16692"/>
                      <a:pt x="2762" y="17823"/>
                    </a:cubicBezTo>
                    <a:cubicBezTo>
                      <a:pt x="3469" y="18593"/>
                      <a:pt x="4464" y="18994"/>
                      <a:pt x="5471" y="18994"/>
                    </a:cubicBezTo>
                    <a:cubicBezTo>
                      <a:pt x="6160" y="18994"/>
                      <a:pt x="6855" y="18806"/>
                      <a:pt x="7465" y="18419"/>
                    </a:cubicBezTo>
                    <a:lnTo>
                      <a:pt x="7596" y="18323"/>
                    </a:lnTo>
                    <a:lnTo>
                      <a:pt x="7680" y="18478"/>
                    </a:lnTo>
                    <a:cubicBezTo>
                      <a:pt x="7811" y="18776"/>
                      <a:pt x="7989" y="19038"/>
                      <a:pt x="8215" y="19276"/>
                    </a:cubicBezTo>
                    <a:cubicBezTo>
                      <a:pt x="8865" y="19996"/>
                      <a:pt x="9776" y="20362"/>
                      <a:pt x="10692" y="20362"/>
                    </a:cubicBezTo>
                    <a:cubicBezTo>
                      <a:pt x="11471" y="20362"/>
                      <a:pt x="12253" y="20098"/>
                      <a:pt x="12883" y="19562"/>
                    </a:cubicBezTo>
                    <a:cubicBezTo>
                      <a:pt x="13180" y="19311"/>
                      <a:pt x="13418" y="19014"/>
                      <a:pt x="13609" y="18669"/>
                    </a:cubicBezTo>
                    <a:lnTo>
                      <a:pt x="13669" y="18561"/>
                    </a:lnTo>
                    <a:lnTo>
                      <a:pt x="13788" y="18597"/>
                    </a:lnTo>
                    <a:cubicBezTo>
                      <a:pt x="14161" y="18703"/>
                      <a:pt x="14546" y="18755"/>
                      <a:pt x="14928" y="18755"/>
                    </a:cubicBezTo>
                    <a:cubicBezTo>
                      <a:pt x="15873" y="18755"/>
                      <a:pt x="16805" y="18437"/>
                      <a:pt x="17526" y="17835"/>
                    </a:cubicBezTo>
                    <a:cubicBezTo>
                      <a:pt x="18764" y="16787"/>
                      <a:pt x="19169" y="15097"/>
                      <a:pt x="18526" y="13644"/>
                    </a:cubicBezTo>
                    <a:lnTo>
                      <a:pt x="18443" y="13477"/>
                    </a:lnTo>
                    <a:lnTo>
                      <a:pt x="18645" y="13466"/>
                    </a:lnTo>
                    <a:cubicBezTo>
                      <a:pt x="19431" y="13382"/>
                      <a:pt x="20181" y="13073"/>
                      <a:pt x="20777" y="12573"/>
                    </a:cubicBezTo>
                    <a:cubicBezTo>
                      <a:pt x="22348" y="11227"/>
                      <a:pt x="22515" y="8894"/>
                      <a:pt x="21122" y="7381"/>
                    </a:cubicBezTo>
                    <a:cubicBezTo>
                      <a:pt x="20392" y="6580"/>
                      <a:pt x="19360" y="6125"/>
                      <a:pt x="18268" y="6125"/>
                    </a:cubicBezTo>
                    <a:cubicBezTo>
                      <a:pt x="18078" y="6125"/>
                      <a:pt x="17885" y="6139"/>
                      <a:pt x="17693" y="6167"/>
                    </a:cubicBezTo>
                    <a:lnTo>
                      <a:pt x="17479" y="6203"/>
                    </a:lnTo>
                    <a:lnTo>
                      <a:pt x="17526" y="6000"/>
                    </a:lnTo>
                    <a:cubicBezTo>
                      <a:pt x="17812" y="4845"/>
                      <a:pt x="17479" y="3619"/>
                      <a:pt x="16681" y="2750"/>
                    </a:cubicBezTo>
                    <a:cubicBezTo>
                      <a:pt x="15933" y="1925"/>
                      <a:pt x="14877" y="1504"/>
                      <a:pt x="13814" y="1504"/>
                    </a:cubicBezTo>
                    <a:cubicBezTo>
                      <a:pt x="12913" y="1504"/>
                      <a:pt x="12007" y="1805"/>
                      <a:pt x="11275" y="2417"/>
                    </a:cubicBezTo>
                    <a:cubicBezTo>
                      <a:pt x="11216" y="2464"/>
                      <a:pt x="11168" y="2524"/>
                      <a:pt x="11097" y="2583"/>
                    </a:cubicBezTo>
                    <a:lnTo>
                      <a:pt x="10918" y="2762"/>
                    </a:lnTo>
                    <a:lnTo>
                      <a:pt x="10859" y="2524"/>
                    </a:lnTo>
                    <a:cubicBezTo>
                      <a:pt x="10740" y="2000"/>
                      <a:pt x="10478" y="1512"/>
                      <a:pt x="10120" y="1107"/>
                    </a:cubicBezTo>
                    <a:cubicBezTo>
                      <a:pt x="9450" y="373"/>
                      <a:pt x="8516" y="1"/>
                      <a:pt x="7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8"/>
              <p:cNvSpPr/>
              <p:nvPr/>
            </p:nvSpPr>
            <p:spPr>
              <a:xfrm>
                <a:off x="1870469" y="4012043"/>
                <a:ext cx="34467" cy="875455"/>
              </a:xfrm>
              <a:custGeom>
                <a:avLst/>
                <a:gdLst/>
                <a:ahLst/>
                <a:cxnLst/>
                <a:rect l="l" t="t" r="r" b="b"/>
                <a:pathLst>
                  <a:path w="668" h="16967" extrusionOk="0">
                    <a:moveTo>
                      <a:pt x="299" y="0"/>
                    </a:moveTo>
                    <a:lnTo>
                      <a:pt x="1" y="16967"/>
                    </a:lnTo>
                    <a:lnTo>
                      <a:pt x="668" y="16967"/>
                    </a:lnTo>
                    <a:lnTo>
                      <a:pt x="299"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8"/>
              <p:cNvSpPr/>
              <p:nvPr/>
            </p:nvSpPr>
            <p:spPr>
              <a:xfrm>
                <a:off x="1801690" y="4315538"/>
                <a:ext cx="23993" cy="602091"/>
              </a:xfrm>
              <a:custGeom>
                <a:avLst/>
                <a:gdLst/>
                <a:ahLst/>
                <a:cxnLst/>
                <a:rect l="l" t="t" r="r" b="b"/>
                <a:pathLst>
                  <a:path w="465" h="11669" extrusionOk="0">
                    <a:moveTo>
                      <a:pt x="203" y="0"/>
                    </a:moveTo>
                    <a:lnTo>
                      <a:pt x="0" y="11668"/>
                    </a:lnTo>
                    <a:lnTo>
                      <a:pt x="465" y="11668"/>
                    </a:lnTo>
                    <a:lnTo>
                      <a:pt x="203"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8"/>
              <p:cNvSpPr/>
              <p:nvPr/>
            </p:nvSpPr>
            <p:spPr>
              <a:xfrm>
                <a:off x="1714439" y="4093773"/>
                <a:ext cx="28946" cy="750744"/>
              </a:xfrm>
              <a:custGeom>
                <a:avLst/>
                <a:gdLst/>
                <a:ahLst/>
                <a:cxnLst/>
                <a:rect l="l" t="t" r="r" b="b"/>
                <a:pathLst>
                  <a:path w="561" h="14550" extrusionOk="0">
                    <a:moveTo>
                      <a:pt x="251" y="0"/>
                    </a:moveTo>
                    <a:lnTo>
                      <a:pt x="1" y="14549"/>
                    </a:lnTo>
                    <a:lnTo>
                      <a:pt x="560" y="14538"/>
                    </a:lnTo>
                    <a:lnTo>
                      <a:pt x="251"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8"/>
              <p:cNvSpPr/>
              <p:nvPr/>
            </p:nvSpPr>
            <p:spPr>
              <a:xfrm>
                <a:off x="1979855" y="3268114"/>
                <a:ext cx="239619" cy="241476"/>
              </a:xfrm>
              <a:custGeom>
                <a:avLst/>
                <a:gdLst/>
                <a:ahLst/>
                <a:cxnLst/>
                <a:rect l="l" t="t" r="r" b="b"/>
                <a:pathLst>
                  <a:path w="4644" h="4680" extrusionOk="0">
                    <a:moveTo>
                      <a:pt x="1893" y="500"/>
                    </a:moveTo>
                    <a:lnTo>
                      <a:pt x="2846" y="1393"/>
                    </a:lnTo>
                    <a:lnTo>
                      <a:pt x="4144" y="1143"/>
                    </a:lnTo>
                    <a:lnTo>
                      <a:pt x="4144" y="1155"/>
                    </a:lnTo>
                    <a:lnTo>
                      <a:pt x="4156" y="1155"/>
                    </a:lnTo>
                    <a:lnTo>
                      <a:pt x="3560" y="2310"/>
                    </a:lnTo>
                    <a:lnTo>
                      <a:pt x="4203" y="3405"/>
                    </a:lnTo>
                    <a:lnTo>
                      <a:pt x="4191" y="3405"/>
                    </a:lnTo>
                    <a:lnTo>
                      <a:pt x="4203" y="3441"/>
                    </a:lnTo>
                    <a:lnTo>
                      <a:pt x="2882" y="3239"/>
                    </a:lnTo>
                    <a:lnTo>
                      <a:pt x="1965" y="4191"/>
                    </a:lnTo>
                    <a:lnTo>
                      <a:pt x="1751" y="2929"/>
                    </a:lnTo>
                    <a:lnTo>
                      <a:pt x="524" y="2393"/>
                    </a:lnTo>
                    <a:lnTo>
                      <a:pt x="572" y="2381"/>
                    </a:lnTo>
                    <a:lnTo>
                      <a:pt x="560" y="2381"/>
                    </a:lnTo>
                    <a:lnTo>
                      <a:pt x="1715" y="1798"/>
                    </a:lnTo>
                    <a:lnTo>
                      <a:pt x="1893" y="500"/>
                    </a:lnTo>
                    <a:close/>
                    <a:moveTo>
                      <a:pt x="1703" y="0"/>
                    </a:moveTo>
                    <a:lnTo>
                      <a:pt x="1489" y="1619"/>
                    </a:lnTo>
                    <a:lnTo>
                      <a:pt x="0" y="2381"/>
                    </a:lnTo>
                    <a:lnTo>
                      <a:pt x="1536" y="3072"/>
                    </a:lnTo>
                    <a:lnTo>
                      <a:pt x="1822" y="4679"/>
                    </a:lnTo>
                    <a:lnTo>
                      <a:pt x="2965" y="3489"/>
                    </a:lnTo>
                    <a:lnTo>
                      <a:pt x="4644" y="3727"/>
                    </a:lnTo>
                    <a:lnTo>
                      <a:pt x="3822" y="2298"/>
                    </a:lnTo>
                    <a:lnTo>
                      <a:pt x="4572" y="833"/>
                    </a:lnTo>
                    <a:lnTo>
                      <a:pt x="2905" y="1143"/>
                    </a:lnTo>
                    <a:lnTo>
                      <a:pt x="1703" y="0"/>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8"/>
              <p:cNvSpPr/>
              <p:nvPr/>
            </p:nvSpPr>
            <p:spPr>
              <a:xfrm>
                <a:off x="2006892" y="3293912"/>
                <a:ext cx="189879" cy="190498"/>
              </a:xfrm>
              <a:custGeom>
                <a:avLst/>
                <a:gdLst/>
                <a:ahLst/>
                <a:cxnLst/>
                <a:rect l="l" t="t" r="r" b="b"/>
                <a:pathLst>
                  <a:path w="3680" h="3692" extrusionOk="0">
                    <a:moveTo>
                      <a:pt x="1357" y="0"/>
                    </a:moveTo>
                    <a:lnTo>
                      <a:pt x="1191" y="1286"/>
                    </a:lnTo>
                    <a:lnTo>
                      <a:pt x="0" y="1881"/>
                    </a:lnTo>
                    <a:lnTo>
                      <a:pt x="1227" y="2429"/>
                    </a:lnTo>
                    <a:lnTo>
                      <a:pt x="1441" y="3691"/>
                    </a:lnTo>
                    <a:lnTo>
                      <a:pt x="2358" y="2762"/>
                    </a:lnTo>
                    <a:lnTo>
                      <a:pt x="3679" y="2941"/>
                    </a:lnTo>
                    <a:lnTo>
                      <a:pt x="3036" y="1822"/>
                    </a:lnTo>
                    <a:lnTo>
                      <a:pt x="3632" y="655"/>
                    </a:lnTo>
                    <a:lnTo>
                      <a:pt x="2310" y="917"/>
                    </a:lnTo>
                    <a:lnTo>
                      <a:pt x="1357" y="0"/>
                    </a:lnTo>
                    <a:close/>
                  </a:path>
                </a:pathLst>
              </a:custGeom>
              <a:solidFill>
                <a:srgbClr val="FDC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8"/>
              <p:cNvSpPr/>
              <p:nvPr/>
            </p:nvSpPr>
            <p:spPr>
              <a:xfrm>
                <a:off x="2271637" y="2908687"/>
                <a:ext cx="158559" cy="157940"/>
              </a:xfrm>
              <a:custGeom>
                <a:avLst/>
                <a:gdLst/>
                <a:ahLst/>
                <a:cxnLst/>
                <a:rect l="l" t="t" r="r" b="b"/>
                <a:pathLst>
                  <a:path w="3073" h="3061" extrusionOk="0">
                    <a:moveTo>
                      <a:pt x="1239" y="322"/>
                    </a:moveTo>
                    <a:lnTo>
                      <a:pt x="1858" y="906"/>
                    </a:lnTo>
                    <a:lnTo>
                      <a:pt x="2715" y="751"/>
                    </a:lnTo>
                    <a:lnTo>
                      <a:pt x="2715" y="763"/>
                    </a:lnTo>
                    <a:lnTo>
                      <a:pt x="2727" y="763"/>
                    </a:lnTo>
                    <a:lnTo>
                      <a:pt x="2334" y="1513"/>
                    </a:lnTo>
                    <a:lnTo>
                      <a:pt x="2751" y="2227"/>
                    </a:lnTo>
                    <a:lnTo>
                      <a:pt x="2775" y="2263"/>
                    </a:lnTo>
                    <a:lnTo>
                      <a:pt x="1906" y="2144"/>
                    </a:lnTo>
                    <a:lnTo>
                      <a:pt x="1310" y="2775"/>
                    </a:lnTo>
                    <a:lnTo>
                      <a:pt x="1168" y="1942"/>
                    </a:lnTo>
                    <a:lnTo>
                      <a:pt x="370" y="1584"/>
                    </a:lnTo>
                    <a:lnTo>
                      <a:pt x="406" y="1561"/>
                    </a:lnTo>
                    <a:lnTo>
                      <a:pt x="1168" y="1180"/>
                    </a:lnTo>
                    <a:lnTo>
                      <a:pt x="1239" y="322"/>
                    </a:lnTo>
                    <a:close/>
                    <a:moveTo>
                      <a:pt x="1144" y="1"/>
                    </a:moveTo>
                    <a:lnTo>
                      <a:pt x="1013" y="1061"/>
                    </a:lnTo>
                    <a:lnTo>
                      <a:pt x="1" y="1561"/>
                    </a:lnTo>
                    <a:lnTo>
                      <a:pt x="1013" y="2013"/>
                    </a:lnTo>
                    <a:lnTo>
                      <a:pt x="1215" y="3061"/>
                    </a:lnTo>
                    <a:lnTo>
                      <a:pt x="1965" y="2275"/>
                    </a:lnTo>
                    <a:lnTo>
                      <a:pt x="3073" y="2430"/>
                    </a:lnTo>
                    <a:lnTo>
                      <a:pt x="2537" y="1489"/>
                    </a:lnTo>
                    <a:lnTo>
                      <a:pt x="3025" y="537"/>
                    </a:lnTo>
                    <a:lnTo>
                      <a:pt x="1941" y="739"/>
                    </a:lnTo>
                    <a:lnTo>
                      <a:pt x="1144"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8"/>
              <p:cNvSpPr/>
              <p:nvPr/>
            </p:nvSpPr>
            <p:spPr>
              <a:xfrm>
                <a:off x="2290058" y="2925302"/>
                <a:ext cx="123576" cy="125382"/>
              </a:xfrm>
              <a:custGeom>
                <a:avLst/>
                <a:gdLst/>
                <a:ahLst/>
                <a:cxnLst/>
                <a:rect l="l" t="t" r="r" b="b"/>
                <a:pathLst>
                  <a:path w="2395" h="2430" extrusionOk="0">
                    <a:moveTo>
                      <a:pt x="882" y="0"/>
                    </a:moveTo>
                    <a:lnTo>
                      <a:pt x="775" y="858"/>
                    </a:lnTo>
                    <a:lnTo>
                      <a:pt x="1" y="1239"/>
                    </a:lnTo>
                    <a:lnTo>
                      <a:pt x="799" y="1596"/>
                    </a:lnTo>
                    <a:lnTo>
                      <a:pt x="942" y="2429"/>
                    </a:lnTo>
                    <a:lnTo>
                      <a:pt x="1537" y="1810"/>
                    </a:lnTo>
                    <a:lnTo>
                      <a:pt x="2394" y="1941"/>
                    </a:lnTo>
                    <a:lnTo>
                      <a:pt x="1989" y="1191"/>
                    </a:lnTo>
                    <a:lnTo>
                      <a:pt x="2370" y="441"/>
                    </a:lnTo>
                    <a:lnTo>
                      <a:pt x="1501" y="596"/>
                    </a:lnTo>
                    <a:lnTo>
                      <a:pt x="882" y="0"/>
                    </a:lnTo>
                    <a:close/>
                  </a:path>
                </a:pathLst>
              </a:custGeom>
              <a:solidFill>
                <a:srgbClr val="FDC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8"/>
              <p:cNvSpPr/>
              <p:nvPr/>
            </p:nvSpPr>
            <p:spPr>
              <a:xfrm>
                <a:off x="1128397" y="1200251"/>
                <a:ext cx="1302424" cy="1508866"/>
              </a:xfrm>
              <a:custGeom>
                <a:avLst/>
                <a:gdLst/>
                <a:ahLst/>
                <a:cxnLst/>
                <a:rect l="l" t="t" r="r" b="b"/>
                <a:pathLst>
                  <a:path w="25242" h="29243" extrusionOk="0">
                    <a:moveTo>
                      <a:pt x="12192" y="596"/>
                    </a:moveTo>
                    <a:cubicBezTo>
                      <a:pt x="12847" y="596"/>
                      <a:pt x="13383" y="1096"/>
                      <a:pt x="13383" y="1739"/>
                    </a:cubicBezTo>
                    <a:cubicBezTo>
                      <a:pt x="13383" y="2096"/>
                      <a:pt x="13216" y="2430"/>
                      <a:pt x="12954" y="2632"/>
                    </a:cubicBezTo>
                    <a:cubicBezTo>
                      <a:pt x="13990" y="4085"/>
                      <a:pt x="15764" y="6966"/>
                      <a:pt x="16312" y="8478"/>
                    </a:cubicBezTo>
                    <a:lnTo>
                      <a:pt x="16312" y="8502"/>
                    </a:lnTo>
                    <a:cubicBezTo>
                      <a:pt x="17336" y="10669"/>
                      <a:pt x="18014" y="13633"/>
                      <a:pt x="18026" y="16908"/>
                    </a:cubicBezTo>
                    <a:cubicBezTo>
                      <a:pt x="18038" y="18086"/>
                      <a:pt x="17931" y="19277"/>
                      <a:pt x="17752" y="20444"/>
                    </a:cubicBezTo>
                    <a:cubicBezTo>
                      <a:pt x="18312" y="20598"/>
                      <a:pt x="18872" y="20860"/>
                      <a:pt x="19443" y="21194"/>
                    </a:cubicBezTo>
                    <a:cubicBezTo>
                      <a:pt x="21967" y="22611"/>
                      <a:pt x="25241" y="26373"/>
                      <a:pt x="23622" y="27111"/>
                    </a:cubicBezTo>
                    <a:cubicBezTo>
                      <a:pt x="22146" y="27802"/>
                      <a:pt x="19681" y="27802"/>
                      <a:pt x="16717" y="27802"/>
                    </a:cubicBezTo>
                    <a:lnTo>
                      <a:pt x="16371" y="27802"/>
                    </a:lnTo>
                    <a:cubicBezTo>
                      <a:pt x="16062" y="27802"/>
                      <a:pt x="15776" y="27790"/>
                      <a:pt x="15490" y="27754"/>
                    </a:cubicBezTo>
                    <a:cubicBezTo>
                      <a:pt x="15395" y="27968"/>
                      <a:pt x="15288" y="28159"/>
                      <a:pt x="15181" y="28349"/>
                    </a:cubicBezTo>
                    <a:cubicBezTo>
                      <a:pt x="15181" y="28349"/>
                      <a:pt x="14026" y="28623"/>
                      <a:pt x="12454" y="28635"/>
                    </a:cubicBezTo>
                    <a:lnTo>
                      <a:pt x="12383" y="28635"/>
                    </a:lnTo>
                    <a:cubicBezTo>
                      <a:pt x="11025" y="28635"/>
                      <a:pt x="9978" y="28385"/>
                      <a:pt x="9978" y="28385"/>
                    </a:cubicBezTo>
                    <a:cubicBezTo>
                      <a:pt x="9859" y="28183"/>
                      <a:pt x="9751" y="27980"/>
                      <a:pt x="9632" y="27754"/>
                    </a:cubicBezTo>
                    <a:cubicBezTo>
                      <a:pt x="9394" y="27790"/>
                      <a:pt x="9144" y="27790"/>
                      <a:pt x="8870" y="27790"/>
                    </a:cubicBezTo>
                    <a:lnTo>
                      <a:pt x="8525" y="27790"/>
                    </a:lnTo>
                    <a:cubicBezTo>
                      <a:pt x="5572" y="27790"/>
                      <a:pt x="3096" y="27766"/>
                      <a:pt x="1619" y="27099"/>
                    </a:cubicBezTo>
                    <a:cubicBezTo>
                      <a:pt x="0" y="26361"/>
                      <a:pt x="3274" y="22587"/>
                      <a:pt x="5810" y="21182"/>
                    </a:cubicBezTo>
                    <a:cubicBezTo>
                      <a:pt x="6251" y="20920"/>
                      <a:pt x="6680" y="20718"/>
                      <a:pt x="7096" y="20551"/>
                    </a:cubicBezTo>
                    <a:cubicBezTo>
                      <a:pt x="6882" y="19360"/>
                      <a:pt x="6727" y="18158"/>
                      <a:pt x="6727" y="16967"/>
                    </a:cubicBezTo>
                    <a:cubicBezTo>
                      <a:pt x="6703" y="13645"/>
                      <a:pt x="7358" y="10645"/>
                      <a:pt x="8370" y="8454"/>
                    </a:cubicBezTo>
                    <a:cubicBezTo>
                      <a:pt x="8906" y="7109"/>
                      <a:pt x="10525" y="4168"/>
                      <a:pt x="11478" y="2668"/>
                    </a:cubicBezTo>
                    <a:cubicBezTo>
                      <a:pt x="11180" y="2453"/>
                      <a:pt x="10990" y="2132"/>
                      <a:pt x="10990" y="1739"/>
                    </a:cubicBezTo>
                    <a:cubicBezTo>
                      <a:pt x="11002" y="1108"/>
                      <a:pt x="11514" y="608"/>
                      <a:pt x="12192" y="596"/>
                    </a:cubicBezTo>
                    <a:close/>
                    <a:moveTo>
                      <a:pt x="12192" y="1"/>
                    </a:moveTo>
                    <a:cubicBezTo>
                      <a:pt x="11692" y="1"/>
                      <a:pt x="11252" y="191"/>
                      <a:pt x="10906" y="513"/>
                    </a:cubicBezTo>
                    <a:cubicBezTo>
                      <a:pt x="10561" y="858"/>
                      <a:pt x="10371" y="1287"/>
                      <a:pt x="10382" y="1763"/>
                    </a:cubicBezTo>
                    <a:cubicBezTo>
                      <a:pt x="10382" y="2120"/>
                      <a:pt x="10502" y="2477"/>
                      <a:pt x="10716" y="2763"/>
                    </a:cubicBezTo>
                    <a:cubicBezTo>
                      <a:pt x="9716" y="4382"/>
                      <a:pt x="8287" y="7002"/>
                      <a:pt x="7799" y="8240"/>
                    </a:cubicBezTo>
                    <a:cubicBezTo>
                      <a:pt x="6692" y="10657"/>
                      <a:pt x="6084" y="13752"/>
                      <a:pt x="6120" y="16991"/>
                    </a:cubicBezTo>
                    <a:cubicBezTo>
                      <a:pt x="6120" y="18003"/>
                      <a:pt x="6215" y="19086"/>
                      <a:pt x="6418" y="20206"/>
                    </a:cubicBezTo>
                    <a:cubicBezTo>
                      <a:pt x="6132" y="20325"/>
                      <a:pt x="5834" y="20491"/>
                      <a:pt x="5501" y="20670"/>
                    </a:cubicBezTo>
                    <a:cubicBezTo>
                      <a:pt x="3477" y="21801"/>
                      <a:pt x="524" y="24742"/>
                      <a:pt x="584" y="26492"/>
                    </a:cubicBezTo>
                    <a:cubicBezTo>
                      <a:pt x="596" y="27028"/>
                      <a:pt x="881" y="27445"/>
                      <a:pt x="1369" y="27659"/>
                    </a:cubicBezTo>
                    <a:cubicBezTo>
                      <a:pt x="2989" y="28409"/>
                      <a:pt x="5549" y="28409"/>
                      <a:pt x="8525" y="28409"/>
                    </a:cubicBezTo>
                    <a:lnTo>
                      <a:pt x="8870" y="28409"/>
                    </a:lnTo>
                    <a:cubicBezTo>
                      <a:pt x="9001" y="28409"/>
                      <a:pt x="9156" y="28409"/>
                      <a:pt x="9287" y="28397"/>
                    </a:cubicBezTo>
                    <a:cubicBezTo>
                      <a:pt x="9347" y="28492"/>
                      <a:pt x="9394" y="28588"/>
                      <a:pt x="9454" y="28695"/>
                    </a:cubicBezTo>
                    <a:lnTo>
                      <a:pt x="9585" y="28909"/>
                    </a:lnTo>
                    <a:lnTo>
                      <a:pt x="9835" y="28969"/>
                    </a:lnTo>
                    <a:cubicBezTo>
                      <a:pt x="9882" y="28992"/>
                      <a:pt x="10978" y="29242"/>
                      <a:pt x="12395" y="29242"/>
                    </a:cubicBezTo>
                    <a:lnTo>
                      <a:pt x="12466" y="29242"/>
                    </a:lnTo>
                    <a:cubicBezTo>
                      <a:pt x="14097" y="29230"/>
                      <a:pt x="15288" y="28957"/>
                      <a:pt x="15324" y="28945"/>
                    </a:cubicBezTo>
                    <a:lnTo>
                      <a:pt x="15597" y="28885"/>
                    </a:lnTo>
                    <a:lnTo>
                      <a:pt x="15728" y="28647"/>
                    </a:lnTo>
                    <a:cubicBezTo>
                      <a:pt x="15776" y="28576"/>
                      <a:pt x="15824" y="28480"/>
                      <a:pt x="15859" y="28397"/>
                    </a:cubicBezTo>
                    <a:cubicBezTo>
                      <a:pt x="16038" y="28409"/>
                      <a:pt x="16205" y="28409"/>
                      <a:pt x="16383" y="28409"/>
                    </a:cubicBezTo>
                    <a:lnTo>
                      <a:pt x="16729" y="28409"/>
                    </a:lnTo>
                    <a:cubicBezTo>
                      <a:pt x="19705" y="28409"/>
                      <a:pt x="22265" y="28409"/>
                      <a:pt x="23884" y="27659"/>
                    </a:cubicBezTo>
                    <a:cubicBezTo>
                      <a:pt x="24372" y="27445"/>
                      <a:pt x="24646" y="27028"/>
                      <a:pt x="24670" y="26492"/>
                    </a:cubicBezTo>
                    <a:cubicBezTo>
                      <a:pt x="24753" y="24730"/>
                      <a:pt x="21789" y="21801"/>
                      <a:pt x="19753" y="20670"/>
                    </a:cubicBezTo>
                    <a:cubicBezTo>
                      <a:pt x="19253" y="20384"/>
                      <a:pt x="18824" y="20194"/>
                      <a:pt x="18443" y="20039"/>
                    </a:cubicBezTo>
                    <a:cubicBezTo>
                      <a:pt x="18586" y="18967"/>
                      <a:pt x="18645" y="17920"/>
                      <a:pt x="18645" y="16919"/>
                    </a:cubicBezTo>
                    <a:cubicBezTo>
                      <a:pt x="18634" y="13717"/>
                      <a:pt x="18002" y="10657"/>
                      <a:pt x="16895" y="8287"/>
                    </a:cubicBezTo>
                    <a:cubicBezTo>
                      <a:pt x="16359" y="6847"/>
                      <a:pt x="14812" y="4263"/>
                      <a:pt x="13740" y="2692"/>
                    </a:cubicBezTo>
                    <a:cubicBezTo>
                      <a:pt x="13919" y="2406"/>
                      <a:pt x="14014" y="2084"/>
                      <a:pt x="14002" y="1751"/>
                    </a:cubicBezTo>
                    <a:cubicBezTo>
                      <a:pt x="13990" y="775"/>
                      <a:pt x="13192" y="1"/>
                      <a:pt x="12192"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8"/>
              <p:cNvSpPr/>
              <p:nvPr/>
            </p:nvSpPr>
            <p:spPr>
              <a:xfrm>
                <a:off x="1128397" y="2247417"/>
                <a:ext cx="685628" cy="387342"/>
              </a:xfrm>
              <a:custGeom>
                <a:avLst/>
                <a:gdLst/>
                <a:ahLst/>
                <a:cxnLst/>
                <a:rect l="l" t="t" r="r" b="b"/>
                <a:pathLst>
                  <a:path w="13288" h="7507" extrusionOk="0">
                    <a:moveTo>
                      <a:pt x="8409" y="0"/>
                    </a:moveTo>
                    <a:cubicBezTo>
                      <a:pt x="7573" y="0"/>
                      <a:pt x="6712" y="374"/>
                      <a:pt x="5810" y="875"/>
                    </a:cubicBezTo>
                    <a:cubicBezTo>
                      <a:pt x="3274" y="2304"/>
                      <a:pt x="0" y="6078"/>
                      <a:pt x="1643" y="6816"/>
                    </a:cubicBezTo>
                    <a:cubicBezTo>
                      <a:pt x="3117" y="7496"/>
                      <a:pt x="5605" y="7507"/>
                      <a:pt x="8578" y="7507"/>
                    </a:cubicBezTo>
                    <a:cubicBezTo>
                      <a:pt x="8679" y="7507"/>
                      <a:pt x="8780" y="7507"/>
                      <a:pt x="8882" y="7507"/>
                    </a:cubicBezTo>
                    <a:cubicBezTo>
                      <a:pt x="11621" y="7507"/>
                      <a:pt x="13288" y="6257"/>
                      <a:pt x="12383" y="4113"/>
                    </a:cubicBezTo>
                    <a:cubicBezTo>
                      <a:pt x="11081" y="1007"/>
                      <a:pt x="9779" y="0"/>
                      <a:pt x="8409" y="0"/>
                    </a:cubicBez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8"/>
              <p:cNvSpPr/>
              <p:nvPr/>
            </p:nvSpPr>
            <p:spPr>
              <a:xfrm>
                <a:off x="1746377" y="2247417"/>
                <a:ext cx="685060" cy="387342"/>
              </a:xfrm>
              <a:custGeom>
                <a:avLst/>
                <a:gdLst/>
                <a:ahLst/>
                <a:cxnLst/>
                <a:rect l="l" t="t" r="r" b="b"/>
                <a:pathLst>
                  <a:path w="13277" h="7507" extrusionOk="0">
                    <a:moveTo>
                      <a:pt x="4892" y="0"/>
                    </a:moveTo>
                    <a:cubicBezTo>
                      <a:pt x="3521" y="0"/>
                      <a:pt x="2220" y="1007"/>
                      <a:pt x="918" y="4113"/>
                    </a:cubicBezTo>
                    <a:cubicBezTo>
                      <a:pt x="1" y="6257"/>
                      <a:pt x="1668" y="7507"/>
                      <a:pt x="4406" y="7507"/>
                    </a:cubicBezTo>
                    <a:cubicBezTo>
                      <a:pt x="4508" y="7507"/>
                      <a:pt x="4610" y="7507"/>
                      <a:pt x="4711" y="7507"/>
                    </a:cubicBezTo>
                    <a:cubicBezTo>
                      <a:pt x="7695" y="7507"/>
                      <a:pt x="10172" y="7496"/>
                      <a:pt x="11657" y="6816"/>
                    </a:cubicBezTo>
                    <a:cubicBezTo>
                      <a:pt x="13276" y="6078"/>
                      <a:pt x="10002" y="2304"/>
                      <a:pt x="7490" y="875"/>
                    </a:cubicBezTo>
                    <a:cubicBezTo>
                      <a:pt x="6588" y="374"/>
                      <a:pt x="5727" y="0"/>
                      <a:pt x="4892" y="0"/>
                    </a:cubicBez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8"/>
              <p:cNvSpPr/>
              <p:nvPr/>
            </p:nvSpPr>
            <p:spPr>
              <a:xfrm>
                <a:off x="1551030" y="1291165"/>
                <a:ext cx="427537" cy="378880"/>
              </a:xfrm>
              <a:custGeom>
                <a:avLst/>
                <a:gdLst/>
                <a:ahLst/>
                <a:cxnLst/>
                <a:rect l="l" t="t" r="r" b="b"/>
                <a:pathLst>
                  <a:path w="8286" h="7343" extrusionOk="0">
                    <a:moveTo>
                      <a:pt x="4002" y="1"/>
                    </a:moveTo>
                    <a:cubicBezTo>
                      <a:pt x="4002" y="1"/>
                      <a:pt x="4002" y="1"/>
                      <a:pt x="4001" y="1"/>
                    </a:cubicBezTo>
                    <a:cubicBezTo>
                      <a:pt x="3704" y="1"/>
                      <a:pt x="906" y="4870"/>
                      <a:pt x="179" y="6716"/>
                    </a:cubicBezTo>
                    <a:cubicBezTo>
                      <a:pt x="0" y="7163"/>
                      <a:pt x="198" y="7325"/>
                      <a:pt x="582" y="7325"/>
                    </a:cubicBezTo>
                    <a:cubicBezTo>
                      <a:pt x="1579" y="7325"/>
                      <a:pt x="3834" y="6240"/>
                      <a:pt x="4049" y="6240"/>
                    </a:cubicBezTo>
                    <a:cubicBezTo>
                      <a:pt x="4050" y="6240"/>
                      <a:pt x="4051" y="6240"/>
                      <a:pt x="4051" y="6240"/>
                    </a:cubicBezTo>
                    <a:cubicBezTo>
                      <a:pt x="4282" y="6240"/>
                      <a:pt x="6612" y="7343"/>
                      <a:pt x="7665" y="7343"/>
                    </a:cubicBezTo>
                    <a:cubicBezTo>
                      <a:pt x="8070" y="7343"/>
                      <a:pt x="8286" y="7180"/>
                      <a:pt x="8121" y="6728"/>
                    </a:cubicBezTo>
                    <a:cubicBezTo>
                      <a:pt x="7360" y="4647"/>
                      <a:pt x="4319" y="1"/>
                      <a:pt x="4002" y="1"/>
                    </a:cubicBezTo>
                    <a:close/>
                  </a:path>
                </a:pathLst>
              </a:custGeom>
              <a:solidFill>
                <a:srgbClr val="FDC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8"/>
              <p:cNvSpPr/>
              <p:nvPr/>
            </p:nvSpPr>
            <p:spPr>
              <a:xfrm>
                <a:off x="1474253" y="1450291"/>
                <a:ext cx="586715" cy="1228691"/>
              </a:xfrm>
              <a:custGeom>
                <a:avLst/>
                <a:gdLst/>
                <a:ahLst/>
                <a:cxnLst/>
                <a:rect l="l" t="t" r="r" b="b"/>
                <a:pathLst>
                  <a:path w="11371" h="23813" extrusionOk="0">
                    <a:moveTo>
                      <a:pt x="5618" y="1"/>
                    </a:moveTo>
                    <a:cubicBezTo>
                      <a:pt x="5615" y="1"/>
                      <a:pt x="5612" y="1"/>
                      <a:pt x="5608" y="1"/>
                    </a:cubicBezTo>
                    <a:cubicBezTo>
                      <a:pt x="2656" y="12"/>
                      <a:pt x="0" y="5465"/>
                      <a:pt x="36" y="12145"/>
                    </a:cubicBezTo>
                    <a:cubicBezTo>
                      <a:pt x="72" y="16312"/>
                      <a:pt x="1691" y="20789"/>
                      <a:pt x="3287" y="23563"/>
                    </a:cubicBezTo>
                    <a:cubicBezTo>
                      <a:pt x="3287" y="23563"/>
                      <a:pt x="4370" y="23813"/>
                      <a:pt x="5775" y="23813"/>
                    </a:cubicBezTo>
                    <a:cubicBezTo>
                      <a:pt x="7335" y="23789"/>
                      <a:pt x="8490" y="23515"/>
                      <a:pt x="8490" y="23515"/>
                    </a:cubicBezTo>
                    <a:cubicBezTo>
                      <a:pt x="10026" y="20741"/>
                      <a:pt x="11371" y="16241"/>
                      <a:pt x="11335" y="12073"/>
                    </a:cubicBezTo>
                    <a:cubicBezTo>
                      <a:pt x="11288" y="5401"/>
                      <a:pt x="8555" y="1"/>
                      <a:pt x="5618" y="1"/>
                    </a:cubicBezTo>
                    <a:close/>
                  </a:path>
                </a:pathLst>
              </a:custGeom>
              <a:solidFill>
                <a:srgbClr val="FDC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8"/>
              <p:cNvSpPr/>
              <p:nvPr/>
            </p:nvSpPr>
            <p:spPr>
              <a:xfrm>
                <a:off x="1726151" y="2226778"/>
                <a:ext cx="89109" cy="437495"/>
              </a:xfrm>
              <a:custGeom>
                <a:avLst/>
                <a:gdLst/>
                <a:ahLst/>
                <a:cxnLst/>
                <a:rect l="l" t="t" r="r" b="b"/>
                <a:pathLst>
                  <a:path w="1727" h="8479" extrusionOk="0">
                    <a:moveTo>
                      <a:pt x="833" y="1"/>
                    </a:moveTo>
                    <a:cubicBezTo>
                      <a:pt x="369" y="1"/>
                      <a:pt x="0" y="1906"/>
                      <a:pt x="12" y="4240"/>
                    </a:cubicBezTo>
                    <a:cubicBezTo>
                      <a:pt x="24" y="6597"/>
                      <a:pt x="417" y="8478"/>
                      <a:pt x="893" y="8478"/>
                    </a:cubicBezTo>
                    <a:cubicBezTo>
                      <a:pt x="1345" y="8478"/>
                      <a:pt x="1726" y="6573"/>
                      <a:pt x="1703" y="4240"/>
                    </a:cubicBezTo>
                    <a:cubicBezTo>
                      <a:pt x="1691" y="1894"/>
                      <a:pt x="1286" y="1"/>
                      <a:pt x="833" y="1"/>
                    </a:cubicBez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8"/>
              <p:cNvSpPr/>
              <p:nvPr/>
            </p:nvSpPr>
            <p:spPr>
              <a:xfrm>
                <a:off x="1589728" y="1825042"/>
                <a:ext cx="355765" cy="341627"/>
              </a:xfrm>
              <a:custGeom>
                <a:avLst/>
                <a:gdLst/>
                <a:ahLst/>
                <a:cxnLst/>
                <a:rect l="l" t="t" r="r" b="b"/>
                <a:pathLst>
                  <a:path w="6895" h="6621" extrusionOk="0">
                    <a:moveTo>
                      <a:pt x="3453" y="0"/>
                    </a:moveTo>
                    <a:cubicBezTo>
                      <a:pt x="3445" y="0"/>
                      <a:pt x="3437" y="0"/>
                      <a:pt x="3430" y="0"/>
                    </a:cubicBezTo>
                    <a:cubicBezTo>
                      <a:pt x="1537" y="12"/>
                      <a:pt x="1" y="1501"/>
                      <a:pt x="25" y="3334"/>
                    </a:cubicBezTo>
                    <a:cubicBezTo>
                      <a:pt x="25" y="5153"/>
                      <a:pt x="1548" y="6620"/>
                      <a:pt x="3432" y="6620"/>
                    </a:cubicBezTo>
                    <a:cubicBezTo>
                      <a:pt x="3447" y="6620"/>
                      <a:pt x="3462" y="6620"/>
                      <a:pt x="3477" y="6620"/>
                    </a:cubicBezTo>
                    <a:cubicBezTo>
                      <a:pt x="5359" y="6608"/>
                      <a:pt x="6895" y="5120"/>
                      <a:pt x="6883" y="3286"/>
                    </a:cubicBezTo>
                    <a:cubicBezTo>
                      <a:pt x="6871" y="1472"/>
                      <a:pt x="5335" y="0"/>
                      <a:pt x="3453" y="0"/>
                    </a:cubicBezTo>
                    <a:close/>
                  </a:path>
                </a:pathLst>
              </a:custGeom>
              <a:solidFill>
                <a:srgbClr val="CC1D2D"/>
              </a:solidFill>
              <a:ln w="3482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8"/>
              <p:cNvSpPr/>
              <p:nvPr/>
            </p:nvSpPr>
            <p:spPr>
              <a:xfrm>
                <a:off x="1756852" y="1908578"/>
                <a:ext cx="100151" cy="97106"/>
              </a:xfrm>
              <a:custGeom>
                <a:avLst/>
                <a:gdLst/>
                <a:ahLst/>
                <a:cxnLst/>
                <a:rect l="l" t="t" r="r" b="b"/>
                <a:pathLst>
                  <a:path w="1941" h="1882" extrusionOk="0">
                    <a:moveTo>
                      <a:pt x="965" y="1"/>
                    </a:moveTo>
                    <a:cubicBezTo>
                      <a:pt x="429" y="12"/>
                      <a:pt x="0" y="429"/>
                      <a:pt x="12" y="953"/>
                    </a:cubicBezTo>
                    <a:cubicBezTo>
                      <a:pt x="12" y="1465"/>
                      <a:pt x="441" y="1882"/>
                      <a:pt x="977" y="1882"/>
                    </a:cubicBezTo>
                    <a:cubicBezTo>
                      <a:pt x="1512" y="1882"/>
                      <a:pt x="1941" y="1453"/>
                      <a:pt x="1941" y="941"/>
                    </a:cubicBezTo>
                    <a:cubicBezTo>
                      <a:pt x="1941" y="417"/>
                      <a:pt x="1501" y="1"/>
                      <a:pt x="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8"/>
              <p:cNvSpPr/>
              <p:nvPr/>
            </p:nvSpPr>
            <p:spPr>
              <a:xfrm>
                <a:off x="1721198" y="2005632"/>
                <a:ext cx="60266" cy="58408"/>
              </a:xfrm>
              <a:custGeom>
                <a:avLst/>
                <a:gdLst/>
                <a:ahLst/>
                <a:cxnLst/>
                <a:rect l="l" t="t" r="r" b="b"/>
                <a:pathLst>
                  <a:path w="1168" h="1132" extrusionOk="0">
                    <a:moveTo>
                      <a:pt x="572" y="1"/>
                    </a:moveTo>
                    <a:cubicBezTo>
                      <a:pt x="251" y="1"/>
                      <a:pt x="1" y="263"/>
                      <a:pt x="1" y="572"/>
                    </a:cubicBezTo>
                    <a:cubicBezTo>
                      <a:pt x="1" y="882"/>
                      <a:pt x="263" y="1132"/>
                      <a:pt x="584" y="1132"/>
                    </a:cubicBezTo>
                    <a:cubicBezTo>
                      <a:pt x="906" y="1132"/>
                      <a:pt x="1168" y="870"/>
                      <a:pt x="1156" y="560"/>
                    </a:cubicBezTo>
                    <a:cubicBezTo>
                      <a:pt x="1156" y="251"/>
                      <a:pt x="894" y="1"/>
                      <a:pt x="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8"/>
              <p:cNvSpPr/>
              <p:nvPr/>
            </p:nvSpPr>
            <p:spPr>
              <a:xfrm>
                <a:off x="2154924" y="2862043"/>
                <a:ext cx="403028" cy="686247"/>
              </a:xfrm>
              <a:custGeom>
                <a:avLst/>
                <a:gdLst/>
                <a:ahLst/>
                <a:cxnLst/>
                <a:rect l="l" t="t" r="r" b="b"/>
                <a:pathLst>
                  <a:path w="7811" h="13300" extrusionOk="0">
                    <a:moveTo>
                      <a:pt x="7359" y="0"/>
                    </a:moveTo>
                    <a:cubicBezTo>
                      <a:pt x="7561" y="1429"/>
                      <a:pt x="7144" y="2917"/>
                      <a:pt x="6120" y="4072"/>
                    </a:cubicBezTo>
                    <a:cubicBezTo>
                      <a:pt x="5394" y="4905"/>
                      <a:pt x="4442" y="5441"/>
                      <a:pt x="3430" y="5679"/>
                    </a:cubicBezTo>
                    <a:cubicBezTo>
                      <a:pt x="4513" y="7537"/>
                      <a:pt x="4334" y="9966"/>
                      <a:pt x="2834" y="11680"/>
                    </a:cubicBezTo>
                    <a:cubicBezTo>
                      <a:pt x="2060" y="12537"/>
                      <a:pt x="1060" y="13097"/>
                      <a:pt x="1" y="13299"/>
                    </a:cubicBezTo>
                    <a:cubicBezTo>
                      <a:pt x="1227" y="13216"/>
                      <a:pt x="2406" y="12680"/>
                      <a:pt x="3263" y="11692"/>
                    </a:cubicBezTo>
                    <a:cubicBezTo>
                      <a:pt x="4680" y="10097"/>
                      <a:pt x="4846" y="7822"/>
                      <a:pt x="3822" y="6084"/>
                    </a:cubicBezTo>
                    <a:cubicBezTo>
                      <a:pt x="4763" y="5858"/>
                      <a:pt x="5656" y="5370"/>
                      <a:pt x="6347" y="4584"/>
                    </a:cubicBezTo>
                    <a:cubicBezTo>
                      <a:pt x="7490" y="3286"/>
                      <a:pt x="7811" y="1548"/>
                      <a:pt x="7359"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8"/>
              <p:cNvSpPr/>
              <p:nvPr/>
            </p:nvSpPr>
            <p:spPr>
              <a:xfrm>
                <a:off x="992026" y="2948004"/>
                <a:ext cx="403028" cy="686298"/>
              </a:xfrm>
              <a:custGeom>
                <a:avLst/>
                <a:gdLst/>
                <a:ahLst/>
                <a:cxnLst/>
                <a:rect l="l" t="t" r="r" b="b"/>
                <a:pathLst>
                  <a:path w="7811" h="13301" extrusionOk="0">
                    <a:moveTo>
                      <a:pt x="452" y="1"/>
                    </a:moveTo>
                    <a:lnTo>
                      <a:pt x="452" y="1"/>
                    </a:lnTo>
                    <a:cubicBezTo>
                      <a:pt x="0" y="1549"/>
                      <a:pt x="322" y="3287"/>
                      <a:pt x="1465" y="4585"/>
                    </a:cubicBezTo>
                    <a:cubicBezTo>
                      <a:pt x="2155" y="5371"/>
                      <a:pt x="3048" y="5859"/>
                      <a:pt x="3989" y="6085"/>
                    </a:cubicBezTo>
                    <a:cubicBezTo>
                      <a:pt x="2977" y="7823"/>
                      <a:pt x="3131" y="10097"/>
                      <a:pt x="4548" y="11693"/>
                    </a:cubicBezTo>
                    <a:cubicBezTo>
                      <a:pt x="5417" y="12681"/>
                      <a:pt x="6584" y="13217"/>
                      <a:pt x="7811" y="13300"/>
                    </a:cubicBezTo>
                    <a:cubicBezTo>
                      <a:pt x="6751" y="13098"/>
                      <a:pt x="5751" y="12538"/>
                      <a:pt x="4977" y="11681"/>
                    </a:cubicBezTo>
                    <a:cubicBezTo>
                      <a:pt x="3477" y="9966"/>
                      <a:pt x="3298" y="7538"/>
                      <a:pt x="4382" y="5680"/>
                    </a:cubicBezTo>
                    <a:cubicBezTo>
                      <a:pt x="3370" y="5442"/>
                      <a:pt x="2417" y="4906"/>
                      <a:pt x="1691" y="4073"/>
                    </a:cubicBezTo>
                    <a:cubicBezTo>
                      <a:pt x="667" y="2918"/>
                      <a:pt x="262" y="1418"/>
                      <a:pt x="452"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8"/>
              <p:cNvSpPr/>
              <p:nvPr/>
            </p:nvSpPr>
            <p:spPr>
              <a:xfrm>
                <a:off x="1112402" y="3185145"/>
                <a:ext cx="412883" cy="431923"/>
              </a:xfrm>
              <a:custGeom>
                <a:avLst/>
                <a:gdLst/>
                <a:ahLst/>
                <a:cxnLst/>
                <a:rect l="l" t="t" r="r" b="b"/>
                <a:pathLst>
                  <a:path w="8002" h="8371" extrusionOk="0">
                    <a:moveTo>
                      <a:pt x="3263" y="906"/>
                    </a:moveTo>
                    <a:lnTo>
                      <a:pt x="4894" y="2501"/>
                    </a:lnTo>
                    <a:lnTo>
                      <a:pt x="7133" y="2049"/>
                    </a:lnTo>
                    <a:lnTo>
                      <a:pt x="7109" y="2084"/>
                    </a:lnTo>
                    <a:lnTo>
                      <a:pt x="7144" y="2084"/>
                    </a:lnTo>
                    <a:lnTo>
                      <a:pt x="6132" y="4132"/>
                    </a:lnTo>
                    <a:lnTo>
                      <a:pt x="7228" y="6097"/>
                    </a:lnTo>
                    <a:lnTo>
                      <a:pt x="7216" y="6097"/>
                    </a:lnTo>
                    <a:lnTo>
                      <a:pt x="7240" y="6156"/>
                    </a:lnTo>
                    <a:lnTo>
                      <a:pt x="4966" y="5835"/>
                    </a:lnTo>
                    <a:lnTo>
                      <a:pt x="3406" y="7525"/>
                    </a:lnTo>
                    <a:lnTo>
                      <a:pt x="3013" y="5251"/>
                    </a:lnTo>
                    <a:lnTo>
                      <a:pt x="917" y="4287"/>
                    </a:lnTo>
                    <a:lnTo>
                      <a:pt x="977" y="4251"/>
                    </a:lnTo>
                    <a:lnTo>
                      <a:pt x="965" y="4251"/>
                    </a:lnTo>
                    <a:lnTo>
                      <a:pt x="2953" y="3215"/>
                    </a:lnTo>
                    <a:lnTo>
                      <a:pt x="3227" y="941"/>
                    </a:lnTo>
                    <a:lnTo>
                      <a:pt x="3239" y="953"/>
                    </a:lnTo>
                    <a:lnTo>
                      <a:pt x="3263" y="906"/>
                    </a:lnTo>
                    <a:close/>
                    <a:moveTo>
                      <a:pt x="2918" y="1"/>
                    </a:moveTo>
                    <a:lnTo>
                      <a:pt x="2572" y="2906"/>
                    </a:lnTo>
                    <a:lnTo>
                      <a:pt x="1" y="4251"/>
                    </a:lnTo>
                    <a:lnTo>
                      <a:pt x="2644" y="5478"/>
                    </a:lnTo>
                    <a:lnTo>
                      <a:pt x="3144" y="8371"/>
                    </a:lnTo>
                    <a:lnTo>
                      <a:pt x="5120" y="6216"/>
                    </a:lnTo>
                    <a:lnTo>
                      <a:pt x="8002" y="6632"/>
                    </a:lnTo>
                    <a:lnTo>
                      <a:pt x="6573" y="4096"/>
                    </a:lnTo>
                    <a:lnTo>
                      <a:pt x="7871" y="1477"/>
                    </a:lnTo>
                    <a:lnTo>
                      <a:pt x="5001" y="2037"/>
                    </a:lnTo>
                    <a:lnTo>
                      <a:pt x="2918" y="1"/>
                    </a:ln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8"/>
              <p:cNvSpPr/>
              <p:nvPr/>
            </p:nvSpPr>
            <p:spPr>
              <a:xfrm>
                <a:off x="1159717" y="3231841"/>
                <a:ext cx="326870" cy="341008"/>
              </a:xfrm>
              <a:custGeom>
                <a:avLst/>
                <a:gdLst/>
                <a:ahLst/>
                <a:cxnLst/>
                <a:rect l="l" t="t" r="r" b="b"/>
                <a:pathLst>
                  <a:path w="6335" h="6609" extrusionOk="0">
                    <a:moveTo>
                      <a:pt x="2310" y="1"/>
                    </a:moveTo>
                    <a:lnTo>
                      <a:pt x="2048" y="2298"/>
                    </a:lnTo>
                    <a:lnTo>
                      <a:pt x="0" y="3370"/>
                    </a:lnTo>
                    <a:lnTo>
                      <a:pt x="2084" y="4334"/>
                    </a:lnTo>
                    <a:lnTo>
                      <a:pt x="2477" y="6609"/>
                    </a:lnTo>
                    <a:lnTo>
                      <a:pt x="4049" y="4930"/>
                    </a:lnTo>
                    <a:lnTo>
                      <a:pt x="6335" y="5251"/>
                    </a:lnTo>
                    <a:lnTo>
                      <a:pt x="5215" y="3251"/>
                    </a:lnTo>
                    <a:lnTo>
                      <a:pt x="6227" y="1179"/>
                    </a:lnTo>
                    <a:lnTo>
                      <a:pt x="3965" y="1620"/>
                    </a:lnTo>
                    <a:lnTo>
                      <a:pt x="2310" y="1"/>
                    </a:ln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8"/>
              <p:cNvSpPr/>
              <p:nvPr/>
            </p:nvSpPr>
            <p:spPr>
              <a:xfrm>
                <a:off x="2056632" y="1410974"/>
                <a:ext cx="409787" cy="912966"/>
              </a:xfrm>
              <a:custGeom>
                <a:avLst/>
                <a:gdLst/>
                <a:ahLst/>
                <a:cxnLst/>
                <a:rect l="l" t="t" r="r" b="b"/>
                <a:pathLst>
                  <a:path w="7942" h="17694" extrusionOk="0">
                    <a:moveTo>
                      <a:pt x="1" y="1"/>
                    </a:moveTo>
                    <a:lnTo>
                      <a:pt x="1" y="1"/>
                    </a:lnTo>
                    <a:cubicBezTo>
                      <a:pt x="1025" y="1989"/>
                      <a:pt x="3096" y="8871"/>
                      <a:pt x="3001" y="12490"/>
                    </a:cubicBezTo>
                    <a:cubicBezTo>
                      <a:pt x="4263" y="13431"/>
                      <a:pt x="6966" y="15324"/>
                      <a:pt x="7942" y="17693"/>
                    </a:cubicBezTo>
                    <a:cubicBezTo>
                      <a:pt x="7263" y="15110"/>
                      <a:pt x="4811" y="13002"/>
                      <a:pt x="3799" y="12264"/>
                    </a:cubicBezTo>
                    <a:cubicBezTo>
                      <a:pt x="3775" y="10049"/>
                      <a:pt x="2727" y="4275"/>
                      <a:pt x="1" y="1"/>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8"/>
              <p:cNvSpPr/>
              <p:nvPr/>
            </p:nvSpPr>
            <p:spPr>
              <a:xfrm>
                <a:off x="1054665" y="1431252"/>
                <a:ext cx="409168" cy="912347"/>
              </a:xfrm>
              <a:custGeom>
                <a:avLst/>
                <a:gdLst/>
                <a:ahLst/>
                <a:cxnLst/>
                <a:rect l="l" t="t" r="r" b="b"/>
                <a:pathLst>
                  <a:path w="7930" h="17682" extrusionOk="0">
                    <a:moveTo>
                      <a:pt x="7930" y="0"/>
                    </a:moveTo>
                    <a:cubicBezTo>
                      <a:pt x="5203" y="4275"/>
                      <a:pt x="4168" y="10025"/>
                      <a:pt x="4144" y="12264"/>
                    </a:cubicBezTo>
                    <a:cubicBezTo>
                      <a:pt x="3120" y="12990"/>
                      <a:pt x="667" y="15109"/>
                      <a:pt x="0" y="17681"/>
                    </a:cubicBezTo>
                    <a:cubicBezTo>
                      <a:pt x="965" y="15312"/>
                      <a:pt x="3680" y="13419"/>
                      <a:pt x="4942" y="12490"/>
                    </a:cubicBezTo>
                    <a:cubicBezTo>
                      <a:pt x="4834" y="8871"/>
                      <a:pt x="6906" y="1977"/>
                      <a:pt x="7930" y="0"/>
                    </a:cubicBezTo>
                    <a:close/>
                  </a:path>
                </a:pathLst>
              </a:custGeom>
              <a:solidFill>
                <a:srgbClr val="16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8" name="Google Shape;1798;p18"/>
            <p:cNvSpPr/>
            <p:nvPr/>
          </p:nvSpPr>
          <p:spPr>
            <a:xfrm>
              <a:off x="1696039" y="1231652"/>
              <a:ext cx="123524" cy="118571"/>
            </a:xfrm>
            <a:custGeom>
              <a:avLst/>
              <a:gdLst/>
              <a:ahLst/>
              <a:cxnLst/>
              <a:rect l="l" t="t" r="r" b="b"/>
              <a:pathLst>
                <a:path w="2394" h="2298" extrusionOk="0">
                  <a:moveTo>
                    <a:pt x="1191" y="0"/>
                  </a:moveTo>
                  <a:cubicBezTo>
                    <a:pt x="513" y="0"/>
                    <a:pt x="1" y="512"/>
                    <a:pt x="1" y="1155"/>
                  </a:cubicBezTo>
                  <a:cubicBezTo>
                    <a:pt x="1" y="1798"/>
                    <a:pt x="548" y="2298"/>
                    <a:pt x="1203" y="2298"/>
                  </a:cubicBezTo>
                  <a:cubicBezTo>
                    <a:pt x="1870" y="2298"/>
                    <a:pt x="2394" y="1786"/>
                    <a:pt x="2394" y="1143"/>
                  </a:cubicBezTo>
                  <a:cubicBezTo>
                    <a:pt x="2382" y="500"/>
                    <a:pt x="1846" y="0"/>
                    <a:pt x="1191" y="0"/>
                  </a:cubicBezTo>
                  <a:close/>
                </a:path>
              </a:pathLst>
            </a:custGeom>
            <a:solidFill>
              <a:srgbClr val="FDC3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99" name="Google Shape;1799;p18"/>
          <p:cNvCxnSpPr>
            <a:stCxn id="1754" idx="1"/>
          </p:cNvCxnSpPr>
          <p:nvPr/>
        </p:nvCxnSpPr>
        <p:spPr>
          <a:xfrm rot="10800000">
            <a:off x="1947050" y="1824438"/>
            <a:ext cx="2786700" cy="0"/>
          </a:xfrm>
          <a:prstGeom prst="straightConnector1">
            <a:avLst/>
          </a:prstGeom>
          <a:noFill/>
          <a:ln w="19050" cap="flat" cmpd="sng">
            <a:solidFill>
              <a:schemeClr val="accent3"/>
            </a:solidFill>
            <a:prstDash val="solid"/>
            <a:round/>
            <a:headEnd type="oval" w="med" len="med"/>
            <a:tailEnd type="oval" w="med" len="med"/>
          </a:ln>
        </p:spPr>
      </p:cxnSp>
      <p:cxnSp>
        <p:nvCxnSpPr>
          <p:cNvPr id="1800" name="Google Shape;1800;p18"/>
          <p:cNvCxnSpPr>
            <a:stCxn id="1752" idx="1"/>
          </p:cNvCxnSpPr>
          <p:nvPr/>
        </p:nvCxnSpPr>
        <p:spPr>
          <a:xfrm rot="10800000">
            <a:off x="2353850" y="2445142"/>
            <a:ext cx="2379900" cy="0"/>
          </a:xfrm>
          <a:prstGeom prst="straightConnector1">
            <a:avLst/>
          </a:prstGeom>
          <a:noFill/>
          <a:ln w="19050" cap="flat" cmpd="sng">
            <a:solidFill>
              <a:schemeClr val="accent3"/>
            </a:solidFill>
            <a:prstDash val="solid"/>
            <a:round/>
            <a:headEnd type="oval" w="med" len="med"/>
            <a:tailEnd type="oval" w="med" len="med"/>
          </a:ln>
        </p:spPr>
      </p:cxnSp>
      <p:cxnSp>
        <p:nvCxnSpPr>
          <p:cNvPr id="1801" name="Google Shape;1801;p18"/>
          <p:cNvCxnSpPr>
            <a:stCxn id="1751" idx="1"/>
          </p:cNvCxnSpPr>
          <p:nvPr/>
        </p:nvCxnSpPr>
        <p:spPr>
          <a:xfrm rot="10800000">
            <a:off x="2403650" y="3004710"/>
            <a:ext cx="2330100" cy="0"/>
          </a:xfrm>
          <a:prstGeom prst="straightConnector1">
            <a:avLst/>
          </a:prstGeom>
          <a:noFill/>
          <a:ln w="19050" cap="flat" cmpd="sng">
            <a:solidFill>
              <a:schemeClr val="accent3"/>
            </a:solidFill>
            <a:prstDash val="solid"/>
            <a:round/>
            <a:headEnd type="oval" w="med" len="med"/>
            <a:tailEnd type="oval" w="med" len="med"/>
          </a:ln>
        </p:spPr>
      </p:cxnSp>
      <p:cxnSp>
        <p:nvCxnSpPr>
          <p:cNvPr id="1802" name="Google Shape;1802;p18"/>
          <p:cNvCxnSpPr>
            <a:stCxn id="1753" idx="1"/>
          </p:cNvCxnSpPr>
          <p:nvPr/>
        </p:nvCxnSpPr>
        <p:spPr>
          <a:xfrm rot="10800000">
            <a:off x="1868750" y="3611942"/>
            <a:ext cx="2865000" cy="0"/>
          </a:xfrm>
          <a:prstGeom prst="straightConnector1">
            <a:avLst/>
          </a:prstGeom>
          <a:noFill/>
          <a:ln w="19050" cap="flat" cmpd="sng">
            <a:solidFill>
              <a:schemeClr val="accent3"/>
            </a:solidFill>
            <a:prstDash val="solid"/>
            <a:round/>
            <a:headEnd type="oval" w="med" len="med"/>
            <a:tailEnd type="oval" w="med" len="med"/>
          </a:ln>
        </p:spPr>
      </p:cxnSp>
      <p:cxnSp>
        <p:nvCxnSpPr>
          <p:cNvPr id="1803" name="Google Shape;1803;p18"/>
          <p:cNvCxnSpPr>
            <a:stCxn id="1750" idx="1"/>
          </p:cNvCxnSpPr>
          <p:nvPr/>
        </p:nvCxnSpPr>
        <p:spPr>
          <a:xfrm rot="10800000">
            <a:off x="1847150" y="4203938"/>
            <a:ext cx="2886600" cy="0"/>
          </a:xfrm>
          <a:prstGeom prst="straightConnector1">
            <a:avLst/>
          </a:prstGeom>
          <a:noFill/>
          <a:ln w="19050" cap="flat" cmpd="sng">
            <a:solidFill>
              <a:schemeClr val="accent3"/>
            </a:solidFill>
            <a:prstDash val="solid"/>
            <a:round/>
            <a:headEnd type="oval" w="med" len="med"/>
            <a:tailEnd type="oval" w="med" len="med"/>
          </a:ln>
        </p:spPr>
      </p:cxnSp>
    </p:spTree>
    <p:extLst>
      <p:ext uri="{BB962C8B-B14F-4D97-AF65-F5344CB8AC3E}">
        <p14:creationId xmlns:p14="http://schemas.microsoft.com/office/powerpoint/2010/main" val="426866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7"/>
        <p:cNvGrpSpPr/>
        <p:nvPr/>
      </p:nvGrpSpPr>
      <p:grpSpPr>
        <a:xfrm>
          <a:off x="0" y="0"/>
          <a:ext cx="0" cy="0"/>
          <a:chOff x="0" y="0"/>
          <a:chExt cx="0" cy="0"/>
        </a:xfrm>
      </p:grpSpPr>
      <p:sp>
        <p:nvSpPr>
          <p:cNvPr id="1808" name="Google Shape;1808;p19"/>
          <p:cNvSpPr/>
          <p:nvPr/>
        </p:nvSpPr>
        <p:spPr>
          <a:xfrm flipH="1">
            <a:off x="2169379" y="1502850"/>
            <a:ext cx="1500496" cy="2910313"/>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809" name="Google Shape;1809;p19"/>
          <p:cNvSpPr/>
          <p:nvPr/>
        </p:nvSpPr>
        <p:spPr>
          <a:xfrm rot="10800000" flipH="1">
            <a:off x="504525" y="1503137"/>
            <a:ext cx="1500496" cy="2910313"/>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810" name="Google Shape;1810;p19"/>
          <p:cNvSpPr/>
          <p:nvPr/>
        </p:nvSpPr>
        <p:spPr>
          <a:xfrm>
            <a:off x="5526263" y="1502850"/>
            <a:ext cx="1500496" cy="2910313"/>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811" name="Google Shape;1811;p19"/>
          <p:cNvSpPr/>
          <p:nvPr/>
        </p:nvSpPr>
        <p:spPr>
          <a:xfrm rot="10800000">
            <a:off x="7130029" y="1503101"/>
            <a:ext cx="1500496" cy="2910313"/>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812" name="Google Shape;1812;p19"/>
          <p:cNvSpPr/>
          <p:nvPr/>
        </p:nvSpPr>
        <p:spPr>
          <a:xfrm flipH="1">
            <a:off x="3834229" y="1502850"/>
            <a:ext cx="1500496" cy="2910313"/>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813" name="Google Shape;1813;p19"/>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1814" name="Google Shape;1814;p19"/>
          <p:cNvSpPr txBox="1"/>
          <p:nvPr/>
        </p:nvSpPr>
        <p:spPr>
          <a:xfrm>
            <a:off x="3823381" y="322894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1815" name="Google Shape;1815;p19"/>
          <p:cNvSpPr txBox="1"/>
          <p:nvPr/>
        </p:nvSpPr>
        <p:spPr>
          <a:xfrm>
            <a:off x="3951624" y="3582775"/>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It’s composed of hydrogen and helium</a:t>
            </a:r>
            <a:endParaRPr sz="1200">
              <a:latin typeface="Architects Daughter"/>
              <a:ea typeface="Architects Daughter"/>
              <a:cs typeface="Architects Daughter"/>
              <a:sym typeface="Architects Daughter"/>
            </a:endParaRPr>
          </a:p>
        </p:txBody>
      </p:sp>
      <p:sp>
        <p:nvSpPr>
          <p:cNvPr id="1816" name="Google Shape;1816;p19"/>
          <p:cNvSpPr txBox="1"/>
          <p:nvPr/>
        </p:nvSpPr>
        <p:spPr>
          <a:xfrm>
            <a:off x="516725" y="322894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1817" name="Google Shape;1817;p19"/>
          <p:cNvSpPr txBox="1"/>
          <p:nvPr/>
        </p:nvSpPr>
        <p:spPr>
          <a:xfrm>
            <a:off x="628025" y="3582777"/>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1818" name="Google Shape;1818;p19"/>
          <p:cNvSpPr txBox="1"/>
          <p:nvPr/>
        </p:nvSpPr>
        <p:spPr>
          <a:xfrm>
            <a:off x="2170053" y="322894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1819" name="Google Shape;1819;p19"/>
          <p:cNvSpPr txBox="1"/>
          <p:nvPr/>
        </p:nvSpPr>
        <p:spPr>
          <a:xfrm>
            <a:off x="2289836" y="3582769"/>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1820" name="Google Shape;1820;p19"/>
          <p:cNvSpPr txBox="1"/>
          <p:nvPr/>
        </p:nvSpPr>
        <p:spPr>
          <a:xfrm>
            <a:off x="7130038" y="322894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5"/>
                </a:solidFill>
                <a:latin typeface="Slackey"/>
                <a:ea typeface="Slackey"/>
                <a:cs typeface="Slackey"/>
                <a:sym typeface="Slackey"/>
              </a:rPr>
              <a:t>Mercury</a:t>
            </a:r>
            <a:endParaRPr sz="1700">
              <a:solidFill>
                <a:schemeClr val="accent5"/>
              </a:solidFill>
              <a:latin typeface="Slackey"/>
              <a:ea typeface="Slackey"/>
              <a:cs typeface="Slackey"/>
              <a:sym typeface="Slackey"/>
            </a:endParaRPr>
          </a:p>
        </p:txBody>
      </p:sp>
      <p:sp>
        <p:nvSpPr>
          <p:cNvPr id="1821" name="Google Shape;1821;p19"/>
          <p:cNvSpPr txBox="1"/>
          <p:nvPr/>
        </p:nvSpPr>
        <p:spPr>
          <a:xfrm>
            <a:off x="7241359" y="3582778"/>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Mercury is the closest object to the Sun</a:t>
            </a:r>
            <a:endParaRPr sz="1200">
              <a:latin typeface="Architects Daughter"/>
              <a:ea typeface="Architects Daughter"/>
              <a:cs typeface="Architects Daughter"/>
              <a:sym typeface="Architects Daughter"/>
            </a:endParaRPr>
          </a:p>
        </p:txBody>
      </p:sp>
      <p:sp>
        <p:nvSpPr>
          <p:cNvPr id="1822" name="Google Shape;1822;p19"/>
          <p:cNvSpPr txBox="1"/>
          <p:nvPr/>
        </p:nvSpPr>
        <p:spPr>
          <a:xfrm>
            <a:off x="5476710" y="3228942"/>
            <a:ext cx="1488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4"/>
                </a:solidFill>
                <a:latin typeface="Slackey"/>
                <a:ea typeface="Slackey"/>
                <a:cs typeface="Slackey"/>
                <a:sym typeface="Slackey"/>
              </a:rPr>
              <a:t>Mars</a:t>
            </a:r>
            <a:endParaRPr sz="1700">
              <a:solidFill>
                <a:schemeClr val="accent4"/>
              </a:solidFill>
              <a:latin typeface="Slackey"/>
              <a:ea typeface="Slackey"/>
              <a:cs typeface="Slackey"/>
              <a:sym typeface="Slackey"/>
            </a:endParaRPr>
          </a:p>
        </p:txBody>
      </p:sp>
      <p:sp>
        <p:nvSpPr>
          <p:cNvPr id="1823" name="Google Shape;1823;p19"/>
          <p:cNvSpPr txBox="1"/>
          <p:nvPr/>
        </p:nvSpPr>
        <p:spPr>
          <a:xfrm>
            <a:off x="5613423" y="3582770"/>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Despite being red, Mars is a cold place</a:t>
            </a:r>
            <a:endParaRPr sz="1200">
              <a:latin typeface="Architects Daughter"/>
              <a:ea typeface="Architects Daughter"/>
              <a:cs typeface="Architects Daughter"/>
              <a:sym typeface="Architects Daughter"/>
            </a:endParaRPr>
          </a:p>
        </p:txBody>
      </p:sp>
      <p:sp>
        <p:nvSpPr>
          <p:cNvPr id="1824" name="Google Shape;1824;p19"/>
          <p:cNvSpPr txBox="1"/>
          <p:nvPr/>
        </p:nvSpPr>
        <p:spPr>
          <a:xfrm>
            <a:off x="516725" y="1845289"/>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chemeClr val="accent1"/>
                </a:solidFill>
                <a:latin typeface="Slackey"/>
                <a:ea typeface="Slackey"/>
                <a:cs typeface="Slackey"/>
                <a:sym typeface="Slackey"/>
              </a:rPr>
              <a:t>01</a:t>
            </a:r>
            <a:endParaRPr sz="7200">
              <a:solidFill>
                <a:schemeClr val="accent1"/>
              </a:solidFill>
              <a:latin typeface="Slackey"/>
              <a:ea typeface="Slackey"/>
              <a:cs typeface="Slackey"/>
              <a:sym typeface="Slackey"/>
            </a:endParaRPr>
          </a:p>
        </p:txBody>
      </p:sp>
      <p:sp>
        <p:nvSpPr>
          <p:cNvPr id="1825" name="Google Shape;1825;p19"/>
          <p:cNvSpPr txBox="1"/>
          <p:nvPr/>
        </p:nvSpPr>
        <p:spPr>
          <a:xfrm>
            <a:off x="2171775" y="1845289"/>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chemeClr val="accent2"/>
                </a:solidFill>
                <a:latin typeface="Slackey"/>
                <a:ea typeface="Slackey"/>
                <a:cs typeface="Slackey"/>
                <a:sym typeface="Slackey"/>
              </a:rPr>
              <a:t>02</a:t>
            </a:r>
            <a:endParaRPr sz="7200">
              <a:solidFill>
                <a:schemeClr val="accent2"/>
              </a:solidFill>
              <a:latin typeface="Slackey"/>
              <a:ea typeface="Slackey"/>
              <a:cs typeface="Slackey"/>
              <a:sym typeface="Slackey"/>
            </a:endParaRPr>
          </a:p>
        </p:txBody>
      </p:sp>
      <p:sp>
        <p:nvSpPr>
          <p:cNvPr id="1826" name="Google Shape;1826;p19"/>
          <p:cNvSpPr txBox="1"/>
          <p:nvPr/>
        </p:nvSpPr>
        <p:spPr>
          <a:xfrm>
            <a:off x="3819700" y="1845289"/>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chemeClr val="accent3"/>
                </a:solidFill>
                <a:latin typeface="Slackey"/>
                <a:ea typeface="Slackey"/>
                <a:cs typeface="Slackey"/>
                <a:sym typeface="Slackey"/>
              </a:rPr>
              <a:t>03</a:t>
            </a:r>
            <a:endParaRPr sz="7200">
              <a:solidFill>
                <a:schemeClr val="accent3"/>
              </a:solidFill>
              <a:latin typeface="Slackey"/>
              <a:ea typeface="Slackey"/>
              <a:cs typeface="Slackey"/>
              <a:sym typeface="Slackey"/>
            </a:endParaRPr>
          </a:p>
        </p:txBody>
      </p:sp>
      <p:sp>
        <p:nvSpPr>
          <p:cNvPr id="1827" name="Google Shape;1827;p19"/>
          <p:cNvSpPr txBox="1"/>
          <p:nvPr/>
        </p:nvSpPr>
        <p:spPr>
          <a:xfrm>
            <a:off x="5503300" y="1845289"/>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chemeClr val="accent4"/>
                </a:solidFill>
                <a:latin typeface="Slackey"/>
                <a:ea typeface="Slackey"/>
                <a:cs typeface="Slackey"/>
                <a:sym typeface="Slackey"/>
              </a:rPr>
              <a:t>04</a:t>
            </a:r>
            <a:endParaRPr sz="7200">
              <a:solidFill>
                <a:schemeClr val="accent4"/>
              </a:solidFill>
              <a:latin typeface="Slackey"/>
              <a:ea typeface="Slackey"/>
              <a:cs typeface="Slackey"/>
              <a:sym typeface="Slackey"/>
            </a:endParaRPr>
          </a:p>
        </p:txBody>
      </p:sp>
      <p:sp>
        <p:nvSpPr>
          <p:cNvPr id="1828" name="Google Shape;1828;p19"/>
          <p:cNvSpPr txBox="1"/>
          <p:nvPr/>
        </p:nvSpPr>
        <p:spPr>
          <a:xfrm>
            <a:off x="7129825" y="1845289"/>
            <a:ext cx="1488300" cy="116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chemeClr val="accent5"/>
                </a:solidFill>
                <a:latin typeface="Slackey"/>
                <a:ea typeface="Slackey"/>
                <a:cs typeface="Slackey"/>
                <a:sym typeface="Slackey"/>
              </a:rPr>
              <a:t>05</a:t>
            </a:r>
            <a:endParaRPr sz="7200">
              <a:solidFill>
                <a:schemeClr val="accent5"/>
              </a:solidFill>
              <a:latin typeface="Slackey"/>
              <a:ea typeface="Slackey"/>
              <a:cs typeface="Slackey"/>
              <a:sym typeface="Slacke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3" name="Google Shape;1833;p20"/>
          <p:cNvSpPr/>
          <p:nvPr/>
        </p:nvSpPr>
        <p:spPr>
          <a:xfrm flipH="1">
            <a:off x="4476386" y="1824277"/>
            <a:ext cx="2104402" cy="366508"/>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834" name="Google Shape;1834;p20"/>
          <p:cNvSpPr/>
          <p:nvPr/>
        </p:nvSpPr>
        <p:spPr>
          <a:xfrm flipH="1">
            <a:off x="4476386" y="2932177"/>
            <a:ext cx="2104402" cy="366508"/>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835" name="Google Shape;1835;p20"/>
          <p:cNvSpPr/>
          <p:nvPr/>
        </p:nvSpPr>
        <p:spPr>
          <a:xfrm flipH="1">
            <a:off x="4476386" y="4040077"/>
            <a:ext cx="2104402" cy="366508"/>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836" name="Google Shape;1836;p20"/>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1837" name="Google Shape;1837;p20"/>
          <p:cNvSpPr/>
          <p:nvPr/>
        </p:nvSpPr>
        <p:spPr>
          <a:xfrm>
            <a:off x="4594650" y="1904940"/>
            <a:ext cx="395888" cy="205295"/>
          </a:xfrm>
          <a:custGeom>
            <a:avLst/>
            <a:gdLst/>
            <a:ahLst/>
            <a:cxnLst/>
            <a:rect l="l" t="t" r="r" b="b"/>
            <a:pathLst>
              <a:path w="6806" h="859" extrusionOk="0">
                <a:moveTo>
                  <a:pt x="1" y="1"/>
                </a:moveTo>
                <a:lnTo>
                  <a:pt x="1" y="859"/>
                </a:lnTo>
                <a:lnTo>
                  <a:pt x="6805" y="859"/>
                </a:lnTo>
                <a:lnTo>
                  <a:pt x="68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0"/>
          <p:cNvSpPr txBox="1"/>
          <p:nvPr/>
        </p:nvSpPr>
        <p:spPr>
          <a:xfrm>
            <a:off x="6762728" y="3737824"/>
            <a:ext cx="19332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1839" name="Google Shape;1839;p20"/>
          <p:cNvSpPr txBox="1"/>
          <p:nvPr/>
        </p:nvSpPr>
        <p:spPr>
          <a:xfrm>
            <a:off x="6762728" y="4000825"/>
            <a:ext cx="19332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rchitects Daughter"/>
                <a:ea typeface="Architects Daughter"/>
                <a:cs typeface="Architects Daughter"/>
                <a:sym typeface="Architects Daughter"/>
              </a:rPr>
              <a:t>Saturn is composed of hydrogen and helium</a:t>
            </a:r>
            <a:endParaRPr sz="1200">
              <a:solidFill>
                <a:schemeClr val="dk1"/>
              </a:solidFill>
              <a:latin typeface="Architects Daughter"/>
              <a:ea typeface="Architects Daughter"/>
              <a:cs typeface="Architects Daughter"/>
              <a:sym typeface="Architects Daughter"/>
            </a:endParaRPr>
          </a:p>
        </p:txBody>
      </p:sp>
      <p:sp>
        <p:nvSpPr>
          <p:cNvPr id="1840" name="Google Shape;1840;p20"/>
          <p:cNvSpPr txBox="1"/>
          <p:nvPr/>
        </p:nvSpPr>
        <p:spPr>
          <a:xfrm>
            <a:off x="6762728" y="1529775"/>
            <a:ext cx="19332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1841" name="Google Shape;1841;p20"/>
          <p:cNvSpPr txBox="1"/>
          <p:nvPr/>
        </p:nvSpPr>
        <p:spPr>
          <a:xfrm>
            <a:off x="6762728" y="1792776"/>
            <a:ext cx="19332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rchitects Daughter"/>
                <a:ea typeface="Architects Daughter"/>
                <a:cs typeface="Architects Daughter"/>
                <a:sym typeface="Architects Daughter"/>
              </a:rPr>
              <a:t>Earth is the third planet from the Sun </a:t>
            </a:r>
            <a:endParaRPr sz="1200">
              <a:solidFill>
                <a:schemeClr val="dk1"/>
              </a:solidFill>
              <a:latin typeface="Architects Daughter"/>
              <a:ea typeface="Architects Daughter"/>
              <a:cs typeface="Architects Daughter"/>
              <a:sym typeface="Architects Daughter"/>
            </a:endParaRPr>
          </a:p>
        </p:txBody>
      </p:sp>
      <p:sp>
        <p:nvSpPr>
          <p:cNvPr id="1842" name="Google Shape;1842;p20"/>
          <p:cNvSpPr txBox="1"/>
          <p:nvPr/>
        </p:nvSpPr>
        <p:spPr>
          <a:xfrm>
            <a:off x="6762728" y="2633799"/>
            <a:ext cx="19332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1843" name="Google Shape;1843;p20"/>
          <p:cNvSpPr txBox="1"/>
          <p:nvPr/>
        </p:nvSpPr>
        <p:spPr>
          <a:xfrm>
            <a:off x="6762728" y="2896800"/>
            <a:ext cx="19332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rchitects Daughter"/>
                <a:ea typeface="Architects Daughter"/>
                <a:cs typeface="Architects Daughter"/>
                <a:sym typeface="Architects Daughter"/>
              </a:rPr>
              <a:t>Neptune is the farthest planet from the Sun </a:t>
            </a:r>
            <a:endParaRPr sz="1200">
              <a:solidFill>
                <a:schemeClr val="dk1"/>
              </a:solidFill>
              <a:latin typeface="Architects Daughter"/>
              <a:ea typeface="Architects Daughter"/>
              <a:cs typeface="Architects Daughter"/>
              <a:sym typeface="Architects Daughter"/>
            </a:endParaRPr>
          </a:p>
        </p:txBody>
      </p:sp>
      <p:sp>
        <p:nvSpPr>
          <p:cNvPr id="1844" name="Google Shape;1844;p20"/>
          <p:cNvSpPr/>
          <p:nvPr/>
        </p:nvSpPr>
        <p:spPr>
          <a:xfrm>
            <a:off x="4594640" y="3008944"/>
            <a:ext cx="1017446" cy="205301"/>
          </a:xfrm>
          <a:custGeom>
            <a:avLst/>
            <a:gdLst/>
            <a:ahLst/>
            <a:cxnLst/>
            <a:rect l="l" t="t" r="r" b="b"/>
            <a:pathLst>
              <a:path w="6806" h="859" extrusionOk="0">
                <a:moveTo>
                  <a:pt x="1" y="1"/>
                </a:moveTo>
                <a:lnTo>
                  <a:pt x="1" y="859"/>
                </a:lnTo>
                <a:lnTo>
                  <a:pt x="6805" y="859"/>
                </a:lnTo>
                <a:lnTo>
                  <a:pt x="6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0"/>
          <p:cNvSpPr/>
          <p:nvPr/>
        </p:nvSpPr>
        <p:spPr>
          <a:xfrm>
            <a:off x="4594650" y="4112937"/>
            <a:ext cx="1741366" cy="205301"/>
          </a:xfrm>
          <a:custGeom>
            <a:avLst/>
            <a:gdLst/>
            <a:ahLst/>
            <a:cxnLst/>
            <a:rect l="l" t="t" r="r" b="b"/>
            <a:pathLst>
              <a:path w="6806" h="859" extrusionOk="0">
                <a:moveTo>
                  <a:pt x="1" y="1"/>
                </a:moveTo>
                <a:lnTo>
                  <a:pt x="1" y="859"/>
                </a:lnTo>
                <a:lnTo>
                  <a:pt x="6805" y="859"/>
                </a:lnTo>
                <a:lnTo>
                  <a:pt x="6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0"/>
          <p:cNvSpPr txBox="1"/>
          <p:nvPr/>
        </p:nvSpPr>
        <p:spPr>
          <a:xfrm>
            <a:off x="3503000" y="1792775"/>
            <a:ext cx="85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1"/>
                </a:solidFill>
                <a:latin typeface="Slackey"/>
                <a:ea typeface="Slackey"/>
                <a:cs typeface="Slackey"/>
                <a:sym typeface="Slackey"/>
              </a:rPr>
              <a:t>20%</a:t>
            </a:r>
            <a:endParaRPr sz="2200">
              <a:solidFill>
                <a:schemeClr val="accent1"/>
              </a:solidFill>
              <a:latin typeface="Slackey"/>
              <a:ea typeface="Slackey"/>
              <a:cs typeface="Slackey"/>
              <a:sym typeface="Slackey"/>
            </a:endParaRPr>
          </a:p>
        </p:txBody>
      </p:sp>
      <p:sp>
        <p:nvSpPr>
          <p:cNvPr id="1847" name="Google Shape;1847;p20"/>
          <p:cNvSpPr txBox="1"/>
          <p:nvPr/>
        </p:nvSpPr>
        <p:spPr>
          <a:xfrm>
            <a:off x="3503000" y="2896793"/>
            <a:ext cx="85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2"/>
                </a:solidFill>
                <a:latin typeface="Slackey"/>
                <a:ea typeface="Slackey"/>
                <a:cs typeface="Slackey"/>
                <a:sym typeface="Slackey"/>
              </a:rPr>
              <a:t>50%</a:t>
            </a:r>
            <a:endParaRPr sz="2200">
              <a:solidFill>
                <a:schemeClr val="accent2"/>
              </a:solidFill>
              <a:latin typeface="Slackey"/>
              <a:ea typeface="Slackey"/>
              <a:cs typeface="Slackey"/>
              <a:sym typeface="Slackey"/>
            </a:endParaRPr>
          </a:p>
        </p:txBody>
      </p:sp>
      <p:sp>
        <p:nvSpPr>
          <p:cNvPr id="1848" name="Google Shape;1848;p20"/>
          <p:cNvSpPr txBox="1"/>
          <p:nvPr/>
        </p:nvSpPr>
        <p:spPr>
          <a:xfrm>
            <a:off x="3503000" y="4000823"/>
            <a:ext cx="8550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3"/>
                </a:solidFill>
                <a:latin typeface="Slackey"/>
                <a:ea typeface="Slackey"/>
                <a:cs typeface="Slackey"/>
                <a:sym typeface="Slackey"/>
              </a:rPr>
              <a:t>90%</a:t>
            </a:r>
            <a:endParaRPr sz="2200">
              <a:solidFill>
                <a:schemeClr val="accent3"/>
              </a:solidFill>
              <a:latin typeface="Slackey"/>
              <a:ea typeface="Slackey"/>
              <a:cs typeface="Slackey"/>
              <a:sym typeface="Slackey"/>
            </a:endParaRPr>
          </a:p>
        </p:txBody>
      </p:sp>
      <p:sp>
        <p:nvSpPr>
          <p:cNvPr id="1849" name="Google Shape;1849;p20"/>
          <p:cNvSpPr/>
          <p:nvPr/>
        </p:nvSpPr>
        <p:spPr>
          <a:xfrm>
            <a:off x="899650" y="1468450"/>
            <a:ext cx="1330688" cy="2223743"/>
          </a:xfrm>
          <a:custGeom>
            <a:avLst/>
            <a:gdLst/>
            <a:ahLst/>
            <a:cxnLst/>
            <a:rect l="l" t="t" r="r" b="b"/>
            <a:pathLst>
              <a:path w="47802" h="79883" extrusionOk="0">
                <a:moveTo>
                  <a:pt x="19789" y="0"/>
                </a:moveTo>
                <a:cubicBezTo>
                  <a:pt x="17937" y="0"/>
                  <a:pt x="16091" y="1519"/>
                  <a:pt x="14577" y="5363"/>
                </a:cubicBezTo>
                <a:cubicBezTo>
                  <a:pt x="9574" y="18039"/>
                  <a:pt x="18647" y="47093"/>
                  <a:pt x="18647" y="47093"/>
                </a:cubicBezTo>
                <a:cubicBezTo>
                  <a:pt x="18647" y="47093"/>
                  <a:pt x="12255" y="38352"/>
                  <a:pt x="7508" y="38352"/>
                </a:cubicBezTo>
                <a:cubicBezTo>
                  <a:pt x="6188" y="38352"/>
                  <a:pt x="4996" y="39028"/>
                  <a:pt x="4103" y="40755"/>
                </a:cubicBezTo>
                <a:cubicBezTo>
                  <a:pt x="0" y="48727"/>
                  <a:pt x="17746" y="79883"/>
                  <a:pt x="17746" y="79883"/>
                </a:cubicBezTo>
                <a:lnTo>
                  <a:pt x="25051" y="77748"/>
                </a:lnTo>
                <a:cubicBezTo>
                  <a:pt x="25051" y="77748"/>
                  <a:pt x="40496" y="69275"/>
                  <a:pt x="40963" y="59768"/>
                </a:cubicBezTo>
                <a:cubicBezTo>
                  <a:pt x="41145" y="56052"/>
                  <a:pt x="39238" y="54920"/>
                  <a:pt x="36846" y="54920"/>
                </a:cubicBezTo>
                <a:cubicBezTo>
                  <a:pt x="33120" y="54920"/>
                  <a:pt x="28220" y="57667"/>
                  <a:pt x="28220" y="57667"/>
                </a:cubicBezTo>
                <a:cubicBezTo>
                  <a:pt x="28220" y="57667"/>
                  <a:pt x="47801" y="25944"/>
                  <a:pt x="39162" y="16437"/>
                </a:cubicBezTo>
                <a:cubicBezTo>
                  <a:pt x="38034" y="15205"/>
                  <a:pt x="36991" y="14670"/>
                  <a:pt x="36031" y="14670"/>
                </a:cubicBezTo>
                <a:cubicBezTo>
                  <a:pt x="30952" y="14670"/>
                  <a:pt x="28169" y="29648"/>
                  <a:pt x="27224" y="35931"/>
                </a:cubicBezTo>
                <a:lnTo>
                  <a:pt x="27224" y="35931"/>
                </a:lnTo>
                <a:cubicBezTo>
                  <a:pt x="27848" y="31116"/>
                  <a:pt x="29008" y="20979"/>
                  <a:pt x="28687" y="14336"/>
                </a:cubicBezTo>
                <a:cubicBezTo>
                  <a:pt x="28362" y="8077"/>
                  <a:pt x="24060" y="0"/>
                  <a:pt x="19789" y="0"/>
                </a:cubicBez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0"/>
          <p:cNvSpPr/>
          <p:nvPr/>
        </p:nvSpPr>
        <p:spPr>
          <a:xfrm>
            <a:off x="940487" y="1809007"/>
            <a:ext cx="1160768" cy="1721610"/>
          </a:xfrm>
          <a:custGeom>
            <a:avLst/>
            <a:gdLst/>
            <a:ahLst/>
            <a:cxnLst/>
            <a:rect l="l" t="t" r="r" b="b"/>
            <a:pathLst>
              <a:path w="41698" h="61845" fill="none" extrusionOk="0">
                <a:moveTo>
                  <a:pt x="16446" y="61811"/>
                </a:moveTo>
                <a:cubicBezTo>
                  <a:pt x="16446" y="61811"/>
                  <a:pt x="1" y="46500"/>
                  <a:pt x="8007" y="39629"/>
                </a:cubicBezTo>
                <a:cubicBezTo>
                  <a:pt x="16012" y="32757"/>
                  <a:pt x="20215" y="47034"/>
                  <a:pt x="20215" y="47034"/>
                </a:cubicBezTo>
                <a:cubicBezTo>
                  <a:pt x="20215" y="47034"/>
                  <a:pt x="11376" y="3169"/>
                  <a:pt x="25719" y="1568"/>
                </a:cubicBezTo>
                <a:cubicBezTo>
                  <a:pt x="40030" y="0"/>
                  <a:pt x="29489" y="39629"/>
                  <a:pt x="29489" y="39629"/>
                </a:cubicBezTo>
                <a:cubicBezTo>
                  <a:pt x="29489" y="39629"/>
                  <a:pt x="41697" y="22717"/>
                  <a:pt x="40863" y="36493"/>
                </a:cubicBezTo>
                <a:cubicBezTo>
                  <a:pt x="40030" y="50236"/>
                  <a:pt x="21917" y="61845"/>
                  <a:pt x="21917" y="61845"/>
                </a:cubicBezTo>
              </a:path>
            </a:pathLst>
          </a:custGeom>
          <a:noFill/>
          <a:ln w="19050" cap="flat" cmpd="sng">
            <a:solidFill>
              <a:srgbClr val="1621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0"/>
          <p:cNvSpPr/>
          <p:nvPr/>
        </p:nvSpPr>
        <p:spPr>
          <a:xfrm>
            <a:off x="1090919" y="3339288"/>
            <a:ext cx="855252" cy="1008441"/>
          </a:xfrm>
          <a:custGeom>
            <a:avLst/>
            <a:gdLst/>
            <a:ahLst/>
            <a:cxnLst/>
            <a:rect l="l" t="t" r="r" b="b"/>
            <a:pathLst>
              <a:path w="30723" h="36226" extrusionOk="0">
                <a:moveTo>
                  <a:pt x="1" y="0"/>
                </a:moveTo>
                <a:lnTo>
                  <a:pt x="3070" y="36226"/>
                </a:lnTo>
                <a:lnTo>
                  <a:pt x="27654" y="36226"/>
                </a:lnTo>
                <a:lnTo>
                  <a:pt x="30723" y="0"/>
                </a:lnTo>
                <a:close/>
              </a:path>
            </a:pathLst>
          </a:custGeom>
          <a:solidFill>
            <a:srgbClr val="162130"/>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0"/>
          <p:cNvSpPr/>
          <p:nvPr/>
        </p:nvSpPr>
        <p:spPr>
          <a:xfrm flipH="1">
            <a:off x="1710662" y="2720822"/>
            <a:ext cx="1330688" cy="1178474"/>
          </a:xfrm>
          <a:custGeom>
            <a:avLst/>
            <a:gdLst/>
            <a:ahLst/>
            <a:cxnLst/>
            <a:rect l="l" t="t" r="r" b="b"/>
            <a:pathLst>
              <a:path w="47802" h="79883" extrusionOk="0">
                <a:moveTo>
                  <a:pt x="19789" y="0"/>
                </a:moveTo>
                <a:cubicBezTo>
                  <a:pt x="17937" y="0"/>
                  <a:pt x="16091" y="1519"/>
                  <a:pt x="14577" y="5363"/>
                </a:cubicBezTo>
                <a:cubicBezTo>
                  <a:pt x="9574" y="18039"/>
                  <a:pt x="18647" y="47093"/>
                  <a:pt x="18647" y="47093"/>
                </a:cubicBezTo>
                <a:cubicBezTo>
                  <a:pt x="18647" y="47093"/>
                  <a:pt x="12255" y="38352"/>
                  <a:pt x="7508" y="38352"/>
                </a:cubicBezTo>
                <a:cubicBezTo>
                  <a:pt x="6188" y="38352"/>
                  <a:pt x="4996" y="39028"/>
                  <a:pt x="4103" y="40755"/>
                </a:cubicBezTo>
                <a:cubicBezTo>
                  <a:pt x="0" y="48727"/>
                  <a:pt x="17746" y="79883"/>
                  <a:pt x="17746" y="79883"/>
                </a:cubicBezTo>
                <a:lnTo>
                  <a:pt x="25051" y="77748"/>
                </a:lnTo>
                <a:cubicBezTo>
                  <a:pt x="25051" y="77748"/>
                  <a:pt x="40496" y="69275"/>
                  <a:pt x="40963" y="59768"/>
                </a:cubicBezTo>
                <a:cubicBezTo>
                  <a:pt x="41145" y="56052"/>
                  <a:pt x="39238" y="54920"/>
                  <a:pt x="36846" y="54920"/>
                </a:cubicBezTo>
                <a:cubicBezTo>
                  <a:pt x="33120" y="54920"/>
                  <a:pt x="28220" y="57667"/>
                  <a:pt x="28220" y="57667"/>
                </a:cubicBezTo>
                <a:cubicBezTo>
                  <a:pt x="28220" y="57667"/>
                  <a:pt x="47801" y="25944"/>
                  <a:pt x="39162" y="16437"/>
                </a:cubicBezTo>
                <a:cubicBezTo>
                  <a:pt x="38034" y="15205"/>
                  <a:pt x="36991" y="14670"/>
                  <a:pt x="36031" y="14670"/>
                </a:cubicBezTo>
                <a:cubicBezTo>
                  <a:pt x="30952" y="14670"/>
                  <a:pt x="28169" y="29648"/>
                  <a:pt x="27224" y="35931"/>
                </a:cubicBezTo>
                <a:lnTo>
                  <a:pt x="27224" y="35931"/>
                </a:lnTo>
                <a:cubicBezTo>
                  <a:pt x="27848" y="31116"/>
                  <a:pt x="29008" y="20979"/>
                  <a:pt x="28687" y="14336"/>
                </a:cubicBezTo>
                <a:cubicBezTo>
                  <a:pt x="28362" y="8077"/>
                  <a:pt x="24060" y="0"/>
                  <a:pt x="19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0"/>
          <p:cNvSpPr/>
          <p:nvPr/>
        </p:nvSpPr>
        <p:spPr>
          <a:xfrm>
            <a:off x="1795594" y="2610209"/>
            <a:ext cx="1160768" cy="1178302"/>
          </a:xfrm>
          <a:custGeom>
            <a:avLst/>
            <a:gdLst/>
            <a:ahLst/>
            <a:cxnLst/>
            <a:rect l="l" t="t" r="r" b="b"/>
            <a:pathLst>
              <a:path w="41698" h="61845" fill="none" extrusionOk="0">
                <a:moveTo>
                  <a:pt x="16446" y="61811"/>
                </a:moveTo>
                <a:cubicBezTo>
                  <a:pt x="16446" y="61811"/>
                  <a:pt x="1" y="46500"/>
                  <a:pt x="8007" y="39629"/>
                </a:cubicBezTo>
                <a:cubicBezTo>
                  <a:pt x="16012" y="32757"/>
                  <a:pt x="20215" y="47034"/>
                  <a:pt x="20215" y="47034"/>
                </a:cubicBezTo>
                <a:cubicBezTo>
                  <a:pt x="20215" y="47034"/>
                  <a:pt x="11376" y="3169"/>
                  <a:pt x="25719" y="1568"/>
                </a:cubicBezTo>
                <a:cubicBezTo>
                  <a:pt x="40030" y="0"/>
                  <a:pt x="29489" y="39629"/>
                  <a:pt x="29489" y="39629"/>
                </a:cubicBezTo>
                <a:cubicBezTo>
                  <a:pt x="29489" y="39629"/>
                  <a:pt x="41697" y="22717"/>
                  <a:pt x="40863" y="36493"/>
                </a:cubicBezTo>
                <a:cubicBezTo>
                  <a:pt x="40030" y="50236"/>
                  <a:pt x="21917" y="61845"/>
                  <a:pt x="21917" y="61845"/>
                </a:cubicBezTo>
              </a:path>
            </a:pathLst>
          </a:custGeom>
          <a:noFill/>
          <a:ln w="19050" cap="flat" cmpd="sng">
            <a:solidFill>
              <a:srgbClr val="1621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0"/>
          <p:cNvSpPr/>
          <p:nvPr/>
        </p:nvSpPr>
        <p:spPr>
          <a:xfrm flipH="1">
            <a:off x="1994829" y="3657554"/>
            <a:ext cx="855252" cy="690196"/>
          </a:xfrm>
          <a:custGeom>
            <a:avLst/>
            <a:gdLst/>
            <a:ahLst/>
            <a:cxnLst/>
            <a:rect l="l" t="t" r="r" b="b"/>
            <a:pathLst>
              <a:path w="30723" h="36226" extrusionOk="0">
                <a:moveTo>
                  <a:pt x="1" y="0"/>
                </a:moveTo>
                <a:lnTo>
                  <a:pt x="3070" y="36226"/>
                </a:lnTo>
                <a:lnTo>
                  <a:pt x="27654" y="36226"/>
                </a:lnTo>
                <a:lnTo>
                  <a:pt x="307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21"/>
          <p:cNvSpPr/>
          <p:nvPr/>
        </p:nvSpPr>
        <p:spPr>
          <a:xfrm flipH="1">
            <a:off x="456929" y="1263251"/>
            <a:ext cx="8237671" cy="348043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860" name="Google Shape;1860;p21"/>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1861" name="Google Shape;1861;p21"/>
          <p:cNvSpPr/>
          <p:nvPr/>
        </p:nvSpPr>
        <p:spPr>
          <a:xfrm>
            <a:off x="7461467" y="2159065"/>
            <a:ext cx="746235" cy="746927"/>
          </a:xfrm>
          <a:custGeom>
            <a:avLst/>
            <a:gdLst/>
            <a:ahLst/>
            <a:cxnLst/>
            <a:rect l="l" t="t" r="r" b="b"/>
            <a:pathLst>
              <a:path w="5392" h="5397" extrusionOk="0">
                <a:moveTo>
                  <a:pt x="2696" y="91"/>
                </a:moveTo>
                <a:cubicBezTo>
                  <a:pt x="4119" y="91"/>
                  <a:pt x="5301" y="1273"/>
                  <a:pt x="5301" y="2696"/>
                </a:cubicBezTo>
                <a:cubicBezTo>
                  <a:pt x="5301" y="4123"/>
                  <a:pt x="4119" y="5305"/>
                  <a:pt x="2696" y="5305"/>
                </a:cubicBezTo>
                <a:cubicBezTo>
                  <a:pt x="1247" y="5305"/>
                  <a:pt x="87" y="4123"/>
                  <a:pt x="87" y="2696"/>
                </a:cubicBezTo>
                <a:cubicBezTo>
                  <a:pt x="87" y="1273"/>
                  <a:pt x="1247" y="91"/>
                  <a:pt x="2696" y="91"/>
                </a:cubicBezTo>
                <a:close/>
                <a:moveTo>
                  <a:pt x="2696" y="0"/>
                </a:moveTo>
                <a:cubicBezTo>
                  <a:pt x="1204" y="0"/>
                  <a:pt x="1" y="1203"/>
                  <a:pt x="1" y="2696"/>
                </a:cubicBezTo>
                <a:cubicBezTo>
                  <a:pt x="1" y="4166"/>
                  <a:pt x="1204" y="5396"/>
                  <a:pt x="2696" y="5396"/>
                </a:cubicBezTo>
                <a:cubicBezTo>
                  <a:pt x="4167" y="5396"/>
                  <a:pt x="5391" y="4166"/>
                  <a:pt x="5391" y="2696"/>
                </a:cubicBezTo>
                <a:cubicBezTo>
                  <a:pt x="5391" y="1203"/>
                  <a:pt x="4167" y="0"/>
                  <a:pt x="2696"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1"/>
          <p:cNvSpPr/>
          <p:nvPr/>
        </p:nvSpPr>
        <p:spPr>
          <a:xfrm>
            <a:off x="4198889" y="2159132"/>
            <a:ext cx="746235" cy="746927"/>
          </a:xfrm>
          <a:custGeom>
            <a:avLst/>
            <a:gdLst/>
            <a:ahLst/>
            <a:cxnLst/>
            <a:rect l="l" t="t" r="r" b="b"/>
            <a:pathLst>
              <a:path w="5392" h="5397" extrusionOk="0">
                <a:moveTo>
                  <a:pt x="2696" y="91"/>
                </a:moveTo>
                <a:cubicBezTo>
                  <a:pt x="4119" y="91"/>
                  <a:pt x="5301" y="1273"/>
                  <a:pt x="5301" y="2696"/>
                </a:cubicBezTo>
                <a:cubicBezTo>
                  <a:pt x="5301" y="4145"/>
                  <a:pt x="4119" y="5305"/>
                  <a:pt x="2696" y="5305"/>
                </a:cubicBezTo>
                <a:cubicBezTo>
                  <a:pt x="1247" y="5305"/>
                  <a:pt x="87" y="4145"/>
                  <a:pt x="87" y="2696"/>
                </a:cubicBezTo>
                <a:cubicBezTo>
                  <a:pt x="87" y="1273"/>
                  <a:pt x="1247" y="91"/>
                  <a:pt x="2696" y="91"/>
                </a:cubicBezTo>
                <a:close/>
                <a:moveTo>
                  <a:pt x="2696" y="1"/>
                </a:moveTo>
                <a:cubicBezTo>
                  <a:pt x="1204" y="1"/>
                  <a:pt x="1" y="1225"/>
                  <a:pt x="1" y="2696"/>
                </a:cubicBezTo>
                <a:cubicBezTo>
                  <a:pt x="1" y="4193"/>
                  <a:pt x="1204" y="5396"/>
                  <a:pt x="2696" y="5396"/>
                </a:cubicBezTo>
                <a:cubicBezTo>
                  <a:pt x="4167" y="5396"/>
                  <a:pt x="5391" y="4193"/>
                  <a:pt x="5391" y="2696"/>
                </a:cubicBezTo>
                <a:cubicBezTo>
                  <a:pt x="5391" y="1225"/>
                  <a:pt x="4167" y="1"/>
                  <a:pt x="26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1"/>
          <p:cNvSpPr/>
          <p:nvPr/>
        </p:nvSpPr>
        <p:spPr>
          <a:xfrm>
            <a:off x="2569780" y="2160688"/>
            <a:ext cx="746235" cy="743882"/>
          </a:xfrm>
          <a:custGeom>
            <a:avLst/>
            <a:gdLst/>
            <a:ahLst/>
            <a:cxnLst/>
            <a:rect l="l" t="t" r="r" b="b"/>
            <a:pathLst>
              <a:path w="5392" h="5375" extrusionOk="0">
                <a:moveTo>
                  <a:pt x="2696" y="91"/>
                </a:moveTo>
                <a:cubicBezTo>
                  <a:pt x="4119" y="91"/>
                  <a:pt x="5301" y="1252"/>
                  <a:pt x="5301" y="2674"/>
                </a:cubicBezTo>
                <a:cubicBezTo>
                  <a:pt x="5301" y="4124"/>
                  <a:pt x="4119" y="5284"/>
                  <a:pt x="2696" y="5284"/>
                </a:cubicBezTo>
                <a:cubicBezTo>
                  <a:pt x="1247" y="5284"/>
                  <a:pt x="87" y="4124"/>
                  <a:pt x="87" y="2674"/>
                </a:cubicBezTo>
                <a:cubicBezTo>
                  <a:pt x="87" y="1252"/>
                  <a:pt x="1247" y="91"/>
                  <a:pt x="2696" y="91"/>
                </a:cubicBezTo>
                <a:close/>
                <a:moveTo>
                  <a:pt x="2696" y="1"/>
                </a:moveTo>
                <a:cubicBezTo>
                  <a:pt x="1204" y="1"/>
                  <a:pt x="1" y="1204"/>
                  <a:pt x="1" y="2674"/>
                </a:cubicBezTo>
                <a:cubicBezTo>
                  <a:pt x="1" y="4172"/>
                  <a:pt x="1204" y="5375"/>
                  <a:pt x="2696" y="5375"/>
                </a:cubicBezTo>
                <a:cubicBezTo>
                  <a:pt x="4167" y="5375"/>
                  <a:pt x="5391" y="4172"/>
                  <a:pt x="5391" y="2674"/>
                </a:cubicBezTo>
                <a:cubicBezTo>
                  <a:pt x="5391" y="1204"/>
                  <a:pt x="4167" y="1"/>
                  <a:pt x="269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1"/>
          <p:cNvSpPr/>
          <p:nvPr/>
        </p:nvSpPr>
        <p:spPr>
          <a:xfrm>
            <a:off x="940672" y="2160722"/>
            <a:ext cx="746235" cy="743882"/>
          </a:xfrm>
          <a:custGeom>
            <a:avLst/>
            <a:gdLst/>
            <a:ahLst/>
            <a:cxnLst/>
            <a:rect l="l" t="t" r="r" b="b"/>
            <a:pathLst>
              <a:path w="5392" h="5375" extrusionOk="0">
                <a:moveTo>
                  <a:pt x="2696" y="91"/>
                </a:moveTo>
                <a:cubicBezTo>
                  <a:pt x="4119" y="91"/>
                  <a:pt x="5301" y="1252"/>
                  <a:pt x="5301" y="2701"/>
                </a:cubicBezTo>
                <a:cubicBezTo>
                  <a:pt x="5301" y="4123"/>
                  <a:pt x="4119" y="5284"/>
                  <a:pt x="2696" y="5284"/>
                </a:cubicBezTo>
                <a:cubicBezTo>
                  <a:pt x="1247" y="5284"/>
                  <a:pt x="87" y="4123"/>
                  <a:pt x="87" y="2701"/>
                </a:cubicBezTo>
                <a:cubicBezTo>
                  <a:pt x="87" y="1252"/>
                  <a:pt x="1247" y="91"/>
                  <a:pt x="2696" y="91"/>
                </a:cubicBezTo>
                <a:close/>
                <a:moveTo>
                  <a:pt x="2696" y="0"/>
                </a:moveTo>
                <a:cubicBezTo>
                  <a:pt x="1204" y="0"/>
                  <a:pt x="1" y="1203"/>
                  <a:pt x="1" y="2701"/>
                </a:cubicBezTo>
                <a:cubicBezTo>
                  <a:pt x="1" y="4171"/>
                  <a:pt x="1204" y="5375"/>
                  <a:pt x="2696" y="5375"/>
                </a:cubicBezTo>
                <a:cubicBezTo>
                  <a:pt x="4167" y="5375"/>
                  <a:pt x="5391" y="4171"/>
                  <a:pt x="5391" y="2701"/>
                </a:cubicBezTo>
                <a:cubicBezTo>
                  <a:pt x="5391" y="1203"/>
                  <a:pt x="4167" y="0"/>
                  <a:pt x="269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1"/>
          <p:cNvSpPr/>
          <p:nvPr/>
        </p:nvSpPr>
        <p:spPr>
          <a:xfrm>
            <a:off x="5827997" y="2159098"/>
            <a:ext cx="746235" cy="746927"/>
          </a:xfrm>
          <a:custGeom>
            <a:avLst/>
            <a:gdLst/>
            <a:ahLst/>
            <a:cxnLst/>
            <a:rect l="l" t="t" r="r" b="b"/>
            <a:pathLst>
              <a:path w="5392" h="5397" extrusionOk="0">
                <a:moveTo>
                  <a:pt x="2696" y="92"/>
                </a:moveTo>
                <a:cubicBezTo>
                  <a:pt x="4119" y="92"/>
                  <a:pt x="5301" y="1274"/>
                  <a:pt x="5301" y="2696"/>
                </a:cubicBezTo>
                <a:cubicBezTo>
                  <a:pt x="5301" y="4124"/>
                  <a:pt x="4119" y="5306"/>
                  <a:pt x="2696" y="5306"/>
                </a:cubicBezTo>
                <a:cubicBezTo>
                  <a:pt x="1247" y="5306"/>
                  <a:pt x="87" y="4124"/>
                  <a:pt x="87" y="2696"/>
                </a:cubicBezTo>
                <a:cubicBezTo>
                  <a:pt x="87" y="1274"/>
                  <a:pt x="1247" y="92"/>
                  <a:pt x="2696" y="92"/>
                </a:cubicBezTo>
                <a:close/>
                <a:moveTo>
                  <a:pt x="2696" y="1"/>
                </a:moveTo>
                <a:cubicBezTo>
                  <a:pt x="1204" y="1"/>
                  <a:pt x="1" y="1204"/>
                  <a:pt x="1" y="2696"/>
                </a:cubicBezTo>
                <a:cubicBezTo>
                  <a:pt x="1" y="4193"/>
                  <a:pt x="1204" y="5397"/>
                  <a:pt x="2696" y="5397"/>
                </a:cubicBezTo>
                <a:cubicBezTo>
                  <a:pt x="4167" y="5397"/>
                  <a:pt x="5391" y="4193"/>
                  <a:pt x="5391" y="2696"/>
                </a:cubicBezTo>
                <a:cubicBezTo>
                  <a:pt x="5391" y="1204"/>
                  <a:pt x="4167" y="1"/>
                  <a:pt x="269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1"/>
          <p:cNvSpPr txBox="1"/>
          <p:nvPr/>
        </p:nvSpPr>
        <p:spPr>
          <a:xfrm>
            <a:off x="3942218" y="3397125"/>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It’s composed of hydrogen and helium</a:t>
            </a:r>
            <a:endParaRPr sz="1200">
              <a:latin typeface="Architects Daughter"/>
              <a:ea typeface="Architects Daughter"/>
              <a:cs typeface="Architects Daughter"/>
              <a:sym typeface="Architects Daughter"/>
            </a:endParaRPr>
          </a:p>
        </p:txBody>
      </p:sp>
      <p:sp>
        <p:nvSpPr>
          <p:cNvPr id="1867" name="Google Shape;1867;p21"/>
          <p:cNvSpPr txBox="1"/>
          <p:nvPr/>
        </p:nvSpPr>
        <p:spPr>
          <a:xfrm>
            <a:off x="691588" y="3397127"/>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1868" name="Google Shape;1868;p21"/>
          <p:cNvSpPr txBox="1"/>
          <p:nvPr/>
        </p:nvSpPr>
        <p:spPr>
          <a:xfrm>
            <a:off x="2314697" y="3397119"/>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1869" name="Google Shape;1869;p21"/>
          <p:cNvSpPr txBox="1"/>
          <p:nvPr/>
        </p:nvSpPr>
        <p:spPr>
          <a:xfrm>
            <a:off x="7201734" y="3397128"/>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Mercury is the closest object to the Sun</a:t>
            </a:r>
            <a:endParaRPr sz="1200">
              <a:latin typeface="Architects Daughter"/>
              <a:ea typeface="Architects Daughter"/>
              <a:cs typeface="Architects Daughter"/>
              <a:sym typeface="Architects Daughter"/>
            </a:endParaRPr>
          </a:p>
        </p:txBody>
      </p:sp>
      <p:sp>
        <p:nvSpPr>
          <p:cNvPr id="1870" name="Google Shape;1870;p21"/>
          <p:cNvSpPr txBox="1"/>
          <p:nvPr/>
        </p:nvSpPr>
        <p:spPr>
          <a:xfrm>
            <a:off x="5569751" y="3397120"/>
            <a:ext cx="1265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chitects Daughter"/>
                <a:ea typeface="Architects Daughter"/>
                <a:cs typeface="Architects Daughter"/>
                <a:sym typeface="Architects Daughter"/>
              </a:rPr>
              <a:t>Despite being red, Mars is a cold place</a:t>
            </a:r>
            <a:endParaRPr sz="1200">
              <a:latin typeface="Architects Daughter"/>
              <a:ea typeface="Architects Daughter"/>
              <a:cs typeface="Architects Daughter"/>
              <a:sym typeface="Architects Daughter"/>
            </a:endParaRPr>
          </a:p>
        </p:txBody>
      </p:sp>
      <p:sp>
        <p:nvSpPr>
          <p:cNvPr id="1871" name="Google Shape;1871;p21"/>
          <p:cNvSpPr txBox="1"/>
          <p:nvPr/>
        </p:nvSpPr>
        <p:spPr>
          <a:xfrm>
            <a:off x="3878025" y="3097450"/>
            <a:ext cx="13941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1872" name="Google Shape;1872;p21"/>
          <p:cNvSpPr txBox="1"/>
          <p:nvPr/>
        </p:nvSpPr>
        <p:spPr>
          <a:xfrm>
            <a:off x="627400" y="3097450"/>
            <a:ext cx="13941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1"/>
                </a:solidFill>
                <a:latin typeface="Slackey"/>
                <a:ea typeface="Slackey"/>
                <a:cs typeface="Slackey"/>
                <a:sym typeface="Slackey"/>
              </a:rPr>
              <a:t>Earth </a:t>
            </a:r>
            <a:endParaRPr sz="1700">
              <a:solidFill>
                <a:schemeClr val="accent1"/>
              </a:solidFill>
              <a:latin typeface="Slackey"/>
              <a:ea typeface="Slackey"/>
              <a:cs typeface="Slackey"/>
              <a:sym typeface="Slackey"/>
            </a:endParaRPr>
          </a:p>
        </p:txBody>
      </p:sp>
      <p:sp>
        <p:nvSpPr>
          <p:cNvPr id="1873" name="Google Shape;1873;p21"/>
          <p:cNvSpPr txBox="1"/>
          <p:nvPr/>
        </p:nvSpPr>
        <p:spPr>
          <a:xfrm>
            <a:off x="2250500" y="3097450"/>
            <a:ext cx="13941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1874" name="Google Shape;1874;p21"/>
          <p:cNvSpPr txBox="1"/>
          <p:nvPr/>
        </p:nvSpPr>
        <p:spPr>
          <a:xfrm>
            <a:off x="7137550" y="3097450"/>
            <a:ext cx="13941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5"/>
                </a:solidFill>
                <a:latin typeface="Slackey"/>
                <a:ea typeface="Slackey"/>
                <a:cs typeface="Slackey"/>
                <a:sym typeface="Slackey"/>
              </a:rPr>
              <a:t>Mercury</a:t>
            </a:r>
            <a:endParaRPr sz="1700">
              <a:solidFill>
                <a:schemeClr val="accent5"/>
              </a:solidFill>
              <a:latin typeface="Slackey"/>
              <a:ea typeface="Slackey"/>
              <a:cs typeface="Slackey"/>
              <a:sym typeface="Slackey"/>
            </a:endParaRPr>
          </a:p>
        </p:txBody>
      </p:sp>
      <p:sp>
        <p:nvSpPr>
          <p:cNvPr id="1875" name="Google Shape;1875;p21"/>
          <p:cNvSpPr txBox="1"/>
          <p:nvPr/>
        </p:nvSpPr>
        <p:spPr>
          <a:xfrm>
            <a:off x="5505550" y="3097450"/>
            <a:ext cx="13941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4"/>
                </a:solidFill>
                <a:latin typeface="Slackey"/>
                <a:ea typeface="Slackey"/>
                <a:cs typeface="Slackey"/>
                <a:sym typeface="Slackey"/>
              </a:rPr>
              <a:t>Mars</a:t>
            </a:r>
            <a:endParaRPr sz="1700">
              <a:solidFill>
                <a:schemeClr val="accent4"/>
              </a:solidFill>
              <a:latin typeface="Slackey"/>
              <a:ea typeface="Slackey"/>
              <a:cs typeface="Slackey"/>
              <a:sym typeface="Slackey"/>
            </a:endParaRPr>
          </a:p>
        </p:txBody>
      </p:sp>
      <p:grpSp>
        <p:nvGrpSpPr>
          <p:cNvPr id="1876" name="Google Shape;1876;p21"/>
          <p:cNvGrpSpPr/>
          <p:nvPr/>
        </p:nvGrpSpPr>
        <p:grpSpPr>
          <a:xfrm>
            <a:off x="1102826" y="2352644"/>
            <a:ext cx="421923" cy="360050"/>
            <a:chOff x="1102826" y="2352644"/>
            <a:chExt cx="421923" cy="360050"/>
          </a:xfrm>
        </p:grpSpPr>
        <p:sp>
          <p:nvSpPr>
            <p:cNvPr id="1877" name="Google Shape;1877;p21"/>
            <p:cNvSpPr/>
            <p:nvPr/>
          </p:nvSpPr>
          <p:spPr>
            <a:xfrm>
              <a:off x="1239537" y="2358826"/>
              <a:ext cx="148578" cy="99227"/>
            </a:xfrm>
            <a:custGeom>
              <a:avLst/>
              <a:gdLst/>
              <a:ahLst/>
              <a:cxnLst/>
              <a:rect l="l" t="t" r="r" b="b"/>
              <a:pathLst>
                <a:path w="5672" h="3788" extrusionOk="0">
                  <a:moveTo>
                    <a:pt x="1504" y="0"/>
                  </a:moveTo>
                  <a:cubicBezTo>
                    <a:pt x="672" y="0"/>
                    <a:pt x="0" y="676"/>
                    <a:pt x="0" y="1505"/>
                  </a:cubicBezTo>
                  <a:lnTo>
                    <a:pt x="0" y="3157"/>
                  </a:lnTo>
                  <a:cubicBezTo>
                    <a:pt x="7" y="3496"/>
                    <a:pt x="288" y="3770"/>
                    <a:pt x="631" y="3770"/>
                  </a:cubicBezTo>
                  <a:cubicBezTo>
                    <a:pt x="973" y="3770"/>
                    <a:pt x="1254" y="3496"/>
                    <a:pt x="1265" y="3157"/>
                  </a:cubicBezTo>
                  <a:lnTo>
                    <a:pt x="1265" y="1505"/>
                  </a:lnTo>
                  <a:cubicBezTo>
                    <a:pt x="1265" y="1371"/>
                    <a:pt x="1371" y="1265"/>
                    <a:pt x="1504" y="1265"/>
                  </a:cubicBezTo>
                  <a:lnTo>
                    <a:pt x="4164" y="1265"/>
                  </a:lnTo>
                  <a:cubicBezTo>
                    <a:pt x="4297" y="1265"/>
                    <a:pt x="4404" y="1371"/>
                    <a:pt x="4404" y="1505"/>
                  </a:cubicBezTo>
                  <a:lnTo>
                    <a:pt x="4404" y="3157"/>
                  </a:lnTo>
                  <a:cubicBezTo>
                    <a:pt x="4404" y="3503"/>
                    <a:pt x="4688" y="3787"/>
                    <a:pt x="5037" y="3787"/>
                  </a:cubicBezTo>
                  <a:cubicBezTo>
                    <a:pt x="5387" y="3787"/>
                    <a:pt x="5671" y="3506"/>
                    <a:pt x="5668" y="3157"/>
                  </a:cubicBezTo>
                  <a:lnTo>
                    <a:pt x="5668" y="1505"/>
                  </a:lnTo>
                  <a:cubicBezTo>
                    <a:pt x="5668" y="676"/>
                    <a:pt x="4996" y="0"/>
                    <a:pt x="4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1"/>
            <p:cNvSpPr/>
            <p:nvPr/>
          </p:nvSpPr>
          <p:spPr>
            <a:xfrm>
              <a:off x="1239433" y="2401812"/>
              <a:ext cx="33163" cy="56241"/>
            </a:xfrm>
            <a:custGeom>
              <a:avLst/>
              <a:gdLst/>
              <a:ahLst/>
              <a:cxnLst/>
              <a:rect l="l" t="t" r="r" b="b"/>
              <a:pathLst>
                <a:path w="1266" h="2147" extrusionOk="0">
                  <a:moveTo>
                    <a:pt x="1" y="1"/>
                  </a:moveTo>
                  <a:lnTo>
                    <a:pt x="1" y="1516"/>
                  </a:lnTo>
                  <a:cubicBezTo>
                    <a:pt x="1" y="1862"/>
                    <a:pt x="285" y="2146"/>
                    <a:pt x="635" y="2146"/>
                  </a:cubicBezTo>
                  <a:cubicBezTo>
                    <a:pt x="981" y="2146"/>
                    <a:pt x="1265" y="1862"/>
                    <a:pt x="1265" y="1516"/>
                  </a:cubicBezTo>
                  <a:lnTo>
                    <a:pt x="12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1"/>
            <p:cNvSpPr/>
            <p:nvPr/>
          </p:nvSpPr>
          <p:spPr>
            <a:xfrm>
              <a:off x="1354874" y="2401812"/>
              <a:ext cx="33163" cy="55769"/>
            </a:xfrm>
            <a:custGeom>
              <a:avLst/>
              <a:gdLst/>
              <a:ahLst/>
              <a:cxnLst/>
              <a:rect l="l" t="t" r="r" b="b"/>
              <a:pathLst>
                <a:path w="1266" h="2129" extrusionOk="0">
                  <a:moveTo>
                    <a:pt x="1" y="1"/>
                  </a:moveTo>
                  <a:lnTo>
                    <a:pt x="1" y="1516"/>
                  </a:lnTo>
                  <a:cubicBezTo>
                    <a:pt x="11" y="1855"/>
                    <a:pt x="292" y="2129"/>
                    <a:pt x="634" y="2129"/>
                  </a:cubicBezTo>
                  <a:cubicBezTo>
                    <a:pt x="977" y="2129"/>
                    <a:pt x="1255" y="1855"/>
                    <a:pt x="1265" y="1516"/>
                  </a:cubicBezTo>
                  <a:lnTo>
                    <a:pt x="12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1"/>
            <p:cNvSpPr/>
            <p:nvPr/>
          </p:nvSpPr>
          <p:spPr>
            <a:xfrm>
              <a:off x="1109008" y="2422480"/>
              <a:ext cx="409454" cy="274864"/>
            </a:xfrm>
            <a:custGeom>
              <a:avLst/>
              <a:gdLst/>
              <a:ahLst/>
              <a:cxnLst/>
              <a:rect l="l" t="t" r="r" b="b"/>
              <a:pathLst>
                <a:path w="15631" h="10493" extrusionOk="0">
                  <a:moveTo>
                    <a:pt x="1375" y="0"/>
                  </a:moveTo>
                  <a:cubicBezTo>
                    <a:pt x="614" y="0"/>
                    <a:pt x="1" y="617"/>
                    <a:pt x="1" y="1374"/>
                  </a:cubicBezTo>
                  <a:lnTo>
                    <a:pt x="1" y="9119"/>
                  </a:lnTo>
                  <a:cubicBezTo>
                    <a:pt x="1" y="9879"/>
                    <a:pt x="614" y="10493"/>
                    <a:pt x="1375" y="10493"/>
                  </a:cubicBezTo>
                  <a:lnTo>
                    <a:pt x="14256" y="10493"/>
                  </a:lnTo>
                  <a:cubicBezTo>
                    <a:pt x="15017" y="10493"/>
                    <a:pt x="15630" y="9879"/>
                    <a:pt x="15630" y="9119"/>
                  </a:cubicBezTo>
                  <a:lnTo>
                    <a:pt x="15630" y="1374"/>
                  </a:lnTo>
                  <a:cubicBezTo>
                    <a:pt x="15630" y="617"/>
                    <a:pt x="15017" y="0"/>
                    <a:pt x="14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1"/>
            <p:cNvSpPr/>
            <p:nvPr/>
          </p:nvSpPr>
          <p:spPr>
            <a:xfrm>
              <a:off x="1109008" y="2422480"/>
              <a:ext cx="69155" cy="274864"/>
            </a:xfrm>
            <a:custGeom>
              <a:avLst/>
              <a:gdLst/>
              <a:ahLst/>
              <a:cxnLst/>
              <a:rect l="l" t="t" r="r" b="b"/>
              <a:pathLst>
                <a:path w="2640" h="10493" extrusionOk="0">
                  <a:moveTo>
                    <a:pt x="1375" y="0"/>
                  </a:moveTo>
                  <a:cubicBezTo>
                    <a:pt x="614" y="0"/>
                    <a:pt x="1" y="617"/>
                    <a:pt x="1" y="1374"/>
                  </a:cubicBezTo>
                  <a:lnTo>
                    <a:pt x="1" y="9119"/>
                  </a:lnTo>
                  <a:cubicBezTo>
                    <a:pt x="1" y="9879"/>
                    <a:pt x="614" y="10493"/>
                    <a:pt x="1375" y="10493"/>
                  </a:cubicBezTo>
                  <a:lnTo>
                    <a:pt x="2639" y="10493"/>
                  </a:lnTo>
                  <a:cubicBezTo>
                    <a:pt x="1878" y="10493"/>
                    <a:pt x="1265" y="9879"/>
                    <a:pt x="1265" y="9119"/>
                  </a:cubicBezTo>
                  <a:lnTo>
                    <a:pt x="1265" y="1374"/>
                  </a:lnTo>
                  <a:cubicBezTo>
                    <a:pt x="1265" y="617"/>
                    <a:pt x="1878" y="0"/>
                    <a:pt x="26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1"/>
            <p:cNvSpPr/>
            <p:nvPr/>
          </p:nvSpPr>
          <p:spPr>
            <a:xfrm>
              <a:off x="1166453" y="2413390"/>
              <a:ext cx="41414" cy="293017"/>
            </a:xfrm>
            <a:custGeom>
              <a:avLst/>
              <a:gdLst/>
              <a:ahLst/>
              <a:cxnLst/>
              <a:rect l="l" t="t" r="r" b="b"/>
              <a:pathLst>
                <a:path w="1581" h="11186" extrusionOk="0">
                  <a:moveTo>
                    <a:pt x="408" y="1"/>
                  </a:moveTo>
                  <a:cubicBezTo>
                    <a:pt x="182" y="1"/>
                    <a:pt x="1" y="183"/>
                    <a:pt x="1" y="409"/>
                  </a:cubicBezTo>
                  <a:lnTo>
                    <a:pt x="1" y="10782"/>
                  </a:lnTo>
                  <a:cubicBezTo>
                    <a:pt x="1" y="11004"/>
                    <a:pt x="182" y="11186"/>
                    <a:pt x="408" y="11186"/>
                  </a:cubicBezTo>
                  <a:lnTo>
                    <a:pt x="1173" y="11186"/>
                  </a:lnTo>
                  <a:cubicBezTo>
                    <a:pt x="1399" y="11186"/>
                    <a:pt x="1580" y="11004"/>
                    <a:pt x="1580" y="10782"/>
                  </a:cubicBezTo>
                  <a:lnTo>
                    <a:pt x="1580" y="409"/>
                  </a:lnTo>
                  <a:cubicBezTo>
                    <a:pt x="1580" y="183"/>
                    <a:pt x="1399"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1"/>
            <p:cNvSpPr/>
            <p:nvPr/>
          </p:nvSpPr>
          <p:spPr>
            <a:xfrm>
              <a:off x="1419602" y="2413390"/>
              <a:ext cx="41414" cy="293017"/>
            </a:xfrm>
            <a:custGeom>
              <a:avLst/>
              <a:gdLst/>
              <a:ahLst/>
              <a:cxnLst/>
              <a:rect l="l" t="t" r="r" b="b"/>
              <a:pathLst>
                <a:path w="1581" h="11186" extrusionOk="0">
                  <a:moveTo>
                    <a:pt x="408" y="1"/>
                  </a:moveTo>
                  <a:cubicBezTo>
                    <a:pt x="182" y="1"/>
                    <a:pt x="0" y="183"/>
                    <a:pt x="0" y="409"/>
                  </a:cubicBezTo>
                  <a:lnTo>
                    <a:pt x="0" y="10782"/>
                  </a:lnTo>
                  <a:cubicBezTo>
                    <a:pt x="0" y="11004"/>
                    <a:pt x="182" y="11186"/>
                    <a:pt x="408" y="11186"/>
                  </a:cubicBezTo>
                  <a:lnTo>
                    <a:pt x="1176" y="11186"/>
                  </a:lnTo>
                  <a:cubicBezTo>
                    <a:pt x="1398" y="11186"/>
                    <a:pt x="1580" y="11004"/>
                    <a:pt x="1580" y="10782"/>
                  </a:cubicBezTo>
                  <a:lnTo>
                    <a:pt x="1580" y="409"/>
                  </a:lnTo>
                  <a:cubicBezTo>
                    <a:pt x="1580" y="183"/>
                    <a:pt x="1398" y="1"/>
                    <a:pt x="1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1"/>
            <p:cNvSpPr/>
            <p:nvPr/>
          </p:nvSpPr>
          <p:spPr>
            <a:xfrm>
              <a:off x="1300650" y="2594136"/>
              <a:ext cx="91683" cy="70543"/>
            </a:xfrm>
            <a:custGeom>
              <a:avLst/>
              <a:gdLst/>
              <a:ahLst/>
              <a:cxnLst/>
              <a:rect l="l" t="t" r="r" b="b"/>
              <a:pathLst>
                <a:path w="3500" h="2693" extrusionOk="0">
                  <a:moveTo>
                    <a:pt x="2630" y="0"/>
                  </a:moveTo>
                  <a:cubicBezTo>
                    <a:pt x="2576" y="0"/>
                    <a:pt x="2521" y="11"/>
                    <a:pt x="2468" y="33"/>
                  </a:cubicBezTo>
                  <a:lnTo>
                    <a:pt x="309" y="945"/>
                  </a:lnTo>
                  <a:cubicBezTo>
                    <a:pt x="100" y="1034"/>
                    <a:pt x="1" y="1274"/>
                    <a:pt x="90" y="1483"/>
                  </a:cubicBezTo>
                  <a:lnTo>
                    <a:pt x="494" y="2442"/>
                  </a:lnTo>
                  <a:cubicBezTo>
                    <a:pt x="561" y="2600"/>
                    <a:pt x="714" y="2693"/>
                    <a:pt x="874" y="2693"/>
                  </a:cubicBezTo>
                  <a:cubicBezTo>
                    <a:pt x="927" y="2693"/>
                    <a:pt x="981" y="2683"/>
                    <a:pt x="1032" y="2662"/>
                  </a:cubicBezTo>
                  <a:lnTo>
                    <a:pt x="3191" y="1747"/>
                  </a:lnTo>
                  <a:cubicBezTo>
                    <a:pt x="3400" y="1658"/>
                    <a:pt x="3500" y="1418"/>
                    <a:pt x="3410" y="1209"/>
                  </a:cubicBezTo>
                  <a:lnTo>
                    <a:pt x="3006" y="249"/>
                  </a:lnTo>
                  <a:cubicBezTo>
                    <a:pt x="2940" y="93"/>
                    <a:pt x="2789" y="0"/>
                    <a:pt x="2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1"/>
            <p:cNvSpPr/>
            <p:nvPr/>
          </p:nvSpPr>
          <p:spPr>
            <a:xfrm>
              <a:off x="1322837" y="2477489"/>
              <a:ext cx="67976" cy="49037"/>
            </a:xfrm>
            <a:custGeom>
              <a:avLst/>
              <a:gdLst/>
              <a:ahLst/>
              <a:cxnLst/>
              <a:rect l="l" t="t" r="r" b="b"/>
              <a:pathLst>
                <a:path w="2595" h="1872" extrusionOk="0">
                  <a:moveTo>
                    <a:pt x="1299" y="1"/>
                  </a:moveTo>
                  <a:cubicBezTo>
                    <a:pt x="579" y="1"/>
                    <a:pt x="0" y="422"/>
                    <a:pt x="0" y="936"/>
                  </a:cubicBezTo>
                  <a:cubicBezTo>
                    <a:pt x="0" y="1454"/>
                    <a:pt x="579" y="1872"/>
                    <a:pt x="1299" y="1872"/>
                  </a:cubicBezTo>
                  <a:cubicBezTo>
                    <a:pt x="2015" y="1872"/>
                    <a:pt x="2594" y="1454"/>
                    <a:pt x="2594" y="936"/>
                  </a:cubicBezTo>
                  <a:cubicBezTo>
                    <a:pt x="2594" y="422"/>
                    <a:pt x="2015" y="1"/>
                    <a:pt x="1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1"/>
            <p:cNvSpPr/>
            <p:nvPr/>
          </p:nvSpPr>
          <p:spPr>
            <a:xfrm>
              <a:off x="1230552" y="2517803"/>
              <a:ext cx="76227" cy="82750"/>
            </a:xfrm>
            <a:custGeom>
              <a:avLst/>
              <a:gdLst/>
              <a:ahLst/>
              <a:cxnLst/>
              <a:rect l="l" t="t" r="r" b="b"/>
              <a:pathLst>
                <a:path w="2910" h="3159" extrusionOk="0">
                  <a:moveTo>
                    <a:pt x="1158" y="689"/>
                  </a:moveTo>
                  <a:cubicBezTo>
                    <a:pt x="1266" y="689"/>
                    <a:pt x="1374" y="747"/>
                    <a:pt x="1426" y="864"/>
                  </a:cubicBezTo>
                  <a:cubicBezTo>
                    <a:pt x="1491" y="1011"/>
                    <a:pt x="1426" y="1186"/>
                    <a:pt x="1275" y="1255"/>
                  </a:cubicBezTo>
                  <a:cubicBezTo>
                    <a:pt x="1235" y="1272"/>
                    <a:pt x="1194" y="1281"/>
                    <a:pt x="1155" y="1281"/>
                  </a:cubicBezTo>
                  <a:cubicBezTo>
                    <a:pt x="962" y="1281"/>
                    <a:pt x="804" y="1083"/>
                    <a:pt x="881" y="878"/>
                  </a:cubicBezTo>
                  <a:cubicBezTo>
                    <a:pt x="930" y="753"/>
                    <a:pt x="1044" y="689"/>
                    <a:pt x="1158" y="689"/>
                  </a:cubicBezTo>
                  <a:close/>
                  <a:moveTo>
                    <a:pt x="941" y="0"/>
                  </a:moveTo>
                  <a:cubicBezTo>
                    <a:pt x="780" y="0"/>
                    <a:pt x="630" y="77"/>
                    <a:pt x="535" y="206"/>
                  </a:cubicBezTo>
                  <a:lnTo>
                    <a:pt x="131" y="761"/>
                  </a:lnTo>
                  <a:cubicBezTo>
                    <a:pt x="21" y="905"/>
                    <a:pt x="0" y="1100"/>
                    <a:pt x="76" y="1265"/>
                  </a:cubicBezTo>
                  <a:lnTo>
                    <a:pt x="782" y="2858"/>
                  </a:lnTo>
                  <a:cubicBezTo>
                    <a:pt x="865" y="3046"/>
                    <a:pt x="1052" y="3159"/>
                    <a:pt x="1247" y="3159"/>
                  </a:cubicBezTo>
                  <a:cubicBezTo>
                    <a:pt x="1315" y="3159"/>
                    <a:pt x="1384" y="3145"/>
                    <a:pt x="1450" y="3115"/>
                  </a:cubicBezTo>
                  <a:lnTo>
                    <a:pt x="2540" y="2629"/>
                  </a:lnTo>
                  <a:cubicBezTo>
                    <a:pt x="2797" y="2516"/>
                    <a:pt x="2910" y="2217"/>
                    <a:pt x="2800" y="1964"/>
                  </a:cubicBezTo>
                  <a:lnTo>
                    <a:pt x="2091" y="370"/>
                  </a:lnTo>
                  <a:cubicBezTo>
                    <a:pt x="2019" y="206"/>
                    <a:pt x="1861" y="89"/>
                    <a:pt x="1680" y="72"/>
                  </a:cubicBezTo>
                  <a:lnTo>
                    <a:pt x="998" y="4"/>
                  </a:lnTo>
                  <a:cubicBezTo>
                    <a:pt x="978" y="2"/>
                    <a:pt x="959" y="0"/>
                    <a:pt x="9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1"/>
            <p:cNvSpPr/>
            <p:nvPr/>
          </p:nvSpPr>
          <p:spPr>
            <a:xfrm>
              <a:off x="1293656" y="2587928"/>
              <a:ext cx="105592" cy="82933"/>
            </a:xfrm>
            <a:custGeom>
              <a:avLst/>
              <a:gdLst/>
              <a:ahLst/>
              <a:cxnLst/>
              <a:rect l="l" t="t" r="r" b="b"/>
              <a:pathLst>
                <a:path w="4031" h="3166" extrusionOk="0">
                  <a:moveTo>
                    <a:pt x="2895" y="471"/>
                  </a:moveTo>
                  <a:cubicBezTo>
                    <a:pt x="2962" y="471"/>
                    <a:pt x="3026" y="512"/>
                    <a:pt x="3054" y="579"/>
                  </a:cubicBezTo>
                  <a:lnTo>
                    <a:pt x="3458" y="1538"/>
                  </a:lnTo>
                  <a:cubicBezTo>
                    <a:pt x="3496" y="1627"/>
                    <a:pt x="3455" y="1730"/>
                    <a:pt x="3366" y="1768"/>
                  </a:cubicBezTo>
                  <a:lnTo>
                    <a:pt x="3366" y="1764"/>
                  </a:lnTo>
                  <a:lnTo>
                    <a:pt x="1207" y="2679"/>
                  </a:lnTo>
                  <a:cubicBezTo>
                    <a:pt x="1186" y="2686"/>
                    <a:pt x="1162" y="2693"/>
                    <a:pt x="1138" y="2693"/>
                  </a:cubicBezTo>
                  <a:cubicBezTo>
                    <a:pt x="1070" y="2693"/>
                    <a:pt x="1005" y="2649"/>
                    <a:pt x="981" y="2583"/>
                  </a:cubicBezTo>
                  <a:lnTo>
                    <a:pt x="573" y="1624"/>
                  </a:lnTo>
                  <a:cubicBezTo>
                    <a:pt x="535" y="1535"/>
                    <a:pt x="580" y="1432"/>
                    <a:pt x="665" y="1394"/>
                  </a:cubicBezTo>
                  <a:lnTo>
                    <a:pt x="2828" y="486"/>
                  </a:lnTo>
                  <a:cubicBezTo>
                    <a:pt x="2849" y="476"/>
                    <a:pt x="2873" y="471"/>
                    <a:pt x="2895" y="471"/>
                  </a:cubicBezTo>
                  <a:close/>
                  <a:moveTo>
                    <a:pt x="2894" y="0"/>
                  </a:moveTo>
                  <a:cubicBezTo>
                    <a:pt x="2810" y="0"/>
                    <a:pt x="2725" y="17"/>
                    <a:pt x="2643" y="51"/>
                  </a:cubicBezTo>
                  <a:lnTo>
                    <a:pt x="484" y="963"/>
                  </a:lnTo>
                  <a:cubicBezTo>
                    <a:pt x="155" y="1103"/>
                    <a:pt x="0" y="1483"/>
                    <a:pt x="141" y="1812"/>
                  </a:cubicBezTo>
                  <a:lnTo>
                    <a:pt x="545" y="2772"/>
                  </a:lnTo>
                  <a:cubicBezTo>
                    <a:pt x="645" y="3012"/>
                    <a:pt x="881" y="3166"/>
                    <a:pt x="1142" y="3166"/>
                  </a:cubicBezTo>
                  <a:cubicBezTo>
                    <a:pt x="1227" y="3166"/>
                    <a:pt x="1313" y="3149"/>
                    <a:pt x="1392" y="3118"/>
                  </a:cubicBezTo>
                  <a:lnTo>
                    <a:pt x="3551" y="2203"/>
                  </a:lnTo>
                  <a:cubicBezTo>
                    <a:pt x="3876" y="2063"/>
                    <a:pt x="4030" y="1686"/>
                    <a:pt x="3893" y="1357"/>
                  </a:cubicBezTo>
                  <a:lnTo>
                    <a:pt x="3492" y="394"/>
                  </a:lnTo>
                  <a:cubicBezTo>
                    <a:pt x="3387" y="147"/>
                    <a:pt x="3147" y="0"/>
                    <a:pt x="2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1"/>
            <p:cNvSpPr/>
            <p:nvPr/>
          </p:nvSpPr>
          <p:spPr>
            <a:xfrm>
              <a:off x="1316629" y="2471307"/>
              <a:ext cx="80366" cy="61506"/>
            </a:xfrm>
            <a:custGeom>
              <a:avLst/>
              <a:gdLst/>
              <a:ahLst/>
              <a:cxnLst/>
              <a:rect l="l" t="t" r="r" b="b"/>
              <a:pathLst>
                <a:path w="3068" h="2348" extrusionOk="0">
                  <a:moveTo>
                    <a:pt x="1536" y="477"/>
                  </a:moveTo>
                  <a:cubicBezTo>
                    <a:pt x="2108" y="477"/>
                    <a:pt x="2595" y="795"/>
                    <a:pt x="2595" y="1172"/>
                  </a:cubicBezTo>
                  <a:cubicBezTo>
                    <a:pt x="2595" y="1553"/>
                    <a:pt x="2108" y="1871"/>
                    <a:pt x="1536" y="1871"/>
                  </a:cubicBezTo>
                  <a:cubicBezTo>
                    <a:pt x="960" y="1871"/>
                    <a:pt x="474" y="1553"/>
                    <a:pt x="474" y="1172"/>
                  </a:cubicBezTo>
                  <a:cubicBezTo>
                    <a:pt x="474" y="795"/>
                    <a:pt x="960" y="477"/>
                    <a:pt x="1536" y="477"/>
                  </a:cubicBezTo>
                  <a:close/>
                  <a:moveTo>
                    <a:pt x="1536" y="0"/>
                  </a:moveTo>
                  <a:cubicBezTo>
                    <a:pt x="1138" y="0"/>
                    <a:pt x="765" y="113"/>
                    <a:pt x="477" y="319"/>
                  </a:cubicBezTo>
                  <a:cubicBezTo>
                    <a:pt x="169" y="542"/>
                    <a:pt x="1" y="847"/>
                    <a:pt x="1" y="1172"/>
                  </a:cubicBezTo>
                  <a:cubicBezTo>
                    <a:pt x="1" y="1501"/>
                    <a:pt x="169" y="1806"/>
                    <a:pt x="477" y="2029"/>
                  </a:cubicBezTo>
                  <a:cubicBezTo>
                    <a:pt x="765" y="2234"/>
                    <a:pt x="1138" y="2348"/>
                    <a:pt x="1536" y="2348"/>
                  </a:cubicBezTo>
                  <a:cubicBezTo>
                    <a:pt x="1930" y="2348"/>
                    <a:pt x="2307" y="2234"/>
                    <a:pt x="2591" y="2029"/>
                  </a:cubicBezTo>
                  <a:cubicBezTo>
                    <a:pt x="2900" y="1806"/>
                    <a:pt x="3068" y="1501"/>
                    <a:pt x="3068" y="1172"/>
                  </a:cubicBezTo>
                  <a:cubicBezTo>
                    <a:pt x="3068" y="847"/>
                    <a:pt x="2896" y="542"/>
                    <a:pt x="2591" y="319"/>
                  </a:cubicBezTo>
                  <a:cubicBezTo>
                    <a:pt x="2307" y="113"/>
                    <a:pt x="1930"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1"/>
            <p:cNvSpPr/>
            <p:nvPr/>
          </p:nvSpPr>
          <p:spPr>
            <a:xfrm>
              <a:off x="1224004" y="2511595"/>
              <a:ext cx="89875" cy="95219"/>
            </a:xfrm>
            <a:custGeom>
              <a:avLst/>
              <a:gdLst/>
              <a:ahLst/>
              <a:cxnLst/>
              <a:rect l="l" t="t" r="r" b="b"/>
              <a:pathLst>
                <a:path w="3431" h="3635" extrusionOk="0">
                  <a:moveTo>
                    <a:pt x="1203" y="473"/>
                  </a:moveTo>
                  <a:cubicBezTo>
                    <a:pt x="1210" y="473"/>
                    <a:pt x="1217" y="473"/>
                    <a:pt x="1224" y="474"/>
                  </a:cubicBezTo>
                  <a:lnTo>
                    <a:pt x="1906" y="546"/>
                  </a:lnTo>
                  <a:cubicBezTo>
                    <a:pt x="2002" y="553"/>
                    <a:pt x="2087" y="614"/>
                    <a:pt x="2125" y="703"/>
                  </a:cubicBezTo>
                  <a:lnTo>
                    <a:pt x="2831" y="2293"/>
                  </a:lnTo>
                  <a:cubicBezTo>
                    <a:pt x="2892" y="2430"/>
                    <a:pt x="2831" y="2592"/>
                    <a:pt x="2694" y="2653"/>
                  </a:cubicBezTo>
                  <a:lnTo>
                    <a:pt x="1604" y="3136"/>
                  </a:lnTo>
                  <a:cubicBezTo>
                    <a:pt x="1570" y="3150"/>
                    <a:pt x="1532" y="3160"/>
                    <a:pt x="1494" y="3160"/>
                  </a:cubicBezTo>
                  <a:cubicBezTo>
                    <a:pt x="1388" y="3160"/>
                    <a:pt x="1292" y="3095"/>
                    <a:pt x="1248" y="2999"/>
                  </a:cubicBezTo>
                  <a:lnTo>
                    <a:pt x="542" y="1409"/>
                  </a:lnTo>
                  <a:cubicBezTo>
                    <a:pt x="501" y="1320"/>
                    <a:pt x="514" y="1217"/>
                    <a:pt x="569" y="1139"/>
                  </a:cubicBezTo>
                  <a:lnTo>
                    <a:pt x="977" y="583"/>
                  </a:lnTo>
                  <a:cubicBezTo>
                    <a:pt x="1031" y="513"/>
                    <a:pt x="1115" y="473"/>
                    <a:pt x="1203" y="473"/>
                  </a:cubicBezTo>
                  <a:close/>
                  <a:moveTo>
                    <a:pt x="1193" y="1"/>
                  </a:moveTo>
                  <a:cubicBezTo>
                    <a:pt x="956" y="1"/>
                    <a:pt x="734" y="114"/>
                    <a:pt x="593" y="306"/>
                  </a:cubicBezTo>
                  <a:lnTo>
                    <a:pt x="189" y="858"/>
                  </a:lnTo>
                  <a:cubicBezTo>
                    <a:pt x="31" y="1073"/>
                    <a:pt x="0" y="1354"/>
                    <a:pt x="107" y="1601"/>
                  </a:cubicBezTo>
                  <a:lnTo>
                    <a:pt x="816" y="3191"/>
                  </a:lnTo>
                  <a:cubicBezTo>
                    <a:pt x="938" y="3470"/>
                    <a:pt x="1209" y="3635"/>
                    <a:pt x="1495" y="3635"/>
                  </a:cubicBezTo>
                  <a:cubicBezTo>
                    <a:pt x="1596" y="3635"/>
                    <a:pt x="1698" y="3614"/>
                    <a:pt x="1796" y="3572"/>
                  </a:cubicBezTo>
                  <a:lnTo>
                    <a:pt x="2886" y="3085"/>
                  </a:lnTo>
                  <a:cubicBezTo>
                    <a:pt x="3263" y="2920"/>
                    <a:pt x="3430" y="2478"/>
                    <a:pt x="3263" y="2105"/>
                  </a:cubicBezTo>
                  <a:lnTo>
                    <a:pt x="2557" y="511"/>
                  </a:lnTo>
                  <a:cubicBezTo>
                    <a:pt x="2447" y="268"/>
                    <a:pt x="2217" y="100"/>
                    <a:pt x="1954" y="73"/>
                  </a:cubicBezTo>
                  <a:cubicBezTo>
                    <a:pt x="1703" y="49"/>
                    <a:pt x="1443" y="1"/>
                    <a:pt x="1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1"/>
            <p:cNvSpPr/>
            <p:nvPr/>
          </p:nvSpPr>
          <p:spPr>
            <a:xfrm>
              <a:off x="1253080" y="2535852"/>
              <a:ext cx="15455" cy="15455"/>
            </a:xfrm>
            <a:custGeom>
              <a:avLst/>
              <a:gdLst/>
              <a:ahLst/>
              <a:cxnLst/>
              <a:rect l="l" t="t" r="r" b="b"/>
              <a:pathLst>
                <a:path w="590" h="590" extrusionOk="0">
                  <a:moveTo>
                    <a:pt x="295" y="0"/>
                  </a:moveTo>
                  <a:cubicBezTo>
                    <a:pt x="134" y="0"/>
                    <a:pt x="1" y="130"/>
                    <a:pt x="1" y="295"/>
                  </a:cubicBezTo>
                  <a:cubicBezTo>
                    <a:pt x="1" y="456"/>
                    <a:pt x="134" y="589"/>
                    <a:pt x="295" y="589"/>
                  </a:cubicBezTo>
                  <a:cubicBezTo>
                    <a:pt x="460" y="589"/>
                    <a:pt x="590" y="456"/>
                    <a:pt x="590" y="295"/>
                  </a:cubicBezTo>
                  <a:cubicBezTo>
                    <a:pt x="590" y="130"/>
                    <a:pt x="460" y="0"/>
                    <a:pt x="2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1"/>
            <p:cNvSpPr/>
            <p:nvPr/>
          </p:nvSpPr>
          <p:spPr>
            <a:xfrm>
              <a:off x="1102826" y="2352644"/>
              <a:ext cx="421923" cy="360050"/>
            </a:xfrm>
            <a:custGeom>
              <a:avLst/>
              <a:gdLst/>
              <a:ahLst/>
              <a:cxnLst/>
              <a:rect l="l" t="t" r="r" b="b"/>
              <a:pathLst>
                <a:path w="16107" h="13745" extrusionOk="0">
                  <a:moveTo>
                    <a:pt x="9383" y="1737"/>
                  </a:moveTo>
                  <a:cubicBezTo>
                    <a:pt x="9386" y="1737"/>
                    <a:pt x="9386" y="1737"/>
                    <a:pt x="9386" y="1741"/>
                  </a:cubicBezTo>
                  <a:lnTo>
                    <a:pt x="9386" y="2430"/>
                  </a:lnTo>
                  <a:lnTo>
                    <a:pt x="6717" y="2430"/>
                  </a:lnTo>
                  <a:lnTo>
                    <a:pt x="6717" y="1741"/>
                  </a:lnTo>
                  <a:cubicBezTo>
                    <a:pt x="6717" y="1737"/>
                    <a:pt x="6717" y="1737"/>
                    <a:pt x="6720" y="1737"/>
                  </a:cubicBezTo>
                  <a:close/>
                  <a:moveTo>
                    <a:pt x="9386" y="473"/>
                  </a:moveTo>
                  <a:cubicBezTo>
                    <a:pt x="10085" y="476"/>
                    <a:pt x="10651" y="1042"/>
                    <a:pt x="10651" y="1741"/>
                  </a:cubicBezTo>
                  <a:lnTo>
                    <a:pt x="10651" y="2430"/>
                  </a:lnTo>
                  <a:lnTo>
                    <a:pt x="9862" y="2430"/>
                  </a:lnTo>
                  <a:lnTo>
                    <a:pt x="9862" y="1741"/>
                  </a:lnTo>
                  <a:cubicBezTo>
                    <a:pt x="9859" y="1477"/>
                    <a:pt x="9647" y="1264"/>
                    <a:pt x="9383" y="1264"/>
                  </a:cubicBezTo>
                  <a:lnTo>
                    <a:pt x="6723" y="1264"/>
                  </a:lnTo>
                  <a:cubicBezTo>
                    <a:pt x="6460" y="1264"/>
                    <a:pt x="6244" y="1477"/>
                    <a:pt x="6244" y="1741"/>
                  </a:cubicBezTo>
                  <a:lnTo>
                    <a:pt x="6244" y="2430"/>
                  </a:lnTo>
                  <a:lnTo>
                    <a:pt x="5452" y="2430"/>
                  </a:lnTo>
                  <a:lnTo>
                    <a:pt x="5452" y="1741"/>
                  </a:lnTo>
                  <a:cubicBezTo>
                    <a:pt x="5456" y="1042"/>
                    <a:pt x="6021" y="473"/>
                    <a:pt x="6723" y="473"/>
                  </a:cubicBezTo>
                  <a:close/>
                  <a:moveTo>
                    <a:pt x="2837" y="2556"/>
                  </a:moveTo>
                  <a:lnTo>
                    <a:pt x="2837" y="2560"/>
                  </a:lnTo>
                  <a:lnTo>
                    <a:pt x="3602" y="2560"/>
                  </a:lnTo>
                  <a:cubicBezTo>
                    <a:pt x="3698" y="2560"/>
                    <a:pt x="3773" y="2635"/>
                    <a:pt x="3773" y="2731"/>
                  </a:cubicBezTo>
                  <a:lnTo>
                    <a:pt x="3773" y="4057"/>
                  </a:lnTo>
                  <a:cubicBezTo>
                    <a:pt x="3773" y="4188"/>
                    <a:pt x="3879" y="4294"/>
                    <a:pt x="4009" y="4294"/>
                  </a:cubicBezTo>
                  <a:cubicBezTo>
                    <a:pt x="4143" y="4294"/>
                    <a:pt x="4249" y="4188"/>
                    <a:pt x="4249" y="4057"/>
                  </a:cubicBezTo>
                  <a:lnTo>
                    <a:pt x="4249" y="2906"/>
                  </a:lnTo>
                  <a:lnTo>
                    <a:pt x="11857" y="2906"/>
                  </a:lnTo>
                  <a:lnTo>
                    <a:pt x="11857" y="12922"/>
                  </a:lnTo>
                  <a:lnTo>
                    <a:pt x="4246" y="12922"/>
                  </a:lnTo>
                  <a:lnTo>
                    <a:pt x="4246" y="5003"/>
                  </a:lnTo>
                  <a:cubicBezTo>
                    <a:pt x="4246" y="4869"/>
                    <a:pt x="4140" y="4767"/>
                    <a:pt x="4009" y="4767"/>
                  </a:cubicBezTo>
                  <a:cubicBezTo>
                    <a:pt x="3879" y="4767"/>
                    <a:pt x="3773" y="4869"/>
                    <a:pt x="3773" y="5003"/>
                  </a:cubicBezTo>
                  <a:lnTo>
                    <a:pt x="3773" y="13097"/>
                  </a:lnTo>
                  <a:cubicBezTo>
                    <a:pt x="3773" y="13193"/>
                    <a:pt x="3694" y="13269"/>
                    <a:pt x="3602" y="13269"/>
                  </a:cubicBezTo>
                  <a:lnTo>
                    <a:pt x="2837" y="13269"/>
                  </a:lnTo>
                  <a:cubicBezTo>
                    <a:pt x="2742" y="13269"/>
                    <a:pt x="2666" y="13193"/>
                    <a:pt x="2666" y="13097"/>
                  </a:cubicBezTo>
                  <a:lnTo>
                    <a:pt x="2666" y="2728"/>
                  </a:lnTo>
                  <a:cubicBezTo>
                    <a:pt x="2666" y="2632"/>
                    <a:pt x="2742" y="2556"/>
                    <a:pt x="2837" y="2556"/>
                  </a:cubicBezTo>
                  <a:close/>
                  <a:moveTo>
                    <a:pt x="12501" y="2556"/>
                  </a:moveTo>
                  <a:lnTo>
                    <a:pt x="12501" y="2560"/>
                  </a:lnTo>
                  <a:lnTo>
                    <a:pt x="13265" y="2560"/>
                  </a:lnTo>
                  <a:cubicBezTo>
                    <a:pt x="13361" y="2560"/>
                    <a:pt x="13437" y="2635"/>
                    <a:pt x="13437" y="2731"/>
                  </a:cubicBezTo>
                  <a:lnTo>
                    <a:pt x="13437" y="13101"/>
                  </a:lnTo>
                  <a:cubicBezTo>
                    <a:pt x="13437" y="13193"/>
                    <a:pt x="13361" y="13272"/>
                    <a:pt x="13265" y="13272"/>
                  </a:cubicBezTo>
                  <a:lnTo>
                    <a:pt x="12501" y="13272"/>
                  </a:lnTo>
                  <a:cubicBezTo>
                    <a:pt x="12405" y="13272"/>
                    <a:pt x="12330" y="13193"/>
                    <a:pt x="12330" y="13101"/>
                  </a:cubicBezTo>
                  <a:lnTo>
                    <a:pt x="12330" y="2728"/>
                  </a:lnTo>
                  <a:cubicBezTo>
                    <a:pt x="12330" y="2632"/>
                    <a:pt x="12409" y="2556"/>
                    <a:pt x="12501" y="2556"/>
                  </a:cubicBezTo>
                  <a:close/>
                  <a:moveTo>
                    <a:pt x="6723" y="0"/>
                  </a:moveTo>
                  <a:cubicBezTo>
                    <a:pt x="5761" y="0"/>
                    <a:pt x="4983" y="778"/>
                    <a:pt x="4983" y="1741"/>
                  </a:cubicBezTo>
                  <a:lnTo>
                    <a:pt x="4983" y="2430"/>
                  </a:lnTo>
                  <a:lnTo>
                    <a:pt x="4174" y="2430"/>
                  </a:lnTo>
                  <a:cubicBezTo>
                    <a:pt x="4064" y="2217"/>
                    <a:pt x="3842" y="2083"/>
                    <a:pt x="3602" y="2083"/>
                  </a:cubicBezTo>
                  <a:lnTo>
                    <a:pt x="2837" y="2083"/>
                  </a:lnTo>
                  <a:cubicBezTo>
                    <a:pt x="2598" y="2083"/>
                    <a:pt x="2378" y="2217"/>
                    <a:pt x="2269" y="2430"/>
                  </a:cubicBezTo>
                  <a:lnTo>
                    <a:pt x="1611" y="2430"/>
                  </a:lnTo>
                  <a:cubicBezTo>
                    <a:pt x="720" y="2433"/>
                    <a:pt x="0" y="3153"/>
                    <a:pt x="0" y="4040"/>
                  </a:cubicBezTo>
                  <a:lnTo>
                    <a:pt x="0" y="9835"/>
                  </a:lnTo>
                  <a:cubicBezTo>
                    <a:pt x="0" y="9965"/>
                    <a:pt x="106" y="10071"/>
                    <a:pt x="237" y="10071"/>
                  </a:cubicBezTo>
                  <a:cubicBezTo>
                    <a:pt x="367" y="10071"/>
                    <a:pt x="473" y="9965"/>
                    <a:pt x="473" y="9835"/>
                  </a:cubicBezTo>
                  <a:lnTo>
                    <a:pt x="473" y="4040"/>
                  </a:lnTo>
                  <a:cubicBezTo>
                    <a:pt x="473" y="3413"/>
                    <a:pt x="984" y="2906"/>
                    <a:pt x="1611" y="2906"/>
                  </a:cubicBezTo>
                  <a:lnTo>
                    <a:pt x="2193" y="2906"/>
                  </a:lnTo>
                  <a:lnTo>
                    <a:pt x="2193" y="12922"/>
                  </a:lnTo>
                  <a:lnTo>
                    <a:pt x="1611" y="12922"/>
                  </a:lnTo>
                  <a:cubicBezTo>
                    <a:pt x="984" y="12922"/>
                    <a:pt x="473" y="12412"/>
                    <a:pt x="473" y="11785"/>
                  </a:cubicBezTo>
                  <a:lnTo>
                    <a:pt x="473" y="10781"/>
                  </a:lnTo>
                  <a:cubicBezTo>
                    <a:pt x="473" y="10650"/>
                    <a:pt x="367" y="10544"/>
                    <a:pt x="237" y="10544"/>
                  </a:cubicBezTo>
                  <a:cubicBezTo>
                    <a:pt x="106" y="10544"/>
                    <a:pt x="0" y="10650"/>
                    <a:pt x="0" y="10781"/>
                  </a:cubicBezTo>
                  <a:lnTo>
                    <a:pt x="0" y="11785"/>
                  </a:lnTo>
                  <a:cubicBezTo>
                    <a:pt x="0" y="12676"/>
                    <a:pt x="720" y="13395"/>
                    <a:pt x="1611" y="13395"/>
                  </a:cubicBezTo>
                  <a:lnTo>
                    <a:pt x="2269" y="13395"/>
                  </a:lnTo>
                  <a:cubicBezTo>
                    <a:pt x="2378" y="13608"/>
                    <a:pt x="2598" y="13741"/>
                    <a:pt x="2837" y="13745"/>
                  </a:cubicBezTo>
                  <a:lnTo>
                    <a:pt x="3602" y="13745"/>
                  </a:lnTo>
                  <a:cubicBezTo>
                    <a:pt x="3842" y="13741"/>
                    <a:pt x="4064" y="13608"/>
                    <a:pt x="4174" y="13395"/>
                  </a:cubicBezTo>
                  <a:lnTo>
                    <a:pt x="11929" y="13395"/>
                  </a:lnTo>
                  <a:cubicBezTo>
                    <a:pt x="12042" y="13608"/>
                    <a:pt x="12261" y="13741"/>
                    <a:pt x="12501" y="13745"/>
                  </a:cubicBezTo>
                  <a:lnTo>
                    <a:pt x="13269" y="13745"/>
                  </a:lnTo>
                  <a:cubicBezTo>
                    <a:pt x="13509" y="13741"/>
                    <a:pt x="13728" y="13608"/>
                    <a:pt x="13837" y="13395"/>
                  </a:cubicBezTo>
                  <a:lnTo>
                    <a:pt x="14495" y="13395"/>
                  </a:lnTo>
                  <a:cubicBezTo>
                    <a:pt x="15383" y="13395"/>
                    <a:pt x="16103" y="12676"/>
                    <a:pt x="16103" y="11785"/>
                  </a:cubicBezTo>
                  <a:lnTo>
                    <a:pt x="16103" y="6014"/>
                  </a:lnTo>
                  <a:cubicBezTo>
                    <a:pt x="16103" y="5880"/>
                    <a:pt x="15996" y="5774"/>
                    <a:pt x="15866" y="5774"/>
                  </a:cubicBezTo>
                  <a:cubicBezTo>
                    <a:pt x="15736" y="5774"/>
                    <a:pt x="15630" y="5880"/>
                    <a:pt x="15630" y="6014"/>
                  </a:cubicBezTo>
                  <a:lnTo>
                    <a:pt x="15630" y="11785"/>
                  </a:lnTo>
                  <a:cubicBezTo>
                    <a:pt x="15630" y="12412"/>
                    <a:pt x="15119" y="12922"/>
                    <a:pt x="14492" y="12922"/>
                  </a:cubicBezTo>
                  <a:lnTo>
                    <a:pt x="13909" y="12922"/>
                  </a:lnTo>
                  <a:lnTo>
                    <a:pt x="13909" y="2906"/>
                  </a:lnTo>
                  <a:lnTo>
                    <a:pt x="14495" y="2906"/>
                  </a:lnTo>
                  <a:cubicBezTo>
                    <a:pt x="14498" y="2906"/>
                    <a:pt x="14500" y="2906"/>
                    <a:pt x="14502" y="2906"/>
                  </a:cubicBezTo>
                  <a:cubicBezTo>
                    <a:pt x="15126" y="2906"/>
                    <a:pt x="15630" y="3415"/>
                    <a:pt x="15633" y="4040"/>
                  </a:cubicBezTo>
                  <a:lnTo>
                    <a:pt x="15633" y="5065"/>
                  </a:lnTo>
                  <a:cubicBezTo>
                    <a:pt x="15633" y="5195"/>
                    <a:pt x="15736" y="5301"/>
                    <a:pt x="15870" y="5301"/>
                  </a:cubicBezTo>
                  <a:cubicBezTo>
                    <a:pt x="16000" y="5301"/>
                    <a:pt x="16106" y="5195"/>
                    <a:pt x="16106" y="5065"/>
                  </a:cubicBezTo>
                  <a:lnTo>
                    <a:pt x="16106" y="4040"/>
                  </a:lnTo>
                  <a:cubicBezTo>
                    <a:pt x="16103" y="3153"/>
                    <a:pt x="15383" y="2433"/>
                    <a:pt x="14495" y="2430"/>
                  </a:cubicBezTo>
                  <a:lnTo>
                    <a:pt x="13837" y="2430"/>
                  </a:lnTo>
                  <a:cubicBezTo>
                    <a:pt x="13728" y="2217"/>
                    <a:pt x="13509" y="2083"/>
                    <a:pt x="13269" y="2083"/>
                  </a:cubicBezTo>
                  <a:lnTo>
                    <a:pt x="12501" y="2083"/>
                  </a:lnTo>
                  <a:cubicBezTo>
                    <a:pt x="12261" y="2083"/>
                    <a:pt x="12042" y="2217"/>
                    <a:pt x="11932" y="2430"/>
                  </a:cubicBezTo>
                  <a:lnTo>
                    <a:pt x="11123" y="2430"/>
                  </a:lnTo>
                  <a:lnTo>
                    <a:pt x="11123" y="1741"/>
                  </a:lnTo>
                  <a:cubicBezTo>
                    <a:pt x="11123" y="778"/>
                    <a:pt x="10346" y="0"/>
                    <a:pt x="9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2" name="Google Shape;1892;p21"/>
          <p:cNvGrpSpPr/>
          <p:nvPr/>
        </p:nvGrpSpPr>
        <p:grpSpPr>
          <a:xfrm>
            <a:off x="2743681" y="2395557"/>
            <a:ext cx="398426" cy="273974"/>
            <a:chOff x="2743681" y="2395557"/>
            <a:chExt cx="398426" cy="273974"/>
          </a:xfrm>
        </p:grpSpPr>
        <p:sp>
          <p:nvSpPr>
            <p:cNvPr id="1893" name="Google Shape;1893;p21"/>
            <p:cNvSpPr/>
            <p:nvPr/>
          </p:nvSpPr>
          <p:spPr>
            <a:xfrm>
              <a:off x="2749706" y="2401188"/>
              <a:ext cx="386376" cy="232874"/>
            </a:xfrm>
            <a:custGeom>
              <a:avLst/>
              <a:gdLst/>
              <a:ahLst/>
              <a:cxnLst/>
              <a:rect l="l" t="t" r="r" b="b"/>
              <a:pathLst>
                <a:path w="14750" h="8890" extrusionOk="0">
                  <a:moveTo>
                    <a:pt x="7375" y="1"/>
                  </a:moveTo>
                  <a:cubicBezTo>
                    <a:pt x="7046" y="1"/>
                    <a:pt x="6758" y="224"/>
                    <a:pt x="6676" y="542"/>
                  </a:cubicBezTo>
                  <a:cubicBezTo>
                    <a:pt x="6594" y="861"/>
                    <a:pt x="6738" y="1197"/>
                    <a:pt x="7029" y="1354"/>
                  </a:cubicBezTo>
                  <a:lnTo>
                    <a:pt x="3626" y="5103"/>
                  </a:lnTo>
                  <a:lnTo>
                    <a:pt x="1495" y="3267"/>
                  </a:lnTo>
                  <a:cubicBezTo>
                    <a:pt x="1635" y="2817"/>
                    <a:pt x="1279" y="2428"/>
                    <a:pt x="880" y="2428"/>
                  </a:cubicBezTo>
                  <a:cubicBezTo>
                    <a:pt x="753" y="2428"/>
                    <a:pt x="622" y="2468"/>
                    <a:pt x="501" y="2557"/>
                  </a:cubicBezTo>
                  <a:cubicBezTo>
                    <a:pt x="1" y="2924"/>
                    <a:pt x="261" y="3716"/>
                    <a:pt x="881" y="3716"/>
                  </a:cubicBezTo>
                  <a:cubicBezTo>
                    <a:pt x="902" y="3716"/>
                    <a:pt x="922" y="3712"/>
                    <a:pt x="939" y="3712"/>
                  </a:cubicBezTo>
                  <a:lnTo>
                    <a:pt x="939" y="8890"/>
                  </a:lnTo>
                  <a:lnTo>
                    <a:pt x="13811" y="8890"/>
                  </a:lnTo>
                  <a:lnTo>
                    <a:pt x="13811" y="3712"/>
                  </a:lnTo>
                  <a:cubicBezTo>
                    <a:pt x="13831" y="3716"/>
                    <a:pt x="13852" y="3716"/>
                    <a:pt x="13872" y="3716"/>
                  </a:cubicBezTo>
                  <a:cubicBezTo>
                    <a:pt x="14492" y="3716"/>
                    <a:pt x="14749" y="2924"/>
                    <a:pt x="14249" y="2557"/>
                  </a:cubicBezTo>
                  <a:cubicBezTo>
                    <a:pt x="14128" y="2468"/>
                    <a:pt x="13997" y="2428"/>
                    <a:pt x="13870" y="2428"/>
                  </a:cubicBezTo>
                  <a:cubicBezTo>
                    <a:pt x="13472" y="2428"/>
                    <a:pt x="13116" y="2817"/>
                    <a:pt x="13259" y="3267"/>
                  </a:cubicBezTo>
                  <a:lnTo>
                    <a:pt x="11124" y="5103"/>
                  </a:lnTo>
                  <a:lnTo>
                    <a:pt x="7725" y="1354"/>
                  </a:lnTo>
                  <a:cubicBezTo>
                    <a:pt x="8012" y="1197"/>
                    <a:pt x="8156" y="861"/>
                    <a:pt x="8074" y="542"/>
                  </a:cubicBezTo>
                  <a:cubicBezTo>
                    <a:pt x="7992" y="224"/>
                    <a:pt x="7704" y="1"/>
                    <a:pt x="7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1"/>
            <p:cNvSpPr/>
            <p:nvPr/>
          </p:nvSpPr>
          <p:spPr>
            <a:xfrm>
              <a:off x="3090896" y="2464842"/>
              <a:ext cx="38978" cy="169220"/>
            </a:xfrm>
            <a:custGeom>
              <a:avLst/>
              <a:gdLst/>
              <a:ahLst/>
              <a:cxnLst/>
              <a:rect l="l" t="t" r="r" b="b"/>
              <a:pathLst>
                <a:path w="1488" h="6460" extrusionOk="0">
                  <a:moveTo>
                    <a:pt x="847" y="0"/>
                  </a:moveTo>
                  <a:cubicBezTo>
                    <a:pt x="412" y="0"/>
                    <a:pt x="100" y="422"/>
                    <a:pt x="234" y="837"/>
                  </a:cubicBezTo>
                  <a:lnTo>
                    <a:pt x="1" y="1035"/>
                  </a:lnTo>
                  <a:lnTo>
                    <a:pt x="1" y="6460"/>
                  </a:lnTo>
                  <a:lnTo>
                    <a:pt x="786" y="6460"/>
                  </a:lnTo>
                  <a:lnTo>
                    <a:pt x="786" y="1282"/>
                  </a:lnTo>
                  <a:cubicBezTo>
                    <a:pt x="806" y="1282"/>
                    <a:pt x="827" y="1286"/>
                    <a:pt x="847" y="1286"/>
                  </a:cubicBezTo>
                  <a:cubicBezTo>
                    <a:pt x="1200" y="1286"/>
                    <a:pt x="1488" y="998"/>
                    <a:pt x="1488" y="645"/>
                  </a:cubicBezTo>
                  <a:cubicBezTo>
                    <a:pt x="1488" y="288"/>
                    <a:pt x="1200" y="0"/>
                    <a:pt x="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1"/>
            <p:cNvSpPr/>
            <p:nvPr/>
          </p:nvSpPr>
          <p:spPr>
            <a:xfrm>
              <a:off x="2905540" y="2545890"/>
              <a:ext cx="65383" cy="56031"/>
            </a:xfrm>
            <a:custGeom>
              <a:avLst/>
              <a:gdLst/>
              <a:ahLst/>
              <a:cxnLst/>
              <a:rect l="l" t="t" r="r" b="b"/>
              <a:pathLst>
                <a:path w="2496" h="2139" extrusionOk="0">
                  <a:moveTo>
                    <a:pt x="1429" y="1"/>
                  </a:moveTo>
                  <a:cubicBezTo>
                    <a:pt x="477" y="1"/>
                    <a:pt x="0" y="1149"/>
                    <a:pt x="672" y="1824"/>
                  </a:cubicBezTo>
                  <a:cubicBezTo>
                    <a:pt x="890" y="2041"/>
                    <a:pt x="1158" y="2138"/>
                    <a:pt x="1420" y="2138"/>
                  </a:cubicBezTo>
                  <a:cubicBezTo>
                    <a:pt x="1969" y="2138"/>
                    <a:pt x="2495" y="1711"/>
                    <a:pt x="2495" y="1067"/>
                  </a:cubicBezTo>
                  <a:cubicBezTo>
                    <a:pt x="2495" y="477"/>
                    <a:pt x="2019" y="1"/>
                    <a:pt x="1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1"/>
            <p:cNvSpPr/>
            <p:nvPr/>
          </p:nvSpPr>
          <p:spPr>
            <a:xfrm>
              <a:off x="2932731" y="2545890"/>
              <a:ext cx="40969" cy="56005"/>
            </a:xfrm>
            <a:custGeom>
              <a:avLst/>
              <a:gdLst/>
              <a:ahLst/>
              <a:cxnLst/>
              <a:rect l="l" t="t" r="r" b="b"/>
              <a:pathLst>
                <a:path w="1564" h="2138" extrusionOk="0">
                  <a:moveTo>
                    <a:pt x="391" y="1"/>
                  </a:moveTo>
                  <a:cubicBezTo>
                    <a:pt x="258" y="1"/>
                    <a:pt x="124" y="25"/>
                    <a:pt x="1" y="76"/>
                  </a:cubicBezTo>
                  <a:cubicBezTo>
                    <a:pt x="409" y="234"/>
                    <a:pt x="679" y="628"/>
                    <a:pt x="679" y="1070"/>
                  </a:cubicBezTo>
                  <a:cubicBezTo>
                    <a:pt x="679" y="1509"/>
                    <a:pt x="409" y="1903"/>
                    <a:pt x="1" y="2064"/>
                  </a:cubicBezTo>
                  <a:cubicBezTo>
                    <a:pt x="129" y="2114"/>
                    <a:pt x="260" y="2137"/>
                    <a:pt x="389" y="2137"/>
                  </a:cubicBezTo>
                  <a:cubicBezTo>
                    <a:pt x="884" y="2137"/>
                    <a:pt x="1339" y="1788"/>
                    <a:pt x="1437" y="1265"/>
                  </a:cubicBezTo>
                  <a:cubicBezTo>
                    <a:pt x="1563" y="611"/>
                    <a:pt x="1060" y="1"/>
                    <a:pt x="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1"/>
            <p:cNvSpPr/>
            <p:nvPr/>
          </p:nvSpPr>
          <p:spPr>
            <a:xfrm>
              <a:off x="2752300" y="2568339"/>
              <a:ext cx="39162" cy="33556"/>
            </a:xfrm>
            <a:custGeom>
              <a:avLst/>
              <a:gdLst/>
              <a:ahLst/>
              <a:cxnLst/>
              <a:rect l="l" t="t" r="r" b="b"/>
              <a:pathLst>
                <a:path w="1495" h="1281" extrusionOk="0">
                  <a:moveTo>
                    <a:pt x="854" y="1"/>
                  </a:moveTo>
                  <a:cubicBezTo>
                    <a:pt x="285" y="1"/>
                    <a:pt x="1" y="689"/>
                    <a:pt x="402" y="1090"/>
                  </a:cubicBezTo>
                  <a:cubicBezTo>
                    <a:pt x="533" y="1221"/>
                    <a:pt x="694" y="1280"/>
                    <a:pt x="852" y="1280"/>
                  </a:cubicBezTo>
                  <a:cubicBezTo>
                    <a:pt x="1180" y="1280"/>
                    <a:pt x="1495" y="1025"/>
                    <a:pt x="1495" y="638"/>
                  </a:cubicBezTo>
                  <a:cubicBezTo>
                    <a:pt x="1495" y="285"/>
                    <a:pt x="1207" y="1"/>
                    <a:pt x="8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1"/>
            <p:cNvSpPr/>
            <p:nvPr/>
          </p:nvSpPr>
          <p:spPr>
            <a:xfrm>
              <a:off x="2767938" y="2568339"/>
              <a:ext cx="25331" cy="33530"/>
            </a:xfrm>
            <a:custGeom>
              <a:avLst/>
              <a:gdLst/>
              <a:ahLst/>
              <a:cxnLst/>
              <a:rect l="l" t="t" r="r" b="b"/>
              <a:pathLst>
                <a:path w="967" h="1280" extrusionOk="0">
                  <a:moveTo>
                    <a:pt x="257" y="1"/>
                  </a:moveTo>
                  <a:cubicBezTo>
                    <a:pt x="168" y="1"/>
                    <a:pt x="79" y="18"/>
                    <a:pt x="0" y="55"/>
                  </a:cubicBezTo>
                  <a:cubicBezTo>
                    <a:pt x="504" y="282"/>
                    <a:pt x="504" y="998"/>
                    <a:pt x="0" y="1224"/>
                  </a:cubicBezTo>
                  <a:cubicBezTo>
                    <a:pt x="85" y="1261"/>
                    <a:pt x="172" y="1279"/>
                    <a:pt x="258" y="1279"/>
                  </a:cubicBezTo>
                  <a:cubicBezTo>
                    <a:pt x="548" y="1279"/>
                    <a:pt x="817" y="1078"/>
                    <a:pt x="881" y="772"/>
                  </a:cubicBezTo>
                  <a:cubicBezTo>
                    <a:pt x="967" y="374"/>
                    <a:pt x="665" y="1"/>
                    <a:pt x="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1"/>
            <p:cNvSpPr/>
            <p:nvPr/>
          </p:nvSpPr>
          <p:spPr>
            <a:xfrm>
              <a:off x="2830754" y="2568339"/>
              <a:ext cx="39266" cy="33556"/>
            </a:xfrm>
            <a:custGeom>
              <a:avLst/>
              <a:gdLst/>
              <a:ahLst/>
              <a:cxnLst/>
              <a:rect l="l" t="t" r="r" b="b"/>
              <a:pathLst>
                <a:path w="1499" h="1281" extrusionOk="0">
                  <a:moveTo>
                    <a:pt x="858" y="1"/>
                  </a:moveTo>
                  <a:cubicBezTo>
                    <a:pt x="289" y="1"/>
                    <a:pt x="1" y="689"/>
                    <a:pt x="405" y="1090"/>
                  </a:cubicBezTo>
                  <a:cubicBezTo>
                    <a:pt x="535" y="1221"/>
                    <a:pt x="696" y="1280"/>
                    <a:pt x="853" y="1280"/>
                  </a:cubicBezTo>
                  <a:cubicBezTo>
                    <a:pt x="1182" y="1280"/>
                    <a:pt x="1498" y="1025"/>
                    <a:pt x="1498" y="638"/>
                  </a:cubicBezTo>
                  <a:cubicBezTo>
                    <a:pt x="1498" y="285"/>
                    <a:pt x="1211"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1"/>
            <p:cNvSpPr/>
            <p:nvPr/>
          </p:nvSpPr>
          <p:spPr>
            <a:xfrm>
              <a:off x="2846392" y="2568339"/>
              <a:ext cx="25409" cy="33530"/>
            </a:xfrm>
            <a:custGeom>
              <a:avLst/>
              <a:gdLst/>
              <a:ahLst/>
              <a:cxnLst/>
              <a:rect l="l" t="t" r="r" b="b"/>
              <a:pathLst>
                <a:path w="970" h="1280" extrusionOk="0">
                  <a:moveTo>
                    <a:pt x="261" y="1"/>
                  </a:moveTo>
                  <a:cubicBezTo>
                    <a:pt x="172" y="1"/>
                    <a:pt x="82" y="18"/>
                    <a:pt x="0" y="55"/>
                  </a:cubicBezTo>
                  <a:cubicBezTo>
                    <a:pt x="507" y="282"/>
                    <a:pt x="507" y="998"/>
                    <a:pt x="0" y="1224"/>
                  </a:cubicBezTo>
                  <a:cubicBezTo>
                    <a:pt x="85" y="1261"/>
                    <a:pt x="174" y="1279"/>
                    <a:pt x="260" y="1279"/>
                  </a:cubicBezTo>
                  <a:cubicBezTo>
                    <a:pt x="551" y="1279"/>
                    <a:pt x="822" y="1078"/>
                    <a:pt x="888" y="772"/>
                  </a:cubicBezTo>
                  <a:cubicBezTo>
                    <a:pt x="970" y="374"/>
                    <a:pt x="668" y="1"/>
                    <a:pt x="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1"/>
            <p:cNvSpPr/>
            <p:nvPr/>
          </p:nvSpPr>
          <p:spPr>
            <a:xfrm>
              <a:off x="3088748" y="2568339"/>
              <a:ext cx="39162" cy="33556"/>
            </a:xfrm>
            <a:custGeom>
              <a:avLst/>
              <a:gdLst/>
              <a:ahLst/>
              <a:cxnLst/>
              <a:rect l="l" t="t" r="r" b="b"/>
              <a:pathLst>
                <a:path w="1495" h="1281" extrusionOk="0">
                  <a:moveTo>
                    <a:pt x="857" y="1"/>
                  </a:moveTo>
                  <a:cubicBezTo>
                    <a:pt x="285" y="1"/>
                    <a:pt x="1" y="689"/>
                    <a:pt x="405" y="1090"/>
                  </a:cubicBezTo>
                  <a:cubicBezTo>
                    <a:pt x="535" y="1221"/>
                    <a:pt x="695" y="1280"/>
                    <a:pt x="852" y="1280"/>
                  </a:cubicBezTo>
                  <a:cubicBezTo>
                    <a:pt x="1180" y="1280"/>
                    <a:pt x="1495" y="1025"/>
                    <a:pt x="1495" y="638"/>
                  </a:cubicBezTo>
                  <a:cubicBezTo>
                    <a:pt x="1495" y="285"/>
                    <a:pt x="1210" y="1"/>
                    <a:pt x="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1"/>
            <p:cNvSpPr/>
            <p:nvPr/>
          </p:nvSpPr>
          <p:spPr>
            <a:xfrm>
              <a:off x="3104360" y="2568339"/>
              <a:ext cx="25435" cy="33530"/>
            </a:xfrm>
            <a:custGeom>
              <a:avLst/>
              <a:gdLst/>
              <a:ahLst/>
              <a:cxnLst/>
              <a:rect l="l" t="t" r="r" b="b"/>
              <a:pathLst>
                <a:path w="971" h="1280" extrusionOk="0">
                  <a:moveTo>
                    <a:pt x="261" y="1"/>
                  </a:moveTo>
                  <a:cubicBezTo>
                    <a:pt x="172" y="1"/>
                    <a:pt x="83" y="18"/>
                    <a:pt x="1" y="55"/>
                  </a:cubicBezTo>
                  <a:cubicBezTo>
                    <a:pt x="508" y="282"/>
                    <a:pt x="508" y="998"/>
                    <a:pt x="1" y="1224"/>
                  </a:cubicBezTo>
                  <a:cubicBezTo>
                    <a:pt x="86" y="1261"/>
                    <a:pt x="174" y="1279"/>
                    <a:pt x="260" y="1279"/>
                  </a:cubicBezTo>
                  <a:cubicBezTo>
                    <a:pt x="552" y="1279"/>
                    <a:pt x="822" y="1078"/>
                    <a:pt x="888" y="772"/>
                  </a:cubicBezTo>
                  <a:cubicBezTo>
                    <a:pt x="971" y="374"/>
                    <a:pt x="669" y="1"/>
                    <a:pt x="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1"/>
            <p:cNvSpPr/>
            <p:nvPr/>
          </p:nvSpPr>
          <p:spPr>
            <a:xfrm>
              <a:off x="3010294" y="2568339"/>
              <a:ext cx="39162" cy="33556"/>
            </a:xfrm>
            <a:custGeom>
              <a:avLst/>
              <a:gdLst/>
              <a:ahLst/>
              <a:cxnLst/>
              <a:rect l="l" t="t" r="r" b="b"/>
              <a:pathLst>
                <a:path w="1495" h="1281" extrusionOk="0">
                  <a:moveTo>
                    <a:pt x="854" y="1"/>
                  </a:moveTo>
                  <a:cubicBezTo>
                    <a:pt x="285" y="1"/>
                    <a:pt x="1" y="689"/>
                    <a:pt x="401" y="1090"/>
                  </a:cubicBezTo>
                  <a:cubicBezTo>
                    <a:pt x="533" y="1221"/>
                    <a:pt x="693" y="1280"/>
                    <a:pt x="851" y="1280"/>
                  </a:cubicBezTo>
                  <a:cubicBezTo>
                    <a:pt x="1180" y="1280"/>
                    <a:pt x="1495" y="1025"/>
                    <a:pt x="1495" y="638"/>
                  </a:cubicBezTo>
                  <a:cubicBezTo>
                    <a:pt x="1495" y="285"/>
                    <a:pt x="1207" y="1"/>
                    <a:pt x="8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1"/>
            <p:cNvSpPr/>
            <p:nvPr/>
          </p:nvSpPr>
          <p:spPr>
            <a:xfrm>
              <a:off x="2759503" y="2634036"/>
              <a:ext cx="366782" cy="29758"/>
            </a:xfrm>
            <a:custGeom>
              <a:avLst/>
              <a:gdLst/>
              <a:ahLst/>
              <a:cxnLst/>
              <a:rect l="l" t="t" r="r" b="b"/>
              <a:pathLst>
                <a:path w="14002" h="1136" extrusionOk="0">
                  <a:moveTo>
                    <a:pt x="565" y="1"/>
                  </a:moveTo>
                  <a:cubicBezTo>
                    <a:pt x="254" y="1"/>
                    <a:pt x="0" y="255"/>
                    <a:pt x="0" y="566"/>
                  </a:cubicBezTo>
                  <a:cubicBezTo>
                    <a:pt x="0" y="878"/>
                    <a:pt x="254" y="1135"/>
                    <a:pt x="565" y="1135"/>
                  </a:cubicBezTo>
                  <a:lnTo>
                    <a:pt x="13437" y="1135"/>
                  </a:lnTo>
                  <a:cubicBezTo>
                    <a:pt x="13748" y="1135"/>
                    <a:pt x="14002" y="878"/>
                    <a:pt x="14002" y="566"/>
                  </a:cubicBezTo>
                  <a:cubicBezTo>
                    <a:pt x="14002" y="255"/>
                    <a:pt x="13748" y="1"/>
                    <a:pt x="13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1"/>
            <p:cNvSpPr/>
            <p:nvPr/>
          </p:nvSpPr>
          <p:spPr>
            <a:xfrm>
              <a:off x="3091079" y="2634036"/>
              <a:ext cx="35206" cy="29758"/>
            </a:xfrm>
            <a:custGeom>
              <a:avLst/>
              <a:gdLst/>
              <a:ahLst/>
              <a:cxnLst/>
              <a:rect l="l" t="t" r="r" b="b"/>
              <a:pathLst>
                <a:path w="1344" h="1136" extrusionOk="0">
                  <a:moveTo>
                    <a:pt x="1" y="1"/>
                  </a:moveTo>
                  <a:cubicBezTo>
                    <a:pt x="312" y="1"/>
                    <a:pt x="566" y="255"/>
                    <a:pt x="566" y="566"/>
                  </a:cubicBezTo>
                  <a:cubicBezTo>
                    <a:pt x="566" y="878"/>
                    <a:pt x="312" y="1135"/>
                    <a:pt x="1" y="1135"/>
                  </a:cubicBezTo>
                  <a:lnTo>
                    <a:pt x="779" y="1135"/>
                  </a:lnTo>
                  <a:cubicBezTo>
                    <a:pt x="1090" y="1135"/>
                    <a:pt x="1344" y="878"/>
                    <a:pt x="1344" y="566"/>
                  </a:cubicBezTo>
                  <a:cubicBezTo>
                    <a:pt x="1344" y="255"/>
                    <a:pt x="1090"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1"/>
            <p:cNvSpPr/>
            <p:nvPr/>
          </p:nvSpPr>
          <p:spPr>
            <a:xfrm>
              <a:off x="3025906" y="2568339"/>
              <a:ext cx="25435" cy="33530"/>
            </a:xfrm>
            <a:custGeom>
              <a:avLst/>
              <a:gdLst/>
              <a:ahLst/>
              <a:cxnLst/>
              <a:rect l="l" t="t" r="r" b="b"/>
              <a:pathLst>
                <a:path w="971" h="1280" extrusionOk="0">
                  <a:moveTo>
                    <a:pt x="258" y="1"/>
                  </a:moveTo>
                  <a:cubicBezTo>
                    <a:pt x="169" y="1"/>
                    <a:pt x="80" y="18"/>
                    <a:pt x="1" y="55"/>
                  </a:cubicBezTo>
                  <a:cubicBezTo>
                    <a:pt x="505" y="282"/>
                    <a:pt x="505" y="998"/>
                    <a:pt x="1" y="1224"/>
                  </a:cubicBezTo>
                  <a:cubicBezTo>
                    <a:pt x="85" y="1261"/>
                    <a:pt x="173" y="1279"/>
                    <a:pt x="259" y="1279"/>
                  </a:cubicBezTo>
                  <a:cubicBezTo>
                    <a:pt x="549" y="1279"/>
                    <a:pt x="819" y="1078"/>
                    <a:pt x="885" y="772"/>
                  </a:cubicBezTo>
                  <a:cubicBezTo>
                    <a:pt x="971" y="374"/>
                    <a:pt x="666" y="1"/>
                    <a:pt x="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1"/>
            <p:cNvSpPr/>
            <p:nvPr/>
          </p:nvSpPr>
          <p:spPr>
            <a:xfrm>
              <a:off x="2743681" y="2459132"/>
              <a:ext cx="311354" cy="210215"/>
            </a:xfrm>
            <a:custGeom>
              <a:avLst/>
              <a:gdLst/>
              <a:ahLst/>
              <a:cxnLst/>
              <a:rect l="l" t="t" r="r" b="b"/>
              <a:pathLst>
                <a:path w="11886" h="8025" extrusionOk="0">
                  <a:moveTo>
                    <a:pt x="1188" y="4387"/>
                  </a:moveTo>
                  <a:cubicBezTo>
                    <a:pt x="1292" y="4387"/>
                    <a:pt x="1398" y="4426"/>
                    <a:pt x="1485" y="4512"/>
                  </a:cubicBezTo>
                  <a:cubicBezTo>
                    <a:pt x="1749" y="4780"/>
                    <a:pt x="1560" y="5235"/>
                    <a:pt x="1183" y="5235"/>
                  </a:cubicBezTo>
                  <a:cubicBezTo>
                    <a:pt x="950" y="5235"/>
                    <a:pt x="758" y="5043"/>
                    <a:pt x="762" y="4807"/>
                  </a:cubicBezTo>
                  <a:lnTo>
                    <a:pt x="762" y="4807"/>
                  </a:lnTo>
                  <a:lnTo>
                    <a:pt x="762" y="4814"/>
                  </a:lnTo>
                  <a:cubicBezTo>
                    <a:pt x="762" y="4557"/>
                    <a:pt x="970" y="4387"/>
                    <a:pt x="1188" y="4387"/>
                  </a:cubicBezTo>
                  <a:close/>
                  <a:moveTo>
                    <a:pt x="1105" y="1"/>
                  </a:moveTo>
                  <a:cubicBezTo>
                    <a:pt x="917" y="1"/>
                    <a:pt x="726" y="63"/>
                    <a:pt x="560" y="201"/>
                  </a:cubicBezTo>
                  <a:cubicBezTo>
                    <a:pt x="1" y="667"/>
                    <a:pt x="237" y="1572"/>
                    <a:pt x="954" y="1706"/>
                  </a:cubicBezTo>
                  <a:lnTo>
                    <a:pt x="954" y="3985"/>
                  </a:lnTo>
                  <a:cubicBezTo>
                    <a:pt x="583" y="4091"/>
                    <a:pt x="330" y="4427"/>
                    <a:pt x="330" y="4807"/>
                  </a:cubicBezTo>
                  <a:cubicBezTo>
                    <a:pt x="330" y="5191"/>
                    <a:pt x="583" y="5527"/>
                    <a:pt x="954" y="5633"/>
                  </a:cubicBezTo>
                  <a:lnTo>
                    <a:pt x="954" y="6493"/>
                  </a:lnTo>
                  <a:cubicBezTo>
                    <a:pt x="577" y="6599"/>
                    <a:pt x="340" y="6966"/>
                    <a:pt x="392" y="7353"/>
                  </a:cubicBezTo>
                  <a:cubicBezTo>
                    <a:pt x="446" y="7737"/>
                    <a:pt x="775" y="8025"/>
                    <a:pt x="1166" y="8025"/>
                  </a:cubicBezTo>
                  <a:lnTo>
                    <a:pt x="2879" y="8025"/>
                  </a:lnTo>
                  <a:cubicBezTo>
                    <a:pt x="2999" y="8025"/>
                    <a:pt x="3095" y="7929"/>
                    <a:pt x="3095" y="7809"/>
                  </a:cubicBezTo>
                  <a:cubicBezTo>
                    <a:pt x="3095" y="7692"/>
                    <a:pt x="2999" y="7593"/>
                    <a:pt x="2879" y="7593"/>
                  </a:cubicBezTo>
                  <a:lnTo>
                    <a:pt x="2883" y="7596"/>
                  </a:lnTo>
                  <a:lnTo>
                    <a:pt x="1169" y="7596"/>
                  </a:lnTo>
                  <a:cubicBezTo>
                    <a:pt x="981" y="7590"/>
                    <a:pt x="830" y="7435"/>
                    <a:pt x="830" y="7247"/>
                  </a:cubicBezTo>
                  <a:cubicBezTo>
                    <a:pt x="830" y="7058"/>
                    <a:pt x="981" y="6904"/>
                    <a:pt x="1169" y="6897"/>
                  </a:cubicBezTo>
                  <a:lnTo>
                    <a:pt x="11669" y="6897"/>
                  </a:lnTo>
                  <a:cubicBezTo>
                    <a:pt x="11789" y="6897"/>
                    <a:pt x="11885" y="6798"/>
                    <a:pt x="11885" y="6681"/>
                  </a:cubicBezTo>
                  <a:cubicBezTo>
                    <a:pt x="11885" y="6561"/>
                    <a:pt x="11789" y="6466"/>
                    <a:pt x="11669" y="6466"/>
                  </a:cubicBezTo>
                  <a:lnTo>
                    <a:pt x="1385" y="6466"/>
                  </a:lnTo>
                  <a:lnTo>
                    <a:pt x="1385" y="5643"/>
                  </a:lnTo>
                  <a:cubicBezTo>
                    <a:pt x="1769" y="5547"/>
                    <a:pt x="2036" y="5204"/>
                    <a:pt x="2036" y="4810"/>
                  </a:cubicBezTo>
                  <a:cubicBezTo>
                    <a:pt x="2036" y="4416"/>
                    <a:pt x="1769" y="4074"/>
                    <a:pt x="1385" y="3981"/>
                  </a:cubicBezTo>
                  <a:lnTo>
                    <a:pt x="1385" y="1504"/>
                  </a:lnTo>
                  <a:cubicBezTo>
                    <a:pt x="1385" y="1385"/>
                    <a:pt x="1289" y="1290"/>
                    <a:pt x="1172" y="1290"/>
                  </a:cubicBezTo>
                  <a:cubicBezTo>
                    <a:pt x="1165" y="1290"/>
                    <a:pt x="1157" y="1290"/>
                    <a:pt x="1149" y="1291"/>
                  </a:cubicBezTo>
                  <a:lnTo>
                    <a:pt x="1111" y="1291"/>
                  </a:lnTo>
                  <a:cubicBezTo>
                    <a:pt x="697" y="1291"/>
                    <a:pt x="522" y="760"/>
                    <a:pt x="854" y="517"/>
                  </a:cubicBezTo>
                  <a:cubicBezTo>
                    <a:pt x="935" y="457"/>
                    <a:pt x="1023" y="431"/>
                    <a:pt x="1108" y="431"/>
                  </a:cubicBezTo>
                  <a:cubicBezTo>
                    <a:pt x="1375" y="431"/>
                    <a:pt x="1613" y="690"/>
                    <a:pt x="1519" y="990"/>
                  </a:cubicBezTo>
                  <a:cubicBezTo>
                    <a:pt x="1492" y="1072"/>
                    <a:pt x="1516" y="1161"/>
                    <a:pt x="1584" y="1219"/>
                  </a:cubicBezTo>
                  <a:lnTo>
                    <a:pt x="3716" y="3052"/>
                  </a:lnTo>
                  <a:cubicBezTo>
                    <a:pt x="3756" y="3089"/>
                    <a:pt x="3807" y="3106"/>
                    <a:pt x="3857" y="3106"/>
                  </a:cubicBezTo>
                  <a:cubicBezTo>
                    <a:pt x="3916" y="3106"/>
                    <a:pt x="3974" y="3082"/>
                    <a:pt x="4017" y="3035"/>
                  </a:cubicBezTo>
                  <a:lnTo>
                    <a:pt x="5357" y="1558"/>
                  </a:lnTo>
                  <a:cubicBezTo>
                    <a:pt x="5502" y="1398"/>
                    <a:pt x="5356" y="1193"/>
                    <a:pt x="5192" y="1193"/>
                  </a:cubicBezTo>
                  <a:cubicBezTo>
                    <a:pt x="5138" y="1193"/>
                    <a:pt x="5083" y="1215"/>
                    <a:pt x="5035" y="1267"/>
                  </a:cubicBezTo>
                  <a:lnTo>
                    <a:pt x="3836" y="2590"/>
                  </a:lnTo>
                  <a:lnTo>
                    <a:pt x="1961" y="976"/>
                  </a:lnTo>
                  <a:cubicBezTo>
                    <a:pt x="1964" y="938"/>
                    <a:pt x="1968" y="900"/>
                    <a:pt x="1968" y="859"/>
                  </a:cubicBezTo>
                  <a:cubicBezTo>
                    <a:pt x="1968" y="349"/>
                    <a:pt x="1548" y="1"/>
                    <a:pt x="1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1"/>
            <p:cNvSpPr/>
            <p:nvPr/>
          </p:nvSpPr>
          <p:spPr>
            <a:xfrm>
              <a:off x="2897918" y="2540101"/>
              <a:ext cx="78664" cy="67400"/>
            </a:xfrm>
            <a:custGeom>
              <a:avLst/>
              <a:gdLst/>
              <a:ahLst/>
              <a:cxnLst/>
              <a:rect l="l" t="t" r="r" b="b"/>
              <a:pathLst>
                <a:path w="3003" h="2573" extrusionOk="0">
                  <a:moveTo>
                    <a:pt x="1724" y="436"/>
                  </a:moveTo>
                  <a:cubicBezTo>
                    <a:pt x="1934" y="436"/>
                    <a:pt x="2147" y="514"/>
                    <a:pt x="2320" y="688"/>
                  </a:cubicBezTo>
                  <a:cubicBezTo>
                    <a:pt x="2858" y="1223"/>
                    <a:pt x="2478" y="2141"/>
                    <a:pt x="1720" y="2141"/>
                  </a:cubicBezTo>
                  <a:cubicBezTo>
                    <a:pt x="1248" y="2141"/>
                    <a:pt x="867" y="1761"/>
                    <a:pt x="867" y="1288"/>
                  </a:cubicBezTo>
                  <a:cubicBezTo>
                    <a:pt x="867" y="776"/>
                    <a:pt x="1287" y="436"/>
                    <a:pt x="1724" y="436"/>
                  </a:cubicBezTo>
                  <a:close/>
                  <a:moveTo>
                    <a:pt x="1708" y="1"/>
                  </a:moveTo>
                  <a:cubicBezTo>
                    <a:pt x="1392" y="1"/>
                    <a:pt x="1070" y="118"/>
                    <a:pt x="809" y="380"/>
                  </a:cubicBezTo>
                  <a:cubicBezTo>
                    <a:pt x="0" y="1188"/>
                    <a:pt x="572" y="2573"/>
                    <a:pt x="1717" y="2573"/>
                  </a:cubicBezTo>
                  <a:cubicBezTo>
                    <a:pt x="2426" y="2573"/>
                    <a:pt x="3002" y="1997"/>
                    <a:pt x="3002" y="1288"/>
                  </a:cubicBezTo>
                  <a:cubicBezTo>
                    <a:pt x="3002" y="513"/>
                    <a:pt x="2368" y="1"/>
                    <a:pt x="1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1"/>
            <p:cNvSpPr/>
            <p:nvPr/>
          </p:nvSpPr>
          <p:spPr>
            <a:xfrm>
              <a:off x="2830754" y="2562602"/>
              <a:ext cx="52547" cy="44977"/>
            </a:xfrm>
            <a:custGeom>
              <a:avLst/>
              <a:gdLst/>
              <a:ahLst/>
              <a:cxnLst/>
              <a:rect l="l" t="t" r="r" b="b"/>
              <a:pathLst>
                <a:path w="2006" h="1717" extrusionOk="0">
                  <a:moveTo>
                    <a:pt x="858" y="435"/>
                  </a:moveTo>
                  <a:cubicBezTo>
                    <a:pt x="1091" y="435"/>
                    <a:pt x="1279" y="624"/>
                    <a:pt x="1283" y="857"/>
                  </a:cubicBezTo>
                  <a:lnTo>
                    <a:pt x="1279" y="857"/>
                  </a:lnTo>
                  <a:cubicBezTo>
                    <a:pt x="1279" y="1113"/>
                    <a:pt x="1070" y="1282"/>
                    <a:pt x="852" y="1282"/>
                  </a:cubicBezTo>
                  <a:cubicBezTo>
                    <a:pt x="749" y="1282"/>
                    <a:pt x="644" y="1243"/>
                    <a:pt x="559" y="1159"/>
                  </a:cubicBezTo>
                  <a:cubicBezTo>
                    <a:pt x="292" y="891"/>
                    <a:pt x="481" y="435"/>
                    <a:pt x="858" y="435"/>
                  </a:cubicBezTo>
                  <a:close/>
                  <a:moveTo>
                    <a:pt x="858" y="0"/>
                  </a:moveTo>
                  <a:cubicBezTo>
                    <a:pt x="385" y="0"/>
                    <a:pt x="1" y="384"/>
                    <a:pt x="1" y="857"/>
                  </a:cubicBezTo>
                  <a:cubicBezTo>
                    <a:pt x="1" y="1374"/>
                    <a:pt x="425" y="1717"/>
                    <a:pt x="865" y="1717"/>
                  </a:cubicBezTo>
                  <a:cubicBezTo>
                    <a:pt x="1076" y="1717"/>
                    <a:pt x="1290" y="1639"/>
                    <a:pt x="1464" y="1464"/>
                  </a:cubicBezTo>
                  <a:cubicBezTo>
                    <a:pt x="2006" y="926"/>
                    <a:pt x="1622"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1"/>
            <p:cNvSpPr/>
            <p:nvPr/>
          </p:nvSpPr>
          <p:spPr>
            <a:xfrm>
              <a:off x="2834264" y="2395557"/>
              <a:ext cx="307844" cy="273974"/>
            </a:xfrm>
            <a:custGeom>
              <a:avLst/>
              <a:gdLst/>
              <a:ahLst/>
              <a:cxnLst/>
              <a:rect l="l" t="t" r="r" b="b"/>
              <a:pathLst>
                <a:path w="11752" h="10459" extrusionOk="0">
                  <a:moveTo>
                    <a:pt x="10568" y="6810"/>
                  </a:moveTo>
                  <a:cubicBezTo>
                    <a:pt x="10785" y="6810"/>
                    <a:pt x="10994" y="6979"/>
                    <a:pt x="10994" y="7234"/>
                  </a:cubicBezTo>
                  <a:cubicBezTo>
                    <a:pt x="10994" y="7467"/>
                    <a:pt x="10805" y="7659"/>
                    <a:pt x="10572" y="7659"/>
                  </a:cubicBezTo>
                  <a:cubicBezTo>
                    <a:pt x="10192" y="7659"/>
                    <a:pt x="10003" y="7203"/>
                    <a:pt x="10271" y="6936"/>
                  </a:cubicBezTo>
                  <a:cubicBezTo>
                    <a:pt x="10357" y="6849"/>
                    <a:pt x="10464" y="6810"/>
                    <a:pt x="10568" y="6810"/>
                  </a:cubicBezTo>
                  <a:close/>
                  <a:moveTo>
                    <a:pt x="4147" y="0"/>
                  </a:moveTo>
                  <a:cubicBezTo>
                    <a:pt x="3314" y="0"/>
                    <a:pt x="2893" y="1007"/>
                    <a:pt x="3482" y="1597"/>
                  </a:cubicBezTo>
                  <a:lnTo>
                    <a:pt x="2163" y="3053"/>
                  </a:lnTo>
                  <a:cubicBezTo>
                    <a:pt x="2016" y="3216"/>
                    <a:pt x="2162" y="3419"/>
                    <a:pt x="2325" y="3419"/>
                  </a:cubicBezTo>
                  <a:cubicBezTo>
                    <a:pt x="2379" y="3419"/>
                    <a:pt x="2434" y="3397"/>
                    <a:pt x="2482" y="3345"/>
                  </a:cubicBezTo>
                  <a:lnTo>
                    <a:pt x="3959" y="1717"/>
                  </a:lnTo>
                  <a:cubicBezTo>
                    <a:pt x="4054" y="1614"/>
                    <a:pt x="4027" y="1450"/>
                    <a:pt x="3904" y="1384"/>
                  </a:cubicBezTo>
                  <a:cubicBezTo>
                    <a:pt x="3445" y="1131"/>
                    <a:pt x="3626" y="435"/>
                    <a:pt x="4147" y="435"/>
                  </a:cubicBezTo>
                  <a:cubicBezTo>
                    <a:pt x="4671" y="435"/>
                    <a:pt x="4849" y="1131"/>
                    <a:pt x="4394" y="1384"/>
                  </a:cubicBezTo>
                  <a:cubicBezTo>
                    <a:pt x="4267" y="1450"/>
                    <a:pt x="4240" y="1614"/>
                    <a:pt x="4335" y="1717"/>
                  </a:cubicBezTo>
                  <a:lnTo>
                    <a:pt x="7738" y="5466"/>
                  </a:lnTo>
                  <a:cubicBezTo>
                    <a:pt x="7779" y="5512"/>
                    <a:pt x="7836" y="5535"/>
                    <a:pt x="7894" y="5535"/>
                  </a:cubicBezTo>
                  <a:cubicBezTo>
                    <a:pt x="7944" y="5535"/>
                    <a:pt x="7995" y="5518"/>
                    <a:pt x="8036" y="5483"/>
                  </a:cubicBezTo>
                  <a:lnTo>
                    <a:pt x="10171" y="3650"/>
                  </a:lnTo>
                  <a:cubicBezTo>
                    <a:pt x="10236" y="3591"/>
                    <a:pt x="10260" y="3502"/>
                    <a:pt x="10236" y="3420"/>
                  </a:cubicBezTo>
                  <a:cubicBezTo>
                    <a:pt x="10140" y="3118"/>
                    <a:pt x="10378" y="2859"/>
                    <a:pt x="10645" y="2859"/>
                  </a:cubicBezTo>
                  <a:cubicBezTo>
                    <a:pt x="10730" y="2859"/>
                    <a:pt x="10817" y="2885"/>
                    <a:pt x="10898" y="2944"/>
                  </a:cubicBezTo>
                  <a:cubicBezTo>
                    <a:pt x="11230" y="3190"/>
                    <a:pt x="11055" y="3718"/>
                    <a:pt x="10641" y="3718"/>
                  </a:cubicBezTo>
                  <a:lnTo>
                    <a:pt x="10603" y="3718"/>
                  </a:lnTo>
                  <a:cubicBezTo>
                    <a:pt x="10595" y="3717"/>
                    <a:pt x="10588" y="3717"/>
                    <a:pt x="10580" y="3717"/>
                  </a:cubicBezTo>
                  <a:cubicBezTo>
                    <a:pt x="10463" y="3717"/>
                    <a:pt x="10367" y="3815"/>
                    <a:pt x="10367" y="3934"/>
                  </a:cubicBezTo>
                  <a:lnTo>
                    <a:pt x="10367" y="6408"/>
                  </a:lnTo>
                  <a:cubicBezTo>
                    <a:pt x="9986" y="6504"/>
                    <a:pt x="9719" y="6847"/>
                    <a:pt x="9719" y="7241"/>
                  </a:cubicBezTo>
                  <a:cubicBezTo>
                    <a:pt x="9719" y="7631"/>
                    <a:pt x="9986" y="7974"/>
                    <a:pt x="10367" y="8070"/>
                  </a:cubicBezTo>
                  <a:lnTo>
                    <a:pt x="10367" y="8893"/>
                  </a:lnTo>
                  <a:lnTo>
                    <a:pt x="9078" y="8893"/>
                  </a:lnTo>
                  <a:cubicBezTo>
                    <a:pt x="8790" y="8893"/>
                    <a:pt x="8790" y="9324"/>
                    <a:pt x="9078" y="9324"/>
                  </a:cubicBezTo>
                  <a:lnTo>
                    <a:pt x="10583" y="9324"/>
                  </a:lnTo>
                  <a:cubicBezTo>
                    <a:pt x="10771" y="9331"/>
                    <a:pt x="10922" y="9485"/>
                    <a:pt x="10922" y="9674"/>
                  </a:cubicBezTo>
                  <a:cubicBezTo>
                    <a:pt x="10922" y="9866"/>
                    <a:pt x="10771" y="10020"/>
                    <a:pt x="10583" y="10027"/>
                  </a:cubicBezTo>
                  <a:lnTo>
                    <a:pt x="288" y="10027"/>
                  </a:lnTo>
                  <a:cubicBezTo>
                    <a:pt x="1" y="10027"/>
                    <a:pt x="1" y="10459"/>
                    <a:pt x="288" y="10459"/>
                  </a:cubicBezTo>
                  <a:lnTo>
                    <a:pt x="10583" y="10459"/>
                  </a:lnTo>
                  <a:cubicBezTo>
                    <a:pt x="10973" y="10455"/>
                    <a:pt x="11302" y="10171"/>
                    <a:pt x="11357" y="9783"/>
                  </a:cubicBezTo>
                  <a:cubicBezTo>
                    <a:pt x="11408" y="9396"/>
                    <a:pt x="11172" y="9030"/>
                    <a:pt x="10798" y="8923"/>
                  </a:cubicBezTo>
                  <a:lnTo>
                    <a:pt x="10798" y="8063"/>
                  </a:lnTo>
                  <a:cubicBezTo>
                    <a:pt x="11168" y="7960"/>
                    <a:pt x="11429" y="7621"/>
                    <a:pt x="11429" y="7234"/>
                  </a:cubicBezTo>
                  <a:cubicBezTo>
                    <a:pt x="11426" y="6850"/>
                    <a:pt x="11168" y="6514"/>
                    <a:pt x="10798" y="6412"/>
                  </a:cubicBezTo>
                  <a:lnTo>
                    <a:pt x="10798" y="4133"/>
                  </a:lnTo>
                  <a:cubicBezTo>
                    <a:pt x="11515" y="4002"/>
                    <a:pt x="11751" y="3094"/>
                    <a:pt x="11192" y="2628"/>
                  </a:cubicBezTo>
                  <a:cubicBezTo>
                    <a:pt x="11027" y="2490"/>
                    <a:pt x="10835" y="2428"/>
                    <a:pt x="10648" y="2428"/>
                  </a:cubicBezTo>
                  <a:cubicBezTo>
                    <a:pt x="10204" y="2428"/>
                    <a:pt x="9784" y="2777"/>
                    <a:pt x="9784" y="3290"/>
                  </a:cubicBezTo>
                  <a:cubicBezTo>
                    <a:pt x="9784" y="3327"/>
                    <a:pt x="9787" y="3365"/>
                    <a:pt x="9791" y="3403"/>
                  </a:cubicBezTo>
                  <a:lnTo>
                    <a:pt x="7916" y="5017"/>
                  </a:lnTo>
                  <a:lnTo>
                    <a:pt x="4815" y="1597"/>
                  </a:lnTo>
                  <a:cubicBezTo>
                    <a:pt x="5401" y="1007"/>
                    <a:pt x="4983" y="0"/>
                    <a:pt x="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1"/>
            <p:cNvSpPr/>
            <p:nvPr/>
          </p:nvSpPr>
          <p:spPr>
            <a:xfrm>
              <a:off x="3002671" y="2562602"/>
              <a:ext cx="52442" cy="44898"/>
            </a:xfrm>
            <a:custGeom>
              <a:avLst/>
              <a:gdLst/>
              <a:ahLst/>
              <a:cxnLst/>
              <a:rect l="l" t="t" r="r" b="b"/>
              <a:pathLst>
                <a:path w="2002" h="1714" extrusionOk="0">
                  <a:moveTo>
                    <a:pt x="1149" y="433"/>
                  </a:moveTo>
                  <a:cubicBezTo>
                    <a:pt x="1253" y="433"/>
                    <a:pt x="1360" y="472"/>
                    <a:pt x="1446" y="559"/>
                  </a:cubicBezTo>
                  <a:cubicBezTo>
                    <a:pt x="1710" y="826"/>
                    <a:pt x="1522" y="1282"/>
                    <a:pt x="1145" y="1282"/>
                  </a:cubicBezTo>
                  <a:cubicBezTo>
                    <a:pt x="912" y="1282"/>
                    <a:pt x="723" y="1093"/>
                    <a:pt x="723" y="857"/>
                  </a:cubicBezTo>
                  <a:cubicBezTo>
                    <a:pt x="723" y="602"/>
                    <a:pt x="932" y="433"/>
                    <a:pt x="1149" y="433"/>
                  </a:cubicBezTo>
                  <a:close/>
                  <a:moveTo>
                    <a:pt x="1139" y="0"/>
                  </a:moveTo>
                  <a:cubicBezTo>
                    <a:pt x="929" y="0"/>
                    <a:pt x="713" y="79"/>
                    <a:pt x="538" y="254"/>
                  </a:cubicBezTo>
                  <a:cubicBezTo>
                    <a:pt x="0" y="792"/>
                    <a:pt x="381" y="1714"/>
                    <a:pt x="1145" y="1714"/>
                  </a:cubicBezTo>
                  <a:cubicBezTo>
                    <a:pt x="1618" y="1714"/>
                    <a:pt x="2001" y="1330"/>
                    <a:pt x="2001" y="857"/>
                  </a:cubicBezTo>
                  <a:cubicBezTo>
                    <a:pt x="2001" y="342"/>
                    <a:pt x="1580" y="0"/>
                    <a:pt x="1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21"/>
          <p:cNvGrpSpPr/>
          <p:nvPr/>
        </p:nvGrpSpPr>
        <p:grpSpPr>
          <a:xfrm>
            <a:off x="4381739" y="2344909"/>
            <a:ext cx="380535" cy="375270"/>
            <a:chOff x="4381739" y="2344909"/>
            <a:chExt cx="380535" cy="375270"/>
          </a:xfrm>
        </p:grpSpPr>
        <p:sp>
          <p:nvSpPr>
            <p:cNvPr id="1913" name="Google Shape;1913;p21"/>
            <p:cNvSpPr/>
            <p:nvPr/>
          </p:nvSpPr>
          <p:spPr>
            <a:xfrm>
              <a:off x="4388838" y="2462996"/>
              <a:ext cx="166338" cy="79738"/>
            </a:xfrm>
            <a:custGeom>
              <a:avLst/>
              <a:gdLst/>
              <a:ahLst/>
              <a:cxnLst/>
              <a:rect l="l" t="t" r="r" b="b"/>
              <a:pathLst>
                <a:path w="6350" h="3044" extrusionOk="0">
                  <a:moveTo>
                    <a:pt x="6350" y="1"/>
                  </a:moveTo>
                  <a:lnTo>
                    <a:pt x="4962" y="117"/>
                  </a:lnTo>
                  <a:cubicBezTo>
                    <a:pt x="3146" y="268"/>
                    <a:pt x="1439" y="1056"/>
                    <a:pt x="151" y="2348"/>
                  </a:cubicBezTo>
                  <a:cubicBezTo>
                    <a:pt x="0" y="2499"/>
                    <a:pt x="93" y="2759"/>
                    <a:pt x="309" y="2780"/>
                  </a:cubicBezTo>
                  <a:lnTo>
                    <a:pt x="3307" y="3044"/>
                  </a:lnTo>
                  <a:lnTo>
                    <a:pt x="6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1"/>
            <p:cNvSpPr/>
            <p:nvPr/>
          </p:nvSpPr>
          <p:spPr>
            <a:xfrm>
              <a:off x="4563139" y="2550697"/>
              <a:ext cx="79659" cy="164269"/>
            </a:xfrm>
            <a:custGeom>
              <a:avLst/>
              <a:gdLst/>
              <a:ahLst/>
              <a:cxnLst/>
              <a:rect l="l" t="t" r="r" b="b"/>
              <a:pathLst>
                <a:path w="3041" h="6271" extrusionOk="0">
                  <a:moveTo>
                    <a:pt x="3041" y="1"/>
                  </a:moveTo>
                  <a:lnTo>
                    <a:pt x="1" y="3040"/>
                  </a:lnTo>
                  <a:lnTo>
                    <a:pt x="265" y="6039"/>
                  </a:lnTo>
                  <a:cubicBezTo>
                    <a:pt x="278" y="6182"/>
                    <a:pt x="396" y="6271"/>
                    <a:pt x="518" y="6271"/>
                  </a:cubicBezTo>
                  <a:cubicBezTo>
                    <a:pt x="581" y="6271"/>
                    <a:pt x="644" y="6247"/>
                    <a:pt x="697" y="6197"/>
                  </a:cubicBezTo>
                  <a:cubicBezTo>
                    <a:pt x="1985" y="4908"/>
                    <a:pt x="2777" y="3202"/>
                    <a:pt x="2927" y="1385"/>
                  </a:cubicBezTo>
                  <a:lnTo>
                    <a:pt x="3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1"/>
            <p:cNvSpPr/>
            <p:nvPr/>
          </p:nvSpPr>
          <p:spPr>
            <a:xfrm>
              <a:off x="4388733" y="2467135"/>
              <a:ext cx="119868" cy="69679"/>
            </a:xfrm>
            <a:custGeom>
              <a:avLst/>
              <a:gdLst/>
              <a:ahLst/>
              <a:cxnLst/>
              <a:rect l="l" t="t" r="r" b="b"/>
              <a:pathLst>
                <a:path w="4576" h="2660" extrusionOk="0">
                  <a:moveTo>
                    <a:pt x="4575" y="1"/>
                  </a:moveTo>
                  <a:cubicBezTo>
                    <a:pt x="2903" y="227"/>
                    <a:pt x="1347" y="994"/>
                    <a:pt x="151" y="2190"/>
                  </a:cubicBezTo>
                  <a:cubicBezTo>
                    <a:pt x="1" y="2341"/>
                    <a:pt x="97" y="2601"/>
                    <a:pt x="309" y="2622"/>
                  </a:cubicBezTo>
                  <a:lnTo>
                    <a:pt x="755" y="2660"/>
                  </a:lnTo>
                  <a:cubicBezTo>
                    <a:pt x="611" y="2557"/>
                    <a:pt x="594" y="2348"/>
                    <a:pt x="717" y="2221"/>
                  </a:cubicBezTo>
                  <a:cubicBezTo>
                    <a:pt x="1786" y="1152"/>
                    <a:pt x="3116" y="388"/>
                    <a:pt x="45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1"/>
            <p:cNvSpPr/>
            <p:nvPr/>
          </p:nvSpPr>
          <p:spPr>
            <a:xfrm>
              <a:off x="4563061" y="2615687"/>
              <a:ext cx="23366" cy="99331"/>
            </a:xfrm>
            <a:custGeom>
              <a:avLst/>
              <a:gdLst/>
              <a:ahLst/>
              <a:cxnLst/>
              <a:rect l="l" t="t" r="r" b="b"/>
              <a:pathLst>
                <a:path w="892" h="3792" extrusionOk="0">
                  <a:moveTo>
                    <a:pt x="563" y="1"/>
                  </a:moveTo>
                  <a:lnTo>
                    <a:pt x="1" y="563"/>
                  </a:lnTo>
                  <a:lnTo>
                    <a:pt x="268" y="3561"/>
                  </a:lnTo>
                  <a:cubicBezTo>
                    <a:pt x="279" y="3702"/>
                    <a:pt x="397" y="3791"/>
                    <a:pt x="520" y="3791"/>
                  </a:cubicBezTo>
                  <a:cubicBezTo>
                    <a:pt x="583" y="3791"/>
                    <a:pt x="647" y="3768"/>
                    <a:pt x="700" y="3716"/>
                  </a:cubicBezTo>
                  <a:cubicBezTo>
                    <a:pt x="765" y="3650"/>
                    <a:pt x="826" y="3585"/>
                    <a:pt x="892" y="3517"/>
                  </a:cubicBezTo>
                  <a:cubicBezTo>
                    <a:pt x="878" y="3486"/>
                    <a:pt x="868" y="3455"/>
                    <a:pt x="864" y="3421"/>
                  </a:cubicBezTo>
                  <a:lnTo>
                    <a:pt x="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1"/>
            <p:cNvSpPr/>
            <p:nvPr/>
          </p:nvSpPr>
          <p:spPr>
            <a:xfrm>
              <a:off x="4457940" y="2350751"/>
              <a:ext cx="297994" cy="296423"/>
            </a:xfrm>
            <a:custGeom>
              <a:avLst/>
              <a:gdLst/>
              <a:ahLst/>
              <a:cxnLst/>
              <a:rect l="l" t="t" r="r" b="b"/>
              <a:pathLst>
                <a:path w="11376" h="11316" extrusionOk="0">
                  <a:moveTo>
                    <a:pt x="11147" y="1"/>
                  </a:moveTo>
                  <a:cubicBezTo>
                    <a:pt x="11128" y="1"/>
                    <a:pt x="11109" y="4"/>
                    <a:pt x="11090" y="9"/>
                  </a:cubicBezTo>
                  <a:lnTo>
                    <a:pt x="8688" y="712"/>
                  </a:lnTo>
                  <a:lnTo>
                    <a:pt x="6916" y="1229"/>
                  </a:lnTo>
                  <a:cubicBezTo>
                    <a:pt x="6772" y="1270"/>
                    <a:pt x="6638" y="1349"/>
                    <a:pt x="6532" y="1459"/>
                  </a:cubicBezTo>
                  <a:lnTo>
                    <a:pt x="83" y="7908"/>
                  </a:lnTo>
                  <a:cubicBezTo>
                    <a:pt x="1" y="7990"/>
                    <a:pt x="1" y="8124"/>
                    <a:pt x="83" y="8203"/>
                  </a:cubicBezTo>
                  <a:lnTo>
                    <a:pt x="1375" y="9495"/>
                  </a:lnTo>
                  <a:lnTo>
                    <a:pt x="1848" y="9971"/>
                  </a:lnTo>
                  <a:lnTo>
                    <a:pt x="3126" y="11249"/>
                  </a:lnTo>
                  <a:cubicBezTo>
                    <a:pt x="3171" y="11294"/>
                    <a:pt x="3229" y="11316"/>
                    <a:pt x="3287" y="11316"/>
                  </a:cubicBezTo>
                  <a:cubicBezTo>
                    <a:pt x="3345" y="11316"/>
                    <a:pt x="3404" y="11294"/>
                    <a:pt x="3448" y="11249"/>
                  </a:cubicBezTo>
                  <a:lnTo>
                    <a:pt x="7057" y="7634"/>
                  </a:lnTo>
                  <a:lnTo>
                    <a:pt x="9867" y="4831"/>
                  </a:lnTo>
                  <a:cubicBezTo>
                    <a:pt x="9986" y="4711"/>
                    <a:pt x="10076" y="4563"/>
                    <a:pt x="10124" y="4402"/>
                  </a:cubicBezTo>
                  <a:lnTo>
                    <a:pt x="11337" y="256"/>
                  </a:lnTo>
                  <a:cubicBezTo>
                    <a:pt x="11375" y="125"/>
                    <a:pt x="11274" y="1"/>
                    <a:pt x="1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1"/>
            <p:cNvSpPr/>
            <p:nvPr/>
          </p:nvSpPr>
          <p:spPr>
            <a:xfrm>
              <a:off x="4457940" y="2350751"/>
              <a:ext cx="297811" cy="221610"/>
            </a:xfrm>
            <a:custGeom>
              <a:avLst/>
              <a:gdLst/>
              <a:ahLst/>
              <a:cxnLst/>
              <a:rect l="l" t="t" r="r" b="b"/>
              <a:pathLst>
                <a:path w="11369" h="8460" extrusionOk="0">
                  <a:moveTo>
                    <a:pt x="11143" y="1"/>
                  </a:moveTo>
                  <a:cubicBezTo>
                    <a:pt x="11125" y="1"/>
                    <a:pt x="11106" y="3"/>
                    <a:pt x="11086" y="9"/>
                  </a:cubicBezTo>
                  <a:lnTo>
                    <a:pt x="6895" y="1233"/>
                  </a:lnTo>
                  <a:cubicBezTo>
                    <a:pt x="6765" y="1270"/>
                    <a:pt x="6642" y="1342"/>
                    <a:pt x="6546" y="1442"/>
                  </a:cubicBezTo>
                  <a:lnTo>
                    <a:pt x="83" y="7908"/>
                  </a:lnTo>
                  <a:cubicBezTo>
                    <a:pt x="1" y="7990"/>
                    <a:pt x="1" y="8120"/>
                    <a:pt x="83" y="8203"/>
                  </a:cubicBezTo>
                  <a:lnTo>
                    <a:pt x="340" y="8460"/>
                  </a:lnTo>
                  <a:lnTo>
                    <a:pt x="1070" y="7730"/>
                  </a:lnTo>
                  <a:lnTo>
                    <a:pt x="6875" y="1928"/>
                  </a:lnTo>
                  <a:cubicBezTo>
                    <a:pt x="6961" y="1839"/>
                    <a:pt x="7070" y="1774"/>
                    <a:pt x="7190" y="1736"/>
                  </a:cubicBezTo>
                  <a:lnTo>
                    <a:pt x="11248" y="551"/>
                  </a:lnTo>
                  <a:lnTo>
                    <a:pt x="11333" y="253"/>
                  </a:lnTo>
                  <a:lnTo>
                    <a:pt x="11333" y="249"/>
                  </a:lnTo>
                  <a:cubicBezTo>
                    <a:pt x="11369" y="121"/>
                    <a:pt x="11267" y="1"/>
                    <a:pt x="11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1"/>
            <p:cNvSpPr/>
            <p:nvPr/>
          </p:nvSpPr>
          <p:spPr>
            <a:xfrm>
              <a:off x="4608116" y="2435360"/>
              <a:ext cx="62318" cy="62318"/>
            </a:xfrm>
            <a:custGeom>
              <a:avLst/>
              <a:gdLst/>
              <a:ahLst/>
              <a:cxnLst/>
              <a:rect l="l" t="t" r="r" b="b"/>
              <a:pathLst>
                <a:path w="2379" h="2379" extrusionOk="0">
                  <a:moveTo>
                    <a:pt x="1190" y="0"/>
                  </a:moveTo>
                  <a:cubicBezTo>
                    <a:pt x="532" y="0"/>
                    <a:pt x="1" y="535"/>
                    <a:pt x="1" y="1190"/>
                  </a:cubicBezTo>
                  <a:cubicBezTo>
                    <a:pt x="1" y="1848"/>
                    <a:pt x="532" y="2379"/>
                    <a:pt x="1190" y="2379"/>
                  </a:cubicBezTo>
                  <a:cubicBezTo>
                    <a:pt x="1848" y="2379"/>
                    <a:pt x="2379" y="1848"/>
                    <a:pt x="2379" y="1190"/>
                  </a:cubicBezTo>
                  <a:cubicBezTo>
                    <a:pt x="2379" y="535"/>
                    <a:pt x="1848" y="0"/>
                    <a:pt x="1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1"/>
            <p:cNvSpPr/>
            <p:nvPr/>
          </p:nvSpPr>
          <p:spPr>
            <a:xfrm>
              <a:off x="4608221" y="2435387"/>
              <a:ext cx="38428" cy="62344"/>
            </a:xfrm>
            <a:custGeom>
              <a:avLst/>
              <a:gdLst/>
              <a:ahLst/>
              <a:cxnLst/>
              <a:rect l="l" t="t" r="r" b="b"/>
              <a:pathLst>
                <a:path w="1467" h="2380" extrusionOk="0">
                  <a:moveTo>
                    <a:pt x="1188" y="1"/>
                  </a:moveTo>
                  <a:cubicBezTo>
                    <a:pt x="550" y="1"/>
                    <a:pt x="0" y="517"/>
                    <a:pt x="0" y="1189"/>
                  </a:cubicBezTo>
                  <a:cubicBezTo>
                    <a:pt x="0" y="1860"/>
                    <a:pt x="551" y="2380"/>
                    <a:pt x="1189" y="2380"/>
                  </a:cubicBezTo>
                  <a:cubicBezTo>
                    <a:pt x="1281" y="2380"/>
                    <a:pt x="1374" y="2369"/>
                    <a:pt x="1467" y="2347"/>
                  </a:cubicBezTo>
                  <a:cubicBezTo>
                    <a:pt x="569" y="2131"/>
                    <a:pt x="247" y="1007"/>
                    <a:pt x="905" y="349"/>
                  </a:cubicBezTo>
                  <a:cubicBezTo>
                    <a:pt x="1059" y="191"/>
                    <a:pt x="1254" y="85"/>
                    <a:pt x="1467" y="34"/>
                  </a:cubicBezTo>
                  <a:cubicBezTo>
                    <a:pt x="1373" y="11"/>
                    <a:pt x="1280" y="1"/>
                    <a:pt x="1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1"/>
            <p:cNvSpPr/>
            <p:nvPr/>
          </p:nvSpPr>
          <p:spPr>
            <a:xfrm>
              <a:off x="4450056" y="2575215"/>
              <a:ext cx="80628" cy="79764"/>
            </a:xfrm>
            <a:custGeom>
              <a:avLst/>
              <a:gdLst/>
              <a:ahLst/>
              <a:cxnLst/>
              <a:rect l="l" t="t" r="r" b="b"/>
              <a:pathLst>
                <a:path w="3078" h="3045" extrusionOk="0">
                  <a:moveTo>
                    <a:pt x="795" y="0"/>
                  </a:moveTo>
                  <a:lnTo>
                    <a:pt x="124" y="675"/>
                  </a:lnTo>
                  <a:cubicBezTo>
                    <a:pt x="0" y="795"/>
                    <a:pt x="0" y="994"/>
                    <a:pt x="124" y="1118"/>
                  </a:cubicBezTo>
                  <a:lnTo>
                    <a:pt x="1042" y="2036"/>
                  </a:lnTo>
                  <a:lnTo>
                    <a:pt x="1960" y="2954"/>
                  </a:lnTo>
                  <a:cubicBezTo>
                    <a:pt x="2020" y="3014"/>
                    <a:pt x="2100" y="3044"/>
                    <a:pt x="2180" y="3044"/>
                  </a:cubicBezTo>
                  <a:cubicBezTo>
                    <a:pt x="2260" y="3044"/>
                    <a:pt x="2341" y="3014"/>
                    <a:pt x="2402" y="2954"/>
                  </a:cubicBezTo>
                  <a:lnTo>
                    <a:pt x="3077" y="2279"/>
                  </a:lnTo>
                  <a:lnTo>
                    <a:pt x="2176" y="1381"/>
                  </a:lnTo>
                  <a:lnTo>
                    <a:pt x="1696" y="898"/>
                  </a:lnTo>
                  <a:lnTo>
                    <a:pt x="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1"/>
            <p:cNvSpPr/>
            <p:nvPr/>
          </p:nvSpPr>
          <p:spPr>
            <a:xfrm>
              <a:off x="4450056" y="2575215"/>
              <a:ext cx="31251" cy="34839"/>
            </a:xfrm>
            <a:custGeom>
              <a:avLst/>
              <a:gdLst/>
              <a:ahLst/>
              <a:cxnLst/>
              <a:rect l="l" t="t" r="r" b="b"/>
              <a:pathLst>
                <a:path w="1193" h="1330" extrusionOk="0">
                  <a:moveTo>
                    <a:pt x="795" y="0"/>
                  </a:moveTo>
                  <a:lnTo>
                    <a:pt x="124" y="675"/>
                  </a:lnTo>
                  <a:cubicBezTo>
                    <a:pt x="0" y="795"/>
                    <a:pt x="0" y="994"/>
                    <a:pt x="124" y="1118"/>
                  </a:cubicBezTo>
                  <a:lnTo>
                    <a:pt x="333" y="1330"/>
                  </a:lnTo>
                  <a:cubicBezTo>
                    <a:pt x="350" y="1265"/>
                    <a:pt x="384" y="1207"/>
                    <a:pt x="429" y="1162"/>
                  </a:cubicBezTo>
                  <a:lnTo>
                    <a:pt x="1193" y="398"/>
                  </a:lnTo>
                  <a:lnTo>
                    <a:pt x="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1"/>
            <p:cNvSpPr/>
            <p:nvPr/>
          </p:nvSpPr>
          <p:spPr>
            <a:xfrm>
              <a:off x="4457940" y="2542629"/>
              <a:ext cx="105225" cy="104544"/>
            </a:xfrm>
            <a:custGeom>
              <a:avLst/>
              <a:gdLst/>
              <a:ahLst/>
              <a:cxnLst/>
              <a:rect l="l" t="t" r="r" b="b"/>
              <a:pathLst>
                <a:path w="4017" h="3991" extrusionOk="0">
                  <a:moveTo>
                    <a:pt x="666" y="0"/>
                  </a:moveTo>
                  <a:lnTo>
                    <a:pt x="83" y="583"/>
                  </a:lnTo>
                  <a:cubicBezTo>
                    <a:pt x="1" y="665"/>
                    <a:pt x="1" y="799"/>
                    <a:pt x="83" y="881"/>
                  </a:cubicBezTo>
                  <a:lnTo>
                    <a:pt x="1375" y="2173"/>
                  </a:lnTo>
                  <a:lnTo>
                    <a:pt x="1848" y="2646"/>
                  </a:lnTo>
                  <a:lnTo>
                    <a:pt x="3126" y="3924"/>
                  </a:lnTo>
                  <a:cubicBezTo>
                    <a:pt x="3171" y="3969"/>
                    <a:pt x="3229" y="3991"/>
                    <a:pt x="3287" y="3991"/>
                  </a:cubicBezTo>
                  <a:cubicBezTo>
                    <a:pt x="3345" y="3991"/>
                    <a:pt x="3404" y="3969"/>
                    <a:pt x="3448" y="3924"/>
                  </a:cubicBezTo>
                  <a:lnTo>
                    <a:pt x="4017" y="3355"/>
                  </a:lnTo>
                  <a:lnTo>
                    <a:pt x="2578" y="1916"/>
                  </a:lnTo>
                  <a:lnTo>
                    <a:pt x="2105" y="1440"/>
                  </a:lnTo>
                  <a:lnTo>
                    <a:pt x="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1"/>
            <p:cNvSpPr/>
            <p:nvPr/>
          </p:nvSpPr>
          <p:spPr>
            <a:xfrm>
              <a:off x="4457940" y="2542707"/>
              <a:ext cx="28029" cy="29758"/>
            </a:xfrm>
            <a:custGeom>
              <a:avLst/>
              <a:gdLst/>
              <a:ahLst/>
              <a:cxnLst/>
              <a:rect l="l" t="t" r="r" b="b"/>
              <a:pathLst>
                <a:path w="1070" h="1136" extrusionOk="0">
                  <a:moveTo>
                    <a:pt x="666" y="1"/>
                  </a:moveTo>
                  <a:lnTo>
                    <a:pt x="83" y="583"/>
                  </a:lnTo>
                  <a:cubicBezTo>
                    <a:pt x="1" y="662"/>
                    <a:pt x="1" y="796"/>
                    <a:pt x="83" y="878"/>
                  </a:cubicBezTo>
                  <a:lnTo>
                    <a:pt x="340" y="1135"/>
                  </a:lnTo>
                  <a:lnTo>
                    <a:pt x="1070" y="402"/>
                  </a:lnTo>
                  <a:lnTo>
                    <a:pt x="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1"/>
            <p:cNvSpPr/>
            <p:nvPr/>
          </p:nvSpPr>
          <p:spPr>
            <a:xfrm>
              <a:off x="4685496" y="2350777"/>
              <a:ext cx="70281" cy="69522"/>
            </a:xfrm>
            <a:custGeom>
              <a:avLst/>
              <a:gdLst/>
              <a:ahLst/>
              <a:cxnLst/>
              <a:rect l="l" t="t" r="r" b="b"/>
              <a:pathLst>
                <a:path w="2683" h="2654" extrusionOk="0">
                  <a:moveTo>
                    <a:pt x="2456" y="1"/>
                  </a:moveTo>
                  <a:cubicBezTo>
                    <a:pt x="2439" y="1"/>
                    <a:pt x="2421" y="3"/>
                    <a:pt x="2403" y="8"/>
                  </a:cubicBezTo>
                  <a:lnTo>
                    <a:pt x="1" y="711"/>
                  </a:lnTo>
                  <a:lnTo>
                    <a:pt x="1947" y="2654"/>
                  </a:lnTo>
                  <a:lnTo>
                    <a:pt x="2646" y="255"/>
                  </a:lnTo>
                  <a:cubicBezTo>
                    <a:pt x="2682" y="123"/>
                    <a:pt x="2581" y="1"/>
                    <a:pt x="2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1"/>
            <p:cNvSpPr/>
            <p:nvPr/>
          </p:nvSpPr>
          <p:spPr>
            <a:xfrm>
              <a:off x="4685496" y="2350777"/>
              <a:ext cx="70281" cy="30570"/>
            </a:xfrm>
            <a:custGeom>
              <a:avLst/>
              <a:gdLst/>
              <a:ahLst/>
              <a:cxnLst/>
              <a:rect l="l" t="t" r="r" b="b"/>
              <a:pathLst>
                <a:path w="2683" h="1167" extrusionOk="0">
                  <a:moveTo>
                    <a:pt x="2456" y="1"/>
                  </a:moveTo>
                  <a:cubicBezTo>
                    <a:pt x="2439" y="1"/>
                    <a:pt x="2421" y="3"/>
                    <a:pt x="2403" y="8"/>
                  </a:cubicBezTo>
                  <a:lnTo>
                    <a:pt x="1615" y="238"/>
                  </a:lnTo>
                  <a:lnTo>
                    <a:pt x="1" y="711"/>
                  </a:lnTo>
                  <a:lnTo>
                    <a:pt x="456" y="1167"/>
                  </a:lnTo>
                  <a:lnTo>
                    <a:pt x="2561" y="553"/>
                  </a:lnTo>
                  <a:lnTo>
                    <a:pt x="2646" y="255"/>
                  </a:lnTo>
                  <a:cubicBezTo>
                    <a:pt x="2682" y="123"/>
                    <a:pt x="2581" y="1"/>
                    <a:pt x="2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1"/>
            <p:cNvSpPr/>
            <p:nvPr/>
          </p:nvSpPr>
          <p:spPr>
            <a:xfrm>
              <a:off x="4473395" y="2504122"/>
              <a:ext cx="129089" cy="12749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rgbClr val="A6B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1"/>
            <p:cNvSpPr/>
            <p:nvPr/>
          </p:nvSpPr>
          <p:spPr>
            <a:xfrm>
              <a:off x="4473395" y="2504122"/>
              <a:ext cx="129089" cy="12749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1"/>
            <p:cNvSpPr/>
            <p:nvPr/>
          </p:nvSpPr>
          <p:spPr>
            <a:xfrm>
              <a:off x="4473395" y="2504122"/>
              <a:ext cx="127124" cy="127491"/>
            </a:xfrm>
            <a:custGeom>
              <a:avLst/>
              <a:gdLst/>
              <a:ahLst/>
              <a:cxnLst/>
              <a:rect l="l" t="t" r="r" b="b"/>
              <a:pathLst>
                <a:path w="4853" h="4867" extrusionOk="0">
                  <a:moveTo>
                    <a:pt x="4559" y="0"/>
                  </a:moveTo>
                  <a:cubicBezTo>
                    <a:pt x="4477" y="0"/>
                    <a:pt x="4395" y="31"/>
                    <a:pt x="4332" y="93"/>
                  </a:cubicBezTo>
                  <a:lnTo>
                    <a:pt x="127" y="4298"/>
                  </a:lnTo>
                  <a:cubicBezTo>
                    <a:pt x="0" y="4424"/>
                    <a:pt x="0" y="4627"/>
                    <a:pt x="127" y="4753"/>
                  </a:cubicBezTo>
                  <a:lnTo>
                    <a:pt x="148" y="4774"/>
                  </a:lnTo>
                  <a:cubicBezTo>
                    <a:pt x="206" y="4832"/>
                    <a:pt x="285" y="4863"/>
                    <a:pt x="367" y="4866"/>
                  </a:cubicBezTo>
                  <a:cubicBezTo>
                    <a:pt x="288" y="4740"/>
                    <a:pt x="309" y="4575"/>
                    <a:pt x="415" y="4469"/>
                  </a:cubicBezTo>
                  <a:lnTo>
                    <a:pt x="4619" y="268"/>
                  </a:lnTo>
                  <a:cubicBezTo>
                    <a:pt x="4681" y="206"/>
                    <a:pt x="4763" y="172"/>
                    <a:pt x="4853" y="172"/>
                  </a:cubicBezTo>
                  <a:cubicBezTo>
                    <a:pt x="4839" y="151"/>
                    <a:pt x="4822" y="134"/>
                    <a:pt x="4805" y="113"/>
                  </a:cubicBezTo>
                  <a:lnTo>
                    <a:pt x="4784" y="93"/>
                  </a:lnTo>
                  <a:cubicBezTo>
                    <a:pt x="4722" y="31"/>
                    <a:pt x="4641" y="0"/>
                    <a:pt x="4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1"/>
            <p:cNvSpPr/>
            <p:nvPr/>
          </p:nvSpPr>
          <p:spPr>
            <a:xfrm>
              <a:off x="4410134" y="2613277"/>
              <a:ext cx="32665" cy="29836"/>
            </a:xfrm>
            <a:custGeom>
              <a:avLst/>
              <a:gdLst/>
              <a:ahLst/>
              <a:cxnLst/>
              <a:rect l="l" t="t" r="r" b="b"/>
              <a:pathLst>
                <a:path w="1247" h="1139" extrusionOk="0">
                  <a:moveTo>
                    <a:pt x="1015" y="0"/>
                  </a:moveTo>
                  <a:cubicBezTo>
                    <a:pt x="961" y="0"/>
                    <a:pt x="907" y="21"/>
                    <a:pt x="866" y="62"/>
                  </a:cubicBezTo>
                  <a:lnTo>
                    <a:pt x="153" y="775"/>
                  </a:lnTo>
                  <a:cubicBezTo>
                    <a:pt x="1" y="927"/>
                    <a:pt x="141" y="1138"/>
                    <a:pt x="304" y="1138"/>
                  </a:cubicBezTo>
                  <a:cubicBezTo>
                    <a:pt x="354" y="1138"/>
                    <a:pt x="405" y="1119"/>
                    <a:pt x="452" y="1073"/>
                  </a:cubicBezTo>
                  <a:lnTo>
                    <a:pt x="1164" y="360"/>
                  </a:lnTo>
                  <a:cubicBezTo>
                    <a:pt x="1247" y="278"/>
                    <a:pt x="1247" y="144"/>
                    <a:pt x="1164" y="62"/>
                  </a:cubicBezTo>
                  <a:cubicBezTo>
                    <a:pt x="1123" y="21"/>
                    <a:pt x="1069" y="0"/>
                    <a:pt x="1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1"/>
            <p:cNvSpPr/>
            <p:nvPr/>
          </p:nvSpPr>
          <p:spPr>
            <a:xfrm>
              <a:off x="4428366" y="2631509"/>
              <a:ext cx="32560" cy="29731"/>
            </a:xfrm>
            <a:custGeom>
              <a:avLst/>
              <a:gdLst/>
              <a:ahLst/>
              <a:cxnLst/>
              <a:rect l="l" t="t" r="r" b="b"/>
              <a:pathLst>
                <a:path w="1243" h="1135" extrusionOk="0">
                  <a:moveTo>
                    <a:pt x="1015" y="0"/>
                  </a:moveTo>
                  <a:cubicBezTo>
                    <a:pt x="961" y="0"/>
                    <a:pt x="907" y="21"/>
                    <a:pt x="866" y="62"/>
                  </a:cubicBezTo>
                  <a:lnTo>
                    <a:pt x="153" y="774"/>
                  </a:lnTo>
                  <a:cubicBezTo>
                    <a:pt x="1" y="924"/>
                    <a:pt x="141" y="1135"/>
                    <a:pt x="302" y="1135"/>
                  </a:cubicBezTo>
                  <a:cubicBezTo>
                    <a:pt x="351" y="1135"/>
                    <a:pt x="402" y="1115"/>
                    <a:pt x="448" y="1069"/>
                  </a:cubicBezTo>
                  <a:lnTo>
                    <a:pt x="1161" y="356"/>
                  </a:lnTo>
                  <a:cubicBezTo>
                    <a:pt x="1243" y="274"/>
                    <a:pt x="1243" y="141"/>
                    <a:pt x="1161" y="62"/>
                  </a:cubicBezTo>
                  <a:cubicBezTo>
                    <a:pt x="1121" y="21"/>
                    <a:pt x="1068" y="0"/>
                    <a:pt x="1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1"/>
            <p:cNvSpPr/>
            <p:nvPr/>
          </p:nvSpPr>
          <p:spPr>
            <a:xfrm>
              <a:off x="4464725" y="2667736"/>
              <a:ext cx="34420" cy="29915"/>
            </a:xfrm>
            <a:custGeom>
              <a:avLst/>
              <a:gdLst/>
              <a:ahLst/>
              <a:cxnLst/>
              <a:rect l="l" t="t" r="r" b="b"/>
              <a:pathLst>
                <a:path w="1314" h="1142" extrusionOk="0">
                  <a:moveTo>
                    <a:pt x="1013" y="1"/>
                  </a:moveTo>
                  <a:cubicBezTo>
                    <a:pt x="963" y="1"/>
                    <a:pt x="912" y="20"/>
                    <a:pt x="866" y="67"/>
                  </a:cubicBezTo>
                  <a:lnTo>
                    <a:pt x="153" y="779"/>
                  </a:lnTo>
                  <a:cubicBezTo>
                    <a:pt x="0" y="932"/>
                    <a:pt x="141" y="1142"/>
                    <a:pt x="303" y="1142"/>
                  </a:cubicBezTo>
                  <a:cubicBezTo>
                    <a:pt x="352" y="1142"/>
                    <a:pt x="403" y="1123"/>
                    <a:pt x="448" y="1077"/>
                  </a:cubicBezTo>
                  <a:lnTo>
                    <a:pt x="1164" y="361"/>
                  </a:lnTo>
                  <a:cubicBezTo>
                    <a:pt x="1314" y="211"/>
                    <a:pt x="1175" y="1"/>
                    <a:pt x="1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1"/>
            <p:cNvSpPr/>
            <p:nvPr/>
          </p:nvSpPr>
          <p:spPr>
            <a:xfrm>
              <a:off x="4446572" y="2649635"/>
              <a:ext cx="32587" cy="29836"/>
            </a:xfrm>
            <a:custGeom>
              <a:avLst/>
              <a:gdLst/>
              <a:ahLst/>
              <a:cxnLst/>
              <a:rect l="l" t="t" r="r" b="b"/>
              <a:pathLst>
                <a:path w="1244" h="1139" extrusionOk="0">
                  <a:moveTo>
                    <a:pt x="1012" y="0"/>
                  </a:moveTo>
                  <a:cubicBezTo>
                    <a:pt x="958" y="0"/>
                    <a:pt x="904" y="21"/>
                    <a:pt x="863" y="62"/>
                  </a:cubicBezTo>
                  <a:lnTo>
                    <a:pt x="150" y="775"/>
                  </a:lnTo>
                  <a:cubicBezTo>
                    <a:pt x="0" y="927"/>
                    <a:pt x="139" y="1138"/>
                    <a:pt x="302" y="1138"/>
                  </a:cubicBezTo>
                  <a:cubicBezTo>
                    <a:pt x="351" y="1138"/>
                    <a:pt x="402" y="1119"/>
                    <a:pt x="448" y="1073"/>
                  </a:cubicBezTo>
                  <a:lnTo>
                    <a:pt x="1161" y="360"/>
                  </a:lnTo>
                  <a:cubicBezTo>
                    <a:pt x="1243" y="278"/>
                    <a:pt x="1243" y="144"/>
                    <a:pt x="1161" y="62"/>
                  </a:cubicBezTo>
                  <a:cubicBezTo>
                    <a:pt x="1120" y="21"/>
                    <a:pt x="1066" y="0"/>
                    <a:pt x="1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1"/>
            <p:cNvSpPr/>
            <p:nvPr/>
          </p:nvSpPr>
          <p:spPr>
            <a:xfrm>
              <a:off x="4600048" y="2432348"/>
              <a:ext cx="88356" cy="70543"/>
            </a:xfrm>
            <a:custGeom>
              <a:avLst/>
              <a:gdLst/>
              <a:ahLst/>
              <a:cxnLst/>
              <a:rect l="l" t="t" r="r" b="b"/>
              <a:pathLst>
                <a:path w="3373" h="2693" extrusionOk="0">
                  <a:moveTo>
                    <a:pt x="1012" y="1"/>
                  </a:moveTo>
                  <a:cubicBezTo>
                    <a:pt x="987" y="1"/>
                    <a:pt x="960" y="6"/>
                    <a:pt x="932" y="16"/>
                  </a:cubicBezTo>
                  <a:cubicBezTo>
                    <a:pt x="329" y="287"/>
                    <a:pt x="0" y="941"/>
                    <a:pt x="137" y="1586"/>
                  </a:cubicBezTo>
                  <a:cubicBezTo>
                    <a:pt x="275" y="2230"/>
                    <a:pt x="847" y="2689"/>
                    <a:pt x="1505" y="2692"/>
                  </a:cubicBezTo>
                  <a:cubicBezTo>
                    <a:pt x="2749" y="2692"/>
                    <a:pt x="3372" y="1181"/>
                    <a:pt x="2495" y="304"/>
                  </a:cubicBezTo>
                  <a:cubicBezTo>
                    <a:pt x="2375" y="184"/>
                    <a:pt x="2235" y="88"/>
                    <a:pt x="2080" y="16"/>
                  </a:cubicBezTo>
                  <a:cubicBezTo>
                    <a:pt x="2053" y="6"/>
                    <a:pt x="2026" y="1"/>
                    <a:pt x="2001" y="1"/>
                  </a:cubicBezTo>
                  <a:cubicBezTo>
                    <a:pt x="1802" y="1"/>
                    <a:pt x="1699" y="293"/>
                    <a:pt x="1909" y="400"/>
                  </a:cubicBezTo>
                  <a:cubicBezTo>
                    <a:pt x="2331" y="588"/>
                    <a:pt x="2560" y="1048"/>
                    <a:pt x="2464" y="1500"/>
                  </a:cubicBezTo>
                  <a:cubicBezTo>
                    <a:pt x="2365" y="1949"/>
                    <a:pt x="1967" y="2271"/>
                    <a:pt x="1505" y="2271"/>
                  </a:cubicBezTo>
                  <a:cubicBezTo>
                    <a:pt x="1046" y="2271"/>
                    <a:pt x="645" y="1949"/>
                    <a:pt x="549" y="1500"/>
                  </a:cubicBezTo>
                  <a:cubicBezTo>
                    <a:pt x="453" y="1048"/>
                    <a:pt x="682" y="588"/>
                    <a:pt x="1104" y="400"/>
                  </a:cubicBezTo>
                  <a:cubicBezTo>
                    <a:pt x="1311" y="293"/>
                    <a:pt x="1210" y="1"/>
                    <a:pt x="1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1"/>
            <p:cNvSpPr/>
            <p:nvPr/>
          </p:nvSpPr>
          <p:spPr>
            <a:xfrm>
              <a:off x="4381739" y="2344909"/>
              <a:ext cx="380535" cy="375270"/>
            </a:xfrm>
            <a:custGeom>
              <a:avLst/>
              <a:gdLst/>
              <a:ahLst/>
              <a:cxnLst/>
              <a:rect l="l" t="t" r="r" b="b"/>
              <a:pathLst>
                <a:path w="14527" h="14326" extrusionOk="0">
                  <a:moveTo>
                    <a:pt x="14043" y="428"/>
                  </a:moveTo>
                  <a:lnTo>
                    <a:pt x="13447" y="2463"/>
                  </a:lnTo>
                  <a:lnTo>
                    <a:pt x="12004" y="1024"/>
                  </a:lnTo>
                  <a:lnTo>
                    <a:pt x="14043" y="428"/>
                  </a:lnTo>
                  <a:close/>
                  <a:moveTo>
                    <a:pt x="6069" y="4749"/>
                  </a:moveTo>
                  <a:lnTo>
                    <a:pt x="3503" y="7319"/>
                  </a:lnTo>
                  <a:lnTo>
                    <a:pt x="604" y="7065"/>
                  </a:lnTo>
                  <a:cubicBezTo>
                    <a:pt x="562" y="7062"/>
                    <a:pt x="549" y="7017"/>
                    <a:pt x="576" y="6990"/>
                  </a:cubicBezTo>
                  <a:cubicBezTo>
                    <a:pt x="1830" y="5736"/>
                    <a:pt x="3485" y="4968"/>
                    <a:pt x="5254" y="4817"/>
                  </a:cubicBezTo>
                  <a:lnTo>
                    <a:pt x="6069" y="4749"/>
                  </a:lnTo>
                  <a:close/>
                  <a:moveTo>
                    <a:pt x="3581" y="7833"/>
                  </a:moveTo>
                  <a:lnTo>
                    <a:pt x="4723" y="8974"/>
                  </a:lnTo>
                  <a:lnTo>
                    <a:pt x="4291" y="9406"/>
                  </a:lnTo>
                  <a:lnTo>
                    <a:pt x="3146" y="8265"/>
                  </a:lnTo>
                  <a:lnTo>
                    <a:pt x="3581" y="7833"/>
                  </a:lnTo>
                  <a:close/>
                  <a:moveTo>
                    <a:pt x="3400" y="9115"/>
                  </a:moveTo>
                  <a:lnTo>
                    <a:pt x="3993" y="9704"/>
                  </a:lnTo>
                  <a:lnTo>
                    <a:pt x="3485" y="10215"/>
                  </a:lnTo>
                  <a:cubicBezTo>
                    <a:pt x="3458" y="10239"/>
                    <a:pt x="3437" y="10269"/>
                    <a:pt x="3417" y="10300"/>
                  </a:cubicBezTo>
                  <a:lnTo>
                    <a:pt x="2886" y="9772"/>
                  </a:lnTo>
                  <a:cubicBezTo>
                    <a:pt x="2848" y="9731"/>
                    <a:pt x="2848" y="9670"/>
                    <a:pt x="2886" y="9632"/>
                  </a:cubicBezTo>
                  <a:lnTo>
                    <a:pt x="3400" y="9115"/>
                  </a:lnTo>
                  <a:close/>
                  <a:moveTo>
                    <a:pt x="11545" y="1158"/>
                  </a:moveTo>
                  <a:lnTo>
                    <a:pt x="13314" y="2922"/>
                  </a:lnTo>
                  <a:lnTo>
                    <a:pt x="12782" y="4745"/>
                  </a:lnTo>
                  <a:lnTo>
                    <a:pt x="6933" y="10591"/>
                  </a:lnTo>
                  <a:lnTo>
                    <a:pt x="5792" y="9447"/>
                  </a:lnTo>
                  <a:lnTo>
                    <a:pt x="8458" y="6781"/>
                  </a:lnTo>
                  <a:cubicBezTo>
                    <a:pt x="8650" y="6589"/>
                    <a:pt x="8687" y="6260"/>
                    <a:pt x="8437" y="6010"/>
                  </a:cubicBezTo>
                  <a:cubicBezTo>
                    <a:pt x="8334" y="5907"/>
                    <a:pt x="8199" y="5856"/>
                    <a:pt x="8063" y="5856"/>
                  </a:cubicBezTo>
                  <a:cubicBezTo>
                    <a:pt x="7927" y="5856"/>
                    <a:pt x="7791" y="5907"/>
                    <a:pt x="7687" y="6010"/>
                  </a:cubicBezTo>
                  <a:lnTo>
                    <a:pt x="5021" y="8676"/>
                  </a:lnTo>
                  <a:lnTo>
                    <a:pt x="3876" y="7535"/>
                  </a:lnTo>
                  <a:lnTo>
                    <a:pt x="9722" y="1689"/>
                  </a:lnTo>
                  <a:lnTo>
                    <a:pt x="11545" y="1158"/>
                  </a:lnTo>
                  <a:close/>
                  <a:moveTo>
                    <a:pt x="8062" y="6278"/>
                  </a:moveTo>
                  <a:cubicBezTo>
                    <a:pt x="8158" y="6278"/>
                    <a:pt x="8242" y="6404"/>
                    <a:pt x="8153" y="6493"/>
                  </a:cubicBezTo>
                  <a:lnTo>
                    <a:pt x="5346" y="9300"/>
                  </a:lnTo>
                  <a:lnTo>
                    <a:pt x="3969" y="10677"/>
                  </a:lnTo>
                  <a:cubicBezTo>
                    <a:pt x="3941" y="10705"/>
                    <a:pt x="3909" y="10717"/>
                    <a:pt x="3880" y="10717"/>
                  </a:cubicBezTo>
                  <a:cubicBezTo>
                    <a:pt x="3783" y="10717"/>
                    <a:pt x="3701" y="10592"/>
                    <a:pt x="3790" y="10502"/>
                  </a:cubicBezTo>
                  <a:lnTo>
                    <a:pt x="7975" y="6318"/>
                  </a:lnTo>
                  <a:cubicBezTo>
                    <a:pt x="8002" y="6290"/>
                    <a:pt x="8033" y="6278"/>
                    <a:pt x="8062" y="6278"/>
                  </a:cubicBezTo>
                  <a:close/>
                  <a:moveTo>
                    <a:pt x="5497" y="9745"/>
                  </a:moveTo>
                  <a:lnTo>
                    <a:pt x="6638" y="10890"/>
                  </a:lnTo>
                  <a:lnTo>
                    <a:pt x="6220" y="11308"/>
                  </a:lnTo>
                  <a:cubicBezTo>
                    <a:pt x="6215" y="11311"/>
                    <a:pt x="6210" y="11313"/>
                    <a:pt x="6205" y="11313"/>
                  </a:cubicBezTo>
                  <a:cubicBezTo>
                    <a:pt x="6200" y="11313"/>
                    <a:pt x="6196" y="11311"/>
                    <a:pt x="6193" y="11308"/>
                  </a:cubicBezTo>
                  <a:lnTo>
                    <a:pt x="5062" y="10180"/>
                  </a:lnTo>
                  <a:lnTo>
                    <a:pt x="5497" y="9745"/>
                  </a:lnTo>
                  <a:close/>
                  <a:moveTo>
                    <a:pt x="4764" y="10475"/>
                  </a:moveTo>
                  <a:lnTo>
                    <a:pt x="5357" y="11068"/>
                  </a:lnTo>
                  <a:lnTo>
                    <a:pt x="4839" y="11585"/>
                  </a:lnTo>
                  <a:cubicBezTo>
                    <a:pt x="4820" y="11604"/>
                    <a:pt x="4795" y="11614"/>
                    <a:pt x="4770" y="11614"/>
                  </a:cubicBezTo>
                  <a:cubicBezTo>
                    <a:pt x="4745" y="11614"/>
                    <a:pt x="4719" y="11604"/>
                    <a:pt x="4699" y="11585"/>
                  </a:cubicBezTo>
                  <a:lnTo>
                    <a:pt x="4171" y="11054"/>
                  </a:lnTo>
                  <a:cubicBezTo>
                    <a:pt x="4202" y="11034"/>
                    <a:pt x="4229" y="11010"/>
                    <a:pt x="4257" y="10986"/>
                  </a:cubicBezTo>
                  <a:lnTo>
                    <a:pt x="4764" y="10475"/>
                  </a:lnTo>
                  <a:close/>
                  <a:moveTo>
                    <a:pt x="14056" y="1"/>
                  </a:moveTo>
                  <a:cubicBezTo>
                    <a:pt x="14019" y="1"/>
                    <a:pt x="13982" y="6"/>
                    <a:pt x="13944" y="16"/>
                  </a:cubicBezTo>
                  <a:lnTo>
                    <a:pt x="9554" y="1301"/>
                  </a:lnTo>
                  <a:cubicBezTo>
                    <a:pt x="9520" y="1312"/>
                    <a:pt x="9489" y="1332"/>
                    <a:pt x="9465" y="1356"/>
                  </a:cubicBezTo>
                  <a:lnTo>
                    <a:pt x="6528" y="4290"/>
                  </a:lnTo>
                  <a:lnTo>
                    <a:pt x="5219" y="4403"/>
                  </a:lnTo>
                  <a:cubicBezTo>
                    <a:pt x="3352" y="4557"/>
                    <a:pt x="1604" y="5369"/>
                    <a:pt x="278" y="6692"/>
                  </a:cubicBezTo>
                  <a:cubicBezTo>
                    <a:pt x="0" y="6973"/>
                    <a:pt x="172" y="7446"/>
                    <a:pt x="566" y="7480"/>
                  </a:cubicBezTo>
                  <a:lnTo>
                    <a:pt x="3112" y="7706"/>
                  </a:lnTo>
                  <a:lnTo>
                    <a:pt x="2852" y="7970"/>
                  </a:lnTo>
                  <a:cubicBezTo>
                    <a:pt x="2687" y="8131"/>
                    <a:pt x="2687" y="8398"/>
                    <a:pt x="2852" y="8563"/>
                  </a:cubicBezTo>
                  <a:lnTo>
                    <a:pt x="3109" y="8820"/>
                  </a:lnTo>
                  <a:lnTo>
                    <a:pt x="2588" y="9334"/>
                  </a:lnTo>
                  <a:cubicBezTo>
                    <a:pt x="2382" y="9536"/>
                    <a:pt x="2382" y="9865"/>
                    <a:pt x="2588" y="10067"/>
                  </a:cubicBezTo>
                  <a:lnTo>
                    <a:pt x="4400" y="11880"/>
                  </a:lnTo>
                  <a:cubicBezTo>
                    <a:pt x="4502" y="11981"/>
                    <a:pt x="4634" y="12032"/>
                    <a:pt x="4767" y="12032"/>
                  </a:cubicBezTo>
                  <a:cubicBezTo>
                    <a:pt x="4900" y="12032"/>
                    <a:pt x="5033" y="11981"/>
                    <a:pt x="5134" y="11880"/>
                  </a:cubicBezTo>
                  <a:lnTo>
                    <a:pt x="5651" y="11366"/>
                  </a:lnTo>
                  <a:lnTo>
                    <a:pt x="5891" y="11606"/>
                  </a:lnTo>
                  <a:cubicBezTo>
                    <a:pt x="5977" y="11691"/>
                    <a:pt x="6089" y="11734"/>
                    <a:pt x="6201" y="11734"/>
                  </a:cubicBezTo>
                  <a:cubicBezTo>
                    <a:pt x="6313" y="11734"/>
                    <a:pt x="6426" y="11691"/>
                    <a:pt x="6511" y="11606"/>
                  </a:cubicBezTo>
                  <a:lnTo>
                    <a:pt x="6761" y="11356"/>
                  </a:lnTo>
                  <a:lnTo>
                    <a:pt x="6984" y="13902"/>
                  </a:lnTo>
                  <a:cubicBezTo>
                    <a:pt x="7007" y="14163"/>
                    <a:pt x="7223" y="14326"/>
                    <a:pt x="7448" y="14326"/>
                  </a:cubicBezTo>
                  <a:cubicBezTo>
                    <a:pt x="7562" y="14326"/>
                    <a:pt x="7679" y="14283"/>
                    <a:pt x="7772" y="14190"/>
                  </a:cubicBezTo>
                  <a:cubicBezTo>
                    <a:pt x="8585" y="13384"/>
                    <a:pt x="9208" y="12408"/>
                    <a:pt x="9602" y="11335"/>
                  </a:cubicBezTo>
                  <a:cubicBezTo>
                    <a:pt x="9667" y="11169"/>
                    <a:pt x="9533" y="11048"/>
                    <a:pt x="9400" y="11048"/>
                  </a:cubicBezTo>
                  <a:cubicBezTo>
                    <a:pt x="9322" y="11048"/>
                    <a:pt x="9244" y="11091"/>
                    <a:pt x="9208" y="11191"/>
                  </a:cubicBezTo>
                  <a:cubicBezTo>
                    <a:pt x="8835" y="12205"/>
                    <a:pt x="8245" y="13127"/>
                    <a:pt x="7478" y="13895"/>
                  </a:cubicBezTo>
                  <a:cubicBezTo>
                    <a:pt x="7469" y="13903"/>
                    <a:pt x="7458" y="13906"/>
                    <a:pt x="7448" y="13906"/>
                  </a:cubicBezTo>
                  <a:cubicBezTo>
                    <a:pt x="7426" y="13906"/>
                    <a:pt x="7405" y="13891"/>
                    <a:pt x="7402" y="13867"/>
                  </a:cubicBezTo>
                  <a:lnTo>
                    <a:pt x="7149" y="10968"/>
                  </a:lnTo>
                  <a:lnTo>
                    <a:pt x="9719" y="8398"/>
                  </a:lnTo>
                  <a:lnTo>
                    <a:pt x="9719" y="8398"/>
                  </a:lnTo>
                  <a:cubicBezTo>
                    <a:pt x="9633" y="9437"/>
                    <a:pt x="9613" y="9707"/>
                    <a:pt x="9493" y="10235"/>
                  </a:cubicBezTo>
                  <a:cubicBezTo>
                    <a:pt x="9469" y="10348"/>
                    <a:pt x="9537" y="10461"/>
                    <a:pt x="9650" y="10485"/>
                  </a:cubicBezTo>
                  <a:cubicBezTo>
                    <a:pt x="9667" y="10489"/>
                    <a:pt x="9683" y="10491"/>
                    <a:pt x="9699" y="10491"/>
                  </a:cubicBezTo>
                  <a:cubicBezTo>
                    <a:pt x="9794" y="10491"/>
                    <a:pt x="9880" y="10424"/>
                    <a:pt x="9904" y="10328"/>
                  </a:cubicBezTo>
                  <a:cubicBezTo>
                    <a:pt x="10048" y="9687"/>
                    <a:pt x="10058" y="9378"/>
                    <a:pt x="10178" y="7939"/>
                  </a:cubicBezTo>
                  <a:lnTo>
                    <a:pt x="13115" y="5002"/>
                  </a:lnTo>
                  <a:cubicBezTo>
                    <a:pt x="13139" y="4978"/>
                    <a:pt x="13156" y="4948"/>
                    <a:pt x="13166" y="4917"/>
                  </a:cubicBezTo>
                  <a:lnTo>
                    <a:pt x="13749" y="2922"/>
                  </a:lnTo>
                  <a:lnTo>
                    <a:pt x="14451" y="524"/>
                  </a:lnTo>
                  <a:cubicBezTo>
                    <a:pt x="14526" y="253"/>
                    <a:pt x="14317" y="1"/>
                    <a:pt x="14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6" name="Google Shape;1936;p21"/>
          <p:cNvGrpSpPr/>
          <p:nvPr/>
        </p:nvGrpSpPr>
        <p:grpSpPr>
          <a:xfrm>
            <a:off x="6010588" y="2361120"/>
            <a:ext cx="385407" cy="343128"/>
            <a:chOff x="6010588" y="2361120"/>
            <a:chExt cx="385407" cy="343128"/>
          </a:xfrm>
        </p:grpSpPr>
        <p:sp>
          <p:nvSpPr>
            <p:cNvPr id="1937" name="Google Shape;1937;p21"/>
            <p:cNvSpPr/>
            <p:nvPr/>
          </p:nvSpPr>
          <p:spPr>
            <a:xfrm>
              <a:off x="6019390" y="2367957"/>
              <a:ext cx="367699" cy="329612"/>
            </a:xfrm>
            <a:custGeom>
              <a:avLst/>
              <a:gdLst/>
              <a:ahLst/>
              <a:cxnLst/>
              <a:rect l="l" t="t" r="r" b="b"/>
              <a:pathLst>
                <a:path w="14037" h="12583" extrusionOk="0">
                  <a:moveTo>
                    <a:pt x="3852" y="0"/>
                  </a:moveTo>
                  <a:cubicBezTo>
                    <a:pt x="1724" y="0"/>
                    <a:pt x="4" y="1734"/>
                    <a:pt x="4" y="3872"/>
                  </a:cubicBezTo>
                  <a:lnTo>
                    <a:pt x="1" y="3872"/>
                  </a:lnTo>
                  <a:cubicBezTo>
                    <a:pt x="1" y="7868"/>
                    <a:pt x="5148" y="11504"/>
                    <a:pt x="6628" y="12467"/>
                  </a:cubicBezTo>
                  <a:cubicBezTo>
                    <a:pt x="6746" y="12544"/>
                    <a:pt x="6883" y="12582"/>
                    <a:pt x="7019" y="12582"/>
                  </a:cubicBezTo>
                  <a:cubicBezTo>
                    <a:pt x="7156" y="12582"/>
                    <a:pt x="7293" y="12544"/>
                    <a:pt x="7413" y="12467"/>
                  </a:cubicBezTo>
                  <a:cubicBezTo>
                    <a:pt x="8890" y="11504"/>
                    <a:pt x="14037" y="7868"/>
                    <a:pt x="14037" y="3872"/>
                  </a:cubicBezTo>
                  <a:cubicBezTo>
                    <a:pt x="14037" y="1734"/>
                    <a:pt x="12313" y="0"/>
                    <a:pt x="10189" y="0"/>
                  </a:cubicBezTo>
                  <a:cubicBezTo>
                    <a:pt x="9174" y="0"/>
                    <a:pt x="8204" y="401"/>
                    <a:pt x="7488" y="1117"/>
                  </a:cubicBezTo>
                  <a:cubicBezTo>
                    <a:pt x="7358" y="1244"/>
                    <a:pt x="7188" y="1307"/>
                    <a:pt x="7019" y="1307"/>
                  </a:cubicBezTo>
                  <a:cubicBezTo>
                    <a:pt x="6850" y="1307"/>
                    <a:pt x="6681" y="1244"/>
                    <a:pt x="6553" y="1117"/>
                  </a:cubicBezTo>
                  <a:cubicBezTo>
                    <a:pt x="5837" y="401"/>
                    <a:pt x="4863" y="0"/>
                    <a:pt x="3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1"/>
            <p:cNvSpPr/>
            <p:nvPr/>
          </p:nvSpPr>
          <p:spPr>
            <a:xfrm>
              <a:off x="6019495" y="2367957"/>
              <a:ext cx="183758" cy="329533"/>
            </a:xfrm>
            <a:custGeom>
              <a:avLst/>
              <a:gdLst/>
              <a:ahLst/>
              <a:cxnLst/>
              <a:rect l="l" t="t" r="r" b="b"/>
              <a:pathLst>
                <a:path w="7015" h="12580" extrusionOk="0">
                  <a:moveTo>
                    <a:pt x="3848" y="0"/>
                  </a:moveTo>
                  <a:cubicBezTo>
                    <a:pt x="1720" y="0"/>
                    <a:pt x="0" y="1731"/>
                    <a:pt x="0" y="3869"/>
                  </a:cubicBezTo>
                  <a:cubicBezTo>
                    <a:pt x="0" y="7868"/>
                    <a:pt x="5147" y="11504"/>
                    <a:pt x="6624" y="12463"/>
                  </a:cubicBezTo>
                  <a:cubicBezTo>
                    <a:pt x="6741" y="12542"/>
                    <a:pt x="6878" y="12580"/>
                    <a:pt x="7015" y="12580"/>
                  </a:cubicBezTo>
                  <a:cubicBezTo>
                    <a:pt x="1758" y="5404"/>
                    <a:pt x="3629" y="1388"/>
                    <a:pt x="5411" y="336"/>
                  </a:cubicBezTo>
                  <a:cubicBezTo>
                    <a:pt x="4921" y="113"/>
                    <a:pt x="4386" y="0"/>
                    <a:pt x="38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1"/>
            <p:cNvSpPr/>
            <p:nvPr/>
          </p:nvSpPr>
          <p:spPr>
            <a:xfrm>
              <a:off x="6010588" y="2361120"/>
              <a:ext cx="385407" cy="343128"/>
            </a:xfrm>
            <a:custGeom>
              <a:avLst/>
              <a:gdLst/>
              <a:ahLst/>
              <a:cxnLst/>
              <a:rect l="l" t="t" r="r" b="b"/>
              <a:pathLst>
                <a:path w="14713" h="13099" extrusionOk="0">
                  <a:moveTo>
                    <a:pt x="10577" y="459"/>
                  </a:moveTo>
                  <a:cubicBezTo>
                    <a:pt x="10940" y="459"/>
                    <a:pt x="11306" y="513"/>
                    <a:pt x="11666" y="624"/>
                  </a:cubicBezTo>
                  <a:cubicBezTo>
                    <a:pt x="13204" y="1104"/>
                    <a:pt x="14250" y="2526"/>
                    <a:pt x="14250" y="4137"/>
                  </a:cubicBezTo>
                  <a:cubicBezTo>
                    <a:pt x="14250" y="6488"/>
                    <a:pt x="12358" y="8674"/>
                    <a:pt x="10771" y="10096"/>
                  </a:cubicBezTo>
                  <a:cubicBezTo>
                    <a:pt x="9712" y="11035"/>
                    <a:pt x="8568" y="11875"/>
                    <a:pt x="7355" y="12608"/>
                  </a:cubicBezTo>
                  <a:cubicBezTo>
                    <a:pt x="6145" y="11878"/>
                    <a:pt x="5004" y="11038"/>
                    <a:pt x="3949" y="10103"/>
                  </a:cubicBezTo>
                  <a:cubicBezTo>
                    <a:pt x="2359" y="8677"/>
                    <a:pt x="460" y="6488"/>
                    <a:pt x="460" y="4140"/>
                  </a:cubicBezTo>
                  <a:cubicBezTo>
                    <a:pt x="460" y="2530"/>
                    <a:pt x="1505" y="1104"/>
                    <a:pt x="3044" y="624"/>
                  </a:cubicBezTo>
                  <a:cubicBezTo>
                    <a:pt x="3403" y="513"/>
                    <a:pt x="3770" y="459"/>
                    <a:pt x="4133" y="459"/>
                  </a:cubicBezTo>
                  <a:cubicBezTo>
                    <a:pt x="5322" y="459"/>
                    <a:pt x="6468" y="1037"/>
                    <a:pt x="7166" y="2053"/>
                  </a:cubicBezTo>
                  <a:cubicBezTo>
                    <a:pt x="7213" y="2120"/>
                    <a:pt x="7285" y="2154"/>
                    <a:pt x="7356" y="2154"/>
                  </a:cubicBezTo>
                  <a:cubicBezTo>
                    <a:pt x="7428" y="2154"/>
                    <a:pt x="7499" y="2120"/>
                    <a:pt x="7543" y="2053"/>
                  </a:cubicBezTo>
                  <a:cubicBezTo>
                    <a:pt x="8244" y="1037"/>
                    <a:pt x="9388" y="459"/>
                    <a:pt x="10577" y="459"/>
                  </a:cubicBezTo>
                  <a:close/>
                  <a:moveTo>
                    <a:pt x="4137" y="0"/>
                  </a:moveTo>
                  <a:cubicBezTo>
                    <a:pt x="3677" y="0"/>
                    <a:pt x="3211" y="77"/>
                    <a:pt x="2759" y="237"/>
                  </a:cubicBezTo>
                  <a:cubicBezTo>
                    <a:pt x="1108" y="820"/>
                    <a:pt x="1" y="2382"/>
                    <a:pt x="1" y="4137"/>
                  </a:cubicBezTo>
                  <a:cubicBezTo>
                    <a:pt x="1" y="5257"/>
                    <a:pt x="388" y="6426"/>
                    <a:pt x="1152" y="7615"/>
                  </a:cubicBezTo>
                  <a:cubicBezTo>
                    <a:pt x="1755" y="8551"/>
                    <a:pt x="2592" y="9503"/>
                    <a:pt x="3640" y="10442"/>
                  </a:cubicBezTo>
                  <a:cubicBezTo>
                    <a:pt x="4754" y="11429"/>
                    <a:pt x="5960" y="12310"/>
                    <a:pt x="7242" y="13071"/>
                  </a:cubicBezTo>
                  <a:cubicBezTo>
                    <a:pt x="7278" y="13089"/>
                    <a:pt x="7317" y="13099"/>
                    <a:pt x="7356" y="13099"/>
                  </a:cubicBezTo>
                  <a:cubicBezTo>
                    <a:pt x="7395" y="13099"/>
                    <a:pt x="7434" y="13089"/>
                    <a:pt x="7468" y="13071"/>
                  </a:cubicBezTo>
                  <a:cubicBezTo>
                    <a:pt x="8750" y="12310"/>
                    <a:pt x="9959" y="11429"/>
                    <a:pt x="11073" y="10442"/>
                  </a:cubicBezTo>
                  <a:cubicBezTo>
                    <a:pt x="12121" y="9500"/>
                    <a:pt x="12958" y="8551"/>
                    <a:pt x="13561" y="7615"/>
                  </a:cubicBezTo>
                  <a:cubicBezTo>
                    <a:pt x="14325" y="6426"/>
                    <a:pt x="14712" y="5257"/>
                    <a:pt x="14712" y="4137"/>
                  </a:cubicBezTo>
                  <a:cubicBezTo>
                    <a:pt x="14705" y="1855"/>
                    <a:pt x="12855" y="4"/>
                    <a:pt x="10573" y="4"/>
                  </a:cubicBezTo>
                  <a:cubicBezTo>
                    <a:pt x="9325" y="4"/>
                    <a:pt x="8143" y="566"/>
                    <a:pt x="7355" y="1539"/>
                  </a:cubicBezTo>
                  <a:cubicBezTo>
                    <a:pt x="6555" y="548"/>
                    <a:pt x="5364" y="0"/>
                    <a:pt x="4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1"/>
            <p:cNvSpPr/>
            <p:nvPr/>
          </p:nvSpPr>
          <p:spPr>
            <a:xfrm>
              <a:off x="6111229" y="2385272"/>
              <a:ext cx="80026" cy="45789"/>
            </a:xfrm>
            <a:custGeom>
              <a:avLst/>
              <a:gdLst/>
              <a:ahLst/>
              <a:cxnLst/>
              <a:rect l="l" t="t" r="r" b="b"/>
              <a:pathLst>
                <a:path w="3055" h="1748" extrusionOk="0">
                  <a:moveTo>
                    <a:pt x="295" y="1"/>
                  </a:moveTo>
                  <a:cubicBezTo>
                    <a:pt x="0" y="11"/>
                    <a:pt x="0" y="446"/>
                    <a:pt x="295" y="460"/>
                  </a:cubicBezTo>
                  <a:cubicBezTo>
                    <a:pt x="1203" y="460"/>
                    <a:pt x="2050" y="909"/>
                    <a:pt x="2567" y="1656"/>
                  </a:cubicBezTo>
                  <a:cubicBezTo>
                    <a:pt x="2616" y="1721"/>
                    <a:pt x="2680" y="1748"/>
                    <a:pt x="2743" y="1748"/>
                  </a:cubicBezTo>
                  <a:cubicBezTo>
                    <a:pt x="2902" y="1748"/>
                    <a:pt x="3055" y="1572"/>
                    <a:pt x="2944" y="1395"/>
                  </a:cubicBezTo>
                  <a:cubicBezTo>
                    <a:pt x="2344" y="521"/>
                    <a:pt x="1354"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1"/>
            <p:cNvSpPr/>
            <p:nvPr/>
          </p:nvSpPr>
          <p:spPr>
            <a:xfrm>
              <a:off x="6281235" y="2385272"/>
              <a:ext cx="90609" cy="88906"/>
            </a:xfrm>
            <a:custGeom>
              <a:avLst/>
              <a:gdLst/>
              <a:ahLst/>
              <a:cxnLst/>
              <a:rect l="l" t="t" r="r" b="b"/>
              <a:pathLst>
                <a:path w="3459" h="3394" extrusionOk="0">
                  <a:moveTo>
                    <a:pt x="229" y="0"/>
                  </a:moveTo>
                  <a:cubicBezTo>
                    <a:pt x="104" y="0"/>
                    <a:pt x="1" y="104"/>
                    <a:pt x="1" y="230"/>
                  </a:cubicBezTo>
                  <a:cubicBezTo>
                    <a:pt x="1" y="356"/>
                    <a:pt x="104" y="460"/>
                    <a:pt x="229" y="460"/>
                  </a:cubicBezTo>
                  <a:cubicBezTo>
                    <a:pt x="233" y="460"/>
                    <a:pt x="237" y="460"/>
                    <a:pt x="241" y="460"/>
                  </a:cubicBezTo>
                  <a:cubicBezTo>
                    <a:pt x="1742" y="467"/>
                    <a:pt x="2961" y="1666"/>
                    <a:pt x="2996" y="3167"/>
                  </a:cubicBezTo>
                  <a:cubicBezTo>
                    <a:pt x="2999" y="3294"/>
                    <a:pt x="3102" y="3393"/>
                    <a:pt x="3225" y="3393"/>
                  </a:cubicBezTo>
                  <a:lnTo>
                    <a:pt x="3232" y="3393"/>
                  </a:lnTo>
                  <a:cubicBezTo>
                    <a:pt x="3359" y="3390"/>
                    <a:pt x="3458" y="3287"/>
                    <a:pt x="3455" y="3160"/>
                  </a:cubicBezTo>
                  <a:cubicBezTo>
                    <a:pt x="3424" y="1416"/>
                    <a:pt x="1981" y="1"/>
                    <a:pt x="241" y="1"/>
                  </a:cubicBezTo>
                  <a:cubicBezTo>
                    <a:pt x="237" y="0"/>
                    <a:pt x="233"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2" name="Google Shape;1942;p21"/>
          <p:cNvGrpSpPr/>
          <p:nvPr/>
        </p:nvGrpSpPr>
        <p:grpSpPr>
          <a:xfrm>
            <a:off x="7639960" y="2344942"/>
            <a:ext cx="357274" cy="375453"/>
            <a:chOff x="7639960" y="2344942"/>
            <a:chExt cx="357274" cy="375453"/>
          </a:xfrm>
        </p:grpSpPr>
        <p:sp>
          <p:nvSpPr>
            <p:cNvPr id="1943" name="Google Shape;1943;p21"/>
            <p:cNvSpPr/>
            <p:nvPr/>
          </p:nvSpPr>
          <p:spPr>
            <a:xfrm>
              <a:off x="7640458" y="2351674"/>
              <a:ext cx="349598" cy="362067"/>
            </a:xfrm>
            <a:custGeom>
              <a:avLst/>
              <a:gdLst/>
              <a:ahLst/>
              <a:cxnLst/>
              <a:rect l="l" t="t" r="r" b="b"/>
              <a:pathLst>
                <a:path w="13346" h="13822" extrusionOk="0">
                  <a:moveTo>
                    <a:pt x="12669" y="1"/>
                  </a:moveTo>
                  <a:cubicBezTo>
                    <a:pt x="12629" y="1"/>
                    <a:pt x="12588" y="4"/>
                    <a:pt x="12547" y="12"/>
                  </a:cubicBezTo>
                  <a:lnTo>
                    <a:pt x="4278" y="1471"/>
                  </a:lnTo>
                  <a:cubicBezTo>
                    <a:pt x="3953" y="1530"/>
                    <a:pt x="3716" y="1811"/>
                    <a:pt x="3713" y="2140"/>
                  </a:cubicBezTo>
                  <a:lnTo>
                    <a:pt x="3713" y="9302"/>
                  </a:lnTo>
                  <a:cubicBezTo>
                    <a:pt x="3371" y="9133"/>
                    <a:pt x="3013" y="9054"/>
                    <a:pt x="2662" y="9054"/>
                  </a:cubicBezTo>
                  <a:cubicBezTo>
                    <a:pt x="1594" y="9054"/>
                    <a:pt x="593" y="9782"/>
                    <a:pt x="338" y="10912"/>
                  </a:cubicBezTo>
                  <a:cubicBezTo>
                    <a:pt x="1" y="12406"/>
                    <a:pt x="1137" y="13822"/>
                    <a:pt x="2662" y="13822"/>
                  </a:cubicBezTo>
                  <a:cubicBezTo>
                    <a:pt x="2673" y="13822"/>
                    <a:pt x="2684" y="13822"/>
                    <a:pt x="2695" y="13822"/>
                  </a:cubicBezTo>
                  <a:cubicBezTo>
                    <a:pt x="4001" y="13801"/>
                    <a:pt x="5043" y="12715"/>
                    <a:pt x="5043" y="11406"/>
                  </a:cubicBezTo>
                  <a:lnTo>
                    <a:pt x="5043" y="3445"/>
                  </a:lnTo>
                  <a:lnTo>
                    <a:pt x="12016" y="2215"/>
                  </a:lnTo>
                  <a:lnTo>
                    <a:pt x="12016" y="7602"/>
                  </a:lnTo>
                  <a:cubicBezTo>
                    <a:pt x="11674" y="7432"/>
                    <a:pt x="11314" y="7353"/>
                    <a:pt x="10962" y="7353"/>
                  </a:cubicBezTo>
                  <a:cubicBezTo>
                    <a:pt x="9894" y="7353"/>
                    <a:pt x="8892" y="8081"/>
                    <a:pt x="8637" y="9212"/>
                  </a:cubicBezTo>
                  <a:cubicBezTo>
                    <a:pt x="8301" y="10704"/>
                    <a:pt x="9437" y="12119"/>
                    <a:pt x="10960" y="12119"/>
                  </a:cubicBezTo>
                  <a:cubicBezTo>
                    <a:pt x="10973" y="12119"/>
                    <a:pt x="10985" y="12119"/>
                    <a:pt x="10998" y="12118"/>
                  </a:cubicBezTo>
                  <a:cubicBezTo>
                    <a:pt x="12307" y="12101"/>
                    <a:pt x="13346" y="11012"/>
                    <a:pt x="13346" y="9706"/>
                  </a:cubicBezTo>
                  <a:lnTo>
                    <a:pt x="13346" y="683"/>
                  </a:lnTo>
                  <a:cubicBezTo>
                    <a:pt x="13346" y="300"/>
                    <a:pt x="13036" y="1"/>
                    <a:pt x="12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1"/>
            <p:cNvSpPr/>
            <p:nvPr/>
          </p:nvSpPr>
          <p:spPr>
            <a:xfrm>
              <a:off x="7699921" y="2441916"/>
              <a:ext cx="72639" cy="271826"/>
            </a:xfrm>
            <a:custGeom>
              <a:avLst/>
              <a:gdLst/>
              <a:ahLst/>
              <a:cxnLst/>
              <a:rect l="l" t="t" r="r" b="b"/>
              <a:pathLst>
                <a:path w="2773" h="10377" extrusionOk="0">
                  <a:moveTo>
                    <a:pt x="2773" y="0"/>
                  </a:moveTo>
                  <a:lnTo>
                    <a:pt x="2474" y="89"/>
                  </a:lnTo>
                  <a:cubicBezTo>
                    <a:pt x="2187" y="175"/>
                    <a:pt x="1988" y="442"/>
                    <a:pt x="1988" y="740"/>
                  </a:cubicBezTo>
                  <a:lnTo>
                    <a:pt x="1988" y="7961"/>
                  </a:lnTo>
                  <a:cubicBezTo>
                    <a:pt x="1988" y="9146"/>
                    <a:pt x="1131" y="10154"/>
                    <a:pt x="0" y="10342"/>
                  </a:cubicBezTo>
                  <a:cubicBezTo>
                    <a:pt x="141" y="10366"/>
                    <a:pt x="281" y="10377"/>
                    <a:pt x="425" y="10377"/>
                  </a:cubicBezTo>
                  <a:cubicBezTo>
                    <a:pt x="1731" y="10359"/>
                    <a:pt x="2773" y="9270"/>
                    <a:pt x="2773" y="7964"/>
                  </a:cubicBezTo>
                  <a:lnTo>
                    <a:pt x="27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1"/>
            <p:cNvSpPr/>
            <p:nvPr/>
          </p:nvSpPr>
          <p:spPr>
            <a:xfrm>
              <a:off x="7917418" y="2350784"/>
              <a:ext cx="72639" cy="317536"/>
            </a:xfrm>
            <a:custGeom>
              <a:avLst/>
              <a:gdLst/>
              <a:ahLst/>
              <a:cxnLst/>
              <a:rect l="l" t="t" r="r" b="b"/>
              <a:pathLst>
                <a:path w="2773" h="12122" extrusionOk="0">
                  <a:moveTo>
                    <a:pt x="2095" y="0"/>
                  </a:moveTo>
                  <a:cubicBezTo>
                    <a:pt x="2056" y="0"/>
                    <a:pt x="2015" y="4"/>
                    <a:pt x="1974" y="11"/>
                  </a:cubicBezTo>
                  <a:lnTo>
                    <a:pt x="1618" y="73"/>
                  </a:lnTo>
                  <a:cubicBezTo>
                    <a:pt x="1844" y="189"/>
                    <a:pt x="1988" y="423"/>
                    <a:pt x="1988" y="680"/>
                  </a:cubicBezTo>
                  <a:lnTo>
                    <a:pt x="1988" y="9706"/>
                  </a:lnTo>
                  <a:cubicBezTo>
                    <a:pt x="1988" y="10891"/>
                    <a:pt x="1131" y="11895"/>
                    <a:pt x="0" y="12087"/>
                  </a:cubicBezTo>
                  <a:cubicBezTo>
                    <a:pt x="141" y="12111"/>
                    <a:pt x="281" y="12122"/>
                    <a:pt x="425" y="12122"/>
                  </a:cubicBezTo>
                  <a:cubicBezTo>
                    <a:pt x="1731" y="12101"/>
                    <a:pt x="2773" y="11015"/>
                    <a:pt x="2773" y="9706"/>
                  </a:cubicBezTo>
                  <a:lnTo>
                    <a:pt x="2773" y="680"/>
                  </a:lnTo>
                  <a:cubicBezTo>
                    <a:pt x="2773" y="300"/>
                    <a:pt x="2461" y="0"/>
                    <a:pt x="2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1"/>
            <p:cNvSpPr/>
            <p:nvPr/>
          </p:nvSpPr>
          <p:spPr>
            <a:xfrm>
              <a:off x="7639960" y="2344942"/>
              <a:ext cx="357274" cy="375453"/>
            </a:xfrm>
            <a:custGeom>
              <a:avLst/>
              <a:gdLst/>
              <a:ahLst/>
              <a:cxnLst/>
              <a:rect l="l" t="t" r="r" b="b"/>
              <a:pathLst>
                <a:path w="13639" h="14333" extrusionOk="0">
                  <a:moveTo>
                    <a:pt x="12683" y="1"/>
                  </a:moveTo>
                  <a:cubicBezTo>
                    <a:pt x="12629" y="1"/>
                    <a:pt x="12575" y="5"/>
                    <a:pt x="12522" y="15"/>
                  </a:cubicBezTo>
                  <a:lnTo>
                    <a:pt x="4249" y="1478"/>
                  </a:lnTo>
                  <a:cubicBezTo>
                    <a:pt x="3804" y="1557"/>
                    <a:pt x="3478" y="1944"/>
                    <a:pt x="3478" y="2397"/>
                  </a:cubicBezTo>
                  <a:lnTo>
                    <a:pt x="3478" y="9182"/>
                  </a:lnTo>
                  <a:cubicBezTo>
                    <a:pt x="3216" y="9102"/>
                    <a:pt x="2945" y="9058"/>
                    <a:pt x="2673" y="9058"/>
                  </a:cubicBezTo>
                  <a:cubicBezTo>
                    <a:pt x="2654" y="9058"/>
                    <a:pt x="2634" y="9058"/>
                    <a:pt x="2615" y="9058"/>
                  </a:cubicBezTo>
                  <a:cubicBezTo>
                    <a:pt x="1162" y="9082"/>
                    <a:pt x="0" y="10275"/>
                    <a:pt x="17" y="11728"/>
                  </a:cubicBezTo>
                  <a:cubicBezTo>
                    <a:pt x="38" y="13172"/>
                    <a:pt x="1213" y="14332"/>
                    <a:pt x="2655" y="14332"/>
                  </a:cubicBezTo>
                  <a:cubicBezTo>
                    <a:pt x="2663" y="14332"/>
                    <a:pt x="2671" y="14332"/>
                    <a:pt x="2680" y="14332"/>
                  </a:cubicBezTo>
                  <a:lnTo>
                    <a:pt x="2718" y="14332"/>
                  </a:lnTo>
                  <a:cubicBezTo>
                    <a:pt x="4150" y="14315"/>
                    <a:pt x="5315" y="13116"/>
                    <a:pt x="5315" y="11666"/>
                  </a:cubicBezTo>
                  <a:lnTo>
                    <a:pt x="5315" y="6307"/>
                  </a:lnTo>
                  <a:cubicBezTo>
                    <a:pt x="5332" y="6152"/>
                    <a:pt x="5216" y="6019"/>
                    <a:pt x="5062" y="6019"/>
                  </a:cubicBezTo>
                  <a:cubicBezTo>
                    <a:pt x="4907" y="6019"/>
                    <a:pt x="4787" y="6152"/>
                    <a:pt x="4805" y="6307"/>
                  </a:cubicBezTo>
                  <a:lnTo>
                    <a:pt x="4805" y="11663"/>
                  </a:lnTo>
                  <a:cubicBezTo>
                    <a:pt x="4805" y="12838"/>
                    <a:pt x="3862" y="13804"/>
                    <a:pt x="2711" y="13822"/>
                  </a:cubicBezTo>
                  <a:lnTo>
                    <a:pt x="2680" y="13822"/>
                  </a:lnTo>
                  <a:cubicBezTo>
                    <a:pt x="1487" y="13822"/>
                    <a:pt x="531" y="12848"/>
                    <a:pt x="552" y="11656"/>
                  </a:cubicBezTo>
                  <a:cubicBezTo>
                    <a:pt x="572" y="10532"/>
                    <a:pt x="1501" y="9596"/>
                    <a:pt x="2625" y="9569"/>
                  </a:cubicBezTo>
                  <a:cubicBezTo>
                    <a:pt x="2646" y="9568"/>
                    <a:pt x="2667" y="9568"/>
                    <a:pt x="2687" y="9568"/>
                  </a:cubicBezTo>
                  <a:cubicBezTo>
                    <a:pt x="3012" y="9568"/>
                    <a:pt x="3329" y="9643"/>
                    <a:pt x="3619" y="9788"/>
                  </a:cubicBezTo>
                  <a:cubicBezTo>
                    <a:pt x="3656" y="9806"/>
                    <a:pt x="3694" y="9814"/>
                    <a:pt x="3731" y="9814"/>
                  </a:cubicBezTo>
                  <a:cubicBezTo>
                    <a:pt x="3866" y="9814"/>
                    <a:pt x="3986" y="9707"/>
                    <a:pt x="3989" y="9562"/>
                  </a:cubicBezTo>
                  <a:lnTo>
                    <a:pt x="3989" y="2397"/>
                  </a:lnTo>
                  <a:cubicBezTo>
                    <a:pt x="3989" y="2191"/>
                    <a:pt x="4136" y="2016"/>
                    <a:pt x="4342" y="1979"/>
                  </a:cubicBezTo>
                  <a:lnTo>
                    <a:pt x="12611" y="519"/>
                  </a:lnTo>
                  <a:cubicBezTo>
                    <a:pt x="12637" y="514"/>
                    <a:pt x="12662" y="512"/>
                    <a:pt x="12688" y="512"/>
                  </a:cubicBezTo>
                  <a:cubicBezTo>
                    <a:pt x="12916" y="512"/>
                    <a:pt x="13108" y="699"/>
                    <a:pt x="13108" y="937"/>
                  </a:cubicBezTo>
                  <a:lnTo>
                    <a:pt x="13108" y="3750"/>
                  </a:lnTo>
                  <a:cubicBezTo>
                    <a:pt x="13090" y="3901"/>
                    <a:pt x="13210" y="4035"/>
                    <a:pt x="13365" y="4035"/>
                  </a:cubicBezTo>
                  <a:cubicBezTo>
                    <a:pt x="13519" y="4035"/>
                    <a:pt x="13639" y="3901"/>
                    <a:pt x="13618" y="3750"/>
                  </a:cubicBezTo>
                  <a:lnTo>
                    <a:pt x="13618" y="940"/>
                  </a:lnTo>
                  <a:cubicBezTo>
                    <a:pt x="13622" y="663"/>
                    <a:pt x="13498" y="399"/>
                    <a:pt x="13286" y="221"/>
                  </a:cubicBezTo>
                  <a:cubicBezTo>
                    <a:pt x="13115" y="78"/>
                    <a:pt x="12901" y="1"/>
                    <a:pt x="12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1"/>
            <p:cNvSpPr/>
            <p:nvPr/>
          </p:nvSpPr>
          <p:spPr>
            <a:xfrm>
              <a:off x="7765251" y="2402938"/>
              <a:ext cx="231459" cy="272926"/>
            </a:xfrm>
            <a:custGeom>
              <a:avLst/>
              <a:gdLst/>
              <a:ahLst/>
              <a:cxnLst/>
              <a:rect l="l" t="t" r="r" b="b"/>
              <a:pathLst>
                <a:path w="8836" h="10419" extrusionOk="0">
                  <a:moveTo>
                    <a:pt x="7252" y="0"/>
                  </a:moveTo>
                  <a:cubicBezTo>
                    <a:pt x="7237" y="0"/>
                    <a:pt x="7222" y="2"/>
                    <a:pt x="7207" y="4"/>
                  </a:cubicBezTo>
                  <a:lnTo>
                    <a:pt x="231" y="1238"/>
                  </a:lnTo>
                  <a:cubicBezTo>
                    <a:pt x="111" y="1259"/>
                    <a:pt x="22" y="1365"/>
                    <a:pt x="22" y="1488"/>
                  </a:cubicBezTo>
                  <a:lnTo>
                    <a:pt x="22" y="2900"/>
                  </a:lnTo>
                  <a:cubicBezTo>
                    <a:pt x="1" y="3054"/>
                    <a:pt x="121" y="3188"/>
                    <a:pt x="275" y="3188"/>
                  </a:cubicBezTo>
                  <a:cubicBezTo>
                    <a:pt x="429" y="3188"/>
                    <a:pt x="549" y="3054"/>
                    <a:pt x="532" y="2900"/>
                  </a:cubicBezTo>
                  <a:lnTo>
                    <a:pt x="532" y="1704"/>
                  </a:lnTo>
                  <a:lnTo>
                    <a:pt x="6998" y="560"/>
                  </a:lnTo>
                  <a:lnTo>
                    <a:pt x="6998" y="5268"/>
                  </a:lnTo>
                  <a:cubicBezTo>
                    <a:pt x="6738" y="5185"/>
                    <a:pt x="6468" y="5144"/>
                    <a:pt x="6195" y="5144"/>
                  </a:cubicBezTo>
                  <a:cubicBezTo>
                    <a:pt x="6174" y="5144"/>
                    <a:pt x="6153" y="5144"/>
                    <a:pt x="6131" y="5145"/>
                  </a:cubicBezTo>
                  <a:cubicBezTo>
                    <a:pt x="4679" y="5169"/>
                    <a:pt x="3520" y="6361"/>
                    <a:pt x="3537" y="7814"/>
                  </a:cubicBezTo>
                  <a:cubicBezTo>
                    <a:pt x="3554" y="9261"/>
                    <a:pt x="4733" y="10418"/>
                    <a:pt x="6177" y="10418"/>
                  </a:cubicBezTo>
                  <a:cubicBezTo>
                    <a:pt x="6184" y="10418"/>
                    <a:pt x="6190" y="10418"/>
                    <a:pt x="6197" y="10418"/>
                  </a:cubicBezTo>
                  <a:lnTo>
                    <a:pt x="6234" y="10418"/>
                  </a:lnTo>
                  <a:cubicBezTo>
                    <a:pt x="7667" y="10398"/>
                    <a:pt x="8835" y="9202"/>
                    <a:pt x="8835" y="7749"/>
                  </a:cubicBezTo>
                  <a:lnTo>
                    <a:pt x="8835" y="2729"/>
                  </a:lnTo>
                  <a:cubicBezTo>
                    <a:pt x="8832" y="2588"/>
                    <a:pt x="8722" y="2475"/>
                    <a:pt x="8582" y="2472"/>
                  </a:cubicBezTo>
                  <a:cubicBezTo>
                    <a:pt x="8438" y="2472"/>
                    <a:pt x="8325" y="2588"/>
                    <a:pt x="8325" y="2729"/>
                  </a:cubicBezTo>
                  <a:lnTo>
                    <a:pt x="8325" y="7749"/>
                  </a:lnTo>
                  <a:cubicBezTo>
                    <a:pt x="8325" y="8924"/>
                    <a:pt x="7382" y="9891"/>
                    <a:pt x="6227" y="9908"/>
                  </a:cubicBezTo>
                  <a:lnTo>
                    <a:pt x="6197" y="9908"/>
                  </a:lnTo>
                  <a:cubicBezTo>
                    <a:pt x="5007" y="9908"/>
                    <a:pt x="4048" y="8931"/>
                    <a:pt x="4072" y="7742"/>
                  </a:cubicBezTo>
                  <a:cubicBezTo>
                    <a:pt x="4089" y="6618"/>
                    <a:pt x="5021" y="5683"/>
                    <a:pt x="6145" y="5655"/>
                  </a:cubicBezTo>
                  <a:cubicBezTo>
                    <a:pt x="6166" y="5655"/>
                    <a:pt x="6186" y="5654"/>
                    <a:pt x="6207" y="5654"/>
                  </a:cubicBezTo>
                  <a:cubicBezTo>
                    <a:pt x="6529" y="5654"/>
                    <a:pt x="6849" y="5730"/>
                    <a:pt x="7139" y="5875"/>
                  </a:cubicBezTo>
                  <a:cubicBezTo>
                    <a:pt x="7175" y="5892"/>
                    <a:pt x="7213" y="5900"/>
                    <a:pt x="7250" y="5900"/>
                  </a:cubicBezTo>
                  <a:cubicBezTo>
                    <a:pt x="7383" y="5900"/>
                    <a:pt x="7506" y="5793"/>
                    <a:pt x="7506" y="5645"/>
                  </a:cubicBezTo>
                  <a:lnTo>
                    <a:pt x="7506" y="255"/>
                  </a:lnTo>
                  <a:cubicBezTo>
                    <a:pt x="7506" y="112"/>
                    <a:pt x="7388" y="0"/>
                    <a:pt x="7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8" name="Google Shape;1948;p21"/>
          <p:cNvGrpSpPr/>
          <p:nvPr/>
        </p:nvGrpSpPr>
        <p:grpSpPr>
          <a:xfrm>
            <a:off x="1907474" y="2417987"/>
            <a:ext cx="441739" cy="229105"/>
            <a:chOff x="1907474" y="2417987"/>
            <a:chExt cx="441739" cy="229105"/>
          </a:xfrm>
        </p:grpSpPr>
        <p:sp>
          <p:nvSpPr>
            <p:cNvPr id="1949" name="Google Shape;1949;p21"/>
            <p:cNvSpPr/>
            <p:nvPr/>
          </p:nvSpPr>
          <p:spPr>
            <a:xfrm flipH="1">
              <a:off x="1907474" y="2417987"/>
              <a:ext cx="230774" cy="229105"/>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rgbClr val="FDC324"/>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1"/>
            <p:cNvSpPr/>
            <p:nvPr/>
          </p:nvSpPr>
          <p:spPr>
            <a:xfrm flipH="1">
              <a:off x="2218083" y="2521833"/>
              <a:ext cx="131129" cy="125243"/>
            </a:xfrm>
            <a:custGeom>
              <a:avLst/>
              <a:gdLst/>
              <a:ahLst/>
              <a:cxnLst/>
              <a:rect l="l" t="t" r="r" b="b"/>
              <a:pathLst>
                <a:path w="1895" h="1810" extrusionOk="0">
                  <a:moveTo>
                    <a:pt x="930" y="0"/>
                  </a:moveTo>
                  <a:lnTo>
                    <a:pt x="656" y="595"/>
                  </a:lnTo>
                  <a:lnTo>
                    <a:pt x="1" y="715"/>
                  </a:lnTo>
                  <a:lnTo>
                    <a:pt x="489" y="1155"/>
                  </a:lnTo>
                  <a:lnTo>
                    <a:pt x="418" y="1810"/>
                  </a:lnTo>
                  <a:lnTo>
                    <a:pt x="989" y="1488"/>
                  </a:lnTo>
                  <a:lnTo>
                    <a:pt x="1585" y="1762"/>
                  </a:lnTo>
                  <a:lnTo>
                    <a:pt x="1430" y="1131"/>
                  </a:lnTo>
                  <a:lnTo>
                    <a:pt x="1894" y="655"/>
                  </a:lnTo>
                  <a:lnTo>
                    <a:pt x="1239" y="572"/>
                  </a:lnTo>
                  <a:lnTo>
                    <a:pt x="930" y="0"/>
                  </a:lnTo>
                  <a:close/>
                </a:path>
              </a:pathLst>
            </a:custGeom>
            <a:solidFill>
              <a:srgbClr val="CC1D2D"/>
            </a:solidFill>
            <a:ln w="952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1" name="Google Shape;1951;p21"/>
          <p:cNvSpPr/>
          <p:nvPr/>
        </p:nvSpPr>
        <p:spPr>
          <a:xfrm flipH="1">
            <a:off x="3536599" y="2417987"/>
            <a:ext cx="230774" cy="229105"/>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rgbClr val="FDC324"/>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1"/>
          <p:cNvSpPr/>
          <p:nvPr/>
        </p:nvSpPr>
        <p:spPr>
          <a:xfrm flipH="1">
            <a:off x="3847208" y="2521833"/>
            <a:ext cx="131129" cy="125243"/>
          </a:xfrm>
          <a:custGeom>
            <a:avLst/>
            <a:gdLst/>
            <a:ahLst/>
            <a:cxnLst/>
            <a:rect l="l" t="t" r="r" b="b"/>
            <a:pathLst>
              <a:path w="1895" h="1810" extrusionOk="0">
                <a:moveTo>
                  <a:pt x="930" y="0"/>
                </a:moveTo>
                <a:lnTo>
                  <a:pt x="656" y="595"/>
                </a:lnTo>
                <a:lnTo>
                  <a:pt x="1" y="715"/>
                </a:lnTo>
                <a:lnTo>
                  <a:pt x="489" y="1155"/>
                </a:lnTo>
                <a:lnTo>
                  <a:pt x="418" y="1810"/>
                </a:lnTo>
                <a:lnTo>
                  <a:pt x="989" y="1488"/>
                </a:lnTo>
                <a:lnTo>
                  <a:pt x="1585" y="1762"/>
                </a:lnTo>
                <a:lnTo>
                  <a:pt x="1430" y="1131"/>
                </a:lnTo>
                <a:lnTo>
                  <a:pt x="1894" y="655"/>
                </a:lnTo>
                <a:lnTo>
                  <a:pt x="1239" y="572"/>
                </a:lnTo>
                <a:lnTo>
                  <a:pt x="930" y="0"/>
                </a:lnTo>
                <a:close/>
              </a:path>
            </a:pathLst>
          </a:custGeom>
          <a:solidFill>
            <a:srgbClr val="CC1D2D"/>
          </a:solidFill>
          <a:ln w="952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3" name="Google Shape;1953;p21"/>
          <p:cNvGrpSpPr/>
          <p:nvPr/>
        </p:nvGrpSpPr>
        <p:grpSpPr>
          <a:xfrm>
            <a:off x="5165699" y="2417987"/>
            <a:ext cx="441739" cy="229105"/>
            <a:chOff x="5165699" y="2417987"/>
            <a:chExt cx="441739" cy="229105"/>
          </a:xfrm>
        </p:grpSpPr>
        <p:sp>
          <p:nvSpPr>
            <p:cNvPr id="1954" name="Google Shape;1954;p21"/>
            <p:cNvSpPr/>
            <p:nvPr/>
          </p:nvSpPr>
          <p:spPr>
            <a:xfrm flipH="1">
              <a:off x="5165699" y="2417987"/>
              <a:ext cx="230774" cy="229105"/>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rgbClr val="FDC324"/>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1"/>
            <p:cNvSpPr/>
            <p:nvPr/>
          </p:nvSpPr>
          <p:spPr>
            <a:xfrm flipH="1">
              <a:off x="5476308" y="2521833"/>
              <a:ext cx="131129" cy="125243"/>
            </a:xfrm>
            <a:custGeom>
              <a:avLst/>
              <a:gdLst/>
              <a:ahLst/>
              <a:cxnLst/>
              <a:rect l="l" t="t" r="r" b="b"/>
              <a:pathLst>
                <a:path w="1895" h="1810" extrusionOk="0">
                  <a:moveTo>
                    <a:pt x="930" y="0"/>
                  </a:moveTo>
                  <a:lnTo>
                    <a:pt x="656" y="595"/>
                  </a:lnTo>
                  <a:lnTo>
                    <a:pt x="1" y="715"/>
                  </a:lnTo>
                  <a:lnTo>
                    <a:pt x="489" y="1155"/>
                  </a:lnTo>
                  <a:lnTo>
                    <a:pt x="418" y="1810"/>
                  </a:lnTo>
                  <a:lnTo>
                    <a:pt x="989" y="1488"/>
                  </a:lnTo>
                  <a:lnTo>
                    <a:pt x="1585" y="1762"/>
                  </a:lnTo>
                  <a:lnTo>
                    <a:pt x="1430" y="1131"/>
                  </a:lnTo>
                  <a:lnTo>
                    <a:pt x="1894" y="655"/>
                  </a:lnTo>
                  <a:lnTo>
                    <a:pt x="1239" y="572"/>
                  </a:lnTo>
                  <a:lnTo>
                    <a:pt x="930" y="0"/>
                  </a:lnTo>
                  <a:close/>
                </a:path>
              </a:pathLst>
            </a:custGeom>
            <a:solidFill>
              <a:srgbClr val="CC1D2D"/>
            </a:solidFill>
            <a:ln w="952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6" name="Google Shape;1956;p21"/>
          <p:cNvGrpSpPr/>
          <p:nvPr/>
        </p:nvGrpSpPr>
        <p:grpSpPr>
          <a:xfrm>
            <a:off x="6796986" y="2417987"/>
            <a:ext cx="441739" cy="229105"/>
            <a:chOff x="6796986" y="2417987"/>
            <a:chExt cx="441739" cy="229105"/>
          </a:xfrm>
        </p:grpSpPr>
        <p:sp>
          <p:nvSpPr>
            <p:cNvPr id="1957" name="Google Shape;1957;p21"/>
            <p:cNvSpPr/>
            <p:nvPr/>
          </p:nvSpPr>
          <p:spPr>
            <a:xfrm flipH="1">
              <a:off x="6796986" y="2417987"/>
              <a:ext cx="230774" cy="229105"/>
            </a:xfrm>
            <a:custGeom>
              <a:avLst/>
              <a:gdLst/>
              <a:ahLst/>
              <a:cxnLst/>
              <a:rect l="l" t="t" r="r" b="b"/>
              <a:pathLst>
                <a:path w="3335" h="3311" extrusionOk="0">
                  <a:moveTo>
                    <a:pt x="1525" y="1"/>
                  </a:moveTo>
                  <a:lnTo>
                    <a:pt x="1132" y="1108"/>
                  </a:lnTo>
                  <a:lnTo>
                    <a:pt x="1" y="1429"/>
                  </a:lnTo>
                  <a:lnTo>
                    <a:pt x="941" y="2144"/>
                  </a:lnTo>
                  <a:lnTo>
                    <a:pt x="882" y="3310"/>
                  </a:lnTo>
                  <a:lnTo>
                    <a:pt x="882" y="3310"/>
                  </a:lnTo>
                  <a:lnTo>
                    <a:pt x="1846" y="2632"/>
                  </a:lnTo>
                  <a:lnTo>
                    <a:pt x="2953" y="3049"/>
                  </a:lnTo>
                  <a:lnTo>
                    <a:pt x="2953" y="3049"/>
                  </a:lnTo>
                  <a:lnTo>
                    <a:pt x="2608" y="1917"/>
                  </a:lnTo>
                  <a:lnTo>
                    <a:pt x="3334" y="989"/>
                  </a:lnTo>
                  <a:lnTo>
                    <a:pt x="2156" y="977"/>
                  </a:lnTo>
                  <a:lnTo>
                    <a:pt x="1525" y="1"/>
                  </a:lnTo>
                  <a:close/>
                </a:path>
              </a:pathLst>
            </a:custGeom>
            <a:solidFill>
              <a:srgbClr val="FDC324"/>
            </a:solidFill>
            <a:ln w="19050"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1"/>
            <p:cNvSpPr/>
            <p:nvPr/>
          </p:nvSpPr>
          <p:spPr>
            <a:xfrm flipH="1">
              <a:off x="7107595" y="2521833"/>
              <a:ext cx="131129" cy="125243"/>
            </a:xfrm>
            <a:custGeom>
              <a:avLst/>
              <a:gdLst/>
              <a:ahLst/>
              <a:cxnLst/>
              <a:rect l="l" t="t" r="r" b="b"/>
              <a:pathLst>
                <a:path w="1895" h="1810" extrusionOk="0">
                  <a:moveTo>
                    <a:pt x="930" y="0"/>
                  </a:moveTo>
                  <a:lnTo>
                    <a:pt x="656" y="595"/>
                  </a:lnTo>
                  <a:lnTo>
                    <a:pt x="1" y="715"/>
                  </a:lnTo>
                  <a:lnTo>
                    <a:pt x="489" y="1155"/>
                  </a:lnTo>
                  <a:lnTo>
                    <a:pt x="418" y="1810"/>
                  </a:lnTo>
                  <a:lnTo>
                    <a:pt x="989" y="1488"/>
                  </a:lnTo>
                  <a:lnTo>
                    <a:pt x="1585" y="1762"/>
                  </a:lnTo>
                  <a:lnTo>
                    <a:pt x="1430" y="1131"/>
                  </a:lnTo>
                  <a:lnTo>
                    <a:pt x="1894" y="655"/>
                  </a:lnTo>
                  <a:lnTo>
                    <a:pt x="1239" y="572"/>
                  </a:lnTo>
                  <a:lnTo>
                    <a:pt x="930" y="0"/>
                  </a:lnTo>
                  <a:close/>
                </a:path>
              </a:pathLst>
            </a:custGeom>
            <a:solidFill>
              <a:srgbClr val="CC1D2D"/>
            </a:solidFill>
            <a:ln w="9525" cap="flat" cmpd="sng">
              <a:solidFill>
                <a:srgbClr val="16213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22"/>
          <p:cNvSpPr/>
          <p:nvPr/>
        </p:nvSpPr>
        <p:spPr>
          <a:xfrm rot="5400000">
            <a:off x="2841572" y="1299048"/>
            <a:ext cx="3462330" cy="3215724"/>
          </a:xfrm>
          <a:custGeom>
            <a:avLst/>
            <a:gdLst/>
            <a:ahLst/>
            <a:cxnLst/>
            <a:rect l="l" t="t" r="r" b="b"/>
            <a:pathLst>
              <a:path w="70855" h="36660" extrusionOk="0">
                <a:moveTo>
                  <a:pt x="43411" y="0"/>
                </a:moveTo>
                <a:cubicBezTo>
                  <a:pt x="39297" y="5044"/>
                  <a:pt x="35626" y="6614"/>
                  <a:pt x="32651" y="6614"/>
                </a:cubicBezTo>
                <a:cubicBezTo>
                  <a:pt x="27738" y="6614"/>
                  <a:pt x="24718" y="2334"/>
                  <a:pt x="24718" y="2334"/>
                </a:cubicBezTo>
                <a:cubicBezTo>
                  <a:pt x="22838" y="6050"/>
                  <a:pt x="19740" y="7148"/>
                  <a:pt x="16735" y="7148"/>
                </a:cubicBezTo>
                <a:cubicBezTo>
                  <a:pt x="12396" y="7148"/>
                  <a:pt x="8252" y="4858"/>
                  <a:pt x="8252" y="4858"/>
                </a:cubicBezTo>
                <a:lnTo>
                  <a:pt x="8252" y="4858"/>
                </a:lnTo>
                <a:cubicBezTo>
                  <a:pt x="15864" y="14676"/>
                  <a:pt x="3376" y="15175"/>
                  <a:pt x="549" y="15175"/>
                </a:cubicBezTo>
                <a:cubicBezTo>
                  <a:pt x="230" y="15175"/>
                  <a:pt x="33" y="15168"/>
                  <a:pt x="4" y="15168"/>
                </a:cubicBezTo>
                <a:cubicBezTo>
                  <a:pt x="2" y="15168"/>
                  <a:pt x="0" y="15169"/>
                  <a:pt x="0" y="15169"/>
                </a:cubicBezTo>
                <a:cubicBezTo>
                  <a:pt x="14681" y="16859"/>
                  <a:pt x="5168" y="29147"/>
                  <a:pt x="5168" y="29147"/>
                </a:cubicBezTo>
                <a:cubicBezTo>
                  <a:pt x="9467" y="27406"/>
                  <a:pt x="12596" y="26752"/>
                  <a:pt x="14869" y="26752"/>
                </a:cubicBezTo>
                <a:cubicBezTo>
                  <a:pt x="21726" y="26752"/>
                  <a:pt x="20813" y="32695"/>
                  <a:pt x="20813" y="32695"/>
                </a:cubicBezTo>
                <a:cubicBezTo>
                  <a:pt x="23347" y="30820"/>
                  <a:pt x="25429" y="30114"/>
                  <a:pt x="27128" y="30114"/>
                </a:cubicBezTo>
                <a:cubicBezTo>
                  <a:pt x="32302" y="30114"/>
                  <a:pt x="33921" y="36659"/>
                  <a:pt x="33921" y="36659"/>
                </a:cubicBezTo>
                <a:cubicBezTo>
                  <a:pt x="36192" y="31477"/>
                  <a:pt x="38760" y="29786"/>
                  <a:pt x="41145" y="29786"/>
                </a:cubicBezTo>
                <a:cubicBezTo>
                  <a:pt x="45625" y="29786"/>
                  <a:pt x="49459" y="35754"/>
                  <a:pt x="49459" y="35754"/>
                </a:cubicBezTo>
                <a:cubicBezTo>
                  <a:pt x="48115" y="28481"/>
                  <a:pt x="51692" y="27476"/>
                  <a:pt x="53771" y="27476"/>
                </a:cubicBezTo>
                <a:cubicBezTo>
                  <a:pt x="54564" y="27476"/>
                  <a:pt x="55138" y="27623"/>
                  <a:pt x="55138" y="27623"/>
                </a:cubicBezTo>
                <a:cubicBezTo>
                  <a:pt x="54878" y="23498"/>
                  <a:pt x="57183" y="22396"/>
                  <a:pt x="59721" y="22396"/>
                </a:cubicBezTo>
                <a:cubicBezTo>
                  <a:pt x="62634" y="22396"/>
                  <a:pt x="65854" y="23848"/>
                  <a:pt x="65854" y="23848"/>
                </a:cubicBezTo>
                <a:cubicBezTo>
                  <a:pt x="53650" y="16145"/>
                  <a:pt x="70854" y="8144"/>
                  <a:pt x="70855" y="8144"/>
                </a:cubicBezTo>
                <a:lnTo>
                  <a:pt x="70855" y="8144"/>
                </a:lnTo>
                <a:cubicBezTo>
                  <a:pt x="69510" y="8272"/>
                  <a:pt x="68269" y="8331"/>
                  <a:pt x="67124" y="8331"/>
                </a:cubicBezTo>
                <a:cubicBezTo>
                  <a:pt x="55638" y="8331"/>
                  <a:pt x="53817" y="2453"/>
                  <a:pt x="53817" y="2453"/>
                </a:cubicBezTo>
                <a:cubicBezTo>
                  <a:pt x="51740" y="3945"/>
                  <a:pt x="50041" y="4498"/>
                  <a:pt x="48662" y="4498"/>
                </a:cubicBezTo>
                <a:cubicBezTo>
                  <a:pt x="44729" y="4498"/>
                  <a:pt x="43411" y="0"/>
                  <a:pt x="43411" y="0"/>
                </a:cubicBezTo>
                <a:close/>
              </a:path>
            </a:pathLst>
          </a:custGeom>
          <a:solidFill>
            <a:schemeClr val="accent5"/>
          </a:solidFill>
          <a:ln w="28575"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2"/>
          <p:cNvSpPr/>
          <p:nvPr/>
        </p:nvSpPr>
        <p:spPr>
          <a:xfrm>
            <a:off x="6285400" y="1333602"/>
            <a:ext cx="2104402" cy="81862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965" name="Google Shape;1965;p22"/>
          <p:cNvSpPr/>
          <p:nvPr/>
        </p:nvSpPr>
        <p:spPr>
          <a:xfrm>
            <a:off x="6285400" y="2476052"/>
            <a:ext cx="2104402" cy="81862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966" name="Google Shape;1966;p22"/>
          <p:cNvSpPr/>
          <p:nvPr/>
        </p:nvSpPr>
        <p:spPr>
          <a:xfrm>
            <a:off x="6285400" y="3618489"/>
            <a:ext cx="2104402" cy="81862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967" name="Google Shape;1967;p22"/>
          <p:cNvSpPr/>
          <p:nvPr/>
        </p:nvSpPr>
        <p:spPr>
          <a:xfrm flipH="1">
            <a:off x="761975" y="1333602"/>
            <a:ext cx="2104402" cy="81862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968" name="Google Shape;1968;p22"/>
          <p:cNvSpPr/>
          <p:nvPr/>
        </p:nvSpPr>
        <p:spPr>
          <a:xfrm flipH="1">
            <a:off x="761975" y="2476052"/>
            <a:ext cx="2104402" cy="81862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969" name="Google Shape;1969;p22"/>
          <p:cNvSpPr/>
          <p:nvPr/>
        </p:nvSpPr>
        <p:spPr>
          <a:xfrm flipH="1">
            <a:off x="761973" y="3589750"/>
            <a:ext cx="2104402" cy="818627"/>
          </a:xfrm>
          <a:custGeom>
            <a:avLst/>
            <a:gdLst/>
            <a:ahLst/>
            <a:cxnLst/>
            <a:rect l="l" t="t" r="r" b="b"/>
            <a:pathLst>
              <a:path w="308903" h="185105" extrusionOk="0">
                <a:moveTo>
                  <a:pt x="144" y="0"/>
                </a:moveTo>
                <a:lnTo>
                  <a:pt x="308903" y="6828"/>
                </a:lnTo>
                <a:lnTo>
                  <a:pt x="307494" y="185105"/>
                </a:lnTo>
                <a:lnTo>
                  <a:pt x="0" y="179499"/>
                </a:lnTo>
                <a:close/>
              </a:path>
            </a:pathLst>
          </a:custGeom>
          <a:solidFill>
            <a:srgbClr val="FFFFFF"/>
          </a:solidFill>
          <a:ln w="28575" cap="flat" cmpd="sng">
            <a:solidFill>
              <a:srgbClr val="162130"/>
            </a:solidFill>
            <a:prstDash val="solid"/>
            <a:round/>
            <a:headEnd type="none" w="med" len="med"/>
            <a:tailEnd type="none" w="med" len="med"/>
          </a:ln>
        </p:spPr>
      </p:sp>
      <p:sp>
        <p:nvSpPr>
          <p:cNvPr id="1970" name="Google Shape;1970;p22"/>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sp>
        <p:nvSpPr>
          <p:cNvPr id="1971" name="Google Shape;1971;p22"/>
          <p:cNvSpPr txBox="1"/>
          <p:nvPr/>
        </p:nvSpPr>
        <p:spPr>
          <a:xfrm>
            <a:off x="913763" y="3618508"/>
            <a:ext cx="2040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Slackey"/>
                <a:ea typeface="Slackey"/>
                <a:cs typeface="Slackey"/>
                <a:sym typeface="Slackey"/>
              </a:rPr>
              <a:t>Saturn</a:t>
            </a:r>
            <a:endParaRPr sz="1700">
              <a:solidFill>
                <a:schemeClr val="accent3"/>
              </a:solidFill>
              <a:latin typeface="Slackey"/>
              <a:ea typeface="Slackey"/>
              <a:cs typeface="Slackey"/>
              <a:sym typeface="Slackey"/>
            </a:endParaRPr>
          </a:p>
        </p:txBody>
      </p:sp>
      <p:sp>
        <p:nvSpPr>
          <p:cNvPr id="1972" name="Google Shape;1972;p22"/>
          <p:cNvSpPr txBox="1"/>
          <p:nvPr/>
        </p:nvSpPr>
        <p:spPr>
          <a:xfrm>
            <a:off x="913763" y="3889160"/>
            <a:ext cx="20403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Saturn is composed of hydrogen and helium</a:t>
            </a:r>
            <a:endParaRPr sz="1200">
              <a:latin typeface="Architects Daughter"/>
              <a:ea typeface="Architects Daughter"/>
              <a:cs typeface="Architects Daughter"/>
              <a:sym typeface="Architects Daughter"/>
            </a:endParaRPr>
          </a:p>
        </p:txBody>
      </p:sp>
      <p:sp>
        <p:nvSpPr>
          <p:cNvPr id="1973" name="Google Shape;1973;p22"/>
          <p:cNvSpPr txBox="1"/>
          <p:nvPr/>
        </p:nvSpPr>
        <p:spPr>
          <a:xfrm>
            <a:off x="913763" y="1333588"/>
            <a:ext cx="2040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1974" name="Google Shape;1974;p22"/>
          <p:cNvSpPr txBox="1"/>
          <p:nvPr/>
        </p:nvSpPr>
        <p:spPr>
          <a:xfrm>
            <a:off x="913763" y="1604240"/>
            <a:ext cx="20403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Earth is the third planet from the Sun </a:t>
            </a:r>
            <a:endParaRPr sz="1200">
              <a:latin typeface="Architects Daughter"/>
              <a:ea typeface="Architects Daughter"/>
              <a:cs typeface="Architects Daughter"/>
              <a:sym typeface="Architects Daughter"/>
            </a:endParaRPr>
          </a:p>
        </p:txBody>
      </p:sp>
      <p:sp>
        <p:nvSpPr>
          <p:cNvPr id="1975" name="Google Shape;1975;p22"/>
          <p:cNvSpPr txBox="1"/>
          <p:nvPr/>
        </p:nvSpPr>
        <p:spPr>
          <a:xfrm>
            <a:off x="913763" y="2482691"/>
            <a:ext cx="2040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1976" name="Google Shape;1976;p22"/>
          <p:cNvSpPr txBox="1"/>
          <p:nvPr/>
        </p:nvSpPr>
        <p:spPr>
          <a:xfrm>
            <a:off x="913763" y="2753343"/>
            <a:ext cx="20403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Architects Daughter"/>
                <a:ea typeface="Architects Daughter"/>
                <a:cs typeface="Architects Daughter"/>
                <a:sym typeface="Architects Daughter"/>
              </a:rPr>
              <a:t>Neptune is the farthest planet from the Sun </a:t>
            </a:r>
            <a:endParaRPr sz="1200">
              <a:latin typeface="Architects Daughter"/>
              <a:ea typeface="Architects Daughter"/>
              <a:cs typeface="Architects Daughter"/>
              <a:sym typeface="Architects Daughter"/>
            </a:endParaRPr>
          </a:p>
        </p:txBody>
      </p:sp>
      <p:sp>
        <p:nvSpPr>
          <p:cNvPr id="1977" name="Google Shape;1977;p22"/>
          <p:cNvSpPr txBox="1"/>
          <p:nvPr/>
        </p:nvSpPr>
        <p:spPr>
          <a:xfrm>
            <a:off x="6191397" y="1604240"/>
            <a:ext cx="20403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Mercury is the closest object to the Sun</a:t>
            </a:r>
            <a:endParaRPr sz="1200">
              <a:latin typeface="Architects Daughter"/>
              <a:ea typeface="Architects Daughter"/>
              <a:cs typeface="Architects Daughter"/>
              <a:sym typeface="Architects Daughter"/>
            </a:endParaRPr>
          </a:p>
        </p:txBody>
      </p:sp>
      <p:sp>
        <p:nvSpPr>
          <p:cNvPr id="1978" name="Google Shape;1978;p22"/>
          <p:cNvSpPr txBox="1"/>
          <p:nvPr/>
        </p:nvSpPr>
        <p:spPr>
          <a:xfrm>
            <a:off x="6191397" y="1333588"/>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4"/>
                </a:solidFill>
                <a:latin typeface="Slackey"/>
                <a:ea typeface="Slackey"/>
                <a:cs typeface="Slackey"/>
                <a:sym typeface="Slackey"/>
              </a:rPr>
              <a:t>Mercury</a:t>
            </a:r>
            <a:endParaRPr sz="1700">
              <a:solidFill>
                <a:schemeClr val="accent4"/>
              </a:solidFill>
              <a:latin typeface="Slackey"/>
              <a:ea typeface="Slackey"/>
              <a:cs typeface="Slackey"/>
              <a:sym typeface="Slackey"/>
            </a:endParaRPr>
          </a:p>
        </p:txBody>
      </p:sp>
      <p:sp>
        <p:nvSpPr>
          <p:cNvPr id="1979" name="Google Shape;1979;p22"/>
          <p:cNvSpPr txBox="1"/>
          <p:nvPr/>
        </p:nvSpPr>
        <p:spPr>
          <a:xfrm>
            <a:off x="6191397" y="2482691"/>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5"/>
                </a:solidFill>
                <a:latin typeface="Slackey"/>
                <a:ea typeface="Slackey"/>
                <a:cs typeface="Slackey"/>
                <a:sym typeface="Slackey"/>
              </a:rPr>
              <a:t>Mars</a:t>
            </a:r>
            <a:endParaRPr sz="1700">
              <a:solidFill>
                <a:schemeClr val="accent5"/>
              </a:solidFill>
              <a:latin typeface="Slackey"/>
              <a:ea typeface="Slackey"/>
              <a:cs typeface="Slackey"/>
              <a:sym typeface="Slackey"/>
            </a:endParaRPr>
          </a:p>
        </p:txBody>
      </p:sp>
      <p:sp>
        <p:nvSpPr>
          <p:cNvPr id="1980" name="Google Shape;1980;p22"/>
          <p:cNvSpPr txBox="1"/>
          <p:nvPr/>
        </p:nvSpPr>
        <p:spPr>
          <a:xfrm>
            <a:off x="6191397" y="2753343"/>
            <a:ext cx="20403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Despite being red,</a:t>
            </a:r>
            <a:br>
              <a:rPr lang="en" sz="1200">
                <a:latin typeface="Architects Daughter"/>
                <a:ea typeface="Architects Daughter"/>
                <a:cs typeface="Architects Daughter"/>
                <a:sym typeface="Architects Daughter"/>
              </a:rPr>
            </a:br>
            <a:r>
              <a:rPr lang="en" sz="1200">
                <a:latin typeface="Architects Daughter"/>
                <a:ea typeface="Architects Daughter"/>
                <a:cs typeface="Architects Daughter"/>
                <a:sym typeface="Architects Daughter"/>
              </a:rPr>
              <a:t>Mars is a cold place</a:t>
            </a:r>
            <a:endParaRPr sz="1200">
              <a:latin typeface="Architects Daughter"/>
              <a:ea typeface="Architects Daughter"/>
              <a:cs typeface="Architects Daughter"/>
              <a:sym typeface="Architects Daughter"/>
            </a:endParaRPr>
          </a:p>
        </p:txBody>
      </p:sp>
      <p:sp>
        <p:nvSpPr>
          <p:cNvPr id="1981" name="Google Shape;1981;p22"/>
          <p:cNvSpPr txBox="1"/>
          <p:nvPr/>
        </p:nvSpPr>
        <p:spPr>
          <a:xfrm>
            <a:off x="6191397" y="3618508"/>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dk2"/>
                </a:solidFill>
                <a:latin typeface="Slackey"/>
                <a:ea typeface="Slackey"/>
                <a:cs typeface="Slackey"/>
                <a:sym typeface="Slackey"/>
              </a:rPr>
              <a:t>Jupiter</a:t>
            </a:r>
            <a:endParaRPr sz="1700">
              <a:solidFill>
                <a:schemeClr val="dk2"/>
              </a:solidFill>
              <a:latin typeface="Slackey"/>
              <a:ea typeface="Slackey"/>
              <a:cs typeface="Slackey"/>
              <a:sym typeface="Slackey"/>
            </a:endParaRPr>
          </a:p>
        </p:txBody>
      </p:sp>
      <p:sp>
        <p:nvSpPr>
          <p:cNvPr id="1982" name="Google Shape;1982;p22"/>
          <p:cNvSpPr txBox="1"/>
          <p:nvPr/>
        </p:nvSpPr>
        <p:spPr>
          <a:xfrm>
            <a:off x="6191397" y="3889160"/>
            <a:ext cx="20403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Architects Daughter"/>
                <a:ea typeface="Architects Daughter"/>
                <a:cs typeface="Architects Daughter"/>
                <a:sym typeface="Architects Daughter"/>
              </a:rPr>
              <a:t>Jupiter is a gas giant</a:t>
            </a:r>
            <a:br>
              <a:rPr lang="en" sz="1200">
                <a:latin typeface="Architects Daughter"/>
                <a:ea typeface="Architects Daughter"/>
                <a:cs typeface="Architects Daughter"/>
                <a:sym typeface="Architects Daughter"/>
              </a:rPr>
            </a:br>
            <a:r>
              <a:rPr lang="en" sz="1200">
                <a:latin typeface="Architects Daughter"/>
                <a:ea typeface="Architects Daughter"/>
                <a:cs typeface="Architects Daughter"/>
                <a:sym typeface="Architects Daughter"/>
              </a:rPr>
              <a:t>and the biggest planet</a:t>
            </a:r>
            <a:endParaRPr sz="1200">
              <a:latin typeface="Architects Daughter"/>
              <a:ea typeface="Architects Daughter"/>
              <a:cs typeface="Architects Daughter"/>
              <a:sym typeface="Architects Daughter"/>
            </a:endParaRPr>
          </a:p>
        </p:txBody>
      </p:sp>
      <p:grpSp>
        <p:nvGrpSpPr>
          <p:cNvPr id="1983" name="Google Shape;1983;p22"/>
          <p:cNvGrpSpPr/>
          <p:nvPr/>
        </p:nvGrpSpPr>
        <p:grpSpPr>
          <a:xfrm>
            <a:off x="3585751" y="1333596"/>
            <a:ext cx="2067979" cy="3146625"/>
            <a:chOff x="3585751" y="1333596"/>
            <a:chExt cx="2067979" cy="3146625"/>
          </a:xfrm>
        </p:grpSpPr>
        <p:sp>
          <p:nvSpPr>
            <p:cNvPr id="1984" name="Google Shape;1984;p22"/>
            <p:cNvSpPr/>
            <p:nvPr/>
          </p:nvSpPr>
          <p:spPr>
            <a:xfrm>
              <a:off x="4215999" y="4257992"/>
              <a:ext cx="378631" cy="222216"/>
            </a:xfrm>
            <a:custGeom>
              <a:avLst/>
              <a:gdLst/>
              <a:ahLst/>
              <a:cxnLst/>
              <a:rect l="l" t="t" r="r" b="b"/>
              <a:pathLst>
                <a:path w="21883" h="12843" fill="none" extrusionOk="0">
                  <a:moveTo>
                    <a:pt x="1" y="668"/>
                  </a:moveTo>
                  <a:lnTo>
                    <a:pt x="4604" y="11542"/>
                  </a:lnTo>
                  <a:cubicBezTo>
                    <a:pt x="4937" y="12343"/>
                    <a:pt x="5705" y="12843"/>
                    <a:pt x="6572" y="12843"/>
                  </a:cubicBezTo>
                  <a:lnTo>
                    <a:pt x="14911" y="12843"/>
                  </a:lnTo>
                  <a:cubicBezTo>
                    <a:pt x="15778" y="12843"/>
                    <a:pt x="16546" y="12343"/>
                    <a:pt x="16879" y="11542"/>
                  </a:cubicBezTo>
                  <a:lnTo>
                    <a:pt x="21883" y="0"/>
                  </a:lnTo>
                  <a:lnTo>
                    <a:pt x="21649" y="0"/>
                  </a:ln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2"/>
            <p:cNvSpPr/>
            <p:nvPr/>
          </p:nvSpPr>
          <p:spPr>
            <a:xfrm>
              <a:off x="4215999" y="4257992"/>
              <a:ext cx="378631" cy="222216"/>
            </a:xfrm>
            <a:custGeom>
              <a:avLst/>
              <a:gdLst/>
              <a:ahLst/>
              <a:cxnLst/>
              <a:rect l="l" t="t" r="r" b="b"/>
              <a:pathLst>
                <a:path w="21883" h="12843" extrusionOk="0">
                  <a:moveTo>
                    <a:pt x="21649" y="0"/>
                  </a:moveTo>
                  <a:lnTo>
                    <a:pt x="1" y="668"/>
                  </a:lnTo>
                  <a:lnTo>
                    <a:pt x="4604" y="11542"/>
                  </a:lnTo>
                  <a:cubicBezTo>
                    <a:pt x="4937" y="12343"/>
                    <a:pt x="5705" y="12843"/>
                    <a:pt x="6572" y="12843"/>
                  </a:cubicBezTo>
                  <a:lnTo>
                    <a:pt x="14911" y="12843"/>
                  </a:lnTo>
                  <a:cubicBezTo>
                    <a:pt x="15778" y="12843"/>
                    <a:pt x="16546" y="12343"/>
                    <a:pt x="16879" y="11542"/>
                  </a:cubicBezTo>
                  <a:lnTo>
                    <a:pt x="21883" y="0"/>
                  </a:lnTo>
                  <a:close/>
                </a:path>
              </a:pathLst>
            </a:custGeom>
            <a:solidFill>
              <a:srgbClr val="CC1D2D"/>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2"/>
            <p:cNvSpPr/>
            <p:nvPr/>
          </p:nvSpPr>
          <p:spPr>
            <a:xfrm>
              <a:off x="3959737" y="4181223"/>
              <a:ext cx="365948" cy="298987"/>
            </a:xfrm>
            <a:custGeom>
              <a:avLst/>
              <a:gdLst/>
              <a:ahLst/>
              <a:cxnLst/>
              <a:rect l="l" t="t" r="r" b="b"/>
              <a:pathLst>
                <a:path w="21150" h="17280" extrusionOk="0">
                  <a:moveTo>
                    <a:pt x="1" y="1"/>
                  </a:moveTo>
                  <a:lnTo>
                    <a:pt x="5271" y="15812"/>
                  </a:lnTo>
                  <a:cubicBezTo>
                    <a:pt x="5538" y="16680"/>
                    <a:pt x="6372" y="17280"/>
                    <a:pt x="7306" y="17280"/>
                  </a:cubicBezTo>
                  <a:lnTo>
                    <a:pt x="15512" y="17280"/>
                  </a:lnTo>
                  <a:cubicBezTo>
                    <a:pt x="16346" y="17280"/>
                    <a:pt x="17147" y="16746"/>
                    <a:pt x="17480" y="15979"/>
                  </a:cubicBezTo>
                  <a:lnTo>
                    <a:pt x="21149" y="7440"/>
                  </a:lnTo>
                  <a:lnTo>
                    <a:pt x="1" y="1"/>
                  </a:lnTo>
                  <a:close/>
                </a:path>
              </a:pathLst>
            </a:custGeom>
            <a:solidFill>
              <a:srgbClr val="CC1D2D"/>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2"/>
            <p:cNvSpPr/>
            <p:nvPr/>
          </p:nvSpPr>
          <p:spPr>
            <a:xfrm>
              <a:off x="4580174" y="4181223"/>
              <a:ext cx="365948" cy="298987"/>
            </a:xfrm>
            <a:custGeom>
              <a:avLst/>
              <a:gdLst/>
              <a:ahLst/>
              <a:cxnLst/>
              <a:rect l="l" t="t" r="r" b="b"/>
              <a:pathLst>
                <a:path w="21150" h="17280" extrusionOk="0">
                  <a:moveTo>
                    <a:pt x="21149" y="1"/>
                  </a:moveTo>
                  <a:lnTo>
                    <a:pt x="1" y="7440"/>
                  </a:lnTo>
                  <a:lnTo>
                    <a:pt x="3670" y="15979"/>
                  </a:lnTo>
                  <a:cubicBezTo>
                    <a:pt x="4004" y="16746"/>
                    <a:pt x="4771" y="17280"/>
                    <a:pt x="5638" y="17280"/>
                  </a:cubicBezTo>
                  <a:lnTo>
                    <a:pt x="13844" y="17280"/>
                  </a:lnTo>
                  <a:cubicBezTo>
                    <a:pt x="14778" y="17280"/>
                    <a:pt x="15579" y="16680"/>
                    <a:pt x="15879" y="15812"/>
                  </a:cubicBezTo>
                  <a:lnTo>
                    <a:pt x="21149" y="1"/>
                  </a:lnTo>
                  <a:close/>
                </a:path>
              </a:pathLst>
            </a:custGeom>
            <a:solidFill>
              <a:srgbClr val="CC1D2D"/>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2"/>
            <p:cNvSpPr/>
            <p:nvPr/>
          </p:nvSpPr>
          <p:spPr>
            <a:xfrm>
              <a:off x="4997467" y="3149992"/>
              <a:ext cx="188165" cy="174669"/>
            </a:xfrm>
            <a:custGeom>
              <a:avLst/>
              <a:gdLst/>
              <a:ahLst/>
              <a:cxnLst/>
              <a:rect l="l" t="t" r="r" b="b"/>
              <a:pathLst>
                <a:path w="10875" h="10095" extrusionOk="0">
                  <a:moveTo>
                    <a:pt x="5206" y="0"/>
                  </a:moveTo>
                  <a:cubicBezTo>
                    <a:pt x="4670" y="0"/>
                    <a:pt x="4129" y="95"/>
                    <a:pt x="3603" y="294"/>
                  </a:cubicBezTo>
                  <a:cubicBezTo>
                    <a:pt x="1168" y="1228"/>
                    <a:pt x="0" y="4097"/>
                    <a:pt x="1001" y="6732"/>
                  </a:cubicBezTo>
                  <a:cubicBezTo>
                    <a:pt x="1788" y="8805"/>
                    <a:pt x="3691" y="10094"/>
                    <a:pt x="5653" y="10094"/>
                  </a:cubicBezTo>
                  <a:cubicBezTo>
                    <a:pt x="6184" y="10094"/>
                    <a:pt x="6720" y="10000"/>
                    <a:pt x="7239" y="9801"/>
                  </a:cubicBezTo>
                  <a:cubicBezTo>
                    <a:pt x="9707" y="8867"/>
                    <a:pt x="10875" y="5998"/>
                    <a:pt x="9874" y="3363"/>
                  </a:cubicBezTo>
                  <a:cubicBezTo>
                    <a:pt x="9086" y="1289"/>
                    <a:pt x="7184" y="0"/>
                    <a:pt x="5206" y="0"/>
                  </a:cubicBezTo>
                  <a:close/>
                </a:path>
              </a:pathLst>
            </a:custGeom>
            <a:solidFill>
              <a:srgbClr val="CC1D2D"/>
            </a:solidFill>
            <a:ln w="1000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2"/>
            <p:cNvSpPr/>
            <p:nvPr/>
          </p:nvSpPr>
          <p:spPr>
            <a:xfrm>
              <a:off x="3585751" y="3025833"/>
              <a:ext cx="449052" cy="433428"/>
            </a:xfrm>
            <a:custGeom>
              <a:avLst/>
              <a:gdLst/>
              <a:ahLst/>
              <a:cxnLst/>
              <a:rect l="l" t="t" r="r" b="b"/>
              <a:pathLst>
                <a:path w="25953" h="25050" extrusionOk="0">
                  <a:moveTo>
                    <a:pt x="8033" y="1"/>
                  </a:moveTo>
                  <a:cubicBezTo>
                    <a:pt x="3826" y="1"/>
                    <a:pt x="284" y="1277"/>
                    <a:pt x="167" y="2700"/>
                  </a:cubicBezTo>
                  <a:cubicBezTo>
                    <a:pt x="1" y="4701"/>
                    <a:pt x="1101" y="3801"/>
                    <a:pt x="2502" y="6002"/>
                  </a:cubicBezTo>
                  <a:cubicBezTo>
                    <a:pt x="3937" y="8170"/>
                    <a:pt x="3303" y="13341"/>
                    <a:pt x="5338" y="18011"/>
                  </a:cubicBezTo>
                  <a:cubicBezTo>
                    <a:pt x="7372" y="22714"/>
                    <a:pt x="13443" y="25049"/>
                    <a:pt x="13443" y="25049"/>
                  </a:cubicBezTo>
                  <a:lnTo>
                    <a:pt x="25952" y="5802"/>
                  </a:lnTo>
                  <a:cubicBezTo>
                    <a:pt x="21950" y="3867"/>
                    <a:pt x="17847" y="2199"/>
                    <a:pt x="13610" y="798"/>
                  </a:cubicBezTo>
                  <a:cubicBezTo>
                    <a:pt x="11775" y="237"/>
                    <a:pt x="9843" y="1"/>
                    <a:pt x="8033" y="1"/>
                  </a:cubicBezTo>
                  <a:close/>
                </a:path>
              </a:pathLst>
            </a:custGeom>
            <a:solidFill>
              <a:srgbClr val="CC1D2D"/>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2"/>
            <p:cNvSpPr/>
            <p:nvPr/>
          </p:nvSpPr>
          <p:spPr>
            <a:xfrm>
              <a:off x="3679252" y="2945569"/>
              <a:ext cx="1560668" cy="1415794"/>
            </a:xfrm>
            <a:custGeom>
              <a:avLst/>
              <a:gdLst/>
              <a:ahLst/>
              <a:cxnLst/>
              <a:rect l="l" t="t" r="r" b="b"/>
              <a:pathLst>
                <a:path w="90199" h="81826" extrusionOk="0">
                  <a:moveTo>
                    <a:pt x="45099" y="0"/>
                  </a:moveTo>
                  <a:cubicBezTo>
                    <a:pt x="20181" y="0"/>
                    <a:pt x="0" y="18313"/>
                    <a:pt x="0" y="40896"/>
                  </a:cubicBezTo>
                  <a:cubicBezTo>
                    <a:pt x="0" y="63512"/>
                    <a:pt x="20181" y="81825"/>
                    <a:pt x="45099" y="81825"/>
                  </a:cubicBezTo>
                  <a:cubicBezTo>
                    <a:pt x="70017" y="81825"/>
                    <a:pt x="90198" y="63512"/>
                    <a:pt x="90198" y="40896"/>
                  </a:cubicBezTo>
                  <a:cubicBezTo>
                    <a:pt x="90198" y="18313"/>
                    <a:pt x="70017" y="0"/>
                    <a:pt x="45099" y="0"/>
                  </a:cubicBezTo>
                  <a:close/>
                </a:path>
              </a:pathLst>
            </a:custGeom>
            <a:solidFill>
              <a:srgbClr val="CC1D2D"/>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2"/>
            <p:cNvSpPr/>
            <p:nvPr/>
          </p:nvSpPr>
          <p:spPr>
            <a:xfrm>
              <a:off x="3959737" y="4181223"/>
              <a:ext cx="365948" cy="298987"/>
            </a:xfrm>
            <a:custGeom>
              <a:avLst/>
              <a:gdLst/>
              <a:ahLst/>
              <a:cxnLst/>
              <a:rect l="l" t="t" r="r" b="b"/>
              <a:pathLst>
                <a:path w="21150" h="17280" fill="none" extrusionOk="0">
                  <a:moveTo>
                    <a:pt x="1" y="1"/>
                  </a:moveTo>
                  <a:lnTo>
                    <a:pt x="5271" y="15812"/>
                  </a:lnTo>
                  <a:cubicBezTo>
                    <a:pt x="5538" y="16680"/>
                    <a:pt x="6372" y="17280"/>
                    <a:pt x="7306" y="17280"/>
                  </a:cubicBezTo>
                  <a:lnTo>
                    <a:pt x="15512" y="17280"/>
                  </a:lnTo>
                  <a:cubicBezTo>
                    <a:pt x="16346" y="17280"/>
                    <a:pt x="17147" y="16746"/>
                    <a:pt x="17480" y="15979"/>
                  </a:cubicBezTo>
                  <a:lnTo>
                    <a:pt x="21149" y="7440"/>
                  </a:ln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2"/>
            <p:cNvSpPr/>
            <p:nvPr/>
          </p:nvSpPr>
          <p:spPr>
            <a:xfrm>
              <a:off x="4580174" y="4181223"/>
              <a:ext cx="365948" cy="298987"/>
            </a:xfrm>
            <a:custGeom>
              <a:avLst/>
              <a:gdLst/>
              <a:ahLst/>
              <a:cxnLst/>
              <a:rect l="l" t="t" r="r" b="b"/>
              <a:pathLst>
                <a:path w="21150" h="17280" fill="none" extrusionOk="0">
                  <a:moveTo>
                    <a:pt x="21149" y="1"/>
                  </a:moveTo>
                  <a:lnTo>
                    <a:pt x="15879" y="15812"/>
                  </a:lnTo>
                  <a:cubicBezTo>
                    <a:pt x="15579" y="16680"/>
                    <a:pt x="14778" y="17280"/>
                    <a:pt x="13844" y="17280"/>
                  </a:cubicBezTo>
                  <a:lnTo>
                    <a:pt x="5638" y="17280"/>
                  </a:lnTo>
                  <a:cubicBezTo>
                    <a:pt x="4771" y="17280"/>
                    <a:pt x="4004" y="16746"/>
                    <a:pt x="3670" y="15979"/>
                  </a:cubicBezTo>
                  <a:lnTo>
                    <a:pt x="1" y="7440"/>
                  </a:ln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2"/>
            <p:cNvSpPr/>
            <p:nvPr/>
          </p:nvSpPr>
          <p:spPr>
            <a:xfrm>
              <a:off x="3833345" y="3170079"/>
              <a:ext cx="1385204" cy="1172227"/>
            </a:xfrm>
            <a:custGeom>
              <a:avLst/>
              <a:gdLst/>
              <a:ahLst/>
              <a:cxnLst/>
              <a:rect l="l" t="t" r="r" b="b"/>
              <a:pathLst>
                <a:path w="80058" h="67749" extrusionOk="0">
                  <a:moveTo>
                    <a:pt x="67249" y="0"/>
                  </a:moveTo>
                  <a:lnTo>
                    <a:pt x="67249" y="0"/>
                  </a:lnTo>
                  <a:cubicBezTo>
                    <a:pt x="69884" y="5237"/>
                    <a:pt x="71285" y="11008"/>
                    <a:pt x="71285" y="16912"/>
                  </a:cubicBezTo>
                  <a:cubicBezTo>
                    <a:pt x="71285" y="39495"/>
                    <a:pt x="51071" y="57808"/>
                    <a:pt x="26153" y="57808"/>
                  </a:cubicBezTo>
                  <a:cubicBezTo>
                    <a:pt x="26095" y="57808"/>
                    <a:pt x="26037" y="57808"/>
                    <a:pt x="25979" y="57808"/>
                  </a:cubicBezTo>
                  <a:cubicBezTo>
                    <a:pt x="16799" y="57808"/>
                    <a:pt x="7758" y="55175"/>
                    <a:pt x="1" y="50236"/>
                  </a:cubicBezTo>
                  <a:lnTo>
                    <a:pt x="1" y="50236"/>
                  </a:lnTo>
                  <a:cubicBezTo>
                    <a:pt x="7873" y="60777"/>
                    <a:pt x="21183" y="67749"/>
                    <a:pt x="36293" y="67749"/>
                  </a:cubicBezTo>
                  <a:cubicBezTo>
                    <a:pt x="60477" y="67749"/>
                    <a:pt x="80058" y="49969"/>
                    <a:pt x="80058" y="28054"/>
                  </a:cubicBezTo>
                  <a:cubicBezTo>
                    <a:pt x="80025" y="17079"/>
                    <a:pt x="75154" y="7172"/>
                    <a:pt x="67249" y="0"/>
                  </a:cubicBez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2"/>
            <p:cNvSpPr/>
            <p:nvPr/>
          </p:nvSpPr>
          <p:spPr>
            <a:xfrm>
              <a:off x="3679252" y="2945569"/>
              <a:ext cx="1560668" cy="1415794"/>
            </a:xfrm>
            <a:custGeom>
              <a:avLst/>
              <a:gdLst/>
              <a:ahLst/>
              <a:cxnLst/>
              <a:rect l="l" t="t" r="r" b="b"/>
              <a:pathLst>
                <a:path w="90199" h="81826" fill="none" extrusionOk="0">
                  <a:moveTo>
                    <a:pt x="90198" y="40896"/>
                  </a:moveTo>
                  <a:cubicBezTo>
                    <a:pt x="90198" y="63512"/>
                    <a:pt x="70017" y="81825"/>
                    <a:pt x="45099" y="81825"/>
                  </a:cubicBezTo>
                  <a:cubicBezTo>
                    <a:pt x="20181" y="81825"/>
                    <a:pt x="0" y="63512"/>
                    <a:pt x="0" y="40896"/>
                  </a:cubicBezTo>
                  <a:cubicBezTo>
                    <a:pt x="0" y="18313"/>
                    <a:pt x="20181" y="0"/>
                    <a:pt x="45099" y="0"/>
                  </a:cubicBezTo>
                  <a:cubicBezTo>
                    <a:pt x="70017" y="0"/>
                    <a:pt x="90198" y="18313"/>
                    <a:pt x="90198" y="40896"/>
                  </a:cubicBezTo>
                  <a:close/>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2"/>
            <p:cNvSpPr/>
            <p:nvPr/>
          </p:nvSpPr>
          <p:spPr>
            <a:xfrm>
              <a:off x="5161370" y="3497311"/>
              <a:ext cx="17337" cy="146050"/>
            </a:xfrm>
            <a:custGeom>
              <a:avLst/>
              <a:gdLst/>
              <a:ahLst/>
              <a:cxnLst/>
              <a:rect l="l" t="t" r="r" b="b"/>
              <a:pathLst>
                <a:path w="1002" h="8441" fill="none" extrusionOk="0">
                  <a:moveTo>
                    <a:pt x="1" y="1"/>
                  </a:moveTo>
                  <a:cubicBezTo>
                    <a:pt x="668" y="2769"/>
                    <a:pt x="1001" y="5605"/>
                    <a:pt x="1001" y="8440"/>
                  </a:cubicBezTo>
                </a:path>
              </a:pathLst>
            </a:custGeom>
            <a:noFill/>
            <a:ln w="9525"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2"/>
            <p:cNvSpPr/>
            <p:nvPr/>
          </p:nvSpPr>
          <p:spPr>
            <a:xfrm>
              <a:off x="4266209" y="2966919"/>
              <a:ext cx="322069" cy="23099"/>
            </a:xfrm>
            <a:custGeom>
              <a:avLst/>
              <a:gdLst/>
              <a:ahLst/>
              <a:cxnLst/>
              <a:rect l="l" t="t" r="r" b="b"/>
              <a:pathLst>
                <a:path w="18614" h="1335" fill="none" extrusionOk="0">
                  <a:moveTo>
                    <a:pt x="1" y="1335"/>
                  </a:moveTo>
                  <a:cubicBezTo>
                    <a:pt x="3703" y="467"/>
                    <a:pt x="7506" y="0"/>
                    <a:pt x="11309" y="34"/>
                  </a:cubicBezTo>
                  <a:cubicBezTo>
                    <a:pt x="13777" y="34"/>
                    <a:pt x="16212" y="201"/>
                    <a:pt x="18614" y="567"/>
                  </a:cubicBezTo>
                </a:path>
              </a:pathLst>
            </a:custGeom>
            <a:noFill/>
            <a:ln w="4170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2"/>
            <p:cNvSpPr/>
            <p:nvPr/>
          </p:nvSpPr>
          <p:spPr>
            <a:xfrm>
              <a:off x="4222919" y="3009102"/>
              <a:ext cx="470991" cy="474971"/>
            </a:xfrm>
            <a:custGeom>
              <a:avLst/>
              <a:gdLst/>
              <a:ahLst/>
              <a:cxnLst/>
              <a:rect l="l" t="t" r="r" b="b"/>
              <a:pathLst>
                <a:path w="27221" h="27451" extrusionOk="0">
                  <a:moveTo>
                    <a:pt x="7188" y="0"/>
                  </a:moveTo>
                  <a:cubicBezTo>
                    <a:pt x="5305" y="0"/>
                    <a:pt x="4156" y="750"/>
                    <a:pt x="4070" y="1966"/>
                  </a:cubicBezTo>
                  <a:cubicBezTo>
                    <a:pt x="3904" y="4301"/>
                    <a:pt x="1869" y="6969"/>
                    <a:pt x="1102" y="11506"/>
                  </a:cubicBezTo>
                  <a:cubicBezTo>
                    <a:pt x="334" y="16009"/>
                    <a:pt x="1" y="22747"/>
                    <a:pt x="6105" y="24949"/>
                  </a:cubicBezTo>
                  <a:lnTo>
                    <a:pt x="22517" y="27450"/>
                  </a:lnTo>
                  <a:cubicBezTo>
                    <a:pt x="22517" y="27450"/>
                    <a:pt x="26887" y="24482"/>
                    <a:pt x="27053" y="19011"/>
                  </a:cubicBezTo>
                  <a:cubicBezTo>
                    <a:pt x="27220" y="13540"/>
                    <a:pt x="20015" y="5568"/>
                    <a:pt x="14244" y="2266"/>
                  </a:cubicBezTo>
                  <a:cubicBezTo>
                    <a:pt x="11419" y="675"/>
                    <a:pt x="8973" y="0"/>
                    <a:pt x="7188" y="0"/>
                  </a:cubicBezTo>
                  <a:close/>
                </a:path>
              </a:pathLst>
            </a:custGeom>
            <a:solidFill>
              <a:srgbClr val="CC1D2D"/>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2"/>
            <p:cNvSpPr/>
            <p:nvPr/>
          </p:nvSpPr>
          <p:spPr>
            <a:xfrm>
              <a:off x="4222919" y="2991730"/>
              <a:ext cx="470991" cy="492343"/>
            </a:xfrm>
            <a:custGeom>
              <a:avLst/>
              <a:gdLst/>
              <a:ahLst/>
              <a:cxnLst/>
              <a:rect l="l" t="t" r="r" b="b"/>
              <a:pathLst>
                <a:path w="27221" h="28455" fill="none" extrusionOk="0">
                  <a:moveTo>
                    <a:pt x="22517" y="28454"/>
                  </a:moveTo>
                  <a:cubicBezTo>
                    <a:pt x="22517" y="28454"/>
                    <a:pt x="26887" y="25486"/>
                    <a:pt x="27053" y="20015"/>
                  </a:cubicBezTo>
                  <a:cubicBezTo>
                    <a:pt x="27220" y="14544"/>
                    <a:pt x="20015" y="6572"/>
                    <a:pt x="14244" y="3270"/>
                  </a:cubicBezTo>
                  <a:cubicBezTo>
                    <a:pt x="8440" y="1"/>
                    <a:pt x="4237" y="601"/>
                    <a:pt x="4070" y="2970"/>
                  </a:cubicBezTo>
                  <a:cubicBezTo>
                    <a:pt x="3904" y="5305"/>
                    <a:pt x="1869" y="7973"/>
                    <a:pt x="1102" y="12510"/>
                  </a:cubicBezTo>
                  <a:cubicBezTo>
                    <a:pt x="334" y="17013"/>
                    <a:pt x="1" y="23751"/>
                    <a:pt x="6105" y="25953"/>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2"/>
            <p:cNvSpPr/>
            <p:nvPr/>
          </p:nvSpPr>
          <p:spPr>
            <a:xfrm>
              <a:off x="4236207" y="3033255"/>
              <a:ext cx="318435" cy="423911"/>
            </a:xfrm>
            <a:custGeom>
              <a:avLst/>
              <a:gdLst/>
              <a:ahLst/>
              <a:cxnLst/>
              <a:rect l="l" t="t" r="r" b="b"/>
              <a:pathLst>
                <a:path w="18404" h="24500" extrusionOk="0">
                  <a:moveTo>
                    <a:pt x="6184" y="0"/>
                  </a:moveTo>
                  <a:cubicBezTo>
                    <a:pt x="4740" y="0"/>
                    <a:pt x="4236" y="1170"/>
                    <a:pt x="4236" y="1170"/>
                  </a:cubicBezTo>
                  <a:cubicBezTo>
                    <a:pt x="4236" y="1170"/>
                    <a:pt x="4670" y="1470"/>
                    <a:pt x="3202" y="6307"/>
                  </a:cubicBezTo>
                  <a:cubicBezTo>
                    <a:pt x="2535" y="8575"/>
                    <a:pt x="0" y="16381"/>
                    <a:pt x="2502" y="19850"/>
                  </a:cubicBezTo>
                  <a:cubicBezTo>
                    <a:pt x="4703" y="22919"/>
                    <a:pt x="8773" y="23753"/>
                    <a:pt x="12342" y="24286"/>
                  </a:cubicBezTo>
                  <a:lnTo>
                    <a:pt x="13243" y="24420"/>
                  </a:lnTo>
                  <a:cubicBezTo>
                    <a:pt x="13604" y="24473"/>
                    <a:pt x="13942" y="24499"/>
                    <a:pt x="14260" y="24499"/>
                  </a:cubicBezTo>
                  <a:cubicBezTo>
                    <a:pt x="17317" y="24499"/>
                    <a:pt x="18404" y="22097"/>
                    <a:pt x="18313" y="18682"/>
                  </a:cubicBezTo>
                  <a:cubicBezTo>
                    <a:pt x="18146" y="13379"/>
                    <a:pt x="11108" y="2137"/>
                    <a:pt x="8139" y="570"/>
                  </a:cubicBezTo>
                  <a:cubicBezTo>
                    <a:pt x="7351" y="153"/>
                    <a:pt x="6706" y="0"/>
                    <a:pt x="6184" y="0"/>
                  </a:cubicBezTo>
                  <a:close/>
                </a:path>
              </a:pathLst>
            </a:custGeom>
            <a:solidFill>
              <a:srgbClr val="CC1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2"/>
            <p:cNvSpPr/>
            <p:nvPr/>
          </p:nvSpPr>
          <p:spPr>
            <a:xfrm>
              <a:off x="3670012" y="3576156"/>
              <a:ext cx="451941" cy="325996"/>
            </a:xfrm>
            <a:custGeom>
              <a:avLst/>
              <a:gdLst/>
              <a:ahLst/>
              <a:cxnLst/>
              <a:rect l="l" t="t" r="r" b="b"/>
              <a:pathLst>
                <a:path w="26120" h="18841" extrusionOk="0">
                  <a:moveTo>
                    <a:pt x="11472" y="0"/>
                  </a:moveTo>
                  <a:cubicBezTo>
                    <a:pt x="6464" y="0"/>
                    <a:pt x="2223" y="2504"/>
                    <a:pt x="1235" y="6485"/>
                  </a:cubicBezTo>
                  <a:cubicBezTo>
                    <a:pt x="1" y="11422"/>
                    <a:pt x="4304" y="16759"/>
                    <a:pt x="10842" y="18360"/>
                  </a:cubicBezTo>
                  <a:cubicBezTo>
                    <a:pt x="12145" y="18686"/>
                    <a:pt x="13439" y="18841"/>
                    <a:pt x="14685" y="18841"/>
                  </a:cubicBezTo>
                  <a:cubicBezTo>
                    <a:pt x="19690" y="18841"/>
                    <a:pt x="23924" y="16342"/>
                    <a:pt x="24885" y="12389"/>
                  </a:cubicBezTo>
                  <a:cubicBezTo>
                    <a:pt x="26119" y="7419"/>
                    <a:pt x="21850" y="2115"/>
                    <a:pt x="15312" y="481"/>
                  </a:cubicBezTo>
                  <a:cubicBezTo>
                    <a:pt x="14010" y="155"/>
                    <a:pt x="12717" y="0"/>
                    <a:pt x="11472" y="0"/>
                  </a:cubicBezTo>
                  <a:close/>
                </a:path>
              </a:pathLst>
            </a:custGeom>
            <a:solidFill>
              <a:srgbClr val="162130"/>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2"/>
            <p:cNvSpPr/>
            <p:nvPr/>
          </p:nvSpPr>
          <p:spPr>
            <a:xfrm>
              <a:off x="3659631" y="3560619"/>
              <a:ext cx="452512" cy="325962"/>
            </a:xfrm>
            <a:custGeom>
              <a:avLst/>
              <a:gdLst/>
              <a:ahLst/>
              <a:cxnLst/>
              <a:rect l="l" t="t" r="r" b="b"/>
              <a:pathLst>
                <a:path w="26153" h="18839" extrusionOk="0">
                  <a:moveTo>
                    <a:pt x="11493" y="1"/>
                  </a:moveTo>
                  <a:cubicBezTo>
                    <a:pt x="6476" y="1"/>
                    <a:pt x="2224" y="2523"/>
                    <a:pt x="1234" y="6482"/>
                  </a:cubicBezTo>
                  <a:cubicBezTo>
                    <a:pt x="0" y="11419"/>
                    <a:pt x="4303" y="16756"/>
                    <a:pt x="10841" y="18357"/>
                  </a:cubicBezTo>
                  <a:cubicBezTo>
                    <a:pt x="12144" y="18683"/>
                    <a:pt x="13438" y="18838"/>
                    <a:pt x="14685" y="18838"/>
                  </a:cubicBezTo>
                  <a:cubicBezTo>
                    <a:pt x="19691" y="18838"/>
                    <a:pt x="23930" y="16339"/>
                    <a:pt x="24918" y="12386"/>
                  </a:cubicBezTo>
                  <a:cubicBezTo>
                    <a:pt x="26152" y="7450"/>
                    <a:pt x="21849" y="2112"/>
                    <a:pt x="15311" y="478"/>
                  </a:cubicBezTo>
                  <a:cubicBezTo>
                    <a:pt x="14017" y="154"/>
                    <a:pt x="12732" y="1"/>
                    <a:pt x="11493" y="1"/>
                  </a:cubicBezTo>
                  <a:close/>
                </a:path>
              </a:pathLst>
            </a:custGeom>
            <a:solidFill>
              <a:srgbClr val="CC1D2D"/>
            </a:solidFill>
            <a:ln w="1000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2"/>
            <p:cNvSpPr/>
            <p:nvPr/>
          </p:nvSpPr>
          <p:spPr>
            <a:xfrm>
              <a:off x="3782563" y="3663531"/>
              <a:ext cx="40990" cy="71009"/>
            </a:xfrm>
            <a:custGeom>
              <a:avLst/>
              <a:gdLst/>
              <a:ahLst/>
              <a:cxnLst/>
              <a:rect l="l" t="t" r="r" b="b"/>
              <a:pathLst>
                <a:path w="2369" h="4104" fill="none" extrusionOk="0">
                  <a:moveTo>
                    <a:pt x="2302" y="2002"/>
                  </a:moveTo>
                  <a:cubicBezTo>
                    <a:pt x="2369" y="3103"/>
                    <a:pt x="1935" y="4037"/>
                    <a:pt x="1335" y="4070"/>
                  </a:cubicBezTo>
                  <a:cubicBezTo>
                    <a:pt x="734" y="4103"/>
                    <a:pt x="200" y="3236"/>
                    <a:pt x="100" y="2135"/>
                  </a:cubicBezTo>
                  <a:cubicBezTo>
                    <a:pt x="0" y="1001"/>
                    <a:pt x="434" y="67"/>
                    <a:pt x="1034" y="34"/>
                  </a:cubicBezTo>
                  <a:cubicBezTo>
                    <a:pt x="1668" y="1"/>
                    <a:pt x="2235" y="868"/>
                    <a:pt x="2302" y="2002"/>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2"/>
            <p:cNvSpPr/>
            <p:nvPr/>
          </p:nvSpPr>
          <p:spPr>
            <a:xfrm>
              <a:off x="3925686" y="3699312"/>
              <a:ext cx="41007" cy="71009"/>
            </a:xfrm>
            <a:custGeom>
              <a:avLst/>
              <a:gdLst/>
              <a:ahLst/>
              <a:cxnLst/>
              <a:rect l="l" t="t" r="r" b="b"/>
              <a:pathLst>
                <a:path w="2370" h="4104" fill="none" extrusionOk="0">
                  <a:moveTo>
                    <a:pt x="2303" y="2002"/>
                  </a:moveTo>
                  <a:cubicBezTo>
                    <a:pt x="2369" y="3103"/>
                    <a:pt x="1936" y="4037"/>
                    <a:pt x="1335" y="4070"/>
                  </a:cubicBezTo>
                  <a:cubicBezTo>
                    <a:pt x="735" y="4104"/>
                    <a:pt x="168" y="3236"/>
                    <a:pt x="68" y="2136"/>
                  </a:cubicBezTo>
                  <a:cubicBezTo>
                    <a:pt x="1" y="1001"/>
                    <a:pt x="435" y="67"/>
                    <a:pt x="1035" y="34"/>
                  </a:cubicBezTo>
                  <a:cubicBezTo>
                    <a:pt x="1635" y="1"/>
                    <a:pt x="2202" y="868"/>
                    <a:pt x="2303" y="2002"/>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2"/>
            <p:cNvSpPr/>
            <p:nvPr/>
          </p:nvSpPr>
          <p:spPr>
            <a:xfrm>
              <a:off x="3839694" y="3430595"/>
              <a:ext cx="49658" cy="76910"/>
            </a:xfrm>
            <a:custGeom>
              <a:avLst/>
              <a:gdLst/>
              <a:ahLst/>
              <a:cxnLst/>
              <a:rect l="l" t="t" r="r" b="b"/>
              <a:pathLst>
                <a:path w="2870" h="4445" extrusionOk="0">
                  <a:moveTo>
                    <a:pt x="1809" y="0"/>
                  </a:moveTo>
                  <a:cubicBezTo>
                    <a:pt x="1216" y="0"/>
                    <a:pt x="576" y="823"/>
                    <a:pt x="301" y="1955"/>
                  </a:cubicBezTo>
                  <a:cubicBezTo>
                    <a:pt x="1" y="3156"/>
                    <a:pt x="268" y="4257"/>
                    <a:pt x="901" y="4424"/>
                  </a:cubicBezTo>
                  <a:cubicBezTo>
                    <a:pt x="954" y="4438"/>
                    <a:pt x="1007" y="4444"/>
                    <a:pt x="1061" y="4444"/>
                  </a:cubicBezTo>
                  <a:cubicBezTo>
                    <a:pt x="1659" y="4444"/>
                    <a:pt x="2324" y="3621"/>
                    <a:pt x="2569" y="2489"/>
                  </a:cubicBezTo>
                  <a:cubicBezTo>
                    <a:pt x="2869" y="1288"/>
                    <a:pt x="2603" y="154"/>
                    <a:pt x="1969" y="21"/>
                  </a:cubicBezTo>
                  <a:cubicBezTo>
                    <a:pt x="1916" y="7"/>
                    <a:pt x="1863" y="0"/>
                    <a:pt x="1809" y="0"/>
                  </a:cubicBezTo>
                  <a:close/>
                </a:path>
              </a:pathLst>
            </a:custGeom>
            <a:solidFill>
              <a:srgbClr val="162130"/>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2"/>
            <p:cNvSpPr/>
            <p:nvPr/>
          </p:nvSpPr>
          <p:spPr>
            <a:xfrm>
              <a:off x="3973025" y="3459437"/>
              <a:ext cx="49641" cy="76927"/>
            </a:xfrm>
            <a:custGeom>
              <a:avLst/>
              <a:gdLst/>
              <a:ahLst/>
              <a:cxnLst/>
              <a:rect l="l" t="t" r="r" b="b"/>
              <a:pathLst>
                <a:path w="2869" h="4446" extrusionOk="0">
                  <a:moveTo>
                    <a:pt x="1808" y="1"/>
                  </a:moveTo>
                  <a:cubicBezTo>
                    <a:pt x="1211" y="1"/>
                    <a:pt x="542" y="824"/>
                    <a:pt x="267" y="1956"/>
                  </a:cubicBezTo>
                  <a:cubicBezTo>
                    <a:pt x="0" y="3157"/>
                    <a:pt x="267" y="4291"/>
                    <a:pt x="901" y="4425"/>
                  </a:cubicBezTo>
                  <a:cubicBezTo>
                    <a:pt x="953" y="4438"/>
                    <a:pt x="1007" y="4445"/>
                    <a:pt x="1060" y="4445"/>
                  </a:cubicBezTo>
                  <a:cubicBezTo>
                    <a:pt x="1653" y="4445"/>
                    <a:pt x="2293" y="3622"/>
                    <a:pt x="2569" y="2490"/>
                  </a:cubicBezTo>
                  <a:cubicBezTo>
                    <a:pt x="2869" y="1289"/>
                    <a:pt x="2569" y="188"/>
                    <a:pt x="1968" y="21"/>
                  </a:cubicBezTo>
                  <a:cubicBezTo>
                    <a:pt x="1916" y="8"/>
                    <a:pt x="1862" y="1"/>
                    <a:pt x="1808" y="1"/>
                  </a:cubicBezTo>
                  <a:close/>
                </a:path>
              </a:pathLst>
            </a:custGeom>
            <a:solidFill>
              <a:srgbClr val="162130"/>
            </a:solidFill>
            <a:ln w="1000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2"/>
            <p:cNvSpPr/>
            <p:nvPr/>
          </p:nvSpPr>
          <p:spPr>
            <a:xfrm>
              <a:off x="4398380" y="1674116"/>
              <a:ext cx="1021021" cy="975601"/>
            </a:xfrm>
            <a:custGeom>
              <a:avLst/>
              <a:gdLst/>
              <a:ahLst/>
              <a:cxnLst/>
              <a:rect l="l" t="t" r="r" b="b"/>
              <a:pathLst>
                <a:path w="59010" h="56385" extrusionOk="0">
                  <a:moveTo>
                    <a:pt x="59009" y="0"/>
                  </a:moveTo>
                  <a:lnTo>
                    <a:pt x="47101" y="14077"/>
                  </a:lnTo>
                  <a:cubicBezTo>
                    <a:pt x="47101" y="14077"/>
                    <a:pt x="44599" y="21582"/>
                    <a:pt x="41897" y="23017"/>
                  </a:cubicBezTo>
                  <a:cubicBezTo>
                    <a:pt x="39448" y="24347"/>
                    <a:pt x="26526" y="27734"/>
                    <a:pt x="19634" y="27734"/>
                  </a:cubicBezTo>
                  <a:cubicBezTo>
                    <a:pt x="18924" y="27734"/>
                    <a:pt x="18277" y="27698"/>
                    <a:pt x="17713" y="27620"/>
                  </a:cubicBezTo>
                  <a:cubicBezTo>
                    <a:pt x="11675" y="26786"/>
                    <a:pt x="8340" y="24484"/>
                    <a:pt x="8340" y="24484"/>
                  </a:cubicBezTo>
                  <a:cubicBezTo>
                    <a:pt x="8340" y="24484"/>
                    <a:pt x="5004" y="28854"/>
                    <a:pt x="3536" y="30322"/>
                  </a:cubicBezTo>
                  <a:cubicBezTo>
                    <a:pt x="2502" y="31256"/>
                    <a:pt x="1301" y="31990"/>
                    <a:pt x="0" y="32423"/>
                  </a:cubicBezTo>
                  <a:cubicBezTo>
                    <a:pt x="0" y="32423"/>
                    <a:pt x="7239" y="50636"/>
                    <a:pt x="12443" y="56274"/>
                  </a:cubicBezTo>
                  <a:cubicBezTo>
                    <a:pt x="12697" y="56352"/>
                    <a:pt x="12939" y="56384"/>
                    <a:pt x="13184" y="56384"/>
                  </a:cubicBezTo>
                  <a:cubicBezTo>
                    <a:pt x="13357" y="56384"/>
                    <a:pt x="13531" y="56368"/>
                    <a:pt x="13710" y="56341"/>
                  </a:cubicBezTo>
                  <a:cubicBezTo>
                    <a:pt x="17213" y="55573"/>
                    <a:pt x="15979" y="51637"/>
                    <a:pt x="15978" y="51637"/>
                  </a:cubicBezTo>
                  <a:lnTo>
                    <a:pt x="15978" y="51637"/>
                  </a:lnTo>
                  <a:cubicBezTo>
                    <a:pt x="15979" y="51637"/>
                    <a:pt x="17478" y="53045"/>
                    <a:pt x="19245" y="53045"/>
                  </a:cubicBezTo>
                  <a:cubicBezTo>
                    <a:pt x="19864" y="53045"/>
                    <a:pt x="20517" y="52872"/>
                    <a:pt x="21149" y="52404"/>
                  </a:cubicBezTo>
                  <a:cubicBezTo>
                    <a:pt x="23584" y="50570"/>
                    <a:pt x="22183" y="48902"/>
                    <a:pt x="21449" y="46934"/>
                  </a:cubicBezTo>
                  <a:cubicBezTo>
                    <a:pt x="20682" y="44966"/>
                    <a:pt x="15212" y="39029"/>
                    <a:pt x="15211" y="39028"/>
                  </a:cubicBezTo>
                  <a:lnTo>
                    <a:pt x="15211" y="39028"/>
                  </a:lnTo>
                  <a:cubicBezTo>
                    <a:pt x="15212" y="39028"/>
                    <a:pt x="19924" y="41618"/>
                    <a:pt x="22391" y="41618"/>
                  </a:cubicBezTo>
                  <a:cubicBezTo>
                    <a:pt x="22724" y="41618"/>
                    <a:pt x="23016" y="41570"/>
                    <a:pt x="23250" y="41463"/>
                  </a:cubicBezTo>
                  <a:cubicBezTo>
                    <a:pt x="25218" y="40563"/>
                    <a:pt x="27053" y="38595"/>
                    <a:pt x="27053" y="38595"/>
                  </a:cubicBezTo>
                  <a:cubicBezTo>
                    <a:pt x="27053" y="38595"/>
                    <a:pt x="28302" y="38998"/>
                    <a:pt x="29759" y="38998"/>
                  </a:cubicBezTo>
                  <a:cubicBezTo>
                    <a:pt x="30985" y="38998"/>
                    <a:pt x="32358" y="38712"/>
                    <a:pt x="33257" y="37661"/>
                  </a:cubicBezTo>
                  <a:cubicBezTo>
                    <a:pt x="35226" y="35392"/>
                    <a:pt x="35826" y="28888"/>
                    <a:pt x="35826" y="28888"/>
                  </a:cubicBezTo>
                  <a:cubicBezTo>
                    <a:pt x="35826" y="28888"/>
                    <a:pt x="42664" y="25385"/>
                    <a:pt x="45099" y="21883"/>
                  </a:cubicBezTo>
                  <a:cubicBezTo>
                    <a:pt x="47534" y="18413"/>
                    <a:pt x="49502" y="13710"/>
                    <a:pt x="49502" y="13710"/>
                  </a:cubicBezTo>
                  <a:lnTo>
                    <a:pt x="59009" y="0"/>
                  </a:lnTo>
                  <a:close/>
                </a:path>
              </a:pathLst>
            </a:custGeom>
            <a:solidFill>
              <a:srgbClr val="FFFFFF"/>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2"/>
            <p:cNvSpPr/>
            <p:nvPr/>
          </p:nvSpPr>
          <p:spPr>
            <a:xfrm>
              <a:off x="4336041" y="1333596"/>
              <a:ext cx="1317689" cy="1316305"/>
            </a:xfrm>
            <a:custGeom>
              <a:avLst/>
              <a:gdLst/>
              <a:ahLst/>
              <a:cxnLst/>
              <a:rect l="l" t="t" r="r" b="b"/>
              <a:pathLst>
                <a:path w="76156" h="76076" extrusionOk="0">
                  <a:moveTo>
                    <a:pt x="48235" y="0"/>
                  </a:moveTo>
                  <a:lnTo>
                    <a:pt x="39462" y="24285"/>
                  </a:lnTo>
                  <a:cubicBezTo>
                    <a:pt x="39462" y="24285"/>
                    <a:pt x="16212" y="29788"/>
                    <a:pt x="15012" y="30823"/>
                  </a:cubicBezTo>
                  <a:cubicBezTo>
                    <a:pt x="13811" y="31857"/>
                    <a:pt x="3036" y="46434"/>
                    <a:pt x="1502" y="48702"/>
                  </a:cubicBezTo>
                  <a:cubicBezTo>
                    <a:pt x="1" y="50970"/>
                    <a:pt x="1068" y="53405"/>
                    <a:pt x="1802" y="53872"/>
                  </a:cubicBezTo>
                  <a:cubicBezTo>
                    <a:pt x="2569" y="54306"/>
                    <a:pt x="6972" y="64046"/>
                    <a:pt x="8474" y="66615"/>
                  </a:cubicBezTo>
                  <a:cubicBezTo>
                    <a:pt x="9935" y="69061"/>
                    <a:pt x="13454" y="76076"/>
                    <a:pt x="16782" y="76076"/>
                  </a:cubicBezTo>
                  <a:cubicBezTo>
                    <a:pt x="16949" y="76076"/>
                    <a:pt x="17115" y="76058"/>
                    <a:pt x="17280" y="76022"/>
                  </a:cubicBezTo>
                  <a:cubicBezTo>
                    <a:pt x="20782" y="75254"/>
                    <a:pt x="19582" y="71318"/>
                    <a:pt x="19581" y="71318"/>
                  </a:cubicBezTo>
                  <a:lnTo>
                    <a:pt x="19581" y="71318"/>
                  </a:lnTo>
                  <a:cubicBezTo>
                    <a:pt x="19582" y="71318"/>
                    <a:pt x="21081" y="72726"/>
                    <a:pt x="22834" y="72726"/>
                  </a:cubicBezTo>
                  <a:cubicBezTo>
                    <a:pt x="23449" y="72726"/>
                    <a:pt x="24095" y="72553"/>
                    <a:pt x="24718" y="72085"/>
                  </a:cubicBezTo>
                  <a:cubicBezTo>
                    <a:pt x="27154" y="70251"/>
                    <a:pt x="25786" y="68583"/>
                    <a:pt x="25019" y="66615"/>
                  </a:cubicBezTo>
                  <a:cubicBezTo>
                    <a:pt x="24285" y="64647"/>
                    <a:pt x="18815" y="58710"/>
                    <a:pt x="18814" y="58709"/>
                  </a:cubicBezTo>
                  <a:lnTo>
                    <a:pt x="18814" y="58709"/>
                  </a:lnTo>
                  <a:cubicBezTo>
                    <a:pt x="18815" y="58709"/>
                    <a:pt x="23527" y="61299"/>
                    <a:pt x="25994" y="61299"/>
                  </a:cubicBezTo>
                  <a:cubicBezTo>
                    <a:pt x="26327" y="61299"/>
                    <a:pt x="26619" y="61251"/>
                    <a:pt x="26853" y="61144"/>
                  </a:cubicBezTo>
                  <a:cubicBezTo>
                    <a:pt x="28821" y="60244"/>
                    <a:pt x="30656" y="58276"/>
                    <a:pt x="30656" y="58276"/>
                  </a:cubicBezTo>
                  <a:cubicBezTo>
                    <a:pt x="30656" y="58276"/>
                    <a:pt x="31905" y="58679"/>
                    <a:pt x="33362" y="58679"/>
                  </a:cubicBezTo>
                  <a:cubicBezTo>
                    <a:pt x="34588" y="58679"/>
                    <a:pt x="35961" y="58393"/>
                    <a:pt x="36860" y="57342"/>
                  </a:cubicBezTo>
                  <a:cubicBezTo>
                    <a:pt x="38829" y="55073"/>
                    <a:pt x="39462" y="48569"/>
                    <a:pt x="39462" y="48569"/>
                  </a:cubicBezTo>
                  <a:cubicBezTo>
                    <a:pt x="39462" y="48569"/>
                    <a:pt x="46267" y="45066"/>
                    <a:pt x="48669" y="41564"/>
                  </a:cubicBezTo>
                  <a:cubicBezTo>
                    <a:pt x="51104" y="38094"/>
                    <a:pt x="53072" y="33391"/>
                    <a:pt x="53072" y="33391"/>
                  </a:cubicBezTo>
                  <a:lnTo>
                    <a:pt x="76155" y="167"/>
                  </a:lnTo>
                  <a:lnTo>
                    <a:pt x="48235" y="0"/>
                  </a:lnTo>
                  <a:close/>
                </a:path>
              </a:pathLst>
            </a:custGeom>
            <a:solidFill>
              <a:srgbClr val="FFFFFF"/>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2"/>
            <p:cNvSpPr/>
            <p:nvPr/>
          </p:nvSpPr>
          <p:spPr>
            <a:xfrm>
              <a:off x="4336041" y="1333596"/>
              <a:ext cx="1317689" cy="1328642"/>
            </a:xfrm>
            <a:custGeom>
              <a:avLst/>
              <a:gdLst/>
              <a:ahLst/>
              <a:cxnLst/>
              <a:rect l="l" t="t" r="r" b="b"/>
              <a:pathLst>
                <a:path w="76156" h="76789" fill="none" extrusionOk="0">
                  <a:moveTo>
                    <a:pt x="76155" y="167"/>
                  </a:moveTo>
                  <a:lnTo>
                    <a:pt x="53072" y="33391"/>
                  </a:lnTo>
                  <a:cubicBezTo>
                    <a:pt x="53072" y="33391"/>
                    <a:pt x="51104" y="38094"/>
                    <a:pt x="48669" y="41564"/>
                  </a:cubicBezTo>
                  <a:cubicBezTo>
                    <a:pt x="46267" y="45066"/>
                    <a:pt x="39462" y="48569"/>
                    <a:pt x="39462" y="48569"/>
                  </a:cubicBezTo>
                  <a:cubicBezTo>
                    <a:pt x="39462" y="48569"/>
                    <a:pt x="38829" y="55073"/>
                    <a:pt x="36860" y="57342"/>
                  </a:cubicBezTo>
                  <a:cubicBezTo>
                    <a:pt x="34892" y="59643"/>
                    <a:pt x="30656" y="58276"/>
                    <a:pt x="30656" y="58276"/>
                  </a:cubicBezTo>
                  <a:cubicBezTo>
                    <a:pt x="30656" y="58276"/>
                    <a:pt x="28821" y="60244"/>
                    <a:pt x="26853" y="61144"/>
                  </a:cubicBezTo>
                  <a:cubicBezTo>
                    <a:pt x="24885" y="62045"/>
                    <a:pt x="18814" y="58709"/>
                    <a:pt x="18814" y="58709"/>
                  </a:cubicBezTo>
                  <a:cubicBezTo>
                    <a:pt x="18814" y="58709"/>
                    <a:pt x="24285" y="64647"/>
                    <a:pt x="25019" y="66615"/>
                  </a:cubicBezTo>
                  <a:cubicBezTo>
                    <a:pt x="25786" y="68583"/>
                    <a:pt x="27154" y="70251"/>
                    <a:pt x="24718" y="72085"/>
                  </a:cubicBezTo>
                  <a:cubicBezTo>
                    <a:pt x="22317" y="73887"/>
                    <a:pt x="19581" y="71318"/>
                    <a:pt x="19581" y="71318"/>
                  </a:cubicBezTo>
                  <a:cubicBezTo>
                    <a:pt x="19581" y="71318"/>
                    <a:pt x="20782" y="75254"/>
                    <a:pt x="17280" y="76022"/>
                  </a:cubicBezTo>
                  <a:cubicBezTo>
                    <a:pt x="13811" y="76789"/>
                    <a:pt x="10008" y="69183"/>
                    <a:pt x="8474" y="66615"/>
                  </a:cubicBezTo>
                  <a:cubicBezTo>
                    <a:pt x="6972" y="64046"/>
                    <a:pt x="2569" y="54306"/>
                    <a:pt x="1802" y="53872"/>
                  </a:cubicBezTo>
                  <a:cubicBezTo>
                    <a:pt x="1068" y="53405"/>
                    <a:pt x="1" y="50970"/>
                    <a:pt x="1502" y="48702"/>
                  </a:cubicBezTo>
                  <a:cubicBezTo>
                    <a:pt x="3036" y="46434"/>
                    <a:pt x="13811" y="31857"/>
                    <a:pt x="15012" y="30823"/>
                  </a:cubicBezTo>
                  <a:cubicBezTo>
                    <a:pt x="16212" y="29788"/>
                    <a:pt x="39462" y="24285"/>
                    <a:pt x="39462" y="24285"/>
                  </a:cubicBezTo>
                  <a:lnTo>
                    <a:pt x="48235" y="0"/>
                  </a:lnTo>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2"/>
            <p:cNvSpPr/>
            <p:nvPr/>
          </p:nvSpPr>
          <p:spPr>
            <a:xfrm>
              <a:off x="4288719" y="2435939"/>
              <a:ext cx="325529" cy="472722"/>
            </a:xfrm>
            <a:custGeom>
              <a:avLst/>
              <a:gdLst/>
              <a:ahLst/>
              <a:cxnLst/>
              <a:rect l="l" t="t" r="r" b="b"/>
              <a:pathLst>
                <a:path w="18814" h="27321" extrusionOk="0">
                  <a:moveTo>
                    <a:pt x="13043" y="1"/>
                  </a:moveTo>
                  <a:lnTo>
                    <a:pt x="1" y="25052"/>
                  </a:lnTo>
                  <a:lnTo>
                    <a:pt x="601" y="27320"/>
                  </a:lnTo>
                  <a:lnTo>
                    <a:pt x="10008" y="25052"/>
                  </a:lnTo>
                  <a:lnTo>
                    <a:pt x="18814" y="1969"/>
                  </a:lnTo>
                  <a:lnTo>
                    <a:pt x="13043"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2"/>
            <p:cNvSpPr/>
            <p:nvPr/>
          </p:nvSpPr>
          <p:spPr>
            <a:xfrm>
              <a:off x="4188869" y="2338979"/>
              <a:ext cx="375170" cy="582956"/>
            </a:xfrm>
            <a:custGeom>
              <a:avLst/>
              <a:gdLst/>
              <a:ahLst/>
              <a:cxnLst/>
              <a:rect l="l" t="t" r="r" b="b"/>
              <a:pathLst>
                <a:path w="21683" h="33692" extrusionOk="0">
                  <a:moveTo>
                    <a:pt x="8640" y="1"/>
                  </a:moveTo>
                  <a:lnTo>
                    <a:pt x="1" y="28988"/>
                  </a:lnTo>
                  <a:lnTo>
                    <a:pt x="15312" y="33691"/>
                  </a:lnTo>
                  <a:lnTo>
                    <a:pt x="21683" y="4871"/>
                  </a:lnTo>
                  <a:lnTo>
                    <a:pt x="8640" y="1"/>
                  </a:ln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2"/>
            <p:cNvSpPr/>
            <p:nvPr/>
          </p:nvSpPr>
          <p:spPr>
            <a:xfrm>
              <a:off x="4197537" y="2370157"/>
              <a:ext cx="337658" cy="509645"/>
            </a:xfrm>
            <a:custGeom>
              <a:avLst/>
              <a:gdLst/>
              <a:ahLst/>
              <a:cxnLst/>
              <a:rect l="l" t="t" r="r" b="b"/>
              <a:pathLst>
                <a:path w="19515" h="29455" extrusionOk="0">
                  <a:moveTo>
                    <a:pt x="7606" y="0"/>
                  </a:moveTo>
                  <a:lnTo>
                    <a:pt x="0" y="25452"/>
                  </a:lnTo>
                  <a:lnTo>
                    <a:pt x="13610" y="29454"/>
                  </a:lnTo>
                  <a:lnTo>
                    <a:pt x="19514" y="3803"/>
                  </a:lnTo>
                  <a:lnTo>
                    <a:pt x="7606" y="0"/>
                  </a:lnTo>
                  <a:close/>
                </a:path>
              </a:pathLst>
            </a:custGeom>
            <a:solidFill>
              <a:srgbClr val="FDC324"/>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2"/>
            <p:cNvSpPr/>
            <p:nvPr/>
          </p:nvSpPr>
          <p:spPr>
            <a:xfrm>
              <a:off x="4235619" y="2477101"/>
              <a:ext cx="166242" cy="228082"/>
            </a:xfrm>
            <a:custGeom>
              <a:avLst/>
              <a:gdLst/>
              <a:ahLst/>
              <a:cxnLst/>
              <a:rect l="l" t="t" r="r" b="b"/>
              <a:pathLst>
                <a:path w="9608" h="13182" extrusionOk="0">
                  <a:moveTo>
                    <a:pt x="4223" y="1"/>
                  </a:moveTo>
                  <a:cubicBezTo>
                    <a:pt x="3992" y="1"/>
                    <a:pt x="3762" y="19"/>
                    <a:pt x="3537" y="57"/>
                  </a:cubicBezTo>
                  <a:lnTo>
                    <a:pt x="1" y="11965"/>
                  </a:lnTo>
                  <a:cubicBezTo>
                    <a:pt x="501" y="12466"/>
                    <a:pt x="1135" y="12833"/>
                    <a:pt x="1835" y="13033"/>
                  </a:cubicBezTo>
                  <a:cubicBezTo>
                    <a:pt x="2199" y="13133"/>
                    <a:pt x="2568" y="13182"/>
                    <a:pt x="2936" y="13182"/>
                  </a:cubicBezTo>
                  <a:cubicBezTo>
                    <a:pt x="5374" y="13182"/>
                    <a:pt x="7800" y="11063"/>
                    <a:pt x="8640" y="7962"/>
                  </a:cubicBezTo>
                  <a:cubicBezTo>
                    <a:pt x="9608" y="4427"/>
                    <a:pt x="8140" y="924"/>
                    <a:pt x="5371" y="157"/>
                  </a:cubicBezTo>
                  <a:cubicBezTo>
                    <a:pt x="4996" y="53"/>
                    <a:pt x="4608" y="1"/>
                    <a:pt x="4223" y="1"/>
                  </a:cubicBezTo>
                  <a:close/>
                </a:path>
              </a:pathLst>
            </a:custGeom>
            <a:solidFill>
              <a:srgbClr val="FFFFFF"/>
            </a:solid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2"/>
            <p:cNvSpPr/>
            <p:nvPr/>
          </p:nvSpPr>
          <p:spPr>
            <a:xfrm>
              <a:off x="4248319" y="2494091"/>
              <a:ext cx="105061" cy="176088"/>
            </a:xfrm>
            <a:custGeom>
              <a:avLst/>
              <a:gdLst/>
              <a:ahLst/>
              <a:cxnLst/>
              <a:rect l="l" t="t" r="r" b="b"/>
              <a:pathLst>
                <a:path w="6072" h="10177" extrusionOk="0">
                  <a:moveTo>
                    <a:pt x="3349" y="0"/>
                  </a:moveTo>
                  <a:cubicBezTo>
                    <a:pt x="3261" y="0"/>
                    <a:pt x="3169" y="65"/>
                    <a:pt x="3169" y="176"/>
                  </a:cubicBezTo>
                  <a:lnTo>
                    <a:pt x="3036" y="809"/>
                  </a:lnTo>
                  <a:cubicBezTo>
                    <a:pt x="3036" y="843"/>
                    <a:pt x="3003" y="876"/>
                    <a:pt x="2936" y="876"/>
                  </a:cubicBezTo>
                  <a:cubicBezTo>
                    <a:pt x="2836" y="859"/>
                    <a:pt x="2727" y="851"/>
                    <a:pt x="2615" y="851"/>
                  </a:cubicBezTo>
                  <a:cubicBezTo>
                    <a:pt x="2502" y="851"/>
                    <a:pt x="2386" y="859"/>
                    <a:pt x="2269" y="876"/>
                  </a:cubicBezTo>
                  <a:lnTo>
                    <a:pt x="1068" y="4946"/>
                  </a:lnTo>
                  <a:cubicBezTo>
                    <a:pt x="2002" y="5913"/>
                    <a:pt x="3470" y="6413"/>
                    <a:pt x="3270" y="7247"/>
                  </a:cubicBezTo>
                  <a:cubicBezTo>
                    <a:pt x="3186" y="7636"/>
                    <a:pt x="2872" y="7955"/>
                    <a:pt x="2346" y="7955"/>
                  </a:cubicBezTo>
                  <a:cubicBezTo>
                    <a:pt x="2240" y="7955"/>
                    <a:pt x="2125" y="7942"/>
                    <a:pt x="2002" y="7914"/>
                  </a:cubicBezTo>
                  <a:cubicBezTo>
                    <a:pt x="1335" y="7814"/>
                    <a:pt x="901" y="7181"/>
                    <a:pt x="1101" y="6513"/>
                  </a:cubicBezTo>
                  <a:lnTo>
                    <a:pt x="1135" y="6347"/>
                  </a:lnTo>
                  <a:cubicBezTo>
                    <a:pt x="1135" y="6280"/>
                    <a:pt x="1101" y="6180"/>
                    <a:pt x="968" y="6147"/>
                  </a:cubicBezTo>
                  <a:lnTo>
                    <a:pt x="701" y="6113"/>
                  </a:lnTo>
                  <a:lnTo>
                    <a:pt x="1" y="8515"/>
                  </a:lnTo>
                  <a:cubicBezTo>
                    <a:pt x="267" y="8782"/>
                    <a:pt x="634" y="8982"/>
                    <a:pt x="1001" y="9115"/>
                  </a:cubicBezTo>
                  <a:cubicBezTo>
                    <a:pt x="1035" y="9115"/>
                    <a:pt x="1035" y="9182"/>
                    <a:pt x="1035" y="9215"/>
                  </a:cubicBezTo>
                  <a:lnTo>
                    <a:pt x="901" y="9749"/>
                  </a:lnTo>
                  <a:cubicBezTo>
                    <a:pt x="834" y="9849"/>
                    <a:pt x="901" y="9983"/>
                    <a:pt x="1035" y="9983"/>
                  </a:cubicBezTo>
                  <a:lnTo>
                    <a:pt x="1735" y="10149"/>
                  </a:lnTo>
                  <a:cubicBezTo>
                    <a:pt x="1763" y="10168"/>
                    <a:pt x="1794" y="10176"/>
                    <a:pt x="1824" y="10176"/>
                  </a:cubicBezTo>
                  <a:cubicBezTo>
                    <a:pt x="1902" y="10176"/>
                    <a:pt x="1978" y="10121"/>
                    <a:pt x="2002" y="10049"/>
                  </a:cubicBezTo>
                  <a:lnTo>
                    <a:pt x="2102" y="9516"/>
                  </a:lnTo>
                  <a:cubicBezTo>
                    <a:pt x="2102" y="9482"/>
                    <a:pt x="2135" y="9449"/>
                    <a:pt x="2202" y="9449"/>
                  </a:cubicBezTo>
                  <a:cubicBezTo>
                    <a:pt x="2321" y="9460"/>
                    <a:pt x="2437" y="9465"/>
                    <a:pt x="2549" y="9465"/>
                  </a:cubicBezTo>
                  <a:cubicBezTo>
                    <a:pt x="3827" y="9465"/>
                    <a:pt x="4695" y="8777"/>
                    <a:pt x="4971" y="7581"/>
                  </a:cubicBezTo>
                  <a:cubicBezTo>
                    <a:pt x="5204" y="6580"/>
                    <a:pt x="4871" y="5680"/>
                    <a:pt x="3803" y="4879"/>
                  </a:cubicBezTo>
                  <a:cubicBezTo>
                    <a:pt x="2803" y="4145"/>
                    <a:pt x="1768" y="3778"/>
                    <a:pt x="1969" y="3011"/>
                  </a:cubicBezTo>
                  <a:cubicBezTo>
                    <a:pt x="2050" y="2576"/>
                    <a:pt x="2398" y="2340"/>
                    <a:pt x="2867" y="2340"/>
                  </a:cubicBezTo>
                  <a:cubicBezTo>
                    <a:pt x="2973" y="2340"/>
                    <a:pt x="3086" y="2352"/>
                    <a:pt x="3203" y="2377"/>
                  </a:cubicBezTo>
                  <a:cubicBezTo>
                    <a:pt x="3870" y="2511"/>
                    <a:pt x="4304" y="3178"/>
                    <a:pt x="4103" y="3845"/>
                  </a:cubicBezTo>
                  <a:lnTo>
                    <a:pt x="4070" y="3978"/>
                  </a:lnTo>
                  <a:cubicBezTo>
                    <a:pt x="4070" y="4045"/>
                    <a:pt x="4103" y="4112"/>
                    <a:pt x="4237" y="4145"/>
                  </a:cubicBezTo>
                  <a:lnTo>
                    <a:pt x="5471" y="4412"/>
                  </a:lnTo>
                  <a:cubicBezTo>
                    <a:pt x="5489" y="4418"/>
                    <a:pt x="5507" y="4421"/>
                    <a:pt x="5524" y="4421"/>
                  </a:cubicBezTo>
                  <a:cubicBezTo>
                    <a:pt x="5605" y="4421"/>
                    <a:pt x="5677" y="4361"/>
                    <a:pt x="5705" y="4279"/>
                  </a:cubicBezTo>
                  <a:lnTo>
                    <a:pt x="5805" y="3878"/>
                  </a:lnTo>
                  <a:cubicBezTo>
                    <a:pt x="6072" y="2677"/>
                    <a:pt x="5471" y="1610"/>
                    <a:pt x="4137" y="1143"/>
                  </a:cubicBezTo>
                  <a:cubicBezTo>
                    <a:pt x="4070" y="1110"/>
                    <a:pt x="4070" y="1076"/>
                    <a:pt x="4070" y="1043"/>
                  </a:cubicBezTo>
                  <a:lnTo>
                    <a:pt x="4237" y="409"/>
                  </a:lnTo>
                  <a:cubicBezTo>
                    <a:pt x="4270" y="309"/>
                    <a:pt x="4204" y="176"/>
                    <a:pt x="4070" y="176"/>
                  </a:cubicBezTo>
                  <a:lnTo>
                    <a:pt x="3403" y="9"/>
                  </a:lnTo>
                  <a:cubicBezTo>
                    <a:pt x="3386" y="3"/>
                    <a:pt x="3368" y="0"/>
                    <a:pt x="3349" y="0"/>
                  </a:cubicBezTo>
                  <a:close/>
                </a:path>
              </a:pathLst>
            </a:custGeom>
            <a:solidFill>
              <a:srgbClr val="162130"/>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2"/>
            <p:cNvSpPr/>
            <p:nvPr/>
          </p:nvSpPr>
          <p:spPr>
            <a:xfrm>
              <a:off x="4430701" y="2037129"/>
              <a:ext cx="661440" cy="517466"/>
            </a:xfrm>
            <a:custGeom>
              <a:avLst/>
              <a:gdLst/>
              <a:ahLst/>
              <a:cxnLst/>
              <a:rect l="l" t="t" r="r" b="b"/>
              <a:pathLst>
                <a:path w="38228" h="29907" extrusionOk="0">
                  <a:moveTo>
                    <a:pt x="38228" y="1"/>
                  </a:moveTo>
                  <a:lnTo>
                    <a:pt x="5438" y="2269"/>
                  </a:lnTo>
                  <a:cubicBezTo>
                    <a:pt x="5438" y="2269"/>
                    <a:pt x="7272" y="5004"/>
                    <a:pt x="7572" y="7440"/>
                  </a:cubicBezTo>
                  <a:cubicBezTo>
                    <a:pt x="7839" y="9508"/>
                    <a:pt x="7339" y="11609"/>
                    <a:pt x="6205" y="13344"/>
                  </a:cubicBezTo>
                  <a:cubicBezTo>
                    <a:pt x="5304" y="14711"/>
                    <a:pt x="4370" y="15946"/>
                    <a:pt x="3636" y="18047"/>
                  </a:cubicBezTo>
                  <a:cubicBezTo>
                    <a:pt x="2869" y="20182"/>
                    <a:pt x="2702" y="23218"/>
                    <a:pt x="1668" y="24719"/>
                  </a:cubicBezTo>
                  <a:cubicBezTo>
                    <a:pt x="601" y="26253"/>
                    <a:pt x="0" y="27754"/>
                    <a:pt x="1501" y="29122"/>
                  </a:cubicBezTo>
                  <a:cubicBezTo>
                    <a:pt x="2037" y="29609"/>
                    <a:pt x="2886" y="29906"/>
                    <a:pt x="3853" y="29906"/>
                  </a:cubicBezTo>
                  <a:cubicBezTo>
                    <a:pt x="5596" y="29906"/>
                    <a:pt x="7722" y="28940"/>
                    <a:pt x="9074" y="26386"/>
                  </a:cubicBezTo>
                  <a:cubicBezTo>
                    <a:pt x="11208" y="22450"/>
                    <a:pt x="12576" y="18214"/>
                    <a:pt x="13944" y="16680"/>
                  </a:cubicBezTo>
                  <a:cubicBezTo>
                    <a:pt x="15311" y="15178"/>
                    <a:pt x="19714" y="11676"/>
                    <a:pt x="19714" y="11676"/>
                  </a:cubicBezTo>
                  <a:cubicBezTo>
                    <a:pt x="19714" y="11676"/>
                    <a:pt x="31690" y="10008"/>
                    <a:pt x="33958" y="7907"/>
                  </a:cubicBezTo>
                  <a:cubicBezTo>
                    <a:pt x="36226" y="5772"/>
                    <a:pt x="38228" y="1"/>
                    <a:pt x="38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2"/>
            <p:cNvSpPr/>
            <p:nvPr/>
          </p:nvSpPr>
          <p:spPr>
            <a:xfrm>
              <a:off x="4430701" y="2037129"/>
              <a:ext cx="661440" cy="527553"/>
            </a:xfrm>
            <a:custGeom>
              <a:avLst/>
              <a:gdLst/>
              <a:ahLst/>
              <a:cxnLst/>
              <a:rect l="l" t="t" r="r" b="b"/>
              <a:pathLst>
                <a:path w="38228" h="30490" fill="none" extrusionOk="0">
                  <a:moveTo>
                    <a:pt x="5438" y="2269"/>
                  </a:moveTo>
                  <a:cubicBezTo>
                    <a:pt x="5438" y="2269"/>
                    <a:pt x="7272" y="5004"/>
                    <a:pt x="7572" y="7440"/>
                  </a:cubicBezTo>
                  <a:cubicBezTo>
                    <a:pt x="7839" y="9508"/>
                    <a:pt x="7339" y="11609"/>
                    <a:pt x="6205" y="13344"/>
                  </a:cubicBezTo>
                  <a:cubicBezTo>
                    <a:pt x="5304" y="14711"/>
                    <a:pt x="4370" y="15946"/>
                    <a:pt x="3636" y="18047"/>
                  </a:cubicBezTo>
                  <a:cubicBezTo>
                    <a:pt x="2869" y="20182"/>
                    <a:pt x="2702" y="23218"/>
                    <a:pt x="1668" y="24719"/>
                  </a:cubicBezTo>
                  <a:cubicBezTo>
                    <a:pt x="601" y="26253"/>
                    <a:pt x="0" y="27754"/>
                    <a:pt x="1501" y="29122"/>
                  </a:cubicBezTo>
                  <a:cubicBezTo>
                    <a:pt x="3003" y="30489"/>
                    <a:pt x="6972" y="30356"/>
                    <a:pt x="9074" y="26386"/>
                  </a:cubicBezTo>
                  <a:cubicBezTo>
                    <a:pt x="11208" y="22450"/>
                    <a:pt x="12576" y="18214"/>
                    <a:pt x="13944" y="16680"/>
                  </a:cubicBezTo>
                  <a:cubicBezTo>
                    <a:pt x="15311" y="15178"/>
                    <a:pt x="19714" y="11676"/>
                    <a:pt x="19714" y="11676"/>
                  </a:cubicBezTo>
                  <a:cubicBezTo>
                    <a:pt x="19714" y="11676"/>
                    <a:pt x="31690" y="10008"/>
                    <a:pt x="33958" y="7907"/>
                  </a:cubicBezTo>
                  <a:cubicBezTo>
                    <a:pt x="36226" y="5772"/>
                    <a:pt x="38228" y="1"/>
                    <a:pt x="38228" y="1"/>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2"/>
            <p:cNvSpPr/>
            <p:nvPr/>
          </p:nvSpPr>
          <p:spPr>
            <a:xfrm>
              <a:off x="4443401" y="2202778"/>
              <a:ext cx="118332" cy="41578"/>
            </a:xfrm>
            <a:custGeom>
              <a:avLst/>
              <a:gdLst/>
              <a:ahLst/>
              <a:cxnLst/>
              <a:rect l="l" t="t" r="r" b="b"/>
              <a:pathLst>
                <a:path w="6839" h="2403" fill="none" extrusionOk="0">
                  <a:moveTo>
                    <a:pt x="0" y="301"/>
                  </a:moveTo>
                  <a:cubicBezTo>
                    <a:pt x="0" y="301"/>
                    <a:pt x="3970" y="2402"/>
                    <a:pt x="6838" y="0"/>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2"/>
            <p:cNvSpPr/>
            <p:nvPr/>
          </p:nvSpPr>
          <p:spPr>
            <a:xfrm>
              <a:off x="4614225" y="2452099"/>
              <a:ext cx="60057" cy="115460"/>
            </a:xfrm>
            <a:custGeom>
              <a:avLst/>
              <a:gdLst/>
              <a:ahLst/>
              <a:cxnLst/>
              <a:rect l="l" t="t" r="r" b="b"/>
              <a:pathLst>
                <a:path w="3471" h="6673" fill="none" extrusionOk="0">
                  <a:moveTo>
                    <a:pt x="3470" y="6672"/>
                  </a:moveTo>
                  <a:lnTo>
                    <a:pt x="1" y="1"/>
                  </a:ln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2"/>
            <p:cNvSpPr/>
            <p:nvPr/>
          </p:nvSpPr>
          <p:spPr>
            <a:xfrm>
              <a:off x="4866455" y="2215478"/>
              <a:ext cx="46751" cy="126412"/>
            </a:xfrm>
            <a:custGeom>
              <a:avLst/>
              <a:gdLst/>
              <a:ahLst/>
              <a:cxnLst/>
              <a:rect l="l" t="t" r="r" b="b"/>
              <a:pathLst>
                <a:path w="2702" h="7306" fill="none" extrusionOk="0">
                  <a:moveTo>
                    <a:pt x="0" y="7306"/>
                  </a:moveTo>
                  <a:cubicBezTo>
                    <a:pt x="0" y="7306"/>
                    <a:pt x="2702" y="5004"/>
                    <a:pt x="2569" y="0"/>
                  </a:cubicBezTo>
                </a:path>
              </a:pathLst>
            </a:custGeom>
            <a:noFill/>
            <a:ln w="10850"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2"/>
            <p:cNvSpPr/>
            <p:nvPr/>
          </p:nvSpPr>
          <p:spPr>
            <a:xfrm>
              <a:off x="4992259" y="3716631"/>
              <a:ext cx="181832" cy="374599"/>
            </a:xfrm>
            <a:custGeom>
              <a:avLst/>
              <a:gdLst/>
              <a:ahLst/>
              <a:cxnLst/>
              <a:rect l="l" t="t" r="r" b="b"/>
              <a:pathLst>
                <a:path w="10509" h="21650" fill="none" extrusionOk="0">
                  <a:moveTo>
                    <a:pt x="10508" y="0"/>
                  </a:moveTo>
                  <a:cubicBezTo>
                    <a:pt x="9541" y="8240"/>
                    <a:pt x="5738" y="15745"/>
                    <a:pt x="1" y="21649"/>
                  </a:cubicBezTo>
                </a:path>
              </a:pathLst>
            </a:custGeom>
            <a:noFill/>
            <a:ln w="9525" cap="rnd"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2"/>
            <p:cNvSpPr/>
            <p:nvPr/>
          </p:nvSpPr>
          <p:spPr>
            <a:xfrm>
              <a:off x="4278909" y="4252125"/>
              <a:ext cx="365360" cy="228096"/>
            </a:xfrm>
            <a:custGeom>
              <a:avLst/>
              <a:gdLst/>
              <a:ahLst/>
              <a:cxnLst/>
              <a:rect l="l" t="t" r="r" b="b"/>
              <a:pathLst>
                <a:path w="21116" h="17280" extrusionOk="0">
                  <a:moveTo>
                    <a:pt x="21116" y="1"/>
                  </a:moveTo>
                  <a:lnTo>
                    <a:pt x="0" y="7440"/>
                  </a:lnTo>
                  <a:lnTo>
                    <a:pt x="3670" y="15979"/>
                  </a:lnTo>
                  <a:cubicBezTo>
                    <a:pt x="4003" y="16746"/>
                    <a:pt x="4771" y="17280"/>
                    <a:pt x="5638" y="17280"/>
                  </a:cubicBezTo>
                  <a:lnTo>
                    <a:pt x="13844" y="17280"/>
                  </a:lnTo>
                  <a:cubicBezTo>
                    <a:pt x="14744" y="17280"/>
                    <a:pt x="15578" y="16680"/>
                    <a:pt x="15878" y="15812"/>
                  </a:cubicBezTo>
                  <a:lnTo>
                    <a:pt x="21116" y="1"/>
                  </a:lnTo>
                  <a:close/>
                </a:path>
              </a:pathLst>
            </a:custGeom>
            <a:solidFill>
              <a:srgbClr val="CC1D2D"/>
            </a:solidFill>
            <a:ln w="9525" cap="flat" cmpd="sng">
              <a:solidFill>
                <a:srgbClr val="162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1" name="Google Shape;2021;p22"/>
          <p:cNvSpPr/>
          <p:nvPr/>
        </p:nvSpPr>
        <p:spPr>
          <a:xfrm>
            <a:off x="457175" y="1576388"/>
            <a:ext cx="408300" cy="408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01</a:t>
            </a:r>
            <a:endParaRPr sz="1300">
              <a:solidFill>
                <a:srgbClr val="FFFFFF"/>
              </a:solidFill>
              <a:latin typeface="Slackey"/>
              <a:ea typeface="Slackey"/>
              <a:cs typeface="Slackey"/>
              <a:sym typeface="Slackey"/>
            </a:endParaRPr>
          </a:p>
        </p:txBody>
      </p:sp>
      <p:sp>
        <p:nvSpPr>
          <p:cNvPr id="2022" name="Google Shape;2022;p22"/>
          <p:cNvSpPr/>
          <p:nvPr/>
        </p:nvSpPr>
        <p:spPr>
          <a:xfrm>
            <a:off x="457175" y="2702750"/>
            <a:ext cx="408300" cy="4083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02</a:t>
            </a:r>
            <a:endParaRPr sz="1300">
              <a:solidFill>
                <a:srgbClr val="FFFFFF"/>
              </a:solidFill>
              <a:latin typeface="Slackey"/>
              <a:ea typeface="Slackey"/>
              <a:cs typeface="Slackey"/>
              <a:sym typeface="Slackey"/>
            </a:endParaRPr>
          </a:p>
        </p:txBody>
      </p:sp>
      <p:sp>
        <p:nvSpPr>
          <p:cNvPr id="2023" name="Google Shape;2023;p22"/>
          <p:cNvSpPr/>
          <p:nvPr/>
        </p:nvSpPr>
        <p:spPr>
          <a:xfrm>
            <a:off x="457175" y="3829100"/>
            <a:ext cx="408300" cy="4083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03</a:t>
            </a:r>
            <a:endParaRPr sz="1300">
              <a:solidFill>
                <a:srgbClr val="FFFFFF"/>
              </a:solidFill>
              <a:latin typeface="Slackey"/>
              <a:ea typeface="Slackey"/>
              <a:cs typeface="Slackey"/>
              <a:sym typeface="Slackey"/>
            </a:endParaRPr>
          </a:p>
        </p:txBody>
      </p:sp>
      <p:sp>
        <p:nvSpPr>
          <p:cNvPr id="2024" name="Google Shape;2024;p22"/>
          <p:cNvSpPr/>
          <p:nvPr/>
        </p:nvSpPr>
        <p:spPr>
          <a:xfrm>
            <a:off x="8286300" y="1576388"/>
            <a:ext cx="408300" cy="408300"/>
          </a:xfrm>
          <a:prstGeom prst="ellipse">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04</a:t>
            </a:r>
            <a:endParaRPr sz="1300">
              <a:solidFill>
                <a:srgbClr val="FFFFFF"/>
              </a:solidFill>
              <a:latin typeface="Slackey"/>
              <a:ea typeface="Slackey"/>
              <a:cs typeface="Slackey"/>
              <a:sym typeface="Slackey"/>
            </a:endParaRPr>
          </a:p>
        </p:txBody>
      </p:sp>
      <p:sp>
        <p:nvSpPr>
          <p:cNvPr id="2025" name="Google Shape;2025;p22"/>
          <p:cNvSpPr/>
          <p:nvPr/>
        </p:nvSpPr>
        <p:spPr>
          <a:xfrm>
            <a:off x="8286300" y="2702750"/>
            <a:ext cx="408300" cy="408300"/>
          </a:xfrm>
          <a:prstGeom prst="ellipse">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05</a:t>
            </a:r>
            <a:endParaRPr sz="1300">
              <a:solidFill>
                <a:srgbClr val="FFFFFF"/>
              </a:solidFill>
              <a:latin typeface="Slackey"/>
              <a:ea typeface="Slackey"/>
              <a:cs typeface="Slackey"/>
              <a:sym typeface="Slackey"/>
            </a:endParaRPr>
          </a:p>
        </p:txBody>
      </p:sp>
      <p:sp>
        <p:nvSpPr>
          <p:cNvPr id="2026" name="Google Shape;2026;p22"/>
          <p:cNvSpPr/>
          <p:nvPr/>
        </p:nvSpPr>
        <p:spPr>
          <a:xfrm>
            <a:off x="8286300" y="3829100"/>
            <a:ext cx="408300" cy="4083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300">
                <a:solidFill>
                  <a:srgbClr val="FFFFFF"/>
                </a:solidFill>
                <a:latin typeface="Slackey"/>
                <a:ea typeface="Slackey"/>
                <a:cs typeface="Slackey"/>
                <a:sym typeface="Slackey"/>
              </a:rPr>
              <a:t>06</a:t>
            </a:r>
            <a:endParaRPr sz="1300">
              <a:solidFill>
                <a:srgbClr val="FFFFFF"/>
              </a:solidFill>
              <a:latin typeface="Slackey"/>
              <a:ea typeface="Slackey"/>
              <a:cs typeface="Slackey"/>
              <a:sym typeface="Slacke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23"/>
          <p:cNvSpPr txBox="1">
            <a:spLocks noGrp="1"/>
          </p:cNvSpPr>
          <p:nvPr>
            <p:ph type="title"/>
          </p:nvPr>
        </p:nvSpPr>
        <p:spPr>
          <a:xfrm>
            <a:off x="180000" y="307450"/>
            <a:ext cx="87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Comic Style Infographics</a:t>
            </a:r>
            <a:endParaRPr/>
          </a:p>
        </p:txBody>
      </p:sp>
      <p:pic>
        <p:nvPicPr>
          <p:cNvPr id="2032" name="Google Shape;2032;p23" title="Gráfico">
            <a:hlinkClick r:id="rId3"/>
          </p:cNvPr>
          <p:cNvPicPr preferRelativeResize="0"/>
          <p:nvPr/>
        </p:nvPicPr>
        <p:blipFill>
          <a:blip r:embed="rId4">
            <a:alphaModFix/>
          </a:blip>
          <a:stretch>
            <a:fillRect/>
          </a:stretch>
        </p:blipFill>
        <p:spPr>
          <a:xfrm>
            <a:off x="887338" y="1236175"/>
            <a:ext cx="5054076" cy="3125100"/>
          </a:xfrm>
          <a:prstGeom prst="rect">
            <a:avLst/>
          </a:prstGeom>
          <a:noFill/>
          <a:ln>
            <a:noFill/>
          </a:ln>
        </p:spPr>
      </p:pic>
      <p:sp>
        <p:nvSpPr>
          <p:cNvPr id="2033" name="Google Shape;2033;p23"/>
          <p:cNvSpPr txBox="1"/>
          <p:nvPr/>
        </p:nvSpPr>
        <p:spPr>
          <a:xfrm>
            <a:off x="6081700" y="1584775"/>
            <a:ext cx="2409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Slackey"/>
                <a:ea typeface="Slackey"/>
                <a:cs typeface="Slackey"/>
                <a:sym typeface="Slackey"/>
              </a:rPr>
              <a:t>Earth</a:t>
            </a:r>
            <a:endParaRPr sz="1700">
              <a:solidFill>
                <a:schemeClr val="accent1"/>
              </a:solidFill>
              <a:latin typeface="Slackey"/>
              <a:ea typeface="Slackey"/>
              <a:cs typeface="Slackey"/>
              <a:sym typeface="Slackey"/>
            </a:endParaRPr>
          </a:p>
        </p:txBody>
      </p:sp>
      <p:sp>
        <p:nvSpPr>
          <p:cNvPr id="2034" name="Google Shape;2034;p23"/>
          <p:cNvSpPr txBox="1"/>
          <p:nvPr/>
        </p:nvSpPr>
        <p:spPr>
          <a:xfrm>
            <a:off x="6538300" y="1861915"/>
            <a:ext cx="19524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rchitects Daughter"/>
                <a:ea typeface="Architects Daughter"/>
                <a:cs typeface="Architects Daughter"/>
                <a:sym typeface="Architects Daughter"/>
              </a:rPr>
              <a:t>Earth is the third planet from the Sun </a:t>
            </a:r>
            <a:endParaRPr sz="1200">
              <a:solidFill>
                <a:schemeClr val="dk1"/>
              </a:solidFill>
              <a:latin typeface="Architects Daughter"/>
              <a:ea typeface="Architects Daughter"/>
              <a:cs typeface="Architects Daughter"/>
              <a:sym typeface="Architects Daughter"/>
            </a:endParaRPr>
          </a:p>
        </p:txBody>
      </p:sp>
      <p:sp>
        <p:nvSpPr>
          <p:cNvPr id="2035" name="Google Shape;2035;p23"/>
          <p:cNvSpPr txBox="1"/>
          <p:nvPr/>
        </p:nvSpPr>
        <p:spPr>
          <a:xfrm>
            <a:off x="6081700" y="2762817"/>
            <a:ext cx="2409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Slackey"/>
                <a:ea typeface="Slackey"/>
                <a:cs typeface="Slackey"/>
                <a:sym typeface="Slackey"/>
              </a:rPr>
              <a:t>Neptune</a:t>
            </a:r>
            <a:endParaRPr sz="1700">
              <a:solidFill>
                <a:schemeClr val="accent2"/>
              </a:solidFill>
              <a:latin typeface="Slackey"/>
              <a:ea typeface="Slackey"/>
              <a:cs typeface="Slackey"/>
              <a:sym typeface="Slackey"/>
            </a:endParaRPr>
          </a:p>
        </p:txBody>
      </p:sp>
      <p:sp>
        <p:nvSpPr>
          <p:cNvPr id="2036" name="Google Shape;2036;p23"/>
          <p:cNvSpPr txBox="1"/>
          <p:nvPr/>
        </p:nvSpPr>
        <p:spPr>
          <a:xfrm>
            <a:off x="6538300" y="3048132"/>
            <a:ext cx="19524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rchitects Daughter"/>
                <a:ea typeface="Architects Daughter"/>
                <a:cs typeface="Architects Daughter"/>
                <a:sym typeface="Architects Daughter"/>
              </a:rPr>
              <a:t>Neptune is the farthest planet from the Sun </a:t>
            </a:r>
            <a:endParaRPr sz="1200">
              <a:solidFill>
                <a:schemeClr val="dk1"/>
              </a:solidFill>
              <a:latin typeface="Architects Daughter"/>
              <a:ea typeface="Architects Daughter"/>
              <a:cs typeface="Architects Daughter"/>
              <a:sym typeface="Architects Daughter"/>
            </a:endParaRPr>
          </a:p>
        </p:txBody>
      </p:sp>
      <p:sp>
        <p:nvSpPr>
          <p:cNvPr id="2037" name="Google Shape;2037;p23"/>
          <p:cNvSpPr txBox="1"/>
          <p:nvPr/>
        </p:nvSpPr>
        <p:spPr>
          <a:xfrm>
            <a:off x="6538300" y="4226140"/>
            <a:ext cx="19524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rchitects Daughter"/>
                <a:ea typeface="Architects Daughter"/>
                <a:cs typeface="Architects Daughter"/>
                <a:sym typeface="Architects Daughter"/>
              </a:rPr>
              <a:t>Mercury is the closest object to the Sun</a:t>
            </a:r>
            <a:endParaRPr sz="1200">
              <a:solidFill>
                <a:schemeClr val="dk1"/>
              </a:solidFill>
              <a:latin typeface="Architects Daughter"/>
              <a:ea typeface="Architects Daughter"/>
              <a:cs typeface="Architects Daughter"/>
              <a:sym typeface="Architects Daughter"/>
            </a:endParaRPr>
          </a:p>
        </p:txBody>
      </p:sp>
      <p:sp>
        <p:nvSpPr>
          <p:cNvPr id="2038" name="Google Shape;2038;p23"/>
          <p:cNvSpPr txBox="1"/>
          <p:nvPr/>
        </p:nvSpPr>
        <p:spPr>
          <a:xfrm>
            <a:off x="6081700" y="3940825"/>
            <a:ext cx="2409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Slackey"/>
                <a:ea typeface="Slackey"/>
                <a:cs typeface="Slackey"/>
                <a:sym typeface="Slackey"/>
              </a:rPr>
              <a:t>Mercury</a:t>
            </a:r>
            <a:endParaRPr sz="1700">
              <a:solidFill>
                <a:schemeClr val="accent3"/>
              </a:solidFill>
              <a:latin typeface="Slackey"/>
              <a:ea typeface="Slackey"/>
              <a:cs typeface="Slackey"/>
              <a:sym typeface="Slackey"/>
            </a:endParaRPr>
          </a:p>
        </p:txBody>
      </p:sp>
      <p:sp>
        <p:nvSpPr>
          <p:cNvPr id="2039" name="Google Shape;2039;p23"/>
          <p:cNvSpPr txBox="1"/>
          <p:nvPr/>
        </p:nvSpPr>
        <p:spPr>
          <a:xfrm>
            <a:off x="981925" y="4202675"/>
            <a:ext cx="4864800" cy="46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Architects Daughter"/>
                <a:ea typeface="Architects Daughter"/>
                <a:cs typeface="Architects Daughter"/>
                <a:sym typeface="Architects Daughter"/>
              </a:rPr>
              <a:t>If you want to modify this graph, click on it, follow the link, change the data and replace it</a:t>
            </a:r>
            <a:endParaRPr sz="1200">
              <a:solidFill>
                <a:schemeClr val="dk1"/>
              </a:solidFill>
              <a:latin typeface="Architects Daughter"/>
              <a:ea typeface="Architects Daughter"/>
              <a:cs typeface="Architects Daughter"/>
              <a:sym typeface="Architects Daughter"/>
            </a:endParaRPr>
          </a:p>
        </p:txBody>
      </p:sp>
      <p:sp>
        <p:nvSpPr>
          <p:cNvPr id="2040" name="Google Shape;2040;p23"/>
          <p:cNvSpPr txBox="1"/>
          <p:nvPr/>
        </p:nvSpPr>
        <p:spPr>
          <a:xfrm>
            <a:off x="6538300" y="1236175"/>
            <a:ext cx="1952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1"/>
                </a:solidFill>
                <a:latin typeface="Slackey"/>
                <a:ea typeface="Slackey"/>
                <a:cs typeface="Slackey"/>
                <a:sym typeface="Slackey"/>
              </a:rPr>
              <a:t>25k</a:t>
            </a:r>
            <a:endParaRPr sz="1700">
              <a:solidFill>
                <a:schemeClr val="accent1"/>
              </a:solidFill>
              <a:latin typeface="Slackey"/>
              <a:ea typeface="Slackey"/>
              <a:cs typeface="Slackey"/>
              <a:sym typeface="Slackey"/>
            </a:endParaRPr>
          </a:p>
        </p:txBody>
      </p:sp>
      <p:sp>
        <p:nvSpPr>
          <p:cNvPr id="2041" name="Google Shape;2041;p23"/>
          <p:cNvSpPr txBox="1"/>
          <p:nvPr/>
        </p:nvSpPr>
        <p:spPr>
          <a:xfrm>
            <a:off x="6538300" y="2414217"/>
            <a:ext cx="1952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Slackey"/>
                <a:ea typeface="Slackey"/>
                <a:cs typeface="Slackey"/>
                <a:sym typeface="Slackey"/>
              </a:rPr>
              <a:t>46k</a:t>
            </a:r>
            <a:endParaRPr sz="1700">
              <a:solidFill>
                <a:schemeClr val="accent2"/>
              </a:solidFill>
              <a:latin typeface="Slackey"/>
              <a:ea typeface="Slackey"/>
              <a:cs typeface="Slackey"/>
              <a:sym typeface="Slackey"/>
            </a:endParaRPr>
          </a:p>
        </p:txBody>
      </p:sp>
      <p:sp>
        <p:nvSpPr>
          <p:cNvPr id="2042" name="Google Shape;2042;p23"/>
          <p:cNvSpPr txBox="1"/>
          <p:nvPr/>
        </p:nvSpPr>
        <p:spPr>
          <a:xfrm>
            <a:off x="6538300" y="3592225"/>
            <a:ext cx="1952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Slackey"/>
                <a:ea typeface="Slackey"/>
                <a:cs typeface="Slackey"/>
                <a:sym typeface="Slackey"/>
              </a:rPr>
              <a:t>84k</a:t>
            </a:r>
            <a:endParaRPr sz="1700">
              <a:solidFill>
                <a:schemeClr val="accent3"/>
              </a:solidFill>
              <a:latin typeface="Slackey"/>
              <a:ea typeface="Slackey"/>
              <a:cs typeface="Slackey"/>
              <a:sym typeface="Slackey"/>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omic Style Infographics by Slidesgo">
  <a:themeElements>
    <a:clrScheme name="Simple Light">
      <a:dk1>
        <a:srgbClr val="000000"/>
      </a:dk1>
      <a:lt1>
        <a:srgbClr val="FFFFFF"/>
      </a:lt1>
      <a:dk2>
        <a:srgbClr val="A81916"/>
      </a:dk2>
      <a:lt2>
        <a:srgbClr val="EEEEEE"/>
      </a:lt2>
      <a:accent1>
        <a:srgbClr val="FDC324"/>
      </a:accent1>
      <a:accent2>
        <a:srgbClr val="4EBDCF"/>
      </a:accent2>
      <a:accent3>
        <a:srgbClr val="CC1D2D"/>
      </a:accent3>
      <a:accent4>
        <a:srgbClr val="E1AF25"/>
      </a:accent4>
      <a:accent5>
        <a:srgbClr val="88D7E8"/>
      </a:accent5>
      <a:accent6>
        <a:srgbClr val="5CC1D6"/>
      </a:accent6>
      <a:hlink>
        <a:srgbClr val="1621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1679</Words>
  <Application>Microsoft Office PowerPoint</Application>
  <PresentationFormat>On-screen Show (16:9)</PresentationFormat>
  <Paragraphs>409</Paragraphs>
  <Slides>34</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Slackey</vt:lpstr>
      <vt:lpstr>Arial</vt:lpstr>
      <vt:lpstr>Proxima Nova</vt:lpstr>
      <vt:lpstr>Roboto</vt:lpstr>
      <vt:lpstr>Architects Daughter</vt:lpstr>
      <vt:lpstr>Proxima Nova Semibold</vt:lpstr>
      <vt:lpstr>Comic Style Infographics by Slidesgo</vt:lpstr>
      <vt:lpstr>Slidesgo Final Pages</vt:lpstr>
      <vt:lpstr>RENKARNASI</vt:lpstr>
      <vt:lpstr>Sekilas Tentang Game</vt:lpstr>
      <vt:lpstr>Quest</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Comic Style Infographics</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REINCARNATION</dc:title>
  <dc:creator>user</dc:creator>
  <cp:lastModifiedBy>Tony Wijaya</cp:lastModifiedBy>
  <cp:revision>4</cp:revision>
  <dcterms:modified xsi:type="dcterms:W3CDTF">2021-10-31T13:14:31Z</dcterms:modified>
</cp:coreProperties>
</file>