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883D4-ECF3-B599-BDF9-87E69C817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AB3672-7E0A-4A81-2A35-D1470A6A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D8C38-5984-B81D-3CBD-418AC1D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BD0FF-6897-75D7-683E-5B2AEC6E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0B1A4-8137-D5A3-77B7-03794DC2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46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05C43-A6F1-271D-A6D7-2D8070F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8AA6A2-6FB3-71E5-518C-DA39BAB82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DDAC97-1501-3603-DDB1-C54447BE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6A0FD-1726-0B04-199D-2802A9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F207B-CF0F-6FA8-CA6C-38E8D554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96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0AF6CF-9E3E-83A4-65BA-88488340C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A191A0-6B28-66C0-5961-94DACE387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0481C-DF22-4BBA-786D-8F70DBDF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DE3F0-D454-E5C4-F3A1-E141E40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EC103C-00C3-761A-2816-18593479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0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349D1-E490-26B6-787D-E08D630F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F7CDE-A163-A7A0-995F-7FB6628F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016B0-E06B-7346-639C-50FF8FCB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7F770A-D560-8EAD-E3EC-1B7B0E8D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09E0B3-27F8-5388-EB80-5841B7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8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FF1856-F993-6B77-D3A4-DD967E48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DDC50B-D641-00B6-B411-E465FFE5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2D6EE-0837-9308-1FBC-2EE2AE71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34886-2726-0B13-EDEC-BD7E664E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572F2-1AB2-2E6A-AB08-3BAC441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2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C5BB0-5FCF-1BF6-B5C8-F8C59EB9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56D6E0-F56D-142E-46E3-4419BC7A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EBE158-19F5-CE17-F7FA-19B2579C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4CAC61-A47C-3BB4-7500-1997A597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4E9A4F-FE24-224B-7F5E-62CBD49C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6681C-EBFB-0E85-6D2C-87994A53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79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2A309-D6FC-1C59-7B9E-35F5373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88F999-37DC-0E86-FEDC-63B90EED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ACCBEC-0C25-CD84-C968-BE6ACBA4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5BEBDA-5FDC-5303-C8CA-1370C89A7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320E7F1-94EC-0441-E9BE-A811F6BE4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6903B4-917B-9B09-DC51-F514133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7AD822A-E99C-ACD8-E03A-A6F38317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72D20D-29A1-048B-2217-8A45F30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93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FC582-BAE8-D077-23A7-DDAB8FF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81F0E7-5F35-67E4-06B8-C5DABB5F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7594C3-E381-E668-3828-E718E094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931ADF-C57B-D9DD-FD12-175F7B83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1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CF0BF3-EDE8-C593-C9C6-DEB956AB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10ED81-A62D-7BDB-7FB9-65686761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F0E981-8322-DE5F-C305-FA1857EB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3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8DDBF8-EA96-FF86-3403-4AEC25B5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7ADDE6-BF49-1820-3B05-874C46DC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44F2DF-6108-B4CE-3BAC-5D87F1CA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A85D0A-D5A7-0B7E-6BE9-EDEBB1C0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C6F69C-1C70-30FA-C569-41AFC2A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CEDE4F-9B4C-6F8C-A657-0BA04465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0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EDFAE-D182-626F-3630-CF3D604F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E222E5-1026-3159-AA3F-3C525812E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FCE7FB-CBB8-AAA4-AC93-500A7ACC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8B5718-1DD0-EBB4-FEE6-AE434C8F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DEC017-F610-61BB-D71D-FB85F5D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195128-5D55-D156-EE0A-7BFB201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9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40CFB5-F324-23E2-422F-71E20AF5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85CB09-9C04-C6F7-467F-1D34820C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F7B55-F9A4-6260-8470-1D3AEA50A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695A-B565-408A-A040-86763054DE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941C80-D24F-B56B-F628-22EB15977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1191E-7CE7-8B93-1691-4F28BE585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252B-7790-4C91-B3A8-B8838C458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33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eviantar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B780C50-29E8-A815-4AA8-6FA388410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988" y="93728"/>
            <a:ext cx="7536024" cy="475440"/>
          </a:xfrm>
        </p:spPr>
        <p:txBody>
          <a:bodyPr/>
          <a:lstStyle/>
          <a:p>
            <a:r>
              <a:rPr lang="en-US" dirty="0">
                <a:hlinkClick r:id="rId2"/>
              </a:rPr>
              <a:t>DeviantArt - The Largest Online Art Gallery and Community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55FA70-4960-7D75-A80A-06FBEF105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13" r="3935" b="7954"/>
          <a:stretch/>
        </p:blipFill>
        <p:spPr>
          <a:xfrm>
            <a:off x="236698" y="718457"/>
            <a:ext cx="11718603" cy="51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Gerratana</dc:creator>
  <cp:lastModifiedBy>Matteo Gerratana</cp:lastModifiedBy>
  <cp:revision>1</cp:revision>
  <dcterms:created xsi:type="dcterms:W3CDTF">2024-03-24T19:07:23Z</dcterms:created>
  <dcterms:modified xsi:type="dcterms:W3CDTF">2024-03-24T19:11:22Z</dcterms:modified>
</cp:coreProperties>
</file>