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f57eee945_2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f57eee945_2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f57eee945_2_1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f57eee945_2_1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f57eee945_2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f57eee945_2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f57eee945_2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f57eee945_2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f57eee945_2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f57eee945_2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f57eee945_2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f57eee945_2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f57eee945_2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f57eee945_2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f57eee945_2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f57eee945_2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f57eee945_2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f57eee945_2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f57eee945_2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f57eee945_2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f57eee945_2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f57eee945_2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f57eee945_2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f57eee945_2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Xysha/h3/blob/main/README.md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22825" y="1785300"/>
            <a:ext cx="6943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4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ru" sz="3415">
                <a:latin typeface="Arial"/>
                <a:ea typeface="Arial"/>
                <a:cs typeface="Arial"/>
                <a:sym typeface="Arial"/>
              </a:rPr>
              <a:t>Системы обработки изображений в медицине</a:t>
            </a:r>
            <a:endParaRPr sz="58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264950" y="4592975"/>
            <a:ext cx="19191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Климочкина Ксения Б19-302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views.py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5"/>
            <a:ext cx="439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Функция ‘save pic’ принимает изображение через POST запрос в формате dataURL и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декодирует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его в изображение и сохраняет в отдельную папку с индивидуальным названием 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Функция ‘page’ отображает page.html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838250" y="1243825"/>
            <a:ext cx="4201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django.shortcuts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django.http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django.views.decorators.csrf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csrf_exempt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base64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b64decode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@csrf_exempt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request.method ==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data_uri = request.POST[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header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encoded = data_uri.split(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data = b64decode(encoded)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 =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"C:/h3/media/images/"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(datetime.datetime.now()).replace(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).replace(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)+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".png"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ru" sz="1000">
                <a:solidFill>
                  <a:srgbClr val="8888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(name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f.write(data)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HttpResponse(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"GOOD!"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ru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(request):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render(request</a:t>
            </a:r>
            <a:r>
              <a:rPr lang="ru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'files/page.html'</a:t>
            </a:r>
            <a:r>
              <a:rPr lang="ru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51663" y="536037"/>
            <a:ext cx="7995900" cy="6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page.html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40071" y="1596375"/>
            <a:ext cx="5010000" cy="30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Архитектура файла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Программа создает полотно, на котором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прорисовываются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графические примитивы и на которое загружается изображение.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Далее представлено описание настройки кисти и добавление функциональных кнопок.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871925" y="766775"/>
            <a:ext cx="31473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="//ajax.googleapis.com/ajax/libs/jquery/1.9.1/jquery.min.js"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&lt;canvas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="canvas"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="1000"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="400"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 solid black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&gt;&lt;/canvas&gt;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&lt;span&gt;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Размер кисти: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="range"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="50"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="size"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="sizeRange"</a:t>
            </a:r>
            <a:endParaRPr sz="5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&lt;span&gt;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Цвет: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&lt;/span&gt;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Черный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="white"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Белый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="red"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Красный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="green"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Зеленый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="colorRadio"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="blue"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&lt;label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="black"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Синий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&lt;div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5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5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&lt;button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="clear"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Очистить холст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&lt;/div&gt;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&lt;input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="upload"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="file"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="image/*"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&lt;form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="get"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&lt;button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="button"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="save()"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Загрузить фото на сервер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&lt;br/&gt;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&lt;/form&gt;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load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ru" sz="5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'/draw.js'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r>
              <a:rPr lang="ru" sz="5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block </a:t>
            </a:r>
            <a:r>
              <a:rPr lang="ru" sz="5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%}{%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endblock </a:t>
            </a: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%}</a:t>
            </a:r>
            <a:endParaRPr sz="5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5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Файл draw.js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87900" y="1489825"/>
            <a:ext cx="5136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этой файле находятся функции отрисовки и загрузки изображения.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 слайд вынесена часть кода, который отвечает за отправку изображения с графическими примитивами на веб - сервер.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5454750" y="1229125"/>
            <a:ext cx="3731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canvas=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'canvas'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const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imageUri = canvas.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toDataURL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(imageUri)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'/save_pic/'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imageUri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1" lang="ru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(response)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2875850" y="220150"/>
            <a:ext cx="32322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Arial"/>
                <a:ea typeface="Arial"/>
                <a:cs typeface="Arial"/>
                <a:sym typeface="Arial"/>
              </a:rPr>
              <a:t>Ссылка на - &gt; </a:t>
            </a:r>
            <a:r>
              <a:rPr lang="ru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738" y="1257850"/>
            <a:ext cx="4643924" cy="34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298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Основной задачей моего проекта является о</a:t>
            </a:r>
            <a:r>
              <a:rPr lang="ru" sz="2800">
                <a:latin typeface="Arial"/>
                <a:ea typeface="Arial"/>
                <a:cs typeface="Arial"/>
                <a:sym typeface="Arial"/>
              </a:rPr>
              <a:t>тправка изображений на отладочный веб-сервер Django с графическими примитивами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Использованные технологии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HTML - интерфейс сайта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JavaScript - отрисовка графических примитивов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Django - </a:t>
            </a: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развертывание</a:t>
            </a:r>
            <a:r>
              <a:rPr lang="ru" sz="2700">
                <a:latin typeface="Calibri"/>
                <a:ea typeface="Calibri"/>
                <a:cs typeface="Calibri"/>
                <a:sym typeface="Calibri"/>
              </a:rPr>
              <a:t> веб-сервера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Интерфейс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5900" y="1206975"/>
            <a:ext cx="33267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компонуемые: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Кисть для нанесения графических примитивов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очистки нанесенных примитивов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загрузки изображения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Кнопка загрузки изображения на сервер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500" y="1206975"/>
            <a:ext cx="5496175" cy="3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Работа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40925"/>
            <a:ext cx="83682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Нанесение графических примитивов различных цветов и размеров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10175"/>
            <a:ext cx="3632599" cy="2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90" idx="3"/>
            <a:endCxn id="92" idx="1"/>
          </p:cNvCxnSpPr>
          <p:nvPr/>
        </p:nvCxnSpPr>
        <p:spPr>
          <a:xfrm>
            <a:off x="4020499" y="3281637"/>
            <a:ext cx="9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00" y="2054900"/>
            <a:ext cx="3769824" cy="24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Работа программы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13600" y="1481000"/>
            <a:ext cx="83682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 					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Сохранение нового изображения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8"/>
          <p:cNvCxnSpPr>
            <a:stCxn id="101" idx="3"/>
            <a:endCxn id="102" idx="1"/>
          </p:cNvCxnSpPr>
          <p:nvPr/>
        </p:nvCxnSpPr>
        <p:spPr>
          <a:xfrm flipH="1" rot="10800000">
            <a:off x="4186250" y="3283951"/>
            <a:ext cx="8658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51100"/>
            <a:ext cx="3798400" cy="25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00" y="2023000"/>
            <a:ext cx="3798399" cy="26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Настройки settings.py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5013325" y="1394175"/>
            <a:ext cx="26022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50325" y="1430250"/>
            <a:ext cx="4563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Добавлено приложение ‘page’ для работы решения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Подключена папка ‘static’ для использования JavaScript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Подключена папка ‘media’ для сохранения изображений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013325" y="268182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STATICFILES_DIRS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os.path.join(BASE_DIR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"static"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STATIC_URL 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'static/'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013325" y="38180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MEDIA_URL =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"/media/"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MEDIA_ROOT = os.path.join(BASE_DIR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'media'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Настройка urls.py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700525" y="2060275"/>
            <a:ext cx="44298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100"/>
              <a:t>Настроена маршрутизация по сайту</a:t>
            </a:r>
            <a:endParaRPr sz="3100"/>
          </a:p>
        </p:txBody>
      </p:sp>
      <p:sp>
        <p:nvSpPr>
          <p:cNvPr id="120" name="Google Shape;120;p20"/>
          <p:cNvSpPr txBox="1"/>
          <p:nvPr/>
        </p:nvSpPr>
        <p:spPr>
          <a:xfrm>
            <a:off x="5684100" y="175172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django.conf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settings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django.conf.urls.static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admin/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admin.site.urls)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include(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'page.urls'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 + static(settings.MEDIA_URL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document_root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=settings.MEDIA_ROOT)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Маршрутизация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569875"/>
            <a:ext cx="4115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Настроена маршрутизация в самом приложении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Используются два адреса: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‘page’ используется для отображения интерфейса приложения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‘save pic’ используется для сохранения изображения на сервере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194275" y="20057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.views 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page/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"images"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6A8759"/>
                </a:solidFill>
                <a:highlight>
                  <a:srgbClr val="364135"/>
                </a:highlight>
                <a:latin typeface="Courier New"/>
                <a:ea typeface="Courier New"/>
                <a:cs typeface="Courier New"/>
                <a:sym typeface="Courier New"/>
              </a:rPr>
              <a:t>save_pic/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save_pic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AA492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'save_pic'</a:t>
            </a: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