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105" r:id="rId3"/>
    <p:sldId id="1132" r:id="rId4"/>
    <p:sldId id="1159" r:id="rId5"/>
    <p:sldId id="1129" r:id="rId6"/>
    <p:sldId id="1137" r:id="rId7"/>
    <p:sldId id="1192" r:id="rId8"/>
    <p:sldId id="1128" r:id="rId9"/>
    <p:sldId id="1156" r:id="rId11"/>
    <p:sldId id="1193" r:id="rId12"/>
    <p:sldId id="1145" r:id="rId13"/>
    <p:sldId id="1166" r:id="rId14"/>
    <p:sldId id="1176" r:id="rId15"/>
    <p:sldId id="1177" r:id="rId16"/>
    <p:sldId id="1178" r:id="rId17"/>
    <p:sldId id="1167" r:id="rId18"/>
    <p:sldId id="1168" r:id="rId19"/>
    <p:sldId id="1169" r:id="rId20"/>
    <p:sldId id="1170" r:id="rId21"/>
    <p:sldId id="1171" r:id="rId22"/>
    <p:sldId id="1172" r:id="rId23"/>
    <p:sldId id="1173" r:id="rId24"/>
    <p:sldId id="1174" r:id="rId25"/>
    <p:sldId id="1175" r:id="rId26"/>
    <p:sldId id="1102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/>
              <a:t>微信小程序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63905"/>
            <a:ext cx="8051800" cy="5058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微信小程序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微信开发在小程序之前出现的有：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订阅号：面向媒体或个人提供一种信息传播方式（图文信息视屏音频）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服务号：面向企业或政府、组织用以对用户服务（内嵌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企业号：面向企业、政府事业单位实现生产管理、协作运营的移动化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下一步开发应用号？？？？？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763905"/>
            <a:ext cx="8051800" cy="468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165" y="1826260"/>
            <a:ext cx="5741670" cy="3966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0230"/>
            <a:ext cx="8051800" cy="4683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）不需要下载安装即可使用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从技术角度分析：小程序一开始时代码包限制为 1MB现在增加到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2MB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，不需要下载安装实际上是因为小程序体积非常小，当用户在点击该应用的时候下载安装的过程已经执行完成了。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3574415"/>
            <a:ext cx="7989570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0230"/>
            <a:ext cx="8051800" cy="5534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）用户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“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用完即走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”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，应用将无处不在，随时可用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从互联网整体的发展来看，过去的十年，互联网解决了人与信息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商品和人的链接，那么未来十年一定是链接服务与人。小程序的会是链接服务与人的尝试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2155190"/>
            <a:ext cx="427609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70230"/>
            <a:ext cx="8051800" cy="5534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什么是微信小程序？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744345"/>
            <a:ext cx="723582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微信的发展历程？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第一阶段：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IM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阶段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（语音通信和摇一摇）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第二阶段：浏览器阶段（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webview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（订阅号）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第三阶段：OS阶段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（小程序）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注解：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IM: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InstantMessaging(即时通讯,实时传讯)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②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：Operating System（操作系统）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思考？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微信小程序是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Hybrid App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吗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?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）对于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Nactive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的混合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来说是通过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HTML+CSS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进行界面布局，通过对页面渲染进行优化和对标准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进行原生扩展来实现跨平台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开发。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）对于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React Nactive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等借助第三方中间语言编译（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c#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）映射成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Android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IOS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的系统调用从而实现跨平台。这种性能要比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HTML+CSS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方式要好。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毫无疑问小程序属于第二种也就是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React Nactive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的开发模式，它是不运行在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webview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里面的。。。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哪些服务和企业最适合接入小程序？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523365"/>
            <a:ext cx="802132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58356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哪些服务和企业最适合接入小程序？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656080"/>
            <a:ext cx="748665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哪些服务和企业最适合接入小程序？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如果你的服务是很高频的，而且对于界面和体验的要求都很高的话，还是要用原生（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Nactive App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）来做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如果是低频、中频且重要的服务的话，应该毫不犹豫的选择加入微信小程序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404495" y="797560"/>
            <a:ext cx="805180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移动大前端研发模式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042795"/>
            <a:ext cx="3190240" cy="189547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2700020" y="4005580"/>
            <a:ext cx="144145" cy="79184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0550" y="5023485"/>
            <a:ext cx="2054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Nactive  App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2157095"/>
            <a:ext cx="1514475" cy="178117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565900" y="4005580"/>
            <a:ext cx="144145" cy="791845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10225" y="5023485"/>
            <a:ext cx="2054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Web  App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599565"/>
            <a:ext cx="3265170" cy="5066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2270" y="1903730"/>
            <a:ext cx="4231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第一类：只开放公开信息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昵称、头像 ，其实也就是登陆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，所有的开发者都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可以接入。比方说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YY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语音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270" y="1903730"/>
            <a:ext cx="42316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第二类：有条件开放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开放共同使用的好友，比方说，大众点评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520825"/>
            <a:ext cx="3389630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2270" y="1903730"/>
            <a:ext cx="42316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第三类：更大程度的开放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除了公开信息和好友关系，还开放了朋友圈权限，能把一些操作直接分享到朋友圈。这个只有腾讯自家产品才有。比如</a:t>
            </a:r>
            <a:r>
              <a:rPr lang="en-US" altLang="zh-CN" sz="2400"/>
              <a:t>QQ</a:t>
            </a:r>
            <a:r>
              <a:rPr lang="zh-CN" altLang="en-US" sz="2400"/>
              <a:t>音乐、腾讯视频等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529715"/>
            <a:ext cx="3425190" cy="5197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6743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基于小程序开发获得的权限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总结来说：基于微信小程序开发还得拼爹！！！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亲儿子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能得到全部关系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干儿子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能得到重合的关系，你用我也用那么相互能看到，我用你不用，编不跟你发生联系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外人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刷个脸就行了，其他的免谈</a:t>
            </a: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700" y="59182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移动大前端研发模式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Nactive App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由安卓和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ios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开发，可以通过苹果的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App store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或者安卓的应用商店直接下载安装，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优点：直接底层开发，客户端安装，性能好，效果流畅；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缺点：不能跨平台，开发需要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ios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和安卓两拨人，成本较高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发布的时间审核时间太长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Web App: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由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HTML5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开发，基于浏览器运行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优点：跨平台，开发一套代码可以在多设备上运行，节约成本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支持热发布，应用直接传到服务器，一刷新页面直接更新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缺点：做的应用功能受限（不能直接读取本地资源），性能稍差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089660"/>
            <a:ext cx="7896860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591185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移动大前端研发模式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Hybird: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混合开发模式，通过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Nactive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开发的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 brige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，那么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通过这个桥可以挂起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Nactive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的功能。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目前企业或者公司的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Hybird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开发方式：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一、公司有自己的安卓和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ios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开发人员，完后将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页面嵌入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二、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通过第三方工具自己打包cordova或者phonegap直接打包成ap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</a:t>
            </a:r>
            <a:endParaRPr 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三、微信（订阅号和服务号的开发）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问题：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的性能稍差的缺点也会带入到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Hybrid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20065" y="384810"/>
            <a:ext cx="8103870" cy="526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React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技术诞生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		react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的出现就是为了解决性能问题的。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react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核心就是虚拟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dom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（Virtual DOM）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，因为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耗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性能的是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dom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渲染而非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运行，例如普通的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show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hide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它会对整个页面进行重绘，非常耗性能。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React Native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技术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可以不使用浏览器，直接利用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代码或者程序编一个映射接口直接调用底层的安卓、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ios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的一些东西。那么，不使用浏览器，则浏览器的一些问题迎刃而解了。。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React Native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的优点：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	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①运行效率上接近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Native App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②具备混合开发的两个优点：热更新和跨平台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72135" y="564515"/>
            <a:ext cx="8051800" cy="5316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20065" y="436245"/>
            <a:ext cx="8103870" cy="619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微信小程序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根据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QuestMobile发布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2017年中国移动互联网年度报告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指出：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微信小程序开始显露强大的势能，2017年用户规模突破3亿，通过不断开放小程序的入口和增加交互跳转功能，用户对小程序的使用习惯逐步养成，QuestMobile预计2018年小程序用户（移动设备）的渗透率将超过50%，达到5亿以上。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1306830"/>
            <a:ext cx="3885565" cy="2486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5" y="1306830"/>
            <a:ext cx="354457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796290"/>
            <a:ext cx="909193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225550"/>
            <a:ext cx="8382000" cy="50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全屏显示(4:3)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5034</cp:revision>
  <dcterms:created xsi:type="dcterms:W3CDTF">2016-03-21T02:19:00Z</dcterms:created>
  <dcterms:modified xsi:type="dcterms:W3CDTF">2018-04-01T15:08:06Z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