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1105" r:id="rId2"/>
    <p:sldId id="1210" r:id="rId3"/>
    <p:sldId id="1276" r:id="rId4"/>
    <p:sldId id="1256" r:id="rId5"/>
    <p:sldId id="1270" r:id="rId6"/>
    <p:sldId id="1222" r:id="rId7"/>
    <p:sldId id="1245" r:id="rId8"/>
    <p:sldId id="1277" r:id="rId9"/>
    <p:sldId id="1271" r:id="rId10"/>
    <p:sldId id="1102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66"/>
      </p:cViewPr>
      <p:guideLst>
        <p:guide orient="horz" pos="21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162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14630"/>
            <a:r>
              <a:rPr lang="zh-CN" altLang="en-US" dirty="0"/>
              <a:t>单击此处编辑母版文本样式</a:t>
            </a:r>
          </a:p>
          <a:p>
            <a:pPr lvl="1" indent="-214630"/>
            <a:r>
              <a:rPr lang="zh-CN" altLang="en-US" dirty="0"/>
              <a:t>第二级</a:t>
            </a:r>
          </a:p>
          <a:p>
            <a:pPr lvl="2" indent="-214630"/>
            <a:r>
              <a:rPr lang="zh-CN" altLang="en-US" dirty="0"/>
              <a:t>第三级</a:t>
            </a:r>
          </a:p>
          <a:p>
            <a:pPr lvl="3" indent="-214630"/>
            <a:r>
              <a:rPr lang="zh-CN" altLang="en-US" dirty="0"/>
              <a:t>第四级</a:t>
            </a:r>
          </a:p>
          <a:p>
            <a:pPr lvl="4" indent="-214630"/>
            <a:r>
              <a:rPr lang="zh-CN" altLang="en-US" dirty="0"/>
              <a:t>第五级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‹#›</a:t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 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/>
              <a:t>微信小程序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2703195"/>
            <a:ext cx="8051800" cy="865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基于新闻详情页的技能点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48133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页面传值与取值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、通过路由实现新闻列表向新闻详情页的跳转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①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新闻列表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页面传值的实现：利用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?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拼接到路径后面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②新闻详情页接收页面传递的值的实现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onLoad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事件处理程序里面的参数携带页面传递过来的值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2391410"/>
            <a:ext cx="6276975" cy="1285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10" y="4856480"/>
            <a:ext cx="4233545" cy="1503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48133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本地存储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参见文档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—&gt;API—&gt;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数据缓存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收藏与取消收藏功能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实现方式：通过缓存实现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</a:t>
            </a:r>
            <a:r>
              <a:rPr lang="en-US" altLang="zh-CN" sz="2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wx.setStorageSync</a:t>
            </a:r>
            <a:r>
              <a:rPr lang="en-US" altLang="zh-CN" sz="2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(</a:t>
            </a:r>
            <a:r>
              <a:rPr lang="en-US" altLang="zh-CN" sz="2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key,value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):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同步的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	              </a:t>
            </a:r>
            <a:r>
              <a:rPr lang="en-US" altLang="zh-CN" sz="2200" dirty="0" err="1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wx.set</a:t>
            </a:r>
            <a:r>
              <a:rPr lang="en-US" altLang="zh-CN" sz="2200" dirty="0" err="1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Storage</a:t>
            </a:r>
            <a:r>
              <a:rPr lang="en-US" altLang="zh-CN" sz="22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en-US" altLang="zh-CN" sz="220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(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key,value)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：异步的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注意：在小程序里面如果不清除缓存，缓存是一直存在的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获取缓存的方式：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wx.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getStrogeSync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(key)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/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wx.getStroge(key)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清除对应键的缓存：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wx.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removeStrogeSync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(key)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/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wx.removeStroge(key)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清除所有缓存：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wx.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clearStrogeSync()/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wx.clearStroge()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48133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缓存异步和同步的区别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）写法不同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）小程序在调用同步方法的时候整个程序会停留在调用的地方，而调用异步方法不会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说明：在小程序里面优先使用同步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小程序规定：缓存体积不能超过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10MB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675005" y="467995"/>
            <a:ext cx="763905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页面弹窗实现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参见文档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—&gt;API—&gt;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界面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、实现收藏成功和取消收藏的通知功能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参见文档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—&gt;API—&gt;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界面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）wx.showToast(OBJECT)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特点：不需要用户操作自动消失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OBJECT常用参数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---&gt;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参见文档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wx.hideToast()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隐藏消息提示框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wx.showLoading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(OBJECT)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显示 loading 提示框, 需主动调用 wx.hideLoading 才能关闭提示框，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wx.hideLoading()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取消提示框</a:t>
            </a:r>
            <a:endParaRPr lang="zh-CN" altLang="en-US" sz="2200" b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）wx.showModal(OBJECT)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显示模态弹窗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注意：模态弹窗得需要用户操作才可以关闭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）wx.showActionSheet(OBJECT)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显示操作菜单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音乐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API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参见文档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 API —&gt; 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媒体 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 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音频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 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背景音频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wx.getBackgroundAudioManager()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相关属性（参见文档）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相关方法（参见文档）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546100" y="997585"/>
            <a:ext cx="8051800" cy="53676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课堂练习：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）利用缓存实现文章收藏功能并提示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）利用背景音乐实现详情页面的音乐播放与暂停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338</Words>
  <Application>Microsoft Office PowerPoint</Application>
  <PresentationFormat>全屏显示(4:3)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黑体</vt:lpstr>
      <vt:lpstr>宋体</vt:lpstr>
      <vt:lpstr>Arial</vt:lpstr>
      <vt:lpstr>Calibri</vt:lpstr>
      <vt:lpstr>Wingdings</vt:lpstr>
      <vt:lpstr>默认设计模板_2</vt:lpstr>
      <vt:lpstr>  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崔永民</cp:lastModifiedBy>
  <cp:revision>5406</cp:revision>
  <dcterms:created xsi:type="dcterms:W3CDTF">2016-03-21T02:19:00Z</dcterms:created>
  <dcterms:modified xsi:type="dcterms:W3CDTF">2019-07-21T11:45:36Z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