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105" r:id="rId3"/>
    <p:sldId id="1210" r:id="rId4"/>
    <p:sldId id="1282" r:id="rId5"/>
    <p:sldId id="1256" r:id="rId6"/>
    <p:sldId id="1277" r:id="rId7"/>
    <p:sldId id="1270" r:id="rId8"/>
    <p:sldId id="1276" r:id="rId9"/>
    <p:sldId id="1283" r:id="rId10"/>
    <p:sldId id="1284" r:id="rId11"/>
    <p:sldId id="1271" r:id="rId12"/>
    <p:sldId id="1102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4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800"/>
              <a:t>微信小程序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546100" y="997585"/>
            <a:ext cx="8051800" cy="53676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）整体理解并敲一遍</a:t>
            </a: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电影相关页面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3441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基于电影页面的知识点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34417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tabBar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的配置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 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小程序配置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全局配置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—&gt;tabBar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tabBar:如果小程序是一个多 tab 应用（客户端窗口的底部或顶部有 tab 栏可以切换页面），可以通过 tabBar 配置项指定 tab 栏的表现，以及 tab 切换时显示的对应页面。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必填属性：参见文档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tabBar</a:t>
            </a: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路由跳转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—&gt;API—&gt; 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路由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2063115"/>
            <a:ext cx="4105275" cy="1194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请求数据接口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—&gt;API—&gt; 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网络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发起请求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wx.request(Object object)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豆瓣接口：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正在热映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http://t.yushu.im/v2/movie/in_theaters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即将上映：http://t.yushu.im/v2/movie/coming_soon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top250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http://t.yushu.im/v2/movie/top250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切换图片的方法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、两个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image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组件利用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wx:if=”{{flag}}”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wx:else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，利用动态的改变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flag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的值决定到底显示哪张图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、利用三目运算符动态的选择图片路径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423795"/>
            <a:ext cx="7857490" cy="820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3883025"/>
            <a:ext cx="7981950" cy="694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动态改变标题栏文字内容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—&gt;API—&gt; 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界面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导航栏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2002155"/>
            <a:ext cx="5420360" cy="1068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下拉刷新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 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页面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—&gt;Page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830705"/>
            <a:ext cx="7787005" cy="2307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图片预览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参见文档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—&gt;API—&gt; 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媒体</a:t>
            </a:r>
            <a:r>
              <a:rPr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图片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2047240"/>
            <a:ext cx="7137400" cy="14452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演示</Application>
  <PresentationFormat>全屏显示(4:3)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 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流夕</cp:lastModifiedBy>
  <cp:revision>5446</cp:revision>
  <dcterms:created xsi:type="dcterms:W3CDTF">2016-03-21T02:19:00Z</dcterms:created>
  <dcterms:modified xsi:type="dcterms:W3CDTF">2019-07-11T17:04:59Z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