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1105" r:id="rId3"/>
    <p:sldId id="1210" r:id="rId4"/>
    <p:sldId id="1260" r:id="rId5"/>
    <p:sldId id="1242" r:id="rId6"/>
    <p:sldId id="1222" r:id="rId7"/>
    <p:sldId id="1245" r:id="rId8"/>
    <p:sldId id="1223" r:id="rId9"/>
    <p:sldId id="1246" r:id="rId10"/>
    <p:sldId id="1258" r:id="rId11"/>
    <p:sldId id="1259" r:id="rId12"/>
    <p:sldId id="1248" r:id="rId13"/>
    <p:sldId id="1249" r:id="rId14"/>
    <p:sldId id="1250" r:id="rId15"/>
    <p:sldId id="1199" r:id="rId16"/>
    <p:sldId id="1247" r:id="rId17"/>
    <p:sldId id="1225" r:id="rId18"/>
    <p:sldId id="1277" r:id="rId19"/>
    <p:sldId id="1256" r:id="rId20"/>
    <p:sldId id="1102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76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微信小程序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27432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④currentTarget：事件绑定的当前组件，该属性的属性值是一个对象包含内容同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target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⑤touches：当前停留在屏幕上的触摸点的一系列信息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⑥changedTouches：changedTouches 数据格式同 touches。 表示有变化的触摸点，如从无变有（touchstart），位置变化（touchmove），从有变无（touchend、touchcancel）。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2507615"/>
            <a:ext cx="759079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5179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文件结构与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页面的生命周期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243330"/>
            <a:ext cx="4361815" cy="5428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6980" y="1243330"/>
            <a:ext cx="36747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C00000"/>
                </a:solidFill>
              </a:rPr>
              <a:t>监听页面生命周期的函数</a:t>
            </a:r>
            <a:endParaRPr lang="zh-CN" altLang="en-US" sz="22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80" y="2285365"/>
            <a:ext cx="367538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5179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文件结构与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页面的生命周期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页面生命周期执行顺序：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710055"/>
            <a:ext cx="8135620" cy="4487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5179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文件结构与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页面的生命周期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setData()函数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作用：setData 函数用于将数据从逻辑层发送到视图层（异步），同时改变对应的 this.data 的值（同步）。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781300"/>
            <a:ext cx="626681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小程序实现页面跳转（页面路由）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API 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路由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、wx.navigateTo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   打开新页面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，原来页面被隐藏（父级页面跳转到子级页面）参数接收一个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注意：小程序最多只能跳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级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841625"/>
            <a:ext cx="7538085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5247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小程序页面路由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、wx.redirectTo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   关闭当前页面，跳转到应用内的某个页面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，原来页面被卸载（两个页面之间平行跳转）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参数接收一个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object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wx.navigateTo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对应页面生命周期的onHide函数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wx.redirectTo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对应页面生命周期的onUnload函数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4735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模块化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指南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—&gt;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小程序框架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模块化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、概念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可以将一些公共的代码抽离成为一个单独的 js 文件，作为一个模块。或者将业务中的数据分离到单独的数据文件中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、用法：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第一步：抽离完成后采用 module.exports 来暴露模块接口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第二步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在需要用到该模块处利用require(path)引入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path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仅支持相对路径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546100" y="467995"/>
            <a:ext cx="8051800" cy="5897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小程序轮播图制作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                    ——Swiper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一、页面搭建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注意：设置给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swiper-item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设置宽高无效，它的宽高取决于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swiper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的宽高，自动设置为100%。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二、属性设置参见文档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—&gt;swiper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2424430"/>
            <a:ext cx="4752975" cy="2008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4735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将新闻列表的数据抽离成单独的数据文件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实现新闻列表页向新闻详情页的跳转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在新闻列表上方添加一个无缝轮播图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这节课的目标</a:t>
            </a:r>
            <a:endParaRPr 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、实现入场页面向新闻列表页的跳转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、实现数据文件的抽离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、构建新闻详情页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、实现新闻列表页向新闻详情页的跳转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浏览器中的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javascript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579370"/>
            <a:ext cx="7987665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小程序中的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javascript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2736850"/>
            <a:ext cx="747014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指南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小程序框架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事件系统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、实现方法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事件绑定的写法同组件的属性，以 key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=“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value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的形式实现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key 以bind或catch开头，然后跟上事件的类型（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参考文档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如bindtap、catchtouchstart。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说明：自基础库版本 1.5.0 起，bind和catch后可以紧跟一个冒号，其含义不变，如bind:tap、、catch:touchstart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value 是一个字符串，需要在对应的 Page 中定义同名的函数。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或者：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3494405"/>
            <a:ext cx="5939790" cy="200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21790"/>
            <a:ext cx="5940425" cy="633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780665"/>
            <a:ext cx="5940425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5179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bind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绑定的事件和catch绑定的事件的区别：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bind事件绑定不会阻止冒泡事件向上冒泡，catch事件绑定可以阻止冒泡事件向上冒泡。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549525"/>
            <a:ext cx="6649085" cy="3505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27432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、事件捕获：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自基础库版本 1.5.0 起，触摸类事件支持捕获阶段。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实现方法：capture-bind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事件名、capture-catch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事件名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点击 inner view 会先后调用handleTap2、handleTap4、handleTap3、handleTap1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说明：捕获阶段位于冒泡阶段之前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capture-catch，会中断捕获阶段和取消冒泡阶段。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461895"/>
            <a:ext cx="7505065" cy="1650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27432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小程序的事件机制</a:t>
            </a:r>
            <a:endParaRPr lang="zh-CN" altLang="en-US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、事件对象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）基础事件对象的属性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①type：事件类型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②timeStamp：页面打开到触发事件所经过的毫秒数。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③target：触发事件的源组件，该属性值是一个对象包含：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3534410"/>
            <a:ext cx="7649210" cy="2443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全屏显示(4:3)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 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5359</cp:revision>
  <dcterms:created xsi:type="dcterms:W3CDTF">2016-03-21T02:19:00Z</dcterms:created>
  <dcterms:modified xsi:type="dcterms:W3CDTF">2019-07-09T07:36:44Z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