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5"/>
  </p:handoutMasterIdLst>
  <p:sldIdLst>
    <p:sldId id="257" r:id="rId3"/>
    <p:sldId id="260" r:id="rId4"/>
    <p:sldId id="258" r:id="rId5"/>
    <p:sldId id="259" r:id="rId7"/>
    <p:sldId id="328" r:id="rId8"/>
    <p:sldId id="341" r:id="rId9"/>
    <p:sldId id="342" r:id="rId10"/>
    <p:sldId id="269" r:id="rId11"/>
    <p:sldId id="330" r:id="rId12"/>
    <p:sldId id="343" r:id="rId13"/>
    <p:sldId id="356" r:id="rId14"/>
    <p:sldId id="274" r:id="rId15"/>
    <p:sldId id="316" r:id="rId16"/>
    <p:sldId id="276" r:id="rId17"/>
    <p:sldId id="320" r:id="rId18"/>
    <p:sldId id="332" r:id="rId19"/>
    <p:sldId id="333" r:id="rId20"/>
    <p:sldId id="288" r:id="rId21"/>
    <p:sldId id="287" r:id="rId22"/>
    <p:sldId id="261" r:id="rId23"/>
    <p:sldId id="262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76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2" Type="http://schemas.openxmlformats.org/officeDocument/2006/relationships/image" Target="../media/image19.png"/><Relationship Id="rId1" Type="http://schemas.openxmlformats.org/officeDocument/2006/relationships/tags" Target="../tags/tag14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7.xml"/><Relationship Id="rId2" Type="http://schemas.openxmlformats.org/officeDocument/2006/relationships/image" Target="../media/image20.png"/><Relationship Id="rId1" Type="http://schemas.openxmlformats.org/officeDocument/2006/relationships/tags" Target="../tags/tag15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4.xml"/><Relationship Id="rId2" Type="http://schemas.openxmlformats.org/officeDocument/2006/relationships/image" Target="../media/image21.png"/><Relationship Id="rId1" Type="http://schemas.openxmlformats.org/officeDocument/2006/relationships/tags" Target="../tags/tag16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6.png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9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解构赋值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2020/6/23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对象的解构也可以设置默认值。原理和数组的解构原理一样。如果该变量的赋值为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undefined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，则执行默认值。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前面是错误写法，这样写，会识别为一个块级作用域哦！所以要用一个括号给括起来才可以正确解构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对象解构赋值</a:t>
            </a:r>
            <a:br>
              <a:rPr lang="zh-CN" altLang="en-US" sz="3200"/>
            </a:br>
            <a:endParaRPr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0" y="2811145"/>
            <a:ext cx="2881630" cy="8420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860" y="2811145"/>
            <a:ext cx="4374515" cy="8420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10" y="5214620"/>
            <a:ext cx="2487930" cy="9061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860" y="5215255"/>
            <a:ext cx="2600960" cy="90614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3700780" y="5436235"/>
            <a:ext cx="811530" cy="46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运用这个原理我们可以解析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json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对象解构赋值</a:t>
            </a:r>
            <a:br>
              <a:rPr lang="zh-CN" altLang="en-US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620645"/>
            <a:ext cx="4946650" cy="26276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745" y="2602230"/>
            <a:ext cx="4871085" cy="26454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字符串的解构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字符串解构，和数组解构类似，会把后面的字符串拆成类似数组的形式，再解构。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字符串的解构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2773680"/>
            <a:ext cx="3785870" cy="795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02505" y="2574290"/>
            <a:ext cx="6972300" cy="89535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布尔值和数字的解构赋值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对于数字和布尔值，解构的话，会先转换成对象再进行解构。用的少，了解即可。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布尔值和数字的解构赋值</a:t>
            </a:r>
            <a:b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902585"/>
            <a:ext cx="5219700" cy="1498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函数的解构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函数的参数也可以解构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函数的解构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2114550"/>
            <a:ext cx="2924175" cy="1534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解构赋值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数组解构赋值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 允许按照一定模式，从数组和对象中提取值，对变量进行赋值，这被称为解构。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思考：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解构赋值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2727325"/>
            <a:ext cx="2051685" cy="1409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265" y="2888615"/>
            <a:ext cx="3824605" cy="108077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376295" y="3209925"/>
            <a:ext cx="1431290" cy="562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385" y="4506595"/>
            <a:ext cx="4350385" cy="15468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 lnSpcReduction="20000"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如果解构不成功，则返回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undefined.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思考：let [a, [b], d] = [1, [2, 3], 4];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使用解构赋值可以简单实现变量的交换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let a = 1; let b = 2; </a:t>
            </a:r>
            <a:r>
              <a:rPr sz="28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输出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a=2,b=1;</a:t>
            </a: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[a,b] = [b,a];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解构赋值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1999615"/>
            <a:ext cx="4960620" cy="852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解构赋值允许默认值。如果解构匹配的值严格等于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undefined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，则执行默认值，否则按照新值赋值。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默认解构也可以设置变量的值为默认值，前提是这个变量必须声明过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解构赋值默认值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5" y="2414905"/>
            <a:ext cx="3335020" cy="934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15" y="2463165"/>
            <a:ext cx="4128135" cy="885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20" y="4626610"/>
            <a:ext cx="6101715" cy="12604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对象解构赋值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对象的解构和数组的解构有些不同，对象的解构中的变量名和赋值中的对象的键名必须一致。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对象的解构赋值的内部机制，是先找到同名属性，然后再赋给对应的变量。真正被赋值的是后者，而不是前者。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对象解构赋值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15" y="2837815"/>
            <a:ext cx="3303270" cy="973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0" y="5280660"/>
            <a:ext cx="4286250" cy="926465"/>
          </a:xfrm>
          <a:prstGeom prst="rect">
            <a:avLst/>
          </a:prstGeom>
        </p:spPr>
      </p:pic>
      <p:sp>
        <p:nvSpPr>
          <p:cNvPr id="6" name="左弧形箭头 5"/>
          <p:cNvSpPr/>
          <p:nvPr/>
        </p:nvSpPr>
        <p:spPr>
          <a:xfrm>
            <a:off x="339725" y="3604260"/>
            <a:ext cx="695325" cy="17265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65" y="2837815"/>
            <a:ext cx="4216400" cy="9264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4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5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7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5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6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8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4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5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6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9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2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74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75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76.xml><?xml version="1.0" encoding="utf-8"?>
<p:tagLst xmlns:p="http://schemas.openxmlformats.org/presentationml/2006/main">
  <p:tag name="KSO_WM_DOC_GUID" val="{d78dcc64-a920-47b3-8c8f-aa9fc64bf078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WPS 演示</Application>
  <PresentationFormat>宽屏</PresentationFormat>
  <Paragraphs>151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Impact</vt:lpstr>
      <vt:lpstr>微软雅黑 Light</vt:lpstr>
      <vt:lpstr>Calibri</vt:lpstr>
      <vt:lpstr>Arial Unicode MS</vt:lpstr>
      <vt:lpstr>黑体</vt:lpstr>
      <vt:lpstr>Arial Black</vt:lpstr>
      <vt:lpstr>1_Office 主题​​</vt:lpstr>
      <vt:lpstr>解构赋值</vt:lpstr>
      <vt:lpstr>每日一词</vt:lpstr>
      <vt:lpstr>PowerPoint 演示文稿</vt:lpstr>
      <vt:lpstr>数组解构赋值</vt:lpstr>
      <vt:lpstr>解构赋值 </vt:lpstr>
      <vt:lpstr>解构赋值 </vt:lpstr>
      <vt:lpstr>解构赋值默认值 </vt:lpstr>
      <vt:lpstr>对象解构赋值</vt:lpstr>
      <vt:lpstr>对象解构赋值 </vt:lpstr>
      <vt:lpstr>对象解构赋值 </vt:lpstr>
      <vt:lpstr>对象解构赋值 </vt:lpstr>
      <vt:lpstr>字符串的解构</vt:lpstr>
      <vt:lpstr>字符串的解构 </vt:lpstr>
      <vt:lpstr>布尔值和数字的解构赋值</vt:lpstr>
      <vt:lpstr>布尔值和数字的解构赋值 </vt:lpstr>
      <vt:lpstr>函数的解构</vt:lpstr>
      <vt:lpstr>函数的解构 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16</cp:revision>
  <dcterms:created xsi:type="dcterms:W3CDTF">2019-04-22T15:34:00Z</dcterms:created>
  <dcterms:modified xsi:type="dcterms:W3CDTF">2020-06-28T07:20:01Z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