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3"/>
  </p:notesMasterIdLst>
  <p:handoutMasterIdLst>
    <p:handoutMasterId r:id="rId34"/>
  </p:handoutMasterIdLst>
  <p:sldIdLst>
    <p:sldId id="389" r:id="rId3"/>
    <p:sldId id="823" r:id="rId4"/>
    <p:sldId id="923" r:id="rId5"/>
    <p:sldId id="956" r:id="rId6"/>
    <p:sldId id="940" r:id="rId7"/>
    <p:sldId id="941" r:id="rId8"/>
    <p:sldId id="797" r:id="rId9"/>
    <p:sldId id="957" r:id="rId10"/>
    <p:sldId id="925" r:id="rId11"/>
    <p:sldId id="958" r:id="rId12"/>
    <p:sldId id="959" r:id="rId13"/>
    <p:sldId id="839" r:id="rId14"/>
    <p:sldId id="927" r:id="rId15"/>
    <p:sldId id="877" r:id="rId16"/>
    <p:sldId id="901" r:id="rId17"/>
    <p:sldId id="942" r:id="rId18"/>
    <p:sldId id="943" r:id="rId19"/>
    <p:sldId id="944" r:id="rId20"/>
    <p:sldId id="945" r:id="rId21"/>
    <p:sldId id="961" r:id="rId22"/>
    <p:sldId id="962" r:id="rId23"/>
    <p:sldId id="963" r:id="rId24"/>
    <p:sldId id="964" r:id="rId25"/>
    <p:sldId id="965" r:id="rId26"/>
    <p:sldId id="966" r:id="rId27"/>
    <p:sldId id="967" r:id="rId28"/>
    <p:sldId id="968" r:id="rId29"/>
    <p:sldId id="970" r:id="rId30"/>
    <p:sldId id="982" r:id="rId31"/>
    <p:sldId id="336" r:id="rId32"/>
  </p:sldIdLst>
  <p:sldSz cx="9144000" cy="6858000" type="screen4x3"/>
  <p:notesSz cx="7099300" cy="10234295"/>
  <p:defaultTextStyle>
    <a:defPPr>
      <a:defRPr lang="zh-CN"/>
    </a:defPPr>
    <a:lvl1pPr marL="0" lvl="0" indent="0" algn="l" defTabSz="91440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2pPr>
    <a:lvl3pPr marL="914400" lvl="2" indent="0" algn="l" defTabSz="91440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3pPr>
    <a:lvl4pPr marL="1371600" lvl="3" indent="0" algn="l" defTabSz="91440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4pPr>
    <a:lvl5pPr marL="1828800" lvl="4" indent="0" algn="l" defTabSz="91440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5pPr>
    <a:lvl6pPr marL="2286000" lvl="5" indent="0" algn="l" defTabSz="91440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6pPr>
    <a:lvl7pPr marL="2743200" lvl="6" indent="0" algn="l" defTabSz="91440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7pPr>
    <a:lvl8pPr marL="3200400" lvl="7" indent="0" algn="l" defTabSz="91440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8pPr>
    <a:lvl9pPr marL="3657600" lvl="8" indent="0" algn="l" defTabSz="91440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2FDB2607-1784-4EEB-B798-7EB5836EED8A}">
        <p14:showMediaCtrls xmlns:p14="http://schemas.microsoft.com/office/powerpoint/2010/main" val="1"/>
      </p:ext>
    </p:extLst>
  </p:showPr>
  <p:clrMru>
    <a:srgbClr val="000000"/>
    <a:srgbClr val="FF682F"/>
    <a:srgbClr val="30313C"/>
    <a:srgbClr val="D729C2"/>
    <a:srgbClr val="126C12"/>
    <a:srgbClr val="FFFFFF"/>
    <a:srgbClr val="F0AEE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089"/>
    <p:restoredTop sz="87012"/>
  </p:normalViewPr>
  <p:slideViewPr>
    <p:cSldViewPr showGuides="1">
      <p:cViewPr varScale="1">
        <p:scale>
          <a:sx n="58" d="100"/>
          <a:sy n="58" d="100"/>
        </p:scale>
        <p:origin x="-744" y="-84"/>
      </p:cViewPr>
      <p:guideLst>
        <p:guide orient="horz" pos="2172"/>
        <p:guide pos="2880"/>
      </p:guideLst>
    </p:cSldViewPr>
  </p:slideViewPr>
  <p:notesTextViewPr>
    <p:cViewPr>
      <p:scale>
        <a:sx n="100" d="100"/>
        <a:sy n="100" d="100"/>
      </p:scale>
      <p:origin x="0" y="0"/>
    </p:cViewPr>
  </p:notesTextViewPr>
  <p:sorterViewPr showFormatting="0">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7" Type="http://schemas.openxmlformats.org/officeDocument/2006/relationships/tableStyles" Target="tableStyles.xml"/><Relationship Id="rId36" Type="http://schemas.openxmlformats.org/officeDocument/2006/relationships/viewProps" Target="viewProps.xml"/><Relationship Id="rId35" Type="http://schemas.openxmlformats.org/officeDocument/2006/relationships/presProps" Target="presProps.xml"/><Relationship Id="rId34" Type="http://schemas.openxmlformats.org/officeDocument/2006/relationships/handoutMaster" Target="handoutMasters/handoutMaster1.xml"/><Relationship Id="rId33" Type="http://schemas.openxmlformats.org/officeDocument/2006/relationships/notesMaster" Target="notesMasters/notesMaster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6575" cy="511175"/>
          </a:xfrm>
          <a:prstGeom prst="rect">
            <a:avLst/>
          </a:prstGeom>
        </p:spPr>
        <p:txBody>
          <a:bodyPr vert="horz" lIns="99048" tIns="49524" rIns="99048" bIns="49524" rtlCol="0"/>
          <a:lstStyle>
            <a:lvl1pPr algn="l" eaLnBrk="1" fontAlgn="auto" hangingPunct="1">
              <a:spcBef>
                <a:spcPts val="0"/>
              </a:spcBef>
              <a:spcAft>
                <a:spcPts val="0"/>
              </a:spcAft>
              <a:defRPr sz="1300">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300" b="0" i="0" u="none" strike="noStrike" kern="1200" cap="none" spc="0" normalizeH="0" baseline="0" noProof="0">
              <a:ln>
                <a:noFill/>
              </a:ln>
              <a:solidFill>
                <a:schemeClr val="tx1"/>
              </a:solidFill>
              <a:effectLst/>
              <a:uLnTx/>
              <a:uFillTx/>
              <a:latin typeface="+mn-lt"/>
              <a:ea typeface="+mn-ea"/>
              <a:cs typeface="+mn-cs"/>
            </a:endParaRPr>
          </a:p>
        </p:txBody>
      </p:sp>
      <p:sp>
        <p:nvSpPr>
          <p:cNvPr id="3" name="日期占位符 2"/>
          <p:cNvSpPr>
            <a:spLocks noGrp="1"/>
          </p:cNvSpPr>
          <p:nvPr>
            <p:ph type="dt" sz="quarter" idx="1"/>
          </p:nvPr>
        </p:nvSpPr>
        <p:spPr>
          <a:xfrm>
            <a:off x="4021138" y="0"/>
            <a:ext cx="3076575" cy="511175"/>
          </a:xfrm>
          <a:prstGeom prst="rect">
            <a:avLst/>
          </a:prstGeom>
        </p:spPr>
        <p:txBody>
          <a:bodyPr vert="horz" lIns="99048" tIns="49524" rIns="99048" bIns="49524" rtlCol="0"/>
          <a:lstStyle>
            <a:lvl1pPr algn="r" eaLnBrk="1" fontAlgn="auto" hangingPunct="1">
              <a:spcBef>
                <a:spcPts val="0"/>
              </a:spcBef>
              <a:spcAft>
                <a:spcPts val="0"/>
              </a:spcAft>
              <a:defRPr sz="1300">
                <a:latin typeface="+mn-lt"/>
                <a:ea typeface="+mn-ea"/>
              </a:defRPr>
            </a:lvl1pPr>
          </a:lstStyle>
          <a:p>
            <a:pPr marL="0" marR="0" lvl="0" indent="0" algn="r" defTabSz="914400" rtl="0" eaLnBrk="1" fontAlgn="auto" latinLnBrk="0" hangingPunct="1">
              <a:lnSpc>
                <a:spcPct val="100000"/>
              </a:lnSpc>
              <a:spcBef>
                <a:spcPts val="0"/>
              </a:spcBef>
              <a:spcAft>
                <a:spcPts val="0"/>
              </a:spcAft>
              <a:buClrTx/>
              <a:buSzTx/>
              <a:buFontTx/>
              <a:buNone/>
              <a:defRPr/>
            </a:pPr>
            <a:endParaRPr kumimoji="0" lang="zh-CN" altLang="en-US" sz="1300" b="0" i="0" u="none" strike="noStrike" kern="1200" cap="none" spc="0" normalizeH="0" baseline="0" noProof="0">
              <a:ln>
                <a:noFill/>
              </a:ln>
              <a:solidFill>
                <a:schemeClr val="tx1"/>
              </a:solidFill>
              <a:effectLst/>
              <a:uLnTx/>
              <a:uFillTx/>
              <a:latin typeface="+mn-lt"/>
              <a:ea typeface="+mn-ea"/>
              <a:cs typeface="+mn-cs"/>
            </a:endParaRPr>
          </a:p>
        </p:txBody>
      </p:sp>
      <p:sp>
        <p:nvSpPr>
          <p:cNvPr id="4" name="页脚占位符 3"/>
          <p:cNvSpPr>
            <a:spLocks noGrp="1"/>
          </p:cNvSpPr>
          <p:nvPr>
            <p:ph type="ftr" sz="quarter" idx="2"/>
          </p:nvPr>
        </p:nvSpPr>
        <p:spPr>
          <a:xfrm>
            <a:off x="0" y="9721850"/>
            <a:ext cx="3076575" cy="511175"/>
          </a:xfrm>
          <a:prstGeom prst="rect">
            <a:avLst/>
          </a:prstGeom>
        </p:spPr>
        <p:txBody>
          <a:bodyPr vert="horz" lIns="99048" tIns="49524" rIns="99048" bIns="49524" rtlCol="0" anchor="b"/>
          <a:lstStyle>
            <a:lvl1pPr algn="l" eaLnBrk="1" fontAlgn="auto" hangingPunct="1">
              <a:spcBef>
                <a:spcPts val="0"/>
              </a:spcBef>
              <a:spcAft>
                <a:spcPts val="0"/>
              </a:spcAft>
              <a:defRPr sz="1300">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300" b="0" i="0" u="none" strike="noStrike" kern="1200" cap="none" spc="0" normalizeH="0" baseline="0" noProof="0">
              <a:ln>
                <a:noFill/>
              </a:ln>
              <a:solidFill>
                <a:schemeClr val="tx1"/>
              </a:solidFill>
              <a:effectLst/>
              <a:uLnTx/>
              <a:uFillTx/>
              <a:latin typeface="+mn-lt"/>
              <a:ea typeface="+mn-ea"/>
              <a:cs typeface="+mn-cs"/>
            </a:endParaRPr>
          </a:p>
        </p:txBody>
      </p:sp>
      <p:sp>
        <p:nvSpPr>
          <p:cNvPr id="5" name="灯片编号占位符 4"/>
          <p:cNvSpPr>
            <a:spLocks noGrp="1"/>
          </p:cNvSpPr>
          <p:nvPr>
            <p:ph type="sldNum" sz="quarter" idx="3"/>
          </p:nvPr>
        </p:nvSpPr>
        <p:spPr>
          <a:xfrm>
            <a:off x="4021138" y="9721850"/>
            <a:ext cx="3076575" cy="511175"/>
          </a:xfrm>
          <a:prstGeom prst="rect">
            <a:avLst/>
          </a:prstGeom>
        </p:spPr>
        <p:txBody>
          <a:bodyPr vert="horz" wrap="square" lIns="99048" tIns="49524" rIns="99048" bIns="49524" numCol="1" anchor="b" anchorCtr="0" compatLnSpc="1"/>
          <a:lstStyle>
            <a:lvl1pPr algn="r" eaLnBrk="1" hangingPunct="1">
              <a:defRPr sz="1300">
                <a:latin typeface="Calibri" panose="020F0502020204030204"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1D67174B-3AE5-4E38-9BA6-0378A47608A4}" type="slidenum">
              <a:rPr kumimoji="0" lang="zh-CN" altLang="en-US" sz="13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rPr>
            </a:fld>
            <a:endParaRPr kumimoji="0" lang="zh-CN" altLang="en-US" sz="13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6575" cy="511175"/>
          </a:xfrm>
          <a:prstGeom prst="rect">
            <a:avLst/>
          </a:prstGeom>
        </p:spPr>
        <p:txBody>
          <a:bodyPr vert="horz" lIns="99048" tIns="49524" rIns="99048" bIns="49524" rtlCol="0"/>
          <a:lstStyle>
            <a:lvl1pPr algn="l" eaLnBrk="1" fontAlgn="auto" hangingPunct="1">
              <a:spcBef>
                <a:spcPts val="0"/>
              </a:spcBef>
              <a:spcAft>
                <a:spcPts val="0"/>
              </a:spcAft>
              <a:defRPr sz="1300">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300" b="0" i="0" u="none" strike="noStrike" kern="1200" cap="none" spc="0" normalizeH="0" baseline="0" noProof="0">
              <a:ln>
                <a:noFill/>
              </a:ln>
              <a:solidFill>
                <a:schemeClr val="tx1"/>
              </a:solidFill>
              <a:effectLst/>
              <a:uLnTx/>
              <a:uFillTx/>
              <a:latin typeface="+mn-lt"/>
              <a:ea typeface="+mn-ea"/>
              <a:cs typeface="+mn-cs"/>
            </a:endParaRPr>
          </a:p>
        </p:txBody>
      </p:sp>
      <p:sp>
        <p:nvSpPr>
          <p:cNvPr id="3" name="日期占位符 2"/>
          <p:cNvSpPr>
            <a:spLocks noGrp="1"/>
          </p:cNvSpPr>
          <p:nvPr>
            <p:ph type="dt" idx="1"/>
          </p:nvPr>
        </p:nvSpPr>
        <p:spPr>
          <a:xfrm>
            <a:off x="4021138" y="0"/>
            <a:ext cx="3076575" cy="511175"/>
          </a:xfrm>
          <a:prstGeom prst="rect">
            <a:avLst/>
          </a:prstGeom>
        </p:spPr>
        <p:txBody>
          <a:bodyPr vert="horz" lIns="99048" tIns="49524" rIns="99048" bIns="49524" rtlCol="0"/>
          <a:lstStyle>
            <a:lvl1pPr algn="r" eaLnBrk="1" fontAlgn="auto" hangingPunct="1">
              <a:spcBef>
                <a:spcPts val="0"/>
              </a:spcBef>
              <a:spcAft>
                <a:spcPts val="0"/>
              </a:spcAft>
              <a:defRPr sz="1300">
                <a:latin typeface="+mn-lt"/>
                <a:ea typeface="+mn-ea"/>
              </a:defRPr>
            </a:lvl1pPr>
          </a:lstStyle>
          <a:p>
            <a:pPr marL="0" marR="0" lvl="0" indent="0" algn="r" defTabSz="914400" rtl="0" eaLnBrk="1" fontAlgn="auto" latinLnBrk="0" hangingPunct="1">
              <a:lnSpc>
                <a:spcPct val="100000"/>
              </a:lnSpc>
              <a:spcBef>
                <a:spcPts val="0"/>
              </a:spcBef>
              <a:spcAft>
                <a:spcPts val="0"/>
              </a:spcAft>
              <a:buClrTx/>
              <a:buSzTx/>
              <a:buFontTx/>
              <a:buNone/>
              <a:defRPr/>
            </a:pPr>
            <a:endParaRPr kumimoji="0" lang="zh-CN" altLang="en-US" sz="1300" b="0" i="0" u="none" strike="noStrike" kern="1200" cap="none" spc="0" normalizeH="0" baseline="0" noProof="0">
              <a:ln>
                <a:noFill/>
              </a:ln>
              <a:solidFill>
                <a:schemeClr val="tx1"/>
              </a:solidFill>
              <a:effectLst/>
              <a:uLnTx/>
              <a:uFillTx/>
              <a:latin typeface="+mn-lt"/>
              <a:ea typeface="+mn-ea"/>
              <a:cs typeface="+mn-cs"/>
            </a:endParaRPr>
          </a:p>
        </p:txBody>
      </p:sp>
      <p:sp>
        <p:nvSpPr>
          <p:cNvPr id="4" name="幻灯片图像占位符 3"/>
          <p:cNvSpPr>
            <a:spLocks noGrp="1" noRot="1" noChangeAspect="1"/>
          </p:cNvSpPr>
          <p:nvPr>
            <p:ph type="sldImg" idx="2"/>
          </p:nvPr>
        </p:nvSpPr>
        <p:spPr>
          <a:xfrm>
            <a:off x="992188" y="768350"/>
            <a:ext cx="5114925" cy="3836988"/>
          </a:xfrm>
          <a:prstGeom prst="rect">
            <a:avLst/>
          </a:prstGeom>
          <a:noFill/>
          <a:ln w="12700">
            <a:solidFill>
              <a:prstClr val="black"/>
            </a:solidFill>
          </a:ln>
        </p:spPr>
        <p:txBody>
          <a:bodyPr vert="horz" lIns="99048" tIns="49524" rIns="99048" bIns="49524" rtlCol="0" anchor="ctr"/>
          <a:lstStyle/>
          <a:p>
            <a:pPr marL="0" marR="0" lvl="0" indent="0" algn="l" defTabSz="914400" rtl="0" eaLnBrk="0" fontAlgn="base" latinLnBrk="0" hangingPunct="0">
              <a:lnSpc>
                <a:spcPct val="100000"/>
              </a:lnSpc>
              <a:spcBef>
                <a:spcPct val="3000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5" name="备注占位符 4"/>
          <p:cNvSpPr>
            <a:spLocks noGrp="1"/>
          </p:cNvSpPr>
          <p:nvPr>
            <p:ph type="body" sz="quarter" idx="3"/>
          </p:nvPr>
        </p:nvSpPr>
        <p:spPr>
          <a:xfrm>
            <a:off x="709613" y="4860925"/>
            <a:ext cx="5680075" cy="4605338"/>
          </a:xfrm>
          <a:prstGeom prst="rect">
            <a:avLst/>
          </a:prstGeom>
        </p:spPr>
        <p:txBody>
          <a:bodyPr vert="horz" lIns="99048" tIns="49524" rIns="99048" bIns="49524" rtlCol="0">
            <a:normAutofit/>
          </a:bodyPr>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单击此处编辑母版文本样式</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第二级</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第三级</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第四级</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第五级</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6" name="页脚占位符 5"/>
          <p:cNvSpPr>
            <a:spLocks noGrp="1"/>
          </p:cNvSpPr>
          <p:nvPr>
            <p:ph type="ftr" sz="quarter" idx="4"/>
          </p:nvPr>
        </p:nvSpPr>
        <p:spPr>
          <a:xfrm>
            <a:off x="0" y="9721850"/>
            <a:ext cx="3076575" cy="511175"/>
          </a:xfrm>
          <a:prstGeom prst="rect">
            <a:avLst/>
          </a:prstGeom>
        </p:spPr>
        <p:txBody>
          <a:bodyPr vert="horz" lIns="99048" tIns="49524" rIns="99048" bIns="49524" rtlCol="0" anchor="b"/>
          <a:lstStyle>
            <a:lvl1pPr algn="l" eaLnBrk="1" fontAlgn="auto" hangingPunct="1">
              <a:spcBef>
                <a:spcPts val="0"/>
              </a:spcBef>
              <a:spcAft>
                <a:spcPts val="0"/>
              </a:spcAft>
              <a:defRPr sz="1300">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300" b="0" i="0" u="none" strike="noStrike" kern="1200" cap="none" spc="0" normalizeH="0" baseline="0" noProof="0">
              <a:ln>
                <a:noFill/>
              </a:ln>
              <a:solidFill>
                <a:schemeClr val="tx1"/>
              </a:solidFill>
              <a:effectLst/>
              <a:uLnTx/>
              <a:uFillTx/>
              <a:latin typeface="+mn-lt"/>
              <a:ea typeface="+mn-ea"/>
              <a:cs typeface="+mn-cs"/>
            </a:endParaRPr>
          </a:p>
        </p:txBody>
      </p:sp>
      <p:sp>
        <p:nvSpPr>
          <p:cNvPr id="7" name="灯片编号占位符 6"/>
          <p:cNvSpPr>
            <a:spLocks noGrp="1"/>
          </p:cNvSpPr>
          <p:nvPr>
            <p:ph type="sldNum" sz="quarter" idx="5"/>
          </p:nvPr>
        </p:nvSpPr>
        <p:spPr>
          <a:xfrm>
            <a:off x="4021138" y="9721850"/>
            <a:ext cx="3076575" cy="511175"/>
          </a:xfrm>
          <a:prstGeom prst="rect">
            <a:avLst/>
          </a:prstGeom>
        </p:spPr>
        <p:txBody>
          <a:bodyPr vert="horz" wrap="square" lIns="99048" tIns="49524" rIns="99048" bIns="49524" numCol="1" anchor="b" anchorCtr="0" compatLnSpc="1"/>
          <a:lstStyle>
            <a:lvl1pPr algn="r" eaLnBrk="1" hangingPunct="1">
              <a:defRPr sz="1300">
                <a:latin typeface="Calibri" panose="020F0502020204030204"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AB0166E4-CC95-4F22-912F-5295820AB898}" type="slidenum">
              <a:rPr kumimoji="0" lang="zh-CN" altLang="en-US" sz="13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rPr>
            </a:fld>
            <a:endParaRPr kumimoji="0" lang="zh-CN" altLang="en-US" sz="13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p:bgPr>
        <a:solidFill>
          <a:schemeClr val="bg1"/>
        </a:solidFill>
        <a:effectLst/>
      </p:bgPr>
    </p:bg>
    <p:spTree>
      <p:nvGrpSpPr>
        <p:cNvPr id="1" name=""/>
        <p:cNvGrpSpPr/>
        <p:nvPr/>
      </p:nvGrpSpPr>
      <p:grpSpPr>
        <a:xfrm>
          <a:off x="0" y="0"/>
          <a:ext cx="0" cy="0"/>
          <a:chOff x="0" y="0"/>
          <a:chExt cx="0" cy="0"/>
        </a:xfrm>
      </p:grpSpPr>
      <p:sp>
        <p:nvSpPr>
          <p:cNvPr id="10" name="Rectangle 3"/>
          <p:cNvSpPr>
            <a:spLocks noChangeArrowheads="1"/>
          </p:cNvSpPr>
          <p:nvPr/>
        </p:nvSpPr>
        <p:spPr bwMode="auto">
          <a:xfrm>
            <a:off x="0" y="2959100"/>
            <a:ext cx="9153525" cy="1719263"/>
          </a:xfrm>
          <a:prstGeom prst="rect">
            <a:avLst/>
          </a:prstGeom>
          <a:solidFill>
            <a:srgbClr val="13C7AF">
              <a:alpha val="79999"/>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350" b="0" i="0" u="none" strike="noStrike" kern="1200" cap="none" spc="0" normalizeH="0" baseline="0" noProof="1">
              <a:ln>
                <a:noFill/>
              </a:ln>
              <a:solidFill>
                <a:schemeClr val="tx1"/>
              </a:solidFill>
              <a:effectLst/>
              <a:uLnTx/>
              <a:uFillTx/>
              <a:latin typeface="Arial" panose="020B0604020202020204" pitchFamily="34" charset="0"/>
              <a:ea typeface="黑体" panose="02010609060101010101" charset="-122"/>
              <a:cs typeface="+mn-cs"/>
            </a:endParaRPr>
          </a:p>
        </p:txBody>
      </p:sp>
      <p:sp>
        <p:nvSpPr>
          <p:cNvPr id="11" name="ksoSlideStyle" descr="#wm#_9_01_110_1111" hidden="1"/>
          <p:cNvSpPr>
            <a:spLocks noChangeArrowheads="1"/>
          </p:cNvSpPr>
          <p:nvPr/>
        </p:nvSpPr>
        <p:spPr bwMode="auto">
          <a:xfrm>
            <a:off x="0" y="0"/>
            <a:ext cx="12700" cy="12700"/>
          </a:xfrm>
          <a:prstGeom prst="rect">
            <a:avLst/>
          </a:prstGeom>
          <a:solidFill>
            <a:schemeClr val="accent1"/>
          </a:solidFill>
          <a:ln w="9525" cap="flat" cmpd="sng">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350" b="0" i="0" u="none" strike="noStrike" kern="1200" cap="none" spc="0" normalizeH="0" baseline="0" noProof="1">
              <a:ln>
                <a:noFill/>
              </a:ln>
              <a:solidFill>
                <a:schemeClr val="tx1"/>
              </a:solidFill>
              <a:effectLst/>
              <a:uLnTx/>
              <a:uFillTx/>
              <a:latin typeface="Arial" panose="020B0604020202020204" pitchFamily="34" charset="0"/>
              <a:ea typeface="黑体" panose="02010609060101010101" charset="-122"/>
              <a:cs typeface="+mn-cs"/>
            </a:endParaRPr>
          </a:p>
        </p:txBody>
      </p:sp>
      <p:pic>
        <p:nvPicPr>
          <p:cNvPr id="2" name="Picture 4" descr="#wm#_9_01_110_1111_c_1_1095*1290"/>
          <p:cNvPicPr>
            <a:picLocks noChangeAspect="1"/>
          </p:cNvPicPr>
          <p:nvPr/>
        </p:nvPicPr>
        <p:blipFill>
          <a:blip r:embed="rId2" cstate="print"/>
          <a:stretch>
            <a:fillRect/>
          </a:stretch>
        </p:blipFill>
        <p:spPr>
          <a:xfrm>
            <a:off x="9525" y="1341438"/>
            <a:ext cx="3482975" cy="3943350"/>
          </a:xfrm>
          <a:prstGeom prst="rect">
            <a:avLst/>
          </a:prstGeom>
          <a:noFill/>
          <a:ln w="9525">
            <a:noFill/>
          </a:ln>
        </p:spPr>
      </p:pic>
      <p:sp>
        <p:nvSpPr>
          <p:cNvPr id="2052" name="Rectangle 4"/>
          <p:cNvSpPr>
            <a:spLocks noGrp="1" noChangeArrowheads="1"/>
          </p:cNvSpPr>
          <p:nvPr>
            <p:ph type="ctrTitle"/>
          </p:nvPr>
        </p:nvSpPr>
        <p:spPr>
          <a:xfrm>
            <a:off x="2777490" y="3185160"/>
            <a:ext cx="5909310" cy="758190"/>
          </a:xfrm>
        </p:spPr>
        <p:txBody>
          <a:bodyPr anchor="ctr"/>
          <a:lstStyle>
            <a:lvl1pPr algn="r">
              <a:defRPr sz="2700">
                <a:solidFill>
                  <a:schemeClr val="bg1"/>
                </a:solidFill>
              </a:defRPr>
            </a:lvl1pPr>
          </a:lstStyle>
          <a:p>
            <a:pPr lvl="0" fontAlgn="base"/>
            <a:r>
              <a:rPr lang="zh-CN" altLang="en-US" strike="noStrike" noProof="0" smtClean="0">
                <a:sym typeface="Arial" panose="020B0604020202020204" pitchFamily="34" charset="0"/>
              </a:rPr>
              <a:t>单击此处编辑母版标题样式</a:t>
            </a:r>
            <a:endParaRPr lang="zh-CN" strike="noStrike" noProof="0" dirty="0" smtClean="0">
              <a:sym typeface="Arial" panose="020B0604020202020204" pitchFamily="34" charset="0"/>
            </a:endParaRPr>
          </a:p>
        </p:txBody>
      </p:sp>
      <p:sp>
        <p:nvSpPr>
          <p:cNvPr id="2053" name="Rectangle 5"/>
          <p:cNvSpPr>
            <a:spLocks noGrp="1" noChangeArrowheads="1"/>
          </p:cNvSpPr>
          <p:nvPr>
            <p:ph type="subTitle" idx="1"/>
          </p:nvPr>
        </p:nvSpPr>
        <p:spPr>
          <a:xfrm>
            <a:off x="2774588" y="3944938"/>
            <a:ext cx="5917949" cy="611822"/>
          </a:xfrm>
        </p:spPr>
        <p:txBody>
          <a:bodyPr lIns="90170" tIns="46990" rIns="90170" bIns="46990" anchor="ctr">
            <a:normAutofit/>
          </a:bodyPr>
          <a:lstStyle>
            <a:lvl1pPr marL="0" indent="0" algn="r">
              <a:buNone/>
              <a:defRPr sz="1800"/>
            </a:lvl1pPr>
          </a:lstStyle>
          <a:p>
            <a:pPr lvl="0" fontAlgn="base"/>
            <a:r>
              <a:rPr lang="zh-CN" altLang="en-US" strike="noStrike" noProof="0" smtClean="0">
                <a:sym typeface="Arial" panose="020B0604020202020204" pitchFamily="34" charset="0"/>
              </a:rPr>
              <a:t>单击此处编辑母版副标题样式</a:t>
            </a:r>
            <a:endParaRPr lang="zh-CN" strike="noStrike" noProof="0" dirty="0" smtClean="0">
              <a:sym typeface="Arial" panose="020B0604020202020204" pitchFamily="34" charset="0"/>
            </a:endParaRPr>
          </a:p>
        </p:txBody>
      </p:sp>
      <p:sp>
        <p:nvSpPr>
          <p:cNvPr id="13" name="日期占位符 1"/>
          <p:cNvSpPr>
            <a:spLocks noGrp="1"/>
          </p:cNvSpPr>
          <p:nvPr>
            <p:ph type="dt" sz="half" idx="2"/>
          </p:nvPr>
        </p:nvSpPr>
        <p:spPr bwMode="auto">
          <a:xfrm>
            <a:off x="45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rmAutofit/>
          </a:bodyPr>
          <a:lstStyle>
            <a:lvl1pPr>
              <a:defRPr/>
            </a:lvl1pPr>
          </a:lstStyle>
          <a:p>
            <a:fld id="{104272F7-5B41-43E8-8FB5-2B6A53E2D44C}" type="datetimeFigureOut">
              <a:rPr lang="zh-CN" altLang="en-US" smtClean="0"/>
            </a:fld>
            <a:endParaRPr lang="zh-CN" altLang="en-US"/>
          </a:p>
        </p:txBody>
      </p:sp>
      <p:sp>
        <p:nvSpPr>
          <p:cNvPr id="14" name="页脚占位符 2"/>
          <p:cNvSpPr>
            <a:spLocks noGrp="1"/>
          </p:cNvSpPr>
          <p:nvPr>
            <p:ph type="ftr" sz="quarter" idx="3"/>
          </p:nvPr>
        </p:nvSpPr>
        <p:spPr bwMode="auto">
          <a:xfrm>
            <a:off x="3124200" y="6245225"/>
            <a:ext cx="2895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rmAutofit/>
          </a:bodyPr>
          <a:lstStyle>
            <a:lvl1pPr>
              <a:defRPr/>
            </a:lvl1pPr>
          </a:lstStyle>
          <a:p>
            <a:endParaRPr lang="zh-CN" altLang="en-US"/>
          </a:p>
        </p:txBody>
      </p:sp>
      <p:sp>
        <p:nvSpPr>
          <p:cNvPr id="15" name="灯片编号占位符 3"/>
          <p:cNvSpPr>
            <a:spLocks noGrp="1"/>
          </p:cNvSpPr>
          <p:nvPr>
            <p:ph type="sldNum" sz="quarter" idx="4"/>
          </p:nvPr>
        </p:nvSpPr>
        <p:spPr bwMode="auto">
          <a:xfrm>
            <a:off x="6553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rmAutofit/>
          </a:bodyPr>
          <a:lstStyle>
            <a:lvl1pPr>
              <a:defRPr sz="1050">
                <a:latin typeface="Arial" panose="020B0604020202020204" pitchFamily="34" charset="0"/>
                <a:ea typeface="宋体" panose="02010600030101010101" pitchFamily="2" charset="-122"/>
                <a:cs typeface="+mn-ea"/>
              </a:defRPr>
            </a:lvl1pPr>
          </a:lstStyle>
          <a:p>
            <a:fld id="{6B379BE6-C539-450B-BBDC-F24606B38D93}" type="slidenum">
              <a:rPr lang="zh-CN" altLang="en-US" smtClean="0"/>
            </a:fld>
            <a:endParaRPr lang="zh-CN" alt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bg>
      <p:bgPr>
        <a:solidFill>
          <a:schemeClr val="bg1"/>
        </a:solidFill>
        <a:effectLst/>
      </p:bgPr>
    </p:bg>
    <p:spTree>
      <p:nvGrpSpPr>
        <p:cNvPr id="1" name=""/>
        <p:cNvGrpSpPr/>
        <p:nvPr/>
      </p:nvGrpSpPr>
      <p:grpSpPr>
        <a:xfrm>
          <a:off x="0" y="0"/>
          <a:ext cx="0" cy="0"/>
          <a:chOff x="0" y="0"/>
          <a:chExt cx="0" cy="0"/>
        </a:xfrm>
      </p:grpSpPr>
      <p:sp>
        <p:nvSpPr>
          <p:cNvPr id="6" name="内容占位符 6"/>
          <p:cNvSpPr>
            <a:spLocks noGrp="1"/>
          </p:cNvSpPr>
          <p:nvPr>
            <p:ph sz="quarter" idx="13"/>
          </p:nvPr>
        </p:nvSpPr>
        <p:spPr>
          <a:xfrm>
            <a:off x="457200" y="859536"/>
            <a:ext cx="8229600" cy="512851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10" name="Rectangle 4"/>
          <p:cNvSpPr>
            <a:spLocks noGrp="1" noChangeArrowheads="1"/>
          </p:cNvSpPr>
          <p:nvPr>
            <p:ph type="dt" sz="half" idx="2"/>
          </p:nvPr>
        </p:nvSpPr>
        <p:spPr bwMode="auto">
          <a:xfrm>
            <a:off x="45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rmAutofit/>
          </a:bodyPr>
          <a:lstStyle>
            <a:lvl1pPr>
              <a:defRPr/>
            </a:lvl1pPr>
          </a:lstStyle>
          <a:p>
            <a:fld id="{6EF2F5ED-D19D-4097-92A9-D6092B3D6E68}" type="datetimeFigureOut">
              <a:rPr lang="zh-CN" altLang="en-US" smtClean="0"/>
            </a:fld>
            <a:endParaRPr lang="zh-CN" altLang="en-US"/>
          </a:p>
        </p:txBody>
      </p:sp>
      <p:sp>
        <p:nvSpPr>
          <p:cNvPr id="11" name="Rectangle 5"/>
          <p:cNvSpPr>
            <a:spLocks noGrp="1" noChangeArrowheads="1"/>
          </p:cNvSpPr>
          <p:nvPr>
            <p:ph type="ftr" sz="quarter" idx="3"/>
          </p:nvPr>
        </p:nvSpPr>
        <p:spPr bwMode="auto">
          <a:xfrm>
            <a:off x="3124200" y="6245225"/>
            <a:ext cx="2895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rmAutofit/>
          </a:bodyPr>
          <a:lstStyle>
            <a:lvl1pPr>
              <a:defRPr/>
            </a:lvl1pPr>
          </a:lstStyle>
          <a:p>
            <a:endParaRPr lang="zh-CN" altLang="en-US"/>
          </a:p>
        </p:txBody>
      </p:sp>
      <p:sp>
        <p:nvSpPr>
          <p:cNvPr id="12" name="Rectangle 6"/>
          <p:cNvSpPr>
            <a:spLocks noGrp="1" noChangeArrowheads="1"/>
          </p:cNvSpPr>
          <p:nvPr>
            <p:ph type="sldNum" sz="quarter" idx="4"/>
          </p:nvPr>
        </p:nvSpPr>
        <p:spPr bwMode="auto">
          <a:xfrm>
            <a:off x="6553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rmAutofit/>
          </a:bodyPr>
          <a:lstStyle>
            <a:lvl1pPr>
              <a:defRPr sz="1050">
                <a:latin typeface="Arial" panose="020B0604020202020204" pitchFamily="34" charset="0"/>
                <a:ea typeface="宋体" panose="02010600030101010101" pitchFamily="2" charset="-122"/>
                <a:cs typeface="+mn-ea"/>
              </a:defRPr>
            </a:lvl1pPr>
          </a:lstStyle>
          <a:p>
            <a:fld id="{A7AAEAA2-D029-4D23-B6D5-DE004B8B3ED2}" type="slidenum">
              <a:rPr lang="zh-CN" altLang="en-US" smtClean="0"/>
            </a:fld>
            <a:endParaRPr lang="zh-CN" alt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1052735"/>
            <a:ext cx="8229600" cy="762000"/>
          </a:xfrm>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457200" y="1973486"/>
            <a:ext cx="8229600" cy="4271739"/>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10" name="Rectangle 4"/>
          <p:cNvSpPr>
            <a:spLocks noGrp="1" noChangeArrowheads="1"/>
          </p:cNvSpPr>
          <p:nvPr>
            <p:ph type="dt" sz="half" idx="2"/>
          </p:nvPr>
        </p:nvSpPr>
        <p:spPr bwMode="auto">
          <a:xfrm>
            <a:off x="45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rmAutofit/>
          </a:bodyPr>
          <a:lstStyle>
            <a:lvl1pPr>
              <a:defRPr/>
            </a:lvl1pPr>
          </a:lstStyle>
          <a:p>
            <a:fld id="{104272F7-5B41-43E8-8FB5-2B6A53E2D44C}" type="datetimeFigureOut">
              <a:rPr lang="zh-CN" altLang="en-US" smtClean="0"/>
            </a:fld>
            <a:endParaRPr lang="zh-CN" altLang="en-US"/>
          </a:p>
        </p:txBody>
      </p:sp>
      <p:sp>
        <p:nvSpPr>
          <p:cNvPr id="11" name="Rectangle 5"/>
          <p:cNvSpPr>
            <a:spLocks noGrp="1" noChangeArrowheads="1"/>
          </p:cNvSpPr>
          <p:nvPr>
            <p:ph type="ftr" sz="quarter" idx="3"/>
          </p:nvPr>
        </p:nvSpPr>
        <p:spPr bwMode="auto">
          <a:xfrm>
            <a:off x="3124200" y="6245225"/>
            <a:ext cx="2895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rmAutofit/>
          </a:bodyPr>
          <a:lstStyle>
            <a:lvl1pPr>
              <a:defRPr/>
            </a:lvl1pPr>
          </a:lstStyle>
          <a:p>
            <a:endParaRPr lang="zh-CN" altLang="en-US"/>
          </a:p>
        </p:txBody>
      </p:sp>
      <p:sp>
        <p:nvSpPr>
          <p:cNvPr id="12" name="Rectangle 6"/>
          <p:cNvSpPr>
            <a:spLocks noGrp="1" noChangeArrowheads="1"/>
          </p:cNvSpPr>
          <p:nvPr>
            <p:ph type="sldNum" sz="quarter" idx="4"/>
          </p:nvPr>
        </p:nvSpPr>
        <p:spPr bwMode="auto">
          <a:xfrm>
            <a:off x="6553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rmAutofit/>
          </a:bodyPr>
          <a:lstStyle>
            <a:lvl1pPr>
              <a:defRPr sz="1050">
                <a:latin typeface="Arial" panose="020B0604020202020204" pitchFamily="34" charset="0"/>
                <a:ea typeface="宋体" panose="02010600030101010101" pitchFamily="2" charset="-122"/>
                <a:cs typeface="+mn-ea"/>
              </a:defRPr>
            </a:lvl1pPr>
          </a:lstStyle>
          <a:p>
            <a:fld id="{6B379BE6-C539-450B-BBDC-F24606B38D93}" type="slidenum">
              <a:rPr lang="zh-CN" altLang="en-US" smtClean="0"/>
            </a:fld>
            <a:endParaRPr lang="zh-CN" alt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bg>
      <p:bgPr>
        <a:solidFill>
          <a:schemeClr val="bg1"/>
        </a:solidFill>
        <a:effectLst/>
      </p:bgPr>
    </p:bg>
    <p:spTree>
      <p:nvGrpSpPr>
        <p:cNvPr id="1" name=""/>
        <p:cNvGrpSpPr/>
        <p:nvPr/>
      </p:nvGrpSpPr>
      <p:grpSpPr>
        <a:xfrm>
          <a:off x="0" y="0"/>
          <a:ext cx="0" cy="0"/>
          <a:chOff x="0" y="0"/>
          <a:chExt cx="0" cy="0"/>
        </a:xfrm>
      </p:grpSpPr>
      <p:sp>
        <p:nvSpPr>
          <p:cNvPr id="10" name="矩形 1" descr="#wm#_9_09_*Z"/>
          <p:cNvSpPr>
            <a:spLocks noChangeArrowheads="1"/>
          </p:cNvSpPr>
          <p:nvPr/>
        </p:nvSpPr>
        <p:spPr bwMode="auto">
          <a:xfrm>
            <a:off x="1588" y="2651125"/>
            <a:ext cx="617538" cy="1022350"/>
          </a:xfrm>
          <a:prstGeom prst="rect">
            <a:avLst/>
          </a:prstGeom>
          <a:solidFill>
            <a:srgbClr val="13C7A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黑体" panose="02010609060101010101" charset="-122"/>
              </a:defRPr>
            </a:lvl1pPr>
            <a:lvl2pPr marL="742950" indent="-285750">
              <a:buFont typeface="Arial" panose="020B0604020202020204" pitchFamily="34" charset="0"/>
              <a:defRPr>
                <a:solidFill>
                  <a:schemeClr val="tx1"/>
                </a:solidFill>
                <a:latin typeface="Arial" panose="020B0604020202020204" pitchFamily="34" charset="0"/>
                <a:ea typeface="黑体" panose="02010609060101010101" charset="-122"/>
              </a:defRPr>
            </a:lvl2pPr>
            <a:lvl3pPr marL="1143000" indent="-228600">
              <a:buFont typeface="Arial" panose="020B0604020202020204" pitchFamily="34" charset="0"/>
              <a:defRPr>
                <a:solidFill>
                  <a:schemeClr val="tx1"/>
                </a:solidFill>
                <a:latin typeface="Arial" panose="020B0604020202020204" pitchFamily="34" charset="0"/>
                <a:ea typeface="黑体" panose="02010609060101010101" charset="-122"/>
              </a:defRPr>
            </a:lvl3pPr>
            <a:lvl4pPr marL="1600200" indent="-228600">
              <a:buFont typeface="Arial" panose="020B0604020202020204" pitchFamily="34" charset="0"/>
              <a:defRPr>
                <a:solidFill>
                  <a:schemeClr val="tx1"/>
                </a:solidFill>
                <a:latin typeface="Arial" panose="020B0604020202020204" pitchFamily="34" charset="0"/>
                <a:ea typeface="黑体" panose="02010609060101010101" charset="-122"/>
              </a:defRPr>
            </a:lvl4pPr>
            <a:lvl5pPr marL="2057400" indent="-228600">
              <a:buFont typeface="Arial" panose="020B0604020202020204" pitchFamily="34" charset="0"/>
              <a:defRPr>
                <a:solidFill>
                  <a:schemeClr val="tx1"/>
                </a:solidFill>
                <a:latin typeface="Arial" panose="020B0604020202020204" pitchFamily="34" charset="0"/>
                <a:ea typeface="黑体" panose="0201060906010101010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charset="-122"/>
              </a:defRPr>
            </a:lvl9pPr>
          </a:lstStyle>
          <a:p>
            <a:pPr marL="0" marR="0" lvl="0" indent="0" algn="ctr" defTabSz="914400" rtl="0" eaLnBrk="0" fontAlgn="base" latinLnBrk="0" hangingPunct="0">
              <a:lnSpc>
                <a:spcPct val="130000"/>
              </a:lnSpc>
              <a:spcBef>
                <a:spcPct val="0"/>
              </a:spcBef>
              <a:spcAft>
                <a:spcPct val="0"/>
              </a:spcAft>
              <a:buClrTx/>
              <a:buSzTx/>
              <a:buFont typeface="Arial" panose="020B0604020202020204" pitchFamily="34" charset="0"/>
              <a:buNone/>
              <a:defRPr/>
            </a:pPr>
            <a:endParaRPr kumimoji="0" lang="zh-CN" altLang="zh-CN" sz="1500" b="0" i="0" u="none" strike="noStrike" kern="1200" cap="none" spc="0" normalizeH="0" baseline="0" noProof="0" smtClean="0">
              <a:ln>
                <a:noFill/>
              </a:ln>
              <a:solidFill>
                <a:srgbClr val="13C7AF"/>
              </a:solidFill>
              <a:effectLst/>
              <a:uLnTx/>
              <a:uFillTx/>
              <a:latin typeface="Arial" panose="020B0604020202020204" pitchFamily="34" charset="0"/>
              <a:ea typeface="黑体" panose="02010609060101010101" charset="-122"/>
              <a:cs typeface="+mn-cs"/>
              <a:sym typeface="Arial" panose="020B0604020202020204" pitchFamily="34" charset="0"/>
            </a:endParaRPr>
          </a:p>
        </p:txBody>
      </p:sp>
      <p:sp>
        <p:nvSpPr>
          <p:cNvPr id="3" name="文本占位符 2"/>
          <p:cNvSpPr>
            <a:spLocks noGrp="1"/>
          </p:cNvSpPr>
          <p:nvPr>
            <p:ph type="body" idx="1"/>
          </p:nvPr>
        </p:nvSpPr>
        <p:spPr>
          <a:xfrm>
            <a:off x="2458039" y="3212976"/>
            <a:ext cx="6228762" cy="1188000"/>
          </a:xfrm>
        </p:spPr>
        <p:txBody>
          <a:bodyPr/>
          <a:lstStyle>
            <a:lvl1pPr marL="0" indent="0">
              <a:buNone/>
              <a:defRPr sz="1500"/>
            </a:lvl1pPr>
            <a:lvl2pPr marL="342900" indent="0">
              <a:buNone/>
              <a:defRPr sz="1500"/>
            </a:lvl2pPr>
            <a:lvl3pPr marL="685800" indent="0">
              <a:buNone/>
              <a:defRPr sz="135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pPr lvl="0" fontAlgn="base"/>
            <a:r>
              <a:rPr lang="zh-CN" altLang="en-US" strike="noStrike" noProof="1" smtClean="0"/>
              <a:t>单击此处编辑母版文本样式</a:t>
            </a:r>
            <a:endParaRPr lang="zh-CN" altLang="en-US" strike="noStrike" noProof="1" smtClean="0"/>
          </a:p>
        </p:txBody>
      </p:sp>
      <p:sp>
        <p:nvSpPr>
          <p:cNvPr id="11" name="日期占位符 1"/>
          <p:cNvSpPr>
            <a:spLocks noGrp="1"/>
          </p:cNvSpPr>
          <p:nvPr>
            <p:ph type="dt" sz="half" idx="2"/>
          </p:nvPr>
        </p:nvSpPr>
        <p:spPr bwMode="auto">
          <a:xfrm>
            <a:off x="45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rmAutofit/>
          </a:bodyPr>
          <a:lstStyle>
            <a:lvl1pPr>
              <a:defRPr/>
            </a:lvl1pPr>
          </a:lstStyle>
          <a:p>
            <a:pPr marL="0" marR="0" indent="0" algn="l" defTabSz="914400" rtl="0" fontAlgn="base" latinLnBrk="0">
              <a:lnSpc>
                <a:spcPct val="100000"/>
              </a:lnSpc>
              <a:spcBef>
                <a:spcPct val="0"/>
              </a:spcBef>
              <a:spcAft>
                <a:spcPct val="0"/>
              </a:spcAft>
              <a:buClrTx/>
              <a:buSzTx/>
              <a:buFont typeface="Arial" panose="020B0604020202020204" pitchFamily="34" charset="0"/>
              <a:defRPr/>
            </a:pPr>
            <a:endParaRPr kumimoji="0" lang="zh-CN" altLang="en-US" b="0" i="0" kern="1200" cap="none" spc="0" normalizeH="0" baseline="0" noProof="1">
              <a:solidFill>
                <a:schemeClr val="tx1"/>
              </a:solidFill>
              <a:latin typeface="Arial" panose="020B0604020202020204" pitchFamily="34" charset="0"/>
              <a:ea typeface="宋体" panose="02010600030101010101" pitchFamily="2" charset="-122"/>
              <a:cs typeface="+mn-ea"/>
            </a:endParaRPr>
          </a:p>
        </p:txBody>
      </p:sp>
      <p:sp>
        <p:nvSpPr>
          <p:cNvPr id="12" name="页脚占位符 3"/>
          <p:cNvSpPr>
            <a:spLocks noGrp="1"/>
          </p:cNvSpPr>
          <p:nvPr>
            <p:ph type="ftr" sz="quarter" idx="3"/>
          </p:nvPr>
        </p:nvSpPr>
        <p:spPr bwMode="auto">
          <a:xfrm>
            <a:off x="3124200" y="6245225"/>
            <a:ext cx="2895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rmAutofit/>
          </a:bodyPr>
          <a:lstStyle>
            <a:lvl1pPr>
              <a:defRPr/>
            </a:lvl1pPr>
          </a:lstStyle>
          <a:p>
            <a:pPr marL="0" marR="0" indent="0" defTabSz="914400" rtl="0" fontAlgn="base" latinLnBrk="0">
              <a:lnSpc>
                <a:spcPct val="100000"/>
              </a:lnSpc>
              <a:spcBef>
                <a:spcPct val="0"/>
              </a:spcBef>
              <a:spcAft>
                <a:spcPct val="0"/>
              </a:spcAft>
              <a:buClrTx/>
              <a:buSzTx/>
              <a:buFont typeface="Arial" panose="020B0604020202020204" pitchFamily="34" charset="0"/>
              <a:defRPr/>
            </a:pPr>
            <a:endParaRPr kumimoji="0" lang="en-US" b="0" i="0" kern="1200" cap="none" spc="0" normalizeH="0" baseline="0" noProof="1">
              <a:solidFill>
                <a:schemeClr val="tx1"/>
              </a:solidFill>
              <a:latin typeface="Arial" panose="020B0604020202020204" pitchFamily="34" charset="0"/>
              <a:ea typeface="黑体" panose="02010609060101010101" charset="-122"/>
              <a:cs typeface="+mn-cs"/>
            </a:endParaRPr>
          </a:p>
        </p:txBody>
      </p:sp>
      <p:sp>
        <p:nvSpPr>
          <p:cNvPr id="13" name="灯片编号占位符 4"/>
          <p:cNvSpPr>
            <a:spLocks noGrp="1"/>
          </p:cNvSpPr>
          <p:nvPr>
            <p:ph type="sldNum" sz="quarter" idx="4"/>
          </p:nvPr>
        </p:nvSpPr>
        <p:spPr bwMode="auto">
          <a:xfrm>
            <a:off x="6553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rmAutofit/>
          </a:bodyPr>
          <a:lstStyle>
            <a:lvl1pPr>
              <a:defRPr sz="1050">
                <a:latin typeface="Arial" panose="020B0604020202020204" pitchFamily="34" charset="0"/>
                <a:ea typeface="宋体" panose="02010600030101010101" pitchFamily="2" charset="-122"/>
                <a:cs typeface="+mn-ea"/>
              </a:defRPr>
            </a:lvl1pPr>
          </a:lstStyle>
          <a:p>
            <a:pPr marL="0" marR="0" indent="0" defTabSz="914400" rtl="0" fontAlgn="base" latinLnBrk="0">
              <a:lnSpc>
                <a:spcPct val="100000"/>
              </a:lnSpc>
              <a:spcBef>
                <a:spcPct val="0"/>
              </a:spcBef>
              <a:spcAft>
                <a:spcPct val="0"/>
              </a:spcAft>
              <a:buClrTx/>
              <a:buSzTx/>
              <a:buFont typeface="Arial" panose="020B0604020202020204" pitchFamily="34" charset="0"/>
              <a:defRPr/>
            </a:pPr>
            <a:fld id="{AECB1491-9CFC-4F6C-B180-48832B0D4B71}" type="slidenum">
              <a:rPr kumimoji="0" lang="zh-CN" altLang="en-US" b="0" i="0" kern="1200" cap="none" spc="0" normalizeH="0" baseline="0" noProof="1">
                <a:solidFill>
                  <a:schemeClr val="tx1"/>
                </a:solidFill>
                <a:latin typeface="Arial" panose="020B0604020202020204" pitchFamily="34" charset="0"/>
                <a:ea typeface="宋体" panose="02010600030101010101" pitchFamily="2" charset="-122"/>
                <a:cs typeface="+mn-ea"/>
              </a:rPr>
            </a:fld>
            <a:endParaRPr kumimoji="0" lang="zh-CN" altLang="en-US" b="0" i="0" kern="1200" cap="none" spc="0" normalizeH="0" baseline="0" noProof="1">
              <a:solidFill>
                <a:schemeClr val="tx1"/>
              </a:solidFill>
              <a:latin typeface="Arial" panose="020B0604020202020204" pitchFamily="34" charset="0"/>
              <a:ea typeface="宋体" panose="02010600030101010101" pitchFamily="2" charset="-122"/>
              <a:cs typeface="+mn-ea"/>
            </a:endParaRPr>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1284337"/>
            <a:ext cx="8229600" cy="762000"/>
          </a:xfrm>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57200" y="2205088"/>
            <a:ext cx="4038600" cy="4248249"/>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48200" y="2205088"/>
            <a:ext cx="4038600" cy="4248249"/>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10" name="Rectangle 4"/>
          <p:cNvSpPr>
            <a:spLocks noGrp="1" noChangeArrowheads="1"/>
          </p:cNvSpPr>
          <p:nvPr>
            <p:ph type="dt" sz="half" idx="12"/>
          </p:nvPr>
        </p:nvSpPr>
        <p:spPr bwMode="auto">
          <a:xfrm>
            <a:off x="45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rmAutofit/>
          </a:bodyPr>
          <a:lstStyle>
            <a:lvl1pPr>
              <a:defRPr/>
            </a:lvl1pPr>
          </a:lstStyle>
          <a:p>
            <a:fld id="{104272F7-5B41-43E8-8FB5-2B6A53E2D44C}" type="datetimeFigureOut">
              <a:rPr lang="zh-CN" altLang="en-US" smtClean="0"/>
            </a:fld>
            <a:endParaRPr lang="zh-CN" altLang="en-US"/>
          </a:p>
        </p:txBody>
      </p:sp>
      <p:sp>
        <p:nvSpPr>
          <p:cNvPr id="11" name="Rectangle 5"/>
          <p:cNvSpPr>
            <a:spLocks noGrp="1" noChangeArrowheads="1"/>
          </p:cNvSpPr>
          <p:nvPr>
            <p:ph type="ftr" sz="quarter" idx="3"/>
          </p:nvPr>
        </p:nvSpPr>
        <p:spPr bwMode="auto">
          <a:xfrm>
            <a:off x="3124200" y="6245225"/>
            <a:ext cx="2895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rmAutofit/>
          </a:bodyPr>
          <a:lstStyle>
            <a:lvl1pPr>
              <a:defRPr/>
            </a:lvl1pPr>
          </a:lstStyle>
          <a:p>
            <a:endParaRPr lang="zh-CN" altLang="en-US"/>
          </a:p>
        </p:txBody>
      </p:sp>
      <p:sp>
        <p:nvSpPr>
          <p:cNvPr id="12" name="Rectangle 6"/>
          <p:cNvSpPr>
            <a:spLocks noGrp="1" noChangeArrowheads="1"/>
          </p:cNvSpPr>
          <p:nvPr>
            <p:ph type="sldNum" sz="quarter" idx="4"/>
          </p:nvPr>
        </p:nvSpPr>
        <p:spPr bwMode="auto">
          <a:xfrm>
            <a:off x="6553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rmAutofit/>
          </a:bodyPr>
          <a:lstStyle>
            <a:lvl1pPr>
              <a:defRPr sz="1050">
                <a:latin typeface="Arial" panose="020B0604020202020204" pitchFamily="34" charset="0"/>
                <a:ea typeface="宋体" panose="02010600030101010101" pitchFamily="2" charset="-122"/>
                <a:cs typeface="+mn-ea"/>
              </a:defRPr>
            </a:lvl1pPr>
          </a:lstStyle>
          <a:p>
            <a:fld id="{6B379BE6-C539-450B-BBDC-F24606B38D93}" type="slidenum">
              <a:rPr lang="zh-CN" altLang="en-US" smtClean="0"/>
            </a:fld>
            <a:endParaRPr lang="zh-CN" alt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30238" y="1268760"/>
            <a:ext cx="7886700" cy="997992"/>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30239" y="2257227"/>
            <a:ext cx="3868737"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630239" y="3081140"/>
            <a:ext cx="3868737" cy="3164085"/>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29150" y="2257227"/>
            <a:ext cx="3887788"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29150" y="3081140"/>
            <a:ext cx="3887788" cy="3164085"/>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10" name="Rectangle 4"/>
          <p:cNvSpPr>
            <a:spLocks noGrp="1" noChangeArrowheads="1"/>
          </p:cNvSpPr>
          <p:nvPr>
            <p:ph type="dt" sz="half" idx="12"/>
          </p:nvPr>
        </p:nvSpPr>
        <p:spPr bwMode="auto">
          <a:xfrm>
            <a:off x="45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rmAutofit/>
          </a:bodyPr>
          <a:lstStyle>
            <a:lvl1pPr>
              <a:defRPr/>
            </a:lvl1pPr>
          </a:lstStyle>
          <a:p>
            <a:fld id="{104272F7-5B41-43E8-8FB5-2B6A53E2D44C}" type="datetimeFigureOut">
              <a:rPr lang="zh-CN" altLang="en-US" smtClean="0"/>
            </a:fld>
            <a:endParaRPr lang="zh-CN" altLang="en-US"/>
          </a:p>
        </p:txBody>
      </p:sp>
      <p:sp>
        <p:nvSpPr>
          <p:cNvPr id="11" name="Rectangle 5"/>
          <p:cNvSpPr>
            <a:spLocks noGrp="1" noChangeArrowheads="1"/>
          </p:cNvSpPr>
          <p:nvPr>
            <p:ph type="ftr" sz="quarter" idx="13"/>
          </p:nvPr>
        </p:nvSpPr>
        <p:spPr bwMode="auto">
          <a:xfrm>
            <a:off x="3124200" y="6245225"/>
            <a:ext cx="2895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rmAutofit/>
          </a:bodyPr>
          <a:lstStyle>
            <a:lvl1pPr>
              <a:defRPr/>
            </a:lvl1pPr>
          </a:lstStyle>
          <a:p>
            <a:endParaRPr lang="zh-CN" altLang="en-US"/>
          </a:p>
        </p:txBody>
      </p:sp>
      <p:sp>
        <p:nvSpPr>
          <p:cNvPr id="12" name="Rectangle 6"/>
          <p:cNvSpPr>
            <a:spLocks noGrp="1" noChangeArrowheads="1"/>
          </p:cNvSpPr>
          <p:nvPr>
            <p:ph type="sldNum" sz="quarter" idx="14"/>
          </p:nvPr>
        </p:nvSpPr>
        <p:spPr bwMode="auto">
          <a:xfrm>
            <a:off x="6553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rmAutofit/>
          </a:bodyPr>
          <a:lstStyle>
            <a:lvl1pPr>
              <a:defRPr sz="1050">
                <a:latin typeface="Arial" panose="020B0604020202020204" pitchFamily="34" charset="0"/>
                <a:ea typeface="宋体" panose="02010600030101010101" pitchFamily="2" charset="-122"/>
                <a:cs typeface="+mn-ea"/>
              </a:defRPr>
            </a:lvl1pPr>
          </a:lstStyle>
          <a:p>
            <a:fld id="{6B379BE6-C539-450B-BBDC-F24606B38D93}" type="slidenum">
              <a:rPr lang="zh-CN" altLang="en-US" smtClean="0"/>
            </a:fld>
            <a:endParaRPr lang="zh-CN" alt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bg>
      <p:bgPr>
        <a:solidFill>
          <a:schemeClr val="bg1"/>
        </a:solidFill>
        <a:effectLst/>
      </p:bgPr>
    </p:bg>
    <p:spTree>
      <p:nvGrpSpPr>
        <p:cNvPr id="1" name=""/>
        <p:cNvGrpSpPr/>
        <p:nvPr/>
      </p:nvGrpSpPr>
      <p:grpSpPr>
        <a:xfrm>
          <a:off x="0" y="0"/>
          <a:ext cx="0" cy="0"/>
          <a:chOff x="0" y="0"/>
          <a:chExt cx="0" cy="0"/>
        </a:xfrm>
      </p:grpSpPr>
      <p:grpSp>
        <p:nvGrpSpPr>
          <p:cNvPr id="7173" name="Group 5" descr="#wm#_9_34_*Z"/>
          <p:cNvGrpSpPr/>
          <p:nvPr/>
        </p:nvGrpSpPr>
        <p:grpSpPr>
          <a:xfrm>
            <a:off x="2700338" y="2300288"/>
            <a:ext cx="3924300" cy="1990725"/>
            <a:chOff x="-546" y="-202"/>
            <a:chExt cx="8241" cy="3134"/>
          </a:xfrm>
        </p:grpSpPr>
        <p:sp>
          <p:nvSpPr>
            <p:cNvPr id="11" name="Line 4" descr="#wm#_9_34_*Z"/>
            <p:cNvSpPr>
              <a:spLocks noChangeShapeType="1"/>
            </p:cNvSpPr>
            <p:nvPr>
              <p:custDataLst>
                <p:tags r:id="rId2"/>
              </p:custDataLst>
            </p:nvPr>
          </p:nvSpPr>
          <p:spPr bwMode="auto">
            <a:xfrm>
              <a:off x="891" y="1295"/>
              <a:ext cx="6804" cy="0"/>
            </a:xfrm>
            <a:prstGeom prst="line">
              <a:avLst/>
            </a:prstGeom>
            <a:noFill/>
            <a:ln w="9525" cmpd="sng">
              <a:solidFill>
                <a:srgbClr val="A86CBB"/>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ormAutofit fontScale="25000" lnSpcReduction="20000"/>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350" b="0" i="0" u="none" strike="noStrike" kern="1200" cap="none" spc="0" normalizeH="0" baseline="0" noProof="1">
                <a:ln>
                  <a:noFill/>
                </a:ln>
                <a:solidFill>
                  <a:schemeClr val="tx1"/>
                </a:solidFill>
                <a:effectLst/>
                <a:uLnTx/>
                <a:uFillTx/>
                <a:latin typeface="Arial" panose="020B0604020202020204" pitchFamily="34" charset="0"/>
                <a:ea typeface="黑体" panose="02010609060101010101" charset="-122"/>
                <a:cs typeface="+mn-cs"/>
              </a:endParaRPr>
            </a:p>
          </p:txBody>
        </p:sp>
        <p:sp>
          <p:nvSpPr>
            <p:cNvPr id="12" name="空心弧 14" descr="#wm#_9_34_*Z"/>
            <p:cNvSpPr/>
            <p:nvPr>
              <p:custDataLst>
                <p:tags r:id="rId3"/>
              </p:custDataLst>
            </p:nvPr>
          </p:nvSpPr>
          <p:spPr bwMode="auto">
            <a:xfrm rot="11040000">
              <a:off x="-546" y="-202"/>
              <a:ext cx="3130" cy="3134"/>
            </a:xfrm>
            <a:custGeom>
              <a:avLst/>
              <a:gdLst>
                <a:gd name="T0" fmla="*/ 112824 w 1629846"/>
                <a:gd name="T1" fmla="*/ 401212 h 1629846"/>
                <a:gd name="T2" fmla="*/ 930104 w 1629846"/>
                <a:gd name="T3" fmla="*/ 8181 h 1629846"/>
                <a:gd name="T4" fmla="*/ 1604743 w 1629846"/>
                <a:gd name="T5" fmla="*/ 614219 h 1629846"/>
                <a:gd name="T6" fmla="*/ 1301268 w 1629846"/>
                <a:gd name="T7" fmla="*/ 1468809 h 1629846"/>
                <a:gd name="T8" fmla="*/ 395502 w 1629846"/>
                <a:gd name="T9" fmla="*/ 1513627 h 1629846"/>
                <a:gd name="T10" fmla="*/ 395504 w 1629846"/>
                <a:gd name="T11" fmla="*/ 1513627 h 1629846"/>
                <a:gd name="T12" fmla="*/ 1301270 w 1629846"/>
                <a:gd name="T13" fmla="*/ 1468809 h 1629846"/>
                <a:gd name="T14" fmla="*/ 1604745 w 1629846"/>
                <a:gd name="T15" fmla="*/ 614219 h 1629846"/>
                <a:gd name="T16" fmla="*/ 930106 w 1629846"/>
                <a:gd name="T17" fmla="*/ 8181 h 1629846"/>
                <a:gd name="T18" fmla="*/ 112826 w 1629846"/>
                <a:gd name="T19" fmla="*/ 401212 h 1629846"/>
                <a:gd name="T20" fmla="*/ 112824 w 1629846"/>
                <a:gd name="T21" fmla="*/ 401212 h 16298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29846" h="1629846">
                  <a:moveTo>
                    <a:pt x="112824" y="401212"/>
                  </a:moveTo>
                  <a:cubicBezTo>
                    <a:pt x="280461" y="116719"/>
                    <a:pt x="603209" y="-38491"/>
                    <a:pt x="930104" y="8181"/>
                  </a:cubicBezTo>
                  <a:cubicBezTo>
                    <a:pt x="1256999" y="54853"/>
                    <a:pt x="1523417" y="294180"/>
                    <a:pt x="1604743" y="614219"/>
                  </a:cubicBezTo>
                  <a:cubicBezTo>
                    <a:pt x="1686069" y="934258"/>
                    <a:pt x="1566225" y="1271739"/>
                    <a:pt x="1301268" y="1468809"/>
                  </a:cubicBezTo>
                  <a:cubicBezTo>
                    <a:pt x="1036311" y="1665878"/>
                    <a:pt x="678620" y="1683577"/>
                    <a:pt x="395502" y="1513627"/>
                  </a:cubicBezTo>
                  <a:lnTo>
                    <a:pt x="395504" y="1513627"/>
                  </a:lnTo>
                  <a:cubicBezTo>
                    <a:pt x="678622" y="1683577"/>
                    <a:pt x="1036313" y="1665879"/>
                    <a:pt x="1301270" y="1468809"/>
                  </a:cubicBezTo>
                  <a:cubicBezTo>
                    <a:pt x="1566227" y="1271740"/>
                    <a:pt x="1686071" y="934258"/>
                    <a:pt x="1604745" y="614219"/>
                  </a:cubicBezTo>
                  <a:cubicBezTo>
                    <a:pt x="1523419" y="294180"/>
                    <a:pt x="1257001" y="54853"/>
                    <a:pt x="930106" y="8181"/>
                  </a:cubicBezTo>
                  <a:cubicBezTo>
                    <a:pt x="603211" y="-38491"/>
                    <a:pt x="280463" y="116719"/>
                    <a:pt x="112826" y="401212"/>
                  </a:cubicBezTo>
                  <a:lnTo>
                    <a:pt x="112824" y="401212"/>
                  </a:lnTo>
                  <a:close/>
                </a:path>
              </a:pathLst>
            </a:custGeom>
            <a:noFill/>
            <a:ln w="12700" cap="flat" cmpd="sng">
              <a:solidFill>
                <a:srgbClr val="13C7AF"/>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norm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350" b="0" i="0" u="none" strike="noStrike" kern="1200" cap="none" spc="0" normalizeH="0" baseline="0" noProof="1">
                <a:ln>
                  <a:noFill/>
                </a:ln>
                <a:solidFill>
                  <a:schemeClr val="tx1"/>
                </a:solidFill>
                <a:effectLst/>
                <a:uLnTx/>
                <a:uFillTx/>
                <a:latin typeface="Arial" panose="020B0604020202020204" pitchFamily="34" charset="0"/>
                <a:ea typeface="黑体" panose="02010609060101010101" charset="-122"/>
                <a:cs typeface="+mn-cs"/>
              </a:endParaRPr>
            </a:p>
          </p:txBody>
        </p:sp>
      </p:grpSp>
      <p:sp>
        <p:nvSpPr>
          <p:cNvPr id="2" name="标题 1"/>
          <p:cNvSpPr>
            <a:spLocks noGrp="1"/>
          </p:cNvSpPr>
          <p:nvPr>
            <p:ph type="title"/>
          </p:nvPr>
        </p:nvSpPr>
        <p:spPr>
          <a:xfrm>
            <a:off x="3384470" y="2468880"/>
            <a:ext cx="3239929" cy="770520"/>
          </a:xfrm>
        </p:spPr>
        <p:txBody>
          <a:bodyPr anchor="b">
            <a:normAutofit/>
          </a:bodyPr>
          <a:lstStyle>
            <a:lvl1pPr algn="l">
              <a:defRPr sz="2400">
                <a:latin typeface="+mj-lt"/>
              </a:defRPr>
            </a:lvl1pPr>
          </a:lstStyle>
          <a:p>
            <a:pPr fontAlgn="base"/>
            <a:r>
              <a:rPr lang="zh-CN" altLang="en-US" strike="noStrike" noProof="1" smtClean="0"/>
              <a:t>单击此处编辑母版标题样式</a:t>
            </a:r>
            <a:endParaRPr lang="zh-CN" altLang="en-US" strike="noStrike" noProof="1"/>
          </a:p>
        </p:txBody>
      </p:sp>
      <p:sp>
        <p:nvSpPr>
          <p:cNvPr id="9" name="Rectangle 5"/>
          <p:cNvSpPr>
            <a:spLocks noGrp="1" noChangeArrowheads="1"/>
          </p:cNvSpPr>
          <p:nvPr>
            <p:ph type="subTitle" idx="1"/>
          </p:nvPr>
        </p:nvSpPr>
        <p:spPr>
          <a:xfrm>
            <a:off x="3384470" y="3279599"/>
            <a:ext cx="3239929" cy="591361"/>
          </a:xfrm>
        </p:spPr>
        <p:txBody>
          <a:bodyPr lIns="90170" tIns="46990" rIns="90170" bIns="46990">
            <a:normAutofit/>
          </a:bodyPr>
          <a:lstStyle>
            <a:lvl1pPr marL="0" indent="0" algn="l">
              <a:defRPr sz="1350">
                <a:latin typeface="+mn-ea"/>
                <a:ea typeface="+mn-ea"/>
              </a:defRPr>
            </a:lvl1pPr>
          </a:lstStyle>
          <a:p>
            <a:pPr lvl="0" fontAlgn="base"/>
            <a:r>
              <a:rPr lang="zh-CN" altLang="en-US" sz="1350" strike="noStrike" noProof="0" smtClean="0">
                <a:sym typeface="Arial" panose="020B0604020202020204" pitchFamily="34" charset="0"/>
              </a:rPr>
              <a:t>单击此处编辑母版副标题样式</a:t>
            </a:r>
            <a:endParaRPr lang="zh-CN" strike="noStrike" noProof="0" dirty="0" smtClean="0">
              <a:sym typeface="Arial" panose="020B0604020202020204" pitchFamily="34" charset="0"/>
            </a:endParaRPr>
          </a:p>
        </p:txBody>
      </p:sp>
      <p:sp>
        <p:nvSpPr>
          <p:cNvPr id="13" name="日期占位符 2"/>
          <p:cNvSpPr>
            <a:spLocks noGrp="1"/>
          </p:cNvSpPr>
          <p:nvPr>
            <p:ph type="dt" sz="half" idx="2"/>
          </p:nvPr>
        </p:nvSpPr>
        <p:spPr bwMode="auto">
          <a:xfrm>
            <a:off x="45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rmAutofit/>
          </a:bodyPr>
          <a:lstStyle>
            <a:lvl1pPr>
              <a:defRPr/>
            </a:lvl1pPr>
          </a:lstStyle>
          <a:p>
            <a:pPr marL="0" marR="0" indent="0" algn="l" defTabSz="914400" rtl="0" fontAlgn="base" latinLnBrk="0">
              <a:lnSpc>
                <a:spcPct val="100000"/>
              </a:lnSpc>
              <a:spcBef>
                <a:spcPct val="0"/>
              </a:spcBef>
              <a:spcAft>
                <a:spcPct val="0"/>
              </a:spcAft>
              <a:buClrTx/>
              <a:buSzTx/>
              <a:buFont typeface="Arial" panose="020B0604020202020204" pitchFamily="34" charset="0"/>
              <a:defRPr/>
            </a:pPr>
            <a:endParaRPr kumimoji="0" lang="zh-CN" altLang="en-US" b="0" i="0" kern="1200" cap="none" spc="0" normalizeH="0" baseline="0" noProof="1">
              <a:solidFill>
                <a:schemeClr val="tx1"/>
              </a:solidFill>
              <a:latin typeface="Arial" panose="020B0604020202020204" pitchFamily="34" charset="0"/>
              <a:ea typeface="宋体" panose="02010600030101010101" pitchFamily="2" charset="-122"/>
              <a:cs typeface="+mn-ea"/>
            </a:endParaRPr>
          </a:p>
        </p:txBody>
      </p:sp>
      <p:sp>
        <p:nvSpPr>
          <p:cNvPr id="14" name="页脚占位符 3"/>
          <p:cNvSpPr>
            <a:spLocks noGrp="1"/>
          </p:cNvSpPr>
          <p:nvPr>
            <p:ph type="ftr" sz="quarter" idx="3"/>
          </p:nvPr>
        </p:nvSpPr>
        <p:spPr bwMode="auto">
          <a:xfrm>
            <a:off x="3124200" y="6245225"/>
            <a:ext cx="2895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rmAutofit/>
          </a:bodyPr>
          <a:lstStyle>
            <a:lvl1pPr>
              <a:defRPr/>
            </a:lvl1pPr>
          </a:lstStyle>
          <a:p>
            <a:pPr marL="0" marR="0" indent="0" defTabSz="914400" rtl="0" fontAlgn="base" latinLnBrk="0">
              <a:lnSpc>
                <a:spcPct val="100000"/>
              </a:lnSpc>
              <a:spcBef>
                <a:spcPct val="0"/>
              </a:spcBef>
              <a:spcAft>
                <a:spcPct val="0"/>
              </a:spcAft>
              <a:buClrTx/>
              <a:buSzTx/>
              <a:buFont typeface="Arial" panose="020B0604020202020204" pitchFamily="34" charset="0"/>
              <a:defRPr/>
            </a:pPr>
            <a:endParaRPr kumimoji="0" lang="en-US" b="0" i="0" kern="1200" cap="none" spc="0" normalizeH="0" baseline="0" noProof="1">
              <a:solidFill>
                <a:schemeClr val="tx1"/>
              </a:solidFill>
              <a:latin typeface="Arial" panose="020B0604020202020204" pitchFamily="34" charset="0"/>
              <a:ea typeface="黑体" panose="02010609060101010101" charset="-122"/>
              <a:cs typeface="+mn-cs"/>
            </a:endParaRPr>
          </a:p>
        </p:txBody>
      </p:sp>
      <p:sp>
        <p:nvSpPr>
          <p:cNvPr id="15" name="灯片编号占位符 4"/>
          <p:cNvSpPr>
            <a:spLocks noGrp="1"/>
          </p:cNvSpPr>
          <p:nvPr>
            <p:ph type="sldNum" sz="quarter" idx="4"/>
          </p:nvPr>
        </p:nvSpPr>
        <p:spPr bwMode="auto">
          <a:xfrm>
            <a:off x="6553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rmAutofit/>
          </a:bodyPr>
          <a:lstStyle>
            <a:lvl1pPr>
              <a:defRPr sz="1050">
                <a:latin typeface="Arial" panose="020B0604020202020204" pitchFamily="34" charset="0"/>
                <a:ea typeface="宋体" panose="02010600030101010101" pitchFamily="2" charset="-122"/>
                <a:cs typeface="+mn-ea"/>
              </a:defRPr>
            </a:lvl1pPr>
          </a:lstStyle>
          <a:p>
            <a:pPr marL="0" marR="0" indent="0" defTabSz="914400" rtl="0" fontAlgn="base" latinLnBrk="0">
              <a:lnSpc>
                <a:spcPct val="100000"/>
              </a:lnSpc>
              <a:spcBef>
                <a:spcPct val="0"/>
              </a:spcBef>
              <a:spcAft>
                <a:spcPct val="0"/>
              </a:spcAft>
              <a:buClrTx/>
              <a:buSzTx/>
              <a:buFont typeface="Arial" panose="020B0604020202020204" pitchFamily="34" charset="0"/>
              <a:defRPr/>
            </a:pPr>
            <a:fld id="{91CBF179-07C6-4C19-8F48-820FA4129246}" type="slidenum">
              <a:rPr kumimoji="0" lang="zh-CN" altLang="en-US" b="0" i="0" kern="1200" cap="none" spc="0" normalizeH="0" baseline="0" noProof="1">
                <a:solidFill>
                  <a:schemeClr val="tx1"/>
                </a:solidFill>
                <a:latin typeface="Arial" panose="020B0604020202020204" pitchFamily="34" charset="0"/>
                <a:ea typeface="宋体" panose="02010600030101010101" pitchFamily="2" charset="-122"/>
                <a:cs typeface="+mn-ea"/>
              </a:rPr>
            </a:fld>
            <a:endParaRPr kumimoji="0" lang="zh-CN" altLang="en-US" b="0" i="0" kern="1200" cap="none" spc="0" normalizeH="0" baseline="0" noProof="1">
              <a:solidFill>
                <a:schemeClr val="tx1"/>
              </a:solidFill>
              <a:latin typeface="Arial" panose="020B0604020202020204" pitchFamily="34" charset="0"/>
              <a:ea typeface="宋体" panose="02010600030101010101" pitchFamily="2" charset="-122"/>
              <a:cs typeface="+mn-ea"/>
            </a:endParaRPr>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1"/>
        </a:solidFill>
        <a:effectLst/>
      </p:bgPr>
    </p:bg>
    <p:spTree>
      <p:nvGrpSpPr>
        <p:cNvPr id="1" name=""/>
        <p:cNvGrpSpPr/>
        <p:nvPr/>
      </p:nvGrpSpPr>
      <p:grpSpPr>
        <a:xfrm>
          <a:off x="0" y="0"/>
          <a:ext cx="0" cy="0"/>
          <a:chOff x="0" y="0"/>
          <a:chExt cx="0" cy="0"/>
        </a:xfrm>
      </p:grpSpPr>
      <p:sp>
        <p:nvSpPr>
          <p:cNvPr id="10" name="Rectangle 4"/>
          <p:cNvSpPr>
            <a:spLocks noGrp="1" noChangeArrowheads="1"/>
          </p:cNvSpPr>
          <p:nvPr>
            <p:ph type="dt" sz="half" idx="2"/>
          </p:nvPr>
        </p:nvSpPr>
        <p:spPr bwMode="auto">
          <a:xfrm>
            <a:off x="45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rmAutofit/>
          </a:bodyPr>
          <a:lstStyle>
            <a:lvl1pPr>
              <a:defRPr/>
            </a:lvl1pPr>
          </a:lstStyle>
          <a:p>
            <a:fld id="{104272F7-5B41-43E8-8FB5-2B6A53E2D44C}" type="datetimeFigureOut">
              <a:rPr lang="zh-CN" altLang="en-US" smtClean="0"/>
            </a:fld>
            <a:endParaRPr lang="zh-CN" altLang="en-US"/>
          </a:p>
        </p:txBody>
      </p:sp>
      <p:sp>
        <p:nvSpPr>
          <p:cNvPr id="11" name="Rectangle 5"/>
          <p:cNvSpPr>
            <a:spLocks noGrp="1" noChangeArrowheads="1"/>
          </p:cNvSpPr>
          <p:nvPr>
            <p:ph type="ftr" sz="quarter" idx="3"/>
          </p:nvPr>
        </p:nvSpPr>
        <p:spPr bwMode="auto">
          <a:xfrm>
            <a:off x="3124200" y="6245225"/>
            <a:ext cx="2895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rmAutofit/>
          </a:bodyPr>
          <a:lstStyle>
            <a:lvl1pPr>
              <a:defRPr/>
            </a:lvl1pPr>
          </a:lstStyle>
          <a:p>
            <a:endParaRPr lang="zh-CN" altLang="en-US"/>
          </a:p>
        </p:txBody>
      </p:sp>
      <p:sp>
        <p:nvSpPr>
          <p:cNvPr id="12" name="Rectangle 6"/>
          <p:cNvSpPr>
            <a:spLocks noGrp="1" noChangeArrowheads="1"/>
          </p:cNvSpPr>
          <p:nvPr>
            <p:ph type="sldNum" sz="quarter" idx="4"/>
          </p:nvPr>
        </p:nvSpPr>
        <p:spPr bwMode="auto">
          <a:xfrm>
            <a:off x="6553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rmAutofit/>
          </a:bodyPr>
          <a:lstStyle>
            <a:lvl1pPr>
              <a:defRPr sz="1050">
                <a:latin typeface="Arial" panose="020B0604020202020204" pitchFamily="34" charset="0"/>
                <a:ea typeface="宋体" panose="02010600030101010101" pitchFamily="2" charset="-122"/>
                <a:cs typeface="+mn-ea"/>
              </a:defRPr>
            </a:lvl1pPr>
          </a:lstStyle>
          <a:p>
            <a:fld id="{6B379BE6-C539-450B-BBDC-F24606B38D93}" type="slidenum">
              <a:rPr lang="zh-CN" altLang="en-US" smtClean="0"/>
            </a:fld>
            <a:endParaRPr lang="zh-CN" alt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85800" y="763200"/>
            <a:ext cx="7639800" cy="640800"/>
          </a:xfrm>
        </p:spPr>
        <p:txBody>
          <a:bodyPr>
            <a:normAutofit/>
          </a:bodyPr>
          <a:lstStyle>
            <a:lvl1pPr>
              <a:defRPr sz="27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5821800" y="1583224"/>
            <a:ext cx="2503800" cy="5003690"/>
          </a:xfrm>
        </p:spPr>
        <p:txBody>
          <a:bodyPr vert="horz" wrap="square" lIns="91440" tIns="45720" rIns="91440" bIns="45720" numCol="1" anchor="t" anchorCtr="0" compatLnSpc="1"/>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marL="0" marR="0" lvl="0" indent="0" algn="just"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1">
              <a:ln>
                <a:noFill/>
              </a:ln>
              <a:solidFill>
                <a:schemeClr val="tx1"/>
              </a:solidFill>
              <a:effectLst/>
              <a:uLnTx/>
              <a:uFillTx/>
              <a:latin typeface="+mn-lt"/>
              <a:ea typeface="+mn-ea"/>
              <a:cs typeface="+mn-cs"/>
              <a:sym typeface="Arial" panose="020B0604020202020204" pitchFamily="34" charset="0"/>
            </a:endParaRPr>
          </a:p>
        </p:txBody>
      </p:sp>
      <p:sp>
        <p:nvSpPr>
          <p:cNvPr id="4" name="文本占位符 3"/>
          <p:cNvSpPr>
            <a:spLocks noGrp="1"/>
          </p:cNvSpPr>
          <p:nvPr>
            <p:ph type="body" sz="half" idx="2"/>
          </p:nvPr>
        </p:nvSpPr>
        <p:spPr>
          <a:xfrm>
            <a:off x="685800" y="1576800"/>
            <a:ext cx="4926330" cy="5010114"/>
          </a:xfrm>
        </p:spPr>
        <p:txBody>
          <a:bodyPr anchor="ctr"/>
          <a:lstStyle>
            <a:lvl1pPr marL="0" indent="0">
              <a:buNone/>
              <a:defRPr sz="15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10" name="Rectangle 4"/>
          <p:cNvSpPr>
            <a:spLocks noGrp="1" noChangeArrowheads="1"/>
          </p:cNvSpPr>
          <p:nvPr>
            <p:ph type="dt" sz="half" idx="12"/>
          </p:nvPr>
        </p:nvSpPr>
        <p:spPr bwMode="auto">
          <a:xfrm>
            <a:off x="45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rmAutofit/>
          </a:bodyPr>
          <a:lstStyle>
            <a:lvl1pPr>
              <a:defRPr/>
            </a:lvl1pPr>
          </a:lstStyle>
          <a:p>
            <a:fld id="{6EF2F5ED-D19D-4097-92A9-D6092B3D6E68}" type="datetimeFigureOut">
              <a:rPr lang="zh-CN" altLang="en-US" smtClean="0"/>
            </a:fld>
            <a:endParaRPr lang="zh-CN" altLang="en-US"/>
          </a:p>
        </p:txBody>
      </p:sp>
      <p:sp>
        <p:nvSpPr>
          <p:cNvPr id="11" name="Rectangle 5"/>
          <p:cNvSpPr>
            <a:spLocks noGrp="1" noChangeArrowheads="1"/>
          </p:cNvSpPr>
          <p:nvPr>
            <p:ph type="ftr" sz="quarter" idx="3"/>
          </p:nvPr>
        </p:nvSpPr>
        <p:spPr bwMode="auto">
          <a:xfrm>
            <a:off x="3124200" y="6245225"/>
            <a:ext cx="2895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rmAutofit/>
          </a:bodyPr>
          <a:lstStyle>
            <a:lvl1pPr>
              <a:defRPr/>
            </a:lvl1pPr>
          </a:lstStyle>
          <a:p>
            <a:endParaRPr lang="zh-CN" altLang="en-US"/>
          </a:p>
        </p:txBody>
      </p:sp>
      <p:sp>
        <p:nvSpPr>
          <p:cNvPr id="12" name="Rectangle 6"/>
          <p:cNvSpPr>
            <a:spLocks noGrp="1" noChangeArrowheads="1"/>
          </p:cNvSpPr>
          <p:nvPr>
            <p:ph type="sldNum" sz="quarter" idx="4"/>
          </p:nvPr>
        </p:nvSpPr>
        <p:spPr bwMode="auto">
          <a:xfrm>
            <a:off x="6553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rmAutofit/>
          </a:bodyPr>
          <a:lstStyle>
            <a:lvl1pPr>
              <a:defRPr sz="1050">
                <a:latin typeface="Arial" panose="020B0604020202020204" pitchFamily="34" charset="0"/>
                <a:ea typeface="宋体" panose="02010600030101010101" pitchFamily="2" charset="-122"/>
                <a:cs typeface="+mn-ea"/>
              </a:defRPr>
            </a:lvl1pPr>
          </a:lstStyle>
          <a:p>
            <a:fld id="{A7AAEAA2-D029-4D23-B6D5-DE004B8B3ED2}" type="slidenum">
              <a:rPr lang="zh-CN" altLang="en-US" smtClean="0"/>
            </a:fld>
            <a:endParaRPr lang="zh-CN" alt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bg>
      <p:bgPr>
        <a:solidFill>
          <a:schemeClr val="bg1"/>
        </a:solidFill>
        <a:effectLst/>
      </p:bgPr>
    </p:bg>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347857" y="1284339"/>
            <a:ext cx="1338943" cy="5002162"/>
          </a:xfrm>
        </p:spPr>
        <p:txBody>
          <a:bodyPr vert="eaVert" anchor="ctr"/>
          <a:lstStyle>
            <a:lvl1pPr algn="l">
              <a:defRPr/>
            </a:lvl1p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1284339"/>
            <a:ext cx="6743700" cy="5002162"/>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10" name="日期占位符 6"/>
          <p:cNvSpPr>
            <a:spLocks noGrp="1"/>
          </p:cNvSpPr>
          <p:nvPr>
            <p:ph type="dt" sz="half" idx="2"/>
          </p:nvPr>
        </p:nvSpPr>
        <p:spPr bwMode="auto">
          <a:xfrm>
            <a:off x="457200" y="6524625"/>
            <a:ext cx="2133600"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rmAutofit/>
          </a:bodyPr>
          <a:lstStyle>
            <a:lvl1pPr>
              <a:defRPr/>
            </a:lvl1pPr>
          </a:lstStyle>
          <a:p>
            <a:fld id="{104272F7-5B41-43E8-8FB5-2B6A53E2D44C}" type="datetimeFigureOut">
              <a:rPr lang="zh-CN" altLang="en-US" smtClean="0"/>
            </a:fld>
            <a:endParaRPr lang="zh-CN" altLang="en-US"/>
          </a:p>
        </p:txBody>
      </p:sp>
      <p:sp>
        <p:nvSpPr>
          <p:cNvPr id="11" name="页脚占位符 7"/>
          <p:cNvSpPr>
            <a:spLocks noGrp="1"/>
          </p:cNvSpPr>
          <p:nvPr>
            <p:ph type="ftr" sz="quarter" idx="3"/>
          </p:nvPr>
        </p:nvSpPr>
        <p:spPr bwMode="auto">
          <a:xfrm>
            <a:off x="3124200" y="6524625"/>
            <a:ext cx="2895600"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rmAutofit/>
          </a:bodyPr>
          <a:lstStyle>
            <a:lvl1pPr>
              <a:defRPr/>
            </a:lvl1pPr>
          </a:lstStyle>
          <a:p>
            <a:endParaRPr lang="zh-CN" altLang="en-US"/>
          </a:p>
        </p:txBody>
      </p:sp>
      <p:sp>
        <p:nvSpPr>
          <p:cNvPr id="12" name="灯片编号占位符 8"/>
          <p:cNvSpPr>
            <a:spLocks noGrp="1"/>
          </p:cNvSpPr>
          <p:nvPr>
            <p:ph type="sldNum" sz="quarter" idx="4"/>
          </p:nvPr>
        </p:nvSpPr>
        <p:spPr bwMode="auto">
          <a:xfrm>
            <a:off x="6553200" y="6524625"/>
            <a:ext cx="2133600"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rmAutofit/>
          </a:bodyPr>
          <a:lstStyle>
            <a:lvl1pPr>
              <a:defRPr sz="1050">
                <a:latin typeface="Arial" panose="020B0604020202020204" pitchFamily="34" charset="0"/>
                <a:ea typeface="宋体" panose="02010600030101010101" pitchFamily="2" charset="-122"/>
                <a:cs typeface="+mn-ea"/>
              </a:defRPr>
            </a:lvl1pPr>
          </a:lstStyle>
          <a:p>
            <a:fld id="{6B379BE6-C539-450B-BBDC-F24606B38D93}" type="slidenum">
              <a:rPr lang="zh-CN" altLang="en-US" smtClean="0"/>
            </a:fld>
            <a:endParaRPr lang="zh-CN" alt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3"/>
          <p:cNvSpPr>
            <a:spLocks noGrp="1"/>
          </p:cNvSpPr>
          <p:nvPr>
            <p:ph type="body"/>
          </p:nvPr>
        </p:nvSpPr>
        <p:spPr>
          <a:xfrm>
            <a:off x="457200" y="2220913"/>
            <a:ext cx="8229600" cy="3871912"/>
          </a:xfrm>
          <a:prstGeom prst="rect">
            <a:avLst/>
          </a:prstGeom>
          <a:noFill/>
          <a:ln w="9525">
            <a:noFill/>
          </a:ln>
        </p:spPr>
        <p:txBody>
          <a:bodyPr anchor="t"/>
          <a:lstStyle/>
          <a:p>
            <a:pPr lvl="0" indent="-214630"/>
            <a:r>
              <a:rPr lang="zh-CN" altLang="en-US" dirty="0"/>
              <a:t>单击此处编辑母版文本样式</a:t>
            </a:r>
            <a:endParaRPr lang="zh-CN" altLang="en-US" dirty="0"/>
          </a:p>
          <a:p>
            <a:pPr lvl="1" indent="-214630"/>
            <a:r>
              <a:rPr lang="zh-CN" altLang="en-US" dirty="0"/>
              <a:t>第二级</a:t>
            </a:r>
            <a:endParaRPr lang="zh-CN" altLang="en-US" dirty="0"/>
          </a:p>
          <a:p>
            <a:pPr lvl="2" indent="-214630"/>
            <a:r>
              <a:rPr lang="zh-CN" altLang="en-US" dirty="0"/>
              <a:t>第三级</a:t>
            </a:r>
            <a:endParaRPr lang="zh-CN" altLang="en-US" dirty="0"/>
          </a:p>
          <a:p>
            <a:pPr lvl="3" indent="-214630"/>
            <a:r>
              <a:rPr lang="zh-CN" altLang="en-US" dirty="0"/>
              <a:t>第四级</a:t>
            </a:r>
            <a:endParaRPr lang="zh-CN" altLang="en-US" dirty="0"/>
          </a:p>
          <a:p>
            <a:pPr lvl="4" indent="-214630"/>
            <a:r>
              <a:rPr lang="zh-CN" altLang="en-US" dirty="0"/>
              <a:t>第五级</a:t>
            </a:r>
            <a:endParaRPr lang="zh-CN" altLang="en-US" dirty="0"/>
          </a:p>
        </p:txBody>
      </p:sp>
      <p:sp>
        <p:nvSpPr>
          <p:cNvPr id="1027" name="Rectangle 4"/>
          <p:cNvSpPr>
            <a:spLocks noGrp="1" noChangeArrowheads="1"/>
          </p:cNvSpPr>
          <p:nvPr>
            <p:ph type="dt" sz="half" idx="2"/>
          </p:nvPr>
        </p:nvSpPr>
        <p:spPr bwMode="auto">
          <a:xfrm>
            <a:off x="45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rmAutofit/>
          </a:bodyPr>
          <a:lstStyle>
            <a:lvl1pPr eaLnBrk="1" hangingPunct="1">
              <a:buFont typeface="Arial" panose="020B0604020202020204" pitchFamily="34" charset="0"/>
              <a:buNone/>
              <a:defRPr sz="1050" noProof="1">
                <a:latin typeface="Arial" panose="020B0604020202020204" pitchFamily="34" charset="0"/>
                <a:ea typeface="宋体" panose="02010600030101010101" pitchFamily="2" charset="-122"/>
                <a:cs typeface="+mn-ea"/>
              </a:defRPr>
            </a:lvl1pPr>
          </a:lstStyle>
          <a:p>
            <a:fld id="{104272F7-5B41-43E8-8FB5-2B6A53E2D44C}" type="datetimeFigureOut">
              <a:rPr lang="zh-CN" altLang="en-US" smtClean="0"/>
            </a:fld>
            <a:endParaRPr lang="zh-CN" altLang="en-US"/>
          </a:p>
        </p:txBody>
      </p:sp>
      <p:sp>
        <p:nvSpPr>
          <p:cNvPr id="1028" name="Rectangle 5"/>
          <p:cNvSpPr>
            <a:spLocks noGrp="1" noChangeArrowheads="1"/>
          </p:cNvSpPr>
          <p:nvPr>
            <p:ph type="ftr" sz="quarter" idx="3"/>
          </p:nvPr>
        </p:nvSpPr>
        <p:spPr bwMode="auto">
          <a:xfrm>
            <a:off x="3124200" y="6245225"/>
            <a:ext cx="2895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rmAutofit/>
          </a:bodyPr>
          <a:lstStyle>
            <a:lvl1pPr algn="ctr" eaLnBrk="1" hangingPunct="1">
              <a:buFont typeface="Arial" panose="020B0604020202020204" pitchFamily="34" charset="0"/>
              <a:buNone/>
              <a:defRPr sz="1050" noProof="1"/>
            </a:lvl1pPr>
          </a:lstStyle>
          <a:p>
            <a:endParaRPr lang="zh-CN" altLang="en-US"/>
          </a:p>
        </p:txBody>
      </p:sp>
      <p:sp>
        <p:nvSpPr>
          <p:cNvPr id="1029" name="Rectangle 6"/>
          <p:cNvSpPr>
            <a:spLocks noGrp="1" noChangeArrowheads="1"/>
          </p:cNvSpPr>
          <p:nvPr>
            <p:ph type="sldNum" sz="quarter" idx="4"/>
          </p:nvPr>
        </p:nvSpPr>
        <p:spPr bwMode="auto">
          <a:xfrm>
            <a:off x="6553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rmAutofit/>
          </a:bodyPr>
          <a:lstStyle>
            <a:lvl1pPr algn="r" eaLnBrk="1" hangingPunct="1">
              <a:buFont typeface="Arial" panose="020B0604020202020204" pitchFamily="34" charset="0"/>
              <a:buNone/>
              <a:defRPr sz="1000" noProof="1">
                <a:ea typeface="宋体" panose="02010600030101010101" pitchFamily="2" charset="-122"/>
                <a:cs typeface="黑体" panose="02010609060101010101" charset="-122"/>
              </a:defRPr>
            </a:lvl1pPr>
          </a:lstStyle>
          <a:p>
            <a:fld id="{6B379BE6-C539-450B-BBDC-F24606B38D93}" type="slidenum">
              <a:rPr lang="zh-CN" altLang="en-US" smtClean="0"/>
            </a:fld>
            <a:endParaRPr lang="zh-CN" altLang="en-US"/>
          </a:p>
        </p:txBody>
      </p:sp>
      <p:sp>
        <p:nvSpPr>
          <p:cNvPr id="1030" name="ksoSlideStyle" descr="#wm#_9_02_342_022" hidden="1"/>
          <p:cNvSpPr>
            <a:spLocks noChangeArrowheads="1"/>
          </p:cNvSpPr>
          <p:nvPr/>
        </p:nvSpPr>
        <p:spPr bwMode="auto">
          <a:xfrm>
            <a:off x="0" y="0"/>
            <a:ext cx="12700" cy="12700"/>
          </a:xfrm>
          <a:prstGeom prst="rect">
            <a:avLst/>
          </a:prstGeom>
          <a:solidFill>
            <a:schemeClr val="accent1"/>
          </a:solidFill>
          <a:ln w="9525" cap="flat" cmpd="sng">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350" b="0" i="0" u="none" strike="noStrike" kern="1200" cap="none" spc="0" normalizeH="0" baseline="0" noProof="1">
              <a:ln>
                <a:noFill/>
              </a:ln>
              <a:solidFill>
                <a:schemeClr val="tx1"/>
              </a:solidFill>
              <a:effectLst/>
              <a:uLnTx/>
              <a:uFillTx/>
              <a:latin typeface="Arial" panose="020B0604020202020204" pitchFamily="34" charset="0"/>
              <a:ea typeface="黑体" panose="02010609060101010101" charset="-122"/>
              <a:cs typeface="+mn-cs"/>
            </a:endParaRPr>
          </a:p>
        </p:txBody>
      </p:sp>
      <p:sp>
        <p:nvSpPr>
          <p:cNvPr id="1031" name="AutoShape 7"/>
          <p:cNvSpPr>
            <a:spLocks noChangeArrowheads="1"/>
          </p:cNvSpPr>
          <p:nvPr/>
        </p:nvSpPr>
        <p:spPr bwMode="auto">
          <a:xfrm flipV="1">
            <a:off x="0" y="0"/>
            <a:ext cx="9109075" cy="757238"/>
          </a:xfrm>
          <a:prstGeom prst="rtTriangle">
            <a:avLst/>
          </a:prstGeom>
          <a:solidFill>
            <a:srgbClr val="A86CBB">
              <a:alpha val="79999"/>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350" b="0" i="0" u="none" strike="noStrike" kern="1200" cap="none" spc="0" normalizeH="0" baseline="0" noProof="1">
              <a:ln>
                <a:noFill/>
              </a:ln>
              <a:solidFill>
                <a:schemeClr val="tx1"/>
              </a:solidFill>
              <a:effectLst/>
              <a:uLnTx/>
              <a:uFillTx/>
              <a:latin typeface="Arial" panose="020B0604020202020204" pitchFamily="34" charset="0"/>
              <a:ea typeface="黑体" panose="02010609060101010101" charset="-122"/>
              <a:cs typeface="+mn-cs"/>
            </a:endParaRPr>
          </a:p>
        </p:txBody>
      </p:sp>
      <p:sp>
        <p:nvSpPr>
          <p:cNvPr id="1032" name="AutoShape 8"/>
          <p:cNvSpPr>
            <a:spLocks noChangeArrowheads="1"/>
          </p:cNvSpPr>
          <p:nvPr/>
        </p:nvSpPr>
        <p:spPr bwMode="auto">
          <a:xfrm flipH="1" flipV="1">
            <a:off x="3371850" y="4763"/>
            <a:ext cx="5773738" cy="1328738"/>
          </a:xfrm>
          <a:prstGeom prst="rtTriangle">
            <a:avLst/>
          </a:prstGeom>
          <a:solidFill>
            <a:srgbClr val="13C7AF">
              <a:alpha val="79999"/>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350" b="0" i="0" u="none" strike="noStrike" kern="1200" cap="none" spc="0" normalizeH="0" baseline="0" noProof="1">
              <a:ln>
                <a:noFill/>
              </a:ln>
              <a:solidFill>
                <a:schemeClr val="tx1"/>
              </a:solidFill>
              <a:effectLst/>
              <a:uLnTx/>
              <a:uFillTx/>
              <a:latin typeface="Arial" panose="020B0604020202020204" pitchFamily="34" charset="0"/>
              <a:ea typeface="黑体" panose="02010609060101010101" charset="-122"/>
              <a:cs typeface="+mn-cs"/>
            </a:endParaRPr>
          </a:p>
        </p:txBody>
      </p:sp>
      <p:sp>
        <p:nvSpPr>
          <p:cNvPr id="1033" name="Rectangle 2"/>
          <p:cNvSpPr>
            <a:spLocks noGrp="1"/>
          </p:cNvSpPr>
          <p:nvPr>
            <p:ph type="title"/>
          </p:nvPr>
        </p:nvSpPr>
        <p:spPr>
          <a:xfrm>
            <a:off x="457200" y="1263650"/>
            <a:ext cx="8229600" cy="762000"/>
          </a:xfrm>
          <a:prstGeom prst="rect">
            <a:avLst/>
          </a:prstGeom>
          <a:noFill/>
          <a:ln w="9525">
            <a:noFill/>
          </a:ln>
        </p:spPr>
        <p:txBody>
          <a:bodyPr anchor="t"/>
          <a:lstStyle/>
          <a:p>
            <a:pPr lvl="0"/>
            <a:r>
              <a:rPr lang="zh-CN" altLang="en-US" dirty="0"/>
              <a:t>单击此处编辑母版标题样式</a:t>
            </a:r>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lvl1pPr algn="just" rtl="0" eaLnBrk="0" fontAlgn="base" hangingPunct="0">
        <a:spcBef>
          <a:spcPct val="0"/>
        </a:spcBef>
        <a:spcAft>
          <a:spcPct val="0"/>
        </a:spcAft>
        <a:buFont typeface="Arial" panose="020B0604020202020204" pitchFamily="34" charset="0"/>
        <a:defRPr sz="3300" kern="1200">
          <a:solidFill>
            <a:schemeClr val="tx1"/>
          </a:solidFill>
          <a:latin typeface="+mj-lt"/>
          <a:ea typeface="+mj-ea"/>
          <a:cs typeface="+mj-cs"/>
          <a:sym typeface="Arial" panose="020B0604020202020204" pitchFamily="34" charset="0"/>
        </a:defRPr>
      </a:lvl1pPr>
      <a:lvl2pPr algn="just" rtl="0" eaLnBrk="0" fontAlgn="base" hangingPunct="0">
        <a:spcBef>
          <a:spcPct val="0"/>
        </a:spcBef>
        <a:spcAft>
          <a:spcPct val="0"/>
        </a:spcAft>
        <a:buFont typeface="Arial" panose="020B0604020202020204" pitchFamily="34" charset="0"/>
        <a:defRPr sz="3300">
          <a:solidFill>
            <a:schemeClr val="tx1"/>
          </a:solidFill>
          <a:latin typeface="Arial" panose="020B0604020202020204" pitchFamily="34" charset="0"/>
          <a:ea typeface="黑体" panose="02010609060101010101" charset="-122"/>
          <a:sym typeface="Arial" panose="020B0604020202020204" pitchFamily="34" charset="0"/>
        </a:defRPr>
      </a:lvl2pPr>
      <a:lvl3pPr algn="just" rtl="0" eaLnBrk="0" fontAlgn="base" hangingPunct="0">
        <a:spcBef>
          <a:spcPct val="0"/>
        </a:spcBef>
        <a:spcAft>
          <a:spcPct val="0"/>
        </a:spcAft>
        <a:buFont typeface="Arial" panose="020B0604020202020204" pitchFamily="34" charset="0"/>
        <a:defRPr sz="3300">
          <a:solidFill>
            <a:schemeClr val="tx1"/>
          </a:solidFill>
          <a:latin typeface="Arial" panose="020B0604020202020204" pitchFamily="34" charset="0"/>
          <a:ea typeface="黑体" panose="02010609060101010101" charset="-122"/>
          <a:sym typeface="Arial" panose="020B0604020202020204" pitchFamily="34" charset="0"/>
        </a:defRPr>
      </a:lvl3pPr>
      <a:lvl4pPr algn="just" rtl="0" eaLnBrk="0" fontAlgn="base" hangingPunct="0">
        <a:spcBef>
          <a:spcPct val="0"/>
        </a:spcBef>
        <a:spcAft>
          <a:spcPct val="0"/>
        </a:spcAft>
        <a:buFont typeface="Arial" panose="020B0604020202020204" pitchFamily="34" charset="0"/>
        <a:defRPr sz="3300">
          <a:solidFill>
            <a:schemeClr val="tx1"/>
          </a:solidFill>
          <a:latin typeface="Arial" panose="020B0604020202020204" pitchFamily="34" charset="0"/>
          <a:ea typeface="黑体" panose="02010609060101010101" charset="-122"/>
          <a:sym typeface="Arial" panose="020B0604020202020204" pitchFamily="34" charset="0"/>
        </a:defRPr>
      </a:lvl4pPr>
      <a:lvl5pPr algn="just" rtl="0" eaLnBrk="0" fontAlgn="base" hangingPunct="0">
        <a:spcBef>
          <a:spcPct val="0"/>
        </a:spcBef>
        <a:spcAft>
          <a:spcPct val="0"/>
        </a:spcAft>
        <a:buFont typeface="Arial" panose="020B0604020202020204" pitchFamily="34" charset="0"/>
        <a:defRPr sz="3300">
          <a:solidFill>
            <a:schemeClr val="tx1"/>
          </a:solidFill>
          <a:latin typeface="Arial" panose="020B0604020202020204" pitchFamily="34" charset="0"/>
          <a:ea typeface="黑体" panose="02010609060101010101" charset="-122"/>
          <a:sym typeface="Arial" panose="020B0604020202020204" pitchFamily="34" charset="0"/>
        </a:defRPr>
      </a:lvl5pPr>
      <a:lvl6pPr marL="457200" algn="just" rtl="0" eaLnBrk="0" fontAlgn="base" hangingPunct="0">
        <a:spcBef>
          <a:spcPct val="0"/>
        </a:spcBef>
        <a:spcAft>
          <a:spcPct val="0"/>
        </a:spcAft>
        <a:buFont typeface="Arial" panose="020B0604020202020204" pitchFamily="34" charset="0"/>
        <a:defRPr sz="4400">
          <a:solidFill>
            <a:schemeClr val="tx1"/>
          </a:solidFill>
          <a:latin typeface="Arial" panose="020B0604020202020204" pitchFamily="34" charset="0"/>
          <a:ea typeface="黑体" panose="02010609060101010101" charset="-122"/>
          <a:sym typeface="Arial" panose="020B0604020202020204" pitchFamily="34" charset="0"/>
        </a:defRPr>
      </a:lvl6pPr>
      <a:lvl7pPr marL="914400" algn="just" rtl="0" eaLnBrk="0" fontAlgn="base" hangingPunct="0">
        <a:spcBef>
          <a:spcPct val="0"/>
        </a:spcBef>
        <a:spcAft>
          <a:spcPct val="0"/>
        </a:spcAft>
        <a:buFont typeface="Arial" panose="020B0604020202020204" pitchFamily="34" charset="0"/>
        <a:defRPr sz="4400">
          <a:solidFill>
            <a:schemeClr val="tx1"/>
          </a:solidFill>
          <a:latin typeface="Arial" panose="020B0604020202020204" pitchFamily="34" charset="0"/>
          <a:ea typeface="黑体" panose="02010609060101010101" charset="-122"/>
          <a:sym typeface="Arial" panose="020B0604020202020204" pitchFamily="34" charset="0"/>
        </a:defRPr>
      </a:lvl7pPr>
      <a:lvl8pPr marL="1371600" algn="just" rtl="0" eaLnBrk="0" fontAlgn="base" hangingPunct="0">
        <a:spcBef>
          <a:spcPct val="0"/>
        </a:spcBef>
        <a:spcAft>
          <a:spcPct val="0"/>
        </a:spcAft>
        <a:buFont typeface="Arial" panose="020B0604020202020204" pitchFamily="34" charset="0"/>
        <a:defRPr sz="4400">
          <a:solidFill>
            <a:schemeClr val="tx1"/>
          </a:solidFill>
          <a:latin typeface="Arial" panose="020B0604020202020204" pitchFamily="34" charset="0"/>
          <a:ea typeface="黑体" panose="02010609060101010101" charset="-122"/>
          <a:sym typeface="Arial" panose="020B0604020202020204" pitchFamily="34" charset="0"/>
        </a:defRPr>
      </a:lvl8pPr>
      <a:lvl9pPr marL="1828800" algn="just" rtl="0" eaLnBrk="0" fontAlgn="base" hangingPunct="0">
        <a:spcBef>
          <a:spcPct val="0"/>
        </a:spcBef>
        <a:spcAft>
          <a:spcPct val="0"/>
        </a:spcAft>
        <a:buFont typeface="Arial" panose="020B0604020202020204" pitchFamily="34" charset="0"/>
        <a:defRPr sz="4400">
          <a:solidFill>
            <a:schemeClr val="tx1"/>
          </a:solidFill>
          <a:latin typeface="Arial" panose="020B0604020202020204" pitchFamily="34" charset="0"/>
          <a:ea typeface="黑体" panose="02010609060101010101" charset="-122"/>
          <a:sym typeface="Arial" panose="020B0604020202020204" pitchFamily="34" charset="0"/>
        </a:defRPr>
      </a:lvl9pPr>
    </p:titleStyle>
    <p:bodyStyle>
      <a:lvl1pPr marL="214630" indent="-214630" algn="just" rtl="0" eaLnBrk="0" fontAlgn="base" hangingPunct="0">
        <a:spcBef>
          <a:spcPct val="0"/>
        </a:spcBef>
        <a:spcAft>
          <a:spcPct val="0"/>
        </a:spcAft>
        <a:buFont typeface="Arial" panose="020B0604020202020204" pitchFamily="34" charset="0"/>
        <a:buChar char="•"/>
        <a:defRPr kern="1200">
          <a:solidFill>
            <a:schemeClr val="tx1"/>
          </a:solidFill>
          <a:latin typeface="+mn-lt"/>
          <a:ea typeface="+mn-ea"/>
          <a:cs typeface="+mn-cs"/>
          <a:sym typeface="Arial" panose="020B0604020202020204" pitchFamily="34" charset="0"/>
        </a:defRPr>
      </a:lvl1pPr>
      <a:lvl2pPr marL="557530" indent="-214630" algn="just" rtl="0" eaLnBrk="0" fontAlgn="base" hangingPunct="0">
        <a:spcBef>
          <a:spcPct val="0"/>
        </a:spcBef>
        <a:spcAft>
          <a:spcPct val="0"/>
        </a:spcAft>
        <a:buFont typeface="Arial" panose="020B0604020202020204" pitchFamily="34" charset="0"/>
        <a:buChar char="•"/>
        <a:defRPr sz="1500" kern="1200">
          <a:solidFill>
            <a:schemeClr val="tx1"/>
          </a:solidFill>
          <a:latin typeface="+mn-lt"/>
          <a:ea typeface="+mn-ea"/>
          <a:cs typeface="+mn-cs"/>
          <a:sym typeface="Arial" panose="020B0604020202020204" pitchFamily="34" charset="0"/>
        </a:defRPr>
      </a:lvl2pPr>
      <a:lvl3pPr marL="900430" indent="-214630" algn="just" rtl="0" eaLnBrk="0" fontAlgn="base" hangingPunct="0">
        <a:spcBef>
          <a:spcPct val="0"/>
        </a:spcBef>
        <a:spcAft>
          <a:spcPct val="0"/>
        </a:spcAft>
        <a:buFont typeface="Arial" panose="020B0604020202020204" pitchFamily="34" charset="0"/>
        <a:buChar char="•"/>
        <a:defRPr sz="1500" kern="1200">
          <a:solidFill>
            <a:schemeClr val="tx1"/>
          </a:solidFill>
          <a:latin typeface="+mn-lt"/>
          <a:ea typeface="+mn-ea"/>
          <a:cs typeface="+mn-cs"/>
          <a:sym typeface="Arial" panose="020B0604020202020204" pitchFamily="34" charset="0"/>
        </a:defRPr>
      </a:lvl3pPr>
      <a:lvl4pPr marL="1243330" indent="-214630" algn="just" rtl="0" eaLnBrk="0" fontAlgn="base" hangingPunct="0">
        <a:spcBef>
          <a:spcPct val="0"/>
        </a:spcBef>
        <a:spcAft>
          <a:spcPct val="0"/>
        </a:spcAft>
        <a:buFont typeface="Arial" panose="020B0604020202020204" pitchFamily="34" charset="0"/>
        <a:buChar char="•"/>
        <a:defRPr sz="1500" kern="1200">
          <a:solidFill>
            <a:schemeClr val="tx1"/>
          </a:solidFill>
          <a:latin typeface="+mn-lt"/>
          <a:ea typeface="+mn-ea"/>
          <a:cs typeface="+mn-cs"/>
          <a:sym typeface="Arial" panose="020B0604020202020204" pitchFamily="34" charset="0"/>
        </a:defRPr>
      </a:lvl4pPr>
      <a:lvl5pPr marL="1586230" indent="-214630" algn="just" rtl="0" eaLnBrk="0" fontAlgn="base" hangingPunct="0">
        <a:spcBef>
          <a:spcPct val="0"/>
        </a:spcBef>
        <a:spcAft>
          <a:spcPct val="0"/>
        </a:spcAft>
        <a:buFont typeface="Arial" panose="020B0604020202020204" pitchFamily="34" charset="0"/>
        <a:buChar char="•"/>
        <a:defRPr sz="1500" kern="1200">
          <a:solidFill>
            <a:schemeClr val="tx1"/>
          </a:solidFill>
          <a:latin typeface="+mn-lt"/>
          <a:ea typeface="+mn-ea"/>
          <a:cs typeface="+mn-cs"/>
          <a:sym typeface="Arial" panose="020B0604020202020204" pitchFamily="34" charset="0"/>
        </a:defRPr>
      </a:lvl5pPr>
      <a:lvl6pPr marL="1885950" indent="-170815"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0815"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0815"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0815"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5.jpeg"/><Relationship Id="rId1" Type="http://schemas.openxmlformats.org/officeDocument/2006/relationships/image" Target="../media/image4.jpe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8.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3.xml"/><Relationship Id="rId1" Type="http://schemas.openxmlformats.org/officeDocument/2006/relationships/image" Target="../media/image10.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noChangeArrowheads="1"/>
          </p:cNvSpPr>
          <p:nvPr>
            <p:ph type="ctrTitle"/>
          </p:nvPr>
        </p:nvSpPr>
        <p:spPr/>
        <p:txBody>
          <a:bodyPr/>
          <a:lstStyle/>
          <a:p>
            <a:r>
              <a:rPr lang="en-US" altLang="zh-CN"/>
              <a:t>	</a:t>
            </a:r>
            <a:r>
              <a:rPr lang="en-US" altLang="zh-CN" sz="4400"/>
              <a:t>H5</a:t>
            </a:r>
            <a:r>
              <a:rPr lang="zh-CN" altLang="en-US" sz="4400"/>
              <a:t>移动开发</a:t>
            </a:r>
            <a:endParaRPr lang="zh-CN" altLang="en-US" sz="4400"/>
          </a:p>
        </p:txBody>
      </p:sp>
      <p:sp>
        <p:nvSpPr>
          <p:cNvPr id="3" name="副标题 2"/>
          <p:cNvSpPr>
            <a:spLocks noGrp="1" noChangeArrowheads="1"/>
          </p:cNvSpPr>
          <p:nvPr>
            <p:ph type="subTitle" idx="1"/>
          </p:nvPr>
        </p:nvSpPr>
        <p:spPr/>
        <p:txBody>
          <a:bodyPr/>
          <a:lstStyle/>
          <a:p>
            <a:r>
              <a:rPr lang="en-US" sz="2800"/>
              <a:t>CSS3</a:t>
            </a:r>
            <a:endParaRPr lang="en-US" sz="280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nvSpPr>
        <p:spPr>
          <a:xfrm>
            <a:off x="626745" y="686435"/>
            <a:ext cx="7889875" cy="5484495"/>
          </a:xfrm>
          <a:prstGeom prst="rect">
            <a:avLst/>
          </a:prstGeom>
          <a:noFill/>
          <a:ln w="9525">
            <a:noFill/>
            <a:miter lim="800000"/>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50000"/>
              </a:lnSpc>
              <a:spcBef>
                <a:spcPts val="0"/>
              </a:spcBef>
              <a:buNone/>
            </a:pPr>
            <a:r>
              <a:rPr lang="zh-CN" altLang="en-US" sz="2200" dirty="0">
                <a:sym typeface="微软雅黑" panose="020B0503020204020204" charset="-122"/>
              </a:rPr>
              <a:t>④box-flex  定义盒子的弹性空间</a:t>
            </a:r>
            <a:r>
              <a:rPr lang="zh-CN" altLang="en-US" sz="2200" dirty="0">
                <a:solidFill>
                  <a:srgbClr val="C00000"/>
                </a:solidFill>
                <a:sym typeface="微软雅黑" panose="020B0503020204020204" charset="-122"/>
              </a:rPr>
              <a:t>（子）</a:t>
            </a:r>
            <a:endParaRPr lang="zh-CN" altLang="en-US" sz="2200" dirty="0">
              <a:solidFill>
                <a:srgbClr val="C00000"/>
              </a:solidFill>
              <a:sym typeface="微软雅黑" panose="020B0503020204020204" charset="-122"/>
            </a:endParaRPr>
          </a:p>
          <a:p>
            <a:pPr marL="0" indent="0">
              <a:lnSpc>
                <a:spcPct val="150000"/>
              </a:lnSpc>
              <a:spcBef>
                <a:spcPts val="0"/>
              </a:spcBef>
              <a:buNone/>
            </a:pPr>
            <a:r>
              <a:rPr lang="zh-CN" altLang="en-US" sz="2200" dirty="0">
                <a:solidFill>
                  <a:srgbClr val="C00000"/>
                </a:solidFill>
                <a:sym typeface="微软雅黑" panose="020B0503020204020204" charset="-122"/>
              </a:rPr>
              <a:t>   </a:t>
            </a:r>
            <a:r>
              <a:rPr lang="zh-CN" altLang="en-US" sz="2200" dirty="0">
                <a:solidFill>
                  <a:schemeClr val="tx1"/>
                </a:solidFill>
                <a:sym typeface="微软雅黑" panose="020B0503020204020204" charset="-122"/>
              </a:rPr>
              <a:t>设置弹性子元素分别占据多大比例</a:t>
            </a:r>
            <a:endParaRPr lang="zh-CN" altLang="en-US" sz="2200" dirty="0">
              <a:solidFill>
                <a:schemeClr val="tx1"/>
              </a:solidFill>
              <a:sym typeface="微软雅黑" panose="020B0503020204020204" charset="-122"/>
            </a:endParaRPr>
          </a:p>
          <a:p>
            <a:pPr marL="0" lvl="1" indent="0">
              <a:lnSpc>
                <a:spcPct val="150000"/>
              </a:lnSpc>
              <a:spcBef>
                <a:spcPts val="0"/>
              </a:spcBef>
              <a:buNone/>
            </a:pPr>
            <a:r>
              <a:rPr lang="en-US" altLang="zh-CN" sz="2200" dirty="0">
                <a:solidFill>
                  <a:srgbClr val="3F3F3F"/>
                </a:solidFill>
                <a:latin typeface="微软雅黑" panose="020B0503020204020204" charset="-122"/>
                <a:ea typeface="微软雅黑" panose="020B0503020204020204" charset="-122"/>
                <a:sym typeface="微软雅黑" panose="020B0503020204020204" charset="-122"/>
              </a:rPr>
              <a:t>   </a:t>
            </a:r>
            <a:r>
              <a:rPr lang="zh-CN" altLang="en-US" sz="2200" dirty="0">
                <a:sym typeface="微软雅黑" panose="020B0503020204020204" charset="-122"/>
              </a:rPr>
              <a:t>子元素的尺寸=盒子的尺寸*子元素的box-flex属性值 / 所有子元素的box-flex属性值的和 </a:t>
            </a:r>
            <a:endParaRPr lang="zh-CN" altLang="en-US" sz="2200" dirty="0">
              <a:sym typeface="微软雅黑" panose="020B0503020204020204" charset="-122"/>
            </a:endParaRPr>
          </a:p>
          <a:p>
            <a:pPr marL="0" lvl="1" indent="0">
              <a:lnSpc>
                <a:spcPct val="150000"/>
              </a:lnSpc>
              <a:spcBef>
                <a:spcPts val="0"/>
              </a:spcBef>
              <a:buNone/>
            </a:pPr>
            <a:r>
              <a:rPr lang="zh-CN" altLang="en-US" sz="2200" dirty="0">
                <a:sym typeface="微软雅黑" panose="020B0503020204020204" charset="-122"/>
              </a:rPr>
              <a:t>⑤box-pack 对盒子富裕的空间进行管理（水平方向）</a:t>
            </a:r>
            <a:endParaRPr lang="zh-CN" altLang="en-US" sz="2200" strike="noStrike" noProof="1">
              <a:solidFill>
                <a:srgbClr val="3F3F3F"/>
              </a:solidFill>
              <a:latin typeface="微软雅黑" panose="020B0503020204020204" charset="-122"/>
              <a:ea typeface="微软雅黑" panose="020B0503020204020204" charset="-122"/>
              <a:sym typeface="微软雅黑" panose="020B0503020204020204" charset="-122"/>
            </a:endParaRPr>
          </a:p>
          <a:p>
            <a:pPr marL="0" lvl="1" indent="0">
              <a:lnSpc>
                <a:spcPct val="150000"/>
              </a:lnSpc>
              <a:spcBef>
                <a:spcPts val="0"/>
              </a:spcBef>
              <a:buNone/>
            </a:pPr>
            <a:r>
              <a:rPr lang="zh-CN" altLang="en-US" sz="2200" dirty="0">
                <a:sym typeface="微软雅黑" panose="020B0503020204020204" charset="-122"/>
              </a:rPr>
              <a:t>    属性值说明：</a:t>
            </a:r>
            <a:endParaRPr lang="zh-CN" altLang="en-US" sz="2200" dirty="0">
              <a:sym typeface="微软雅黑" panose="020B0503020204020204" charset="-122"/>
            </a:endParaRPr>
          </a:p>
          <a:p>
            <a:pPr marL="0" lvl="1" indent="0">
              <a:lnSpc>
                <a:spcPct val="150000"/>
              </a:lnSpc>
              <a:spcBef>
                <a:spcPts val="0"/>
              </a:spcBef>
              <a:buNone/>
            </a:pPr>
            <a:r>
              <a:rPr lang="zh-CN" altLang="en-US" sz="2200" dirty="0">
                <a:sym typeface="微软雅黑" panose="020B0503020204020204" charset="-122"/>
              </a:rPr>
              <a:t>            Start 所有子元素在盒子左侧显示，富裕空间在右侧</a:t>
            </a:r>
            <a:endParaRPr lang="zh-CN" altLang="en-US" sz="2200" strike="noStrike" noProof="1">
              <a:sym typeface="微软雅黑" panose="020B0503020204020204" charset="-122"/>
            </a:endParaRPr>
          </a:p>
          <a:p>
            <a:pPr marL="400050" lvl="2" indent="0" algn="l" defTabSz="914400">
              <a:lnSpc>
                <a:spcPct val="150000"/>
              </a:lnSpc>
              <a:buNone/>
            </a:pPr>
            <a:r>
              <a:rPr lang="zh-CN" altLang="en-US" sz="2200" dirty="0">
                <a:sym typeface="微软雅黑" panose="020B0503020204020204" charset="-122"/>
              </a:rPr>
              <a:t>       End 所有子元素在盒子右侧显示，富裕空间在左侧</a:t>
            </a:r>
            <a:endParaRPr lang="zh-CN" altLang="en-US" sz="2200" strike="noStrike" noProof="1">
              <a:sym typeface="微软雅黑" panose="020B0503020204020204" charset="-122"/>
            </a:endParaRPr>
          </a:p>
          <a:p>
            <a:pPr marL="400050" lvl="2" indent="0" algn="l" defTabSz="914400">
              <a:lnSpc>
                <a:spcPct val="150000"/>
              </a:lnSpc>
              <a:buNone/>
            </a:pPr>
            <a:r>
              <a:rPr lang="zh-CN" altLang="en-US" sz="2200" dirty="0">
                <a:sym typeface="微软雅黑" panose="020B0503020204020204" charset="-122"/>
              </a:rPr>
              <a:t>       Center 所有子元素居中</a:t>
            </a:r>
            <a:endParaRPr lang="zh-CN" altLang="en-US" sz="2200" strike="noStrike" noProof="1">
              <a:sym typeface="微软雅黑" panose="020B0503020204020204" charset="-122"/>
            </a:endParaRPr>
          </a:p>
          <a:p>
            <a:pPr marL="400050" lvl="2" indent="0" algn="l" defTabSz="914400">
              <a:lnSpc>
                <a:spcPct val="150000"/>
              </a:lnSpc>
              <a:buNone/>
            </a:pPr>
            <a:r>
              <a:rPr lang="zh-CN" altLang="en-US" sz="2200" dirty="0">
                <a:sym typeface="微软雅黑" panose="020B0503020204020204" charset="-122"/>
              </a:rPr>
              <a:t>       Justify 富余空间在子元素之间平均分布</a:t>
            </a:r>
            <a:endParaRPr lang="zh-CN" altLang="en-US" sz="2200" dirty="0">
              <a:sym typeface="微软雅黑" panose="020B0503020204020204" charset="-122"/>
            </a:endParaRPr>
          </a:p>
          <a:p>
            <a:pPr marL="0" indent="0">
              <a:lnSpc>
                <a:spcPct val="150000"/>
              </a:lnSpc>
              <a:spcBef>
                <a:spcPts val="0"/>
              </a:spcBef>
              <a:buNone/>
            </a:pPr>
            <a:endParaRPr lang="zh-CN" altLang="en-US" sz="2200" dirty="0">
              <a:solidFill>
                <a:schemeClr val="tx1"/>
              </a:solidFill>
              <a:sym typeface="黑体" panose="02010609060101010101" charset="-122"/>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nvSpPr>
        <p:spPr>
          <a:xfrm>
            <a:off x="662940" y="1054100"/>
            <a:ext cx="7327265" cy="3084830"/>
          </a:xfrm>
          <a:prstGeom prst="rect">
            <a:avLst/>
          </a:prstGeom>
          <a:noFill/>
          <a:ln w="9525">
            <a:noFill/>
            <a:miter lim="800000"/>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lvl="1" indent="0">
              <a:lnSpc>
                <a:spcPct val="150000"/>
              </a:lnSpc>
              <a:spcBef>
                <a:spcPts val="0"/>
              </a:spcBef>
              <a:buNone/>
            </a:pPr>
            <a:r>
              <a:rPr lang="zh-CN" altLang="en-US" sz="2200" dirty="0">
                <a:sym typeface="微软雅黑" panose="020B0503020204020204" charset="-122"/>
              </a:rPr>
              <a:t>⑥box-align在垂直方向上对元素的位置进行管理</a:t>
            </a:r>
            <a:endParaRPr lang="zh-CN" altLang="en-US" sz="2200" dirty="0">
              <a:sym typeface="微软雅黑" panose="020B0503020204020204" charset="-122"/>
            </a:endParaRPr>
          </a:p>
          <a:p>
            <a:pPr marL="0" lvl="1" indent="0">
              <a:lnSpc>
                <a:spcPct val="150000"/>
              </a:lnSpc>
              <a:spcBef>
                <a:spcPts val="0"/>
              </a:spcBef>
              <a:buNone/>
            </a:pPr>
            <a:r>
              <a:rPr lang="zh-CN" altLang="en-US" sz="2200" dirty="0">
                <a:sym typeface="微软雅黑" panose="020B0503020204020204" charset="-122"/>
              </a:rPr>
              <a:t>    属性值说明：</a:t>
            </a:r>
            <a:endParaRPr lang="zh-CN" altLang="en-US" sz="2200" dirty="0">
              <a:sym typeface="微软雅黑" panose="020B0503020204020204" charset="-122"/>
            </a:endParaRPr>
          </a:p>
          <a:p>
            <a:pPr marL="0" lvl="2" indent="0">
              <a:lnSpc>
                <a:spcPct val="150000"/>
              </a:lnSpc>
              <a:spcBef>
                <a:spcPts val="0"/>
              </a:spcBef>
              <a:buNone/>
            </a:pPr>
            <a:r>
              <a:rPr lang="zh-CN" altLang="en-US" sz="2200" dirty="0">
                <a:sym typeface="微软雅黑" panose="020B0503020204020204" charset="-122"/>
              </a:rPr>
              <a:t>          Star 所有子元素在据顶</a:t>
            </a:r>
            <a:endParaRPr lang="zh-CN" altLang="en-US" sz="2200" dirty="0">
              <a:sym typeface="微软雅黑" panose="020B0503020204020204" charset="-122"/>
            </a:endParaRPr>
          </a:p>
          <a:p>
            <a:pPr marL="0" lvl="2" indent="0">
              <a:lnSpc>
                <a:spcPct val="150000"/>
              </a:lnSpc>
              <a:spcBef>
                <a:spcPts val="0"/>
              </a:spcBef>
              <a:buNone/>
            </a:pPr>
            <a:r>
              <a:rPr lang="zh-CN" altLang="en-US" sz="2200" dirty="0">
                <a:sym typeface="微软雅黑" panose="020B0503020204020204" charset="-122"/>
              </a:rPr>
              <a:t>          End 所有子元素在据底</a:t>
            </a:r>
            <a:endParaRPr lang="zh-CN" altLang="en-US" sz="2200" dirty="0">
              <a:sym typeface="微软雅黑" panose="020B0503020204020204" charset="-122"/>
            </a:endParaRPr>
          </a:p>
          <a:p>
            <a:pPr marL="0" lvl="2" indent="0">
              <a:lnSpc>
                <a:spcPct val="150000"/>
              </a:lnSpc>
              <a:spcBef>
                <a:spcPts val="0"/>
              </a:spcBef>
              <a:buNone/>
            </a:pPr>
            <a:r>
              <a:rPr lang="zh-CN" altLang="en-US" sz="2200" dirty="0">
                <a:sym typeface="微软雅黑" panose="020B0503020204020204" charset="-122"/>
              </a:rPr>
              <a:t>          Center 所有子元素居中</a:t>
            </a:r>
            <a:endParaRPr lang="zh-CN" altLang="en-US" sz="2200" dirty="0">
              <a:sym typeface="黑体" panose="02010609060101010101" charset="-122"/>
            </a:endParaRPr>
          </a:p>
          <a:p>
            <a:pPr marL="0" indent="0">
              <a:lnSpc>
                <a:spcPct val="150000"/>
              </a:lnSpc>
              <a:spcBef>
                <a:spcPts val="0"/>
              </a:spcBef>
              <a:buNone/>
            </a:pPr>
            <a:endParaRPr lang="zh-CN" altLang="en-US" sz="2200" dirty="0">
              <a:sym typeface="微软雅黑" panose="020B0503020204020204" charset="-122"/>
            </a:endParaRPr>
          </a:p>
          <a:p>
            <a:pPr marL="0" indent="0">
              <a:lnSpc>
                <a:spcPct val="150000"/>
              </a:lnSpc>
              <a:spcBef>
                <a:spcPts val="0"/>
              </a:spcBef>
              <a:buNone/>
            </a:pPr>
            <a:endParaRPr lang="zh-CN" altLang="en-US" sz="2200" dirty="0">
              <a:solidFill>
                <a:schemeClr val="tx1"/>
              </a:solidFill>
              <a:sym typeface="黑体" panose="02010609060101010101" charset="-122"/>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2"/>
          <p:cNvSpPr>
            <a:spLocks noGrp="1"/>
          </p:cNvSpPr>
          <p:nvPr/>
        </p:nvSpPr>
        <p:spPr>
          <a:xfrm>
            <a:off x="616585" y="1039495"/>
            <a:ext cx="7692390" cy="3569970"/>
          </a:xfrm>
          <a:prstGeom prst="rect">
            <a:avLst/>
          </a:prstGeom>
          <a:noFill/>
          <a:ln w="9525">
            <a:noFill/>
            <a:miter lim="800000"/>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50000"/>
              </a:lnSpc>
              <a:spcBef>
                <a:spcPts val="0"/>
              </a:spcBef>
              <a:buNone/>
            </a:pPr>
            <a:r>
              <a:rPr lang="zh-CN" altLang="en-US" sz="2200" dirty="0">
                <a:sym typeface="黑体" panose="02010609060101010101" charset="-122"/>
              </a:rPr>
              <a:t>课堂练习</a:t>
            </a:r>
            <a:endParaRPr lang="zh-CN" altLang="en-US" sz="2200" dirty="0">
              <a:sym typeface="黑体" panose="02010609060101010101" charset="-122"/>
            </a:endParaRPr>
          </a:p>
          <a:p>
            <a:pPr marL="0" indent="0">
              <a:lnSpc>
                <a:spcPct val="150000"/>
              </a:lnSpc>
              <a:spcBef>
                <a:spcPts val="0"/>
              </a:spcBef>
              <a:buNone/>
            </a:pPr>
            <a:r>
              <a:rPr lang="zh-CN" altLang="en-US" sz="2200" dirty="0">
                <a:sym typeface="黑体" panose="02010609060101010101" charset="-122"/>
              </a:rPr>
              <a:t>（</a:t>
            </a:r>
            <a:r>
              <a:rPr lang="en-US" altLang="zh-CN" sz="2200" dirty="0">
                <a:sym typeface="黑体" panose="02010609060101010101" charset="-122"/>
              </a:rPr>
              <a:t>1</a:t>
            </a:r>
            <a:r>
              <a:rPr lang="zh-CN" altLang="en-US" sz="2200" dirty="0">
                <a:sym typeface="黑体" panose="02010609060101010101" charset="-122"/>
              </a:rPr>
              <a:t>）如何设置三列布局，中间宽度固定，两侧宽度自适应屏幕？</a:t>
            </a:r>
            <a:endParaRPr lang="zh-CN" altLang="en-US" sz="2200" dirty="0">
              <a:sym typeface="黑体" panose="02010609060101010101" charset="-122"/>
            </a:endParaRPr>
          </a:p>
          <a:p>
            <a:pPr marL="0" indent="0">
              <a:lnSpc>
                <a:spcPct val="150000"/>
              </a:lnSpc>
              <a:spcBef>
                <a:spcPts val="0"/>
              </a:spcBef>
              <a:buNone/>
            </a:pPr>
            <a:r>
              <a:rPr lang="zh-CN" altLang="en-US" sz="2200" dirty="0">
                <a:sym typeface="黑体" panose="02010609060101010101" charset="-122"/>
              </a:rPr>
              <a:t>（</a:t>
            </a:r>
            <a:r>
              <a:rPr lang="en-US" altLang="zh-CN" sz="2200" dirty="0">
                <a:sym typeface="黑体" panose="02010609060101010101" charset="-122"/>
              </a:rPr>
              <a:t>2</a:t>
            </a:r>
            <a:r>
              <a:rPr lang="zh-CN" altLang="en-US" sz="2200" dirty="0">
                <a:sym typeface="黑体" panose="02010609060101010101" charset="-122"/>
              </a:rPr>
              <a:t>）如何设置三列布局，中间自适应屏幕，两侧宽度固定？</a:t>
            </a:r>
            <a:endParaRPr lang="zh-CN" altLang="en-US" sz="2200" dirty="0">
              <a:sym typeface="黑体" panose="02010609060101010101" charset="-122"/>
            </a:endParaRPr>
          </a:p>
          <a:p>
            <a:pPr marL="0" indent="0">
              <a:lnSpc>
                <a:spcPct val="150000"/>
              </a:lnSpc>
              <a:spcBef>
                <a:spcPts val="0"/>
              </a:spcBef>
              <a:buNone/>
            </a:pPr>
            <a:r>
              <a:rPr lang="zh-CN" altLang="en-US" sz="2200" dirty="0">
                <a:sym typeface="黑体" panose="02010609060101010101" charset="-122"/>
              </a:rPr>
              <a:t>（</a:t>
            </a:r>
            <a:r>
              <a:rPr lang="en-US" altLang="zh-CN" sz="2200" dirty="0">
                <a:sym typeface="黑体" panose="02010609060101010101" charset="-122"/>
              </a:rPr>
              <a:t>3</a:t>
            </a:r>
            <a:r>
              <a:rPr lang="zh-CN" altLang="en-US" sz="2200" dirty="0">
                <a:sym typeface="黑体" panose="02010609060101010101" charset="-122"/>
              </a:rPr>
              <a:t>）一个未知宽高的块元素如何在页面里面垂直居中显示？</a:t>
            </a:r>
            <a:endParaRPr lang="zh-CN" altLang="en-US" sz="2200" dirty="0">
              <a:sym typeface="黑体" panose="02010609060101010101" charset="-122"/>
            </a:endParaRPr>
          </a:p>
          <a:p>
            <a:pPr marL="0" indent="0">
              <a:lnSpc>
                <a:spcPct val="150000"/>
              </a:lnSpc>
              <a:spcBef>
                <a:spcPts val="0"/>
              </a:spcBef>
              <a:buNone/>
            </a:pPr>
            <a:endParaRPr lang="zh-CN" altLang="en-US" sz="2200" dirty="0">
              <a:solidFill>
                <a:schemeClr val="tx1"/>
              </a:solidFill>
              <a:sym typeface="黑体" panose="02010609060101010101" charset="-122"/>
            </a:endParaRPr>
          </a:p>
          <a:p>
            <a:pPr marL="0" indent="0">
              <a:lnSpc>
                <a:spcPct val="150000"/>
              </a:lnSpc>
              <a:spcBef>
                <a:spcPts val="0"/>
              </a:spcBef>
              <a:buNone/>
            </a:pPr>
            <a:endParaRPr lang="zh-CN" altLang="en-US" sz="2200" dirty="0">
              <a:solidFill>
                <a:schemeClr val="tx1"/>
              </a:solidFill>
              <a:sym typeface="+mn-ea"/>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2"/>
          <p:cNvSpPr>
            <a:spLocks noGrp="1"/>
          </p:cNvSpPr>
          <p:nvPr/>
        </p:nvSpPr>
        <p:spPr>
          <a:xfrm>
            <a:off x="670560" y="795020"/>
            <a:ext cx="7962900" cy="4998720"/>
          </a:xfrm>
          <a:prstGeom prst="rect">
            <a:avLst/>
          </a:prstGeom>
          <a:noFill/>
          <a:ln w="9525">
            <a:noFill/>
            <a:miter lim="800000"/>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50000"/>
              </a:lnSpc>
              <a:spcBef>
                <a:spcPts val="0"/>
              </a:spcBef>
              <a:buNone/>
            </a:pPr>
            <a:r>
              <a:rPr lang="en-US" altLang="zh-CN" sz="2200">
                <a:sym typeface="+mn-ea"/>
              </a:rPr>
              <a:t>6.</a:t>
            </a:r>
            <a:r>
              <a:rPr lang="zh-CN" altLang="en-US" sz="2200">
                <a:sym typeface="+mn-ea"/>
              </a:rPr>
              <a:t>弹性盒子——flex布局</a:t>
            </a:r>
            <a:endParaRPr lang="zh-CN" altLang="en-US" sz="2200">
              <a:sym typeface="+mn-ea"/>
            </a:endParaRPr>
          </a:p>
          <a:p>
            <a:pPr marL="0" indent="0">
              <a:lnSpc>
                <a:spcPct val="150000"/>
              </a:lnSpc>
              <a:spcBef>
                <a:spcPts val="0"/>
              </a:spcBef>
              <a:buNone/>
            </a:pPr>
            <a:r>
              <a:rPr lang="zh-CN" altLang="en-US" sz="2200">
                <a:sym typeface="+mn-ea"/>
              </a:rPr>
              <a:t>（</a:t>
            </a:r>
            <a:r>
              <a:rPr lang="en-US" altLang="zh-CN" sz="2200">
                <a:sym typeface="+mn-ea"/>
              </a:rPr>
              <a:t>1</a:t>
            </a:r>
            <a:r>
              <a:rPr lang="zh-CN" altLang="en-US" sz="2200">
                <a:sym typeface="+mn-ea"/>
              </a:rPr>
              <a:t>）背景说明：版本的Flexbox模型是2012年9月提出的工作草案，这个草案是由W3C 推出的最新语法。这个版本立志于指定标准，让新式的浏览器全面兼容，在未来浏览器的更新换代中实现</a:t>
            </a:r>
            <a:r>
              <a:rPr lang="en-US" altLang="zh-CN" sz="2200">
                <a:sym typeface="+mn-ea"/>
              </a:rPr>
              <a:t>()</a:t>
            </a:r>
            <a:r>
              <a:rPr lang="zh-CN" altLang="en-US" sz="2200">
                <a:sym typeface="+mn-ea"/>
              </a:rPr>
              <a:t>统一。</a:t>
            </a:r>
            <a:endParaRPr lang="zh-CN" altLang="en-US" sz="2200">
              <a:sym typeface="+mn-ea"/>
            </a:endParaRPr>
          </a:p>
          <a:p>
            <a:pPr marL="0" indent="0" algn="l">
              <a:lnSpc>
                <a:spcPct val="150000"/>
              </a:lnSpc>
              <a:buNone/>
            </a:pPr>
            <a:r>
              <a:rPr lang="zh-CN" altLang="en-US" sz="2200"/>
              <a:t>（</a:t>
            </a:r>
            <a:r>
              <a:rPr lang="en-US" altLang="zh-CN" sz="2200"/>
              <a:t>2</a:t>
            </a:r>
            <a:r>
              <a:rPr lang="zh-CN" altLang="en-US" sz="2200"/>
              <a:t>）</a:t>
            </a:r>
            <a:r>
              <a:rPr lang="zh-CN" altLang="en-US" sz="2200" dirty="0">
                <a:sym typeface="+mn-ea"/>
              </a:rPr>
              <a:t>设置</a:t>
            </a:r>
            <a:r>
              <a:rPr lang="en-US" altLang="zh-CN" sz="2200" dirty="0">
                <a:sym typeface="+mn-ea"/>
              </a:rPr>
              <a:t>flex</a:t>
            </a:r>
            <a:r>
              <a:rPr lang="zh-CN" altLang="en-US" sz="2200" dirty="0">
                <a:sym typeface="+mn-ea"/>
              </a:rPr>
              <a:t>容器让一个元素变成伸缩容器</a:t>
            </a:r>
            <a:endParaRPr lang="zh-CN" altLang="en-US" sz="2200" dirty="0"/>
          </a:p>
          <a:p>
            <a:pPr marL="0" indent="0" algn="l">
              <a:lnSpc>
                <a:spcPct val="150000"/>
              </a:lnSpc>
              <a:buNone/>
            </a:pPr>
            <a:endParaRPr lang="zh-CN" altLang="en-US" sz="2200"/>
          </a:p>
          <a:p>
            <a:pPr marL="0" indent="0">
              <a:lnSpc>
                <a:spcPct val="150000"/>
              </a:lnSpc>
              <a:spcBef>
                <a:spcPts val="0"/>
              </a:spcBef>
              <a:buNone/>
            </a:pPr>
            <a:endParaRPr lang="zh-CN" altLang="en-US" sz="2200">
              <a:sym typeface="+mn-ea"/>
            </a:endParaRPr>
          </a:p>
          <a:p>
            <a:pPr marL="0" indent="0">
              <a:lnSpc>
                <a:spcPct val="150000"/>
              </a:lnSpc>
              <a:spcBef>
                <a:spcPts val="0"/>
              </a:spcBef>
              <a:buNone/>
            </a:pPr>
            <a:endParaRPr lang="zh-CN" altLang="en-US" sz="2200">
              <a:sym typeface="黑体" panose="02010609060101010101" charset="-122"/>
            </a:endParaRPr>
          </a:p>
          <a:p>
            <a:pPr marL="0" indent="0">
              <a:lnSpc>
                <a:spcPct val="150000"/>
              </a:lnSpc>
              <a:spcBef>
                <a:spcPts val="0"/>
              </a:spcBef>
              <a:buNone/>
            </a:pPr>
            <a:endParaRPr lang="zh-CN" altLang="en-US" sz="2200" dirty="0">
              <a:solidFill>
                <a:schemeClr val="tx1"/>
              </a:solidFill>
              <a:sym typeface="黑体" panose="02010609060101010101" charset="-122"/>
            </a:endParaRPr>
          </a:p>
          <a:p>
            <a:pPr marL="0" indent="0">
              <a:lnSpc>
                <a:spcPts val="3600"/>
              </a:lnSpc>
              <a:spcBef>
                <a:spcPts val="0"/>
              </a:spcBef>
              <a:buNone/>
            </a:pPr>
            <a:r>
              <a:rPr lang="en-US" altLang="zh-CN" sz="2200" dirty="0">
                <a:solidFill>
                  <a:schemeClr val="tx1"/>
                </a:solidFill>
                <a:sym typeface="+mn-ea"/>
              </a:rPr>
              <a:t>         </a:t>
            </a:r>
            <a:endParaRPr lang="en-US" altLang="zh-CN" sz="2200" dirty="0">
              <a:solidFill>
                <a:schemeClr val="tx1"/>
              </a:solidFill>
              <a:sym typeface="+mn-ea"/>
            </a:endParaRPr>
          </a:p>
        </p:txBody>
      </p:sp>
      <p:graphicFrame>
        <p:nvGraphicFramePr>
          <p:cNvPr id="4" name="表格 3"/>
          <p:cNvGraphicFramePr/>
          <p:nvPr/>
        </p:nvGraphicFramePr>
        <p:xfrm>
          <a:off x="866140" y="4086860"/>
          <a:ext cx="7767320" cy="1706880"/>
        </p:xfrm>
        <a:graphic>
          <a:graphicData uri="http://schemas.openxmlformats.org/drawingml/2006/table">
            <a:tbl>
              <a:tblPr firstRow="1" bandRow="1">
                <a:tableStyleId>{5C22544A-7EE6-4342-B048-85BDC9FD1C3A}</a:tableStyleId>
              </a:tblPr>
              <a:tblGrid>
                <a:gridCol w="1941830"/>
                <a:gridCol w="1941830"/>
                <a:gridCol w="1941830"/>
                <a:gridCol w="1941830"/>
              </a:tblGrid>
              <a:tr h="426720">
                <a:tc>
                  <a:txBody>
                    <a:bodyPr/>
                    <a:lstStyle/>
                    <a:p>
                      <a:pPr>
                        <a:buNone/>
                      </a:pPr>
                      <a:r>
                        <a:rPr lang="zh-CN" altLang="en-US" sz="2200"/>
                        <a:t>规范版本</a:t>
                      </a:r>
                      <a:endParaRPr lang="zh-CN" altLang="en-US" sz="2200"/>
                    </a:p>
                  </a:txBody>
                  <a:tcPr/>
                </a:tc>
                <a:tc>
                  <a:txBody>
                    <a:bodyPr/>
                    <a:lstStyle/>
                    <a:p>
                      <a:pPr>
                        <a:buNone/>
                      </a:pPr>
                      <a:r>
                        <a:rPr lang="zh-CN" altLang="en-US" sz="2200"/>
                        <a:t>属性名称</a:t>
                      </a:r>
                      <a:endParaRPr lang="zh-CN" altLang="en-US" sz="2200"/>
                    </a:p>
                  </a:txBody>
                  <a:tcPr/>
                </a:tc>
                <a:tc>
                  <a:txBody>
                    <a:bodyPr/>
                    <a:lstStyle/>
                    <a:p>
                      <a:pPr>
                        <a:buNone/>
                      </a:pPr>
                      <a:r>
                        <a:rPr lang="zh-CN" altLang="en-US" sz="2200"/>
                        <a:t>块伸缩容器</a:t>
                      </a:r>
                      <a:endParaRPr lang="zh-CN" altLang="en-US" sz="2200"/>
                    </a:p>
                  </a:txBody>
                  <a:tcPr/>
                </a:tc>
                <a:tc>
                  <a:txBody>
                    <a:bodyPr/>
                    <a:lstStyle/>
                    <a:p>
                      <a:pPr>
                        <a:buNone/>
                      </a:pPr>
                      <a:r>
                        <a:rPr lang="zh-CN" altLang="en-US" sz="2200"/>
                        <a:t>内联伸缩容器</a:t>
                      </a:r>
                      <a:endParaRPr lang="zh-CN" altLang="en-US" sz="2200"/>
                    </a:p>
                  </a:txBody>
                  <a:tcPr/>
                </a:tc>
              </a:tr>
              <a:tr h="426720">
                <a:tc>
                  <a:txBody>
                    <a:bodyPr/>
                    <a:lstStyle/>
                    <a:p>
                      <a:pPr>
                        <a:buNone/>
                      </a:pPr>
                      <a:r>
                        <a:rPr lang="zh-CN" altLang="en-US" sz="2200"/>
                        <a:t>标准版本</a:t>
                      </a:r>
                      <a:endParaRPr lang="zh-CN" altLang="en-US" sz="2200"/>
                    </a:p>
                  </a:txBody>
                  <a:tcPr/>
                </a:tc>
                <a:tc>
                  <a:txBody>
                    <a:bodyPr/>
                    <a:lstStyle/>
                    <a:p>
                      <a:pPr>
                        <a:buNone/>
                      </a:pPr>
                      <a:r>
                        <a:rPr lang="en-US" altLang="zh-CN" sz="2200"/>
                        <a:t>display</a:t>
                      </a:r>
                      <a:endParaRPr lang="en-US" altLang="zh-CN" sz="2200"/>
                    </a:p>
                  </a:txBody>
                  <a:tcPr/>
                </a:tc>
                <a:tc>
                  <a:txBody>
                    <a:bodyPr/>
                    <a:lstStyle/>
                    <a:p>
                      <a:pPr>
                        <a:buNone/>
                      </a:pPr>
                      <a:r>
                        <a:rPr lang="en-US" altLang="zh-CN" sz="2200"/>
                        <a:t>flex</a:t>
                      </a:r>
                      <a:endParaRPr lang="en-US" altLang="zh-CN" sz="2200"/>
                    </a:p>
                  </a:txBody>
                  <a:tcPr/>
                </a:tc>
                <a:tc>
                  <a:txBody>
                    <a:bodyPr/>
                    <a:lstStyle/>
                    <a:p>
                      <a:pPr>
                        <a:buNone/>
                      </a:pPr>
                      <a:r>
                        <a:rPr lang="en-US" altLang="zh-CN" sz="2200"/>
                        <a:t>inline-flex</a:t>
                      </a:r>
                      <a:endParaRPr lang="en-US" altLang="zh-CN" sz="2200"/>
                    </a:p>
                  </a:txBody>
                  <a:tcPr/>
                </a:tc>
              </a:tr>
              <a:tr h="381000">
                <a:tc>
                  <a:txBody>
                    <a:bodyPr/>
                    <a:lstStyle/>
                    <a:p>
                      <a:pPr>
                        <a:buNone/>
                      </a:pPr>
                      <a:r>
                        <a:rPr lang="zh-CN" altLang="en-US" sz="2200"/>
                        <a:t>混合版本</a:t>
                      </a:r>
                      <a:endParaRPr lang="zh-CN" altLang="en-US" sz="2200"/>
                    </a:p>
                  </a:txBody>
                  <a:tcPr/>
                </a:tc>
                <a:tc>
                  <a:txBody>
                    <a:bodyPr/>
                    <a:lstStyle/>
                    <a:p>
                      <a:pPr>
                        <a:buNone/>
                      </a:pPr>
                      <a:r>
                        <a:rPr lang="en-US" altLang="zh-CN" sz="2200"/>
                        <a:t>display</a:t>
                      </a:r>
                      <a:endParaRPr lang="en-US" altLang="zh-CN" sz="2200"/>
                    </a:p>
                  </a:txBody>
                  <a:tcPr/>
                </a:tc>
                <a:tc>
                  <a:txBody>
                    <a:bodyPr/>
                    <a:lstStyle/>
                    <a:p>
                      <a:pPr>
                        <a:buNone/>
                      </a:pPr>
                      <a:r>
                        <a:rPr lang="en-US" altLang="zh-CN" sz="2200"/>
                        <a:t>flexbox</a:t>
                      </a:r>
                      <a:endParaRPr lang="en-US" altLang="zh-CN" sz="2200"/>
                    </a:p>
                  </a:txBody>
                  <a:tcPr/>
                </a:tc>
                <a:tc>
                  <a:txBody>
                    <a:bodyPr/>
                    <a:lstStyle/>
                    <a:p>
                      <a:pPr>
                        <a:buNone/>
                      </a:pPr>
                      <a:r>
                        <a:rPr lang="en-US" altLang="zh-CN" sz="2200"/>
                        <a:t>inline-flexbx</a:t>
                      </a:r>
                      <a:endParaRPr lang="en-US" altLang="zh-CN" sz="2200"/>
                    </a:p>
                  </a:txBody>
                  <a:tcPr/>
                </a:tc>
              </a:tr>
              <a:tr h="381000">
                <a:tc>
                  <a:txBody>
                    <a:bodyPr/>
                    <a:lstStyle/>
                    <a:p>
                      <a:pPr>
                        <a:buNone/>
                      </a:pPr>
                      <a:r>
                        <a:rPr lang="zh-CN" altLang="en-US" sz="2200"/>
                        <a:t>最老版本</a:t>
                      </a:r>
                      <a:endParaRPr lang="zh-CN" altLang="en-US" sz="2200"/>
                    </a:p>
                  </a:txBody>
                  <a:tcPr/>
                </a:tc>
                <a:tc>
                  <a:txBody>
                    <a:bodyPr/>
                    <a:lstStyle/>
                    <a:p>
                      <a:pPr>
                        <a:buNone/>
                      </a:pPr>
                      <a:r>
                        <a:rPr lang="en-US" altLang="zh-CN" sz="2200"/>
                        <a:t>diaplay</a:t>
                      </a:r>
                      <a:endParaRPr lang="en-US" altLang="zh-CN" sz="2200"/>
                    </a:p>
                  </a:txBody>
                  <a:tcPr/>
                </a:tc>
                <a:tc>
                  <a:txBody>
                    <a:bodyPr/>
                    <a:lstStyle/>
                    <a:p>
                      <a:pPr>
                        <a:buNone/>
                      </a:pPr>
                      <a:r>
                        <a:rPr lang="en-US" altLang="zh-CN" sz="2200"/>
                        <a:t>box</a:t>
                      </a:r>
                      <a:endParaRPr lang="en-US" altLang="zh-CN" sz="2200"/>
                    </a:p>
                  </a:txBody>
                  <a:tcPr/>
                </a:tc>
                <a:tc>
                  <a:txBody>
                    <a:bodyPr/>
                    <a:lstStyle/>
                    <a:p>
                      <a:pPr>
                        <a:buNone/>
                      </a:pPr>
                      <a:r>
                        <a:rPr lang="en-US" altLang="zh-CN" sz="2200"/>
                        <a:t>inline-box</a:t>
                      </a:r>
                      <a:endParaRPr lang="en-US" altLang="zh-CN" sz="2200"/>
                    </a:p>
                  </a:txBody>
                  <a:tcPr/>
                </a:tc>
              </a:tr>
            </a:tbl>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2"/>
          <p:cNvSpPr>
            <a:spLocks noGrp="1"/>
          </p:cNvSpPr>
          <p:nvPr/>
        </p:nvSpPr>
        <p:spPr>
          <a:xfrm>
            <a:off x="478790" y="438785"/>
            <a:ext cx="8038465" cy="4817745"/>
          </a:xfrm>
          <a:prstGeom prst="rect">
            <a:avLst/>
          </a:prstGeom>
          <a:noFill/>
          <a:ln w="9525">
            <a:noFill/>
            <a:miter lim="800000"/>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50000"/>
              </a:lnSpc>
              <a:spcBef>
                <a:spcPts val="0"/>
              </a:spcBef>
              <a:buNone/>
            </a:pPr>
            <a:r>
              <a:rPr lang="zh-CN" altLang="en-US" sz="2200">
                <a:sym typeface="+mn-ea"/>
              </a:rPr>
              <a:t>（</a:t>
            </a:r>
            <a:r>
              <a:rPr lang="en-US" altLang="zh-CN" sz="2200">
                <a:sym typeface="+mn-ea"/>
              </a:rPr>
              <a:t>3</a:t>
            </a:r>
            <a:r>
              <a:rPr lang="zh-CN" altLang="en-US" sz="2200">
                <a:sym typeface="+mn-ea"/>
              </a:rPr>
              <a:t>）弹性盒子的组成</a:t>
            </a:r>
            <a:endParaRPr lang="zh-CN" altLang="en-US" sz="2200">
              <a:sym typeface="+mn-ea"/>
            </a:endParaRPr>
          </a:p>
          <a:p>
            <a:pPr marL="0" indent="0">
              <a:lnSpc>
                <a:spcPct val="150000"/>
              </a:lnSpc>
              <a:spcBef>
                <a:spcPts val="0"/>
              </a:spcBef>
              <a:buNone/>
            </a:pPr>
            <a:r>
              <a:rPr lang="zh-CN" altLang="en-US" sz="2200">
                <a:sym typeface="+mn-ea"/>
              </a:rPr>
              <a:t>         弹性盒子由弹性容器(Flex container)和弹性子元素(Flex item)组成，弹性容器内包含了一个或多个弹性子元素。</a:t>
            </a:r>
            <a:endParaRPr lang="zh-CN" altLang="en-US" sz="2200" strike="noStrike" noProof="1"/>
          </a:p>
          <a:p>
            <a:pPr marL="0" indent="0">
              <a:lnSpc>
                <a:spcPct val="150000"/>
              </a:lnSpc>
              <a:spcBef>
                <a:spcPts val="0"/>
              </a:spcBef>
              <a:buNone/>
            </a:pPr>
            <a:endParaRPr lang="zh-CN" altLang="en-US" sz="2200" strike="noStrike" noProof="1">
              <a:solidFill>
                <a:schemeClr val="tx1"/>
              </a:solidFill>
              <a:sym typeface="+mn-ea"/>
            </a:endParaRPr>
          </a:p>
          <a:p>
            <a:pPr marL="0" indent="0">
              <a:lnSpc>
                <a:spcPct val="150000"/>
              </a:lnSpc>
              <a:buNone/>
            </a:pPr>
            <a:endParaRPr lang="en-US" altLang="zh-CN" sz="2200">
              <a:sym typeface="黑体" panose="02010609060101010101" charset="-122"/>
            </a:endParaRPr>
          </a:p>
          <a:p>
            <a:pPr marL="0" indent="0">
              <a:lnSpc>
                <a:spcPct val="150000"/>
              </a:lnSpc>
              <a:buNone/>
            </a:pPr>
            <a:r>
              <a:rPr lang="en-US" altLang="zh-CN" sz="2200" dirty="0">
                <a:solidFill>
                  <a:schemeClr val="tx1"/>
                </a:solidFill>
                <a:sym typeface="+mn-ea"/>
              </a:rPr>
              <a:t>    </a:t>
            </a:r>
            <a:endParaRPr lang="en-US" altLang="zh-CN" sz="2200" dirty="0">
              <a:solidFill>
                <a:schemeClr val="tx1"/>
              </a:solidFill>
              <a:sym typeface="+mn-ea"/>
            </a:endParaRPr>
          </a:p>
        </p:txBody>
      </p:sp>
      <p:pic>
        <p:nvPicPr>
          <p:cNvPr id="21506" name="内容占位符 3" descr="bg2015071004"/>
          <p:cNvPicPr>
            <a:picLocks noGrp="1" noChangeAspect="1"/>
          </p:cNvPicPr>
          <p:nvPr/>
        </p:nvPicPr>
        <p:blipFill>
          <a:blip r:embed="rId1" cstate="print"/>
          <a:stretch>
            <a:fillRect/>
          </a:stretch>
        </p:blipFill>
        <p:spPr>
          <a:xfrm>
            <a:off x="478790" y="2005965"/>
            <a:ext cx="4812030" cy="2846070"/>
          </a:xfrm>
          <a:prstGeom prst="rect">
            <a:avLst/>
          </a:prstGeom>
          <a:noFill/>
          <a:ln w="9525">
            <a:noFill/>
          </a:ln>
        </p:spPr>
      </p:pic>
      <p:sp>
        <p:nvSpPr>
          <p:cNvPr id="21507" name="矩形 4"/>
          <p:cNvSpPr/>
          <p:nvPr/>
        </p:nvSpPr>
        <p:spPr>
          <a:xfrm>
            <a:off x="286385" y="4925060"/>
            <a:ext cx="8423275" cy="1476375"/>
          </a:xfrm>
          <a:prstGeom prst="rect">
            <a:avLst/>
          </a:prstGeom>
          <a:solidFill>
            <a:schemeClr val="accent1"/>
          </a:solidFill>
          <a:ln w="9525" cap="flat" cmpd="sng">
            <a:solidFill>
              <a:schemeClr val="tx1"/>
            </a:solidFill>
            <a:prstDash val="solid"/>
            <a:round/>
            <a:headEnd type="none" w="med" len="med"/>
            <a:tailEnd type="none" w="med" len="med"/>
          </a:ln>
        </p:spPr>
        <p:txBody>
          <a:bodyPr wrap="square" lIns="91440" tIns="45720" rIns="91440" bIns="45720" anchor="t"/>
          <a:lstStyle/>
          <a:p>
            <a:pPr defTabSz="914400"/>
            <a:r>
              <a:rPr lang="zh-CN" altLang="en-US">
                <a:latin typeface="Arial" panose="020B0604020202020204" pitchFamily="34" charset="0"/>
                <a:ea typeface="黑体" panose="02010609060101010101" charset="-122"/>
              </a:rPr>
              <a:t>容器默认存在两根轴：水平的主轴（main axis）和垂直的交叉轴（cross axis）。</a:t>
            </a:r>
            <a:endParaRPr lang="zh-CN" altLang="en-US">
              <a:latin typeface="Arial" panose="020B0604020202020204" pitchFamily="34" charset="0"/>
              <a:ea typeface="黑体" panose="02010609060101010101" charset="-122"/>
            </a:endParaRPr>
          </a:p>
          <a:p>
            <a:pPr defTabSz="914400"/>
            <a:r>
              <a:rPr lang="zh-CN" altLang="en-US">
                <a:latin typeface="Arial" panose="020B0604020202020204" pitchFamily="34" charset="0"/>
                <a:ea typeface="黑体" panose="02010609060101010101" charset="-122"/>
              </a:rPr>
              <a:t>主轴的开始位置（与边框的交叉点）叫做main start，结束位置叫做main end；交叉轴的开始位置叫做cross start，结束位置叫做cross end。</a:t>
            </a:r>
            <a:endParaRPr lang="zh-CN" altLang="en-US">
              <a:latin typeface="Arial" panose="020B0604020202020204" pitchFamily="34" charset="0"/>
              <a:ea typeface="黑体" panose="02010609060101010101" charset="-122"/>
            </a:endParaRPr>
          </a:p>
          <a:p>
            <a:pPr defTabSz="914400"/>
            <a:r>
              <a:rPr lang="zh-CN" altLang="en-US">
                <a:latin typeface="Arial" panose="020B0604020202020204" pitchFamily="34" charset="0"/>
                <a:ea typeface="黑体" panose="02010609060101010101" charset="-122"/>
              </a:rPr>
              <a:t>项目默认沿主轴排列。单个项目占据的主轴空间叫做main size，占据的交叉轴空间叫做cross size。</a:t>
            </a:r>
            <a:endParaRPr lang="zh-CN" altLang="en-US">
              <a:latin typeface="Arial" panose="020B0604020202020204" pitchFamily="34" charset="0"/>
              <a:ea typeface="黑体" panose="02010609060101010101" charset="-122"/>
            </a:endParaRPr>
          </a:p>
        </p:txBody>
      </p:sp>
      <p:sp>
        <p:nvSpPr>
          <p:cNvPr id="21508" name="矩形 5"/>
          <p:cNvSpPr/>
          <p:nvPr/>
        </p:nvSpPr>
        <p:spPr>
          <a:xfrm>
            <a:off x="5935980" y="2460625"/>
            <a:ext cx="2413635" cy="2082800"/>
          </a:xfrm>
          <a:prstGeom prst="rect">
            <a:avLst/>
          </a:prstGeom>
          <a:solidFill>
            <a:schemeClr val="accent1"/>
          </a:solidFill>
          <a:ln w="9525" cap="flat" cmpd="sng">
            <a:solidFill>
              <a:schemeClr val="tx1"/>
            </a:solidFill>
            <a:prstDash val="solid"/>
            <a:round/>
            <a:headEnd type="none" w="med" len="med"/>
            <a:tailEnd type="none" w="med" len="med"/>
          </a:ln>
        </p:spPr>
        <p:txBody>
          <a:bodyPr wrap="square" lIns="91440" tIns="45720" rIns="91440" bIns="45720" anchor="t"/>
          <a:lstStyle/>
          <a:p>
            <a:pPr defTabSz="914400"/>
            <a:r>
              <a:rPr lang="zh-CN" altLang="en-US">
                <a:latin typeface="Arial" panose="020B0604020202020204" pitchFamily="34" charset="0"/>
                <a:ea typeface="黑体" panose="02010609060101010101" charset="-122"/>
              </a:rPr>
              <a:t>采用Flex布局的元素，称为Flex容器（flex container），简称"容器"。它的所有子元素自动成为容器成员，称为Flex项目（flex item），简称"项目"。</a:t>
            </a:r>
            <a:endParaRPr lang="zh-CN" altLang="en-US">
              <a:latin typeface="Arial" panose="020B0604020202020204" pitchFamily="34" charset="0"/>
              <a:ea typeface="黑体" panose="02010609060101010101" charset="-122"/>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2"/>
          <p:cNvSpPr>
            <a:spLocks noGrp="1"/>
          </p:cNvSpPr>
          <p:nvPr/>
        </p:nvSpPr>
        <p:spPr>
          <a:xfrm>
            <a:off x="626110" y="1020445"/>
            <a:ext cx="8038465" cy="4817745"/>
          </a:xfrm>
          <a:prstGeom prst="rect">
            <a:avLst/>
          </a:prstGeom>
          <a:noFill/>
          <a:ln w="9525">
            <a:noFill/>
            <a:miter lim="800000"/>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50000"/>
              </a:lnSpc>
              <a:spcBef>
                <a:spcPts val="0"/>
              </a:spcBef>
              <a:buNone/>
            </a:pPr>
            <a:r>
              <a:rPr lang="zh-CN" altLang="en-US" sz="2200">
                <a:solidFill>
                  <a:srgbClr val="C00000"/>
                </a:solidFill>
                <a:sym typeface="+mn-ea"/>
              </a:rPr>
              <a:t>注意： </a:t>
            </a:r>
            <a:endParaRPr lang="zh-CN" altLang="en-US" sz="2200" strike="noStrike" noProof="1">
              <a:solidFill>
                <a:srgbClr val="C00000"/>
              </a:solidFill>
              <a:sym typeface="+mn-ea"/>
            </a:endParaRPr>
          </a:p>
          <a:p>
            <a:pPr marL="0" indent="0">
              <a:lnSpc>
                <a:spcPct val="150000"/>
              </a:lnSpc>
              <a:spcBef>
                <a:spcPts val="0"/>
              </a:spcBef>
              <a:buNone/>
            </a:pPr>
            <a:r>
              <a:rPr lang="zh-CN" altLang="en-US" sz="2200">
                <a:solidFill>
                  <a:schemeClr val="tx1"/>
                </a:solidFill>
                <a:sym typeface="+mn-ea"/>
              </a:rPr>
              <a:t>（</a:t>
            </a:r>
            <a:r>
              <a:rPr lang="en-US" altLang="zh-CN" sz="2200">
                <a:solidFill>
                  <a:schemeClr val="tx1"/>
                </a:solidFill>
                <a:sym typeface="+mn-ea"/>
              </a:rPr>
              <a:t>1</a:t>
            </a:r>
            <a:r>
              <a:rPr lang="zh-CN" altLang="en-US" sz="2200">
                <a:solidFill>
                  <a:schemeClr val="tx1"/>
                </a:solidFill>
                <a:sym typeface="+mn-ea"/>
              </a:rPr>
              <a:t>）弹性容器外及弹性子元素内是正常渲染的。弹性盒子只定义了弹性子元素如何在弹性容器内布局。</a:t>
            </a:r>
            <a:endParaRPr lang="zh-CN" altLang="en-US" sz="2200" strike="noStrike" noProof="1">
              <a:solidFill>
                <a:schemeClr val="tx1"/>
              </a:solidFill>
              <a:sym typeface="+mn-ea"/>
            </a:endParaRPr>
          </a:p>
          <a:p>
            <a:pPr marL="0" indent="0">
              <a:lnSpc>
                <a:spcPct val="150000"/>
              </a:lnSpc>
              <a:spcBef>
                <a:spcPts val="0"/>
              </a:spcBef>
              <a:buNone/>
            </a:pPr>
            <a:r>
              <a:rPr lang="zh-CN" altLang="en-US" sz="2200">
                <a:solidFill>
                  <a:schemeClr val="tx1"/>
                </a:solidFill>
                <a:sym typeface="+mn-ea"/>
              </a:rPr>
              <a:t>（</a:t>
            </a:r>
            <a:r>
              <a:rPr lang="en-US" altLang="zh-CN" sz="2200">
                <a:solidFill>
                  <a:schemeClr val="tx1"/>
                </a:solidFill>
                <a:sym typeface="+mn-ea"/>
              </a:rPr>
              <a:t>2</a:t>
            </a:r>
            <a:r>
              <a:rPr lang="zh-CN" altLang="en-US" sz="2200">
                <a:solidFill>
                  <a:schemeClr val="tx1"/>
                </a:solidFill>
                <a:sym typeface="+mn-ea"/>
              </a:rPr>
              <a:t>）弹性子元素通常在弹性盒子内一行显示。默认情况每个容器只有一行</a:t>
            </a:r>
            <a:r>
              <a:rPr lang="zh-CN" altLang="en-US" sz="2200">
                <a:sym typeface="+mn-ea"/>
              </a:rPr>
              <a:t>。</a:t>
            </a:r>
            <a:endParaRPr lang="zh-CN" altLang="en-US" sz="2200">
              <a:sym typeface="+mn-ea"/>
            </a:endParaRPr>
          </a:p>
          <a:p>
            <a:pPr marL="0" indent="0">
              <a:lnSpc>
                <a:spcPct val="150000"/>
              </a:lnSpc>
              <a:spcBef>
                <a:spcPts val="0"/>
              </a:spcBef>
              <a:buNone/>
            </a:pPr>
            <a:r>
              <a:rPr lang="zh-CN" altLang="en-US" sz="2200">
                <a:sym typeface="+mn-ea"/>
              </a:rPr>
              <a:t>（</a:t>
            </a:r>
            <a:r>
              <a:rPr lang="en-US" altLang="zh-CN" sz="2200">
                <a:sym typeface="+mn-ea"/>
              </a:rPr>
              <a:t>3</a:t>
            </a:r>
            <a:r>
              <a:rPr lang="zh-CN" altLang="en-US" sz="2200">
                <a:sym typeface="+mn-ea"/>
              </a:rPr>
              <a:t>）设为Flex布局以后，子元素的float、clear和vertical-align属性将失效</a:t>
            </a:r>
            <a:endParaRPr lang="zh-CN" altLang="en-US" sz="2200" strike="noStrike" noProof="1">
              <a:sym typeface="+mn-ea"/>
            </a:endParaRPr>
          </a:p>
          <a:p>
            <a:pPr marL="0" indent="0">
              <a:lnSpc>
                <a:spcPct val="150000"/>
              </a:lnSpc>
              <a:buNone/>
            </a:pPr>
            <a:r>
              <a:rPr lang="en-US" altLang="zh-CN" sz="2200" dirty="0">
                <a:solidFill>
                  <a:schemeClr val="tx1"/>
                </a:solidFill>
                <a:sym typeface="+mn-ea"/>
              </a:rPr>
              <a:t>    </a:t>
            </a:r>
            <a:endParaRPr lang="en-US" altLang="zh-CN" sz="2200" dirty="0">
              <a:solidFill>
                <a:schemeClr val="tx1"/>
              </a:solidFill>
              <a:sym typeface="+mn-ea"/>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a:spLocks noGrp="1"/>
          </p:cNvSpPr>
          <p:nvPr/>
        </p:nvSpPr>
        <p:spPr>
          <a:xfrm>
            <a:off x="516890" y="631190"/>
            <a:ext cx="8294370" cy="4505960"/>
          </a:xfrm>
          <a:prstGeom prst="rect">
            <a:avLst/>
          </a:prstGeom>
          <a:noFill/>
          <a:ln w="9525">
            <a:noFill/>
            <a:miter lim="800000"/>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l">
              <a:lnSpc>
                <a:spcPct val="150000"/>
              </a:lnSpc>
              <a:buNone/>
            </a:pPr>
            <a:r>
              <a:rPr lang="zh-CN" altLang="en-US" sz="2200" dirty="0">
                <a:solidFill>
                  <a:schemeClr val="tx1"/>
                </a:solidFill>
                <a:sym typeface="黑体" panose="02010609060101010101" charset="-122"/>
              </a:rPr>
              <a:t>（</a:t>
            </a:r>
            <a:r>
              <a:rPr lang="en-US" altLang="zh-CN" sz="2200" dirty="0">
                <a:solidFill>
                  <a:schemeClr val="tx1"/>
                </a:solidFill>
                <a:sym typeface="黑体" panose="02010609060101010101" charset="-122"/>
              </a:rPr>
              <a:t>4</a:t>
            </a:r>
            <a:r>
              <a:rPr lang="zh-CN" altLang="en-US" sz="2200" dirty="0">
                <a:solidFill>
                  <a:schemeClr val="tx1"/>
                </a:solidFill>
                <a:sym typeface="黑体" panose="02010609060101010101" charset="-122"/>
              </a:rPr>
              <a:t>）容器的属性</a:t>
            </a:r>
            <a:endParaRPr lang="zh-CN" altLang="en-US" sz="2200" dirty="0">
              <a:solidFill>
                <a:schemeClr val="tx1"/>
              </a:solidFill>
              <a:sym typeface="黑体" panose="02010609060101010101" charset="-122"/>
            </a:endParaRPr>
          </a:p>
          <a:p>
            <a:pPr marL="0" indent="0">
              <a:lnSpc>
                <a:spcPct val="150000"/>
              </a:lnSpc>
              <a:spcBef>
                <a:spcPts val="0"/>
              </a:spcBef>
              <a:buNone/>
            </a:pPr>
            <a:r>
              <a:rPr lang="zh-CN" altLang="en-US" sz="2200" dirty="0">
                <a:solidFill>
                  <a:schemeClr val="tx1"/>
                </a:solidFill>
                <a:sym typeface="+mn-ea"/>
              </a:rPr>
              <a:t>    ①</a:t>
            </a:r>
            <a:r>
              <a:rPr lang="zh-CN" altLang="en-US" sz="2200" dirty="0">
                <a:sym typeface="+mn-ea"/>
              </a:rPr>
              <a:t>flex-direction</a:t>
            </a:r>
            <a:r>
              <a:rPr lang="en-US" altLang="zh-CN" sz="2200" dirty="0">
                <a:sym typeface="+mn-ea"/>
              </a:rPr>
              <a:t>:</a:t>
            </a:r>
            <a:r>
              <a:rPr lang="zh-CN" altLang="en-US" sz="2200" dirty="0">
                <a:sym typeface="+mn-ea"/>
              </a:rPr>
              <a:t>决定主轴的方向（即项目的排列方向）</a:t>
            </a:r>
            <a:endParaRPr lang="zh-CN" altLang="en-US" sz="2200" dirty="0">
              <a:sym typeface="+mn-ea"/>
            </a:endParaRPr>
          </a:p>
          <a:p>
            <a:pPr marL="0" indent="0">
              <a:lnSpc>
                <a:spcPct val="150000"/>
              </a:lnSpc>
              <a:spcBef>
                <a:spcPts val="0"/>
              </a:spcBef>
              <a:buNone/>
            </a:pPr>
            <a:r>
              <a:rPr lang="zh-CN" altLang="en-US" sz="2200" dirty="0">
                <a:sym typeface="+mn-ea"/>
              </a:rPr>
              <a:t>      </a:t>
            </a:r>
            <a:r>
              <a:rPr lang="en-US" altLang="zh-CN" sz="2200" dirty="0">
                <a:sym typeface="+mn-ea"/>
              </a:rPr>
              <a:t>flex-</a:t>
            </a:r>
            <a:r>
              <a:rPr lang="en-US" altLang="zh-CN" sz="2200" dirty="0" err="1">
                <a:sym typeface="+mn-ea"/>
              </a:rPr>
              <a:t>direction:row</a:t>
            </a:r>
            <a:r>
              <a:rPr lang="en-US" altLang="zh-CN" sz="2200" dirty="0">
                <a:sym typeface="+mn-ea"/>
              </a:rPr>
              <a:t> | row-reverse | column | column-reverse;</a:t>
            </a:r>
            <a:endParaRPr lang="en-US" altLang="zh-CN" sz="2200" dirty="0">
              <a:sym typeface="+mn-ea"/>
            </a:endParaRPr>
          </a:p>
          <a:p>
            <a:pPr marL="0" indent="0">
              <a:lnSpc>
                <a:spcPct val="150000"/>
              </a:lnSpc>
              <a:spcBef>
                <a:spcPts val="0"/>
              </a:spcBef>
              <a:buNone/>
            </a:pPr>
            <a:endParaRPr lang="en-US" altLang="zh-CN" sz="2200" dirty="0">
              <a:sym typeface="+mn-ea"/>
            </a:endParaRPr>
          </a:p>
          <a:p>
            <a:pPr marL="0" indent="0">
              <a:lnSpc>
                <a:spcPct val="150000"/>
              </a:lnSpc>
              <a:spcBef>
                <a:spcPts val="0"/>
              </a:spcBef>
              <a:buNone/>
            </a:pPr>
            <a:endParaRPr lang="en-US" altLang="zh-CN" sz="2200" dirty="0">
              <a:sym typeface="+mn-ea"/>
            </a:endParaRPr>
          </a:p>
          <a:p>
            <a:pPr marL="0" indent="0">
              <a:lnSpc>
                <a:spcPct val="150000"/>
              </a:lnSpc>
              <a:spcBef>
                <a:spcPts val="0"/>
              </a:spcBef>
              <a:buNone/>
            </a:pPr>
            <a:endParaRPr lang="en-US" altLang="zh-CN" sz="2200" dirty="0">
              <a:sym typeface="+mn-ea"/>
            </a:endParaRPr>
          </a:p>
          <a:p>
            <a:pPr marL="0" lvl="1" indent="0">
              <a:lnSpc>
                <a:spcPct val="150000"/>
              </a:lnSpc>
              <a:spcBef>
                <a:spcPts val="0"/>
              </a:spcBef>
              <a:buNone/>
            </a:pPr>
            <a:r>
              <a:rPr lang="en-US" altLang="zh-CN" sz="2200" dirty="0">
                <a:sym typeface="+mn-ea"/>
              </a:rPr>
              <a:t>  </a:t>
            </a:r>
            <a:r>
              <a:rPr lang="zh-CN" altLang="en-US" sz="2200" dirty="0">
                <a:sym typeface="+mn-ea"/>
              </a:rPr>
              <a:t>  ②</a:t>
            </a:r>
            <a:r>
              <a:rPr lang="zh-CN" altLang="en-US" sz="2200" dirty="0">
                <a:sym typeface="黑体" panose="02010609060101010101" charset="-122"/>
              </a:rPr>
              <a:t>flex-wrap属性：指定弹性盒子的子元素换行方式（当容器宽度不足以容纳所有子元素时）</a:t>
            </a:r>
            <a:endParaRPr lang="zh-CN" altLang="en-US" sz="2200" dirty="0">
              <a:solidFill>
                <a:srgbClr val="3F3F3F"/>
              </a:solidFill>
              <a:latin typeface="微软雅黑" panose="020B0503020204020204" charset="-122"/>
              <a:ea typeface="微软雅黑" panose="020B0503020204020204" charset="-122"/>
              <a:sym typeface="黑体" panose="02010609060101010101" charset="-122"/>
            </a:endParaRPr>
          </a:p>
          <a:p>
            <a:pPr marL="0" indent="0">
              <a:lnSpc>
                <a:spcPct val="150000"/>
              </a:lnSpc>
              <a:spcBef>
                <a:spcPts val="0"/>
              </a:spcBef>
              <a:buNone/>
            </a:pPr>
            <a:r>
              <a:rPr lang="zh-CN" altLang="en-US" sz="2200" dirty="0">
                <a:sym typeface="+mn-ea"/>
              </a:rPr>
              <a:t>        nowrap（默认）：不换行</a:t>
            </a:r>
            <a:endParaRPr lang="zh-CN" altLang="en-US" sz="2200" dirty="0"/>
          </a:p>
          <a:p>
            <a:pPr marL="0" indent="0">
              <a:lnSpc>
                <a:spcPct val="150000"/>
              </a:lnSpc>
              <a:spcBef>
                <a:spcPts val="0"/>
              </a:spcBef>
              <a:buNone/>
            </a:pPr>
            <a:endParaRPr lang="zh-CN" altLang="en-US" sz="2200" dirty="0">
              <a:sym typeface="+mn-ea"/>
            </a:endParaRPr>
          </a:p>
          <a:p>
            <a:pPr marL="0" indent="0">
              <a:lnSpc>
                <a:spcPct val="150000"/>
              </a:lnSpc>
              <a:spcBef>
                <a:spcPts val="0"/>
              </a:spcBef>
              <a:buNone/>
            </a:pPr>
            <a:endParaRPr lang="en-US" altLang="zh-CN" sz="2200" dirty="0">
              <a:sym typeface="+mn-ea"/>
            </a:endParaRPr>
          </a:p>
          <a:p>
            <a:pPr marL="0" indent="0">
              <a:lnSpc>
                <a:spcPct val="150000"/>
              </a:lnSpc>
              <a:spcBef>
                <a:spcPts val="0"/>
              </a:spcBef>
              <a:buNone/>
            </a:pPr>
            <a:endParaRPr lang="en-US" altLang="zh-CN" sz="2200" dirty="0">
              <a:sym typeface="+mn-ea"/>
            </a:endParaRPr>
          </a:p>
          <a:p>
            <a:pPr marL="0" indent="0">
              <a:lnSpc>
                <a:spcPct val="150000"/>
              </a:lnSpc>
              <a:spcBef>
                <a:spcPts val="0"/>
              </a:spcBef>
              <a:buNone/>
            </a:pPr>
            <a:endParaRPr lang="en-US" altLang="zh-CN" sz="2200" dirty="0">
              <a:sym typeface="+mn-ea"/>
            </a:endParaRPr>
          </a:p>
          <a:p>
            <a:pPr marL="0" indent="0">
              <a:lnSpc>
                <a:spcPct val="150000"/>
              </a:lnSpc>
              <a:spcBef>
                <a:spcPts val="0"/>
              </a:spcBef>
              <a:buNone/>
            </a:pPr>
            <a:endParaRPr lang="en-US" altLang="zh-CN" sz="2200" dirty="0">
              <a:sym typeface="+mn-ea"/>
            </a:endParaRPr>
          </a:p>
          <a:p>
            <a:pPr marL="0" indent="0">
              <a:lnSpc>
                <a:spcPct val="150000"/>
              </a:lnSpc>
              <a:spcBef>
                <a:spcPts val="0"/>
              </a:spcBef>
              <a:buNone/>
            </a:pPr>
            <a:endParaRPr lang="en-US" altLang="zh-CN" sz="2200" dirty="0">
              <a:sym typeface="+mn-ea"/>
            </a:endParaRPr>
          </a:p>
          <a:p>
            <a:pPr marL="0" indent="0">
              <a:lnSpc>
                <a:spcPct val="150000"/>
              </a:lnSpc>
              <a:spcBef>
                <a:spcPts val="0"/>
              </a:spcBef>
              <a:buNone/>
            </a:pPr>
            <a:endParaRPr lang="zh-CN" altLang="en-US" sz="2400" dirty="0">
              <a:solidFill>
                <a:schemeClr val="tx1"/>
              </a:solidFill>
              <a:sym typeface="+mn-ea"/>
            </a:endParaRPr>
          </a:p>
        </p:txBody>
      </p:sp>
      <p:graphicFrame>
        <p:nvGraphicFramePr>
          <p:cNvPr id="2" name="表格 1"/>
          <p:cNvGraphicFramePr/>
          <p:nvPr/>
        </p:nvGraphicFramePr>
        <p:xfrm>
          <a:off x="434975" y="2261870"/>
          <a:ext cx="8457565" cy="1481455"/>
        </p:xfrm>
        <a:graphic>
          <a:graphicData uri="http://schemas.openxmlformats.org/drawingml/2006/table">
            <a:tbl>
              <a:tblPr firstRow="1" bandRow="1">
                <a:tableStyleId>{5C22544A-7EE6-4342-B048-85BDC9FD1C3A}</a:tableStyleId>
              </a:tblPr>
              <a:tblGrid>
                <a:gridCol w="1122680"/>
                <a:gridCol w="1578610"/>
                <a:gridCol w="1243965"/>
                <a:gridCol w="1578610"/>
                <a:gridCol w="1161415"/>
                <a:gridCol w="1772285"/>
              </a:tblGrid>
              <a:tr h="414655">
                <a:tc>
                  <a:txBody>
                    <a:bodyPr/>
                    <a:lstStyle/>
                    <a:p>
                      <a:pPr>
                        <a:buNone/>
                      </a:pPr>
                      <a:r>
                        <a:rPr lang="zh-CN" altLang="en-US" sz="1800" dirty="0"/>
                        <a:t>规范版本</a:t>
                      </a:r>
                      <a:endParaRPr lang="zh-CN" altLang="en-US" sz="1800" dirty="0"/>
                    </a:p>
                  </a:txBody>
                  <a:tcPr/>
                </a:tc>
                <a:tc>
                  <a:txBody>
                    <a:bodyPr/>
                    <a:lstStyle/>
                    <a:p>
                      <a:pPr>
                        <a:buNone/>
                      </a:pPr>
                      <a:r>
                        <a:rPr lang="zh-CN" altLang="en-US" sz="1800"/>
                        <a:t>属性名称</a:t>
                      </a:r>
                      <a:endParaRPr lang="zh-CN" altLang="en-US" sz="1800"/>
                    </a:p>
                  </a:txBody>
                  <a:tcPr/>
                </a:tc>
                <a:tc>
                  <a:txBody>
                    <a:bodyPr/>
                    <a:lstStyle/>
                    <a:p>
                      <a:pPr>
                        <a:buNone/>
                      </a:pPr>
                      <a:r>
                        <a:rPr lang="zh-CN" altLang="en-US" sz="1800"/>
                        <a:t>水平方向</a:t>
                      </a:r>
                      <a:endParaRPr lang="zh-CN" altLang="en-US" sz="1800"/>
                    </a:p>
                  </a:txBody>
                  <a:tcPr/>
                </a:tc>
                <a:tc>
                  <a:txBody>
                    <a:bodyPr/>
                    <a:lstStyle/>
                    <a:p>
                      <a:pPr>
                        <a:buNone/>
                      </a:pPr>
                      <a:r>
                        <a:rPr lang="zh-CN" altLang="en-US" sz="1800"/>
                        <a:t>反向水平</a:t>
                      </a:r>
                      <a:endParaRPr lang="zh-CN" altLang="en-US" sz="1800"/>
                    </a:p>
                  </a:txBody>
                  <a:tcPr/>
                </a:tc>
                <a:tc>
                  <a:txBody>
                    <a:bodyPr/>
                    <a:lstStyle/>
                    <a:p>
                      <a:pPr>
                        <a:buNone/>
                      </a:pPr>
                      <a:r>
                        <a:rPr lang="zh-CN" altLang="en-US" sz="1800"/>
                        <a:t>垂直方向</a:t>
                      </a:r>
                      <a:endParaRPr lang="zh-CN" altLang="en-US" sz="1800"/>
                    </a:p>
                  </a:txBody>
                  <a:tcPr/>
                </a:tc>
                <a:tc>
                  <a:txBody>
                    <a:bodyPr/>
                    <a:lstStyle/>
                    <a:p>
                      <a:pPr>
                        <a:buNone/>
                      </a:pPr>
                      <a:r>
                        <a:rPr lang="zh-CN" altLang="en-US" sz="1800" dirty="0"/>
                        <a:t>反向垂直</a:t>
                      </a:r>
                      <a:endParaRPr lang="zh-CN" altLang="en-US" sz="1800" dirty="0"/>
                    </a:p>
                  </a:txBody>
                  <a:tcPr/>
                </a:tc>
              </a:tr>
              <a:tr h="426720">
                <a:tc>
                  <a:txBody>
                    <a:bodyPr/>
                    <a:lstStyle/>
                    <a:p>
                      <a:pPr>
                        <a:buNone/>
                      </a:pPr>
                      <a:r>
                        <a:rPr lang="zh-CN" altLang="en-US" sz="1800"/>
                        <a:t>标准版本</a:t>
                      </a:r>
                      <a:endParaRPr lang="zh-CN" altLang="en-US" sz="1800"/>
                    </a:p>
                  </a:txBody>
                  <a:tcPr/>
                </a:tc>
                <a:tc>
                  <a:txBody>
                    <a:bodyPr/>
                    <a:lstStyle/>
                    <a:p>
                      <a:pPr>
                        <a:buNone/>
                      </a:pPr>
                      <a:r>
                        <a:rPr lang="en-US" altLang="zh-CN" sz="1800">
                          <a:sym typeface="+mn-ea"/>
                        </a:rPr>
                        <a:t>flex-direction</a:t>
                      </a:r>
                      <a:endParaRPr lang="en-US" altLang="zh-CN" sz="1800">
                        <a:sym typeface="+mn-ea"/>
                      </a:endParaRPr>
                    </a:p>
                  </a:txBody>
                  <a:tcPr/>
                </a:tc>
                <a:tc>
                  <a:txBody>
                    <a:bodyPr/>
                    <a:lstStyle/>
                    <a:p>
                      <a:pPr>
                        <a:buNone/>
                      </a:pPr>
                      <a:r>
                        <a:rPr lang="en-US" altLang="zh-CN" sz="1800"/>
                        <a:t>row</a:t>
                      </a:r>
                      <a:endParaRPr lang="en-US" altLang="zh-CN" sz="1800"/>
                    </a:p>
                  </a:txBody>
                  <a:tcPr/>
                </a:tc>
                <a:tc>
                  <a:txBody>
                    <a:bodyPr/>
                    <a:lstStyle/>
                    <a:p>
                      <a:pPr>
                        <a:buNone/>
                      </a:pPr>
                      <a:r>
                        <a:rPr lang="en-US" altLang="zh-CN" sz="1800">
                          <a:sym typeface="+mn-ea"/>
                        </a:rPr>
                        <a:t>row-reverse</a:t>
                      </a:r>
                      <a:endParaRPr lang="en-US" altLang="zh-CN" sz="1800">
                        <a:sym typeface="+mn-ea"/>
                      </a:endParaRPr>
                    </a:p>
                  </a:txBody>
                  <a:tcPr/>
                </a:tc>
                <a:tc>
                  <a:txBody>
                    <a:bodyPr/>
                    <a:lstStyle/>
                    <a:p>
                      <a:pPr>
                        <a:buNone/>
                      </a:pPr>
                      <a:r>
                        <a:rPr lang="en-US" altLang="zh-CN" sz="1800">
                          <a:sym typeface="+mn-ea"/>
                        </a:rPr>
                        <a:t>column</a:t>
                      </a:r>
                      <a:endParaRPr lang="en-US" altLang="zh-CN" sz="1800">
                        <a:sym typeface="+mn-ea"/>
                      </a:endParaRPr>
                    </a:p>
                  </a:txBody>
                  <a:tcPr/>
                </a:tc>
                <a:tc>
                  <a:txBody>
                    <a:bodyPr/>
                    <a:lstStyle/>
                    <a:p>
                      <a:pPr>
                        <a:buNone/>
                      </a:pPr>
                      <a:r>
                        <a:rPr lang="en-US" altLang="zh-CN" sz="1800">
                          <a:sym typeface="+mn-ea"/>
                        </a:rPr>
                        <a:t>column-reverse</a:t>
                      </a:r>
                      <a:endParaRPr lang="en-US" altLang="zh-CN" sz="1800">
                        <a:sym typeface="+mn-ea"/>
                      </a:endParaRPr>
                    </a:p>
                  </a:txBody>
                  <a:tcPr/>
                </a:tc>
              </a:tr>
              <a:tr h="381000">
                <a:tc>
                  <a:txBody>
                    <a:bodyPr/>
                    <a:lstStyle/>
                    <a:p>
                      <a:pPr>
                        <a:buNone/>
                      </a:pPr>
                      <a:r>
                        <a:rPr lang="zh-CN" altLang="en-US" sz="1800" dirty="0"/>
                        <a:t>最老版本</a:t>
                      </a:r>
                      <a:endParaRPr lang="zh-CN" altLang="en-US" sz="1800" dirty="0"/>
                    </a:p>
                  </a:txBody>
                  <a:tcPr/>
                </a:tc>
                <a:tc>
                  <a:txBody>
                    <a:bodyPr/>
                    <a:lstStyle/>
                    <a:p>
                      <a:pPr>
                        <a:buNone/>
                      </a:pPr>
                      <a:r>
                        <a:rPr lang="en-US" altLang="zh-CN" sz="1800" dirty="0"/>
                        <a:t>box-orient</a:t>
                      </a:r>
                      <a:endParaRPr lang="en-US" altLang="zh-CN" sz="1800" dirty="0"/>
                    </a:p>
                    <a:p>
                      <a:pPr>
                        <a:buNone/>
                      </a:pPr>
                      <a:r>
                        <a:rPr lang="en-US" altLang="zh-CN" sz="1800" dirty="0"/>
                        <a:t>box-direction</a:t>
                      </a:r>
                      <a:endParaRPr lang="en-US" altLang="zh-CN" sz="1800" dirty="0"/>
                    </a:p>
                  </a:txBody>
                  <a:tcPr/>
                </a:tc>
                <a:tc>
                  <a:txBody>
                    <a:bodyPr/>
                    <a:lstStyle/>
                    <a:p>
                      <a:pPr>
                        <a:buNone/>
                      </a:pPr>
                      <a:r>
                        <a:rPr lang="en-US" altLang="zh-CN" sz="1800" dirty="0"/>
                        <a:t>horizontal</a:t>
                      </a:r>
                      <a:endParaRPr lang="en-US" altLang="zh-CN" sz="1800" dirty="0"/>
                    </a:p>
                    <a:p>
                      <a:pPr>
                        <a:buNone/>
                      </a:pPr>
                      <a:r>
                        <a:rPr lang="en-US" altLang="zh-CN" sz="1800" dirty="0"/>
                        <a:t>normal</a:t>
                      </a:r>
                      <a:endParaRPr lang="en-US" altLang="zh-CN" sz="1800" dirty="0"/>
                    </a:p>
                  </a:txBody>
                  <a:tcPr/>
                </a:tc>
                <a:tc>
                  <a:txBody>
                    <a:bodyPr/>
                    <a:lstStyle/>
                    <a:p>
                      <a:pPr>
                        <a:buNone/>
                      </a:pPr>
                      <a:r>
                        <a:rPr lang="en-US" altLang="zh-CN" sz="1800">
                          <a:sym typeface="+mn-ea"/>
                        </a:rPr>
                        <a:t>horizontal</a:t>
                      </a:r>
                      <a:endParaRPr lang="en-US" altLang="zh-CN" sz="1800">
                        <a:sym typeface="+mn-ea"/>
                      </a:endParaRPr>
                    </a:p>
                    <a:p>
                      <a:pPr>
                        <a:buNone/>
                      </a:pPr>
                      <a:r>
                        <a:rPr lang="en-US" altLang="zh-CN" sz="1800">
                          <a:sym typeface="+mn-ea"/>
                        </a:rPr>
                        <a:t>reverse</a:t>
                      </a:r>
                      <a:endParaRPr lang="en-US" altLang="zh-CN" sz="1800"/>
                    </a:p>
                  </a:txBody>
                  <a:tcPr/>
                </a:tc>
                <a:tc>
                  <a:txBody>
                    <a:bodyPr/>
                    <a:lstStyle/>
                    <a:p>
                      <a:pPr>
                        <a:buNone/>
                      </a:pPr>
                      <a:r>
                        <a:rPr lang="en-US" altLang="zh-CN" sz="1800"/>
                        <a:t>vertical</a:t>
                      </a:r>
                      <a:endParaRPr lang="en-US" altLang="zh-CN" sz="1800"/>
                    </a:p>
                    <a:p>
                      <a:pPr>
                        <a:buNone/>
                      </a:pPr>
                      <a:r>
                        <a:rPr lang="en-US" altLang="zh-CN" sz="1800"/>
                        <a:t>normal</a:t>
                      </a:r>
                      <a:endParaRPr lang="en-US" altLang="zh-CN" sz="1800"/>
                    </a:p>
                  </a:txBody>
                  <a:tcPr/>
                </a:tc>
                <a:tc>
                  <a:txBody>
                    <a:bodyPr/>
                    <a:lstStyle/>
                    <a:p>
                      <a:pPr>
                        <a:buNone/>
                      </a:pPr>
                      <a:r>
                        <a:rPr lang="en-US" altLang="zh-CN" sz="1800" dirty="0"/>
                        <a:t>vertical</a:t>
                      </a:r>
                      <a:endParaRPr lang="en-US" altLang="zh-CN" sz="1800" dirty="0"/>
                    </a:p>
                    <a:p>
                      <a:pPr>
                        <a:buNone/>
                      </a:pPr>
                      <a:r>
                        <a:rPr lang="en-US" altLang="zh-CN" sz="1800" dirty="0">
                          <a:sym typeface="+mn-ea"/>
                        </a:rPr>
                        <a:t>reverse</a:t>
                      </a:r>
                      <a:endParaRPr lang="en-US" altLang="zh-CN" sz="1800" dirty="0"/>
                    </a:p>
                  </a:txBody>
                  <a:tcPr/>
                </a:tc>
              </a:tr>
            </a:tbl>
          </a:graphicData>
        </a:graphic>
      </p:graphicFrame>
      <p:pic>
        <p:nvPicPr>
          <p:cNvPr id="25603" name="图片 3" descr="bg2015071007"/>
          <p:cNvPicPr>
            <a:picLocks noChangeAspect="1"/>
          </p:cNvPicPr>
          <p:nvPr/>
        </p:nvPicPr>
        <p:blipFill>
          <a:blip r:embed="rId1" cstate="print"/>
          <a:stretch>
            <a:fillRect/>
          </a:stretch>
        </p:blipFill>
        <p:spPr>
          <a:xfrm>
            <a:off x="963295" y="5365750"/>
            <a:ext cx="6667500" cy="854710"/>
          </a:xfrm>
          <a:prstGeom prst="rect">
            <a:avLst/>
          </a:prstGeom>
          <a:noFill/>
          <a:ln w="9525">
            <a:noFill/>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2"/>
          <p:cNvSpPr>
            <a:spLocks noGrp="1"/>
          </p:cNvSpPr>
          <p:nvPr/>
        </p:nvSpPr>
        <p:spPr>
          <a:xfrm>
            <a:off x="553085" y="817880"/>
            <a:ext cx="8038465" cy="4707255"/>
          </a:xfrm>
          <a:prstGeom prst="rect">
            <a:avLst/>
          </a:prstGeom>
          <a:noFill/>
          <a:ln w="9525">
            <a:noFill/>
            <a:miter lim="800000"/>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50000"/>
              </a:lnSpc>
              <a:buNone/>
            </a:pPr>
            <a:r>
              <a:rPr lang="en-US" altLang="zh-CN" sz="2200">
                <a:sym typeface="+mn-ea"/>
              </a:rPr>
              <a:t>   </a:t>
            </a:r>
            <a:r>
              <a:rPr lang="zh-CN" altLang="en-US" sz="2200">
                <a:sym typeface="+mn-ea"/>
              </a:rPr>
              <a:t>wrap：换行，第一行在上方</a:t>
            </a:r>
            <a:endParaRPr lang="zh-CN" altLang="en-US" sz="2200">
              <a:sym typeface="+mn-ea"/>
            </a:endParaRPr>
          </a:p>
          <a:p>
            <a:pPr marL="0" indent="0">
              <a:lnSpc>
                <a:spcPct val="150000"/>
              </a:lnSpc>
              <a:buNone/>
            </a:pPr>
            <a:endParaRPr lang="zh-CN" altLang="en-US" sz="2200">
              <a:sym typeface="+mn-ea"/>
            </a:endParaRPr>
          </a:p>
          <a:p>
            <a:pPr marL="0" indent="0">
              <a:lnSpc>
                <a:spcPct val="150000"/>
              </a:lnSpc>
              <a:buNone/>
            </a:pPr>
            <a:endParaRPr lang="zh-CN" altLang="en-US" sz="2200">
              <a:sym typeface="+mn-ea"/>
            </a:endParaRPr>
          </a:p>
          <a:p>
            <a:pPr marL="0" indent="0">
              <a:lnSpc>
                <a:spcPct val="150000"/>
              </a:lnSpc>
              <a:buNone/>
            </a:pPr>
            <a:endParaRPr lang="zh-CN" altLang="en-US" sz="2200">
              <a:sym typeface="+mn-ea"/>
            </a:endParaRPr>
          </a:p>
          <a:p>
            <a:pPr marL="0" indent="0">
              <a:lnSpc>
                <a:spcPct val="150000"/>
              </a:lnSpc>
              <a:buNone/>
            </a:pPr>
            <a:r>
              <a:rPr lang="zh-CN" altLang="en-US" sz="2200">
                <a:sym typeface="+mn-ea"/>
              </a:rPr>
              <a:t>   wrap-reverse：换行，第一行在下方。</a:t>
            </a:r>
            <a:endParaRPr lang="zh-CN" altLang="en-US" sz="2200">
              <a:sym typeface="+mn-ea"/>
            </a:endParaRPr>
          </a:p>
          <a:p>
            <a:pPr marL="0" indent="0">
              <a:lnSpc>
                <a:spcPct val="150000"/>
              </a:lnSpc>
              <a:buNone/>
            </a:pPr>
            <a:endParaRPr lang="zh-CN" altLang="en-US" sz="2200" dirty="0">
              <a:solidFill>
                <a:schemeClr val="tx1"/>
              </a:solidFill>
              <a:sym typeface="+mn-ea"/>
            </a:endParaRPr>
          </a:p>
        </p:txBody>
      </p:sp>
      <p:pic>
        <p:nvPicPr>
          <p:cNvPr id="26627" name="图片 4" descr="bg2015071008"/>
          <p:cNvPicPr>
            <a:picLocks noChangeAspect="1"/>
          </p:cNvPicPr>
          <p:nvPr/>
        </p:nvPicPr>
        <p:blipFill>
          <a:blip r:embed="rId1" cstate="print"/>
          <a:stretch>
            <a:fillRect/>
          </a:stretch>
        </p:blipFill>
        <p:spPr>
          <a:xfrm>
            <a:off x="1030605" y="1627505"/>
            <a:ext cx="5454650" cy="1379220"/>
          </a:xfrm>
          <a:prstGeom prst="rect">
            <a:avLst/>
          </a:prstGeom>
          <a:noFill/>
          <a:ln w="9525">
            <a:noFill/>
          </a:ln>
        </p:spPr>
      </p:pic>
      <p:pic>
        <p:nvPicPr>
          <p:cNvPr id="27651" name="图片 3" descr="bg2015071009"/>
          <p:cNvPicPr>
            <a:picLocks noChangeAspect="1"/>
          </p:cNvPicPr>
          <p:nvPr/>
        </p:nvPicPr>
        <p:blipFill>
          <a:blip r:embed="rId2" cstate="print"/>
          <a:stretch>
            <a:fillRect/>
          </a:stretch>
        </p:blipFill>
        <p:spPr>
          <a:xfrm>
            <a:off x="908685" y="4083685"/>
            <a:ext cx="5698490" cy="1441450"/>
          </a:xfrm>
          <a:prstGeom prst="rect">
            <a:avLst/>
          </a:prstGeom>
          <a:noFill/>
          <a:ln w="9525">
            <a:noFill/>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a:spLocks noGrp="1"/>
          </p:cNvSpPr>
          <p:nvPr/>
        </p:nvSpPr>
        <p:spPr>
          <a:xfrm>
            <a:off x="504825" y="558165"/>
            <a:ext cx="8294370" cy="5594985"/>
          </a:xfrm>
          <a:prstGeom prst="rect">
            <a:avLst/>
          </a:prstGeom>
          <a:noFill/>
          <a:ln w="9525">
            <a:noFill/>
            <a:miter lim="800000"/>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50000"/>
              </a:lnSpc>
              <a:spcBef>
                <a:spcPts val="0"/>
              </a:spcBef>
              <a:buNone/>
            </a:pPr>
            <a:r>
              <a:rPr lang="zh-CN" altLang="en-US" sz="2200" dirty="0">
                <a:solidFill>
                  <a:schemeClr val="tx1"/>
                </a:solidFill>
                <a:sym typeface="黑体" panose="02010609060101010101" charset="-122"/>
              </a:rPr>
              <a:t>③</a:t>
            </a:r>
            <a:r>
              <a:rPr lang="zh-CN" altLang="en-US" sz="2200" dirty="0">
                <a:sym typeface="+mn-ea"/>
              </a:rPr>
              <a:t>flex-flow：是flex-direction属性和flex-wrap属性的复合属性形式，默认值为row nowrap</a:t>
            </a:r>
            <a:endParaRPr lang="zh-CN" altLang="en-US" sz="2200" dirty="0">
              <a:sym typeface="+mn-ea"/>
            </a:endParaRPr>
          </a:p>
          <a:p>
            <a:pPr marL="0" indent="0">
              <a:lnSpc>
                <a:spcPct val="150000"/>
              </a:lnSpc>
              <a:spcBef>
                <a:spcPts val="0"/>
              </a:spcBef>
              <a:buNone/>
            </a:pPr>
            <a:r>
              <a:rPr lang="zh-CN" altLang="en-US" sz="2200" dirty="0">
                <a:sym typeface="+mn-ea"/>
              </a:rPr>
              <a:t>④justify-content：定义项目在主轴上的对齐方式</a:t>
            </a:r>
            <a:endParaRPr lang="zh-CN" altLang="en-US" sz="2200" dirty="0">
              <a:sym typeface="+mn-ea"/>
            </a:endParaRPr>
          </a:p>
          <a:p>
            <a:pPr marL="0" indent="0">
              <a:lnSpc>
                <a:spcPct val="150000"/>
              </a:lnSpc>
              <a:spcBef>
                <a:spcPts val="0"/>
              </a:spcBef>
              <a:buNone/>
            </a:pPr>
            <a:r>
              <a:rPr lang="zh-CN" altLang="en-US" sz="2200" dirty="0">
                <a:sym typeface="+mn-ea"/>
              </a:rPr>
              <a:t>属性值说明</a:t>
            </a:r>
            <a:r>
              <a:rPr lang="en-US" altLang="zh-CN" sz="2200" dirty="0">
                <a:sym typeface="+mn-ea"/>
              </a:rPr>
              <a:t>:flex-start:</a:t>
            </a:r>
            <a:r>
              <a:rPr lang="zh-CN" altLang="en-US" sz="2200" dirty="0">
                <a:sym typeface="+mn-ea"/>
              </a:rPr>
              <a:t>从</a:t>
            </a:r>
            <a:r>
              <a:rPr lang="en-US" altLang="zh-CN" sz="2200" dirty="0">
                <a:sym typeface="+mn-ea"/>
              </a:rPr>
              <a:t>main-</a:t>
            </a:r>
            <a:r>
              <a:rPr lang="en-US" altLang="zh-CN" sz="2200" dirty="0" err="1">
                <a:sym typeface="+mn-ea"/>
              </a:rPr>
              <a:t>strat</a:t>
            </a:r>
            <a:r>
              <a:rPr lang="zh-CN" altLang="en-US" sz="2200" dirty="0">
                <a:sym typeface="+mn-ea"/>
              </a:rPr>
              <a:t>开始布局所有子元素（默认值）</a:t>
            </a:r>
            <a:endParaRPr lang="zh-CN" altLang="en-US" sz="2200" dirty="0"/>
          </a:p>
          <a:p>
            <a:pPr marL="0" indent="0">
              <a:lnSpc>
                <a:spcPct val="150000"/>
              </a:lnSpc>
              <a:buNone/>
            </a:pPr>
            <a:r>
              <a:rPr lang="en-US" altLang="zh-CN" sz="2200" dirty="0">
                <a:sym typeface="+mn-ea"/>
              </a:rPr>
              <a:t>        flex-end</a:t>
            </a:r>
            <a:r>
              <a:rPr lang="zh-CN" altLang="en-US" sz="2200" dirty="0">
                <a:sym typeface="+mn-ea"/>
              </a:rPr>
              <a:t>：从</a:t>
            </a:r>
            <a:r>
              <a:rPr lang="en-US" altLang="zh-CN" sz="2200" dirty="0">
                <a:sym typeface="+mn-ea"/>
              </a:rPr>
              <a:t>main-end</a:t>
            </a:r>
            <a:r>
              <a:rPr lang="zh-CN" altLang="en-US" sz="2200" dirty="0">
                <a:sym typeface="+mn-ea"/>
              </a:rPr>
              <a:t>开始布局所有子元素</a:t>
            </a:r>
            <a:endParaRPr lang="zh-CN" altLang="en-US" sz="2200" dirty="0"/>
          </a:p>
          <a:p>
            <a:pPr marL="0" indent="0">
              <a:lnSpc>
                <a:spcPct val="150000"/>
              </a:lnSpc>
              <a:buNone/>
            </a:pPr>
            <a:r>
              <a:rPr lang="en-US" altLang="zh-CN" sz="2200" dirty="0">
                <a:sym typeface="+mn-ea"/>
              </a:rPr>
              <a:t>        center</a:t>
            </a:r>
            <a:r>
              <a:rPr lang="zh-CN" altLang="en-US" sz="2200" dirty="0">
                <a:sym typeface="+mn-ea"/>
              </a:rPr>
              <a:t>：居中布局的所有子元素</a:t>
            </a:r>
            <a:endParaRPr lang="zh-CN" altLang="en-US" sz="2200" dirty="0"/>
          </a:p>
          <a:p>
            <a:pPr marL="0" indent="0">
              <a:lnSpc>
                <a:spcPct val="150000"/>
              </a:lnSpc>
              <a:buNone/>
            </a:pPr>
            <a:r>
              <a:rPr lang="en-US" altLang="zh-CN" sz="2200" dirty="0">
                <a:sym typeface="+mn-ea"/>
              </a:rPr>
              <a:t>        space-between:</a:t>
            </a:r>
            <a:r>
              <a:rPr lang="zh-CN" altLang="en-US" sz="2200" dirty="0">
                <a:sym typeface="+mn-ea"/>
              </a:rPr>
              <a:t>将第一子元素布局在</a:t>
            </a:r>
            <a:r>
              <a:rPr lang="en-US" altLang="zh-CN" sz="2200" dirty="0">
                <a:sym typeface="+mn-ea"/>
              </a:rPr>
              <a:t>main-start</a:t>
            </a:r>
            <a:r>
              <a:rPr lang="zh-CN" altLang="en-US" sz="2200" dirty="0">
                <a:sym typeface="+mn-ea"/>
              </a:rPr>
              <a:t>处，将空白部分平均分配在所有子元素与子元素之间</a:t>
            </a:r>
            <a:endParaRPr lang="zh-CN" altLang="en-US" sz="2200" dirty="0"/>
          </a:p>
          <a:p>
            <a:pPr marL="0" indent="0">
              <a:lnSpc>
                <a:spcPct val="150000"/>
              </a:lnSpc>
              <a:buNone/>
            </a:pPr>
            <a:r>
              <a:rPr lang="en-US" altLang="zh-CN" sz="2200" dirty="0">
                <a:sym typeface="+mn-ea"/>
              </a:rPr>
              <a:t>        space-around:</a:t>
            </a:r>
            <a:r>
              <a:rPr lang="zh-CN" altLang="en-US" sz="2200" dirty="0">
                <a:sym typeface="+mn-ea"/>
              </a:rPr>
              <a:t>将空白部分平均分配在以下几处：如</a:t>
            </a:r>
            <a:r>
              <a:rPr lang="en-US" altLang="zh-CN" sz="2200" dirty="0" err="1">
                <a:sym typeface="+mn-ea"/>
              </a:rPr>
              <a:t>mian</a:t>
            </a:r>
            <a:r>
              <a:rPr lang="en-US" altLang="zh-CN" sz="2200" dirty="0">
                <a:sym typeface="+mn-ea"/>
              </a:rPr>
              <a:t>-start</a:t>
            </a:r>
            <a:r>
              <a:rPr lang="zh-CN" altLang="en-US" sz="2200" dirty="0">
                <a:sym typeface="+mn-ea"/>
              </a:rPr>
              <a:t>与第一个元素之间、各个元素与元素之间、最后一个元素与</a:t>
            </a:r>
            <a:r>
              <a:rPr lang="en-US" altLang="zh-CN" sz="2200" dirty="0" err="1">
                <a:sym typeface="+mn-ea"/>
              </a:rPr>
              <a:t>mian</a:t>
            </a:r>
            <a:r>
              <a:rPr lang="en-US" altLang="zh-CN" sz="2200" dirty="0">
                <a:sym typeface="+mn-ea"/>
              </a:rPr>
              <a:t>-end</a:t>
            </a:r>
            <a:r>
              <a:rPr lang="zh-CN" altLang="en-US" sz="2200" dirty="0">
                <a:sym typeface="+mn-ea"/>
              </a:rPr>
              <a:t>之间</a:t>
            </a:r>
            <a:endParaRPr lang="zh-CN" altLang="en-US" sz="2200" dirty="0"/>
          </a:p>
          <a:p>
            <a:pPr marL="0" indent="0">
              <a:lnSpc>
                <a:spcPct val="150000"/>
              </a:lnSpc>
              <a:spcBef>
                <a:spcPts val="0"/>
              </a:spcBef>
              <a:buNone/>
            </a:pPr>
            <a:endParaRPr lang="zh-CN" altLang="en-US" sz="2200" dirty="0">
              <a:sym typeface="+mn-ea"/>
            </a:endParaRPr>
          </a:p>
          <a:p>
            <a:pPr marL="0" indent="0">
              <a:lnSpc>
                <a:spcPct val="150000"/>
              </a:lnSpc>
              <a:spcBef>
                <a:spcPts val="0"/>
              </a:spcBef>
              <a:buNone/>
            </a:pPr>
            <a:endParaRPr lang="zh-CN" altLang="en-US" sz="2200" dirty="0">
              <a:solidFill>
                <a:schemeClr val="tx1"/>
              </a:solidFill>
              <a:sym typeface="黑体" panose="02010609060101010101" charset="-122"/>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2" name="内容占位符 3" descr="bg2015071010"/>
          <p:cNvPicPr>
            <a:picLocks noGrp="1" noChangeAspect="1"/>
          </p:cNvPicPr>
          <p:nvPr/>
        </p:nvPicPr>
        <p:blipFill>
          <a:blip r:embed="rId1" cstate="print"/>
          <a:stretch>
            <a:fillRect/>
          </a:stretch>
        </p:blipFill>
        <p:spPr>
          <a:xfrm>
            <a:off x="696595" y="451485"/>
            <a:ext cx="6157595" cy="6224270"/>
          </a:xfrm>
          <a:prstGeom prst="rect">
            <a:avLst/>
          </a:prstGeom>
          <a:noFill/>
          <a:ln w="9525">
            <a:noFill/>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内容占位符 2"/>
          <p:cNvSpPr>
            <a:spLocks noGrp="1"/>
          </p:cNvSpPr>
          <p:nvPr/>
        </p:nvSpPr>
        <p:spPr>
          <a:xfrm>
            <a:off x="448310" y="3080385"/>
            <a:ext cx="8247380" cy="989965"/>
          </a:xfrm>
          <a:prstGeom prst="rect">
            <a:avLst/>
          </a:prstGeom>
          <a:noFill/>
          <a:ln w="9525">
            <a:noFill/>
            <a:miter lim="800000"/>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50000"/>
              </a:lnSpc>
              <a:spcBef>
                <a:spcPts val="0"/>
              </a:spcBef>
              <a:buNone/>
            </a:pPr>
            <a:endParaRPr lang="zh-CN" altLang="en-US" sz="2200" dirty="0">
              <a:solidFill>
                <a:schemeClr val="tx1"/>
              </a:solidFill>
              <a:sym typeface="+mn-ea"/>
            </a:endParaRPr>
          </a:p>
          <a:p>
            <a:pPr marL="0" indent="0">
              <a:lnSpc>
                <a:spcPct val="150000"/>
              </a:lnSpc>
              <a:spcBef>
                <a:spcPts val="0"/>
              </a:spcBef>
              <a:buNone/>
            </a:pPr>
            <a:endParaRPr lang="zh-CN" altLang="en-US" sz="2200" dirty="0">
              <a:solidFill>
                <a:schemeClr val="tx1"/>
              </a:solidFill>
              <a:sym typeface="+mn-ea"/>
            </a:endParaRPr>
          </a:p>
        </p:txBody>
      </p:sp>
      <p:sp>
        <p:nvSpPr>
          <p:cNvPr id="2" name="文本框 1"/>
          <p:cNvSpPr txBox="1"/>
          <p:nvPr/>
        </p:nvSpPr>
        <p:spPr>
          <a:xfrm>
            <a:off x="1104900" y="2779395"/>
            <a:ext cx="6934200" cy="645160"/>
          </a:xfrm>
          <a:prstGeom prst="rect">
            <a:avLst/>
          </a:prstGeom>
          <a:noFill/>
        </p:spPr>
        <p:txBody>
          <a:bodyPr wrap="square" rtlCol="0">
            <a:spAutoFit/>
          </a:bodyPr>
          <a:lstStyle/>
          <a:p>
            <a:pPr algn="ctr"/>
            <a:r>
              <a:rPr lang="en-US" altLang="zh-CN" sz="3600"/>
              <a:t>CSS3</a:t>
            </a:r>
            <a:r>
              <a:rPr lang="zh-CN" altLang="en-US" sz="3600"/>
              <a:t>弹性盒子</a:t>
            </a:r>
            <a:endParaRPr lang="zh-CN" altLang="en-US" sz="360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a:spLocks noGrp="1"/>
          </p:cNvSpPr>
          <p:nvPr/>
        </p:nvSpPr>
        <p:spPr>
          <a:xfrm>
            <a:off x="504825" y="558165"/>
            <a:ext cx="8294370" cy="5594985"/>
          </a:xfrm>
          <a:prstGeom prst="rect">
            <a:avLst/>
          </a:prstGeom>
          <a:noFill/>
          <a:ln w="9525">
            <a:noFill/>
            <a:miter lim="800000"/>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50000"/>
              </a:lnSpc>
              <a:spcBef>
                <a:spcPts val="0"/>
              </a:spcBef>
              <a:buNone/>
            </a:pPr>
            <a:r>
              <a:rPr lang="zh-CN" altLang="en-US" sz="2200" dirty="0">
                <a:sym typeface="+mn-ea"/>
              </a:rPr>
              <a:t>⑤align-items：指定的是</a:t>
            </a:r>
            <a:r>
              <a:rPr lang="en-US" altLang="zh-CN" sz="2200" dirty="0">
                <a:sym typeface="+mn-ea"/>
              </a:rPr>
              <a:t>cross axis</a:t>
            </a:r>
            <a:r>
              <a:rPr lang="zh-CN" altLang="en-US" sz="2200" dirty="0">
                <a:sym typeface="+mn-ea"/>
              </a:rPr>
              <a:t>轴反方向（横向布局时，</a:t>
            </a:r>
            <a:r>
              <a:rPr lang="en-US" altLang="zh-CN" sz="2200" dirty="0">
                <a:sym typeface="+mn-ea"/>
              </a:rPr>
              <a:t>cross axis</a:t>
            </a:r>
            <a:r>
              <a:rPr lang="zh-CN" altLang="en-US" sz="2200" dirty="0">
                <a:sym typeface="+mn-ea"/>
              </a:rPr>
              <a:t>轴的方向为垂直方向，如果纵向布局时，</a:t>
            </a:r>
            <a:r>
              <a:rPr lang="en-US" altLang="zh-CN" sz="2200" dirty="0">
                <a:sym typeface="+mn-ea"/>
              </a:rPr>
              <a:t>cross axis</a:t>
            </a:r>
            <a:r>
              <a:rPr lang="zh-CN" altLang="en-US" sz="2200" dirty="0">
                <a:sym typeface="+mn-ea"/>
              </a:rPr>
              <a:t>轴的方向为水平方向）</a:t>
            </a:r>
            <a:endParaRPr lang="zh-CN" altLang="en-US" sz="2200" dirty="0">
              <a:sym typeface="+mn-ea"/>
            </a:endParaRPr>
          </a:p>
          <a:p>
            <a:pPr marL="0" indent="0">
              <a:lnSpc>
                <a:spcPct val="150000"/>
              </a:lnSpc>
              <a:spcBef>
                <a:spcPts val="0"/>
              </a:spcBef>
              <a:buNone/>
            </a:pPr>
            <a:r>
              <a:rPr lang="zh-CN" altLang="en-US" sz="2200" dirty="0">
                <a:sym typeface="+mn-ea"/>
              </a:rPr>
              <a:t>属性值说明：</a:t>
            </a:r>
            <a:endParaRPr lang="zh-CN" altLang="en-US" sz="2200" dirty="0">
              <a:sym typeface="+mn-ea"/>
            </a:endParaRPr>
          </a:p>
          <a:p>
            <a:pPr marL="0" indent="0">
              <a:lnSpc>
                <a:spcPct val="150000"/>
              </a:lnSpc>
              <a:buNone/>
            </a:pPr>
            <a:r>
              <a:rPr lang="zh-CN" altLang="en-US" sz="2200" dirty="0">
                <a:sym typeface="+mn-ea"/>
              </a:rPr>
              <a:t>     flex-start：从</a:t>
            </a:r>
            <a:r>
              <a:rPr lang="en-US" altLang="zh-CN" sz="2200" dirty="0">
                <a:sym typeface="+mn-ea"/>
              </a:rPr>
              <a:t>cross start</a:t>
            </a:r>
            <a:r>
              <a:rPr lang="zh-CN" altLang="en-US" sz="2200" dirty="0">
                <a:sym typeface="+mn-ea"/>
              </a:rPr>
              <a:t>开始布局所有子元素（默认值）</a:t>
            </a:r>
            <a:endParaRPr lang="zh-CN" altLang="en-US" sz="2200" dirty="0"/>
          </a:p>
          <a:p>
            <a:pPr marL="0" indent="0">
              <a:lnSpc>
                <a:spcPct val="150000"/>
              </a:lnSpc>
              <a:buNone/>
            </a:pPr>
            <a:r>
              <a:rPr lang="zh-CN" altLang="en-US" sz="2200" dirty="0">
                <a:sym typeface="+mn-ea"/>
              </a:rPr>
              <a:t>     flex-end：从</a:t>
            </a:r>
            <a:r>
              <a:rPr lang="en-US" altLang="zh-CN" sz="2200" dirty="0">
                <a:sym typeface="+mn-ea"/>
              </a:rPr>
              <a:t>cross end</a:t>
            </a:r>
            <a:r>
              <a:rPr lang="zh-CN" altLang="en-US" sz="2200" dirty="0">
                <a:sym typeface="+mn-ea"/>
              </a:rPr>
              <a:t>开始布局所有的子元素</a:t>
            </a:r>
            <a:endParaRPr lang="zh-CN" altLang="en-US" sz="2200" dirty="0"/>
          </a:p>
          <a:p>
            <a:pPr marL="0" indent="0">
              <a:lnSpc>
                <a:spcPct val="150000"/>
              </a:lnSpc>
              <a:buNone/>
            </a:pPr>
            <a:r>
              <a:rPr lang="zh-CN" altLang="en-US" sz="2200" dirty="0">
                <a:sym typeface="+mn-ea"/>
              </a:rPr>
              <a:t>     center：居中所有的子元素</a:t>
            </a:r>
            <a:endParaRPr lang="zh-CN" altLang="en-US" sz="2200" dirty="0"/>
          </a:p>
          <a:p>
            <a:pPr marL="0" indent="0">
              <a:lnSpc>
                <a:spcPct val="150000"/>
              </a:lnSpc>
              <a:buNone/>
            </a:pPr>
            <a:r>
              <a:rPr lang="zh-CN" altLang="en-US" sz="2200" dirty="0">
                <a:sym typeface="+mn-ea"/>
              </a:rPr>
              <a:t>     baseline: 项目的第一行文字的基线对齐。</a:t>
            </a:r>
            <a:endParaRPr lang="zh-CN" altLang="en-US" sz="2200" dirty="0"/>
          </a:p>
          <a:p>
            <a:pPr marL="0" indent="0">
              <a:lnSpc>
                <a:spcPct val="150000"/>
              </a:lnSpc>
              <a:buNone/>
            </a:pPr>
            <a:r>
              <a:rPr lang="zh-CN" altLang="en-US" sz="2200" dirty="0">
                <a:sym typeface="+mn-ea"/>
              </a:rPr>
              <a:t>     stretch：同一行中所有的子元素高度被调整为最大。如果项目未设置高度或设为auto，将占满整个容器的高度。</a:t>
            </a:r>
            <a:endParaRPr lang="zh-CN" altLang="en-US" sz="2200" dirty="0"/>
          </a:p>
          <a:p>
            <a:pPr marL="0" indent="0">
              <a:lnSpc>
                <a:spcPct val="150000"/>
              </a:lnSpc>
              <a:spcBef>
                <a:spcPts val="0"/>
              </a:spcBef>
              <a:buNone/>
            </a:pPr>
            <a:endParaRPr lang="zh-CN" altLang="en-US" sz="2200" dirty="0">
              <a:sym typeface="+mn-ea"/>
            </a:endParaRPr>
          </a:p>
          <a:p>
            <a:pPr marL="0" indent="0">
              <a:lnSpc>
                <a:spcPct val="150000"/>
              </a:lnSpc>
              <a:spcBef>
                <a:spcPts val="0"/>
              </a:spcBef>
              <a:buNone/>
            </a:pPr>
            <a:endParaRPr lang="zh-CN" altLang="en-US" sz="2200" dirty="0">
              <a:sym typeface="+mn-ea"/>
            </a:endParaRPr>
          </a:p>
          <a:p>
            <a:pPr marL="0" indent="0">
              <a:lnSpc>
                <a:spcPct val="150000"/>
              </a:lnSpc>
              <a:spcBef>
                <a:spcPts val="0"/>
              </a:spcBef>
              <a:buNone/>
            </a:pPr>
            <a:endParaRPr lang="zh-CN" altLang="en-US" sz="2200" dirty="0">
              <a:solidFill>
                <a:schemeClr val="tx1"/>
              </a:solidFill>
              <a:sym typeface="黑体" panose="02010609060101010101" charset="-122"/>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70" name="内容占位符 3" descr="bg2015071011"/>
          <p:cNvPicPr>
            <a:picLocks noGrp="1" noChangeAspect="1"/>
          </p:cNvPicPr>
          <p:nvPr/>
        </p:nvPicPr>
        <p:blipFill>
          <a:blip r:embed="rId1" cstate="print"/>
          <a:stretch>
            <a:fillRect/>
          </a:stretch>
        </p:blipFill>
        <p:spPr>
          <a:xfrm>
            <a:off x="467995" y="333375"/>
            <a:ext cx="5988685" cy="6534785"/>
          </a:xfrm>
          <a:prstGeom prst="rect">
            <a:avLst/>
          </a:prstGeom>
          <a:noFill/>
          <a:ln w="9525">
            <a:noFill/>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a:spLocks noGrp="1"/>
          </p:cNvSpPr>
          <p:nvPr/>
        </p:nvSpPr>
        <p:spPr>
          <a:xfrm>
            <a:off x="504825" y="558165"/>
            <a:ext cx="8294370" cy="5594985"/>
          </a:xfrm>
          <a:prstGeom prst="rect">
            <a:avLst/>
          </a:prstGeom>
          <a:noFill/>
          <a:ln w="9525">
            <a:noFill/>
            <a:miter lim="800000"/>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50000"/>
              </a:lnSpc>
              <a:spcBef>
                <a:spcPts val="0"/>
              </a:spcBef>
              <a:buNone/>
            </a:pPr>
            <a:r>
              <a:rPr lang="zh-CN" altLang="en-US" sz="2200" dirty="0">
                <a:sym typeface="+mn-ea"/>
              </a:rPr>
              <a:t>⑥align-content：当进行多行布局时，可以使用</a:t>
            </a:r>
            <a:r>
              <a:rPr lang="zh-CN" altLang="en-US" sz="2200" dirty="0">
                <a:sym typeface="黑体" panose="02010609060101010101" charset="-122"/>
              </a:rPr>
              <a:t>align-content属性指定各行对齐方式</a:t>
            </a:r>
            <a:endParaRPr lang="zh-CN" altLang="en-US" sz="2200" dirty="0">
              <a:sym typeface="黑体" panose="02010609060101010101" charset="-122"/>
            </a:endParaRPr>
          </a:p>
          <a:p>
            <a:pPr marL="0" indent="0">
              <a:lnSpc>
                <a:spcPct val="150000"/>
              </a:lnSpc>
              <a:spcBef>
                <a:spcPts val="0"/>
              </a:spcBef>
              <a:buNone/>
            </a:pPr>
            <a:r>
              <a:rPr lang="zh-CN" altLang="en-US" sz="2200" dirty="0">
                <a:sym typeface="+mn-ea"/>
              </a:rPr>
              <a:t>属性值说明：</a:t>
            </a:r>
            <a:endParaRPr lang="zh-CN" altLang="en-US" sz="2200" dirty="0">
              <a:sym typeface="+mn-ea"/>
            </a:endParaRPr>
          </a:p>
          <a:p>
            <a:pPr marL="0" indent="0">
              <a:buNone/>
            </a:pPr>
            <a:r>
              <a:rPr lang="zh-CN" altLang="en-US" sz="2200" dirty="0">
                <a:sym typeface="+mn-ea"/>
              </a:rPr>
              <a:t>   </a:t>
            </a:r>
            <a:r>
              <a:rPr lang="en-US" altLang="zh-CN" sz="2200" dirty="0">
                <a:sym typeface="黑体" panose="02010609060101010101" charset="-122"/>
              </a:rPr>
              <a:t>stretch </a:t>
            </a:r>
            <a:r>
              <a:rPr lang="zh-CN" altLang="en-US" sz="2200" dirty="0">
                <a:sym typeface="黑体" panose="02010609060101010101" charset="-122"/>
              </a:rPr>
              <a:t>：</a:t>
            </a:r>
            <a:r>
              <a:rPr lang="en-US" altLang="zh-CN" sz="2200" dirty="0" err="1">
                <a:sym typeface="黑体" panose="02010609060101010101" charset="-122"/>
              </a:rPr>
              <a:t>各行将会伸展以占用剩余的空间</a:t>
            </a:r>
            <a:r>
              <a:rPr lang="zh-CN" altLang="en-US" sz="2200" dirty="0">
                <a:sym typeface="黑体" panose="02010609060101010101" charset="-122"/>
              </a:rPr>
              <a:t>（默认值）</a:t>
            </a:r>
            <a:endParaRPr lang="zh-CN" altLang="en-US" sz="2200" dirty="0">
              <a:sym typeface="黑体" panose="02010609060101010101" charset="-122"/>
            </a:endParaRPr>
          </a:p>
          <a:p>
            <a:pPr marL="0" indent="0" latinLnBrk="0">
              <a:lnSpc>
                <a:spcPct val="150000"/>
              </a:lnSpc>
              <a:buNone/>
            </a:pPr>
            <a:r>
              <a:rPr lang="en-US" altLang="zh-CN" sz="2200">
                <a:sym typeface="黑体" panose="02010609060101010101" charset="-122"/>
              </a:rPr>
              <a:t>    </a:t>
            </a:r>
            <a:r>
              <a:rPr lang="en-US" altLang="zh-CN" sz="2200" smtClean="0">
                <a:sym typeface="黑体" panose="02010609060101010101" charset="-122"/>
              </a:rPr>
              <a:t>flex-start</a:t>
            </a:r>
            <a:r>
              <a:rPr lang="en-US" altLang="zh-CN" sz="2200" dirty="0">
                <a:sym typeface="黑体" panose="02010609060101010101" charset="-122"/>
              </a:rPr>
              <a:t>:</a:t>
            </a:r>
            <a:r>
              <a:rPr lang="zh-CN" altLang="en-US" sz="2200" dirty="0">
                <a:sym typeface="黑体" panose="02010609060101010101" charset="-122"/>
              </a:rPr>
              <a:t>从</a:t>
            </a:r>
            <a:r>
              <a:rPr lang="en-US" altLang="zh-CN" sz="2200" dirty="0">
                <a:sym typeface="黑体" panose="02010609060101010101" charset="-122"/>
              </a:rPr>
              <a:t>cross start</a:t>
            </a:r>
            <a:r>
              <a:rPr lang="zh-CN" altLang="en-US" sz="2200" dirty="0">
                <a:sym typeface="黑体" panose="02010609060101010101" charset="-122"/>
              </a:rPr>
              <a:t>开始布局所有行</a:t>
            </a:r>
            <a:endParaRPr lang="zh-CN" altLang="en-US" sz="2200" dirty="0">
              <a:sym typeface="黑体" panose="02010609060101010101" charset="-122"/>
            </a:endParaRPr>
          </a:p>
          <a:p>
            <a:pPr marL="0" indent="0" latinLnBrk="0">
              <a:lnSpc>
                <a:spcPct val="150000"/>
              </a:lnSpc>
              <a:buNone/>
            </a:pPr>
            <a:r>
              <a:rPr lang="en-US" altLang="zh-CN" sz="2200" dirty="0">
                <a:sym typeface="黑体" panose="02010609060101010101" charset="-122"/>
              </a:rPr>
              <a:t>   flex-end:</a:t>
            </a:r>
            <a:r>
              <a:rPr lang="zh-CN" altLang="en-US" sz="2200" dirty="0">
                <a:sym typeface="黑体" panose="02010609060101010101" charset="-122"/>
              </a:rPr>
              <a:t>从</a:t>
            </a:r>
            <a:r>
              <a:rPr lang="en-US" altLang="zh-CN" sz="2200" dirty="0">
                <a:sym typeface="黑体" panose="02010609060101010101" charset="-122"/>
              </a:rPr>
              <a:t>cross end</a:t>
            </a:r>
            <a:r>
              <a:rPr lang="zh-CN" altLang="en-US" sz="2200" dirty="0">
                <a:sym typeface="黑体" panose="02010609060101010101" charset="-122"/>
              </a:rPr>
              <a:t>开始布局所有行</a:t>
            </a:r>
            <a:endParaRPr lang="zh-CN" altLang="en-US" sz="2200" dirty="0">
              <a:sym typeface="黑体" panose="02010609060101010101" charset="-122"/>
            </a:endParaRPr>
          </a:p>
          <a:p>
            <a:pPr marL="0" indent="0" latinLnBrk="0">
              <a:lnSpc>
                <a:spcPct val="150000"/>
              </a:lnSpc>
              <a:buNone/>
            </a:pPr>
            <a:r>
              <a:rPr lang="en-US" altLang="zh-CN" sz="2200" dirty="0">
                <a:sym typeface="黑体" panose="02010609060101010101" charset="-122"/>
              </a:rPr>
              <a:t>   center:</a:t>
            </a:r>
            <a:r>
              <a:rPr lang="zh-CN" altLang="en-US" sz="2200" dirty="0">
                <a:sym typeface="黑体" panose="02010609060101010101" charset="-122"/>
              </a:rPr>
              <a:t>居中布局所有行</a:t>
            </a:r>
            <a:endParaRPr lang="zh-CN" altLang="en-US" sz="2200" dirty="0">
              <a:sym typeface="黑体" panose="02010609060101010101" charset="-122"/>
            </a:endParaRPr>
          </a:p>
          <a:p>
            <a:pPr marL="0" indent="0" latinLnBrk="0">
              <a:lnSpc>
                <a:spcPct val="150000"/>
              </a:lnSpc>
              <a:buNone/>
            </a:pPr>
            <a:r>
              <a:rPr lang="en-US" altLang="zh-CN" sz="2200" dirty="0">
                <a:sym typeface="黑体" panose="02010609060101010101" charset="-122"/>
              </a:rPr>
              <a:t>   space-between:</a:t>
            </a:r>
            <a:r>
              <a:rPr lang="zh-CN" altLang="en-US" sz="2200" dirty="0">
                <a:sym typeface="黑体" panose="02010609060101010101" charset="-122"/>
              </a:rPr>
              <a:t>将第一行布局在</a:t>
            </a:r>
            <a:r>
              <a:rPr lang="en-US" altLang="zh-CN" sz="2200" dirty="0">
                <a:sym typeface="黑体" panose="02010609060101010101" charset="-122"/>
              </a:rPr>
              <a:t>cross start</a:t>
            </a:r>
            <a:r>
              <a:rPr lang="zh-CN" altLang="en-US" sz="2200" dirty="0">
                <a:sym typeface="黑体" panose="02010609060101010101" charset="-122"/>
              </a:rPr>
              <a:t>处，将最后一行布局在</a:t>
            </a:r>
            <a:r>
              <a:rPr lang="en-US" altLang="zh-CN" sz="2200" dirty="0">
                <a:sym typeface="黑体" panose="02010609060101010101" charset="-122"/>
              </a:rPr>
              <a:t>cross end</a:t>
            </a:r>
            <a:r>
              <a:rPr lang="zh-CN" altLang="en-US" sz="2200" dirty="0">
                <a:sym typeface="黑体" panose="02010609060101010101" charset="-122"/>
              </a:rPr>
              <a:t>处，将空白部分平均分配在各行之间</a:t>
            </a:r>
            <a:endParaRPr lang="zh-CN" altLang="en-US" sz="2200" dirty="0">
              <a:sym typeface="黑体" panose="02010609060101010101" charset="-122"/>
            </a:endParaRPr>
          </a:p>
          <a:p>
            <a:pPr marL="0" indent="0" latinLnBrk="0">
              <a:lnSpc>
                <a:spcPct val="150000"/>
              </a:lnSpc>
              <a:buNone/>
            </a:pPr>
            <a:r>
              <a:rPr lang="en-US" altLang="zh-CN" sz="2200" dirty="0">
                <a:sym typeface="黑体" panose="02010609060101010101" charset="-122"/>
              </a:rPr>
              <a:t>   space-around</a:t>
            </a:r>
            <a:r>
              <a:rPr lang="zh-CN" altLang="en-US" sz="2200" dirty="0">
                <a:sym typeface="黑体" panose="02010609060101010101" charset="-122"/>
              </a:rPr>
              <a:t>：将空白部分平均分配到以下几处：</a:t>
            </a:r>
            <a:endParaRPr lang="zh-CN" altLang="en-US" sz="2200" dirty="0">
              <a:sym typeface="黑体" panose="02010609060101010101" charset="-122"/>
            </a:endParaRPr>
          </a:p>
          <a:p>
            <a:pPr marL="0" indent="0" latinLnBrk="0">
              <a:lnSpc>
                <a:spcPct val="150000"/>
              </a:lnSpc>
              <a:buNone/>
            </a:pPr>
            <a:r>
              <a:rPr lang="en-US" altLang="zh-CN" sz="2200" dirty="0">
                <a:sym typeface="黑体" panose="02010609060101010101" charset="-122"/>
              </a:rPr>
              <a:t>   cross </a:t>
            </a:r>
            <a:r>
              <a:rPr lang="zh-CN" altLang="en-US" sz="2200" dirty="0">
                <a:sym typeface="黑体" panose="02010609060101010101" charset="-122"/>
              </a:rPr>
              <a:t>start处到第一行之间、各行之间，最后一行和cross end处</a:t>
            </a:r>
            <a:endParaRPr lang="zh-CN" altLang="en-US" sz="2200" dirty="0">
              <a:sym typeface="黑体" panose="02010609060101010101" charset="-122"/>
            </a:endParaRPr>
          </a:p>
          <a:p>
            <a:pPr marL="0" indent="0">
              <a:lnSpc>
                <a:spcPct val="150000"/>
              </a:lnSpc>
              <a:buNone/>
            </a:pPr>
            <a:endParaRPr lang="zh-CN" altLang="en-US" sz="2200" dirty="0"/>
          </a:p>
          <a:p>
            <a:pPr marL="0" indent="0">
              <a:lnSpc>
                <a:spcPct val="150000"/>
              </a:lnSpc>
              <a:spcBef>
                <a:spcPts val="0"/>
              </a:spcBef>
              <a:buNone/>
            </a:pPr>
            <a:endParaRPr lang="zh-CN" altLang="en-US" sz="2200" dirty="0">
              <a:sym typeface="+mn-ea"/>
            </a:endParaRPr>
          </a:p>
          <a:p>
            <a:pPr marL="0" indent="0">
              <a:lnSpc>
                <a:spcPct val="150000"/>
              </a:lnSpc>
              <a:spcBef>
                <a:spcPts val="0"/>
              </a:spcBef>
              <a:buNone/>
            </a:pPr>
            <a:endParaRPr lang="zh-CN" altLang="en-US" sz="2200" dirty="0">
              <a:sym typeface="+mn-ea"/>
            </a:endParaRPr>
          </a:p>
          <a:p>
            <a:pPr marL="0" indent="0">
              <a:lnSpc>
                <a:spcPct val="150000"/>
              </a:lnSpc>
              <a:spcBef>
                <a:spcPts val="0"/>
              </a:spcBef>
              <a:buNone/>
            </a:pPr>
            <a:endParaRPr lang="zh-CN" altLang="en-US" sz="2200" dirty="0">
              <a:solidFill>
                <a:schemeClr val="tx1"/>
              </a:solidFill>
              <a:sym typeface="黑体" panose="02010609060101010101" charset="-122"/>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a:spLocks noGrp="1"/>
          </p:cNvSpPr>
          <p:nvPr/>
        </p:nvSpPr>
        <p:spPr>
          <a:xfrm>
            <a:off x="504825" y="852170"/>
            <a:ext cx="8294370" cy="5130165"/>
          </a:xfrm>
          <a:prstGeom prst="rect">
            <a:avLst/>
          </a:prstGeom>
          <a:noFill/>
          <a:ln w="9525">
            <a:noFill/>
            <a:miter lim="800000"/>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50000"/>
              </a:lnSpc>
              <a:spcBef>
                <a:spcPts val="0"/>
              </a:spcBef>
              <a:buNone/>
            </a:pPr>
            <a:r>
              <a:rPr lang="zh-CN" altLang="en-US" sz="2200">
                <a:sym typeface="黑体" panose="02010609060101010101" charset="-122"/>
              </a:rPr>
              <a:t>（</a:t>
            </a:r>
            <a:r>
              <a:rPr lang="en-US" altLang="zh-CN" sz="2200">
                <a:sym typeface="黑体" panose="02010609060101010101" charset="-122"/>
              </a:rPr>
              <a:t>5</a:t>
            </a:r>
            <a:r>
              <a:rPr lang="zh-CN" altLang="en-US" sz="2200">
                <a:sym typeface="黑体" panose="02010609060101010101" charset="-122"/>
              </a:rPr>
              <a:t>）弹性子元素的属性</a:t>
            </a:r>
            <a:endParaRPr lang="zh-CN" altLang="en-US" sz="2200">
              <a:sym typeface="黑体" panose="02010609060101010101" charset="-122"/>
            </a:endParaRPr>
          </a:p>
          <a:p>
            <a:pPr marL="0" indent="0">
              <a:lnSpc>
                <a:spcPct val="150000"/>
              </a:lnSpc>
              <a:buNone/>
            </a:pPr>
            <a:r>
              <a:rPr lang="zh-CN" altLang="en-US" sz="2200">
                <a:sym typeface="+mn-ea"/>
              </a:rPr>
              <a:t>     ①order属性：定义项目的排列顺序。数值越小，排列越靠前，默认为0。</a:t>
            </a:r>
            <a:endParaRPr lang="zh-CN" altLang="en-US" sz="2200"/>
          </a:p>
          <a:p>
            <a:pPr marL="0" indent="0">
              <a:lnSpc>
                <a:spcPct val="150000"/>
              </a:lnSpc>
              <a:spcBef>
                <a:spcPts val="0"/>
              </a:spcBef>
              <a:buNone/>
            </a:pPr>
            <a:endParaRPr lang="zh-CN" altLang="en-US" sz="2200">
              <a:sym typeface="+mn-ea"/>
            </a:endParaRPr>
          </a:p>
          <a:p>
            <a:pPr marL="0" indent="0">
              <a:lnSpc>
                <a:spcPct val="150000"/>
              </a:lnSpc>
              <a:spcBef>
                <a:spcPts val="0"/>
              </a:spcBef>
              <a:buNone/>
            </a:pPr>
            <a:endParaRPr lang="zh-CN" altLang="en-US" sz="2200" dirty="0">
              <a:solidFill>
                <a:schemeClr val="tx1"/>
              </a:solidFill>
              <a:sym typeface="黑体" panose="02010609060101010101" charset="-122"/>
            </a:endParaRPr>
          </a:p>
        </p:txBody>
      </p:sp>
      <p:pic>
        <p:nvPicPr>
          <p:cNvPr id="35843" name="图片 3" descr="bg2015071013"/>
          <p:cNvPicPr>
            <a:picLocks noChangeAspect="1"/>
          </p:cNvPicPr>
          <p:nvPr/>
        </p:nvPicPr>
        <p:blipFill>
          <a:blip r:embed="rId1" cstate="print"/>
          <a:stretch>
            <a:fillRect/>
          </a:stretch>
        </p:blipFill>
        <p:spPr>
          <a:xfrm>
            <a:off x="504825" y="2379028"/>
            <a:ext cx="7153275" cy="3332162"/>
          </a:xfrm>
          <a:prstGeom prst="rect">
            <a:avLst/>
          </a:prstGeom>
          <a:noFill/>
          <a:ln w="9525">
            <a:noFill/>
          </a:ln>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a:spLocks noGrp="1"/>
          </p:cNvSpPr>
          <p:nvPr/>
        </p:nvSpPr>
        <p:spPr>
          <a:xfrm>
            <a:off x="504825" y="852170"/>
            <a:ext cx="8294370" cy="5130165"/>
          </a:xfrm>
          <a:prstGeom prst="rect">
            <a:avLst/>
          </a:prstGeom>
          <a:noFill/>
          <a:ln w="9525">
            <a:noFill/>
            <a:miter lim="800000"/>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50000"/>
              </a:lnSpc>
              <a:spcBef>
                <a:spcPts val="0"/>
              </a:spcBef>
              <a:buNone/>
            </a:pPr>
            <a:r>
              <a:rPr lang="zh-CN" altLang="en-US" sz="2200" dirty="0">
                <a:solidFill>
                  <a:schemeClr val="tx1"/>
                </a:solidFill>
                <a:sym typeface="黑体" panose="02010609060101010101" charset="-122"/>
              </a:rPr>
              <a:t>②</a:t>
            </a:r>
            <a:r>
              <a:rPr lang="zh-CN" altLang="en-US" sz="2200">
                <a:sym typeface="+mn-ea"/>
              </a:rPr>
              <a:t>align-self：单独指定某些子元素的对齐方式</a:t>
            </a:r>
            <a:endParaRPr lang="zh-CN" altLang="en-US" sz="2200" strike="noStrike" noProof="1"/>
          </a:p>
          <a:p>
            <a:pPr marL="0" indent="0" fontAlgn="base">
              <a:buNone/>
            </a:pPr>
            <a:r>
              <a:rPr lang="zh-CN" altLang="en-US" sz="2200">
                <a:sym typeface="+mn-ea"/>
              </a:rPr>
              <a:t>    属性值：</a:t>
            </a:r>
            <a:endParaRPr lang="zh-CN" altLang="en-US" sz="2200" strike="noStrike" noProof="1"/>
          </a:p>
          <a:p>
            <a:pPr marL="0" indent="0" fontAlgn="base">
              <a:buNone/>
            </a:pPr>
            <a:r>
              <a:rPr lang="en-US" altLang="zh-CN" sz="2200">
                <a:sym typeface="+mn-ea"/>
              </a:rPr>
              <a:t>               1.auto</a:t>
            </a:r>
            <a:r>
              <a:rPr lang="zh-CN" altLang="en-US" sz="2200">
                <a:sym typeface="+mn-ea"/>
              </a:rPr>
              <a:t>：可继承父元素的align-items属性</a:t>
            </a:r>
            <a:endParaRPr lang="zh-CN" altLang="en-US" sz="2200" strike="noStrike" noProof="1"/>
          </a:p>
          <a:p>
            <a:pPr marL="0" indent="0" fontAlgn="base">
              <a:buNone/>
            </a:pPr>
            <a:r>
              <a:rPr lang="en-US" altLang="zh-CN" sz="2200">
                <a:sym typeface="+mn-ea"/>
              </a:rPr>
              <a:t>               2.</a:t>
            </a:r>
            <a:r>
              <a:rPr lang="zh-CN" altLang="en-US" sz="2200">
                <a:sym typeface="+mn-ea"/>
              </a:rPr>
              <a:t>其他属性值和</a:t>
            </a:r>
            <a:r>
              <a:rPr lang="en-US" altLang="zh-CN" sz="2200">
                <a:sym typeface="+mn-ea"/>
              </a:rPr>
              <a:t>align-items</a:t>
            </a:r>
            <a:r>
              <a:rPr lang="zh-CN" altLang="en-US" sz="2200">
                <a:sym typeface="+mn-ea"/>
              </a:rPr>
              <a:t>属性值相同：</a:t>
            </a:r>
            <a:endParaRPr lang="zh-CN" altLang="en-US" sz="2200" strike="noStrike" noProof="1"/>
          </a:p>
          <a:p>
            <a:pPr marL="0" indent="0" fontAlgn="base">
              <a:buNone/>
            </a:pPr>
            <a:r>
              <a:rPr lang="zh-CN" altLang="en-US" sz="2200">
                <a:sym typeface="+mn-ea"/>
              </a:rPr>
              <a:t>                  flex-start | flex-end | center | baseline | stretch;</a:t>
            </a:r>
            <a:endParaRPr lang="zh-CN" altLang="en-US" sz="2200" strike="noStrike" noProof="1"/>
          </a:p>
          <a:p>
            <a:pPr marL="0" indent="0">
              <a:lnSpc>
                <a:spcPct val="150000"/>
              </a:lnSpc>
              <a:spcBef>
                <a:spcPts val="0"/>
              </a:spcBef>
              <a:buNone/>
            </a:pPr>
            <a:endParaRPr lang="zh-CN" altLang="en-US" sz="2200" dirty="0">
              <a:solidFill>
                <a:schemeClr val="tx1"/>
              </a:solidFill>
              <a:sym typeface="黑体" panose="02010609060101010101" charset="-122"/>
            </a:endParaRPr>
          </a:p>
        </p:txBody>
      </p:sp>
      <p:pic>
        <p:nvPicPr>
          <p:cNvPr id="37890" name="内容占位符 3" descr="bg2015071016"/>
          <p:cNvPicPr>
            <a:picLocks noGrp="1" noChangeAspect="1"/>
          </p:cNvPicPr>
          <p:nvPr/>
        </p:nvPicPr>
        <p:blipFill>
          <a:blip r:embed="rId1" cstate="print"/>
          <a:stretch>
            <a:fillRect/>
          </a:stretch>
        </p:blipFill>
        <p:spPr>
          <a:xfrm>
            <a:off x="810895" y="3447415"/>
            <a:ext cx="6560185" cy="2886075"/>
          </a:xfrm>
          <a:prstGeom prst="rect">
            <a:avLst/>
          </a:prstGeom>
          <a:noFill/>
          <a:ln w="9525">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a:spLocks noGrp="1"/>
          </p:cNvSpPr>
          <p:nvPr/>
        </p:nvSpPr>
        <p:spPr>
          <a:xfrm>
            <a:off x="437515" y="668020"/>
            <a:ext cx="8062595" cy="5521325"/>
          </a:xfrm>
          <a:prstGeom prst="rect">
            <a:avLst/>
          </a:prstGeom>
          <a:noFill/>
          <a:ln w="9525">
            <a:noFill/>
            <a:miter lim="800000"/>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50000"/>
              </a:lnSpc>
              <a:spcBef>
                <a:spcPts val="0"/>
              </a:spcBef>
              <a:buNone/>
            </a:pPr>
            <a:r>
              <a:rPr lang="en-US" altLang="zh-CN" sz="2200">
                <a:solidFill>
                  <a:schemeClr val="tx1"/>
                </a:solidFill>
                <a:sym typeface="黑体" panose="02010609060101010101" charset="-122"/>
              </a:rPr>
              <a:t>   </a:t>
            </a:r>
            <a:r>
              <a:rPr lang="zh-CN" altLang="en-US" sz="2200">
                <a:solidFill>
                  <a:schemeClr val="tx1"/>
                </a:solidFill>
                <a:sym typeface="黑体" panose="02010609060101010101" charset="-122"/>
              </a:rPr>
              <a:t>③</a:t>
            </a:r>
            <a:r>
              <a:rPr lang="zh-CN" altLang="en-US" sz="2200">
                <a:sym typeface="黑体" panose="02010609060101010101" charset="-122"/>
              </a:rPr>
              <a:t>flex属性：和旧版本中的box-flex 类似，</a:t>
            </a:r>
            <a:r>
              <a:rPr lang="zh-CN" altLang="en-US" sz="2200">
                <a:sym typeface="微软雅黑" panose="020B0503020204020204" charset="-122"/>
              </a:rPr>
              <a:t>定义盒子的弹性空 间（指定父元素的空白空间如何分配</a:t>
            </a:r>
            <a:endParaRPr lang="zh-CN" altLang="en-US" sz="2200">
              <a:sym typeface="微软雅黑" panose="020B0503020204020204" charset="-122"/>
            </a:endParaRPr>
          </a:p>
          <a:p>
            <a:pPr marL="214630" lvl="1" indent="0" algn="l" defTabSz="914400">
              <a:lnSpc>
                <a:spcPct val="150000"/>
              </a:lnSpc>
              <a:buClr>
                <a:srgbClr val="F50A64"/>
              </a:buClr>
              <a:buFont typeface="Wingdings" panose="05000000000000000000" pitchFamily="2" charset="2"/>
              <a:buNone/>
            </a:pPr>
            <a:r>
              <a:rPr lang="zh-CN" altLang="en-US" sz="2200">
                <a:sym typeface="微软雅黑" panose="020B0503020204020204" charset="-122"/>
              </a:rPr>
              <a:t>子元素的尺寸=盒子的尺寸*子元素的flex属性值 / 所有子元素的flex属性值的和</a:t>
            </a:r>
            <a:endParaRPr lang="zh-CN" altLang="en-US" sz="2200">
              <a:sym typeface="微软雅黑" panose="020B0503020204020204" charset="-122"/>
            </a:endParaRPr>
          </a:p>
          <a:p>
            <a:pPr marL="214630" lvl="1" indent="0" algn="l" defTabSz="914400">
              <a:lnSpc>
                <a:spcPct val="150000"/>
              </a:lnSpc>
              <a:buClr>
                <a:srgbClr val="F50A64"/>
              </a:buClr>
              <a:buFont typeface="Wingdings" panose="05000000000000000000" pitchFamily="2" charset="2"/>
              <a:buNone/>
            </a:pPr>
            <a:r>
              <a:rPr lang="zh-CN" altLang="en-US" sz="2200">
                <a:sym typeface="黑体" panose="02010609060101010101" charset="-122"/>
              </a:rPr>
              <a:t>④指定弹性子元素如何分配空间</a:t>
            </a:r>
            <a:endParaRPr lang="en-US" altLang="zh-CN" sz="2200" dirty="0">
              <a:solidFill>
                <a:srgbClr val="3F3F3F"/>
              </a:solidFill>
              <a:latin typeface="微软雅黑" panose="020B0503020204020204" charset="-122"/>
              <a:ea typeface="微软雅黑" panose="020B0503020204020204" charset="-122"/>
              <a:sym typeface="微软雅黑" panose="020B0503020204020204" charset="-122"/>
            </a:endParaRPr>
          </a:p>
          <a:p>
            <a:pPr marL="0" indent="0" fontAlgn="base">
              <a:buNone/>
            </a:pPr>
            <a:r>
              <a:rPr lang="zh-CN" altLang="en-US" sz="2200" dirty="0">
                <a:solidFill>
                  <a:srgbClr val="3F3F3F"/>
                </a:solidFill>
                <a:latin typeface="微软雅黑" panose="020B0503020204020204" charset="-122"/>
                <a:ea typeface="微软雅黑" panose="020B0503020204020204" charset="-122"/>
                <a:sym typeface="黑体" panose="02010609060101010101" charset="-122"/>
              </a:rPr>
              <a:t>      </a:t>
            </a:r>
            <a:r>
              <a:rPr lang="zh-CN" altLang="en-US" sz="2200">
                <a:sym typeface="黑体" panose="02010609060101010101" charset="-122"/>
              </a:rPr>
              <a:t>flex-grow ：定义弹性盒子元素的扩展比率。</a:t>
            </a:r>
            <a:endParaRPr lang="zh-CN" altLang="en-US" sz="2200" strike="noStrike" noProof="1">
              <a:sym typeface="黑体" panose="02010609060101010101" charset="-122"/>
            </a:endParaRPr>
          </a:p>
          <a:p>
            <a:pPr marL="0" lvl="1" algn="l" defTabSz="914400" fontAlgn="base" latinLnBrk="0">
              <a:lnSpc>
                <a:spcPct val="150000"/>
              </a:lnSpc>
              <a:buClr>
                <a:srgbClr val="F50A64"/>
              </a:buClr>
              <a:buFont typeface="Wingdings" panose="05000000000000000000" pitchFamily="2" charset="2"/>
              <a:buNone/>
            </a:pPr>
            <a:r>
              <a:rPr lang="zh-CN" altLang="en-US" sz="2200">
                <a:sym typeface="黑体" panose="02010609060101010101" charset="-122"/>
              </a:rPr>
              <a:t>      flex-shrink ：定义弹性盒子元素的收缩比率。</a:t>
            </a:r>
            <a:endParaRPr lang="zh-CN" altLang="en-US" sz="2200" strike="noStrike" noProof="1">
              <a:sym typeface="黑体" panose="02010609060101010101" charset="-122"/>
            </a:endParaRPr>
          </a:p>
          <a:p>
            <a:pPr marL="0" lvl="1" algn="l" defTabSz="914400" fontAlgn="base" latinLnBrk="0">
              <a:lnSpc>
                <a:spcPct val="150000"/>
              </a:lnSpc>
              <a:buClr>
                <a:srgbClr val="F50A64"/>
              </a:buClr>
              <a:buFont typeface="Wingdings" panose="05000000000000000000" pitchFamily="2" charset="2"/>
              <a:buNone/>
            </a:pPr>
            <a:r>
              <a:rPr lang="zh-CN" altLang="en-US" sz="2200">
                <a:sym typeface="黑体" panose="02010609060101010101" charset="-122"/>
              </a:rPr>
              <a:t>      flex-basis ：定义弹性盒子元素的默认基准值。</a:t>
            </a:r>
            <a:endParaRPr lang="zh-CN" altLang="en-US" sz="2200" strike="noStrike" noProof="1">
              <a:sym typeface="黑体" panose="02010609060101010101" charset="-122"/>
            </a:endParaRPr>
          </a:p>
          <a:p>
            <a:pPr marL="0" lvl="1" algn="l" defTabSz="914400" fontAlgn="base" latinLnBrk="0">
              <a:lnSpc>
                <a:spcPct val="150000"/>
              </a:lnSpc>
              <a:buClr>
                <a:srgbClr val="F50A64"/>
              </a:buClr>
              <a:buFont typeface="Wingdings" panose="05000000000000000000" pitchFamily="2" charset="2"/>
              <a:buNone/>
            </a:pPr>
            <a:r>
              <a:rPr lang="zh-CN" altLang="en-US" sz="2200">
                <a:sym typeface="+mn-ea"/>
              </a:rPr>
              <a:t>      flex：复合属性</a:t>
            </a:r>
            <a:endParaRPr lang="zh-CN" altLang="en-US" sz="2200" strike="noStrike" noProof="1">
              <a:sym typeface="+mn-ea"/>
            </a:endParaRPr>
          </a:p>
          <a:p>
            <a:pPr marL="0" lvl="1" algn="l" defTabSz="914400" fontAlgn="base" latinLnBrk="0">
              <a:lnSpc>
                <a:spcPct val="150000"/>
              </a:lnSpc>
              <a:buClr>
                <a:srgbClr val="F50A64"/>
              </a:buClr>
              <a:buFont typeface="Wingdings" panose="05000000000000000000" pitchFamily="2" charset="2"/>
              <a:buNone/>
            </a:pPr>
            <a:r>
              <a:rPr lang="zh-CN" altLang="en-US" sz="2200">
                <a:sym typeface="+mn-ea"/>
              </a:rPr>
              <a:t>      flex：flex-grow   flex-shrink   flex-basis ；</a:t>
            </a:r>
            <a:endParaRPr lang="zh-CN" altLang="en-US" sz="2200" strike="noStrike" noProof="1">
              <a:sym typeface="+mn-ea"/>
            </a:endParaRPr>
          </a:p>
          <a:p>
            <a:pPr marL="0" indent="0">
              <a:lnSpc>
                <a:spcPct val="150000"/>
              </a:lnSpc>
              <a:spcBef>
                <a:spcPts val="0"/>
              </a:spcBef>
              <a:buNone/>
            </a:pPr>
            <a:endParaRPr lang="en-US" altLang="zh-CN" sz="2200" dirty="0">
              <a:solidFill>
                <a:schemeClr val="tx1"/>
              </a:solidFill>
              <a:sym typeface="黑体" panose="02010609060101010101" charset="-122"/>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内容占位符 2"/>
          <p:cNvSpPr>
            <a:spLocks noGrp="1"/>
          </p:cNvSpPr>
          <p:nvPr/>
        </p:nvSpPr>
        <p:spPr>
          <a:xfrm>
            <a:off x="457200" y="655955"/>
            <a:ext cx="8229600" cy="5545455"/>
          </a:xfrm>
          <a:prstGeom prst="rect">
            <a:avLst/>
          </a:prstGeom>
          <a:noFill/>
          <a:ln w="9525">
            <a:noFill/>
          </a:ln>
        </p:spPr>
        <p:txBody>
          <a:bodyPr anchor="t"/>
          <a:lstStyle>
            <a:lvl1pPr marL="214630" indent="-214630" algn="just" rtl="0" eaLnBrk="0" fontAlgn="base" hangingPunct="0">
              <a:spcBef>
                <a:spcPct val="0"/>
              </a:spcBef>
              <a:spcAft>
                <a:spcPct val="0"/>
              </a:spcAft>
              <a:buFont typeface="Arial" panose="020B0604020202020204" pitchFamily="34" charset="0"/>
              <a:buChar char="•"/>
              <a:defRPr sz="3200" kern="1200">
                <a:solidFill>
                  <a:schemeClr val="tx1"/>
                </a:solidFill>
                <a:latin typeface="+mn-lt"/>
                <a:ea typeface="+mn-ea"/>
                <a:cs typeface="+mn-cs"/>
                <a:sym typeface="Arial" panose="020B0604020202020204" pitchFamily="34" charset="0"/>
              </a:defRPr>
            </a:lvl1pPr>
            <a:lvl2pPr marL="557530" indent="-214630" algn="just" rtl="0" eaLnBrk="0" fontAlgn="base" hangingPunct="0">
              <a:spcBef>
                <a:spcPct val="0"/>
              </a:spcBef>
              <a:spcAft>
                <a:spcPct val="0"/>
              </a:spcAft>
              <a:buFont typeface="Arial" panose="020B0604020202020204" pitchFamily="34" charset="0"/>
              <a:buChar char="•"/>
              <a:defRPr sz="1500" kern="1200">
                <a:solidFill>
                  <a:schemeClr val="tx1"/>
                </a:solidFill>
                <a:latin typeface="+mn-lt"/>
                <a:ea typeface="+mn-ea"/>
                <a:cs typeface="+mn-cs"/>
                <a:sym typeface="Arial" panose="020B0604020202020204" pitchFamily="34" charset="0"/>
              </a:defRPr>
            </a:lvl2pPr>
            <a:lvl3pPr marL="900430" indent="-214630" algn="just" rtl="0" eaLnBrk="0" fontAlgn="base" hangingPunct="0">
              <a:spcBef>
                <a:spcPct val="0"/>
              </a:spcBef>
              <a:spcAft>
                <a:spcPct val="0"/>
              </a:spcAft>
              <a:buFont typeface="Arial" panose="020B0604020202020204" pitchFamily="34" charset="0"/>
              <a:buChar char="•"/>
              <a:defRPr sz="1500" kern="1200">
                <a:solidFill>
                  <a:schemeClr val="tx1"/>
                </a:solidFill>
                <a:latin typeface="+mn-lt"/>
                <a:ea typeface="+mn-ea"/>
                <a:cs typeface="+mn-cs"/>
                <a:sym typeface="Arial" panose="020B0604020202020204" pitchFamily="34" charset="0"/>
              </a:defRPr>
            </a:lvl3pPr>
            <a:lvl4pPr marL="1243330" indent="-214630" algn="just" rtl="0" eaLnBrk="0" fontAlgn="base" hangingPunct="0">
              <a:spcBef>
                <a:spcPct val="0"/>
              </a:spcBef>
              <a:spcAft>
                <a:spcPct val="0"/>
              </a:spcAft>
              <a:buFont typeface="Arial" panose="020B0604020202020204" pitchFamily="34" charset="0"/>
              <a:buChar char="•"/>
              <a:defRPr sz="1500" kern="1200">
                <a:solidFill>
                  <a:schemeClr val="tx1"/>
                </a:solidFill>
                <a:latin typeface="+mn-lt"/>
                <a:ea typeface="+mn-ea"/>
                <a:cs typeface="+mn-cs"/>
                <a:sym typeface="Arial" panose="020B0604020202020204" pitchFamily="34" charset="0"/>
              </a:defRPr>
            </a:lvl4pPr>
            <a:lvl5pPr marL="1586230" indent="-214630" algn="just" rtl="0" eaLnBrk="0" fontAlgn="base" hangingPunct="0">
              <a:spcBef>
                <a:spcPct val="0"/>
              </a:spcBef>
              <a:spcAft>
                <a:spcPct val="0"/>
              </a:spcAft>
              <a:buFont typeface="Arial" panose="020B0604020202020204" pitchFamily="34" charset="0"/>
              <a:buChar char="•"/>
              <a:defRPr sz="1500" kern="1200">
                <a:solidFill>
                  <a:schemeClr val="tx1"/>
                </a:solidFill>
                <a:latin typeface="+mn-lt"/>
                <a:ea typeface="+mn-ea"/>
                <a:cs typeface="+mn-cs"/>
                <a:sym typeface="Arial" panose="020B0604020202020204" pitchFamily="34" charset="0"/>
              </a:defRPr>
            </a:lvl5pPr>
            <a:lvl6pPr marL="1885950" indent="-170815"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0815"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0815"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0815"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50000"/>
              </a:lnSpc>
              <a:buNone/>
            </a:pPr>
            <a:r>
              <a:rPr lang="zh-CN" altLang="en-US" sz="2200">
                <a:sym typeface="黑体" panose="02010609060101010101" charset="-122"/>
              </a:rPr>
              <a:t>⑤flex-grow定义弹性盒子元素的扩展比率。</a:t>
            </a:r>
            <a:endParaRPr lang="zh-CN" altLang="en-US" sz="2200"/>
          </a:p>
          <a:p>
            <a:pPr marL="0" indent="0">
              <a:lnSpc>
                <a:spcPct val="150000"/>
              </a:lnSpc>
              <a:buNone/>
            </a:pPr>
            <a:r>
              <a:rPr lang="zh-CN" altLang="en-US" sz="2200"/>
              <a:t>当元素排列方向是横向排列时，如果子元素的宽度总和小于容器的宽度值，必须使用</a:t>
            </a:r>
            <a:r>
              <a:rPr lang="zh-CN" altLang="en-US" sz="2200">
                <a:sym typeface="黑体" panose="02010609060101010101" charset="-122"/>
              </a:rPr>
              <a:t>flex-grow属性来调整子元素的宽度</a:t>
            </a:r>
            <a:endParaRPr lang="zh-CN" altLang="en-US" sz="2200">
              <a:sym typeface="黑体" panose="02010609060101010101" charset="-122"/>
            </a:endParaRPr>
          </a:p>
          <a:p>
            <a:pPr marL="0" indent="0">
              <a:lnSpc>
                <a:spcPct val="150000"/>
              </a:lnSpc>
              <a:buNone/>
            </a:pPr>
            <a:r>
              <a:rPr lang="zh-CN" altLang="en-US" sz="2200"/>
              <a:t>当元素排列方向是纵向排列时，如果子元素的高度总和小于容器的高度值，必须使用</a:t>
            </a:r>
            <a:r>
              <a:rPr lang="zh-CN" altLang="en-US" sz="2200">
                <a:sym typeface="黑体" panose="02010609060101010101" charset="-122"/>
              </a:rPr>
              <a:t>flex-grow属性来调整子元素的高度</a:t>
            </a:r>
            <a:endParaRPr lang="zh-CN" altLang="en-US" sz="2200">
              <a:sym typeface="黑体" panose="02010609060101010101" charset="-122"/>
            </a:endParaRPr>
          </a:p>
          <a:p>
            <a:pPr marL="0" indent="0">
              <a:lnSpc>
                <a:spcPts val="3000"/>
              </a:lnSpc>
              <a:buNone/>
            </a:pPr>
            <a:r>
              <a:rPr lang="zh-CN" altLang="en-US" sz="2200">
                <a:sym typeface="黑体" panose="02010609060101010101" charset="-122"/>
              </a:rPr>
              <a:t> </a:t>
            </a:r>
            <a:r>
              <a:rPr lang="zh-CN" altLang="en-US" sz="2000">
                <a:sym typeface="黑体" panose="02010609060101010101" charset="-122"/>
              </a:rPr>
              <a:t>案例说明：</a:t>
            </a:r>
            <a:endParaRPr lang="zh-CN" altLang="en-US" sz="2000">
              <a:sym typeface="黑体" panose="02010609060101010101" charset="-122"/>
            </a:endParaRPr>
          </a:p>
          <a:p>
            <a:pPr marL="0" indent="0">
              <a:lnSpc>
                <a:spcPts val="3000"/>
              </a:lnSpc>
              <a:buNone/>
            </a:pPr>
            <a:r>
              <a:rPr lang="zh-CN" altLang="en-US" sz="2000">
                <a:sym typeface="黑体" panose="02010609060101010101" charset="-122"/>
              </a:rPr>
              <a:t>当使用flex-grow属性计算元素宽度时：</a:t>
            </a:r>
            <a:endParaRPr lang="zh-CN" altLang="en-US" sz="2000">
              <a:sym typeface="黑体" panose="02010609060101010101" charset="-122"/>
            </a:endParaRPr>
          </a:p>
          <a:p>
            <a:pPr marL="0" indent="0">
              <a:lnSpc>
                <a:spcPts val="3000"/>
              </a:lnSpc>
              <a:buNone/>
            </a:pPr>
            <a:r>
              <a:rPr lang="zh-CN" altLang="en-US" sz="2000">
                <a:sym typeface="黑体" panose="02010609060101010101" charset="-122"/>
              </a:rPr>
              <a:t>（1）计算出容器空白部分的宽度</a:t>
            </a:r>
            <a:endParaRPr lang="zh-CN" altLang="en-US" sz="2000">
              <a:sym typeface="黑体" panose="02010609060101010101" charset="-122"/>
            </a:endParaRPr>
          </a:p>
          <a:p>
            <a:pPr marL="0" indent="0">
              <a:lnSpc>
                <a:spcPts val="3000"/>
              </a:lnSpc>
              <a:buNone/>
            </a:pPr>
            <a:r>
              <a:rPr lang="zh-CN" altLang="en-US" sz="2000">
                <a:sym typeface="黑体" panose="02010609060101010101" charset="-122"/>
              </a:rPr>
              <a:t>     600(容器宽度)-150*3（3个div子元素的宽度总和）=150</a:t>
            </a:r>
            <a:endParaRPr lang="zh-CN" altLang="en-US" sz="2000">
              <a:sym typeface="黑体" panose="02010609060101010101" charset="-122"/>
            </a:endParaRPr>
          </a:p>
          <a:p>
            <a:pPr marL="0" indent="0">
              <a:lnSpc>
                <a:spcPts val="3000"/>
              </a:lnSpc>
              <a:buNone/>
            </a:pPr>
            <a:r>
              <a:rPr lang="zh-CN" altLang="en-US" sz="2000">
                <a:sym typeface="黑体" panose="02010609060101010101" charset="-122"/>
              </a:rPr>
              <a:t>（2）150/5（3个div子元素宽度的flex-grow属性值的和）=30</a:t>
            </a:r>
            <a:endParaRPr lang="zh-CN" altLang="en-US" sz="2000">
              <a:sym typeface="黑体" panose="02010609060101010101" charset="-122"/>
            </a:endParaRPr>
          </a:p>
          <a:p>
            <a:pPr marL="0" indent="0">
              <a:lnSpc>
                <a:spcPts val="3000"/>
              </a:lnSpc>
              <a:buNone/>
            </a:pPr>
            <a:r>
              <a:rPr lang="zh-CN" altLang="en-US" sz="2000">
                <a:sym typeface="黑体" panose="02010609060101010101" charset="-122"/>
              </a:rPr>
              <a:t>（3）第一部分：150（第一个div子元素的宽度）+1*30=180</a:t>
            </a:r>
            <a:endParaRPr lang="zh-CN" altLang="en-US" sz="2000">
              <a:sym typeface="黑体" panose="02010609060101010101" charset="-122"/>
            </a:endParaRPr>
          </a:p>
          <a:p>
            <a:pPr marL="0" indent="0">
              <a:lnSpc>
                <a:spcPts val="3000"/>
              </a:lnSpc>
              <a:buNone/>
            </a:pPr>
            <a:r>
              <a:rPr lang="zh-CN" altLang="en-US" sz="2000">
                <a:sym typeface="黑体" panose="02010609060101010101" charset="-122"/>
              </a:rPr>
              <a:t>     第二部分：150（第二个div子元素的宽度）+3*30=240</a:t>
            </a:r>
            <a:endParaRPr lang="zh-CN" altLang="en-US" sz="2000">
              <a:sym typeface="黑体" panose="02010609060101010101" charset="-122"/>
            </a:endParaRPr>
          </a:p>
          <a:p>
            <a:pPr marL="0" indent="0">
              <a:lnSpc>
                <a:spcPts val="3000"/>
              </a:lnSpc>
              <a:buNone/>
            </a:pPr>
            <a:r>
              <a:rPr lang="zh-CN" altLang="en-US" sz="2000">
                <a:sym typeface="黑体" panose="02010609060101010101" charset="-122"/>
              </a:rPr>
              <a:t>     第三部分：150（第三个div子元素的宽度）+1*30=180</a:t>
            </a:r>
            <a:endParaRPr lang="zh-CN" altLang="en-US" sz="2000">
              <a:sym typeface="黑体" panose="02010609060101010101" charset="-122"/>
            </a:endParaRPr>
          </a:p>
          <a:p>
            <a:pPr marL="0" indent="0">
              <a:buNone/>
            </a:pPr>
            <a:r>
              <a:rPr lang="zh-CN" altLang="en-US" sz="2200">
                <a:sym typeface="黑体" panose="02010609060101010101" charset="-122"/>
              </a:rPr>
              <a:t>  </a:t>
            </a:r>
            <a:endParaRPr lang="zh-CN" altLang="en-US" sz="2200">
              <a:sym typeface="黑体" panose="02010609060101010101" charset="-122"/>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内容占位符 2"/>
          <p:cNvSpPr>
            <a:spLocks noGrp="1"/>
          </p:cNvSpPr>
          <p:nvPr/>
        </p:nvSpPr>
        <p:spPr>
          <a:xfrm>
            <a:off x="457200" y="655955"/>
            <a:ext cx="8229600" cy="5545455"/>
          </a:xfrm>
          <a:prstGeom prst="rect">
            <a:avLst/>
          </a:prstGeom>
          <a:noFill/>
          <a:ln w="9525">
            <a:noFill/>
          </a:ln>
        </p:spPr>
        <p:txBody>
          <a:bodyPr anchor="t"/>
          <a:lstStyle>
            <a:lvl1pPr marL="214630" indent="-214630" algn="just" rtl="0" eaLnBrk="0" fontAlgn="base" hangingPunct="0">
              <a:spcBef>
                <a:spcPct val="0"/>
              </a:spcBef>
              <a:spcAft>
                <a:spcPct val="0"/>
              </a:spcAft>
              <a:buFont typeface="Arial" panose="020B0604020202020204" pitchFamily="34" charset="0"/>
              <a:buChar char="•"/>
              <a:defRPr sz="3200" kern="1200">
                <a:solidFill>
                  <a:schemeClr val="tx1"/>
                </a:solidFill>
                <a:latin typeface="+mn-lt"/>
                <a:ea typeface="+mn-ea"/>
                <a:cs typeface="+mn-cs"/>
                <a:sym typeface="Arial" panose="020B0604020202020204" pitchFamily="34" charset="0"/>
              </a:defRPr>
            </a:lvl1pPr>
            <a:lvl2pPr marL="557530" indent="-214630" algn="just" rtl="0" eaLnBrk="0" fontAlgn="base" hangingPunct="0">
              <a:spcBef>
                <a:spcPct val="0"/>
              </a:spcBef>
              <a:spcAft>
                <a:spcPct val="0"/>
              </a:spcAft>
              <a:buFont typeface="Arial" panose="020B0604020202020204" pitchFamily="34" charset="0"/>
              <a:buChar char="•"/>
              <a:defRPr sz="1500" kern="1200">
                <a:solidFill>
                  <a:schemeClr val="tx1"/>
                </a:solidFill>
                <a:latin typeface="+mn-lt"/>
                <a:ea typeface="+mn-ea"/>
                <a:cs typeface="+mn-cs"/>
                <a:sym typeface="Arial" panose="020B0604020202020204" pitchFamily="34" charset="0"/>
              </a:defRPr>
            </a:lvl2pPr>
            <a:lvl3pPr marL="900430" indent="-214630" algn="just" rtl="0" eaLnBrk="0" fontAlgn="base" hangingPunct="0">
              <a:spcBef>
                <a:spcPct val="0"/>
              </a:spcBef>
              <a:spcAft>
                <a:spcPct val="0"/>
              </a:spcAft>
              <a:buFont typeface="Arial" panose="020B0604020202020204" pitchFamily="34" charset="0"/>
              <a:buChar char="•"/>
              <a:defRPr sz="1500" kern="1200">
                <a:solidFill>
                  <a:schemeClr val="tx1"/>
                </a:solidFill>
                <a:latin typeface="+mn-lt"/>
                <a:ea typeface="+mn-ea"/>
                <a:cs typeface="+mn-cs"/>
                <a:sym typeface="Arial" panose="020B0604020202020204" pitchFamily="34" charset="0"/>
              </a:defRPr>
            </a:lvl3pPr>
            <a:lvl4pPr marL="1243330" indent="-214630" algn="just" rtl="0" eaLnBrk="0" fontAlgn="base" hangingPunct="0">
              <a:spcBef>
                <a:spcPct val="0"/>
              </a:spcBef>
              <a:spcAft>
                <a:spcPct val="0"/>
              </a:spcAft>
              <a:buFont typeface="Arial" panose="020B0604020202020204" pitchFamily="34" charset="0"/>
              <a:buChar char="•"/>
              <a:defRPr sz="1500" kern="1200">
                <a:solidFill>
                  <a:schemeClr val="tx1"/>
                </a:solidFill>
                <a:latin typeface="+mn-lt"/>
                <a:ea typeface="+mn-ea"/>
                <a:cs typeface="+mn-cs"/>
                <a:sym typeface="Arial" panose="020B0604020202020204" pitchFamily="34" charset="0"/>
              </a:defRPr>
            </a:lvl4pPr>
            <a:lvl5pPr marL="1586230" indent="-214630" algn="just" rtl="0" eaLnBrk="0" fontAlgn="base" hangingPunct="0">
              <a:spcBef>
                <a:spcPct val="0"/>
              </a:spcBef>
              <a:spcAft>
                <a:spcPct val="0"/>
              </a:spcAft>
              <a:buFont typeface="Arial" panose="020B0604020202020204" pitchFamily="34" charset="0"/>
              <a:buChar char="•"/>
              <a:defRPr sz="1500" kern="1200">
                <a:solidFill>
                  <a:schemeClr val="tx1"/>
                </a:solidFill>
                <a:latin typeface="+mn-lt"/>
                <a:ea typeface="+mn-ea"/>
                <a:cs typeface="+mn-cs"/>
                <a:sym typeface="Arial" panose="020B0604020202020204" pitchFamily="34" charset="0"/>
              </a:defRPr>
            </a:lvl5pPr>
            <a:lvl6pPr marL="1885950" indent="-170815"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0815"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0815"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0815"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50000"/>
              </a:lnSpc>
              <a:buNone/>
            </a:pPr>
            <a:r>
              <a:rPr lang="zh-CN" altLang="en-US" sz="2200">
                <a:sym typeface="黑体" panose="02010609060101010101" charset="-122"/>
              </a:rPr>
              <a:t>⑥flex-shrink定义弹性盒子元素的收缩比率</a:t>
            </a:r>
            <a:endParaRPr lang="zh-CN" altLang="en-US" sz="2200"/>
          </a:p>
          <a:p>
            <a:pPr marL="0" indent="0">
              <a:lnSpc>
                <a:spcPct val="150000"/>
              </a:lnSpc>
              <a:buNone/>
            </a:pPr>
            <a:r>
              <a:rPr lang="zh-CN" altLang="en-US" sz="2200">
                <a:sym typeface="+mn-ea"/>
              </a:rPr>
              <a:t>当元素排列方向是横向排列时，如果子元素的宽度总和大于容器的宽度值，必须使用</a:t>
            </a:r>
            <a:r>
              <a:rPr lang="zh-CN" altLang="en-US" sz="2200">
                <a:sym typeface="黑体" panose="02010609060101010101" charset="-122"/>
              </a:rPr>
              <a:t>flex-</a:t>
            </a:r>
            <a:r>
              <a:rPr lang="zh-CN" altLang="en-US" sz="2200" dirty="0">
                <a:latin typeface="微软雅黑" panose="020B0503020204020204" charset="-122"/>
                <a:ea typeface="微软雅黑" panose="020B0503020204020204" charset="-122"/>
                <a:sym typeface="黑体" panose="02010609060101010101" charset="-122"/>
              </a:rPr>
              <a:t>shrink</a:t>
            </a:r>
            <a:r>
              <a:rPr lang="zh-CN" altLang="en-US" sz="2200">
                <a:sym typeface="黑体" panose="02010609060101010101" charset="-122"/>
              </a:rPr>
              <a:t>属性来调整子元素的宽度</a:t>
            </a:r>
            <a:endParaRPr lang="zh-CN" altLang="en-US" sz="2200">
              <a:sym typeface="黑体" panose="02010609060101010101" charset="-122"/>
            </a:endParaRPr>
          </a:p>
          <a:p>
            <a:pPr marL="0" indent="0">
              <a:lnSpc>
                <a:spcPct val="150000"/>
              </a:lnSpc>
              <a:buNone/>
            </a:pPr>
            <a:r>
              <a:rPr lang="zh-CN" altLang="en-US" sz="2200">
                <a:sym typeface="黑体" panose="02010609060101010101" charset="-122"/>
              </a:rPr>
              <a:t>当元素排列方向是纵向排列时，如果子元素的高度总和大于容器的高度值，必须使用flex-</a:t>
            </a:r>
            <a:r>
              <a:rPr lang="zh-CN" altLang="en-US" sz="2200" dirty="0">
                <a:latin typeface="微软雅黑" panose="020B0503020204020204" charset="-122"/>
                <a:ea typeface="微软雅黑" panose="020B0503020204020204" charset="-122"/>
                <a:sym typeface="黑体" panose="02010609060101010101" charset="-122"/>
              </a:rPr>
              <a:t>shrink</a:t>
            </a:r>
            <a:r>
              <a:rPr lang="zh-CN" altLang="en-US" sz="2200">
                <a:sym typeface="黑体" panose="02010609060101010101" charset="-122"/>
              </a:rPr>
              <a:t>属性来调整子元素的高度</a:t>
            </a:r>
            <a:endParaRPr lang="zh-CN" altLang="en-US" sz="2200">
              <a:sym typeface="黑体" panose="02010609060101010101" charset="-122"/>
            </a:endParaRPr>
          </a:p>
          <a:p>
            <a:pPr marL="0" indent="0">
              <a:lnSpc>
                <a:spcPts val="3000"/>
              </a:lnSpc>
              <a:buNone/>
            </a:pPr>
            <a:r>
              <a:rPr lang="zh-CN" altLang="en-US" sz="2000">
                <a:sym typeface="黑体" panose="02010609060101010101" charset="-122"/>
              </a:rPr>
              <a:t>案例说明：</a:t>
            </a:r>
            <a:endParaRPr lang="zh-CN" altLang="en-US" sz="2000">
              <a:sym typeface="黑体" panose="02010609060101010101" charset="-122"/>
            </a:endParaRPr>
          </a:p>
          <a:p>
            <a:pPr marL="0" indent="0">
              <a:lnSpc>
                <a:spcPts val="3000"/>
              </a:lnSpc>
              <a:buNone/>
            </a:pPr>
            <a:r>
              <a:rPr lang="zh-CN" altLang="en-US" sz="2000">
                <a:sym typeface="+mn-ea"/>
              </a:rPr>
              <a:t>当使用flex-shrink属性计算元素宽度时：</a:t>
            </a:r>
            <a:endParaRPr lang="zh-CN" altLang="en-US" sz="2000"/>
          </a:p>
          <a:p>
            <a:pPr marL="0" indent="0">
              <a:lnSpc>
                <a:spcPts val="3000"/>
              </a:lnSpc>
              <a:buNone/>
            </a:pPr>
            <a:r>
              <a:rPr lang="zh-CN" altLang="en-US" sz="2000">
                <a:sym typeface="+mn-ea"/>
              </a:rPr>
              <a:t>（1）计算出子元素宽度总和超出容器宽度多少</a:t>
            </a:r>
            <a:endParaRPr lang="zh-CN" altLang="en-US" sz="2000"/>
          </a:p>
          <a:p>
            <a:pPr marL="0" indent="0">
              <a:lnSpc>
                <a:spcPts val="3000"/>
              </a:lnSpc>
              <a:buNone/>
            </a:pPr>
            <a:r>
              <a:rPr lang="zh-CN" altLang="en-US" sz="2000">
                <a:sym typeface="+mn-ea"/>
              </a:rPr>
              <a:t>   250*3（3个div子元素的宽度总和)-600(容器宽度)=150</a:t>
            </a:r>
            <a:endParaRPr lang="zh-CN" altLang="en-US" sz="2000"/>
          </a:p>
          <a:p>
            <a:pPr marL="0" indent="0">
              <a:lnSpc>
                <a:spcPts val="3000"/>
              </a:lnSpc>
              <a:buNone/>
            </a:pPr>
            <a:r>
              <a:rPr lang="zh-CN" altLang="en-US" sz="2000">
                <a:sym typeface="+mn-ea"/>
              </a:rPr>
              <a:t>（2）150/5（3个div子元素宽度的flex-shrink属性值的和）=30</a:t>
            </a:r>
            <a:endParaRPr lang="zh-CN" altLang="en-US" sz="2000"/>
          </a:p>
          <a:p>
            <a:pPr marL="0" indent="0">
              <a:lnSpc>
                <a:spcPts val="3000"/>
              </a:lnSpc>
              <a:buNone/>
            </a:pPr>
            <a:r>
              <a:rPr lang="zh-CN" altLang="en-US" sz="2000">
                <a:sym typeface="+mn-ea"/>
              </a:rPr>
              <a:t>（3）第一部分：250（第一个div子元素的宽度）-1*30=220</a:t>
            </a:r>
            <a:endParaRPr lang="zh-CN" altLang="en-US" sz="2000"/>
          </a:p>
          <a:p>
            <a:pPr marL="0" indent="0">
              <a:lnSpc>
                <a:spcPts val="3000"/>
              </a:lnSpc>
              <a:buNone/>
            </a:pPr>
            <a:r>
              <a:rPr lang="zh-CN" altLang="en-US" sz="2000">
                <a:sym typeface="+mn-ea"/>
              </a:rPr>
              <a:t>     第二部分：250（第二个div子元素的宽度）-3*30=160</a:t>
            </a:r>
            <a:endParaRPr lang="zh-CN" altLang="en-US" sz="2000"/>
          </a:p>
          <a:p>
            <a:pPr marL="0" indent="0">
              <a:lnSpc>
                <a:spcPts val="3000"/>
              </a:lnSpc>
              <a:buNone/>
            </a:pPr>
            <a:r>
              <a:rPr lang="zh-CN" altLang="en-US" sz="2000">
                <a:sym typeface="+mn-ea"/>
              </a:rPr>
              <a:t>     第三部分：250（第三个div子元素的宽度）-1*30=220</a:t>
            </a:r>
            <a:endParaRPr lang="zh-CN" altLang="en-US" sz="2000">
              <a:sym typeface="黑体" panose="02010609060101010101" charset="-122"/>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内容占位符 2"/>
          <p:cNvSpPr>
            <a:spLocks noGrp="1"/>
          </p:cNvSpPr>
          <p:nvPr/>
        </p:nvSpPr>
        <p:spPr>
          <a:xfrm>
            <a:off x="457200" y="655955"/>
            <a:ext cx="8229600" cy="5545455"/>
          </a:xfrm>
          <a:prstGeom prst="rect">
            <a:avLst/>
          </a:prstGeom>
          <a:noFill/>
          <a:ln w="9525">
            <a:noFill/>
          </a:ln>
        </p:spPr>
        <p:txBody>
          <a:bodyPr anchor="t"/>
          <a:lstStyle>
            <a:lvl1pPr marL="214630" indent="-214630" algn="just" rtl="0" eaLnBrk="0" fontAlgn="base" hangingPunct="0">
              <a:spcBef>
                <a:spcPct val="0"/>
              </a:spcBef>
              <a:spcAft>
                <a:spcPct val="0"/>
              </a:spcAft>
              <a:buFont typeface="Arial" panose="020B0604020202020204" pitchFamily="34" charset="0"/>
              <a:buChar char="•"/>
              <a:defRPr sz="3200" kern="1200">
                <a:solidFill>
                  <a:schemeClr val="tx1"/>
                </a:solidFill>
                <a:latin typeface="+mn-lt"/>
                <a:ea typeface="+mn-ea"/>
                <a:cs typeface="+mn-cs"/>
                <a:sym typeface="Arial" panose="020B0604020202020204" pitchFamily="34" charset="0"/>
              </a:defRPr>
            </a:lvl1pPr>
            <a:lvl2pPr marL="557530" indent="-214630" algn="just" rtl="0" eaLnBrk="0" fontAlgn="base" hangingPunct="0">
              <a:spcBef>
                <a:spcPct val="0"/>
              </a:spcBef>
              <a:spcAft>
                <a:spcPct val="0"/>
              </a:spcAft>
              <a:buFont typeface="Arial" panose="020B0604020202020204" pitchFamily="34" charset="0"/>
              <a:buChar char="•"/>
              <a:defRPr sz="1500" kern="1200">
                <a:solidFill>
                  <a:schemeClr val="tx1"/>
                </a:solidFill>
                <a:latin typeface="+mn-lt"/>
                <a:ea typeface="+mn-ea"/>
                <a:cs typeface="+mn-cs"/>
                <a:sym typeface="Arial" panose="020B0604020202020204" pitchFamily="34" charset="0"/>
              </a:defRPr>
            </a:lvl2pPr>
            <a:lvl3pPr marL="900430" indent="-214630" algn="just" rtl="0" eaLnBrk="0" fontAlgn="base" hangingPunct="0">
              <a:spcBef>
                <a:spcPct val="0"/>
              </a:spcBef>
              <a:spcAft>
                <a:spcPct val="0"/>
              </a:spcAft>
              <a:buFont typeface="Arial" panose="020B0604020202020204" pitchFamily="34" charset="0"/>
              <a:buChar char="•"/>
              <a:defRPr sz="1500" kern="1200">
                <a:solidFill>
                  <a:schemeClr val="tx1"/>
                </a:solidFill>
                <a:latin typeface="+mn-lt"/>
                <a:ea typeface="+mn-ea"/>
                <a:cs typeface="+mn-cs"/>
                <a:sym typeface="Arial" panose="020B0604020202020204" pitchFamily="34" charset="0"/>
              </a:defRPr>
            </a:lvl3pPr>
            <a:lvl4pPr marL="1243330" indent="-214630" algn="just" rtl="0" eaLnBrk="0" fontAlgn="base" hangingPunct="0">
              <a:spcBef>
                <a:spcPct val="0"/>
              </a:spcBef>
              <a:spcAft>
                <a:spcPct val="0"/>
              </a:spcAft>
              <a:buFont typeface="Arial" panose="020B0604020202020204" pitchFamily="34" charset="0"/>
              <a:buChar char="•"/>
              <a:defRPr sz="1500" kern="1200">
                <a:solidFill>
                  <a:schemeClr val="tx1"/>
                </a:solidFill>
                <a:latin typeface="+mn-lt"/>
                <a:ea typeface="+mn-ea"/>
                <a:cs typeface="+mn-cs"/>
                <a:sym typeface="Arial" panose="020B0604020202020204" pitchFamily="34" charset="0"/>
              </a:defRPr>
            </a:lvl4pPr>
            <a:lvl5pPr marL="1586230" indent="-214630" algn="just" rtl="0" eaLnBrk="0" fontAlgn="base" hangingPunct="0">
              <a:spcBef>
                <a:spcPct val="0"/>
              </a:spcBef>
              <a:spcAft>
                <a:spcPct val="0"/>
              </a:spcAft>
              <a:buFont typeface="Arial" panose="020B0604020202020204" pitchFamily="34" charset="0"/>
              <a:buChar char="•"/>
              <a:defRPr sz="1500" kern="1200">
                <a:solidFill>
                  <a:schemeClr val="tx1"/>
                </a:solidFill>
                <a:latin typeface="+mn-lt"/>
                <a:ea typeface="+mn-ea"/>
                <a:cs typeface="+mn-cs"/>
                <a:sym typeface="Arial" panose="020B0604020202020204" pitchFamily="34" charset="0"/>
              </a:defRPr>
            </a:lvl5pPr>
            <a:lvl6pPr marL="1885950" indent="-170815"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0815"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0815"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0815"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50000"/>
              </a:lnSpc>
              <a:buNone/>
            </a:pPr>
            <a:r>
              <a:rPr lang="zh-CN" altLang="en-US" sz="2200">
                <a:sym typeface="黑体" panose="02010609060101010101" charset="-122"/>
              </a:rPr>
              <a:t>⑥flex-basis指定调整前子元素的宽度，该属性与width属性的作用完全相同</a:t>
            </a:r>
            <a:endParaRPr lang="zh-CN" altLang="en-US" sz="2200">
              <a:sym typeface="黑体" panose="02010609060101010101" charset="-122"/>
            </a:endParaRPr>
          </a:p>
          <a:p>
            <a:pPr marL="0" indent="0">
              <a:lnSpc>
                <a:spcPct val="150000"/>
              </a:lnSpc>
              <a:buNone/>
            </a:pPr>
            <a:r>
              <a:rPr lang="zh-CN" altLang="en-US" sz="2000">
                <a:sym typeface="黑体" panose="02010609060101010101" charset="-122"/>
              </a:rPr>
              <a:t>说明：</a:t>
            </a:r>
            <a:endParaRPr lang="zh-CN" altLang="en-US" sz="2000">
              <a:sym typeface="黑体" panose="02010609060101010101" charset="-122"/>
            </a:endParaRPr>
          </a:p>
          <a:p>
            <a:pPr marL="0" lvl="1" algn="l" latinLnBrk="0">
              <a:lnSpc>
                <a:spcPct val="150000"/>
              </a:lnSpc>
              <a:buClr>
                <a:srgbClr val="F50A64"/>
              </a:buClr>
              <a:buFont typeface="Wingdings" panose="05000000000000000000" pitchFamily="2" charset="2"/>
              <a:buNone/>
            </a:pPr>
            <a:r>
              <a:rPr lang="zh-CN" altLang="en-US" sz="2200">
                <a:sym typeface="黑体" panose="02010609060101010101" charset="-122"/>
              </a:rPr>
              <a:t>flex：复合属性</a:t>
            </a:r>
            <a:endParaRPr lang="zh-CN" altLang="en-US" sz="2200">
              <a:sym typeface="黑体" panose="02010609060101010101" charset="-122"/>
            </a:endParaRPr>
          </a:p>
          <a:p>
            <a:pPr marL="0" lvl="1" algn="l" latinLnBrk="0">
              <a:lnSpc>
                <a:spcPct val="150000"/>
              </a:lnSpc>
              <a:buClr>
                <a:srgbClr val="F50A64"/>
              </a:buClr>
              <a:buFont typeface="Wingdings" panose="05000000000000000000" pitchFamily="2" charset="2"/>
              <a:buNone/>
            </a:pPr>
            <a:r>
              <a:rPr lang="zh-CN" altLang="en-US" sz="2200">
                <a:sym typeface="黑体" panose="02010609060101010101" charset="-122"/>
              </a:rPr>
              <a:t>flex：flex-grow样式属性值   flex-shrink样式属性值   flex-basis样式属性值  ；</a:t>
            </a:r>
            <a:endParaRPr lang="zh-CN" altLang="en-US" sz="2200">
              <a:sym typeface="黑体" panose="02010609060101010101" charset="-122"/>
            </a:endParaRPr>
          </a:p>
          <a:p>
            <a:pPr marL="0" lvl="1" algn="l" latinLnBrk="0">
              <a:lnSpc>
                <a:spcPct val="150000"/>
              </a:lnSpc>
              <a:buClr>
                <a:srgbClr val="F50A64"/>
              </a:buClr>
              <a:buFont typeface="Wingdings" panose="05000000000000000000" pitchFamily="2" charset="2"/>
              <a:buNone/>
            </a:pPr>
            <a:r>
              <a:rPr lang="zh-CN" altLang="en-US" sz="2200">
                <a:sym typeface="黑体" panose="02010609060101010101" charset="-122"/>
              </a:rPr>
              <a:t>（三个属性均为可选）</a:t>
            </a:r>
            <a:endParaRPr lang="zh-CN" altLang="en-US" sz="2200">
              <a:sym typeface="黑体" panose="02010609060101010101" charset="-122"/>
            </a:endParaRPr>
          </a:p>
          <a:p>
            <a:pPr marL="0" lvl="1" algn="l" latinLnBrk="0">
              <a:lnSpc>
                <a:spcPct val="150000"/>
              </a:lnSpc>
              <a:buClr>
                <a:srgbClr val="F50A64"/>
              </a:buClr>
              <a:buFont typeface="Wingdings" panose="05000000000000000000" pitchFamily="2" charset="2"/>
              <a:buNone/>
            </a:pPr>
            <a:r>
              <a:rPr lang="zh-CN" altLang="en-US" sz="2200">
                <a:sym typeface="黑体" panose="02010609060101010101" charset="-122"/>
              </a:rPr>
              <a:t>注意：当不指定flex-grow 、flex-shrink样式属性值时，默认的值均为1</a:t>
            </a:r>
            <a:endParaRPr lang="zh-CN" altLang="en-US" sz="2200">
              <a:sym typeface="黑体" panose="02010609060101010101" charset="-122"/>
            </a:endParaRPr>
          </a:p>
          <a:p>
            <a:pPr marL="0" lvl="1" algn="l" latinLnBrk="0">
              <a:lnSpc>
                <a:spcPct val="150000"/>
              </a:lnSpc>
              <a:buClr>
                <a:srgbClr val="F50A64"/>
              </a:buClr>
              <a:buFont typeface="Wingdings" panose="05000000000000000000" pitchFamily="2" charset="2"/>
              <a:buNone/>
            </a:pPr>
            <a:r>
              <a:rPr lang="zh-CN" altLang="en-US" sz="2200">
                <a:sym typeface="黑体" panose="02010609060101010101" charset="-122"/>
              </a:rPr>
              <a:t>当不指定 flex-basis的属性值时，默认样式值0px</a:t>
            </a:r>
            <a:endParaRPr lang="en-US" altLang="zh-CN" sz="2000" dirty="0">
              <a:solidFill>
                <a:srgbClr val="3F3F3F"/>
              </a:solidFill>
              <a:latin typeface="微软雅黑" panose="020B0503020204020204" charset="-122"/>
              <a:ea typeface="微软雅黑" panose="020B0503020204020204" charset="-122"/>
              <a:sym typeface="黑体" panose="02010609060101010101" charset="-122"/>
            </a:endParaRPr>
          </a:p>
          <a:p>
            <a:pPr marL="0" indent="0">
              <a:lnSpc>
                <a:spcPct val="150000"/>
              </a:lnSpc>
              <a:buNone/>
            </a:pPr>
            <a:endParaRPr lang="zh-CN" altLang="en-US" sz="2000">
              <a:sym typeface="黑体" panose="02010609060101010101" charset="-122"/>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内容占位符 2"/>
          <p:cNvSpPr>
            <a:spLocks noGrp="1"/>
          </p:cNvSpPr>
          <p:nvPr/>
        </p:nvSpPr>
        <p:spPr>
          <a:xfrm>
            <a:off x="457200" y="876300"/>
            <a:ext cx="8229600" cy="5545455"/>
          </a:xfrm>
          <a:prstGeom prst="rect">
            <a:avLst/>
          </a:prstGeom>
          <a:noFill/>
          <a:ln w="9525">
            <a:noFill/>
          </a:ln>
        </p:spPr>
        <p:txBody>
          <a:bodyPr anchor="t"/>
          <a:lstStyle>
            <a:lvl1pPr marL="214630" indent="-214630" algn="just" rtl="0" eaLnBrk="0" fontAlgn="base" hangingPunct="0">
              <a:spcBef>
                <a:spcPct val="0"/>
              </a:spcBef>
              <a:spcAft>
                <a:spcPct val="0"/>
              </a:spcAft>
              <a:buFont typeface="Arial" panose="020B0604020202020204" pitchFamily="34" charset="0"/>
              <a:buChar char="•"/>
              <a:defRPr sz="3200" kern="1200">
                <a:solidFill>
                  <a:schemeClr val="tx1"/>
                </a:solidFill>
                <a:latin typeface="+mn-lt"/>
                <a:ea typeface="+mn-ea"/>
                <a:cs typeface="+mn-cs"/>
                <a:sym typeface="Arial" panose="020B0604020202020204" pitchFamily="34" charset="0"/>
              </a:defRPr>
            </a:lvl1pPr>
            <a:lvl2pPr marL="557530" indent="-214630" algn="just" rtl="0" eaLnBrk="0" fontAlgn="base" hangingPunct="0">
              <a:spcBef>
                <a:spcPct val="0"/>
              </a:spcBef>
              <a:spcAft>
                <a:spcPct val="0"/>
              </a:spcAft>
              <a:buFont typeface="Arial" panose="020B0604020202020204" pitchFamily="34" charset="0"/>
              <a:buChar char="•"/>
              <a:defRPr sz="1500" kern="1200">
                <a:solidFill>
                  <a:schemeClr val="tx1"/>
                </a:solidFill>
                <a:latin typeface="+mn-lt"/>
                <a:ea typeface="+mn-ea"/>
                <a:cs typeface="+mn-cs"/>
                <a:sym typeface="Arial" panose="020B0604020202020204" pitchFamily="34" charset="0"/>
              </a:defRPr>
            </a:lvl2pPr>
            <a:lvl3pPr marL="900430" indent="-214630" algn="just" rtl="0" eaLnBrk="0" fontAlgn="base" hangingPunct="0">
              <a:spcBef>
                <a:spcPct val="0"/>
              </a:spcBef>
              <a:spcAft>
                <a:spcPct val="0"/>
              </a:spcAft>
              <a:buFont typeface="Arial" panose="020B0604020202020204" pitchFamily="34" charset="0"/>
              <a:buChar char="•"/>
              <a:defRPr sz="1500" kern="1200">
                <a:solidFill>
                  <a:schemeClr val="tx1"/>
                </a:solidFill>
                <a:latin typeface="+mn-lt"/>
                <a:ea typeface="+mn-ea"/>
                <a:cs typeface="+mn-cs"/>
                <a:sym typeface="Arial" panose="020B0604020202020204" pitchFamily="34" charset="0"/>
              </a:defRPr>
            </a:lvl3pPr>
            <a:lvl4pPr marL="1243330" indent="-214630" algn="just" rtl="0" eaLnBrk="0" fontAlgn="base" hangingPunct="0">
              <a:spcBef>
                <a:spcPct val="0"/>
              </a:spcBef>
              <a:spcAft>
                <a:spcPct val="0"/>
              </a:spcAft>
              <a:buFont typeface="Arial" panose="020B0604020202020204" pitchFamily="34" charset="0"/>
              <a:buChar char="•"/>
              <a:defRPr sz="1500" kern="1200">
                <a:solidFill>
                  <a:schemeClr val="tx1"/>
                </a:solidFill>
                <a:latin typeface="+mn-lt"/>
                <a:ea typeface="+mn-ea"/>
                <a:cs typeface="+mn-cs"/>
                <a:sym typeface="Arial" panose="020B0604020202020204" pitchFamily="34" charset="0"/>
              </a:defRPr>
            </a:lvl4pPr>
            <a:lvl5pPr marL="1586230" indent="-214630" algn="just" rtl="0" eaLnBrk="0" fontAlgn="base" hangingPunct="0">
              <a:spcBef>
                <a:spcPct val="0"/>
              </a:spcBef>
              <a:spcAft>
                <a:spcPct val="0"/>
              </a:spcAft>
              <a:buFont typeface="Arial" panose="020B0604020202020204" pitchFamily="34" charset="0"/>
              <a:buChar char="•"/>
              <a:defRPr sz="1500" kern="1200">
                <a:solidFill>
                  <a:schemeClr val="tx1"/>
                </a:solidFill>
                <a:latin typeface="+mn-lt"/>
                <a:ea typeface="+mn-ea"/>
                <a:cs typeface="+mn-cs"/>
                <a:sym typeface="Arial" panose="020B0604020202020204" pitchFamily="34" charset="0"/>
              </a:defRPr>
            </a:lvl5pPr>
            <a:lvl6pPr marL="1885950" indent="-170815"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0815"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0815"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0815"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lvl="1" algn="l">
              <a:lnSpc>
                <a:spcPct val="150000"/>
              </a:lnSpc>
              <a:buClr>
                <a:srgbClr val="F50A64"/>
              </a:buClr>
              <a:buFont typeface="Wingdings" panose="05000000000000000000" pitchFamily="2" charset="2"/>
              <a:buNone/>
            </a:pPr>
            <a:r>
              <a:rPr lang="zh-CN" altLang="en-US" sz="2200">
                <a:sym typeface="黑体" panose="02010609060101010101" charset="-122"/>
              </a:rPr>
              <a:t>课堂练习</a:t>
            </a:r>
            <a:endParaRPr lang="zh-CN" altLang="en-US" sz="2200">
              <a:sym typeface="黑体" panose="02010609060101010101" charset="-122"/>
            </a:endParaRPr>
          </a:p>
          <a:p>
            <a:pPr marL="0" lvl="1" algn="l">
              <a:lnSpc>
                <a:spcPct val="150000"/>
              </a:lnSpc>
              <a:buClr>
                <a:srgbClr val="F50A64"/>
              </a:buClr>
              <a:buFont typeface="Wingdings" panose="05000000000000000000" pitchFamily="2" charset="2"/>
              <a:buNone/>
            </a:pPr>
            <a:r>
              <a:rPr lang="zh-CN" altLang="en-US" sz="2200">
                <a:sym typeface="黑体" panose="02010609060101010101" charset="-122"/>
              </a:rPr>
              <a:t>      总结标准弹性盒子和旧版弹性盒子的区别？</a:t>
            </a:r>
            <a:endParaRPr lang="en-US" altLang="zh-CN" sz="2000" dirty="0">
              <a:solidFill>
                <a:srgbClr val="3F3F3F"/>
              </a:solidFill>
              <a:latin typeface="微软雅黑" panose="020B0503020204020204" charset="-122"/>
              <a:ea typeface="微软雅黑" panose="020B0503020204020204" charset="-122"/>
              <a:sym typeface="黑体" panose="02010609060101010101" charset="-122"/>
            </a:endParaRPr>
          </a:p>
          <a:p>
            <a:pPr marL="0" indent="0">
              <a:lnSpc>
                <a:spcPct val="150000"/>
              </a:lnSpc>
              <a:buNone/>
            </a:pPr>
            <a:endParaRPr lang="zh-CN" altLang="en-US" sz="2000">
              <a:sym typeface="黑体" panose="02010609060101010101"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内容占位符 2"/>
          <p:cNvSpPr>
            <a:spLocks noGrp="1"/>
          </p:cNvSpPr>
          <p:nvPr/>
        </p:nvSpPr>
        <p:spPr>
          <a:xfrm>
            <a:off x="457835" y="620395"/>
            <a:ext cx="8295005" cy="5617210"/>
          </a:xfrm>
          <a:prstGeom prst="rect">
            <a:avLst/>
          </a:prstGeom>
          <a:noFill/>
          <a:ln w="9525">
            <a:noFill/>
            <a:miter lim="800000"/>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eaLnBrk="1" hangingPunct="1">
              <a:lnSpc>
                <a:spcPct val="150000"/>
              </a:lnSpc>
              <a:spcBef>
                <a:spcPts val="0"/>
              </a:spcBef>
              <a:buClr>
                <a:srgbClr val="F50A64"/>
              </a:buClr>
              <a:buFont typeface="Wingdings" panose="05000000000000000000" pitchFamily="2" charset="2"/>
              <a:buNone/>
            </a:pPr>
            <a:r>
              <a:rPr lang="en-US" altLang="zh-CN" sz="2200" dirty="0"/>
              <a:t>1.</a:t>
            </a:r>
            <a:r>
              <a:rPr lang="zh-CN" altLang="en-US" sz="2200" dirty="0"/>
              <a:t>盒子阴影</a:t>
            </a:r>
            <a:r>
              <a:rPr lang="en-US" altLang="zh-CN" sz="2200" dirty="0"/>
              <a:t>:</a:t>
            </a:r>
            <a:r>
              <a:rPr lang="zh-CN" altLang="en-US" sz="2200" dirty="0">
                <a:sym typeface="黑体" panose="02010609060101010101" charset="-122"/>
              </a:rPr>
              <a:t>允许你在盒子周围添加投影</a:t>
            </a:r>
            <a:endParaRPr lang="en-US" altLang="zh-CN" sz="2200" dirty="0"/>
          </a:p>
          <a:p>
            <a:pPr marL="0" indent="0" algn="l" eaLnBrk="1" hangingPunct="1">
              <a:lnSpc>
                <a:spcPct val="150000"/>
              </a:lnSpc>
              <a:spcBef>
                <a:spcPts val="0"/>
              </a:spcBef>
              <a:buClr>
                <a:srgbClr val="F50A64"/>
              </a:buClr>
              <a:buFont typeface="Wingdings" panose="05000000000000000000" pitchFamily="2" charset="2"/>
              <a:buNone/>
            </a:pPr>
            <a:r>
              <a:rPr lang="zh-CN" altLang="en-US" sz="2200" dirty="0"/>
              <a:t>   用法：</a:t>
            </a:r>
            <a:r>
              <a:rPr lang="zh-CN" altLang="en-US" sz="2200" dirty="0">
                <a:sym typeface="微软雅黑" panose="020B0503020204020204" charset="-122"/>
              </a:rPr>
              <a:t>box-shadow:[inset] x y blur [spread] color</a:t>
            </a:r>
            <a:endParaRPr lang="zh-CN" altLang="en-US" sz="2200" dirty="0">
              <a:sym typeface="微软雅黑" panose="020B0503020204020204" charset="-122"/>
            </a:endParaRPr>
          </a:p>
          <a:p>
            <a:pPr marL="0" indent="0" algn="l" eaLnBrk="1" hangingPunct="1">
              <a:lnSpc>
                <a:spcPct val="150000"/>
              </a:lnSpc>
              <a:spcBef>
                <a:spcPts val="0"/>
              </a:spcBef>
              <a:buClr>
                <a:srgbClr val="F50A64"/>
              </a:buClr>
              <a:buFont typeface="Wingdings" panose="05000000000000000000" pitchFamily="2" charset="2"/>
              <a:buNone/>
            </a:pPr>
            <a:r>
              <a:rPr lang="zh-CN" altLang="en-US" sz="2200" dirty="0">
                <a:sym typeface="微软雅黑" panose="020B0503020204020204" charset="-122"/>
              </a:rPr>
              <a:t>   参数说明： [inset]:设置投影方式</a:t>
            </a:r>
            <a:r>
              <a:rPr lang="en-US" altLang="zh-CN" sz="2200" dirty="0">
                <a:sym typeface="微软雅黑" panose="020B0503020204020204" charset="-122"/>
              </a:rPr>
              <a:t>; </a:t>
            </a:r>
            <a:r>
              <a:rPr lang="zh-CN" altLang="zh-CN" sz="2200" dirty="0">
                <a:sym typeface="微软雅黑" panose="020B0503020204020204" charset="-122"/>
              </a:rPr>
              <a:t>设置</a:t>
            </a:r>
            <a:r>
              <a:rPr lang="en-US" altLang="zh-CN" sz="2200" dirty="0">
                <a:sym typeface="微软雅黑" panose="020B0503020204020204" charset="-122"/>
              </a:rPr>
              <a:t>inset</a:t>
            </a:r>
            <a:r>
              <a:rPr lang="zh-CN" altLang="en-US" sz="2200" dirty="0">
                <a:sym typeface="微软雅黑" panose="020B0503020204020204" charset="-122"/>
              </a:rPr>
              <a:t>表示向内投影</a:t>
            </a:r>
            <a:r>
              <a:rPr lang="en-US" altLang="zh-CN" sz="2200" dirty="0">
                <a:sym typeface="微软雅黑" panose="020B0503020204020204" charset="-122"/>
              </a:rPr>
              <a:t>;</a:t>
            </a:r>
            <a:r>
              <a:rPr lang="zh-CN" altLang="en-US" sz="2200" dirty="0">
                <a:sym typeface="微软雅黑" panose="020B0503020204020204" charset="-122"/>
              </a:rPr>
              <a:t>不设置表示向外投影</a:t>
            </a:r>
            <a:r>
              <a:rPr lang="en-US" altLang="zh-CN" sz="2200" dirty="0">
                <a:solidFill>
                  <a:srgbClr val="C00000"/>
                </a:solidFill>
                <a:sym typeface="微软雅黑" panose="020B0503020204020204" charset="-122"/>
              </a:rPr>
              <a:t>[</a:t>
            </a:r>
            <a:r>
              <a:rPr lang="zh-CN" altLang="en-US" sz="2200" dirty="0">
                <a:solidFill>
                  <a:srgbClr val="C00000"/>
                </a:solidFill>
                <a:sym typeface="微软雅黑" panose="020B0503020204020204" charset="-122"/>
              </a:rPr>
              <a:t>可选</a:t>
            </a:r>
            <a:r>
              <a:rPr lang="en-US" altLang="zh-CN" sz="2200" dirty="0">
                <a:solidFill>
                  <a:srgbClr val="C00000"/>
                </a:solidFill>
                <a:sym typeface="微软雅黑" panose="020B0503020204020204" charset="-122"/>
              </a:rPr>
              <a:t>]</a:t>
            </a:r>
            <a:endParaRPr lang="en-US" altLang="zh-CN" sz="2200" dirty="0">
              <a:solidFill>
                <a:srgbClr val="C00000"/>
              </a:solidFill>
              <a:sym typeface="微软雅黑" panose="020B0503020204020204" charset="-122"/>
            </a:endParaRPr>
          </a:p>
          <a:p>
            <a:pPr marL="0" indent="0" algn="l" eaLnBrk="1" hangingPunct="1">
              <a:lnSpc>
                <a:spcPct val="150000"/>
              </a:lnSpc>
              <a:spcBef>
                <a:spcPts val="0"/>
              </a:spcBef>
              <a:buClr>
                <a:srgbClr val="F50A64"/>
              </a:buClr>
              <a:buFont typeface="Wingdings" panose="05000000000000000000" pitchFamily="2" charset="2"/>
              <a:buNone/>
            </a:pPr>
            <a:r>
              <a:rPr lang="zh-CN" altLang="en-US" sz="2200" dirty="0">
                <a:sym typeface="微软雅黑" panose="020B0503020204020204" charset="-122"/>
              </a:rPr>
              <a:t>         </a:t>
            </a:r>
            <a:r>
              <a:rPr lang="en-US" altLang="zh-CN" sz="2200" dirty="0">
                <a:sym typeface="微软雅黑" panose="020B0503020204020204" charset="-122"/>
              </a:rPr>
              <a:t>x</a:t>
            </a:r>
            <a:r>
              <a:rPr lang="zh-CN" altLang="en-US" sz="2200" dirty="0">
                <a:sym typeface="微软雅黑" panose="020B0503020204020204" charset="-122"/>
              </a:rPr>
              <a:t>：</a:t>
            </a:r>
            <a:r>
              <a:rPr lang="zh-CN" altLang="en-US" sz="2200" dirty="0">
                <a:sym typeface="黑体" panose="02010609060101010101" charset="-122"/>
              </a:rPr>
              <a:t>阴影在</a:t>
            </a:r>
            <a:r>
              <a:rPr lang="en-US" altLang="zh-CN" sz="2200" dirty="0">
                <a:sym typeface="黑体" panose="02010609060101010101" charset="-122"/>
              </a:rPr>
              <a:t>X</a:t>
            </a:r>
            <a:r>
              <a:rPr lang="zh-CN" altLang="en-US" sz="2200" dirty="0">
                <a:sym typeface="黑体" panose="02010609060101010101" charset="-122"/>
              </a:rPr>
              <a:t>轴的偏移量</a:t>
            </a:r>
            <a:r>
              <a:rPr lang="en-US" altLang="zh-CN" sz="2200" dirty="0">
                <a:sym typeface="黑体" panose="02010609060101010101" charset="-122"/>
              </a:rPr>
              <a:t>,</a:t>
            </a:r>
            <a:r>
              <a:rPr lang="zh-CN" altLang="en-US" sz="2200" dirty="0">
                <a:sym typeface="黑体" panose="02010609060101010101" charset="-122"/>
              </a:rPr>
              <a:t>负值代表阴影置于盒子的左侧</a:t>
            </a:r>
            <a:r>
              <a:rPr lang="zh-CN" altLang="en-US" sz="2100" dirty="0">
                <a:solidFill>
                  <a:srgbClr val="C00000"/>
                </a:solidFill>
                <a:sym typeface="黑体" panose="02010609060101010101" charset="-122"/>
              </a:rPr>
              <a:t>（必须）</a:t>
            </a:r>
            <a:r>
              <a:rPr lang="zh-CN" altLang="en-US" sz="1800" dirty="0">
                <a:sym typeface="微软雅黑" panose="020B0503020204020204" charset="-122"/>
              </a:rPr>
              <a:t>        </a:t>
            </a:r>
            <a:endParaRPr lang="zh-CN" altLang="en-US" sz="1800" dirty="0">
              <a:sym typeface="微软雅黑" panose="020B0503020204020204" charset="-122"/>
            </a:endParaRPr>
          </a:p>
          <a:p>
            <a:pPr marL="0" indent="0" algn="l" eaLnBrk="1" hangingPunct="1">
              <a:lnSpc>
                <a:spcPct val="150000"/>
              </a:lnSpc>
              <a:spcBef>
                <a:spcPts val="0"/>
              </a:spcBef>
              <a:buClr>
                <a:srgbClr val="F50A64"/>
              </a:buClr>
              <a:buFont typeface="Wingdings" panose="05000000000000000000" pitchFamily="2" charset="2"/>
              <a:buNone/>
            </a:pPr>
            <a:r>
              <a:rPr lang="zh-CN" altLang="en-US" sz="2200" dirty="0">
                <a:sym typeface="微软雅黑" panose="020B0503020204020204" charset="-122"/>
              </a:rPr>
              <a:t>         </a:t>
            </a:r>
            <a:r>
              <a:rPr lang="en-US" altLang="zh-CN" sz="2200" dirty="0">
                <a:sym typeface="微软雅黑" panose="020B0503020204020204" charset="-122"/>
              </a:rPr>
              <a:t>y</a:t>
            </a:r>
            <a:r>
              <a:rPr lang="zh-CN" altLang="en-US" sz="2200" dirty="0">
                <a:sym typeface="黑体" panose="02010609060101010101" charset="-122"/>
              </a:rPr>
              <a:t>：阴影在</a:t>
            </a:r>
            <a:r>
              <a:rPr lang="en-US" altLang="zh-CN" sz="2200" dirty="0">
                <a:sym typeface="黑体" panose="02010609060101010101" charset="-122"/>
              </a:rPr>
              <a:t>y</a:t>
            </a:r>
            <a:r>
              <a:rPr lang="zh-CN" altLang="en-US" sz="2200" dirty="0">
                <a:sym typeface="黑体" panose="02010609060101010101" charset="-122"/>
              </a:rPr>
              <a:t>轴的偏移量</a:t>
            </a:r>
            <a:r>
              <a:rPr lang="en-US" altLang="zh-CN" sz="2200" dirty="0">
                <a:sym typeface="黑体" panose="02010609060101010101" charset="-122"/>
              </a:rPr>
              <a:t>,</a:t>
            </a:r>
            <a:r>
              <a:rPr lang="zh-CN" altLang="en-US" sz="2200" dirty="0">
                <a:sym typeface="黑体" panose="02010609060101010101" charset="-122"/>
              </a:rPr>
              <a:t>负值代表阴影置于盒子的上方</a:t>
            </a:r>
            <a:r>
              <a:rPr lang="zh-CN" altLang="en-US" sz="2200" dirty="0">
                <a:solidFill>
                  <a:srgbClr val="C00000"/>
                </a:solidFill>
                <a:sym typeface="黑体" panose="02010609060101010101" charset="-122"/>
              </a:rPr>
              <a:t>（必须）</a:t>
            </a:r>
            <a:endParaRPr lang="zh-CN" altLang="en-US" sz="2200" dirty="0">
              <a:solidFill>
                <a:srgbClr val="C00000"/>
              </a:solidFill>
              <a:sym typeface="黑体" panose="02010609060101010101" charset="-122"/>
            </a:endParaRPr>
          </a:p>
          <a:p>
            <a:pPr marL="0" indent="0" algn="l" eaLnBrk="1" hangingPunct="1">
              <a:lnSpc>
                <a:spcPct val="150000"/>
              </a:lnSpc>
              <a:spcBef>
                <a:spcPts val="0"/>
              </a:spcBef>
              <a:buClr>
                <a:srgbClr val="F50A64"/>
              </a:buClr>
              <a:buFont typeface="Wingdings" panose="05000000000000000000" pitchFamily="2" charset="2"/>
              <a:buNone/>
            </a:pPr>
            <a:r>
              <a:rPr lang="zh-CN" altLang="en-US" sz="2200" dirty="0">
                <a:sym typeface="微软雅黑" panose="020B0503020204020204" charset="-122"/>
              </a:rPr>
              <a:t>          blur：</a:t>
            </a:r>
            <a:r>
              <a:rPr lang="zh-CN" altLang="en-US" sz="2200" dirty="0">
                <a:sym typeface="黑体" panose="02010609060101010101" charset="-122"/>
              </a:rPr>
              <a:t>阴影大小</a:t>
            </a:r>
            <a:r>
              <a:rPr lang="en-US" altLang="zh-CN" sz="2200" dirty="0">
                <a:sym typeface="黑体" panose="02010609060101010101" charset="-122"/>
              </a:rPr>
              <a:t>,</a:t>
            </a:r>
            <a:r>
              <a:rPr lang="zh-CN" altLang="en-US" sz="2200" dirty="0">
                <a:sym typeface="黑体" panose="02010609060101010101" charset="-122"/>
              </a:rPr>
              <a:t>数值</a:t>
            </a:r>
            <a:r>
              <a:rPr lang="en-US" altLang="zh-CN" sz="2200" dirty="0">
                <a:sym typeface="黑体" panose="02010609060101010101" charset="-122"/>
              </a:rPr>
              <a:t>+</a:t>
            </a:r>
            <a:r>
              <a:rPr lang="zh-CN" altLang="en-US" sz="2200" dirty="0">
                <a:sym typeface="黑体" panose="02010609060101010101" charset="-122"/>
              </a:rPr>
              <a:t>单位</a:t>
            </a:r>
            <a:r>
              <a:rPr lang="en-US" altLang="zh-CN" sz="2200" dirty="0">
                <a:sym typeface="黑体" panose="02010609060101010101" charset="-122"/>
              </a:rPr>
              <a:t>(</a:t>
            </a:r>
            <a:r>
              <a:rPr lang="zh-CN" altLang="en-US" sz="2200" dirty="0">
                <a:sym typeface="黑体" panose="02010609060101010101" charset="-122"/>
              </a:rPr>
              <a:t>如果该值省略，阴影会显示为实边，就像边框一样</a:t>
            </a:r>
            <a:r>
              <a:rPr lang="en-US" altLang="zh-CN" sz="2200" dirty="0">
                <a:sym typeface="黑体" panose="02010609060101010101" charset="-122"/>
              </a:rPr>
              <a:t>)</a:t>
            </a:r>
            <a:endParaRPr lang="en-US" altLang="zh-CN" sz="2200" dirty="0">
              <a:sym typeface="黑体" panose="02010609060101010101" charset="-122"/>
            </a:endParaRPr>
          </a:p>
          <a:p>
            <a:pPr marL="0" indent="0" algn="l" eaLnBrk="1" hangingPunct="1">
              <a:lnSpc>
                <a:spcPct val="150000"/>
              </a:lnSpc>
              <a:spcBef>
                <a:spcPts val="0"/>
              </a:spcBef>
              <a:buClr>
                <a:srgbClr val="F50A64"/>
              </a:buClr>
              <a:buFont typeface="Wingdings" panose="05000000000000000000" pitchFamily="2" charset="2"/>
              <a:buNone/>
            </a:pPr>
            <a:r>
              <a:rPr lang="zh-CN" altLang="en-US" sz="2200" dirty="0">
                <a:sym typeface="微软雅黑" panose="020B0503020204020204" charset="-122"/>
              </a:rPr>
              <a:t>        spread：</a:t>
            </a:r>
            <a:r>
              <a:rPr lang="zh-CN" altLang="en-US" sz="2200" dirty="0">
                <a:sym typeface="黑体" panose="02010609060101010101" charset="-122"/>
              </a:rPr>
              <a:t>阴影扩展：如果使用该值，正值会使阴影向四周扩散，如果是负值则会使阴影收缩（可选）</a:t>
            </a:r>
            <a:endParaRPr lang="zh-CN" altLang="en-US" sz="2200" dirty="0">
              <a:sym typeface="黑体" panose="02010609060101010101" charset="-122"/>
            </a:endParaRPr>
          </a:p>
          <a:p>
            <a:pPr marL="0" indent="0" algn="l" eaLnBrk="1" hangingPunct="1">
              <a:lnSpc>
                <a:spcPct val="150000"/>
              </a:lnSpc>
              <a:spcBef>
                <a:spcPts val="0"/>
              </a:spcBef>
              <a:buClr>
                <a:srgbClr val="F50A64"/>
              </a:buClr>
              <a:buFont typeface="Wingdings" panose="05000000000000000000" pitchFamily="2" charset="2"/>
              <a:buNone/>
            </a:pPr>
            <a:r>
              <a:rPr lang="en-US" altLang="zh-CN" sz="2200" dirty="0">
                <a:sym typeface="微软雅黑" panose="020B0503020204020204" charset="-122"/>
              </a:rPr>
              <a:t>        color:</a:t>
            </a:r>
            <a:r>
              <a:rPr lang="zh-CN" altLang="en-US" sz="2200" dirty="0">
                <a:sym typeface="微软雅黑" panose="020B0503020204020204" charset="-122"/>
              </a:rPr>
              <a:t>阴影颜色</a:t>
            </a:r>
            <a:endParaRPr lang="zh-CN" altLang="en-US" sz="2200" dirty="0">
              <a:sym typeface="+mn-ea"/>
            </a:endParaRPr>
          </a:p>
          <a:p>
            <a:pPr marL="0" indent="0" eaLnBrk="1" hangingPunct="1">
              <a:lnSpc>
                <a:spcPct val="150000"/>
              </a:lnSpc>
              <a:buClr>
                <a:srgbClr val="F50A64"/>
              </a:buClr>
              <a:buFont typeface="Wingdings" panose="05000000000000000000" pitchFamily="2" charset="2"/>
              <a:buNone/>
            </a:pPr>
            <a:endParaRPr lang="zh-CN" altLang="en-US" sz="2200" dirty="0">
              <a:sym typeface="+mn-ea"/>
            </a:endParaRPr>
          </a:p>
          <a:p>
            <a:pPr marL="0" indent="0" eaLnBrk="1" hangingPunct="1">
              <a:lnSpc>
                <a:spcPct val="150000"/>
              </a:lnSpc>
              <a:buClr>
                <a:srgbClr val="F50A64"/>
              </a:buClr>
              <a:buFont typeface="Wingdings" panose="05000000000000000000" pitchFamily="2" charset="2"/>
              <a:buNone/>
            </a:pPr>
            <a:endParaRPr lang="zh-CN" altLang="en-US" sz="2200" dirty="0">
              <a:solidFill>
                <a:schemeClr val="tx1"/>
              </a:solidFill>
              <a:sym typeface="+mn-ea"/>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6322" name="图片 1"/>
          <p:cNvPicPr>
            <a:picLocks noChangeAspect="1"/>
          </p:cNvPicPr>
          <p:nvPr/>
        </p:nvPicPr>
        <p:blipFill>
          <a:blip r:embed="rId1" cstate="print"/>
          <a:stretch>
            <a:fillRect/>
          </a:stretch>
        </p:blipFill>
        <p:spPr>
          <a:xfrm>
            <a:off x="2105025" y="1438275"/>
            <a:ext cx="4933950" cy="3981450"/>
          </a:xfrm>
          <a:prstGeom prst="rect">
            <a:avLst/>
          </a:prstGeom>
          <a:noFill/>
          <a:ln w="9525">
            <a:noFill/>
          </a:ln>
        </p:spPr>
      </p:pic>
    </p:spTree>
    <p:custDataLst>
      <p:tags r:id="rId2"/>
    </p:custData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内容占位符 2"/>
          <p:cNvSpPr>
            <a:spLocks noGrp="1"/>
          </p:cNvSpPr>
          <p:nvPr/>
        </p:nvSpPr>
        <p:spPr>
          <a:xfrm>
            <a:off x="736600" y="1435100"/>
            <a:ext cx="7671435" cy="3988435"/>
          </a:xfrm>
          <a:prstGeom prst="rect">
            <a:avLst/>
          </a:prstGeom>
          <a:noFill/>
          <a:ln w="9525">
            <a:noFill/>
            <a:miter lim="800000"/>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eaLnBrk="1" hangingPunct="1">
              <a:lnSpc>
                <a:spcPct val="150000"/>
              </a:lnSpc>
              <a:spcBef>
                <a:spcPts val="0"/>
              </a:spcBef>
              <a:buClr>
                <a:srgbClr val="F50A64"/>
              </a:buClr>
              <a:buFont typeface="Wingdings" panose="05000000000000000000" pitchFamily="2" charset="2"/>
              <a:buNone/>
            </a:pPr>
            <a:r>
              <a:rPr lang="zh-CN" altLang="en-US" sz="2200">
                <a:solidFill>
                  <a:srgbClr val="C00000"/>
                </a:solidFill>
                <a:sym typeface="+mn-ea"/>
              </a:rPr>
              <a:t>注意：box-shadow属性可以做多层次阴影，阴影设定的群组属性之间用逗号相隔</a:t>
            </a:r>
            <a:endParaRPr lang="zh-CN" altLang="en-US" sz="2200">
              <a:solidFill>
                <a:srgbClr val="C00000"/>
              </a:solidFill>
              <a:sym typeface="+mn-ea"/>
            </a:endParaRPr>
          </a:p>
          <a:p>
            <a:pPr marL="0" indent="0" eaLnBrk="1" hangingPunct="1">
              <a:lnSpc>
                <a:spcPct val="150000"/>
              </a:lnSpc>
              <a:spcBef>
                <a:spcPts val="0"/>
              </a:spcBef>
              <a:buClr>
                <a:srgbClr val="F50A64"/>
              </a:buClr>
              <a:buFont typeface="Wingdings" panose="05000000000000000000" pitchFamily="2" charset="2"/>
              <a:buNone/>
            </a:pPr>
            <a:r>
              <a:rPr lang="zh-CN" altLang="en-US" sz="2200">
                <a:sym typeface="+mn-ea"/>
              </a:rPr>
              <a:t>例如：</a:t>
            </a:r>
            <a:endParaRPr lang="zh-CN" altLang="en-US" sz="2200">
              <a:sym typeface="+mn-ea"/>
            </a:endParaRPr>
          </a:p>
          <a:p>
            <a:pPr marL="0" indent="0" eaLnBrk="1" hangingPunct="1">
              <a:lnSpc>
                <a:spcPct val="150000"/>
              </a:lnSpc>
              <a:spcBef>
                <a:spcPts val="0"/>
              </a:spcBef>
              <a:buClr>
                <a:srgbClr val="F50A64"/>
              </a:buClr>
              <a:buFont typeface="Wingdings" panose="05000000000000000000" pitchFamily="2" charset="2"/>
              <a:buNone/>
            </a:pPr>
            <a:r>
              <a:rPr lang="zh-CN" altLang="en-US" sz="2200">
                <a:sym typeface="+mn-ea"/>
              </a:rPr>
              <a:t>        </a:t>
            </a:r>
            <a:r>
              <a:rPr lang="en-US" altLang="zh-CN" sz="2200">
                <a:sym typeface="+mn-ea"/>
              </a:rPr>
              <a:t>div{box-shadow: inset 0px 0px 20px 10px blue,0px 0px 20px 20px yellow,10px -10px 35px 10px green;}</a:t>
            </a:r>
            <a:endParaRPr lang="en-US" altLang="zh-CN" sz="2200">
              <a:sym typeface="+mn-ea"/>
            </a:endParaRPr>
          </a:p>
          <a:p>
            <a:pPr marL="0" indent="0" eaLnBrk="1" hangingPunct="1">
              <a:lnSpc>
                <a:spcPct val="150000"/>
              </a:lnSpc>
              <a:buClr>
                <a:srgbClr val="F50A64"/>
              </a:buClr>
              <a:buFont typeface="Wingdings" panose="05000000000000000000" pitchFamily="2" charset="2"/>
              <a:buNone/>
            </a:pPr>
            <a:endParaRPr lang="zh-CN" altLang="en-US" sz="2200">
              <a:sym typeface="+mn-ea"/>
            </a:endParaRPr>
          </a:p>
          <a:p>
            <a:pPr marL="0" indent="0" eaLnBrk="1" hangingPunct="1">
              <a:lnSpc>
                <a:spcPct val="150000"/>
              </a:lnSpc>
              <a:buClr>
                <a:srgbClr val="F50A64"/>
              </a:buClr>
              <a:buFont typeface="Wingdings" panose="05000000000000000000" pitchFamily="2" charset="2"/>
              <a:buNone/>
            </a:pPr>
            <a:endParaRPr lang="zh-CN" altLang="en-US" sz="2200" dirty="0">
              <a:solidFill>
                <a:schemeClr val="tx1"/>
              </a:solidFill>
              <a:sym typeface="+mn-ea"/>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2"/>
          <p:cNvSpPr>
            <a:spLocks noGrp="1"/>
          </p:cNvSpPr>
          <p:nvPr/>
        </p:nvSpPr>
        <p:spPr>
          <a:xfrm>
            <a:off x="558800" y="816610"/>
            <a:ext cx="8027035" cy="5617210"/>
          </a:xfrm>
          <a:prstGeom prst="rect">
            <a:avLst/>
          </a:prstGeom>
          <a:noFill/>
          <a:ln w="9525">
            <a:noFill/>
            <a:miter lim="800000"/>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eaLnBrk="1" hangingPunct="1">
              <a:lnSpc>
                <a:spcPct val="150000"/>
              </a:lnSpc>
              <a:spcBef>
                <a:spcPts val="0"/>
              </a:spcBef>
              <a:buClr>
                <a:srgbClr val="F50A64"/>
              </a:buClr>
              <a:buFont typeface="Wingdings" panose="05000000000000000000" pitchFamily="2" charset="2"/>
              <a:buNone/>
            </a:pPr>
            <a:r>
              <a:rPr lang="en-US" altLang="zh-CN" sz="2200" dirty="0"/>
              <a:t>2.</a:t>
            </a:r>
            <a:r>
              <a:rPr lang="zh-CN" altLang="en-US" sz="2200" dirty="0"/>
              <a:t>盒子倒影</a:t>
            </a:r>
            <a:endParaRPr lang="zh-CN" altLang="en-US" sz="2200" dirty="0"/>
          </a:p>
          <a:p>
            <a:pPr marL="0" indent="0" algn="l" eaLnBrk="1" hangingPunct="1">
              <a:lnSpc>
                <a:spcPct val="150000"/>
              </a:lnSpc>
              <a:spcBef>
                <a:spcPts val="0"/>
              </a:spcBef>
              <a:buClr>
                <a:srgbClr val="F50A64"/>
              </a:buClr>
              <a:buFont typeface="Wingdings" panose="05000000000000000000" pitchFamily="2" charset="2"/>
              <a:buNone/>
            </a:pPr>
            <a:r>
              <a:rPr lang="zh-CN" altLang="en-US" sz="2200" dirty="0"/>
              <a:t>   </a:t>
            </a:r>
            <a:r>
              <a:rPr lang="en-US" altLang="x-none" sz="2200" dirty="0">
                <a:solidFill>
                  <a:srgbClr val="3F3F3F"/>
                </a:solidFill>
                <a:latin typeface="微软雅黑" panose="020B0503020204020204" charset="-122"/>
                <a:ea typeface="微软雅黑" panose="020B0503020204020204" charset="-122"/>
                <a:sym typeface="微软雅黑" panose="020B0503020204020204" charset="-122"/>
              </a:rPr>
              <a:t>box-reflect</a:t>
            </a:r>
            <a:r>
              <a:rPr lang="zh-CN" altLang="en-US" sz="2200" dirty="0">
                <a:sym typeface="微软雅黑" panose="020B0503020204020204" charset="-122"/>
              </a:rPr>
              <a:t>:方向 距离 渐变</a:t>
            </a:r>
            <a:endParaRPr lang="zh-CN" altLang="en-US" sz="2200" dirty="0">
              <a:sym typeface="微软雅黑" panose="020B0503020204020204" charset="-122"/>
            </a:endParaRPr>
          </a:p>
          <a:p>
            <a:pPr marL="0" indent="0" algn="l" eaLnBrk="1" hangingPunct="1">
              <a:lnSpc>
                <a:spcPct val="150000"/>
              </a:lnSpc>
              <a:spcBef>
                <a:spcPts val="0"/>
              </a:spcBef>
              <a:buClr>
                <a:srgbClr val="F50A64"/>
              </a:buClr>
              <a:buFont typeface="Wingdings" panose="05000000000000000000" pitchFamily="2" charset="2"/>
              <a:buNone/>
            </a:pPr>
            <a:r>
              <a:rPr lang="zh-CN" altLang="en-US" sz="2200" dirty="0">
                <a:sym typeface="微软雅黑" panose="020B0503020204020204" charset="-122"/>
              </a:rPr>
              <a:t>   参数说明：</a:t>
            </a:r>
            <a:endParaRPr lang="zh-CN" altLang="en-US" sz="2200" dirty="0">
              <a:sym typeface="微软雅黑" panose="020B0503020204020204" charset="-122"/>
            </a:endParaRPr>
          </a:p>
          <a:p>
            <a:pPr marL="0" indent="0" algn="l" eaLnBrk="1" hangingPunct="1">
              <a:lnSpc>
                <a:spcPct val="150000"/>
              </a:lnSpc>
              <a:spcBef>
                <a:spcPts val="0"/>
              </a:spcBef>
              <a:buClr>
                <a:srgbClr val="F50A64"/>
              </a:buClr>
              <a:buFont typeface="Wingdings" panose="05000000000000000000" pitchFamily="2" charset="2"/>
              <a:buNone/>
            </a:pPr>
            <a:r>
              <a:rPr lang="zh-CN" altLang="en-US" sz="2200" dirty="0">
                <a:sym typeface="+mn-ea"/>
              </a:rPr>
              <a:t>（</a:t>
            </a:r>
            <a:r>
              <a:rPr lang="en-US" altLang="zh-CN" sz="2200" dirty="0">
                <a:sym typeface="+mn-ea"/>
              </a:rPr>
              <a:t>1</a:t>
            </a:r>
            <a:r>
              <a:rPr lang="zh-CN" altLang="en-US" sz="2200" dirty="0">
                <a:sym typeface="+mn-ea"/>
              </a:rPr>
              <a:t>）方向：</a:t>
            </a:r>
            <a:endParaRPr lang="zh-CN" altLang="en-US" sz="2200" dirty="0">
              <a:sym typeface="+mn-ea"/>
            </a:endParaRPr>
          </a:p>
          <a:p>
            <a:pPr marL="0" indent="0" algn="l" eaLnBrk="1" hangingPunct="1">
              <a:lnSpc>
                <a:spcPct val="150000"/>
              </a:lnSpc>
              <a:spcBef>
                <a:spcPts val="0"/>
              </a:spcBef>
              <a:buClr>
                <a:srgbClr val="F50A64"/>
              </a:buClr>
              <a:buFont typeface="Wingdings" panose="05000000000000000000" pitchFamily="2" charset="2"/>
              <a:buNone/>
            </a:pPr>
            <a:endParaRPr lang="zh-CN" altLang="en-US" sz="2200" dirty="0">
              <a:sym typeface="+mn-ea"/>
            </a:endParaRPr>
          </a:p>
          <a:p>
            <a:pPr marL="0" indent="0" algn="l" eaLnBrk="1" hangingPunct="1">
              <a:lnSpc>
                <a:spcPct val="150000"/>
              </a:lnSpc>
              <a:spcBef>
                <a:spcPts val="0"/>
              </a:spcBef>
              <a:buClr>
                <a:srgbClr val="F50A64"/>
              </a:buClr>
              <a:buFont typeface="Wingdings" panose="05000000000000000000" pitchFamily="2" charset="2"/>
              <a:buNone/>
            </a:pPr>
            <a:endParaRPr lang="zh-CN" altLang="en-US" sz="2200" dirty="0">
              <a:sym typeface="+mn-ea"/>
            </a:endParaRPr>
          </a:p>
          <a:p>
            <a:pPr marL="0" indent="0" algn="l" eaLnBrk="1" hangingPunct="1">
              <a:lnSpc>
                <a:spcPct val="150000"/>
              </a:lnSpc>
              <a:spcBef>
                <a:spcPts val="0"/>
              </a:spcBef>
              <a:buClr>
                <a:srgbClr val="F50A64"/>
              </a:buClr>
              <a:buFont typeface="Wingdings" panose="05000000000000000000" pitchFamily="2" charset="2"/>
              <a:buNone/>
            </a:pPr>
            <a:endParaRPr lang="zh-CN" altLang="en-US" sz="2200" dirty="0">
              <a:sym typeface="+mn-ea"/>
            </a:endParaRPr>
          </a:p>
          <a:p>
            <a:pPr marL="0" indent="0" algn="l" eaLnBrk="1" hangingPunct="1">
              <a:lnSpc>
                <a:spcPct val="150000"/>
              </a:lnSpc>
              <a:spcBef>
                <a:spcPts val="0"/>
              </a:spcBef>
              <a:buClr>
                <a:srgbClr val="F50A64"/>
              </a:buClr>
              <a:buFont typeface="Wingdings" panose="05000000000000000000" pitchFamily="2" charset="2"/>
              <a:buNone/>
            </a:pPr>
            <a:r>
              <a:rPr lang="zh-CN" altLang="en-US" sz="2200" dirty="0">
                <a:sym typeface="+mn-ea"/>
              </a:rPr>
              <a:t>（</a:t>
            </a:r>
            <a:r>
              <a:rPr lang="en-US" altLang="zh-CN" sz="2200" dirty="0">
                <a:sym typeface="+mn-ea"/>
              </a:rPr>
              <a:t>2</a:t>
            </a:r>
            <a:r>
              <a:rPr lang="zh-CN" altLang="en-US" sz="2200" dirty="0">
                <a:sym typeface="+mn-ea"/>
              </a:rPr>
              <a:t>）距离：</a:t>
            </a:r>
            <a:r>
              <a:rPr lang="zh-CN" altLang="en-US" sz="2200" dirty="0">
                <a:sym typeface="微软雅黑" panose="020B0503020204020204" charset="-122"/>
              </a:rPr>
              <a:t>来设置生成的倒影和原图之间的间距，可以是固定的像素值，也可以是百分比值</a:t>
            </a:r>
            <a:endParaRPr lang="zh-CN" altLang="en-US" sz="2200" dirty="0">
              <a:sym typeface="+mn-ea"/>
            </a:endParaRPr>
          </a:p>
          <a:p>
            <a:pPr marL="0" indent="0" eaLnBrk="1" hangingPunct="1">
              <a:lnSpc>
                <a:spcPct val="150000"/>
              </a:lnSpc>
              <a:spcBef>
                <a:spcPts val="0"/>
              </a:spcBef>
              <a:buClr>
                <a:srgbClr val="F50A64"/>
              </a:buClr>
              <a:buFont typeface="Wingdings" panose="05000000000000000000" pitchFamily="2" charset="2"/>
              <a:buNone/>
            </a:pPr>
            <a:r>
              <a:rPr lang="zh-CN" altLang="en-US" sz="2200" dirty="0">
                <a:sym typeface="+mn-ea"/>
              </a:rPr>
              <a:t>（</a:t>
            </a:r>
            <a:r>
              <a:rPr lang="en-US" altLang="zh-CN" sz="2200" dirty="0">
                <a:sym typeface="+mn-ea"/>
              </a:rPr>
              <a:t>3</a:t>
            </a:r>
            <a:r>
              <a:rPr lang="zh-CN" altLang="en-US" sz="2200" dirty="0">
                <a:sym typeface="+mn-ea"/>
              </a:rPr>
              <a:t>）</a:t>
            </a:r>
            <a:r>
              <a:rPr lang="zh-CN" altLang="en-US" sz="2200" dirty="0">
                <a:sym typeface="微软雅黑" panose="020B0503020204020204" charset="-122"/>
              </a:rPr>
              <a:t>渐变（可选）：来设置倒影的遮罩效果。可以配合</a:t>
            </a:r>
            <a:r>
              <a:rPr lang="en-US" altLang="zh-CN" sz="2200" dirty="0" err="1">
                <a:sym typeface="微软雅黑" panose="020B0503020204020204" charset="-122"/>
              </a:rPr>
              <a:t>rgba</a:t>
            </a:r>
            <a:endParaRPr lang="zh-CN" altLang="en-US" sz="2200" dirty="0">
              <a:solidFill>
                <a:schemeClr val="tx1"/>
              </a:solidFill>
              <a:sym typeface="微软雅黑" panose="020B0503020204020204" charset="-122"/>
            </a:endParaRPr>
          </a:p>
        </p:txBody>
      </p:sp>
      <p:graphicFrame>
        <p:nvGraphicFramePr>
          <p:cNvPr id="3" name="表格 2"/>
          <p:cNvGraphicFramePr/>
          <p:nvPr/>
        </p:nvGraphicFramePr>
        <p:xfrm>
          <a:off x="2393315" y="2117725"/>
          <a:ext cx="5940425" cy="2079625"/>
        </p:xfrm>
        <a:graphic>
          <a:graphicData uri="http://schemas.openxmlformats.org/drawingml/2006/table">
            <a:tbl>
              <a:tblPr firstRow="1" bandRow="1">
                <a:tableStyleId>{5C22544A-7EE6-4342-B048-85BDC9FD1C3A}</a:tableStyleId>
              </a:tblPr>
              <a:tblGrid>
                <a:gridCol w="2221865"/>
                <a:gridCol w="3718560"/>
              </a:tblGrid>
              <a:tr h="405130">
                <a:tc>
                  <a:txBody>
                    <a:bodyPr/>
                    <a:lstStyle/>
                    <a:p>
                      <a:pPr>
                        <a:lnSpc>
                          <a:spcPct val="150000"/>
                        </a:lnSpc>
                        <a:buNone/>
                      </a:pPr>
                      <a:r>
                        <a:rPr lang="en-US" altLang="x-none" sz="1350" dirty="0">
                          <a:solidFill>
                            <a:srgbClr val="3F3F3F"/>
                          </a:solidFill>
                          <a:latin typeface="微软雅黑" panose="020B0503020204020204" charset="-122"/>
                          <a:ea typeface="微软雅黑" panose="020B0503020204020204" charset="-122"/>
                          <a:sym typeface="微软雅黑" panose="020B0503020204020204" charset="-122"/>
                        </a:rPr>
                        <a:t>direction  </a:t>
                      </a:r>
                      <a:r>
                        <a:rPr lang="zh-CN" altLang="en-US" sz="1350" dirty="0">
                          <a:solidFill>
                            <a:srgbClr val="3F3F3F"/>
                          </a:solidFill>
                          <a:latin typeface="微软雅黑" panose="020B0503020204020204" charset="-122"/>
                          <a:ea typeface="微软雅黑" panose="020B0503020204020204" charset="-122"/>
                          <a:sym typeface="微软雅黑" panose="020B0503020204020204" charset="-122"/>
                        </a:rPr>
                        <a:t>方向 的属性值</a:t>
                      </a:r>
                      <a:endParaRPr lang="zh-CN" altLang="en-US" sz="1350" dirty="0">
                        <a:solidFill>
                          <a:srgbClr val="3F3F3F"/>
                        </a:solidFill>
                        <a:latin typeface="微软雅黑" panose="020B0503020204020204" charset="-122"/>
                        <a:ea typeface="微软雅黑" panose="020B0503020204020204" charset="-122"/>
                        <a:sym typeface="微软雅黑" panose="020B0503020204020204" charset="-122"/>
                      </a:endParaRPr>
                    </a:p>
                  </a:txBody>
                  <a:tcPr/>
                </a:tc>
                <a:tc>
                  <a:txBody>
                    <a:bodyPr/>
                    <a:lstStyle/>
                    <a:p>
                      <a:pPr>
                        <a:lnSpc>
                          <a:spcPct val="150000"/>
                        </a:lnSpc>
                        <a:buNone/>
                      </a:pPr>
                      <a:endParaRPr lang="zh-CN" altLang="en-US"/>
                    </a:p>
                  </a:txBody>
                  <a:tcPr/>
                </a:tc>
              </a:tr>
              <a:tr h="419100">
                <a:tc>
                  <a:txBody>
                    <a:bodyPr/>
                    <a:lstStyle/>
                    <a:p>
                      <a:pPr algn="ctr">
                        <a:lnSpc>
                          <a:spcPct val="150000"/>
                        </a:lnSpc>
                        <a:buNone/>
                      </a:pPr>
                      <a:r>
                        <a:rPr lang="en-US" altLang="zh-CN"/>
                        <a:t>above</a:t>
                      </a:r>
                      <a:endParaRPr lang="en-US" altLang="zh-CN"/>
                    </a:p>
                  </a:txBody>
                  <a:tcPr/>
                </a:tc>
                <a:tc>
                  <a:txBody>
                    <a:bodyPr/>
                    <a:lstStyle/>
                    <a:p>
                      <a:pPr algn="ctr">
                        <a:lnSpc>
                          <a:spcPct val="150000"/>
                        </a:lnSpc>
                        <a:buNone/>
                      </a:pPr>
                      <a:r>
                        <a:rPr lang="zh-CN" altLang="en-US"/>
                        <a:t>表示生成的倒影在对象（原图）的上方</a:t>
                      </a:r>
                      <a:endParaRPr lang="zh-CN" altLang="en-US"/>
                    </a:p>
                  </a:txBody>
                  <a:tcPr/>
                </a:tc>
              </a:tr>
              <a:tr h="417830">
                <a:tc>
                  <a:txBody>
                    <a:bodyPr/>
                    <a:lstStyle/>
                    <a:p>
                      <a:pPr algn="ctr">
                        <a:lnSpc>
                          <a:spcPct val="150000"/>
                        </a:lnSpc>
                        <a:buNone/>
                      </a:pPr>
                      <a:r>
                        <a:rPr lang="en-US" altLang="zh-CN" dirty="0"/>
                        <a:t>below</a:t>
                      </a:r>
                      <a:endParaRPr lang="en-US" altLang="zh-CN" dirty="0"/>
                    </a:p>
                  </a:txBody>
                  <a:tcPr/>
                </a:tc>
                <a:tc>
                  <a:txBody>
                    <a:bodyPr/>
                    <a:lstStyle/>
                    <a:p>
                      <a:pPr algn="ctr">
                        <a:lnSpc>
                          <a:spcPct val="150000"/>
                        </a:lnSpc>
                        <a:buNone/>
                      </a:pPr>
                      <a:r>
                        <a:rPr lang="zh-CN" altLang="en-US" sz="1350">
                          <a:sym typeface="+mn-ea"/>
                        </a:rPr>
                        <a:t>表示生成的倒影在对象（原图）的下方</a:t>
                      </a:r>
                      <a:endParaRPr lang="zh-CN" altLang="en-US"/>
                    </a:p>
                  </a:txBody>
                  <a:tcPr/>
                </a:tc>
              </a:tr>
              <a:tr h="419100">
                <a:tc>
                  <a:txBody>
                    <a:bodyPr/>
                    <a:lstStyle/>
                    <a:p>
                      <a:pPr algn="ctr">
                        <a:lnSpc>
                          <a:spcPct val="150000"/>
                        </a:lnSpc>
                        <a:buNone/>
                      </a:pPr>
                      <a:r>
                        <a:rPr lang="en-US" altLang="zh-CN"/>
                        <a:t>left</a:t>
                      </a:r>
                      <a:endParaRPr lang="en-US" altLang="zh-CN"/>
                    </a:p>
                  </a:txBody>
                  <a:tcPr/>
                </a:tc>
                <a:tc>
                  <a:txBody>
                    <a:bodyPr/>
                    <a:lstStyle/>
                    <a:p>
                      <a:pPr algn="ctr">
                        <a:lnSpc>
                          <a:spcPct val="150000"/>
                        </a:lnSpc>
                        <a:buNone/>
                      </a:pPr>
                      <a:r>
                        <a:rPr lang="zh-CN" altLang="en-US" sz="1350">
                          <a:sym typeface="+mn-ea"/>
                        </a:rPr>
                        <a:t>表示生成的倒影在对象（原图）的左侧</a:t>
                      </a:r>
                      <a:endParaRPr lang="zh-CN" altLang="en-US" sz="1350">
                        <a:sym typeface="+mn-ea"/>
                      </a:endParaRPr>
                    </a:p>
                  </a:txBody>
                  <a:tcPr/>
                </a:tc>
              </a:tr>
              <a:tr h="418465">
                <a:tc>
                  <a:txBody>
                    <a:bodyPr/>
                    <a:lstStyle/>
                    <a:p>
                      <a:pPr algn="ctr">
                        <a:lnSpc>
                          <a:spcPct val="150000"/>
                        </a:lnSpc>
                        <a:buNone/>
                      </a:pPr>
                      <a:r>
                        <a:rPr lang="en-US" altLang="zh-CN"/>
                        <a:t>right</a:t>
                      </a:r>
                      <a:endParaRPr lang="en-US" altLang="zh-CN"/>
                    </a:p>
                  </a:txBody>
                  <a:tcPr/>
                </a:tc>
                <a:tc>
                  <a:txBody>
                    <a:bodyPr/>
                    <a:lstStyle/>
                    <a:p>
                      <a:pPr algn="ctr">
                        <a:lnSpc>
                          <a:spcPct val="150000"/>
                        </a:lnSpc>
                        <a:buNone/>
                      </a:pPr>
                      <a:r>
                        <a:rPr lang="zh-CN" altLang="en-US" sz="1350">
                          <a:sym typeface="+mn-ea"/>
                        </a:rPr>
                        <a:t>表示生成的倒影在对象（原图）的右侧</a:t>
                      </a:r>
                      <a:endParaRPr lang="zh-CN" altLang="en-US"/>
                    </a:p>
                  </a:txBody>
                  <a:tcPr/>
                </a:tc>
              </a:tr>
            </a:tbl>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内容占位符 2"/>
          <p:cNvSpPr>
            <a:spLocks noGrp="1"/>
          </p:cNvSpPr>
          <p:nvPr/>
        </p:nvSpPr>
        <p:spPr>
          <a:xfrm>
            <a:off x="466725" y="743585"/>
            <a:ext cx="8210550" cy="5322570"/>
          </a:xfrm>
          <a:prstGeom prst="rect">
            <a:avLst/>
          </a:prstGeom>
          <a:noFill/>
          <a:ln w="9525">
            <a:noFill/>
            <a:miter lim="800000"/>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eaLnBrk="1" hangingPunct="1">
              <a:lnSpc>
                <a:spcPct val="150000"/>
              </a:lnSpc>
              <a:spcBef>
                <a:spcPts val="0"/>
              </a:spcBef>
              <a:buClr>
                <a:srgbClr val="F50A64"/>
              </a:buClr>
              <a:buFont typeface="Wingdings" panose="05000000000000000000" pitchFamily="2" charset="2"/>
              <a:buNone/>
            </a:pPr>
            <a:r>
              <a:rPr lang="en-US" sz="2200" dirty="0">
                <a:solidFill>
                  <a:schemeClr val="tx1"/>
                </a:solidFill>
                <a:sym typeface="+mn-ea"/>
              </a:rPr>
              <a:t>3.</a:t>
            </a:r>
            <a:r>
              <a:rPr lang="en-US" altLang="zh-CN" sz="2200" dirty="0">
                <a:solidFill>
                  <a:schemeClr val="tx1"/>
                </a:solidFill>
                <a:sym typeface="+mn-ea"/>
              </a:rPr>
              <a:t>box-sizing</a:t>
            </a:r>
            <a:r>
              <a:rPr lang="zh-CN" altLang="en-US" sz="2200" dirty="0">
                <a:solidFill>
                  <a:schemeClr val="tx1"/>
                </a:solidFill>
                <a:sym typeface="+mn-ea"/>
              </a:rPr>
              <a:t>属性</a:t>
            </a:r>
            <a:endParaRPr lang="zh-CN" altLang="en-US" sz="2200" dirty="0">
              <a:solidFill>
                <a:schemeClr val="tx1"/>
              </a:solidFill>
              <a:sym typeface="+mn-ea"/>
            </a:endParaRPr>
          </a:p>
          <a:p>
            <a:pPr marL="0" indent="0" eaLnBrk="1" hangingPunct="1">
              <a:lnSpc>
                <a:spcPct val="150000"/>
              </a:lnSpc>
              <a:spcBef>
                <a:spcPts val="0"/>
              </a:spcBef>
              <a:buClr>
                <a:srgbClr val="F50A64"/>
              </a:buClr>
              <a:buFont typeface="Wingdings" panose="05000000000000000000" pitchFamily="2" charset="2"/>
              <a:buNone/>
            </a:pPr>
            <a:r>
              <a:rPr lang="zh-CN" altLang="en-US" sz="2200" dirty="0">
                <a:solidFill>
                  <a:schemeClr val="tx1"/>
                </a:solidFill>
                <a:sym typeface="+mn-ea"/>
              </a:rPr>
              <a:t> 作用：设置盒模型的解析方式</a:t>
            </a:r>
            <a:endParaRPr lang="zh-CN" altLang="en-US" sz="2200" dirty="0">
              <a:solidFill>
                <a:schemeClr val="tx1"/>
              </a:solidFill>
              <a:sym typeface="+mn-ea"/>
            </a:endParaRPr>
          </a:p>
          <a:p>
            <a:pPr marL="0" indent="0" eaLnBrk="1" hangingPunct="1">
              <a:lnSpc>
                <a:spcPct val="150000"/>
              </a:lnSpc>
              <a:spcBef>
                <a:spcPts val="0"/>
              </a:spcBef>
              <a:buClr>
                <a:srgbClr val="F50A64"/>
              </a:buClr>
              <a:buFont typeface="Wingdings" panose="05000000000000000000" pitchFamily="2" charset="2"/>
              <a:buNone/>
            </a:pPr>
            <a:r>
              <a:rPr lang="zh-CN" altLang="en-US" sz="2200" dirty="0">
                <a:solidFill>
                  <a:schemeClr val="tx1"/>
                </a:solidFill>
                <a:sym typeface="+mn-ea"/>
              </a:rPr>
              <a:t> 属性值说明</a:t>
            </a:r>
            <a:r>
              <a:rPr lang="en-US" altLang="zh-CN" sz="2200" dirty="0">
                <a:solidFill>
                  <a:schemeClr val="tx1"/>
                </a:solidFill>
                <a:sym typeface="+mn-ea"/>
              </a:rPr>
              <a:t>:</a:t>
            </a:r>
            <a:endParaRPr lang="en-US" altLang="zh-CN" sz="2200" dirty="0">
              <a:solidFill>
                <a:schemeClr val="tx1"/>
              </a:solidFill>
              <a:sym typeface="+mn-ea"/>
            </a:endParaRPr>
          </a:p>
          <a:p>
            <a:pPr marL="0" indent="0" eaLnBrk="1" hangingPunct="1">
              <a:lnSpc>
                <a:spcPct val="150000"/>
              </a:lnSpc>
              <a:spcBef>
                <a:spcPts val="0"/>
              </a:spcBef>
              <a:buClr>
                <a:srgbClr val="F50A64"/>
              </a:buClr>
              <a:buFont typeface="Wingdings" panose="05000000000000000000" pitchFamily="2" charset="2"/>
              <a:buNone/>
            </a:pPr>
            <a:r>
              <a:rPr lang="zh-CN" altLang="en-US" sz="2200" dirty="0">
                <a:solidFill>
                  <a:schemeClr val="tx1"/>
                </a:solidFill>
                <a:sym typeface="+mn-ea"/>
              </a:rPr>
              <a:t>（</a:t>
            </a:r>
            <a:r>
              <a:rPr lang="en-US" altLang="zh-CN" sz="2200" dirty="0">
                <a:solidFill>
                  <a:schemeClr val="tx1"/>
                </a:solidFill>
                <a:sym typeface="+mn-ea"/>
              </a:rPr>
              <a:t>1</a:t>
            </a:r>
            <a:r>
              <a:rPr lang="zh-CN" altLang="en-US" sz="2200" dirty="0">
                <a:solidFill>
                  <a:schemeClr val="tx1"/>
                </a:solidFill>
                <a:sym typeface="+mn-ea"/>
              </a:rPr>
              <a:t>）</a:t>
            </a:r>
            <a:r>
              <a:rPr lang="en-US" altLang="zh-CN" sz="2200" dirty="0">
                <a:solidFill>
                  <a:schemeClr val="tx1"/>
                </a:solidFill>
                <a:sym typeface="+mn-ea"/>
              </a:rPr>
              <a:t>box-sizing:content-box;</a:t>
            </a:r>
            <a:r>
              <a:rPr lang="zh-CN" altLang="en-US" sz="2200" dirty="0">
                <a:solidFill>
                  <a:schemeClr val="tx1"/>
                </a:solidFill>
                <a:sym typeface="+mn-ea"/>
              </a:rPr>
              <a:t>标准盒模型</a:t>
            </a:r>
            <a:endParaRPr lang="zh-CN" altLang="en-US" sz="2200" dirty="0">
              <a:solidFill>
                <a:schemeClr val="tx1"/>
              </a:solidFill>
              <a:sym typeface="+mn-ea"/>
            </a:endParaRPr>
          </a:p>
          <a:p>
            <a:pPr marL="0" indent="0" eaLnBrk="1" hangingPunct="1">
              <a:lnSpc>
                <a:spcPct val="150000"/>
              </a:lnSpc>
              <a:spcBef>
                <a:spcPts val="0"/>
              </a:spcBef>
              <a:buClr>
                <a:srgbClr val="F50A64"/>
              </a:buClr>
              <a:buFont typeface="Wingdings" panose="05000000000000000000" pitchFamily="2" charset="2"/>
              <a:buNone/>
            </a:pPr>
            <a:r>
              <a:rPr lang="zh-CN" altLang="en-US" sz="2200" dirty="0">
                <a:solidFill>
                  <a:schemeClr val="tx1"/>
                </a:solidFill>
                <a:sym typeface="+mn-ea"/>
              </a:rPr>
              <a:t>       设置</a:t>
            </a:r>
            <a:r>
              <a:rPr lang="en-US" altLang="zh-CN" sz="2200" dirty="0">
                <a:solidFill>
                  <a:schemeClr val="tx1"/>
                </a:solidFill>
                <a:sym typeface="+mn-ea"/>
              </a:rPr>
              <a:t>width/height</a:t>
            </a:r>
            <a:r>
              <a:rPr lang="zh-CN" altLang="en-US" sz="2200" dirty="0">
                <a:solidFill>
                  <a:schemeClr val="tx1"/>
                </a:solidFill>
                <a:sym typeface="+mn-ea"/>
              </a:rPr>
              <a:t>代表内容的宽高</a:t>
            </a:r>
            <a:endParaRPr lang="zh-CN" altLang="en-US" sz="2200" dirty="0">
              <a:solidFill>
                <a:schemeClr val="tx1"/>
              </a:solidFill>
              <a:sym typeface="+mn-ea"/>
            </a:endParaRPr>
          </a:p>
          <a:p>
            <a:pPr marL="0" indent="0" eaLnBrk="1" hangingPunct="1">
              <a:lnSpc>
                <a:spcPct val="150000"/>
              </a:lnSpc>
              <a:spcBef>
                <a:spcPts val="0"/>
              </a:spcBef>
              <a:buClr>
                <a:srgbClr val="F50A64"/>
              </a:buClr>
              <a:buFont typeface="Wingdings" panose="05000000000000000000" pitchFamily="2" charset="2"/>
              <a:buNone/>
            </a:pPr>
            <a:r>
              <a:rPr lang="zh-CN" altLang="en-US" sz="2200" dirty="0">
                <a:solidFill>
                  <a:schemeClr val="tx1"/>
                </a:solidFill>
                <a:sym typeface="+mn-ea"/>
              </a:rPr>
              <a:t>       元素实际宽</a:t>
            </a:r>
            <a:r>
              <a:rPr lang="en-US" altLang="zh-CN" sz="2200" dirty="0">
                <a:solidFill>
                  <a:schemeClr val="tx1"/>
                </a:solidFill>
                <a:sym typeface="+mn-ea"/>
              </a:rPr>
              <a:t>/</a:t>
            </a:r>
            <a:r>
              <a:rPr lang="zh-CN" altLang="en-US" sz="2200" dirty="0">
                <a:solidFill>
                  <a:schemeClr val="tx1"/>
                </a:solidFill>
                <a:sym typeface="+mn-ea"/>
              </a:rPr>
              <a:t>高</a:t>
            </a:r>
            <a:r>
              <a:rPr lang="en-US" altLang="zh-CN" sz="2200" dirty="0">
                <a:solidFill>
                  <a:schemeClr val="tx1"/>
                </a:solidFill>
                <a:sym typeface="+mn-ea"/>
              </a:rPr>
              <a:t>=</a:t>
            </a:r>
            <a:r>
              <a:rPr lang="zh-CN" altLang="en-US" sz="2200" dirty="0">
                <a:solidFill>
                  <a:schemeClr val="tx1"/>
                </a:solidFill>
                <a:sym typeface="+mn-ea"/>
              </a:rPr>
              <a:t>元素内容的</a:t>
            </a:r>
            <a:r>
              <a:rPr lang="en-US" altLang="zh-CN" sz="2200" dirty="0">
                <a:solidFill>
                  <a:schemeClr val="tx1"/>
                </a:solidFill>
                <a:sym typeface="+mn-ea"/>
              </a:rPr>
              <a:t>width/height+</a:t>
            </a:r>
            <a:r>
              <a:rPr lang="zh-CN" altLang="en-US" sz="2200" dirty="0">
                <a:solidFill>
                  <a:schemeClr val="tx1"/>
                </a:solidFill>
                <a:sym typeface="+mn-ea"/>
              </a:rPr>
              <a:t>元素</a:t>
            </a:r>
            <a:r>
              <a:rPr lang="en-US" altLang="zh-CN" sz="2200" dirty="0">
                <a:solidFill>
                  <a:schemeClr val="tx1"/>
                </a:solidFill>
                <a:sym typeface="+mn-ea"/>
              </a:rPr>
              <a:t>padding</a:t>
            </a:r>
            <a:r>
              <a:rPr lang="zh-CN" altLang="en-US" sz="2200" dirty="0">
                <a:solidFill>
                  <a:schemeClr val="tx1"/>
                </a:solidFill>
                <a:sym typeface="+mn-ea"/>
              </a:rPr>
              <a:t>值</a:t>
            </a:r>
            <a:r>
              <a:rPr lang="en-US" altLang="zh-CN" sz="2200" dirty="0">
                <a:solidFill>
                  <a:schemeClr val="tx1"/>
                </a:solidFill>
                <a:sym typeface="+mn-ea"/>
              </a:rPr>
              <a:t>+</a:t>
            </a:r>
            <a:r>
              <a:rPr lang="zh-CN" altLang="en-US" sz="2200" dirty="0">
                <a:solidFill>
                  <a:schemeClr val="tx1"/>
                </a:solidFill>
                <a:sym typeface="+mn-ea"/>
              </a:rPr>
              <a:t>元素</a:t>
            </a:r>
            <a:r>
              <a:rPr lang="en-US" altLang="zh-CN" sz="2200" dirty="0">
                <a:solidFill>
                  <a:schemeClr val="tx1"/>
                </a:solidFill>
                <a:sym typeface="+mn-ea"/>
              </a:rPr>
              <a:t>border</a:t>
            </a:r>
            <a:r>
              <a:rPr lang="zh-CN" altLang="en-US" sz="2200" dirty="0">
                <a:solidFill>
                  <a:schemeClr val="tx1"/>
                </a:solidFill>
                <a:sym typeface="+mn-ea"/>
              </a:rPr>
              <a:t>值</a:t>
            </a:r>
            <a:r>
              <a:rPr lang="en-US" altLang="zh-CN" sz="2200" dirty="0">
                <a:solidFill>
                  <a:schemeClr val="tx1"/>
                </a:solidFill>
                <a:sym typeface="+mn-ea"/>
              </a:rPr>
              <a:t>+</a:t>
            </a:r>
            <a:r>
              <a:rPr lang="zh-CN" altLang="en-US" sz="2200" dirty="0">
                <a:solidFill>
                  <a:schemeClr val="tx1"/>
                </a:solidFill>
                <a:sym typeface="+mn-ea"/>
              </a:rPr>
              <a:t>元素</a:t>
            </a:r>
            <a:r>
              <a:rPr lang="en-US" altLang="zh-CN" sz="2200" dirty="0">
                <a:solidFill>
                  <a:schemeClr val="tx1"/>
                </a:solidFill>
                <a:sym typeface="+mn-ea"/>
              </a:rPr>
              <a:t>margin</a:t>
            </a:r>
            <a:r>
              <a:rPr lang="zh-CN" altLang="en-US" sz="2200" dirty="0">
                <a:solidFill>
                  <a:schemeClr val="tx1"/>
                </a:solidFill>
                <a:sym typeface="+mn-ea"/>
              </a:rPr>
              <a:t>值</a:t>
            </a:r>
            <a:endParaRPr lang="zh-CN" altLang="en-US" sz="2200" dirty="0">
              <a:solidFill>
                <a:schemeClr val="tx1"/>
              </a:solidFill>
              <a:sym typeface="+mn-ea"/>
            </a:endParaRPr>
          </a:p>
          <a:p>
            <a:pPr marL="0" indent="0" eaLnBrk="1" hangingPunct="1">
              <a:lnSpc>
                <a:spcPct val="150000"/>
              </a:lnSpc>
              <a:buClr>
                <a:srgbClr val="F50A64"/>
              </a:buClr>
              <a:buFont typeface="Wingdings" panose="05000000000000000000" pitchFamily="2" charset="2"/>
              <a:buNone/>
            </a:pPr>
            <a:r>
              <a:rPr lang="zh-CN" altLang="en-US" sz="2200" dirty="0">
                <a:solidFill>
                  <a:schemeClr val="tx1"/>
                </a:solidFill>
                <a:sym typeface="+mn-ea"/>
              </a:rPr>
              <a:t>（</a:t>
            </a:r>
            <a:r>
              <a:rPr lang="en-US" altLang="zh-CN" sz="2200" dirty="0">
                <a:solidFill>
                  <a:schemeClr val="tx1"/>
                </a:solidFill>
                <a:sym typeface="+mn-ea"/>
              </a:rPr>
              <a:t>2</a:t>
            </a:r>
            <a:r>
              <a:rPr lang="zh-CN" altLang="en-US" sz="2200" dirty="0">
                <a:solidFill>
                  <a:schemeClr val="tx1"/>
                </a:solidFill>
                <a:sym typeface="+mn-ea"/>
              </a:rPr>
              <a:t>）</a:t>
            </a:r>
            <a:r>
              <a:rPr lang="en-US" altLang="zh-CN" sz="2200" dirty="0">
                <a:solidFill>
                  <a:schemeClr val="tx1"/>
                </a:solidFill>
                <a:sym typeface="+mn-ea"/>
              </a:rPr>
              <a:t>box-sizing:border-box;</a:t>
            </a:r>
            <a:r>
              <a:rPr lang="zh-CN" altLang="en-US" sz="2200" dirty="0">
                <a:solidFill>
                  <a:schemeClr val="tx1"/>
                </a:solidFill>
                <a:sym typeface="+mn-ea"/>
              </a:rPr>
              <a:t>怪异盒模型</a:t>
            </a:r>
            <a:endParaRPr lang="zh-CN" altLang="en-US" sz="2200" dirty="0">
              <a:solidFill>
                <a:schemeClr val="tx1"/>
              </a:solidFill>
              <a:sym typeface="+mn-ea"/>
            </a:endParaRPr>
          </a:p>
          <a:p>
            <a:pPr marL="0" indent="0" eaLnBrk="1" hangingPunct="1">
              <a:lnSpc>
                <a:spcPct val="150000"/>
              </a:lnSpc>
              <a:buClr>
                <a:srgbClr val="F50A64"/>
              </a:buClr>
              <a:buFont typeface="Wingdings" panose="05000000000000000000" pitchFamily="2" charset="2"/>
              <a:buNone/>
            </a:pPr>
            <a:r>
              <a:rPr lang="zh-CN" altLang="en-US" sz="2200" dirty="0">
                <a:solidFill>
                  <a:schemeClr val="tx1"/>
                </a:solidFill>
                <a:sym typeface="+mn-ea"/>
              </a:rPr>
              <a:t>      设置</a:t>
            </a:r>
            <a:r>
              <a:rPr lang="en-US" altLang="zh-CN" sz="2200" dirty="0">
                <a:solidFill>
                  <a:schemeClr val="tx1"/>
                </a:solidFill>
                <a:sym typeface="+mn-ea"/>
              </a:rPr>
              <a:t>width/height</a:t>
            </a:r>
            <a:r>
              <a:rPr lang="zh-CN" altLang="en-US" sz="2200" dirty="0">
                <a:solidFill>
                  <a:schemeClr val="tx1"/>
                </a:solidFill>
                <a:sym typeface="+mn-ea"/>
              </a:rPr>
              <a:t>代表元素内容</a:t>
            </a:r>
            <a:r>
              <a:rPr lang="en-US" altLang="zh-CN" sz="2200" dirty="0">
                <a:solidFill>
                  <a:schemeClr val="tx1"/>
                </a:solidFill>
                <a:sym typeface="+mn-ea"/>
              </a:rPr>
              <a:t>+</a:t>
            </a:r>
            <a:r>
              <a:rPr lang="zh-CN" altLang="en-US" sz="2200" dirty="0">
                <a:solidFill>
                  <a:schemeClr val="tx1"/>
                </a:solidFill>
                <a:sym typeface="+mn-ea"/>
              </a:rPr>
              <a:t>元素</a:t>
            </a:r>
            <a:r>
              <a:rPr lang="en-US" altLang="zh-CN" sz="2200" dirty="0">
                <a:solidFill>
                  <a:schemeClr val="tx1"/>
                </a:solidFill>
                <a:sym typeface="+mn-ea"/>
              </a:rPr>
              <a:t>padding</a:t>
            </a:r>
            <a:r>
              <a:rPr lang="zh-CN" altLang="en-US" sz="2200" dirty="0">
                <a:solidFill>
                  <a:schemeClr val="tx1"/>
                </a:solidFill>
                <a:sym typeface="+mn-ea"/>
              </a:rPr>
              <a:t>值</a:t>
            </a:r>
            <a:r>
              <a:rPr lang="en-US" altLang="zh-CN" sz="2200" dirty="0">
                <a:solidFill>
                  <a:schemeClr val="tx1"/>
                </a:solidFill>
                <a:sym typeface="+mn-ea"/>
              </a:rPr>
              <a:t>+</a:t>
            </a:r>
            <a:r>
              <a:rPr lang="zh-CN" altLang="en-US" sz="2200" dirty="0">
                <a:solidFill>
                  <a:schemeClr val="tx1"/>
                </a:solidFill>
                <a:sym typeface="+mn-ea"/>
              </a:rPr>
              <a:t>元素</a:t>
            </a:r>
            <a:r>
              <a:rPr lang="en-US" altLang="zh-CN" sz="2200" dirty="0">
                <a:solidFill>
                  <a:schemeClr val="tx1"/>
                </a:solidFill>
                <a:sym typeface="+mn-ea"/>
              </a:rPr>
              <a:t>border</a:t>
            </a:r>
            <a:r>
              <a:rPr lang="zh-CN" altLang="en-US" sz="2200" dirty="0">
                <a:solidFill>
                  <a:schemeClr val="tx1"/>
                </a:solidFill>
                <a:sym typeface="+mn-ea"/>
              </a:rPr>
              <a:t>值</a:t>
            </a:r>
            <a:endParaRPr lang="zh-CN" altLang="en-US" sz="2200" dirty="0">
              <a:solidFill>
                <a:schemeClr val="tx1"/>
              </a:solidFill>
              <a:sym typeface="+mn-ea"/>
            </a:endParaRPr>
          </a:p>
          <a:p>
            <a:pPr marL="0" indent="0" eaLnBrk="1" hangingPunct="1">
              <a:lnSpc>
                <a:spcPct val="150000"/>
              </a:lnSpc>
              <a:buClr>
                <a:srgbClr val="F50A64"/>
              </a:buClr>
              <a:buFont typeface="Wingdings" panose="05000000000000000000" pitchFamily="2" charset="2"/>
              <a:buNone/>
            </a:pPr>
            <a:r>
              <a:rPr lang="en-US" altLang="zh-CN" sz="2200" dirty="0">
                <a:solidFill>
                  <a:schemeClr val="tx1"/>
                </a:solidFill>
                <a:sym typeface="+mn-ea"/>
              </a:rPr>
              <a:t>      </a:t>
            </a:r>
            <a:r>
              <a:rPr lang="zh-CN" altLang="en-US" sz="2200" dirty="0">
                <a:solidFill>
                  <a:schemeClr val="tx1"/>
                </a:solidFill>
                <a:sym typeface="+mn-ea"/>
              </a:rPr>
              <a:t>元素实际宽</a:t>
            </a:r>
            <a:r>
              <a:rPr lang="en-US" altLang="zh-CN" sz="2200" dirty="0">
                <a:solidFill>
                  <a:schemeClr val="tx1"/>
                </a:solidFill>
                <a:sym typeface="+mn-ea"/>
              </a:rPr>
              <a:t>/</a:t>
            </a:r>
            <a:r>
              <a:rPr lang="zh-CN" altLang="en-US" sz="2200" dirty="0">
                <a:solidFill>
                  <a:schemeClr val="tx1"/>
                </a:solidFill>
                <a:sym typeface="+mn-ea"/>
              </a:rPr>
              <a:t>高</a:t>
            </a:r>
            <a:r>
              <a:rPr lang="en-US" altLang="zh-CN" sz="2200" dirty="0">
                <a:solidFill>
                  <a:schemeClr val="tx1"/>
                </a:solidFill>
                <a:sym typeface="+mn-ea"/>
              </a:rPr>
              <a:t>=width/height+</a:t>
            </a:r>
            <a:r>
              <a:rPr lang="zh-CN" altLang="en-US" sz="2200" dirty="0">
                <a:solidFill>
                  <a:schemeClr val="tx1"/>
                </a:solidFill>
                <a:sym typeface="+mn-ea"/>
              </a:rPr>
              <a:t>元素</a:t>
            </a:r>
            <a:r>
              <a:rPr lang="en-US" altLang="zh-CN" sz="2200" dirty="0">
                <a:solidFill>
                  <a:schemeClr val="tx1"/>
                </a:solidFill>
                <a:sym typeface="+mn-ea"/>
              </a:rPr>
              <a:t>margin</a:t>
            </a:r>
            <a:r>
              <a:rPr lang="zh-CN" altLang="en-US" sz="2200" dirty="0">
                <a:solidFill>
                  <a:schemeClr val="tx1"/>
                </a:solidFill>
                <a:sym typeface="+mn-ea"/>
              </a:rPr>
              <a:t>值</a:t>
            </a:r>
            <a:endParaRPr lang="zh-CN" altLang="en-US" sz="2200" dirty="0">
              <a:solidFill>
                <a:schemeClr val="tx1"/>
              </a:solidFill>
              <a:sym typeface="+mn-ea"/>
            </a:endParaRPr>
          </a:p>
          <a:p>
            <a:pPr marL="0" indent="0" eaLnBrk="1" hangingPunct="1">
              <a:lnSpc>
                <a:spcPct val="150000"/>
              </a:lnSpc>
              <a:buClr>
                <a:srgbClr val="F50A64"/>
              </a:buClr>
              <a:buFont typeface="Wingdings" panose="05000000000000000000" pitchFamily="2" charset="2"/>
              <a:buNone/>
            </a:pPr>
            <a:endParaRPr lang="zh-CN" altLang="en-US" sz="2200" dirty="0">
              <a:sym typeface="黑体" panose="02010609060101010101" charset="-122"/>
            </a:endParaRPr>
          </a:p>
          <a:p>
            <a:pPr marL="0" indent="0" eaLnBrk="1" hangingPunct="1">
              <a:lnSpc>
                <a:spcPct val="150000"/>
              </a:lnSpc>
              <a:buClr>
                <a:srgbClr val="F50A64"/>
              </a:buClr>
              <a:buFont typeface="Wingdings" panose="05000000000000000000" pitchFamily="2" charset="2"/>
              <a:buNone/>
            </a:pPr>
            <a:endParaRPr lang="zh-CN" altLang="en-US" sz="2200" dirty="0">
              <a:solidFill>
                <a:schemeClr val="tx1"/>
              </a:solidFill>
              <a:sym typeface="+mn-ea"/>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2"/>
          <p:cNvSpPr>
            <a:spLocks noGrp="1"/>
          </p:cNvSpPr>
          <p:nvPr/>
        </p:nvSpPr>
        <p:spPr>
          <a:xfrm>
            <a:off x="527050" y="779780"/>
            <a:ext cx="8089900" cy="5507990"/>
          </a:xfrm>
          <a:prstGeom prst="rect">
            <a:avLst/>
          </a:prstGeom>
          <a:noFill/>
          <a:ln w="9525">
            <a:noFill/>
            <a:miter lim="800000"/>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50000"/>
              </a:lnSpc>
              <a:spcBef>
                <a:spcPts val="0"/>
              </a:spcBef>
              <a:buNone/>
            </a:pPr>
            <a:r>
              <a:rPr lang="en-US" sz="2200" dirty="0">
                <a:solidFill>
                  <a:schemeClr val="tx1"/>
                </a:solidFill>
                <a:sym typeface="+mn-ea"/>
              </a:rPr>
              <a:t>4.</a:t>
            </a:r>
            <a:r>
              <a:rPr lang="zh-CN" altLang="en-US" sz="2200" dirty="0">
                <a:solidFill>
                  <a:schemeClr val="tx1"/>
                </a:solidFill>
                <a:sym typeface="+mn-ea"/>
              </a:rPr>
              <a:t>自由缩放</a:t>
            </a:r>
            <a:r>
              <a:rPr lang="en-US" altLang="zh-CN" sz="2200" dirty="0" smtClean="0">
                <a:solidFill>
                  <a:schemeClr val="tx1"/>
                </a:solidFill>
                <a:sym typeface="+mn-ea"/>
              </a:rPr>
              <a:t>resize</a:t>
            </a:r>
            <a:endParaRPr lang="en-US" altLang="zh-CN" sz="2200" dirty="0">
              <a:solidFill>
                <a:schemeClr val="tx1"/>
              </a:solidFill>
              <a:sym typeface="+mn-ea"/>
            </a:endParaRPr>
          </a:p>
          <a:p>
            <a:pPr marL="0" indent="0">
              <a:lnSpc>
                <a:spcPct val="150000"/>
              </a:lnSpc>
              <a:spcBef>
                <a:spcPts val="0"/>
              </a:spcBef>
              <a:buNone/>
            </a:pPr>
            <a:r>
              <a:rPr lang="zh-CN" altLang="en-US" sz="2200" dirty="0">
                <a:solidFill>
                  <a:schemeClr val="tx1"/>
                </a:solidFill>
                <a:sym typeface="+mn-ea"/>
              </a:rPr>
              <a:t>（</a:t>
            </a:r>
            <a:r>
              <a:rPr lang="en-US" altLang="zh-CN" sz="2200" dirty="0">
                <a:solidFill>
                  <a:schemeClr val="tx1"/>
                </a:solidFill>
                <a:sym typeface="+mn-ea"/>
              </a:rPr>
              <a:t>1</a:t>
            </a:r>
            <a:r>
              <a:rPr lang="zh-CN" altLang="en-US" sz="2200" dirty="0">
                <a:solidFill>
                  <a:schemeClr val="tx1"/>
                </a:solidFill>
                <a:sym typeface="+mn-ea"/>
              </a:rPr>
              <a:t>）作用</a:t>
            </a:r>
            <a:r>
              <a:rPr lang="en-US" altLang="zh-CN" sz="2200" dirty="0">
                <a:solidFill>
                  <a:schemeClr val="tx1"/>
                </a:solidFill>
                <a:sym typeface="+mn-ea"/>
              </a:rPr>
              <a:t>:</a:t>
            </a:r>
            <a:r>
              <a:rPr lang="zh-CN" altLang="en-US" sz="2200" dirty="0">
                <a:solidFill>
                  <a:schemeClr val="tx1"/>
                </a:solidFill>
                <a:sym typeface="+mn-ea"/>
              </a:rPr>
              <a:t>改变元素的大小</a:t>
            </a:r>
            <a:endParaRPr lang="zh-CN" altLang="en-US" sz="2200" dirty="0">
              <a:solidFill>
                <a:schemeClr val="tx1"/>
              </a:solidFill>
              <a:sym typeface="+mn-ea"/>
            </a:endParaRPr>
          </a:p>
          <a:p>
            <a:pPr marL="0" indent="0">
              <a:lnSpc>
                <a:spcPct val="150000"/>
              </a:lnSpc>
              <a:spcBef>
                <a:spcPts val="0"/>
              </a:spcBef>
              <a:buNone/>
            </a:pPr>
            <a:r>
              <a:rPr lang="zh-CN" altLang="en-US" sz="2200" dirty="0">
                <a:solidFill>
                  <a:schemeClr val="tx1"/>
                </a:solidFill>
                <a:sym typeface="+mn-ea"/>
              </a:rPr>
              <a:t>（</a:t>
            </a:r>
            <a:r>
              <a:rPr lang="en-US" altLang="zh-CN" sz="2200" dirty="0">
                <a:solidFill>
                  <a:schemeClr val="tx1"/>
                </a:solidFill>
                <a:sym typeface="+mn-ea"/>
              </a:rPr>
              <a:t>2</a:t>
            </a:r>
            <a:r>
              <a:rPr lang="zh-CN" altLang="en-US" sz="2200" dirty="0">
                <a:solidFill>
                  <a:schemeClr val="tx1"/>
                </a:solidFill>
                <a:sym typeface="+mn-ea"/>
              </a:rPr>
              <a:t>）属性值介绍：</a:t>
            </a:r>
            <a:endParaRPr lang="zh-CN" altLang="en-US" sz="2200" dirty="0">
              <a:solidFill>
                <a:schemeClr val="tx1"/>
              </a:solidFill>
              <a:sym typeface="+mn-ea"/>
            </a:endParaRPr>
          </a:p>
          <a:p>
            <a:pPr marL="0" lvl="2" indent="0">
              <a:lnSpc>
                <a:spcPct val="150000"/>
              </a:lnSpc>
              <a:spcBef>
                <a:spcPts val="0"/>
              </a:spcBef>
              <a:buNone/>
            </a:pPr>
            <a:r>
              <a:rPr lang="zh-CN" altLang="en-US" sz="2200" dirty="0">
                <a:solidFill>
                  <a:schemeClr val="tx1"/>
                </a:solidFill>
                <a:sym typeface="+mn-ea"/>
              </a:rPr>
              <a:t>      </a:t>
            </a:r>
            <a:r>
              <a:rPr lang="en-US" altLang="zh-CN" sz="2200" dirty="0">
                <a:solidFill>
                  <a:schemeClr val="tx1"/>
                </a:solidFill>
                <a:sym typeface="+mn-ea"/>
              </a:rPr>
              <a:t>none</a:t>
            </a:r>
            <a:r>
              <a:rPr lang="zh-CN" altLang="en-US" sz="2200" dirty="0">
                <a:solidFill>
                  <a:schemeClr val="tx1"/>
                </a:solidFill>
                <a:sym typeface="+mn-ea"/>
              </a:rPr>
              <a:t>:</a:t>
            </a:r>
            <a:r>
              <a:rPr lang="zh-CN" altLang="en-US" sz="2200" dirty="0">
                <a:sym typeface="微软雅黑" panose="020B0503020204020204" charset="-122"/>
              </a:rPr>
              <a:t> 没有调整机制，用户无法变更元素DIV块的尺寸大小</a:t>
            </a:r>
            <a:endParaRPr lang="zh-CN" altLang="en-US" sz="2200" strike="noStrike" noProof="1">
              <a:sym typeface="微软雅黑" panose="020B0503020204020204" charset="-122"/>
            </a:endParaRPr>
          </a:p>
          <a:p>
            <a:pPr marL="0" lvl="2" indent="0">
              <a:lnSpc>
                <a:spcPct val="150000"/>
              </a:lnSpc>
              <a:spcBef>
                <a:spcPts val="0"/>
              </a:spcBef>
              <a:buNone/>
            </a:pPr>
            <a:r>
              <a:rPr lang="zh-CN" altLang="en-US" sz="2200" dirty="0">
                <a:sym typeface="微软雅黑" panose="020B0503020204020204" charset="-122"/>
              </a:rPr>
              <a:t>      both 水平垂直都可以缩放</a:t>
            </a:r>
            <a:endParaRPr lang="zh-CN" altLang="en-US" sz="2200" strike="noStrike" noProof="1">
              <a:sym typeface="微软雅黑" panose="020B0503020204020204" charset="-122"/>
            </a:endParaRPr>
          </a:p>
          <a:p>
            <a:pPr marL="0" lvl="2" indent="0">
              <a:lnSpc>
                <a:spcPct val="150000"/>
              </a:lnSpc>
              <a:spcBef>
                <a:spcPts val="0"/>
              </a:spcBef>
              <a:buNone/>
            </a:pPr>
            <a:r>
              <a:rPr lang="zh-CN" altLang="en-US" sz="2200" dirty="0">
                <a:sym typeface="微软雅黑" panose="020B0503020204020204" charset="-122"/>
              </a:rPr>
              <a:t>      horizontal 只有水平方向可以缩放</a:t>
            </a:r>
            <a:endParaRPr lang="zh-CN" altLang="en-US" sz="2200" strike="noStrike" noProof="1">
              <a:sym typeface="微软雅黑" panose="020B0503020204020204" charset="-122"/>
            </a:endParaRPr>
          </a:p>
          <a:p>
            <a:pPr marL="0" lvl="2" indent="0">
              <a:lnSpc>
                <a:spcPct val="150000"/>
              </a:lnSpc>
              <a:spcBef>
                <a:spcPts val="0"/>
              </a:spcBef>
              <a:buNone/>
            </a:pPr>
            <a:r>
              <a:rPr lang="zh-CN" altLang="en-US" sz="2200" dirty="0">
                <a:sym typeface="微软雅黑" panose="020B0503020204020204" charset="-122"/>
              </a:rPr>
              <a:t>      vertical 只有垂直方向可以缩放</a:t>
            </a:r>
            <a:endParaRPr lang="zh-CN" altLang="en-US" sz="2200" strike="noStrike" noProof="1">
              <a:sym typeface="微软雅黑" panose="020B0503020204020204" charset="-122"/>
            </a:endParaRPr>
          </a:p>
          <a:p>
            <a:pPr marL="0" lvl="2" indent="0">
              <a:lnSpc>
                <a:spcPct val="150000"/>
              </a:lnSpc>
              <a:spcBef>
                <a:spcPts val="0"/>
              </a:spcBef>
              <a:buNone/>
            </a:pPr>
            <a:r>
              <a:rPr lang="zh-CN" altLang="en-US" sz="2200" dirty="0">
                <a:solidFill>
                  <a:srgbClr val="C00000"/>
                </a:solidFill>
                <a:sym typeface="微软雅黑" panose="020B0503020204020204" charset="-122"/>
              </a:rPr>
              <a:t>注意：</a:t>
            </a:r>
            <a:endParaRPr lang="zh-CN" altLang="en-US" sz="2200" dirty="0">
              <a:solidFill>
                <a:srgbClr val="C00000"/>
              </a:solidFill>
              <a:sym typeface="微软雅黑" panose="020B0503020204020204" charset="-122"/>
            </a:endParaRPr>
          </a:p>
          <a:p>
            <a:pPr marL="0" lvl="2" indent="0">
              <a:lnSpc>
                <a:spcPct val="150000"/>
              </a:lnSpc>
              <a:spcBef>
                <a:spcPts val="0"/>
              </a:spcBef>
              <a:buNone/>
            </a:pPr>
            <a:r>
              <a:rPr lang="zh-CN" altLang="en-US" sz="2200" dirty="0">
                <a:solidFill>
                  <a:srgbClr val="C00000"/>
                </a:solidFill>
                <a:sym typeface="微软雅黑" panose="020B0503020204020204" charset="-122"/>
              </a:rPr>
              <a:t>       使用resize属性前必须先设定overflow属性为auto，如果没有设置overflow属性或者overflow：visible，则resize属性设定无效</a:t>
            </a:r>
            <a:endParaRPr lang="zh-CN" altLang="en-US" sz="2200" strike="noStrike" noProof="1">
              <a:solidFill>
                <a:srgbClr val="C00000"/>
              </a:solidFill>
              <a:sym typeface="微软雅黑" panose="020B0503020204020204" charset="-122"/>
            </a:endParaRPr>
          </a:p>
          <a:p>
            <a:pPr marL="0" indent="0">
              <a:lnSpc>
                <a:spcPct val="150000"/>
              </a:lnSpc>
              <a:spcBef>
                <a:spcPts val="0"/>
              </a:spcBef>
              <a:buNone/>
            </a:pPr>
            <a:endParaRPr lang="zh-CN" altLang="en-US" sz="2200" strike="noStrike" noProof="1">
              <a:solidFill>
                <a:srgbClr val="C00000"/>
              </a:solidFill>
              <a:sym typeface="微软雅黑" panose="020B0503020204020204" charset="-122"/>
            </a:endParaRPr>
          </a:p>
          <a:p>
            <a:pPr marL="0" indent="0">
              <a:lnSpc>
                <a:spcPct val="150000"/>
              </a:lnSpc>
              <a:spcBef>
                <a:spcPts val="0"/>
              </a:spcBef>
              <a:buNone/>
            </a:pPr>
            <a:endParaRPr lang="zh-CN" altLang="en-US" sz="2200" dirty="0">
              <a:sym typeface="黑体" panose="02010609060101010101" charset="-122"/>
            </a:endParaRPr>
          </a:p>
          <a:p>
            <a:pPr marL="0" indent="0">
              <a:lnSpc>
                <a:spcPct val="150000"/>
              </a:lnSpc>
              <a:spcBef>
                <a:spcPts val="0"/>
              </a:spcBef>
              <a:buNone/>
            </a:pPr>
            <a:endParaRPr lang="zh-CN" altLang="en-US" sz="2200" dirty="0">
              <a:sym typeface="黑体" panose="02010609060101010101" charset="-122"/>
            </a:endParaRPr>
          </a:p>
          <a:p>
            <a:pPr marL="0" indent="0">
              <a:lnSpc>
                <a:spcPct val="150000"/>
              </a:lnSpc>
              <a:spcBef>
                <a:spcPts val="0"/>
              </a:spcBef>
              <a:buNone/>
            </a:pPr>
            <a:endParaRPr lang="zh-CN" altLang="en-US" sz="2200" dirty="0">
              <a:solidFill>
                <a:schemeClr val="tx1"/>
              </a:solidFill>
              <a:sym typeface="+mn-ea"/>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内容占位符 2"/>
          <p:cNvSpPr>
            <a:spLocks noGrp="1"/>
          </p:cNvSpPr>
          <p:nvPr/>
        </p:nvSpPr>
        <p:spPr>
          <a:xfrm>
            <a:off x="625475" y="621030"/>
            <a:ext cx="7892415" cy="5676900"/>
          </a:xfrm>
          <a:prstGeom prst="rect">
            <a:avLst/>
          </a:prstGeom>
          <a:noFill/>
          <a:ln w="9525">
            <a:noFill/>
            <a:miter lim="800000"/>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eaLnBrk="1" hangingPunct="1">
              <a:lnSpc>
                <a:spcPct val="150000"/>
              </a:lnSpc>
              <a:buClr>
                <a:srgbClr val="F50A64"/>
              </a:buClr>
              <a:buFont typeface="Wingdings" panose="05000000000000000000" pitchFamily="2" charset="2"/>
              <a:buNone/>
            </a:pPr>
            <a:r>
              <a:rPr lang="en-US" altLang="zh-CN" sz="2400" dirty="0">
                <a:solidFill>
                  <a:schemeClr val="tx1"/>
                </a:solidFill>
                <a:sym typeface="+mn-ea"/>
              </a:rPr>
              <a:t>5.</a:t>
            </a:r>
            <a:r>
              <a:rPr lang="zh-CN" altLang="en-US" sz="2400" dirty="0">
                <a:solidFill>
                  <a:schemeClr val="tx1"/>
                </a:solidFill>
                <a:sym typeface="+mn-ea"/>
              </a:rPr>
              <a:t>弹性盒子</a:t>
            </a:r>
            <a:r>
              <a:rPr lang="en-US" altLang="zh-CN" sz="2400" dirty="0">
                <a:solidFill>
                  <a:schemeClr val="tx1"/>
                </a:solidFill>
                <a:sym typeface="+mn-ea"/>
              </a:rPr>
              <a:t>-----box</a:t>
            </a:r>
            <a:endParaRPr lang="en-US" altLang="zh-CN" sz="2400" dirty="0">
              <a:solidFill>
                <a:schemeClr val="tx1"/>
              </a:solidFill>
              <a:sym typeface="+mn-ea"/>
            </a:endParaRPr>
          </a:p>
          <a:p>
            <a:pPr marL="0" indent="0" eaLnBrk="1" hangingPunct="1">
              <a:lnSpc>
                <a:spcPct val="150000"/>
              </a:lnSpc>
              <a:spcBef>
                <a:spcPts val="0"/>
              </a:spcBef>
              <a:buNone/>
            </a:pPr>
            <a:r>
              <a:rPr lang="zh-CN" sz="2200" dirty="0">
                <a:solidFill>
                  <a:schemeClr val="tx1"/>
                </a:solidFill>
                <a:sym typeface="+mn-ea"/>
              </a:rPr>
              <a:t>（</a:t>
            </a:r>
            <a:r>
              <a:rPr lang="en-US" altLang="zh-CN" sz="2200" dirty="0">
                <a:solidFill>
                  <a:schemeClr val="tx1"/>
                </a:solidFill>
                <a:sym typeface="+mn-ea"/>
              </a:rPr>
              <a:t>1</a:t>
            </a:r>
            <a:r>
              <a:rPr lang="zh-CN" sz="2200" dirty="0">
                <a:solidFill>
                  <a:schemeClr val="tx1"/>
                </a:solidFill>
                <a:sym typeface="+mn-ea"/>
              </a:rPr>
              <a:t>）定义：弹性盒模型决定一个盒子在其他盒子中的分布方式以及如何处理可用的空间。</a:t>
            </a:r>
            <a:endParaRPr lang="zh-CN" sz="2200" dirty="0">
              <a:solidFill>
                <a:schemeClr val="tx1"/>
              </a:solidFill>
              <a:sym typeface="+mn-ea"/>
            </a:endParaRPr>
          </a:p>
          <a:p>
            <a:pPr marL="0" indent="0" eaLnBrk="1" hangingPunct="1">
              <a:lnSpc>
                <a:spcPct val="150000"/>
              </a:lnSpc>
              <a:spcBef>
                <a:spcPts val="0"/>
              </a:spcBef>
              <a:buNone/>
            </a:pPr>
            <a:r>
              <a:rPr lang="zh-CN" altLang="en-US" sz="2200" dirty="0">
                <a:solidFill>
                  <a:schemeClr val="tx1"/>
                </a:solidFill>
                <a:sym typeface="+mn-ea"/>
              </a:rPr>
              <a:t>（</a:t>
            </a:r>
            <a:r>
              <a:rPr lang="en-US" altLang="zh-CN" sz="2200" dirty="0">
                <a:solidFill>
                  <a:schemeClr val="tx1"/>
                </a:solidFill>
                <a:sym typeface="+mn-ea"/>
              </a:rPr>
              <a:t>2</a:t>
            </a:r>
            <a:r>
              <a:rPr lang="zh-CN" altLang="en-US" sz="2200" dirty="0">
                <a:solidFill>
                  <a:schemeClr val="tx1"/>
                </a:solidFill>
                <a:sym typeface="+mn-ea"/>
              </a:rPr>
              <a:t>）用途：使用弹性盒子可以创建自适应浏览器窗口的流动布局或自适应字体大小的弹性布局。</a:t>
            </a:r>
            <a:endParaRPr lang="zh-CN" altLang="en-US" sz="2200" dirty="0">
              <a:solidFill>
                <a:schemeClr val="tx1"/>
              </a:solidFill>
              <a:sym typeface="+mn-ea"/>
            </a:endParaRPr>
          </a:p>
          <a:p>
            <a:pPr marL="0" indent="0" eaLnBrk="1" hangingPunct="1">
              <a:lnSpc>
                <a:spcPct val="150000"/>
              </a:lnSpc>
              <a:spcBef>
                <a:spcPts val="0"/>
              </a:spcBef>
              <a:buNone/>
            </a:pPr>
            <a:r>
              <a:rPr lang="zh-CN" altLang="en-US" sz="2200" dirty="0">
                <a:solidFill>
                  <a:schemeClr val="tx1"/>
                </a:solidFill>
                <a:sym typeface="+mn-ea"/>
              </a:rPr>
              <a:t>（</a:t>
            </a:r>
            <a:r>
              <a:rPr lang="en-US" altLang="zh-CN" sz="2200" dirty="0">
                <a:solidFill>
                  <a:schemeClr val="tx1"/>
                </a:solidFill>
                <a:sym typeface="+mn-ea"/>
              </a:rPr>
              <a:t>3</a:t>
            </a:r>
            <a:r>
              <a:rPr lang="zh-CN" altLang="en-US" sz="2200" dirty="0">
                <a:solidFill>
                  <a:schemeClr val="tx1"/>
                </a:solidFill>
                <a:sym typeface="+mn-ea"/>
              </a:rPr>
              <a:t>）设置方式：给拥有子盒子的父元素设置</a:t>
            </a:r>
            <a:r>
              <a:rPr lang="en-US" altLang="zh-CN" sz="2200" dirty="0">
                <a:solidFill>
                  <a:schemeClr val="tx1"/>
                </a:solidFill>
                <a:sym typeface="+mn-ea"/>
              </a:rPr>
              <a:t>display:box;(</a:t>
            </a:r>
            <a:r>
              <a:rPr lang="zh-CN" altLang="en-US" sz="2200" dirty="0">
                <a:solidFill>
                  <a:schemeClr val="tx1"/>
                </a:solidFill>
                <a:sym typeface="+mn-ea"/>
              </a:rPr>
              <a:t>或者</a:t>
            </a:r>
            <a:r>
              <a:rPr lang="en-US" altLang="zh-CN" sz="2200" dirty="0">
                <a:solidFill>
                  <a:schemeClr val="tx1"/>
                </a:solidFill>
                <a:sym typeface="+mn-ea"/>
              </a:rPr>
              <a:t>inline-box)</a:t>
            </a:r>
            <a:endParaRPr lang="en-US" altLang="zh-CN" sz="2200" dirty="0">
              <a:solidFill>
                <a:schemeClr val="tx1"/>
              </a:solidFill>
              <a:sym typeface="+mn-ea"/>
            </a:endParaRPr>
          </a:p>
          <a:p>
            <a:pPr marL="0" indent="0" eaLnBrk="1" hangingPunct="1">
              <a:lnSpc>
                <a:spcPct val="150000"/>
              </a:lnSpc>
              <a:spcBef>
                <a:spcPts val="0"/>
              </a:spcBef>
              <a:buNone/>
            </a:pPr>
            <a:r>
              <a:rPr lang="en-US" altLang="zh-CN" sz="2200" dirty="0">
                <a:solidFill>
                  <a:schemeClr val="tx1"/>
                </a:solidFill>
                <a:sym typeface="+mn-ea"/>
              </a:rPr>
              <a:t>    display</a:t>
            </a:r>
            <a:r>
              <a:rPr lang="zh-CN" altLang="en-US" sz="2200" dirty="0">
                <a:solidFill>
                  <a:schemeClr val="tx1"/>
                </a:solidFill>
                <a:sym typeface="+mn-ea"/>
              </a:rPr>
              <a:t>属性是用来指定元素的显示形式，它可以改变元素的特质</a:t>
            </a:r>
            <a:endParaRPr lang="zh-CN" altLang="en-US" sz="2200" dirty="0">
              <a:solidFill>
                <a:schemeClr val="tx1"/>
              </a:solidFill>
              <a:sym typeface="+mn-ea"/>
            </a:endParaRPr>
          </a:p>
          <a:p>
            <a:pPr marL="0" indent="0" eaLnBrk="1" hangingPunct="1">
              <a:lnSpc>
                <a:spcPct val="150000"/>
              </a:lnSpc>
              <a:spcBef>
                <a:spcPts val="0"/>
              </a:spcBef>
              <a:buNone/>
            </a:pPr>
            <a:r>
              <a:rPr lang="zh-CN" altLang="en-US" sz="2200" dirty="0">
                <a:solidFill>
                  <a:srgbClr val="C00000"/>
                </a:solidFill>
                <a:sym typeface="+mn-ea"/>
              </a:rPr>
              <a:t>注意：要加浏览器前缀</a:t>
            </a:r>
            <a:endParaRPr lang="zh-CN" altLang="en-US" sz="2200" dirty="0">
              <a:solidFill>
                <a:srgbClr val="C00000"/>
              </a:solidFill>
              <a:sym typeface="+mn-ea"/>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nvSpPr>
        <p:spPr>
          <a:xfrm>
            <a:off x="627380" y="1064260"/>
            <a:ext cx="7889875" cy="4728845"/>
          </a:xfrm>
          <a:prstGeom prst="rect">
            <a:avLst/>
          </a:prstGeom>
          <a:noFill/>
          <a:ln w="9525">
            <a:noFill/>
            <a:miter lim="800000"/>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50000"/>
              </a:lnSpc>
              <a:spcBef>
                <a:spcPts val="0"/>
              </a:spcBef>
              <a:buNone/>
            </a:pPr>
            <a:r>
              <a:rPr lang="zh-CN" altLang="en-US" sz="2200" dirty="0">
                <a:solidFill>
                  <a:schemeClr val="tx1"/>
                </a:solidFill>
                <a:sym typeface="黑体" panose="02010609060101010101" charset="-122"/>
              </a:rPr>
              <a:t>说明：在使用弹性盒子的时候父元素必须加</a:t>
            </a:r>
            <a:r>
              <a:rPr lang="en-US" altLang="zh-CN" sz="2200" dirty="0">
                <a:solidFill>
                  <a:schemeClr val="tx1"/>
                </a:solidFill>
                <a:sym typeface="黑体" panose="02010609060101010101" charset="-122"/>
              </a:rPr>
              <a:t>display:box;</a:t>
            </a:r>
            <a:r>
              <a:rPr lang="zh-CN" altLang="en-US" sz="2200" dirty="0">
                <a:solidFill>
                  <a:schemeClr val="tx1"/>
                </a:solidFill>
                <a:sym typeface="黑体" panose="02010609060101010101" charset="-122"/>
              </a:rPr>
              <a:t>或者是display:inline-box;</a:t>
            </a:r>
            <a:endParaRPr lang="zh-CN" altLang="en-US" sz="2200" dirty="0">
              <a:solidFill>
                <a:schemeClr val="tx1"/>
              </a:solidFill>
              <a:sym typeface="黑体" panose="02010609060101010101" charset="-122"/>
            </a:endParaRPr>
          </a:p>
          <a:p>
            <a:pPr marL="0" indent="0">
              <a:lnSpc>
                <a:spcPct val="150000"/>
              </a:lnSpc>
              <a:spcBef>
                <a:spcPts val="0"/>
              </a:spcBef>
              <a:buNone/>
            </a:pPr>
            <a:r>
              <a:rPr lang="zh-CN" altLang="en-US" sz="2200" dirty="0">
                <a:solidFill>
                  <a:schemeClr val="tx1"/>
                </a:solidFill>
                <a:sym typeface="黑体" panose="02010609060101010101" charset="-122"/>
              </a:rPr>
              <a:t>弹性盒子相关属性说明：</a:t>
            </a:r>
            <a:endParaRPr lang="zh-CN" altLang="en-US" sz="2200" dirty="0">
              <a:solidFill>
                <a:schemeClr val="tx1"/>
              </a:solidFill>
              <a:sym typeface="黑体" panose="02010609060101010101" charset="-122"/>
            </a:endParaRPr>
          </a:p>
          <a:p>
            <a:pPr marL="0" lvl="1" indent="0">
              <a:lnSpc>
                <a:spcPct val="150000"/>
              </a:lnSpc>
              <a:spcBef>
                <a:spcPts val="0"/>
              </a:spcBef>
              <a:buNone/>
            </a:pPr>
            <a:r>
              <a:rPr lang="zh-CN" altLang="en-US" sz="2200" dirty="0">
                <a:solidFill>
                  <a:schemeClr val="tx1"/>
                </a:solidFill>
                <a:sym typeface="黑体" panose="02010609060101010101" charset="-122"/>
              </a:rPr>
              <a:t>    ①b</a:t>
            </a:r>
            <a:r>
              <a:rPr lang="zh-CN" altLang="en-US" sz="2200" dirty="0">
                <a:sym typeface="微软雅黑" panose="020B0503020204020204" charset="-122"/>
              </a:rPr>
              <a:t>ox-orient 定义盒模型的布局方向</a:t>
            </a:r>
            <a:r>
              <a:rPr lang="zh-CN" altLang="en-US" sz="2200" dirty="0">
                <a:solidFill>
                  <a:srgbClr val="C00000"/>
                </a:solidFill>
                <a:sym typeface="微软雅黑" panose="020B0503020204020204" charset="-122"/>
              </a:rPr>
              <a:t>（父）</a:t>
            </a:r>
            <a:endParaRPr lang="zh-CN" altLang="en-US" sz="2200" dirty="0">
              <a:solidFill>
                <a:srgbClr val="C00000"/>
              </a:solidFill>
              <a:sym typeface="微软雅黑" panose="020B0503020204020204" charset="-122"/>
            </a:endParaRPr>
          </a:p>
          <a:p>
            <a:pPr marL="0" lvl="1" indent="0">
              <a:lnSpc>
                <a:spcPct val="150000"/>
              </a:lnSpc>
              <a:spcBef>
                <a:spcPts val="0"/>
              </a:spcBef>
              <a:buNone/>
            </a:pPr>
            <a:r>
              <a:rPr lang="zh-CN" altLang="en-US" sz="2200" dirty="0">
                <a:sym typeface="微软雅黑" panose="020B0503020204020204" charset="-122"/>
              </a:rPr>
              <a:t>        (horizontal 水平显示     vertical 垂直方向)</a:t>
            </a:r>
            <a:endParaRPr lang="zh-CN" altLang="en-US" sz="2200" dirty="0">
              <a:sym typeface="微软雅黑" panose="020B0503020204020204" charset="-122"/>
            </a:endParaRPr>
          </a:p>
          <a:p>
            <a:pPr marL="0" lvl="1" indent="0">
              <a:lnSpc>
                <a:spcPct val="150000"/>
              </a:lnSpc>
              <a:spcBef>
                <a:spcPts val="0"/>
              </a:spcBef>
              <a:buNone/>
            </a:pPr>
            <a:r>
              <a:rPr lang="zh-CN" altLang="en-US" sz="2200" dirty="0">
                <a:sym typeface="微软雅黑" panose="020B0503020204020204" charset="-122"/>
              </a:rPr>
              <a:t>    ②box-direction 元素排列顺序</a:t>
            </a:r>
            <a:r>
              <a:rPr lang="zh-CN" altLang="en-US" sz="2200" dirty="0">
                <a:solidFill>
                  <a:srgbClr val="C00000"/>
                </a:solidFill>
                <a:sym typeface="微软雅黑" panose="020B0503020204020204" charset="-122"/>
              </a:rPr>
              <a:t>（父）</a:t>
            </a:r>
            <a:endParaRPr lang="zh-CN" altLang="en-US" sz="2200" dirty="0">
              <a:solidFill>
                <a:srgbClr val="C00000"/>
              </a:solidFill>
              <a:sym typeface="微软雅黑" panose="020B0503020204020204" charset="-122"/>
            </a:endParaRPr>
          </a:p>
          <a:p>
            <a:pPr marL="0" lvl="1" indent="0">
              <a:lnSpc>
                <a:spcPct val="150000"/>
              </a:lnSpc>
              <a:spcBef>
                <a:spcPts val="0"/>
              </a:spcBef>
              <a:buNone/>
            </a:pPr>
            <a:r>
              <a:rPr lang="zh-CN" altLang="en-US" sz="2200" dirty="0">
                <a:sym typeface="微软雅黑" panose="020B0503020204020204" charset="-122"/>
              </a:rPr>
              <a:t>        </a:t>
            </a:r>
            <a:r>
              <a:rPr lang="en-US" altLang="zh-CN" sz="2200" dirty="0">
                <a:sym typeface="微软雅黑" panose="020B0503020204020204" charset="-122"/>
              </a:rPr>
              <a:t>(normal</a:t>
            </a:r>
            <a:r>
              <a:rPr lang="zh-CN" altLang="en-US" sz="2200" dirty="0">
                <a:sym typeface="微软雅黑" panose="020B0503020204020204" charset="-122"/>
              </a:rPr>
              <a:t>正序   </a:t>
            </a:r>
            <a:r>
              <a:rPr lang="en-US" altLang="zh-CN" sz="2200" dirty="0">
                <a:sym typeface="微软雅黑" panose="020B0503020204020204" charset="-122"/>
              </a:rPr>
              <a:t>reverse</a:t>
            </a:r>
            <a:r>
              <a:rPr lang="zh-CN" altLang="en-US" sz="2200" dirty="0">
                <a:sym typeface="微软雅黑" panose="020B0503020204020204" charset="-122"/>
              </a:rPr>
              <a:t>反序</a:t>
            </a:r>
            <a:r>
              <a:rPr lang="en-US" altLang="zh-CN" sz="2200" dirty="0">
                <a:sym typeface="微软雅黑" panose="020B0503020204020204" charset="-122"/>
              </a:rPr>
              <a:t>)</a:t>
            </a:r>
            <a:endParaRPr lang="en-US" altLang="zh-CN" sz="2200" dirty="0">
              <a:sym typeface="微软雅黑" panose="020B0503020204020204" charset="-122"/>
            </a:endParaRPr>
          </a:p>
          <a:p>
            <a:pPr marL="0" lvl="1" indent="0">
              <a:lnSpc>
                <a:spcPct val="150000"/>
              </a:lnSpc>
              <a:spcBef>
                <a:spcPts val="0"/>
              </a:spcBef>
              <a:buNone/>
            </a:pPr>
            <a:r>
              <a:rPr lang="en-US" altLang="zh-CN" sz="2200" dirty="0">
                <a:sym typeface="微软雅黑" panose="020B0503020204020204" charset="-122"/>
              </a:rPr>
              <a:t>    </a:t>
            </a:r>
            <a:r>
              <a:rPr lang="zh-CN" altLang="en-US" sz="2200" dirty="0">
                <a:sym typeface="微软雅黑" panose="020B0503020204020204" charset="-122"/>
              </a:rPr>
              <a:t>③box-ordinal-group 设置元素的具体位置（混序）</a:t>
            </a:r>
            <a:r>
              <a:rPr lang="zh-CN" altLang="en-US" sz="2200" dirty="0">
                <a:solidFill>
                  <a:srgbClr val="C00000"/>
                </a:solidFill>
                <a:sym typeface="微软雅黑" panose="020B0503020204020204" charset="-122"/>
              </a:rPr>
              <a:t>（子）</a:t>
            </a:r>
            <a:endParaRPr lang="zh-CN" altLang="en-US" sz="2200" dirty="0">
              <a:solidFill>
                <a:srgbClr val="C00000"/>
              </a:solidFill>
              <a:latin typeface="微软雅黑" panose="020B0503020204020204" charset="-122"/>
              <a:ea typeface="微软雅黑" panose="020B0503020204020204" charset="-122"/>
              <a:sym typeface="微软雅黑" panose="020B0503020204020204" charset="-122"/>
            </a:endParaRPr>
          </a:p>
          <a:p>
            <a:pPr marL="0" lvl="1" indent="0">
              <a:lnSpc>
                <a:spcPct val="150000"/>
              </a:lnSpc>
              <a:spcBef>
                <a:spcPts val="0"/>
              </a:spcBef>
              <a:buNone/>
            </a:pPr>
            <a:r>
              <a:rPr lang="zh-CN" altLang="en-US" sz="2200" dirty="0">
                <a:sym typeface="微软雅黑" panose="020B0503020204020204" charset="-122"/>
              </a:rPr>
              <a:t>        设置具体的数值表示位置</a:t>
            </a:r>
            <a:endParaRPr lang="zh-CN" altLang="en-US" sz="2200" dirty="0">
              <a:sym typeface="微软雅黑" panose="020B0503020204020204" charset="-122"/>
            </a:endParaRPr>
          </a:p>
          <a:p>
            <a:pPr marL="0" indent="0">
              <a:lnSpc>
                <a:spcPct val="150000"/>
              </a:lnSpc>
              <a:spcBef>
                <a:spcPts val="0"/>
              </a:spcBef>
              <a:buNone/>
            </a:pPr>
            <a:endParaRPr lang="zh-CN" altLang="en-US" sz="2200" dirty="0">
              <a:solidFill>
                <a:schemeClr val="tx1"/>
              </a:solidFill>
              <a:sym typeface="黑体" panose="02010609060101010101" charset="-122"/>
            </a:endParaRPr>
          </a:p>
        </p:txBody>
      </p:sp>
    </p:spTree>
  </p:cSld>
  <p:clrMapOvr>
    <a:masterClrMapping/>
  </p:clrMapOvr>
  <p:timing>
    <p:tnLst>
      <p:par>
        <p:cTn id="1" dur="indefinite" restart="never" nodeType="tmRoot"/>
      </p:par>
    </p:tnLst>
  </p:timing>
</p:sld>
</file>

<file path=ppt/tags/tag1.xml><?xml version="1.0" encoding="utf-8"?>
<p:tagLst xmlns:p="http://schemas.openxmlformats.org/presentationml/2006/main">
  <p:tag name="KSO_WM_BEAUTIFY_FLAG" val="#wm#"/>
  <p:tag name="KSO_WM_UNIT_TYPE" val="i"/>
  <p:tag name="KSO_WM_UNIT_ID" val="262*i*6"/>
  <p:tag name="KSO_WM_UNIT_TEMPLATE_CATEGORY" val="custom"/>
  <p:tag name="KSO_WM_UNIT_TEMPLATE_INDEX" val="9"/>
</p:tagLst>
</file>

<file path=ppt/tags/tag2.xml><?xml version="1.0" encoding="utf-8"?>
<p:tagLst xmlns:p="http://schemas.openxmlformats.org/presentationml/2006/main">
  <p:tag name="KSO_WM_BEAUTIFY_FLAG" val="#wm#"/>
  <p:tag name="KSO_WM_UNIT_TYPE" val="i"/>
  <p:tag name="KSO_WM_UNIT_ID" val="262*i*7"/>
  <p:tag name="KSO_WM_UNIT_TEMPLATE_CATEGORY" val="custom"/>
  <p:tag name="KSO_WM_UNIT_TEMPLATE_INDEX" val="9"/>
</p:tagLst>
</file>

<file path=ppt/tags/tag3.xml><?xml version="1.0" encoding="utf-8"?>
<p:tagLst xmlns:p="http://schemas.openxmlformats.org/presentationml/2006/main">
  <p:tag name="KSO_WM_TEMPLATE_CATEGORY" val="custom"/>
  <p:tag name="KSO_WM_TEMPLATE_INDEX" val="220"/>
</p:tagLst>
</file>

<file path=ppt/theme/theme1.xml><?xml version="1.0" encoding="utf-8"?>
<a:theme xmlns:a="http://schemas.openxmlformats.org/drawingml/2006/main" name="1_默认设计模板_2">
  <a:themeElements>
    <a:clrScheme name="PPT9">
      <a:dk1>
        <a:srgbClr val="000000"/>
      </a:dk1>
      <a:lt1>
        <a:srgbClr val="FFFFFF"/>
      </a:lt1>
      <a:dk2>
        <a:srgbClr val="808080"/>
      </a:dk2>
      <a:lt2>
        <a:srgbClr val="808080"/>
      </a:lt2>
      <a:accent1>
        <a:srgbClr val="13C7AF"/>
      </a:accent1>
      <a:accent2>
        <a:srgbClr val="F56262"/>
      </a:accent2>
      <a:accent3>
        <a:srgbClr val="A86CBB"/>
      </a:accent3>
      <a:accent4>
        <a:srgbClr val="3B9AC6"/>
      </a:accent4>
      <a:accent5>
        <a:srgbClr val="E4ECF8"/>
      </a:accent5>
      <a:accent6>
        <a:srgbClr val="2D2D8A"/>
      </a:accent6>
      <a:hlink>
        <a:srgbClr val="009999"/>
      </a:hlink>
      <a:folHlink>
        <a:srgbClr val="99CC00"/>
      </a:folHlink>
    </a:clrScheme>
    <a:fontScheme name="默认设计模板_2">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黑体" panose="02010609060101010101"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黑体" panose="02010609060101010101" charset="-122"/>
          </a:defRPr>
        </a:defPPr>
      </a:lstStyle>
    </a:lnDef>
  </a:objectDefaults>
  <a:extraClrSchemeLst>
    <a:extraClrScheme>
      <a:clrScheme name="默认设计模板_2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_2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_2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_2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_2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_2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_2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_2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_2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_2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_2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_2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5625</Words>
  <Application>WPS 演示</Application>
  <PresentationFormat>全屏显示(4:3)</PresentationFormat>
  <Paragraphs>340</Paragraphs>
  <Slides>30</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30</vt:i4>
      </vt:variant>
    </vt:vector>
  </HeadingPairs>
  <TitlesOfParts>
    <vt:vector size="38" baseType="lpstr">
      <vt:lpstr>Arial</vt:lpstr>
      <vt:lpstr>宋体</vt:lpstr>
      <vt:lpstr>Wingdings</vt:lpstr>
      <vt:lpstr>黑体</vt:lpstr>
      <vt:lpstr>Calibri</vt:lpstr>
      <vt:lpstr>微软雅黑</vt:lpstr>
      <vt:lpstr>Arial Unicode MS</vt:lpstr>
      <vt:lpstr>1_默认设计模板_2</vt:lpstr>
      <vt:lpstr>	H5移动开发</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1000</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h5</dc:title>
  <dc:creator>wmy</dc:creator>
  <cp:lastModifiedBy>建设</cp:lastModifiedBy>
  <cp:revision>4464</cp:revision>
  <dcterms:created xsi:type="dcterms:W3CDTF">2009-05-11T03:02:00Z</dcterms:created>
  <dcterms:modified xsi:type="dcterms:W3CDTF">2019-10-23T00:40:26Z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2052-11.1.0.9098</vt:lpwstr>
  </property>
</Properties>
</file>