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1105" r:id="rId3"/>
    <p:sldId id="1132" r:id="rId4"/>
    <p:sldId id="1159" r:id="rId5"/>
    <p:sldId id="1211" r:id="rId6"/>
    <p:sldId id="1213" r:id="rId7"/>
    <p:sldId id="1214" r:id="rId8"/>
    <p:sldId id="1220" r:id="rId9"/>
    <p:sldId id="1216" r:id="rId10"/>
    <p:sldId id="1217" r:id="rId12"/>
    <p:sldId id="1218" r:id="rId13"/>
    <p:sldId id="1222" r:id="rId14"/>
    <p:sldId id="1223" r:id="rId15"/>
    <p:sldId id="1224" r:id="rId16"/>
    <p:sldId id="1231" r:id="rId17"/>
    <p:sldId id="1225" r:id="rId18"/>
    <p:sldId id="1226" r:id="rId19"/>
    <p:sldId id="1227" r:id="rId20"/>
    <p:sldId id="1228" r:id="rId21"/>
    <p:sldId id="1229" r:id="rId22"/>
    <p:sldId id="1230" r:id="rId23"/>
    <p:sldId id="1232" r:id="rId24"/>
    <p:sldId id="1234" r:id="rId25"/>
    <p:sldId id="1235" r:id="rId26"/>
    <p:sldId id="1237" r:id="rId27"/>
    <p:sldId id="1102" r:id="rId2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92" y="84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2800"/>
              <a:t>ES6</a:t>
            </a:r>
            <a:endParaRPr lang="en-US" alt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065" y="344805"/>
            <a:ext cx="8103870" cy="5986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基本语法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）const实质，并不是变量的值不得改动，而是变量指向的那个内存地址不得改动。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对于简单类型的数据（数值、字符串、布尔值），值就保存在变量指向的那个内存地址，因此等同于常量。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对于复合类型的数据（主要是对象和数组），变量指向的内存地址，保存的只是一个指针，const只能保证这个指针是固定的，至于它指向的数据结构是不是可变的，就完全不能控制了。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因此，将一个对象声明为常量必须非常小心。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const声明的常量也是不提升，只能在声明的位置后面使用。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const声明的常量，也与let一样不可重复声明。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065" y="344805"/>
            <a:ext cx="8103870" cy="5986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基本语法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、解构赋值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）定义：本质就是赋值，解构简单的理解就是左边一种结构，右边一种结构，左右一一对应。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）解构赋值的分类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①数组的解构赋值：从数组中提取值，按照对应位置，对变量赋值，本质上来说属于“模式匹配”，只要等号两边的模式相同，左边的变量就会被赋予对应的值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ES5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:let a = 1;                  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:let [a,b,c] = [1,2,3]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let b = 2;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let c = 3;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065" y="436245"/>
            <a:ext cx="8103870" cy="5986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基本语法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课堂练习：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let [foo, [[bar], baz]] = [1, [[2], 3]]; 输出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foo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bar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baz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let [ , , third] = ["foo", "bar", "baz"]; 输出third 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特殊情况：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i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...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let [a,...b] = [1,2,3,4,5,6];  console.log(a,b) //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？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...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将模式匹配后余下的元素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push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进入数组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ii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解构赋值默认值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let [a,b,c] = [1,2];   console.log(a,b,c)  //??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065" y="435610"/>
            <a:ext cx="8103870" cy="5986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基本语法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let [a,b,c=3] = [1,2];   console.log(a,b,c) 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//?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let [a,b,c=3] = [1,2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,5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];   console.log(a,b,c) 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//?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let [a,b=3] = [1,undefind];  console.log(a,b) //?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let [a,b=3] = [1,null];  console.log(a,b) //?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说明：ES6 内部使用严格相等运算符（===），判断一个位置是否有值。所以，只有当一个数组成员严格等于undefined，默认值才会生效。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065" y="255270"/>
            <a:ext cx="8103870" cy="5986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基本语法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iii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）不完全解构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: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等号左边的模式，只匹配一部分的等号右边的数组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let [x, y] = [1, 2, 3];  console.log(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x,y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) 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// 1 2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let [a, [b], d] = [1, [2, 3], 4];  console.log(a,b,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)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//???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iv）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若等号右侧不是数组则会报错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let [a] = 1;console.log(a);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let [a] = true; console.log(a);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065" y="332740"/>
            <a:ext cx="8103870" cy="5986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基本语法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使用场景：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）两个数的交换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let a = 1; let b = 2;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输出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a=2,b=1;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[a,b] = [b,a];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ii)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接收函数返回值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775" y="3709670"/>
            <a:ext cx="3897630" cy="21056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065" y="332740"/>
            <a:ext cx="8103870" cy="5986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基本语法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使用场景：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iii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）过滤值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let a = 1; let b = 2;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输出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a=2,b=1;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iv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）只取确定值，不关心返回元素的个数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30" y="2693670"/>
            <a:ext cx="3416300" cy="14712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30" y="4652010"/>
            <a:ext cx="3336290" cy="1513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05475" y="2853690"/>
            <a:ext cx="30429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说明：上述两个场景可以混合使用</a:t>
            </a:r>
            <a:endParaRPr lang="zh-CN" altLang="en-US" sz="2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065" y="332740"/>
            <a:ext cx="8103870" cy="5986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基本语法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②对象的解构赋值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对象的解构与数组有一个重要的不同。数组的元素是按次序排列的，变量的取值由它的位置决定；而对象的属性没有次序，变量必须与属性同名，才能取到正确的值。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例如：let { bar, foo } = { foo: "aaa", bar: "bbb" };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console.log(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foo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)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// "aaa"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console.log(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bar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)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// "bbb"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如果变量没有对应的同名属性，则会被赋值为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undefined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例如：let { baz } = { foo: "aaa", bar: "bbb" };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console.log(baz); //?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065" y="332740"/>
            <a:ext cx="8103870" cy="5986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基本语法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如果变量名和属性名不一致时，需要在匹配模式下指定变量名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例如：let { foo: baz } = { foo: 'aaa', bar: 'bbb' };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console.log(baz) //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'aaa'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注解：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foo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是匹配模式，其后面的值才是变量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也就是说：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let { foo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,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baz } = { foo: 'aaa', bar: 'bbb' };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是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let { foo: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foo,bar:bar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} = { foo: 'aaa', bar: 'bbb' };的简写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对象的解构赋值的内部机制，是先找到同名属性，然后再赋给对应的变量。真正被赋值的是后者，而不是前者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065" y="332740"/>
            <a:ext cx="8103870" cy="5986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基本语法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嵌套结构的解构赋值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思考？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利用解构赋值定义变量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a,b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分别保存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hello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和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world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360" y="2242820"/>
            <a:ext cx="3221355" cy="18821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60" y="4690745"/>
            <a:ext cx="4563110" cy="8007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46100" y="281305"/>
            <a:ext cx="8051800" cy="62953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介绍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简介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: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ECMAScript 6.0（ ES6）是 JavaScript 语言的下一代标准，已经在 2015 年 6 月正式发布了。它的目标，是使得 JavaScript 语言可以用来编写复杂的大型应用程序，成为企业级开发语言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、环境搭建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）下载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</a:t>
            </a:r>
            <a:r>
              <a:rPr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https://github.com/cucygh/es6-webpack</a:t>
            </a:r>
            <a:r>
              <a:rPr 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.git</a:t>
            </a:r>
            <a:endParaRPr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）安装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cd es6-</a:t>
            </a:r>
            <a:r>
              <a:rPr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webpack</a:t>
            </a:r>
            <a:endParaRPr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npm install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npm install webpack webpack-dev-server -g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065" y="332740"/>
            <a:ext cx="8103870" cy="5986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基本语法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嵌套结构的解构赋值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）let obj = {};     let arr = [];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({ foo: obj.prop, bar: arr[0] } = { foo: 123, bar: true });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obj //？？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arr // ？？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070" y="1722755"/>
            <a:ext cx="7372985" cy="24980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065" y="332740"/>
            <a:ext cx="8103870" cy="5986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基本语法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对象的解构赋值也可以指定默认值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0" y="1783080"/>
            <a:ext cx="6367145" cy="38119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065" y="332740"/>
            <a:ext cx="8103870" cy="5986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基本语法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③字符串的解构赋值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字符串也可以解构赋值。这是因为此时，字符串被转换成了一个类似数组的对象。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类似数组的对象都有一个length属性，因此还可以对这个属性解构赋值。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2758440"/>
            <a:ext cx="4733290" cy="695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" y="4806315"/>
            <a:ext cx="4838065" cy="6286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065" y="332740"/>
            <a:ext cx="8103870" cy="5986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基本语法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③数值和布尔值的解构赋值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解构赋值时，如果等号右边是数值和布尔值，则会先转为对象。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注意：undefined和null无法转为对象，所以对它们进行解构赋值，都会报错。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例如：数值和布尔值的包装对象都有toString属性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let {toString: s} = 123;  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可以取到值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④函数参数的解构赋值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函数的参数也可以使用解构赋值，且可以使用默认参数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065" y="332740"/>
            <a:ext cx="8103870" cy="5986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基本语法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课后练习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提取</a:t>
            </a: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下面</a:t>
            </a:r>
            <a:r>
              <a:rPr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JSON 数据</a:t>
            </a:r>
            <a:endParaRPr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分别将两个不同的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title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赋值给两个变量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）复习课堂案例仔细阅读一遍阮一峰教程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）预习字符串的扩展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415" y="2212975"/>
            <a:ext cx="4695190" cy="20193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700" y="591820"/>
            <a:ext cx="810387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介绍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）使用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①命令行执行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npm start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②在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index.js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里面编写代码，浏览器自动更新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700" y="591820"/>
            <a:ext cx="810387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基本语法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let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）定义：ES6 新增了let命令，用来声明变量。它的用法类似于var，但是所声明的变量，只在let命令所在的代码块内有效。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）作用域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ES5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：全局作用域、局部（函数）作用域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：全局作用域、局部（函数）作用域、块级作用域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块级作用域：简单的理解如果一段代码是由一个大括号包裹起来的，那么这个大括号里面就是一个块级作用域。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065" y="372110"/>
            <a:ext cx="810387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基本语法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）基本用法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①用来声明变量相当于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var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②块级作用域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let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和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var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的区别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var: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for(var i=0;i&lt;3;i++){      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let: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for(let i=0;i&lt;3;i++){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		console.log(i);           	console.log(i);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	}                                                  }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	console.log(i);//???                 console.log(i)//????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2530" y="2216785"/>
            <a:ext cx="3388995" cy="892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065" y="216535"/>
            <a:ext cx="810387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基本语法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在上面代码中如果用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var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声明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，则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在全局范围内有效，如果用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let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，声明的变量仅在块级作用域内有效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③不允许重复声明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let不允许在相同作用域内，重复声明同一个变量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④不存在变量提升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595" y="3067685"/>
            <a:ext cx="3099435" cy="14166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525" y="3067685"/>
            <a:ext cx="2912745" cy="14166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" y="5048885"/>
            <a:ext cx="3099435" cy="8293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525" y="5048885"/>
            <a:ext cx="3134360" cy="82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429895" y="655955"/>
            <a:ext cx="810387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基本语法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在上面代码中，用var声明变量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，会发生变量提升，即脚本开始运行时，变量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已经存在了，但是没有值，所以会输出undefined。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但是用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let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声明变量，不会发生变量提升。这表示在声明它之前，变量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是不存在的，因此就会抛出一个错误。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065" y="372110"/>
            <a:ext cx="8103870" cy="5986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基本语法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const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）定义：const声明一个只读的常量。一旦声明，常量的值就不能改变。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注意：const声明的变量不得改变值，这意味着，const一旦声明变量，就必须立即初始化，不能留到以后赋值。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535" y="3040380"/>
            <a:ext cx="3523615" cy="1266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35" y="5300980"/>
            <a:ext cx="3523615" cy="973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065" y="372110"/>
            <a:ext cx="8103870" cy="5986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基本语法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思考？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	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const obj={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	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	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a:1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	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}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	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obj.b=2;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	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console.log(obj);//???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4091</Words>
  <Application>WPS 演示</Application>
  <PresentationFormat>全屏显示(4:3)</PresentationFormat>
  <Paragraphs>230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建设</cp:lastModifiedBy>
  <cp:revision>5165</cp:revision>
  <dcterms:created xsi:type="dcterms:W3CDTF">2016-03-21T02:19:00Z</dcterms:created>
  <dcterms:modified xsi:type="dcterms:W3CDTF">2019-12-25T05:34:06Z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